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43" r:id="rId3"/>
    <p:sldMasterId id="2147483755" r:id="rId4"/>
  </p:sldMasterIdLst>
  <p:notesMasterIdLst>
    <p:notesMasterId r:id="rId28"/>
  </p:notesMasterIdLst>
  <p:sldIdLst>
    <p:sldId id="256" r:id="rId5"/>
    <p:sldId id="287" r:id="rId6"/>
    <p:sldId id="263" r:id="rId7"/>
    <p:sldId id="260" r:id="rId8"/>
    <p:sldId id="261" r:id="rId9"/>
    <p:sldId id="279" r:id="rId10"/>
    <p:sldId id="288" r:id="rId11"/>
    <p:sldId id="269" r:id="rId12"/>
    <p:sldId id="272" r:id="rId13"/>
    <p:sldId id="289" r:id="rId14"/>
    <p:sldId id="273" r:id="rId15"/>
    <p:sldId id="271" r:id="rId16"/>
    <p:sldId id="265" r:id="rId17"/>
    <p:sldId id="284" r:id="rId18"/>
    <p:sldId id="286" r:id="rId19"/>
    <p:sldId id="266" r:id="rId20"/>
    <p:sldId id="276" r:id="rId21"/>
    <p:sldId id="280" r:id="rId22"/>
    <p:sldId id="268" r:id="rId23"/>
    <p:sldId id="277" r:id="rId24"/>
    <p:sldId id="278" r:id="rId25"/>
    <p:sldId id="281"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74B84-DD9A-406B-804E-3A81296AA064}" v="390" dt="2025-05-27T21:23:03.14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ie,Kelly" userId="c935ab05-44d6-4f8d-9daa-c6fc6028c87d" providerId="ADAL" clId="{AED74B84-DD9A-406B-804E-3A81296AA064}"/>
    <pc:docChg chg="undo custSel addSld delSld modSld sldOrd">
      <pc:chgData name="DeBie,Kelly" userId="c935ab05-44d6-4f8d-9daa-c6fc6028c87d" providerId="ADAL" clId="{AED74B84-DD9A-406B-804E-3A81296AA064}" dt="2025-05-27T21:29:21.744" v="3125" actId="20577"/>
      <pc:docMkLst>
        <pc:docMk/>
      </pc:docMkLst>
      <pc:sldChg chg="addSp delSp modSp mod setClrOvrMap">
        <pc:chgData name="DeBie,Kelly" userId="c935ab05-44d6-4f8d-9daa-c6fc6028c87d" providerId="ADAL" clId="{AED74B84-DD9A-406B-804E-3A81296AA064}" dt="2025-05-27T20:59:44.999" v="1838" actId="26606"/>
        <pc:sldMkLst>
          <pc:docMk/>
          <pc:sldMk cId="2907030384" sldId="256"/>
        </pc:sldMkLst>
        <pc:spChg chg="mod">
          <ac:chgData name="DeBie,Kelly" userId="c935ab05-44d6-4f8d-9daa-c6fc6028c87d" providerId="ADAL" clId="{AED74B84-DD9A-406B-804E-3A81296AA064}" dt="2025-05-27T20:59:44.999" v="1838" actId="26606"/>
          <ac:spMkLst>
            <pc:docMk/>
            <pc:sldMk cId="2907030384" sldId="256"/>
            <ac:spMk id="2" creationId="{B63D1951-57B1-8C99-8B0B-1CFF9E959E36}"/>
          </ac:spMkLst>
        </pc:spChg>
        <pc:spChg chg="mod">
          <ac:chgData name="DeBie,Kelly" userId="c935ab05-44d6-4f8d-9daa-c6fc6028c87d" providerId="ADAL" clId="{AED74B84-DD9A-406B-804E-3A81296AA064}" dt="2025-05-27T20:59:44.999" v="1838" actId="26606"/>
          <ac:spMkLst>
            <pc:docMk/>
            <pc:sldMk cId="2907030384" sldId="256"/>
            <ac:spMk id="3" creationId="{EEE70C51-B40C-6D5A-6921-75485F5E852A}"/>
          </ac:spMkLst>
        </pc:spChg>
        <pc:spChg chg="del">
          <ac:chgData name="DeBie,Kelly" userId="c935ab05-44d6-4f8d-9daa-c6fc6028c87d" providerId="ADAL" clId="{AED74B84-DD9A-406B-804E-3A81296AA064}" dt="2025-05-27T20:59:44.999" v="1838" actId="26606"/>
          <ac:spMkLst>
            <pc:docMk/>
            <pc:sldMk cId="2907030384" sldId="256"/>
            <ac:spMk id="17" creationId="{33E93247-6229-44AB-A550-739E971E690B}"/>
          </ac:spMkLst>
        </pc:spChg>
        <pc:spChg chg="del">
          <ac:chgData name="DeBie,Kelly" userId="c935ab05-44d6-4f8d-9daa-c6fc6028c87d" providerId="ADAL" clId="{AED74B84-DD9A-406B-804E-3A81296AA064}" dt="2025-05-27T20:59:44.999" v="1838" actId="26606"/>
          <ac:spMkLst>
            <pc:docMk/>
            <pc:sldMk cId="2907030384" sldId="256"/>
            <ac:spMk id="18" creationId="{A5D67320-FCFD-4931-AAF7-C6C853329C7F}"/>
          </ac:spMkLst>
        </pc:spChg>
        <pc:spChg chg="add">
          <ac:chgData name="DeBie,Kelly" userId="c935ab05-44d6-4f8d-9daa-c6fc6028c87d" providerId="ADAL" clId="{AED74B84-DD9A-406B-804E-3A81296AA064}" dt="2025-05-27T20:59:44.999" v="1838" actId="26606"/>
          <ac:spMkLst>
            <pc:docMk/>
            <pc:sldMk cId="2907030384" sldId="256"/>
            <ac:spMk id="24" creationId="{33E93247-6229-44AB-A550-739E971E690B}"/>
          </ac:spMkLst>
        </pc:spChg>
        <pc:picChg chg="mod">
          <ac:chgData name="DeBie,Kelly" userId="c935ab05-44d6-4f8d-9daa-c6fc6028c87d" providerId="ADAL" clId="{AED74B84-DD9A-406B-804E-3A81296AA064}" dt="2025-05-27T20:59:44.999" v="1838" actId="26606"/>
          <ac:picMkLst>
            <pc:docMk/>
            <pc:sldMk cId="2907030384" sldId="256"/>
            <ac:picMk id="5" creationId="{B253EDC1-FA7D-6BF8-B0B7-E658122C75C4}"/>
          </ac:picMkLst>
        </pc:picChg>
        <pc:cxnChg chg="del">
          <ac:chgData name="DeBie,Kelly" userId="c935ab05-44d6-4f8d-9daa-c6fc6028c87d" providerId="ADAL" clId="{AED74B84-DD9A-406B-804E-3A81296AA064}" dt="2025-05-27T20:59:44.999" v="1838" actId="26606"/>
          <ac:cxnSpMkLst>
            <pc:docMk/>
            <pc:sldMk cId="2907030384" sldId="256"/>
            <ac:cxnSpMk id="19" creationId="{EE2E603F-4A95-4FE8-BB06-211DFD75DBEF}"/>
          </ac:cxnSpMkLst>
        </pc:cxnChg>
        <pc:cxnChg chg="add">
          <ac:chgData name="DeBie,Kelly" userId="c935ab05-44d6-4f8d-9daa-c6fc6028c87d" providerId="ADAL" clId="{AED74B84-DD9A-406B-804E-3A81296AA064}" dt="2025-05-27T20:59:44.999" v="1838" actId="26606"/>
          <ac:cxnSpMkLst>
            <pc:docMk/>
            <pc:sldMk cId="2907030384" sldId="256"/>
            <ac:cxnSpMk id="26" creationId="{EE2E603F-4A95-4FE8-BB06-211DFD75DBEF}"/>
          </ac:cxnSpMkLst>
        </pc:cxnChg>
        <pc:cxnChg chg="add">
          <ac:chgData name="DeBie,Kelly" userId="c935ab05-44d6-4f8d-9daa-c6fc6028c87d" providerId="ADAL" clId="{AED74B84-DD9A-406B-804E-3A81296AA064}" dt="2025-05-27T20:59:44.999" v="1838" actId="26606"/>
          <ac:cxnSpMkLst>
            <pc:docMk/>
            <pc:sldMk cId="2907030384" sldId="256"/>
            <ac:cxnSpMk id="28" creationId="{2CF06E40-3ECB-4820-95B5-8A70B07D4B47}"/>
          </ac:cxnSpMkLst>
        </pc:cxnChg>
      </pc:sldChg>
      <pc:sldChg chg="del">
        <pc:chgData name="DeBie,Kelly" userId="c935ab05-44d6-4f8d-9daa-c6fc6028c87d" providerId="ADAL" clId="{AED74B84-DD9A-406B-804E-3A81296AA064}" dt="2025-05-27T15:15:23.514" v="57" actId="2696"/>
        <pc:sldMkLst>
          <pc:docMk/>
          <pc:sldMk cId="1412003030" sldId="257"/>
        </pc:sldMkLst>
      </pc:sldChg>
      <pc:sldChg chg="del">
        <pc:chgData name="DeBie,Kelly" userId="c935ab05-44d6-4f8d-9daa-c6fc6028c87d" providerId="ADAL" clId="{AED74B84-DD9A-406B-804E-3A81296AA064}" dt="2025-05-27T15:15:27.964" v="59" actId="2696"/>
        <pc:sldMkLst>
          <pc:docMk/>
          <pc:sldMk cId="2453124648" sldId="258"/>
        </pc:sldMkLst>
      </pc:sldChg>
      <pc:sldChg chg="modSp del mod modAnim">
        <pc:chgData name="DeBie,Kelly" userId="c935ab05-44d6-4f8d-9daa-c6fc6028c87d" providerId="ADAL" clId="{AED74B84-DD9A-406B-804E-3A81296AA064}" dt="2025-05-27T17:25:24.954" v="1565" actId="2696"/>
        <pc:sldMkLst>
          <pc:docMk/>
          <pc:sldMk cId="2842099750" sldId="259"/>
        </pc:sldMkLst>
        <pc:spChg chg="mod">
          <ac:chgData name="DeBie,Kelly" userId="c935ab05-44d6-4f8d-9daa-c6fc6028c87d" providerId="ADAL" clId="{AED74B84-DD9A-406B-804E-3A81296AA064}" dt="2025-05-27T15:32:07.457" v="655" actId="20577"/>
          <ac:spMkLst>
            <pc:docMk/>
            <pc:sldMk cId="2842099750" sldId="259"/>
            <ac:spMk id="2" creationId="{F5320BE5-22D7-A101-57DA-CA451C6A2353}"/>
          </ac:spMkLst>
        </pc:spChg>
        <pc:spChg chg="mod">
          <ac:chgData name="DeBie,Kelly" userId="c935ab05-44d6-4f8d-9daa-c6fc6028c87d" providerId="ADAL" clId="{AED74B84-DD9A-406B-804E-3A81296AA064}" dt="2025-05-27T17:24:52.017" v="1556" actId="20577"/>
          <ac:spMkLst>
            <pc:docMk/>
            <pc:sldMk cId="2842099750" sldId="259"/>
            <ac:spMk id="3" creationId="{6D3BC8E4-E676-0E04-3D9F-514CA513C455}"/>
          </ac:spMkLst>
        </pc:spChg>
      </pc:sldChg>
      <pc:sldChg chg="modSp mod">
        <pc:chgData name="DeBie,Kelly" userId="c935ab05-44d6-4f8d-9daa-c6fc6028c87d" providerId="ADAL" clId="{AED74B84-DD9A-406B-804E-3A81296AA064}" dt="2025-05-27T15:15:52.397" v="70" actId="27636"/>
        <pc:sldMkLst>
          <pc:docMk/>
          <pc:sldMk cId="2111615170" sldId="260"/>
        </pc:sldMkLst>
        <pc:spChg chg="mod">
          <ac:chgData name="DeBie,Kelly" userId="c935ab05-44d6-4f8d-9daa-c6fc6028c87d" providerId="ADAL" clId="{AED74B84-DD9A-406B-804E-3A81296AA064}" dt="2025-05-27T15:15:52.397" v="70" actId="27636"/>
          <ac:spMkLst>
            <pc:docMk/>
            <pc:sldMk cId="2111615170" sldId="260"/>
            <ac:spMk id="2" creationId="{E3C9B9C1-E080-E8B9-9A21-2E452CC9DEE9}"/>
          </ac:spMkLst>
        </pc:spChg>
      </pc:sldChg>
      <pc:sldChg chg="modSp">
        <pc:chgData name="DeBie,Kelly" userId="c935ab05-44d6-4f8d-9daa-c6fc6028c87d" providerId="ADAL" clId="{AED74B84-DD9A-406B-804E-3A81296AA064}" dt="2025-05-27T17:24:24.870" v="1555" actId="20577"/>
        <pc:sldMkLst>
          <pc:docMk/>
          <pc:sldMk cId="2528407865" sldId="261"/>
        </pc:sldMkLst>
        <pc:spChg chg="mod">
          <ac:chgData name="DeBie,Kelly" userId="c935ab05-44d6-4f8d-9daa-c6fc6028c87d" providerId="ADAL" clId="{AED74B84-DD9A-406B-804E-3A81296AA064}" dt="2025-05-27T17:24:24.870" v="1555" actId="20577"/>
          <ac:spMkLst>
            <pc:docMk/>
            <pc:sldMk cId="2528407865" sldId="261"/>
            <ac:spMk id="3" creationId="{18B1D9F2-7C43-9AD6-C7C2-83C2B8DB632C}"/>
          </ac:spMkLst>
        </pc:spChg>
      </pc:sldChg>
      <pc:sldChg chg="del">
        <pc:chgData name="DeBie,Kelly" userId="c935ab05-44d6-4f8d-9daa-c6fc6028c87d" providerId="ADAL" clId="{AED74B84-DD9A-406B-804E-3A81296AA064}" dt="2025-05-27T15:15:40.692" v="60" actId="2696"/>
        <pc:sldMkLst>
          <pc:docMk/>
          <pc:sldMk cId="1234732337" sldId="262"/>
        </pc:sldMkLst>
      </pc:sldChg>
      <pc:sldChg chg="addSp modSp mod setBg modAnim">
        <pc:chgData name="DeBie,Kelly" userId="c935ab05-44d6-4f8d-9daa-c6fc6028c87d" providerId="ADAL" clId="{AED74B84-DD9A-406B-804E-3A81296AA064}" dt="2025-05-27T21:02:05.482" v="1942" actId="2711"/>
        <pc:sldMkLst>
          <pc:docMk/>
          <pc:sldMk cId="2796778920" sldId="263"/>
        </pc:sldMkLst>
        <pc:spChg chg="mod">
          <ac:chgData name="DeBie,Kelly" userId="c935ab05-44d6-4f8d-9daa-c6fc6028c87d" providerId="ADAL" clId="{AED74B84-DD9A-406B-804E-3A81296AA064}" dt="2025-05-27T21:02:05.482" v="1942" actId="2711"/>
          <ac:spMkLst>
            <pc:docMk/>
            <pc:sldMk cId="2796778920" sldId="263"/>
            <ac:spMk id="2" creationId="{4BA6A06E-0049-7F36-6CAA-E9697CE119D7}"/>
          </ac:spMkLst>
        </pc:spChg>
        <pc:spChg chg="add">
          <ac:chgData name="DeBie,Kelly" userId="c935ab05-44d6-4f8d-9daa-c6fc6028c87d" providerId="ADAL" clId="{AED74B84-DD9A-406B-804E-3A81296AA064}" dt="2025-05-27T15:23:47.261" v="517" actId="26606"/>
          <ac:spMkLst>
            <pc:docMk/>
            <pc:sldMk cId="2796778920" sldId="263"/>
            <ac:spMk id="8" creationId="{33E93247-6229-44AB-A550-739E971E690B}"/>
          </ac:spMkLst>
        </pc:spChg>
        <pc:picChg chg="add">
          <ac:chgData name="DeBie,Kelly" userId="c935ab05-44d6-4f8d-9daa-c6fc6028c87d" providerId="ADAL" clId="{AED74B84-DD9A-406B-804E-3A81296AA064}" dt="2025-05-27T15:23:47.261" v="517" actId="26606"/>
          <ac:picMkLst>
            <pc:docMk/>
            <pc:sldMk cId="2796778920" sldId="263"/>
            <ac:picMk id="4" creationId="{36431C50-C19E-954C-F4B6-9D6D268C368B}"/>
          </ac:picMkLst>
        </pc:picChg>
        <pc:cxnChg chg="add">
          <ac:chgData name="DeBie,Kelly" userId="c935ab05-44d6-4f8d-9daa-c6fc6028c87d" providerId="ADAL" clId="{AED74B84-DD9A-406B-804E-3A81296AA064}" dt="2025-05-27T15:23:47.261" v="517" actId="26606"/>
          <ac:cxnSpMkLst>
            <pc:docMk/>
            <pc:sldMk cId="2796778920" sldId="263"/>
            <ac:cxnSpMk id="10" creationId="{EE2E603F-4A95-4FE8-BB06-211DFD75DBEF}"/>
          </ac:cxnSpMkLst>
        </pc:cxnChg>
        <pc:cxnChg chg="add">
          <ac:chgData name="DeBie,Kelly" userId="c935ab05-44d6-4f8d-9daa-c6fc6028c87d" providerId="ADAL" clId="{AED74B84-DD9A-406B-804E-3A81296AA064}" dt="2025-05-27T15:23:47.261" v="517" actId="26606"/>
          <ac:cxnSpMkLst>
            <pc:docMk/>
            <pc:sldMk cId="2796778920" sldId="263"/>
            <ac:cxnSpMk id="12" creationId="{D7CC41EB-2D81-4303-9171-6401B388BA35}"/>
          </ac:cxnSpMkLst>
        </pc:cxnChg>
      </pc:sldChg>
      <pc:sldChg chg="modSp del modAnim">
        <pc:chgData name="DeBie,Kelly" userId="c935ab05-44d6-4f8d-9daa-c6fc6028c87d" providerId="ADAL" clId="{AED74B84-DD9A-406B-804E-3A81296AA064}" dt="2025-05-27T15:39:00.795" v="980" actId="2696"/>
        <pc:sldMkLst>
          <pc:docMk/>
          <pc:sldMk cId="1032915334" sldId="264"/>
        </pc:sldMkLst>
        <pc:spChg chg="mod">
          <ac:chgData name="DeBie,Kelly" userId="c935ab05-44d6-4f8d-9daa-c6fc6028c87d" providerId="ADAL" clId="{AED74B84-DD9A-406B-804E-3A81296AA064}" dt="2025-05-27T15:33:56.687" v="685" actId="20577"/>
          <ac:spMkLst>
            <pc:docMk/>
            <pc:sldMk cId="1032915334" sldId="264"/>
            <ac:spMk id="3" creationId="{502DE8AE-B9C5-E8AC-2A05-8957EBED4526}"/>
          </ac:spMkLst>
        </pc:spChg>
      </pc:sldChg>
      <pc:sldChg chg="addSp modSp mod modClrScheme chgLayout">
        <pc:chgData name="DeBie,Kelly" userId="c935ab05-44d6-4f8d-9daa-c6fc6028c87d" providerId="ADAL" clId="{AED74B84-DD9A-406B-804E-3A81296AA064}" dt="2025-05-27T21:21:55.795" v="2960" actId="20577"/>
        <pc:sldMkLst>
          <pc:docMk/>
          <pc:sldMk cId="3502890907" sldId="265"/>
        </pc:sldMkLst>
        <pc:spChg chg="mod ord">
          <ac:chgData name="DeBie,Kelly" userId="c935ab05-44d6-4f8d-9daa-c6fc6028c87d" providerId="ADAL" clId="{AED74B84-DD9A-406B-804E-3A81296AA064}" dt="2025-05-27T21:20:44.775" v="2719" actId="700"/>
          <ac:spMkLst>
            <pc:docMk/>
            <pc:sldMk cId="3502890907" sldId="265"/>
            <ac:spMk id="2" creationId="{E7B76466-BD02-0335-3C99-7381C4A250B0}"/>
          </ac:spMkLst>
        </pc:spChg>
        <pc:spChg chg="add mod ord">
          <ac:chgData name="DeBie,Kelly" userId="c935ab05-44d6-4f8d-9daa-c6fc6028c87d" providerId="ADAL" clId="{AED74B84-DD9A-406B-804E-3A81296AA064}" dt="2025-05-27T21:21:55.795" v="2960" actId="20577"/>
          <ac:spMkLst>
            <pc:docMk/>
            <pc:sldMk cId="3502890907" sldId="265"/>
            <ac:spMk id="3" creationId="{299B3C56-813C-14F8-51BE-D8AB144017A4}"/>
          </ac:spMkLst>
        </pc:spChg>
        <pc:picChg chg="mod ord">
          <ac:chgData name="DeBie,Kelly" userId="c935ab05-44d6-4f8d-9daa-c6fc6028c87d" providerId="ADAL" clId="{AED74B84-DD9A-406B-804E-3A81296AA064}" dt="2025-05-27T21:20:44.775" v="2719" actId="700"/>
          <ac:picMkLst>
            <pc:docMk/>
            <pc:sldMk cId="3502890907" sldId="265"/>
            <ac:picMk id="4098" creationId="{01763101-695A-D86A-8716-4E50907486FA}"/>
          </ac:picMkLst>
        </pc:picChg>
      </pc:sldChg>
      <pc:sldChg chg="addSp modSp mod setBg">
        <pc:chgData name="DeBie,Kelly" userId="c935ab05-44d6-4f8d-9daa-c6fc6028c87d" providerId="ADAL" clId="{AED74B84-DD9A-406B-804E-3A81296AA064}" dt="2025-05-27T21:15:48.438" v="2525" actId="20577"/>
        <pc:sldMkLst>
          <pc:docMk/>
          <pc:sldMk cId="4190459525" sldId="266"/>
        </pc:sldMkLst>
        <pc:spChg chg="mod">
          <ac:chgData name="DeBie,Kelly" userId="c935ab05-44d6-4f8d-9daa-c6fc6028c87d" providerId="ADAL" clId="{AED74B84-DD9A-406B-804E-3A81296AA064}" dt="2025-05-27T21:15:43.736" v="2524" actId="26606"/>
          <ac:spMkLst>
            <pc:docMk/>
            <pc:sldMk cId="4190459525" sldId="266"/>
            <ac:spMk id="2" creationId="{E7E5C7AC-9D3B-29BE-6BB7-95CD08EEB23C}"/>
          </ac:spMkLst>
        </pc:spChg>
        <pc:spChg chg="mod">
          <ac:chgData name="DeBie,Kelly" userId="c935ab05-44d6-4f8d-9daa-c6fc6028c87d" providerId="ADAL" clId="{AED74B84-DD9A-406B-804E-3A81296AA064}" dt="2025-05-27T21:15:48.438" v="2525" actId="20577"/>
          <ac:spMkLst>
            <pc:docMk/>
            <pc:sldMk cId="4190459525" sldId="266"/>
            <ac:spMk id="3" creationId="{2DFE7AE1-A4BE-FCF5-7316-E14B8DCF3723}"/>
          </ac:spMkLst>
        </pc:spChg>
        <pc:spChg chg="add">
          <ac:chgData name="DeBie,Kelly" userId="c935ab05-44d6-4f8d-9daa-c6fc6028c87d" providerId="ADAL" clId="{AED74B84-DD9A-406B-804E-3A81296AA064}" dt="2025-05-27T21:15:43.736" v="2524" actId="26606"/>
          <ac:spMkLst>
            <pc:docMk/>
            <pc:sldMk cId="4190459525" sldId="266"/>
            <ac:spMk id="10" creationId="{E49D7415-2F11-44C2-B6AA-13A25B6814B9}"/>
          </ac:spMkLst>
        </pc:spChg>
        <pc:picChg chg="add">
          <ac:chgData name="DeBie,Kelly" userId="c935ab05-44d6-4f8d-9daa-c6fc6028c87d" providerId="ADAL" clId="{AED74B84-DD9A-406B-804E-3A81296AA064}" dt="2025-05-27T21:15:43.736" v="2524" actId="26606"/>
          <ac:picMkLst>
            <pc:docMk/>
            <pc:sldMk cId="4190459525" sldId="266"/>
            <ac:picMk id="7" creationId="{2BEFA444-CC71-5F5A-D855-C4A74512DACB}"/>
          </ac:picMkLst>
        </pc:picChg>
        <pc:cxnChg chg="add">
          <ac:chgData name="DeBie,Kelly" userId="c935ab05-44d6-4f8d-9daa-c6fc6028c87d" providerId="ADAL" clId="{AED74B84-DD9A-406B-804E-3A81296AA064}" dt="2025-05-27T21:15:43.736" v="2524" actId="26606"/>
          <ac:cxnSpMkLst>
            <pc:docMk/>
            <pc:sldMk cId="4190459525" sldId="266"/>
            <ac:cxnSpMk id="12" creationId="{8E813B4C-6731-0B72-5252-A79AB0E20B58}"/>
          </ac:cxnSpMkLst>
        </pc:cxnChg>
        <pc:cxnChg chg="add">
          <ac:chgData name="DeBie,Kelly" userId="c935ab05-44d6-4f8d-9daa-c6fc6028c87d" providerId="ADAL" clId="{AED74B84-DD9A-406B-804E-3A81296AA064}" dt="2025-05-27T21:15:43.736" v="2524" actId="26606"/>
          <ac:cxnSpMkLst>
            <pc:docMk/>
            <pc:sldMk cId="4190459525" sldId="266"/>
            <ac:cxnSpMk id="14" creationId="{6E0E8146-6E65-2E6C-0C86-547E3C925406}"/>
          </ac:cxnSpMkLst>
        </pc:cxnChg>
      </pc:sldChg>
      <pc:sldChg chg="del">
        <pc:chgData name="DeBie,Kelly" userId="c935ab05-44d6-4f8d-9daa-c6fc6028c87d" providerId="ADAL" clId="{AED74B84-DD9A-406B-804E-3A81296AA064}" dt="2025-05-27T15:37:37.330" v="952" actId="2696"/>
        <pc:sldMkLst>
          <pc:docMk/>
          <pc:sldMk cId="822286163" sldId="267"/>
        </pc:sldMkLst>
      </pc:sldChg>
      <pc:sldChg chg="addSp modSp mod setBg">
        <pc:chgData name="DeBie,Kelly" userId="c935ab05-44d6-4f8d-9daa-c6fc6028c87d" providerId="ADAL" clId="{AED74B84-DD9A-406B-804E-3A81296AA064}" dt="2025-05-27T21:23:43.274" v="3059" actId="20577"/>
        <pc:sldMkLst>
          <pc:docMk/>
          <pc:sldMk cId="1359979112" sldId="268"/>
        </pc:sldMkLst>
        <pc:spChg chg="mod">
          <ac:chgData name="DeBie,Kelly" userId="c935ab05-44d6-4f8d-9daa-c6fc6028c87d" providerId="ADAL" clId="{AED74B84-DD9A-406B-804E-3A81296AA064}" dt="2025-05-27T21:07:01.880" v="2166" actId="26606"/>
          <ac:spMkLst>
            <pc:docMk/>
            <pc:sldMk cId="1359979112" sldId="268"/>
            <ac:spMk id="2" creationId="{CB393407-6743-017A-BEAF-BD746A8E66E2}"/>
          </ac:spMkLst>
        </pc:spChg>
        <pc:spChg chg="mod">
          <ac:chgData name="DeBie,Kelly" userId="c935ab05-44d6-4f8d-9daa-c6fc6028c87d" providerId="ADAL" clId="{AED74B84-DD9A-406B-804E-3A81296AA064}" dt="2025-05-27T21:23:43.274" v="3059" actId="20577"/>
          <ac:spMkLst>
            <pc:docMk/>
            <pc:sldMk cId="1359979112" sldId="268"/>
            <ac:spMk id="3" creationId="{3A995938-2078-3E99-544F-6CD160AEB402}"/>
          </ac:spMkLst>
        </pc:spChg>
        <pc:spChg chg="add">
          <ac:chgData name="DeBie,Kelly" userId="c935ab05-44d6-4f8d-9daa-c6fc6028c87d" providerId="ADAL" clId="{AED74B84-DD9A-406B-804E-3A81296AA064}" dt="2025-05-27T21:07:01.880" v="2166" actId="26606"/>
          <ac:spMkLst>
            <pc:docMk/>
            <pc:sldMk cId="1359979112" sldId="268"/>
            <ac:spMk id="10" creationId="{E49D7415-2F11-44C2-B6AA-13A25B6814B9}"/>
          </ac:spMkLst>
        </pc:spChg>
        <pc:picChg chg="add mod">
          <ac:chgData name="DeBie,Kelly" userId="c935ab05-44d6-4f8d-9daa-c6fc6028c87d" providerId="ADAL" clId="{AED74B84-DD9A-406B-804E-3A81296AA064}" dt="2025-05-27T21:07:01.880" v="2166" actId="26606"/>
          <ac:picMkLst>
            <pc:docMk/>
            <pc:sldMk cId="1359979112" sldId="268"/>
            <ac:picMk id="5" creationId="{76639CFA-6A0D-55B4-0EEE-35C537D895FA}"/>
          </ac:picMkLst>
        </pc:picChg>
        <pc:cxnChg chg="add">
          <ac:chgData name="DeBie,Kelly" userId="c935ab05-44d6-4f8d-9daa-c6fc6028c87d" providerId="ADAL" clId="{AED74B84-DD9A-406B-804E-3A81296AA064}" dt="2025-05-27T21:07:01.880" v="2166" actId="26606"/>
          <ac:cxnSpMkLst>
            <pc:docMk/>
            <pc:sldMk cId="1359979112" sldId="268"/>
            <ac:cxnSpMk id="12" creationId="{D2E57F3D-33BE-4306-87E6-245763719516}"/>
          </ac:cxnSpMkLst>
        </pc:cxnChg>
      </pc:sldChg>
      <pc:sldChg chg="modSp mod">
        <pc:chgData name="DeBie,Kelly" userId="c935ab05-44d6-4f8d-9daa-c6fc6028c87d" providerId="ADAL" clId="{AED74B84-DD9A-406B-804E-3A81296AA064}" dt="2025-05-27T15:36:18.829" v="945" actId="27636"/>
        <pc:sldMkLst>
          <pc:docMk/>
          <pc:sldMk cId="1194709560" sldId="269"/>
        </pc:sldMkLst>
        <pc:spChg chg="mod">
          <ac:chgData name="DeBie,Kelly" userId="c935ab05-44d6-4f8d-9daa-c6fc6028c87d" providerId="ADAL" clId="{AED74B84-DD9A-406B-804E-3A81296AA064}" dt="2025-05-27T15:36:18.829" v="945" actId="27636"/>
          <ac:spMkLst>
            <pc:docMk/>
            <pc:sldMk cId="1194709560" sldId="269"/>
            <ac:spMk id="2" creationId="{A852D20A-728D-50BC-8412-B703D77AB49F}"/>
          </ac:spMkLst>
        </pc:spChg>
        <pc:spChg chg="mod">
          <ac:chgData name="DeBie,Kelly" userId="c935ab05-44d6-4f8d-9daa-c6fc6028c87d" providerId="ADAL" clId="{AED74B84-DD9A-406B-804E-3A81296AA064}" dt="2025-05-27T15:36:10.067" v="939" actId="1076"/>
          <ac:spMkLst>
            <pc:docMk/>
            <pc:sldMk cId="1194709560" sldId="269"/>
            <ac:spMk id="2065" creationId="{B1DA60B6-2780-6B55-7976-BBA5E13A3C08}"/>
          </ac:spMkLst>
        </pc:spChg>
      </pc:sldChg>
      <pc:sldChg chg="del">
        <pc:chgData name="DeBie,Kelly" userId="c935ab05-44d6-4f8d-9daa-c6fc6028c87d" providerId="ADAL" clId="{AED74B84-DD9A-406B-804E-3A81296AA064}" dt="2025-05-27T15:33:22.611" v="665" actId="2696"/>
        <pc:sldMkLst>
          <pc:docMk/>
          <pc:sldMk cId="3883683859" sldId="270"/>
        </pc:sldMkLst>
      </pc:sldChg>
      <pc:sldChg chg="modSp mod">
        <pc:chgData name="DeBie,Kelly" userId="c935ab05-44d6-4f8d-9daa-c6fc6028c87d" providerId="ADAL" clId="{AED74B84-DD9A-406B-804E-3A81296AA064}" dt="2025-05-27T17:08:03.378" v="1052" actId="20577"/>
        <pc:sldMkLst>
          <pc:docMk/>
          <pc:sldMk cId="3586030846" sldId="271"/>
        </pc:sldMkLst>
        <pc:spChg chg="mod">
          <ac:chgData name="DeBie,Kelly" userId="c935ab05-44d6-4f8d-9daa-c6fc6028c87d" providerId="ADAL" clId="{AED74B84-DD9A-406B-804E-3A81296AA064}" dt="2025-05-27T17:08:03.378" v="1052" actId="20577"/>
          <ac:spMkLst>
            <pc:docMk/>
            <pc:sldMk cId="3586030846" sldId="271"/>
            <ac:spMk id="2" creationId="{20332FA3-1B70-7375-6CDA-A698D0A7E2B9}"/>
          </ac:spMkLst>
        </pc:spChg>
      </pc:sldChg>
      <pc:sldChg chg="addSp delSp modSp mod delAnim modAnim">
        <pc:chgData name="DeBie,Kelly" userId="c935ab05-44d6-4f8d-9daa-c6fc6028c87d" providerId="ADAL" clId="{AED74B84-DD9A-406B-804E-3A81296AA064}" dt="2025-05-27T21:23:03.140" v="2961"/>
        <pc:sldMkLst>
          <pc:docMk/>
          <pc:sldMk cId="3558596416" sldId="272"/>
        </pc:sldMkLst>
        <pc:graphicFrameChg chg="mod">
          <ac:chgData name="DeBie,Kelly" userId="c935ab05-44d6-4f8d-9daa-c6fc6028c87d" providerId="ADAL" clId="{AED74B84-DD9A-406B-804E-3A81296AA064}" dt="2025-05-27T15:36:42.939" v="946" actId="1076"/>
          <ac:graphicFrameMkLst>
            <pc:docMk/>
            <pc:sldMk cId="3558596416" sldId="272"/>
            <ac:graphicFrameMk id="5" creationId="{FBDD147B-4E05-87B8-71E2-872B0C75A401}"/>
          </ac:graphicFrameMkLst>
        </pc:graphicFrameChg>
        <pc:picChg chg="add del mod">
          <ac:chgData name="DeBie,Kelly" userId="c935ab05-44d6-4f8d-9daa-c6fc6028c87d" providerId="ADAL" clId="{AED74B84-DD9A-406B-804E-3A81296AA064}" dt="2025-05-27T18:14:00.495" v="1680" actId="478"/>
          <ac:picMkLst>
            <pc:docMk/>
            <pc:sldMk cId="3558596416" sldId="272"/>
            <ac:picMk id="3" creationId="{4765CCC9-BC74-7CDB-A06A-8A6D314BA187}"/>
          </ac:picMkLst>
        </pc:picChg>
        <pc:cxnChg chg="add del mod">
          <ac:chgData name="DeBie,Kelly" userId="c935ab05-44d6-4f8d-9daa-c6fc6028c87d" providerId="ADAL" clId="{AED74B84-DD9A-406B-804E-3A81296AA064}" dt="2025-05-27T18:15:19.019" v="1691" actId="478"/>
          <ac:cxnSpMkLst>
            <pc:docMk/>
            <pc:sldMk cId="3558596416" sldId="272"/>
            <ac:cxnSpMk id="6" creationId="{68DB9389-50F1-900D-19B0-ED19FAB39063}"/>
          </ac:cxnSpMkLst>
        </pc:cxnChg>
      </pc:sldChg>
      <pc:sldChg chg="addSp modSp mod ord modNotesTx">
        <pc:chgData name="DeBie,Kelly" userId="c935ab05-44d6-4f8d-9daa-c6fc6028c87d" providerId="ADAL" clId="{AED74B84-DD9A-406B-804E-3A81296AA064}" dt="2025-05-27T21:23:32.134" v="3058" actId="20577"/>
        <pc:sldMkLst>
          <pc:docMk/>
          <pc:sldMk cId="3169244123" sldId="273"/>
        </pc:sldMkLst>
        <pc:spChg chg="add mod">
          <ac:chgData name="DeBie,Kelly" userId="c935ab05-44d6-4f8d-9daa-c6fc6028c87d" providerId="ADAL" clId="{AED74B84-DD9A-406B-804E-3A81296AA064}" dt="2025-05-27T15:33:13.616" v="664" actId="255"/>
          <ac:spMkLst>
            <pc:docMk/>
            <pc:sldMk cId="3169244123" sldId="273"/>
            <ac:spMk id="3" creationId="{E1922F38-89AC-8EEC-4B6C-65FD729A1C57}"/>
          </ac:spMkLst>
        </pc:spChg>
      </pc:sldChg>
      <pc:sldChg chg="addSp modSp mod">
        <pc:chgData name="DeBie,Kelly" userId="c935ab05-44d6-4f8d-9daa-c6fc6028c87d" providerId="ADAL" clId="{AED74B84-DD9A-406B-804E-3A81296AA064}" dt="2025-05-27T17:51:47.777" v="1626" actId="1076"/>
        <pc:sldMkLst>
          <pc:docMk/>
          <pc:sldMk cId="4138767959" sldId="276"/>
        </pc:sldMkLst>
        <pc:spChg chg="mod">
          <ac:chgData name="DeBie,Kelly" userId="c935ab05-44d6-4f8d-9daa-c6fc6028c87d" providerId="ADAL" clId="{AED74B84-DD9A-406B-804E-3A81296AA064}" dt="2025-05-27T17:51:40.479" v="1625" actId="20577"/>
          <ac:spMkLst>
            <pc:docMk/>
            <pc:sldMk cId="4138767959" sldId="276"/>
            <ac:spMk id="2" creationId="{057102C5-DBF7-40F6-5AFC-FD59570D0BF4}"/>
          </ac:spMkLst>
        </pc:spChg>
        <pc:spChg chg="add mod">
          <ac:chgData name="DeBie,Kelly" userId="c935ab05-44d6-4f8d-9daa-c6fc6028c87d" providerId="ADAL" clId="{AED74B84-DD9A-406B-804E-3A81296AA064}" dt="2025-05-27T17:14:26.931" v="1140" actId="1076"/>
          <ac:spMkLst>
            <pc:docMk/>
            <pc:sldMk cId="4138767959" sldId="276"/>
            <ac:spMk id="3" creationId="{D8D17806-BB7D-0655-6A1F-066B380583C0}"/>
          </ac:spMkLst>
        </pc:spChg>
        <pc:spChg chg="mod">
          <ac:chgData name="DeBie,Kelly" userId="c935ab05-44d6-4f8d-9daa-c6fc6028c87d" providerId="ADAL" clId="{AED74B84-DD9A-406B-804E-3A81296AA064}" dt="2025-05-27T17:51:47.777" v="1626" actId="1076"/>
          <ac:spMkLst>
            <pc:docMk/>
            <pc:sldMk cId="4138767959" sldId="276"/>
            <ac:spMk id="9" creationId="{09D0F3AD-68DE-7FBD-A446-8701AF885EFC}"/>
          </ac:spMkLst>
        </pc:spChg>
        <pc:picChg chg="mod">
          <ac:chgData name="DeBie,Kelly" userId="c935ab05-44d6-4f8d-9daa-c6fc6028c87d" providerId="ADAL" clId="{AED74B84-DD9A-406B-804E-3A81296AA064}" dt="2025-05-27T17:14:04.302" v="1138" actId="1076"/>
          <ac:picMkLst>
            <pc:docMk/>
            <pc:sldMk cId="4138767959" sldId="276"/>
            <ac:picMk id="5" creationId="{B2E88460-8B01-2C8C-7411-6B426EA9114F}"/>
          </ac:picMkLst>
        </pc:picChg>
      </pc:sldChg>
      <pc:sldChg chg="modSp mod ord">
        <pc:chgData name="DeBie,Kelly" userId="c935ab05-44d6-4f8d-9daa-c6fc6028c87d" providerId="ADAL" clId="{AED74B84-DD9A-406B-804E-3A81296AA064}" dt="2025-05-27T17:26:03.693" v="1597" actId="20577"/>
        <pc:sldMkLst>
          <pc:docMk/>
          <pc:sldMk cId="4113684752" sldId="279"/>
        </pc:sldMkLst>
        <pc:spChg chg="mod">
          <ac:chgData name="DeBie,Kelly" userId="c935ab05-44d6-4f8d-9daa-c6fc6028c87d" providerId="ADAL" clId="{AED74B84-DD9A-406B-804E-3A81296AA064}" dt="2025-05-27T17:26:03.693" v="1597" actId="20577"/>
          <ac:spMkLst>
            <pc:docMk/>
            <pc:sldMk cId="4113684752" sldId="279"/>
            <ac:spMk id="2" creationId="{8869AA25-96AC-94E7-FF12-5D9DF3F1690F}"/>
          </ac:spMkLst>
        </pc:spChg>
      </pc:sldChg>
      <pc:sldChg chg="addSp delSp modSp mod modAnim">
        <pc:chgData name="DeBie,Kelly" userId="c935ab05-44d6-4f8d-9daa-c6fc6028c87d" providerId="ADAL" clId="{AED74B84-DD9A-406B-804E-3A81296AA064}" dt="2025-05-27T21:20:14.966" v="2717" actId="14100"/>
        <pc:sldMkLst>
          <pc:docMk/>
          <pc:sldMk cId="1950644986" sldId="280"/>
        </pc:sldMkLst>
        <pc:spChg chg="mod">
          <ac:chgData name="DeBie,Kelly" userId="c935ab05-44d6-4f8d-9daa-c6fc6028c87d" providerId="ADAL" clId="{AED74B84-DD9A-406B-804E-3A81296AA064}" dt="2025-05-27T21:12:38.124" v="2390" actId="26606"/>
          <ac:spMkLst>
            <pc:docMk/>
            <pc:sldMk cId="1950644986" sldId="280"/>
            <ac:spMk id="4" creationId="{048D8A34-6C77-272B-92B3-98173CD157AF}"/>
          </ac:spMkLst>
        </pc:spChg>
        <pc:spChg chg="del mod">
          <ac:chgData name="DeBie,Kelly" userId="c935ab05-44d6-4f8d-9daa-c6fc6028c87d" providerId="ADAL" clId="{AED74B84-DD9A-406B-804E-3A81296AA064}" dt="2025-05-27T21:11:56.950" v="2363" actId="26606"/>
          <ac:spMkLst>
            <pc:docMk/>
            <pc:sldMk cId="1950644986" sldId="280"/>
            <ac:spMk id="5" creationId="{B5DEBDFB-C801-E049-DFEA-CCCC89917376}"/>
          </ac:spMkLst>
        </pc:spChg>
        <pc:spChg chg="del">
          <ac:chgData name="DeBie,Kelly" userId="c935ab05-44d6-4f8d-9daa-c6fc6028c87d" providerId="ADAL" clId="{AED74B84-DD9A-406B-804E-3A81296AA064}" dt="2025-05-27T21:12:38.124" v="2390" actId="26606"/>
          <ac:spMkLst>
            <pc:docMk/>
            <pc:sldMk cId="1950644986" sldId="280"/>
            <ac:spMk id="10" creationId="{5F710FDB-0919-493E-8539-8240C23F1EB2}"/>
          </ac:spMkLst>
        </pc:spChg>
        <pc:spChg chg="add">
          <ac:chgData name="DeBie,Kelly" userId="c935ab05-44d6-4f8d-9daa-c6fc6028c87d" providerId="ADAL" clId="{AED74B84-DD9A-406B-804E-3A81296AA064}" dt="2025-05-27T21:12:38.124" v="2390" actId="26606"/>
          <ac:spMkLst>
            <pc:docMk/>
            <pc:sldMk cId="1950644986" sldId="280"/>
            <ac:spMk id="19" creationId="{F68B2C62-7648-4430-90D5-AE0F252AF113}"/>
          </ac:spMkLst>
        </pc:spChg>
        <pc:graphicFrameChg chg="add mod modGraphic">
          <ac:chgData name="DeBie,Kelly" userId="c935ab05-44d6-4f8d-9daa-c6fc6028c87d" providerId="ADAL" clId="{AED74B84-DD9A-406B-804E-3A81296AA064}" dt="2025-05-27T21:19:58.771" v="2715" actId="14100"/>
          <ac:graphicFrameMkLst>
            <pc:docMk/>
            <pc:sldMk cId="1950644986" sldId="280"/>
            <ac:graphicFrameMk id="14" creationId="{A9D12D88-6320-94EF-34DB-D58133C6D258}"/>
          </ac:graphicFrameMkLst>
        </pc:graphicFrameChg>
        <pc:picChg chg="add mod ord">
          <ac:chgData name="DeBie,Kelly" userId="c935ab05-44d6-4f8d-9daa-c6fc6028c87d" providerId="ADAL" clId="{AED74B84-DD9A-406B-804E-3A81296AA064}" dt="2025-05-27T21:18:48.321" v="2710" actId="171"/>
          <ac:picMkLst>
            <pc:docMk/>
            <pc:sldMk cId="1950644986" sldId="280"/>
            <ac:picMk id="2" creationId="{98134E29-1CD7-C9CE-B7B9-849F3C6C4F53}"/>
          </ac:picMkLst>
        </pc:picChg>
        <pc:cxnChg chg="add mod">
          <ac:chgData name="DeBie,Kelly" userId="c935ab05-44d6-4f8d-9daa-c6fc6028c87d" providerId="ADAL" clId="{AED74B84-DD9A-406B-804E-3A81296AA064}" dt="2025-05-27T21:20:14.966" v="2717" actId="14100"/>
          <ac:cxnSpMkLst>
            <pc:docMk/>
            <pc:sldMk cId="1950644986" sldId="280"/>
            <ac:cxnSpMk id="6" creationId="{61DFF826-81C9-F1F4-0304-EC0178CEE707}"/>
          </ac:cxnSpMkLst>
        </pc:cxnChg>
        <pc:cxnChg chg="del">
          <ac:chgData name="DeBie,Kelly" userId="c935ab05-44d6-4f8d-9daa-c6fc6028c87d" providerId="ADAL" clId="{AED74B84-DD9A-406B-804E-3A81296AA064}" dt="2025-05-27T21:12:38.124" v="2390" actId="26606"/>
          <ac:cxnSpMkLst>
            <pc:docMk/>
            <pc:sldMk cId="1950644986" sldId="280"/>
            <ac:cxnSpMk id="12" creationId="{0AFF0B6C-73E2-4B40-9280-938C14922C87}"/>
          </ac:cxnSpMkLst>
        </pc:cxnChg>
        <pc:cxnChg chg="add">
          <ac:chgData name="DeBie,Kelly" userId="c935ab05-44d6-4f8d-9daa-c6fc6028c87d" providerId="ADAL" clId="{AED74B84-DD9A-406B-804E-3A81296AA064}" dt="2025-05-27T21:12:38.124" v="2390" actId="26606"/>
          <ac:cxnSpMkLst>
            <pc:docMk/>
            <pc:sldMk cId="1950644986" sldId="280"/>
            <ac:cxnSpMk id="21" creationId="{AAD0195E-7F27-4D06-9427-0C121D721A14}"/>
          </ac:cxnSpMkLst>
        </pc:cxnChg>
        <pc:cxnChg chg="add">
          <ac:chgData name="DeBie,Kelly" userId="c935ab05-44d6-4f8d-9daa-c6fc6028c87d" providerId="ADAL" clId="{AED74B84-DD9A-406B-804E-3A81296AA064}" dt="2025-05-27T21:12:38.124" v="2390" actId="26606"/>
          <ac:cxnSpMkLst>
            <pc:docMk/>
            <pc:sldMk cId="1950644986" sldId="280"/>
            <ac:cxnSpMk id="23" creationId="{9D74C2FC-3228-4FC1-B97B-87AD35508D91}"/>
          </ac:cxnSpMkLst>
        </pc:cxnChg>
      </pc:sldChg>
      <pc:sldChg chg="addSp delSp modSp mod setBg modClrScheme chgLayout modNotesTx">
        <pc:chgData name="DeBie,Kelly" userId="c935ab05-44d6-4f8d-9daa-c6fc6028c87d" providerId="ADAL" clId="{AED74B84-DD9A-406B-804E-3A81296AA064}" dt="2025-05-27T21:29:21.744" v="3125" actId="20577"/>
        <pc:sldMkLst>
          <pc:docMk/>
          <pc:sldMk cId="1116776335" sldId="281"/>
        </pc:sldMkLst>
        <pc:spChg chg="mod ord">
          <ac:chgData name="DeBie,Kelly" userId="c935ab05-44d6-4f8d-9daa-c6fc6028c87d" providerId="ADAL" clId="{AED74B84-DD9A-406B-804E-3A81296AA064}" dt="2025-05-27T21:04:14.099" v="2062" actId="26606"/>
          <ac:spMkLst>
            <pc:docMk/>
            <pc:sldMk cId="1116776335" sldId="281"/>
            <ac:spMk id="2" creationId="{B4125EA2-1ECA-55D7-9DCF-121D4274A04C}"/>
          </ac:spMkLst>
        </pc:spChg>
        <pc:spChg chg="del mod ord">
          <ac:chgData name="DeBie,Kelly" userId="c935ab05-44d6-4f8d-9daa-c6fc6028c87d" providerId="ADAL" clId="{AED74B84-DD9A-406B-804E-3A81296AA064}" dt="2025-05-27T21:04:14.099" v="2062" actId="26606"/>
          <ac:spMkLst>
            <pc:docMk/>
            <pc:sldMk cId="1116776335" sldId="281"/>
            <ac:spMk id="3" creationId="{662D809F-5B3F-2B3A-2F70-37DD7053CAB1}"/>
          </ac:spMkLst>
        </pc:spChg>
        <pc:spChg chg="add">
          <ac:chgData name="DeBie,Kelly" userId="c935ab05-44d6-4f8d-9daa-c6fc6028c87d" providerId="ADAL" clId="{AED74B84-DD9A-406B-804E-3A81296AA064}" dt="2025-05-27T21:04:14.099" v="2062" actId="26606"/>
          <ac:spMkLst>
            <pc:docMk/>
            <pc:sldMk cId="1116776335" sldId="281"/>
            <ac:spMk id="9" creationId="{F68B2C62-7648-4430-90D5-AE0F252AF113}"/>
          </ac:spMkLst>
        </pc:spChg>
        <pc:graphicFrameChg chg="add mod modGraphic">
          <ac:chgData name="DeBie,Kelly" userId="c935ab05-44d6-4f8d-9daa-c6fc6028c87d" providerId="ADAL" clId="{AED74B84-DD9A-406B-804E-3A81296AA064}" dt="2025-05-27T21:06:25.757" v="2162" actId="20577"/>
          <ac:graphicFrameMkLst>
            <pc:docMk/>
            <pc:sldMk cId="1116776335" sldId="281"/>
            <ac:graphicFrameMk id="5" creationId="{3A3C04A9-2575-B626-0C9D-B82722F6DBE7}"/>
          </ac:graphicFrameMkLst>
        </pc:graphicFrameChg>
        <pc:cxnChg chg="add">
          <ac:chgData name="DeBie,Kelly" userId="c935ab05-44d6-4f8d-9daa-c6fc6028c87d" providerId="ADAL" clId="{AED74B84-DD9A-406B-804E-3A81296AA064}" dt="2025-05-27T21:04:14.099" v="2062" actId="26606"/>
          <ac:cxnSpMkLst>
            <pc:docMk/>
            <pc:sldMk cId="1116776335" sldId="281"/>
            <ac:cxnSpMk id="11" creationId="{AAD0195E-7F27-4D06-9427-0C121D721A14}"/>
          </ac:cxnSpMkLst>
        </pc:cxnChg>
        <pc:cxnChg chg="add">
          <ac:chgData name="DeBie,Kelly" userId="c935ab05-44d6-4f8d-9daa-c6fc6028c87d" providerId="ADAL" clId="{AED74B84-DD9A-406B-804E-3A81296AA064}" dt="2025-05-27T21:04:14.099" v="2062" actId="26606"/>
          <ac:cxnSpMkLst>
            <pc:docMk/>
            <pc:sldMk cId="1116776335" sldId="281"/>
            <ac:cxnSpMk id="13" creationId="{9D74C2FC-3228-4FC1-B97B-87AD35508D91}"/>
          </ac:cxnSpMkLst>
        </pc:cxnChg>
      </pc:sldChg>
      <pc:sldChg chg="del">
        <pc:chgData name="DeBie,Kelly" userId="c935ab05-44d6-4f8d-9daa-c6fc6028c87d" providerId="ADAL" clId="{AED74B84-DD9A-406B-804E-3A81296AA064}" dt="2025-05-27T15:15:25.621" v="58" actId="2696"/>
        <pc:sldMkLst>
          <pc:docMk/>
          <pc:sldMk cId="2564778379" sldId="282"/>
        </pc:sldMkLst>
      </pc:sldChg>
      <pc:sldChg chg="del">
        <pc:chgData name="DeBie,Kelly" userId="c935ab05-44d6-4f8d-9daa-c6fc6028c87d" providerId="ADAL" clId="{AED74B84-DD9A-406B-804E-3A81296AA064}" dt="2025-05-27T15:37:01.306" v="951" actId="2696"/>
        <pc:sldMkLst>
          <pc:docMk/>
          <pc:sldMk cId="4125156066" sldId="283"/>
        </pc:sldMkLst>
      </pc:sldChg>
      <pc:sldChg chg="del">
        <pc:chgData name="DeBie,Kelly" userId="c935ab05-44d6-4f8d-9daa-c6fc6028c87d" providerId="ADAL" clId="{AED74B84-DD9A-406B-804E-3A81296AA064}" dt="2025-05-27T15:16:14.621" v="71" actId="2696"/>
        <pc:sldMkLst>
          <pc:docMk/>
          <pc:sldMk cId="984324668" sldId="285"/>
        </pc:sldMkLst>
      </pc:sldChg>
      <pc:sldChg chg="addSp delSp modSp mod setBg">
        <pc:chgData name="DeBie,Kelly" userId="c935ab05-44d6-4f8d-9daa-c6fc6028c87d" providerId="ADAL" clId="{AED74B84-DD9A-406B-804E-3A81296AA064}" dt="2025-05-27T21:17:23.834" v="2703" actId="14100"/>
        <pc:sldMkLst>
          <pc:docMk/>
          <pc:sldMk cId="3691933195" sldId="286"/>
        </pc:sldMkLst>
        <pc:spChg chg="mod">
          <ac:chgData name="DeBie,Kelly" userId="c935ab05-44d6-4f8d-9daa-c6fc6028c87d" providerId="ADAL" clId="{AED74B84-DD9A-406B-804E-3A81296AA064}" dt="2025-05-27T21:16:08.831" v="2526" actId="26606"/>
          <ac:spMkLst>
            <pc:docMk/>
            <pc:sldMk cId="3691933195" sldId="286"/>
            <ac:spMk id="2" creationId="{D7497750-7074-2A62-4A87-52CF604AC830}"/>
          </ac:spMkLst>
        </pc:spChg>
        <pc:spChg chg="mod">
          <ac:chgData name="DeBie,Kelly" userId="c935ab05-44d6-4f8d-9daa-c6fc6028c87d" providerId="ADAL" clId="{AED74B84-DD9A-406B-804E-3A81296AA064}" dt="2025-05-27T21:17:10.132" v="2699" actId="27636"/>
          <ac:spMkLst>
            <pc:docMk/>
            <pc:sldMk cId="3691933195" sldId="286"/>
            <ac:spMk id="4" creationId="{5B56A075-1AD7-ACC4-DD6A-CE13C17B6674}"/>
          </ac:spMkLst>
        </pc:spChg>
        <pc:spChg chg="add del">
          <ac:chgData name="DeBie,Kelly" userId="c935ab05-44d6-4f8d-9daa-c6fc6028c87d" providerId="ADAL" clId="{AED74B84-DD9A-406B-804E-3A81296AA064}" dt="2025-05-27T21:17:01.347" v="2697" actId="26606"/>
          <ac:spMkLst>
            <pc:docMk/>
            <pc:sldMk cId="3691933195" sldId="286"/>
            <ac:spMk id="2055" creationId="{E49D7415-2F11-44C2-B6AA-13A25B6814B9}"/>
          </ac:spMkLst>
        </pc:spChg>
        <pc:spChg chg="add">
          <ac:chgData name="DeBie,Kelly" userId="c935ab05-44d6-4f8d-9daa-c6fc6028c87d" providerId="ADAL" clId="{AED74B84-DD9A-406B-804E-3A81296AA064}" dt="2025-05-27T21:17:01.347" v="2697" actId="26606"/>
          <ac:spMkLst>
            <pc:docMk/>
            <pc:sldMk cId="3691933195" sldId="286"/>
            <ac:spMk id="2062" creationId="{E49D7415-2F11-44C2-B6AA-13A25B6814B9}"/>
          </ac:spMkLst>
        </pc:spChg>
        <pc:picChg chg="mod">
          <ac:chgData name="DeBie,Kelly" userId="c935ab05-44d6-4f8d-9daa-c6fc6028c87d" providerId="ADAL" clId="{AED74B84-DD9A-406B-804E-3A81296AA064}" dt="2025-05-27T21:17:23.834" v="2703" actId="14100"/>
          <ac:picMkLst>
            <pc:docMk/>
            <pc:sldMk cId="3691933195" sldId="286"/>
            <ac:picMk id="2050" creationId="{ED3E923D-9F2F-99A8-456C-7EA5F8DBA600}"/>
          </ac:picMkLst>
        </pc:picChg>
        <pc:cxnChg chg="add del">
          <ac:chgData name="DeBie,Kelly" userId="c935ab05-44d6-4f8d-9daa-c6fc6028c87d" providerId="ADAL" clId="{AED74B84-DD9A-406B-804E-3A81296AA064}" dt="2025-05-27T21:17:01.347" v="2697" actId="26606"/>
          <ac:cxnSpMkLst>
            <pc:docMk/>
            <pc:sldMk cId="3691933195" sldId="286"/>
            <ac:cxnSpMk id="2057" creationId="{4E495065-8864-87FB-2BCC-254769963EA4}"/>
          </ac:cxnSpMkLst>
        </pc:cxnChg>
        <pc:cxnChg chg="add">
          <ac:chgData name="DeBie,Kelly" userId="c935ab05-44d6-4f8d-9daa-c6fc6028c87d" providerId="ADAL" clId="{AED74B84-DD9A-406B-804E-3A81296AA064}" dt="2025-05-27T21:17:01.347" v="2697" actId="26606"/>
          <ac:cxnSpMkLst>
            <pc:docMk/>
            <pc:sldMk cId="3691933195" sldId="286"/>
            <ac:cxnSpMk id="2064" creationId="{4E495065-8864-87FB-2BCC-254769963EA4}"/>
          </ac:cxnSpMkLst>
        </pc:cxnChg>
      </pc:sldChg>
      <pc:sldChg chg="addSp modSp new mod setBg">
        <pc:chgData name="DeBie,Kelly" userId="c935ab05-44d6-4f8d-9daa-c6fc6028c87d" providerId="ADAL" clId="{AED74B84-DD9A-406B-804E-3A81296AA064}" dt="2025-05-27T21:00:43.530" v="1908" actId="20577"/>
        <pc:sldMkLst>
          <pc:docMk/>
          <pc:sldMk cId="2709256780" sldId="287"/>
        </pc:sldMkLst>
        <pc:spChg chg="mod">
          <ac:chgData name="DeBie,Kelly" userId="c935ab05-44d6-4f8d-9daa-c6fc6028c87d" providerId="ADAL" clId="{AED74B84-DD9A-406B-804E-3A81296AA064}" dt="2025-05-27T15:23:09.320" v="446" actId="26606"/>
          <ac:spMkLst>
            <pc:docMk/>
            <pc:sldMk cId="2709256780" sldId="287"/>
            <ac:spMk id="2" creationId="{94FF5B96-F112-2559-BF7A-25E9DA6B5294}"/>
          </ac:spMkLst>
        </pc:spChg>
        <pc:spChg chg="mod">
          <ac:chgData name="DeBie,Kelly" userId="c935ab05-44d6-4f8d-9daa-c6fc6028c87d" providerId="ADAL" clId="{AED74B84-DD9A-406B-804E-3A81296AA064}" dt="2025-05-27T21:00:43.530" v="1908" actId="20577"/>
          <ac:spMkLst>
            <pc:docMk/>
            <pc:sldMk cId="2709256780" sldId="287"/>
            <ac:spMk id="3" creationId="{63C9042C-9C65-90DA-3201-F27F80823485}"/>
          </ac:spMkLst>
        </pc:spChg>
        <pc:spChg chg="add">
          <ac:chgData name="DeBie,Kelly" userId="c935ab05-44d6-4f8d-9daa-c6fc6028c87d" providerId="ADAL" clId="{AED74B84-DD9A-406B-804E-3A81296AA064}" dt="2025-05-27T15:23:09.320" v="446" actId="26606"/>
          <ac:spMkLst>
            <pc:docMk/>
            <pc:sldMk cId="2709256780" sldId="287"/>
            <ac:spMk id="10" creationId="{E49D7415-2F11-44C2-B6AA-13A25B6814B9}"/>
          </ac:spMkLst>
        </pc:spChg>
        <pc:picChg chg="add mod">
          <ac:chgData name="DeBie,Kelly" userId="c935ab05-44d6-4f8d-9daa-c6fc6028c87d" providerId="ADAL" clId="{AED74B84-DD9A-406B-804E-3A81296AA064}" dt="2025-05-27T15:23:09.320" v="446" actId="26606"/>
          <ac:picMkLst>
            <pc:docMk/>
            <pc:sldMk cId="2709256780" sldId="287"/>
            <ac:picMk id="5" creationId="{B308C389-9ADE-B7AA-0F19-14A4BB35D887}"/>
          </ac:picMkLst>
        </pc:picChg>
        <pc:cxnChg chg="add">
          <ac:chgData name="DeBie,Kelly" userId="c935ab05-44d6-4f8d-9daa-c6fc6028c87d" providerId="ADAL" clId="{AED74B84-DD9A-406B-804E-3A81296AA064}" dt="2025-05-27T15:23:09.320" v="446" actId="26606"/>
          <ac:cxnSpMkLst>
            <pc:docMk/>
            <pc:sldMk cId="2709256780" sldId="287"/>
            <ac:cxnSpMk id="12" creationId="{8E813B4C-6731-0B72-5252-A79AB0E20B58}"/>
          </ac:cxnSpMkLst>
        </pc:cxnChg>
        <pc:cxnChg chg="add">
          <ac:chgData name="DeBie,Kelly" userId="c935ab05-44d6-4f8d-9daa-c6fc6028c87d" providerId="ADAL" clId="{AED74B84-DD9A-406B-804E-3A81296AA064}" dt="2025-05-27T15:23:09.320" v="446" actId="26606"/>
          <ac:cxnSpMkLst>
            <pc:docMk/>
            <pc:sldMk cId="2709256780" sldId="287"/>
            <ac:cxnSpMk id="14" creationId="{6E0E8146-6E65-2E6C-0C86-547E3C925406}"/>
          </ac:cxnSpMkLst>
        </pc:cxnChg>
      </pc:sldChg>
      <pc:sldChg chg="modSp new mod">
        <pc:chgData name="DeBie,Kelly" userId="c935ab05-44d6-4f8d-9daa-c6fc6028c87d" providerId="ADAL" clId="{AED74B84-DD9A-406B-804E-3A81296AA064}" dt="2025-05-27T17:26:51.230" v="1601" actId="403"/>
        <pc:sldMkLst>
          <pc:docMk/>
          <pc:sldMk cId="2501762472" sldId="288"/>
        </pc:sldMkLst>
        <pc:spChg chg="mod">
          <ac:chgData name="DeBie,Kelly" userId="c935ab05-44d6-4f8d-9daa-c6fc6028c87d" providerId="ADAL" clId="{AED74B84-DD9A-406B-804E-3A81296AA064}" dt="2025-05-27T15:34:28.005" v="727" actId="20577"/>
          <ac:spMkLst>
            <pc:docMk/>
            <pc:sldMk cId="2501762472" sldId="288"/>
            <ac:spMk id="2" creationId="{239457D5-DB3A-F9E0-2305-1F2B62370806}"/>
          </ac:spMkLst>
        </pc:spChg>
        <pc:spChg chg="mod">
          <ac:chgData name="DeBie,Kelly" userId="c935ab05-44d6-4f8d-9daa-c6fc6028c87d" providerId="ADAL" clId="{AED74B84-DD9A-406B-804E-3A81296AA064}" dt="2025-05-27T17:26:51.230" v="1601" actId="403"/>
          <ac:spMkLst>
            <pc:docMk/>
            <pc:sldMk cId="2501762472" sldId="288"/>
            <ac:spMk id="3" creationId="{14F7B028-E0FD-4836-D0D7-FCA1F863638F}"/>
          </ac:spMkLst>
        </pc:spChg>
      </pc:sldChg>
      <pc:sldChg chg="add">
        <pc:chgData name="DeBie,Kelly" userId="c935ab05-44d6-4f8d-9daa-c6fc6028c87d" providerId="ADAL" clId="{AED74B84-DD9A-406B-804E-3A81296AA064}" dt="2025-05-27T18:14:59.874" v="1690"/>
        <pc:sldMkLst>
          <pc:docMk/>
          <pc:sldMk cId="4125156066" sldId="289"/>
        </pc:sldMkLst>
      </pc:sldChg>
      <pc:sldChg chg="addSp delSp modSp new mod setBg">
        <pc:chgData name="DeBie,Kelly" userId="c935ab05-44d6-4f8d-9daa-c6fc6028c87d" providerId="ADAL" clId="{AED74B84-DD9A-406B-804E-3A81296AA064}" dt="2025-05-27T18:31:07.547" v="1837" actId="20577"/>
        <pc:sldMkLst>
          <pc:docMk/>
          <pc:sldMk cId="3359435895" sldId="290"/>
        </pc:sldMkLst>
        <pc:spChg chg="mod">
          <ac:chgData name="DeBie,Kelly" userId="c935ab05-44d6-4f8d-9daa-c6fc6028c87d" providerId="ADAL" clId="{AED74B84-DD9A-406B-804E-3A81296AA064}" dt="2025-05-27T18:31:02.870" v="1835" actId="27636"/>
          <ac:spMkLst>
            <pc:docMk/>
            <pc:sldMk cId="3359435895" sldId="290"/>
            <ac:spMk id="2" creationId="{8A36BC44-D35E-0076-D987-4E676DC5440C}"/>
          </ac:spMkLst>
        </pc:spChg>
        <pc:spChg chg="del mod">
          <ac:chgData name="DeBie,Kelly" userId="c935ab05-44d6-4f8d-9daa-c6fc6028c87d" providerId="ADAL" clId="{AED74B84-DD9A-406B-804E-3A81296AA064}" dt="2025-05-27T18:30:55.384" v="1825" actId="26606"/>
          <ac:spMkLst>
            <pc:docMk/>
            <pc:sldMk cId="3359435895" sldId="290"/>
            <ac:spMk id="3" creationId="{F849938B-3AF7-4A38-A2E2-735A84AB6E13}"/>
          </ac:spMkLst>
        </pc:spChg>
        <pc:spChg chg="add">
          <ac:chgData name="DeBie,Kelly" userId="c935ab05-44d6-4f8d-9daa-c6fc6028c87d" providerId="ADAL" clId="{AED74B84-DD9A-406B-804E-3A81296AA064}" dt="2025-05-27T18:30:55.384" v="1825" actId="26606"/>
          <ac:spMkLst>
            <pc:docMk/>
            <pc:sldMk cId="3359435895" sldId="290"/>
            <ac:spMk id="9" creationId="{F68B2C62-7648-4430-90D5-AE0F252AF113}"/>
          </ac:spMkLst>
        </pc:spChg>
        <pc:graphicFrameChg chg="add mod">
          <ac:chgData name="DeBie,Kelly" userId="c935ab05-44d6-4f8d-9daa-c6fc6028c87d" providerId="ADAL" clId="{AED74B84-DD9A-406B-804E-3A81296AA064}" dt="2025-05-27T18:31:07.547" v="1837" actId="20577"/>
          <ac:graphicFrameMkLst>
            <pc:docMk/>
            <pc:sldMk cId="3359435895" sldId="290"/>
            <ac:graphicFrameMk id="5" creationId="{0989BC8D-55E6-6CEC-A132-FB9638B7479B}"/>
          </ac:graphicFrameMkLst>
        </pc:graphicFrameChg>
        <pc:cxnChg chg="add">
          <ac:chgData name="DeBie,Kelly" userId="c935ab05-44d6-4f8d-9daa-c6fc6028c87d" providerId="ADAL" clId="{AED74B84-DD9A-406B-804E-3A81296AA064}" dt="2025-05-27T18:30:55.384" v="1825" actId="26606"/>
          <ac:cxnSpMkLst>
            <pc:docMk/>
            <pc:sldMk cId="3359435895" sldId="290"/>
            <ac:cxnSpMk id="11" creationId="{B75B4F83-6FDB-4998-8E11-31CE6E7040B7}"/>
          </ac:cxnSpMkLst>
        </pc:cxnChg>
        <pc:cxnChg chg="add">
          <ac:chgData name="DeBie,Kelly" userId="c935ab05-44d6-4f8d-9daa-c6fc6028c87d" providerId="ADAL" clId="{AED74B84-DD9A-406B-804E-3A81296AA064}" dt="2025-05-27T18:30:55.384" v="1825" actId="26606"/>
          <ac:cxnSpMkLst>
            <pc:docMk/>
            <pc:sldMk cId="3359435895" sldId="290"/>
            <ac:cxnSpMk id="13" creationId="{B0794B99-5B9D-4B94-9505-1EDED76CD61F}"/>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1B11A-247C-448A-8C17-67897CA01F56}"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ED1B371-D9D2-4A40-AC2C-9F33EA449698}">
      <dgm:prSet/>
      <dgm:spPr/>
      <dgm:t>
        <a:bodyPr/>
        <a:lstStyle/>
        <a:p>
          <a:pPr>
            <a:defRPr cap="all"/>
          </a:pPr>
          <a:r>
            <a:rPr lang="en-US"/>
            <a:t>Something influential changes, and </a:t>
          </a:r>
          <a:r>
            <a:rPr lang="en-US" u="sng"/>
            <a:t>not</a:t>
          </a:r>
          <a:r>
            <a:rPr lang="en-US"/>
            <a:t> at the selection of the researcher</a:t>
          </a:r>
        </a:p>
      </dgm:t>
    </dgm:pt>
    <dgm:pt modelId="{CC34D027-EE32-4A4F-98C5-79E0637F566E}" type="parTrans" cxnId="{5545DEAA-64C0-4781-8936-E78180700F93}">
      <dgm:prSet/>
      <dgm:spPr/>
      <dgm:t>
        <a:bodyPr/>
        <a:lstStyle/>
        <a:p>
          <a:endParaRPr lang="en-US"/>
        </a:p>
      </dgm:t>
    </dgm:pt>
    <dgm:pt modelId="{3168B054-E736-4131-B1E9-5E75F0467056}" type="sibTrans" cxnId="{5545DEAA-64C0-4781-8936-E78180700F93}">
      <dgm:prSet/>
      <dgm:spPr/>
      <dgm:t>
        <a:bodyPr/>
        <a:lstStyle/>
        <a:p>
          <a:endParaRPr lang="en-US"/>
        </a:p>
      </dgm:t>
    </dgm:pt>
    <dgm:pt modelId="{5026CB93-2E26-4E26-851F-41329FCA587F}">
      <dgm:prSet/>
      <dgm:spPr/>
      <dgm:t>
        <a:bodyPr/>
        <a:lstStyle/>
        <a:p>
          <a:pPr>
            <a:defRPr cap="all"/>
          </a:pPr>
          <a:r>
            <a:rPr lang="en-US" dirty="0"/>
            <a:t>Provides an opportunity to study something we couldn’t ethically research</a:t>
          </a:r>
        </a:p>
      </dgm:t>
    </dgm:pt>
    <dgm:pt modelId="{6BD3B4E4-84C0-4B63-BF54-6FBFA6AF95E7}" type="parTrans" cxnId="{A5A0DF91-CF32-4570-9309-18587B1B7B63}">
      <dgm:prSet/>
      <dgm:spPr/>
      <dgm:t>
        <a:bodyPr/>
        <a:lstStyle/>
        <a:p>
          <a:endParaRPr lang="en-US"/>
        </a:p>
      </dgm:t>
    </dgm:pt>
    <dgm:pt modelId="{4E1D8759-1EDD-45DA-B059-3926473B0163}" type="sibTrans" cxnId="{A5A0DF91-CF32-4570-9309-18587B1B7B63}">
      <dgm:prSet/>
      <dgm:spPr/>
      <dgm:t>
        <a:bodyPr/>
        <a:lstStyle/>
        <a:p>
          <a:endParaRPr lang="en-US"/>
        </a:p>
      </dgm:t>
    </dgm:pt>
    <dgm:pt modelId="{CF23F60B-B622-4E36-98C8-B1A37A0BBC6E}" type="pres">
      <dgm:prSet presAssocID="{C9F1B11A-247C-448A-8C17-67897CA01F56}" presName="root" presStyleCnt="0">
        <dgm:presLayoutVars>
          <dgm:dir/>
          <dgm:resizeHandles val="exact"/>
        </dgm:presLayoutVars>
      </dgm:prSet>
      <dgm:spPr/>
    </dgm:pt>
    <dgm:pt modelId="{C565A475-7400-4127-8B0E-CF05DE1139C7}" type="pres">
      <dgm:prSet presAssocID="{FED1B371-D9D2-4A40-AC2C-9F33EA449698}" presName="compNode" presStyleCnt="0"/>
      <dgm:spPr/>
    </dgm:pt>
    <dgm:pt modelId="{B74F6F7A-A728-40B3-A18E-61931FB36891}" type="pres">
      <dgm:prSet presAssocID="{FED1B371-D9D2-4A40-AC2C-9F33EA449698}" presName="iconBgRect" presStyleLbl="bgShp" presStyleIdx="0" presStyleCnt="2"/>
      <dgm:spPr/>
    </dgm:pt>
    <dgm:pt modelId="{0DD5E161-D486-44C8-8E8F-27D2B32CE298}" type="pres">
      <dgm:prSet presAssocID="{FED1B371-D9D2-4A40-AC2C-9F33EA44969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5A177592-0A1B-4740-97DD-5B015DE348E6}" type="pres">
      <dgm:prSet presAssocID="{FED1B371-D9D2-4A40-AC2C-9F33EA449698}" presName="spaceRect" presStyleCnt="0"/>
      <dgm:spPr/>
    </dgm:pt>
    <dgm:pt modelId="{3BC0ED56-12CD-42FB-8E05-AAD790612F2B}" type="pres">
      <dgm:prSet presAssocID="{FED1B371-D9D2-4A40-AC2C-9F33EA449698}" presName="textRect" presStyleLbl="revTx" presStyleIdx="0" presStyleCnt="2">
        <dgm:presLayoutVars>
          <dgm:chMax val="1"/>
          <dgm:chPref val="1"/>
        </dgm:presLayoutVars>
      </dgm:prSet>
      <dgm:spPr/>
    </dgm:pt>
    <dgm:pt modelId="{FA1A0E94-838F-461A-B394-3B81313F27F3}" type="pres">
      <dgm:prSet presAssocID="{3168B054-E736-4131-B1E9-5E75F0467056}" presName="sibTrans" presStyleCnt="0"/>
      <dgm:spPr/>
    </dgm:pt>
    <dgm:pt modelId="{5824ED42-E8D1-4FCE-BDAD-BD107576EB50}" type="pres">
      <dgm:prSet presAssocID="{5026CB93-2E26-4E26-851F-41329FCA587F}" presName="compNode" presStyleCnt="0"/>
      <dgm:spPr/>
    </dgm:pt>
    <dgm:pt modelId="{C11C75C7-49B6-4412-BA55-EFD422932247}" type="pres">
      <dgm:prSet presAssocID="{5026CB93-2E26-4E26-851F-41329FCA587F}" presName="iconBgRect" presStyleLbl="bgShp" presStyleIdx="1" presStyleCnt="2"/>
      <dgm:spPr/>
    </dgm:pt>
    <dgm:pt modelId="{074F05B4-0456-44F5-ABE1-A95414C2C43E}" type="pres">
      <dgm:prSet presAssocID="{5026CB93-2E26-4E26-851F-41329FCA587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4CA9D4F-7FC1-40A8-8207-E18E8476539D}" type="pres">
      <dgm:prSet presAssocID="{5026CB93-2E26-4E26-851F-41329FCA587F}" presName="spaceRect" presStyleCnt="0"/>
      <dgm:spPr/>
    </dgm:pt>
    <dgm:pt modelId="{888C513F-2ED2-4DD0-B7D3-D8307D8A6092}" type="pres">
      <dgm:prSet presAssocID="{5026CB93-2E26-4E26-851F-41329FCA587F}" presName="textRect" presStyleLbl="revTx" presStyleIdx="1" presStyleCnt="2">
        <dgm:presLayoutVars>
          <dgm:chMax val="1"/>
          <dgm:chPref val="1"/>
        </dgm:presLayoutVars>
      </dgm:prSet>
      <dgm:spPr/>
    </dgm:pt>
  </dgm:ptLst>
  <dgm:cxnLst>
    <dgm:cxn modelId="{A5EB8503-4F81-4A39-A2C2-2CD73A6642CD}" type="presOf" srcId="{FED1B371-D9D2-4A40-AC2C-9F33EA449698}" destId="{3BC0ED56-12CD-42FB-8E05-AAD790612F2B}" srcOrd="0" destOrd="0" presId="urn:microsoft.com/office/officeart/2018/5/layout/IconCircleLabelList"/>
    <dgm:cxn modelId="{1477430D-79A2-48F7-8581-D97CC05F82DF}" type="presOf" srcId="{C9F1B11A-247C-448A-8C17-67897CA01F56}" destId="{CF23F60B-B622-4E36-98C8-B1A37A0BBC6E}" srcOrd="0" destOrd="0" presId="urn:microsoft.com/office/officeart/2018/5/layout/IconCircleLabelList"/>
    <dgm:cxn modelId="{36B4B535-5432-4F16-8654-7D8B3449B36B}" type="presOf" srcId="{5026CB93-2E26-4E26-851F-41329FCA587F}" destId="{888C513F-2ED2-4DD0-B7D3-D8307D8A6092}" srcOrd="0" destOrd="0" presId="urn:microsoft.com/office/officeart/2018/5/layout/IconCircleLabelList"/>
    <dgm:cxn modelId="{A5A0DF91-CF32-4570-9309-18587B1B7B63}" srcId="{C9F1B11A-247C-448A-8C17-67897CA01F56}" destId="{5026CB93-2E26-4E26-851F-41329FCA587F}" srcOrd="1" destOrd="0" parTransId="{6BD3B4E4-84C0-4B63-BF54-6FBFA6AF95E7}" sibTransId="{4E1D8759-1EDD-45DA-B059-3926473B0163}"/>
    <dgm:cxn modelId="{5545DEAA-64C0-4781-8936-E78180700F93}" srcId="{C9F1B11A-247C-448A-8C17-67897CA01F56}" destId="{FED1B371-D9D2-4A40-AC2C-9F33EA449698}" srcOrd="0" destOrd="0" parTransId="{CC34D027-EE32-4A4F-98C5-79E0637F566E}" sibTransId="{3168B054-E736-4131-B1E9-5E75F0467056}"/>
    <dgm:cxn modelId="{2E5EF41A-E339-4800-92DF-C72063BC3679}" type="presParOf" srcId="{CF23F60B-B622-4E36-98C8-B1A37A0BBC6E}" destId="{C565A475-7400-4127-8B0E-CF05DE1139C7}" srcOrd="0" destOrd="0" presId="urn:microsoft.com/office/officeart/2018/5/layout/IconCircleLabelList"/>
    <dgm:cxn modelId="{6A72864D-513A-4267-9B60-AF4858094623}" type="presParOf" srcId="{C565A475-7400-4127-8B0E-CF05DE1139C7}" destId="{B74F6F7A-A728-40B3-A18E-61931FB36891}" srcOrd="0" destOrd="0" presId="urn:microsoft.com/office/officeart/2018/5/layout/IconCircleLabelList"/>
    <dgm:cxn modelId="{562BBD2C-B6BD-494F-A8C5-0C532B657221}" type="presParOf" srcId="{C565A475-7400-4127-8B0E-CF05DE1139C7}" destId="{0DD5E161-D486-44C8-8E8F-27D2B32CE298}" srcOrd="1" destOrd="0" presId="urn:microsoft.com/office/officeart/2018/5/layout/IconCircleLabelList"/>
    <dgm:cxn modelId="{2025E395-E8FC-48FF-8806-B657CF6687D0}" type="presParOf" srcId="{C565A475-7400-4127-8B0E-CF05DE1139C7}" destId="{5A177592-0A1B-4740-97DD-5B015DE348E6}" srcOrd="2" destOrd="0" presId="urn:microsoft.com/office/officeart/2018/5/layout/IconCircleLabelList"/>
    <dgm:cxn modelId="{C3F03BC7-D570-4560-8328-7DAE8C9A7CF3}" type="presParOf" srcId="{C565A475-7400-4127-8B0E-CF05DE1139C7}" destId="{3BC0ED56-12CD-42FB-8E05-AAD790612F2B}" srcOrd="3" destOrd="0" presId="urn:microsoft.com/office/officeart/2018/5/layout/IconCircleLabelList"/>
    <dgm:cxn modelId="{93AF03EF-2FBF-4801-B073-706505CE2200}" type="presParOf" srcId="{CF23F60B-B622-4E36-98C8-B1A37A0BBC6E}" destId="{FA1A0E94-838F-461A-B394-3B81313F27F3}" srcOrd="1" destOrd="0" presId="urn:microsoft.com/office/officeart/2018/5/layout/IconCircleLabelList"/>
    <dgm:cxn modelId="{C6CF1281-7EAD-440F-AD95-9D1EC850A53A}" type="presParOf" srcId="{CF23F60B-B622-4E36-98C8-B1A37A0BBC6E}" destId="{5824ED42-E8D1-4FCE-BDAD-BD107576EB50}" srcOrd="2" destOrd="0" presId="urn:microsoft.com/office/officeart/2018/5/layout/IconCircleLabelList"/>
    <dgm:cxn modelId="{E9EEC475-EA70-4E33-94F8-1383C24B179F}" type="presParOf" srcId="{5824ED42-E8D1-4FCE-BDAD-BD107576EB50}" destId="{C11C75C7-49B6-4412-BA55-EFD422932247}" srcOrd="0" destOrd="0" presId="urn:microsoft.com/office/officeart/2018/5/layout/IconCircleLabelList"/>
    <dgm:cxn modelId="{6E2C6D10-817A-405F-ADB0-9D86A45B4F19}" type="presParOf" srcId="{5824ED42-E8D1-4FCE-BDAD-BD107576EB50}" destId="{074F05B4-0456-44F5-ABE1-A95414C2C43E}" srcOrd="1" destOrd="0" presId="urn:microsoft.com/office/officeart/2018/5/layout/IconCircleLabelList"/>
    <dgm:cxn modelId="{8295E399-01CB-422C-977C-56CCE234FDCE}" type="presParOf" srcId="{5824ED42-E8D1-4FCE-BDAD-BD107576EB50}" destId="{14CA9D4F-7FC1-40A8-8207-E18E8476539D}" srcOrd="2" destOrd="0" presId="urn:microsoft.com/office/officeart/2018/5/layout/IconCircleLabelList"/>
    <dgm:cxn modelId="{436C60BE-D610-4C00-A316-E31FA9A9F8EA}" type="presParOf" srcId="{5824ED42-E8D1-4FCE-BDAD-BD107576EB50}" destId="{888C513F-2ED2-4DD0-B7D3-D8307D8A609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360EA-3660-48B4-8632-F959B51E4B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D35ECD-2A1B-47EA-9A7D-9D94F17110CE}">
      <dgm:prSet/>
      <dgm:spPr/>
      <dgm:t>
        <a:bodyPr/>
        <a:lstStyle/>
        <a:p>
          <a:r>
            <a:rPr lang="en-US" dirty="0"/>
            <a:t>Increased air pollution associated with power plants</a:t>
          </a:r>
        </a:p>
      </dgm:t>
    </dgm:pt>
    <dgm:pt modelId="{BA27A22E-A8CD-4388-B4D0-36646D33C1B0}" type="parTrans" cxnId="{F851830A-05B7-4732-9D2B-6B890FFB62F3}">
      <dgm:prSet/>
      <dgm:spPr/>
      <dgm:t>
        <a:bodyPr/>
        <a:lstStyle/>
        <a:p>
          <a:endParaRPr lang="en-US"/>
        </a:p>
      </dgm:t>
    </dgm:pt>
    <dgm:pt modelId="{1432DC26-724A-49CF-B9A5-C20C7D83FEE9}" type="sibTrans" cxnId="{F851830A-05B7-4732-9D2B-6B890FFB62F3}">
      <dgm:prSet/>
      <dgm:spPr/>
      <dgm:t>
        <a:bodyPr/>
        <a:lstStyle/>
        <a:p>
          <a:endParaRPr lang="en-US"/>
        </a:p>
      </dgm:t>
    </dgm:pt>
    <dgm:pt modelId="{3E7AECFE-796F-424C-8412-D6C2B22009C4}">
      <dgm:prSet/>
      <dgm:spPr/>
      <dgm:t>
        <a:bodyPr/>
        <a:lstStyle/>
        <a:p>
          <a:r>
            <a:rPr lang="en-US"/>
            <a:t>Air pollution associated with birth outcomes</a:t>
          </a:r>
        </a:p>
      </dgm:t>
    </dgm:pt>
    <dgm:pt modelId="{BEC296E3-1F13-4099-8213-9B27B70058DE}" type="parTrans" cxnId="{DD47EAF2-494F-47C8-8784-DBD2F9F0D957}">
      <dgm:prSet/>
      <dgm:spPr/>
      <dgm:t>
        <a:bodyPr/>
        <a:lstStyle/>
        <a:p>
          <a:endParaRPr lang="en-US"/>
        </a:p>
      </dgm:t>
    </dgm:pt>
    <dgm:pt modelId="{8EB651B2-2C16-46A9-B3D8-DDE0671ED61A}" type="sibTrans" cxnId="{DD47EAF2-494F-47C8-8784-DBD2F9F0D957}">
      <dgm:prSet/>
      <dgm:spPr/>
      <dgm:t>
        <a:bodyPr/>
        <a:lstStyle/>
        <a:p>
          <a:endParaRPr lang="en-US"/>
        </a:p>
      </dgm:t>
    </dgm:pt>
    <dgm:pt modelId="{CFD61BC9-752A-4A9B-8889-E35A79F5EFD0}">
      <dgm:prSet/>
      <dgm:spPr/>
      <dgm:t>
        <a:bodyPr/>
        <a:lstStyle/>
        <a:p>
          <a:r>
            <a:rPr lang="en-US" dirty="0"/>
            <a:t>But could we say that power plants cause differences in birth outcomes?</a:t>
          </a:r>
        </a:p>
      </dgm:t>
    </dgm:pt>
    <dgm:pt modelId="{B65317DB-9A50-43F4-B578-30C8AF179A09}" type="parTrans" cxnId="{302086D9-CEA9-40C4-92FF-DADF2D7764B4}">
      <dgm:prSet/>
      <dgm:spPr/>
      <dgm:t>
        <a:bodyPr/>
        <a:lstStyle/>
        <a:p>
          <a:endParaRPr lang="en-US"/>
        </a:p>
      </dgm:t>
    </dgm:pt>
    <dgm:pt modelId="{95B52FF2-403F-4B3C-965B-F5B95E3A3A38}" type="sibTrans" cxnId="{302086D9-CEA9-40C4-92FF-DADF2D7764B4}">
      <dgm:prSet/>
      <dgm:spPr/>
      <dgm:t>
        <a:bodyPr/>
        <a:lstStyle/>
        <a:p>
          <a:endParaRPr lang="en-US"/>
        </a:p>
      </dgm:t>
    </dgm:pt>
    <dgm:pt modelId="{E32D0DB3-0745-4481-9663-F2A895E60125}" type="pres">
      <dgm:prSet presAssocID="{C1C360EA-3660-48B4-8632-F959B51E4B2E}" presName="hierChild1" presStyleCnt="0">
        <dgm:presLayoutVars>
          <dgm:chPref val="1"/>
          <dgm:dir/>
          <dgm:animOne val="branch"/>
          <dgm:animLvl val="lvl"/>
          <dgm:resizeHandles/>
        </dgm:presLayoutVars>
      </dgm:prSet>
      <dgm:spPr/>
    </dgm:pt>
    <dgm:pt modelId="{660933FC-7A3D-4A70-A8D4-47F4F6121A21}" type="pres">
      <dgm:prSet presAssocID="{DED35ECD-2A1B-47EA-9A7D-9D94F17110CE}" presName="hierRoot1" presStyleCnt="0"/>
      <dgm:spPr/>
    </dgm:pt>
    <dgm:pt modelId="{5C6A5983-BD5D-4B41-9359-DF133328EDFD}" type="pres">
      <dgm:prSet presAssocID="{DED35ECD-2A1B-47EA-9A7D-9D94F17110CE}" presName="composite" presStyleCnt="0"/>
      <dgm:spPr/>
    </dgm:pt>
    <dgm:pt modelId="{613E0006-C767-45B4-92B7-114BE3C1A45A}" type="pres">
      <dgm:prSet presAssocID="{DED35ECD-2A1B-47EA-9A7D-9D94F17110CE}" presName="background" presStyleLbl="node0" presStyleIdx="0" presStyleCnt="3"/>
      <dgm:spPr/>
    </dgm:pt>
    <dgm:pt modelId="{33DAC91B-ED3D-430F-B262-3B0FA63E915A}" type="pres">
      <dgm:prSet presAssocID="{DED35ECD-2A1B-47EA-9A7D-9D94F17110CE}" presName="text" presStyleLbl="fgAcc0" presStyleIdx="0" presStyleCnt="3">
        <dgm:presLayoutVars>
          <dgm:chPref val="3"/>
        </dgm:presLayoutVars>
      </dgm:prSet>
      <dgm:spPr/>
    </dgm:pt>
    <dgm:pt modelId="{E63B5CE1-5463-4AA6-9C40-6B91031E3A8B}" type="pres">
      <dgm:prSet presAssocID="{DED35ECD-2A1B-47EA-9A7D-9D94F17110CE}" presName="hierChild2" presStyleCnt="0"/>
      <dgm:spPr/>
    </dgm:pt>
    <dgm:pt modelId="{7338F0FB-EEDC-477A-900C-117C3AA4BF38}" type="pres">
      <dgm:prSet presAssocID="{3E7AECFE-796F-424C-8412-D6C2B22009C4}" presName="hierRoot1" presStyleCnt="0"/>
      <dgm:spPr/>
    </dgm:pt>
    <dgm:pt modelId="{3661348A-79D6-44FF-A271-21D8BAF43FC6}" type="pres">
      <dgm:prSet presAssocID="{3E7AECFE-796F-424C-8412-D6C2B22009C4}" presName="composite" presStyleCnt="0"/>
      <dgm:spPr/>
    </dgm:pt>
    <dgm:pt modelId="{4C27E4AA-4098-4D01-9F3E-2477EFC0D311}" type="pres">
      <dgm:prSet presAssocID="{3E7AECFE-796F-424C-8412-D6C2B22009C4}" presName="background" presStyleLbl="node0" presStyleIdx="1" presStyleCnt="3"/>
      <dgm:spPr/>
    </dgm:pt>
    <dgm:pt modelId="{40ECF05C-BBC6-4E1E-8CB3-4E53C97D2D9A}" type="pres">
      <dgm:prSet presAssocID="{3E7AECFE-796F-424C-8412-D6C2B22009C4}" presName="text" presStyleLbl="fgAcc0" presStyleIdx="1" presStyleCnt="3">
        <dgm:presLayoutVars>
          <dgm:chPref val="3"/>
        </dgm:presLayoutVars>
      </dgm:prSet>
      <dgm:spPr/>
    </dgm:pt>
    <dgm:pt modelId="{468CC800-F2E5-464A-B368-C0D768856740}" type="pres">
      <dgm:prSet presAssocID="{3E7AECFE-796F-424C-8412-D6C2B22009C4}" presName="hierChild2" presStyleCnt="0"/>
      <dgm:spPr/>
    </dgm:pt>
    <dgm:pt modelId="{A4525E8B-EC4F-4E1D-91B8-027329E503B8}" type="pres">
      <dgm:prSet presAssocID="{CFD61BC9-752A-4A9B-8889-E35A79F5EFD0}" presName="hierRoot1" presStyleCnt="0"/>
      <dgm:spPr/>
    </dgm:pt>
    <dgm:pt modelId="{C6EDE6F7-6E2F-4AC8-B128-C7EC3BEDD06F}" type="pres">
      <dgm:prSet presAssocID="{CFD61BC9-752A-4A9B-8889-E35A79F5EFD0}" presName="composite" presStyleCnt="0"/>
      <dgm:spPr/>
    </dgm:pt>
    <dgm:pt modelId="{2DCF1491-783D-4FB5-AB61-8599F878288D}" type="pres">
      <dgm:prSet presAssocID="{CFD61BC9-752A-4A9B-8889-E35A79F5EFD0}" presName="background" presStyleLbl="node0" presStyleIdx="2" presStyleCnt="3"/>
      <dgm:spPr/>
    </dgm:pt>
    <dgm:pt modelId="{96296E33-78AC-4069-A82C-153E75CC2DE3}" type="pres">
      <dgm:prSet presAssocID="{CFD61BC9-752A-4A9B-8889-E35A79F5EFD0}" presName="text" presStyleLbl="fgAcc0" presStyleIdx="2" presStyleCnt="3">
        <dgm:presLayoutVars>
          <dgm:chPref val="3"/>
        </dgm:presLayoutVars>
      </dgm:prSet>
      <dgm:spPr/>
    </dgm:pt>
    <dgm:pt modelId="{38C73416-FFF7-460D-877B-279C5AEA268F}" type="pres">
      <dgm:prSet presAssocID="{CFD61BC9-752A-4A9B-8889-E35A79F5EFD0}" presName="hierChild2" presStyleCnt="0"/>
      <dgm:spPr/>
    </dgm:pt>
  </dgm:ptLst>
  <dgm:cxnLst>
    <dgm:cxn modelId="{11782504-C166-487A-939E-684D452F22FD}" type="presOf" srcId="{3E7AECFE-796F-424C-8412-D6C2B22009C4}" destId="{40ECF05C-BBC6-4E1E-8CB3-4E53C97D2D9A}" srcOrd="0" destOrd="0" presId="urn:microsoft.com/office/officeart/2005/8/layout/hierarchy1"/>
    <dgm:cxn modelId="{F851830A-05B7-4732-9D2B-6B890FFB62F3}" srcId="{C1C360EA-3660-48B4-8632-F959B51E4B2E}" destId="{DED35ECD-2A1B-47EA-9A7D-9D94F17110CE}" srcOrd="0" destOrd="0" parTransId="{BA27A22E-A8CD-4388-B4D0-36646D33C1B0}" sibTransId="{1432DC26-724A-49CF-B9A5-C20C7D83FEE9}"/>
    <dgm:cxn modelId="{2B7F0D1E-E2A0-45F8-94EB-15653D0B45FD}" type="presOf" srcId="{C1C360EA-3660-48B4-8632-F959B51E4B2E}" destId="{E32D0DB3-0745-4481-9663-F2A895E60125}" srcOrd="0" destOrd="0" presId="urn:microsoft.com/office/officeart/2005/8/layout/hierarchy1"/>
    <dgm:cxn modelId="{79000820-1980-4B9D-9B95-5C5AEE1C2564}" type="presOf" srcId="{DED35ECD-2A1B-47EA-9A7D-9D94F17110CE}" destId="{33DAC91B-ED3D-430F-B262-3B0FA63E915A}" srcOrd="0" destOrd="0" presId="urn:microsoft.com/office/officeart/2005/8/layout/hierarchy1"/>
    <dgm:cxn modelId="{DC500778-3E8B-4D2F-8EE7-63503CE59981}" type="presOf" srcId="{CFD61BC9-752A-4A9B-8889-E35A79F5EFD0}" destId="{96296E33-78AC-4069-A82C-153E75CC2DE3}" srcOrd="0" destOrd="0" presId="urn:microsoft.com/office/officeart/2005/8/layout/hierarchy1"/>
    <dgm:cxn modelId="{302086D9-CEA9-40C4-92FF-DADF2D7764B4}" srcId="{C1C360EA-3660-48B4-8632-F959B51E4B2E}" destId="{CFD61BC9-752A-4A9B-8889-E35A79F5EFD0}" srcOrd="2" destOrd="0" parTransId="{B65317DB-9A50-43F4-B578-30C8AF179A09}" sibTransId="{95B52FF2-403F-4B3C-965B-F5B95E3A3A38}"/>
    <dgm:cxn modelId="{DD47EAF2-494F-47C8-8784-DBD2F9F0D957}" srcId="{C1C360EA-3660-48B4-8632-F959B51E4B2E}" destId="{3E7AECFE-796F-424C-8412-D6C2B22009C4}" srcOrd="1" destOrd="0" parTransId="{BEC296E3-1F13-4099-8213-9B27B70058DE}" sibTransId="{8EB651B2-2C16-46A9-B3D8-DDE0671ED61A}"/>
    <dgm:cxn modelId="{901BB02D-9F02-4C5B-9E7E-0E6D5F4C9642}" type="presParOf" srcId="{E32D0DB3-0745-4481-9663-F2A895E60125}" destId="{660933FC-7A3D-4A70-A8D4-47F4F6121A21}" srcOrd="0" destOrd="0" presId="urn:microsoft.com/office/officeart/2005/8/layout/hierarchy1"/>
    <dgm:cxn modelId="{91118339-7321-4D3A-BA84-CE32131A5F00}" type="presParOf" srcId="{660933FC-7A3D-4A70-A8D4-47F4F6121A21}" destId="{5C6A5983-BD5D-4B41-9359-DF133328EDFD}" srcOrd="0" destOrd="0" presId="urn:microsoft.com/office/officeart/2005/8/layout/hierarchy1"/>
    <dgm:cxn modelId="{5593DE1B-3FAF-4FB8-AF4B-64F4A8FAF5E9}" type="presParOf" srcId="{5C6A5983-BD5D-4B41-9359-DF133328EDFD}" destId="{613E0006-C767-45B4-92B7-114BE3C1A45A}" srcOrd="0" destOrd="0" presId="urn:microsoft.com/office/officeart/2005/8/layout/hierarchy1"/>
    <dgm:cxn modelId="{3521AA09-4D8D-45D0-BC68-667122013512}" type="presParOf" srcId="{5C6A5983-BD5D-4B41-9359-DF133328EDFD}" destId="{33DAC91B-ED3D-430F-B262-3B0FA63E915A}" srcOrd="1" destOrd="0" presId="urn:microsoft.com/office/officeart/2005/8/layout/hierarchy1"/>
    <dgm:cxn modelId="{0E1287D4-217A-421E-AC3B-EBD6CF6CEEBB}" type="presParOf" srcId="{660933FC-7A3D-4A70-A8D4-47F4F6121A21}" destId="{E63B5CE1-5463-4AA6-9C40-6B91031E3A8B}" srcOrd="1" destOrd="0" presId="urn:microsoft.com/office/officeart/2005/8/layout/hierarchy1"/>
    <dgm:cxn modelId="{B5A032BB-5870-4B2B-BA76-B9D30A79095D}" type="presParOf" srcId="{E32D0DB3-0745-4481-9663-F2A895E60125}" destId="{7338F0FB-EEDC-477A-900C-117C3AA4BF38}" srcOrd="1" destOrd="0" presId="urn:microsoft.com/office/officeart/2005/8/layout/hierarchy1"/>
    <dgm:cxn modelId="{9CDED90C-4295-44A3-87E8-EFF9664842CC}" type="presParOf" srcId="{7338F0FB-EEDC-477A-900C-117C3AA4BF38}" destId="{3661348A-79D6-44FF-A271-21D8BAF43FC6}" srcOrd="0" destOrd="0" presId="urn:microsoft.com/office/officeart/2005/8/layout/hierarchy1"/>
    <dgm:cxn modelId="{315EC080-C298-48B6-93CE-3EFC9A2C752F}" type="presParOf" srcId="{3661348A-79D6-44FF-A271-21D8BAF43FC6}" destId="{4C27E4AA-4098-4D01-9F3E-2477EFC0D311}" srcOrd="0" destOrd="0" presId="urn:microsoft.com/office/officeart/2005/8/layout/hierarchy1"/>
    <dgm:cxn modelId="{0DE8C0CD-2778-442E-91E5-96A3417A1BF7}" type="presParOf" srcId="{3661348A-79D6-44FF-A271-21D8BAF43FC6}" destId="{40ECF05C-BBC6-4E1E-8CB3-4E53C97D2D9A}" srcOrd="1" destOrd="0" presId="urn:microsoft.com/office/officeart/2005/8/layout/hierarchy1"/>
    <dgm:cxn modelId="{3F0C9EAD-731E-4F58-A8A6-3515CB2B9905}" type="presParOf" srcId="{7338F0FB-EEDC-477A-900C-117C3AA4BF38}" destId="{468CC800-F2E5-464A-B368-C0D768856740}" srcOrd="1" destOrd="0" presId="urn:microsoft.com/office/officeart/2005/8/layout/hierarchy1"/>
    <dgm:cxn modelId="{9F1F7B82-6F51-4484-8B36-A8D09725A396}" type="presParOf" srcId="{E32D0DB3-0745-4481-9663-F2A895E60125}" destId="{A4525E8B-EC4F-4E1D-91B8-027329E503B8}" srcOrd="2" destOrd="0" presId="urn:microsoft.com/office/officeart/2005/8/layout/hierarchy1"/>
    <dgm:cxn modelId="{D7438AF7-4A63-409D-904B-7B13EA3A0695}" type="presParOf" srcId="{A4525E8B-EC4F-4E1D-91B8-027329E503B8}" destId="{C6EDE6F7-6E2F-4AC8-B128-C7EC3BEDD06F}" srcOrd="0" destOrd="0" presId="urn:microsoft.com/office/officeart/2005/8/layout/hierarchy1"/>
    <dgm:cxn modelId="{54603EEA-96CB-4573-AA9E-20B811120E8D}" type="presParOf" srcId="{C6EDE6F7-6E2F-4AC8-B128-C7EC3BEDD06F}" destId="{2DCF1491-783D-4FB5-AB61-8599F878288D}" srcOrd="0" destOrd="0" presId="urn:microsoft.com/office/officeart/2005/8/layout/hierarchy1"/>
    <dgm:cxn modelId="{D1FF9228-3525-47A8-A1E3-17494CCA53B0}" type="presParOf" srcId="{C6EDE6F7-6E2F-4AC8-B128-C7EC3BEDD06F}" destId="{96296E33-78AC-4069-A82C-153E75CC2DE3}" srcOrd="1" destOrd="0" presId="urn:microsoft.com/office/officeart/2005/8/layout/hierarchy1"/>
    <dgm:cxn modelId="{83EC35C2-8AD5-4C7C-B41F-0EEE323AA633}" type="presParOf" srcId="{A4525E8B-EC4F-4E1D-91B8-027329E503B8}" destId="{38C73416-FFF7-460D-877B-279C5AEA26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255E07-691F-4355-8413-155CBF904865}"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1B4E66C7-D786-4C09-9190-54CF1A6C9EEF}">
      <dgm:prSet/>
      <dgm:spPr/>
      <dgm:t>
        <a:bodyPr/>
        <a:lstStyle/>
        <a:p>
          <a:r>
            <a:rPr lang="en-US"/>
            <a:t>Power Plants</a:t>
          </a:r>
        </a:p>
      </dgm:t>
    </dgm:pt>
    <dgm:pt modelId="{38A758C2-2B94-411D-A76F-C7B628268B17}" type="parTrans" cxnId="{81CD2FB7-DDAB-424A-86F6-F78EEABAB7E5}">
      <dgm:prSet/>
      <dgm:spPr/>
      <dgm:t>
        <a:bodyPr/>
        <a:lstStyle/>
        <a:p>
          <a:endParaRPr lang="en-US"/>
        </a:p>
      </dgm:t>
    </dgm:pt>
    <dgm:pt modelId="{253384FE-6C4C-48EC-A0B0-045124BE3773}" type="sibTrans" cxnId="{81CD2FB7-DDAB-424A-86F6-F78EEABAB7E5}">
      <dgm:prSet/>
      <dgm:spPr/>
      <dgm:t>
        <a:bodyPr/>
        <a:lstStyle/>
        <a:p>
          <a:endParaRPr lang="en-US"/>
        </a:p>
      </dgm:t>
    </dgm:pt>
    <dgm:pt modelId="{B5C79EB6-44A2-41F5-85C0-5A6D84DB6915}">
      <dgm:prSet/>
      <dgm:spPr/>
      <dgm:t>
        <a:bodyPr/>
        <a:lstStyle/>
        <a:p>
          <a:r>
            <a:rPr lang="en-US" dirty="0"/>
            <a:t>Air Pollution</a:t>
          </a:r>
        </a:p>
      </dgm:t>
    </dgm:pt>
    <dgm:pt modelId="{F637216A-6E31-49DB-AA70-38935CE19B3F}" type="parTrans" cxnId="{C7A79DE4-1F2B-4A9E-9DFA-7C09FC92A2F1}">
      <dgm:prSet/>
      <dgm:spPr/>
      <dgm:t>
        <a:bodyPr/>
        <a:lstStyle/>
        <a:p>
          <a:endParaRPr lang="en-US"/>
        </a:p>
      </dgm:t>
    </dgm:pt>
    <dgm:pt modelId="{FCC08583-8340-4ACE-B60E-93E5806725CA}" type="sibTrans" cxnId="{C7A79DE4-1F2B-4A9E-9DFA-7C09FC92A2F1}">
      <dgm:prSet/>
      <dgm:spPr/>
      <dgm:t>
        <a:bodyPr/>
        <a:lstStyle/>
        <a:p>
          <a:endParaRPr lang="en-US"/>
        </a:p>
      </dgm:t>
    </dgm:pt>
    <dgm:pt modelId="{385E54CD-9CBE-43D5-936C-5FF9D24F815C}">
      <dgm:prSet/>
      <dgm:spPr/>
      <dgm:t>
        <a:bodyPr/>
        <a:lstStyle/>
        <a:p>
          <a:r>
            <a:rPr lang="en-US"/>
            <a:t>Birth Outcomes</a:t>
          </a:r>
        </a:p>
      </dgm:t>
    </dgm:pt>
    <dgm:pt modelId="{405CB494-6FCE-4E4D-81BE-4C8CC91AEE79}" type="parTrans" cxnId="{9720A898-67F9-4117-B129-65BC331808B4}">
      <dgm:prSet/>
      <dgm:spPr/>
      <dgm:t>
        <a:bodyPr/>
        <a:lstStyle/>
        <a:p>
          <a:endParaRPr lang="en-US"/>
        </a:p>
      </dgm:t>
    </dgm:pt>
    <dgm:pt modelId="{7076E1B6-A4E5-417F-8BD1-3696D1685309}" type="sibTrans" cxnId="{9720A898-67F9-4117-B129-65BC331808B4}">
      <dgm:prSet/>
      <dgm:spPr/>
      <dgm:t>
        <a:bodyPr/>
        <a:lstStyle/>
        <a:p>
          <a:endParaRPr lang="en-US"/>
        </a:p>
      </dgm:t>
    </dgm:pt>
    <dgm:pt modelId="{9046DA32-34D2-47E7-ABEC-C7DFEFA0CBDD}" type="pres">
      <dgm:prSet presAssocID="{4F255E07-691F-4355-8413-155CBF904865}" presName="diagram" presStyleCnt="0">
        <dgm:presLayoutVars>
          <dgm:dir/>
          <dgm:resizeHandles val="exact"/>
        </dgm:presLayoutVars>
      </dgm:prSet>
      <dgm:spPr/>
    </dgm:pt>
    <dgm:pt modelId="{8E4C3761-62E5-419E-AB29-CEE691BE6922}" type="pres">
      <dgm:prSet presAssocID="{1B4E66C7-D786-4C09-9190-54CF1A6C9EEF}" presName="node" presStyleLbl="node1" presStyleIdx="0" presStyleCnt="3">
        <dgm:presLayoutVars>
          <dgm:bulletEnabled val="1"/>
        </dgm:presLayoutVars>
      </dgm:prSet>
      <dgm:spPr/>
    </dgm:pt>
    <dgm:pt modelId="{7EF4A43D-B1DC-4890-9076-30C56518D275}" type="pres">
      <dgm:prSet presAssocID="{253384FE-6C4C-48EC-A0B0-045124BE3773}" presName="sibTrans" presStyleLbl="sibTrans2D1" presStyleIdx="0" presStyleCnt="2"/>
      <dgm:spPr/>
    </dgm:pt>
    <dgm:pt modelId="{EB9B1124-ED7A-4A1B-A55D-4ADF2148C651}" type="pres">
      <dgm:prSet presAssocID="{253384FE-6C4C-48EC-A0B0-045124BE3773}" presName="connectorText" presStyleLbl="sibTrans2D1" presStyleIdx="0" presStyleCnt="2"/>
      <dgm:spPr/>
    </dgm:pt>
    <dgm:pt modelId="{A48C66CF-709B-49E2-A558-079EE31B4983}" type="pres">
      <dgm:prSet presAssocID="{B5C79EB6-44A2-41F5-85C0-5A6D84DB6915}" presName="node" presStyleLbl="node1" presStyleIdx="1" presStyleCnt="3">
        <dgm:presLayoutVars>
          <dgm:bulletEnabled val="1"/>
        </dgm:presLayoutVars>
      </dgm:prSet>
      <dgm:spPr/>
    </dgm:pt>
    <dgm:pt modelId="{235A65B8-D72D-4883-958B-706C44C21EEE}" type="pres">
      <dgm:prSet presAssocID="{FCC08583-8340-4ACE-B60E-93E5806725CA}" presName="sibTrans" presStyleLbl="sibTrans2D1" presStyleIdx="1" presStyleCnt="2"/>
      <dgm:spPr/>
    </dgm:pt>
    <dgm:pt modelId="{1DD7821F-EB0A-437C-B909-24D124389A28}" type="pres">
      <dgm:prSet presAssocID="{FCC08583-8340-4ACE-B60E-93E5806725CA}" presName="connectorText" presStyleLbl="sibTrans2D1" presStyleIdx="1" presStyleCnt="2"/>
      <dgm:spPr/>
    </dgm:pt>
    <dgm:pt modelId="{86CA83E7-26BC-4393-9CDD-729FD28AACAB}" type="pres">
      <dgm:prSet presAssocID="{385E54CD-9CBE-43D5-936C-5FF9D24F815C}" presName="node" presStyleLbl="node1" presStyleIdx="2" presStyleCnt="3">
        <dgm:presLayoutVars>
          <dgm:bulletEnabled val="1"/>
        </dgm:presLayoutVars>
      </dgm:prSet>
      <dgm:spPr/>
    </dgm:pt>
  </dgm:ptLst>
  <dgm:cxnLst>
    <dgm:cxn modelId="{4204531D-6091-406F-BD83-AE3786716E0C}" type="presOf" srcId="{FCC08583-8340-4ACE-B60E-93E5806725CA}" destId="{235A65B8-D72D-4883-958B-706C44C21EEE}" srcOrd="0" destOrd="0" presId="urn:microsoft.com/office/officeart/2005/8/layout/process5"/>
    <dgm:cxn modelId="{AB1BC838-4C87-4F9E-8959-0633EDF4AEC1}" type="presOf" srcId="{4F255E07-691F-4355-8413-155CBF904865}" destId="{9046DA32-34D2-47E7-ABEC-C7DFEFA0CBDD}" srcOrd="0" destOrd="0" presId="urn:microsoft.com/office/officeart/2005/8/layout/process5"/>
    <dgm:cxn modelId="{A80CEF6C-D499-4644-9ACB-4DB1F96DC3EC}" type="presOf" srcId="{B5C79EB6-44A2-41F5-85C0-5A6D84DB6915}" destId="{A48C66CF-709B-49E2-A558-079EE31B4983}" srcOrd="0" destOrd="0" presId="urn:microsoft.com/office/officeart/2005/8/layout/process5"/>
    <dgm:cxn modelId="{9217CF97-17FD-400B-B4FF-C68B4EF296E0}" type="presOf" srcId="{253384FE-6C4C-48EC-A0B0-045124BE3773}" destId="{EB9B1124-ED7A-4A1B-A55D-4ADF2148C651}" srcOrd="1" destOrd="0" presId="urn:microsoft.com/office/officeart/2005/8/layout/process5"/>
    <dgm:cxn modelId="{9720A898-67F9-4117-B129-65BC331808B4}" srcId="{4F255E07-691F-4355-8413-155CBF904865}" destId="{385E54CD-9CBE-43D5-936C-5FF9D24F815C}" srcOrd="2" destOrd="0" parTransId="{405CB494-6FCE-4E4D-81BE-4C8CC91AEE79}" sibTransId="{7076E1B6-A4E5-417F-8BD1-3696D1685309}"/>
    <dgm:cxn modelId="{81CD2FB7-DDAB-424A-86F6-F78EEABAB7E5}" srcId="{4F255E07-691F-4355-8413-155CBF904865}" destId="{1B4E66C7-D786-4C09-9190-54CF1A6C9EEF}" srcOrd="0" destOrd="0" parTransId="{38A758C2-2B94-411D-A76F-C7B628268B17}" sibTransId="{253384FE-6C4C-48EC-A0B0-045124BE3773}"/>
    <dgm:cxn modelId="{BA34D3B7-2F2E-4B57-B4C3-B664B1F4132D}" type="presOf" srcId="{1B4E66C7-D786-4C09-9190-54CF1A6C9EEF}" destId="{8E4C3761-62E5-419E-AB29-CEE691BE6922}" srcOrd="0" destOrd="0" presId="urn:microsoft.com/office/officeart/2005/8/layout/process5"/>
    <dgm:cxn modelId="{943FF6DF-70A1-4B3E-BB00-9CA63B41B2C0}" type="presOf" srcId="{FCC08583-8340-4ACE-B60E-93E5806725CA}" destId="{1DD7821F-EB0A-437C-B909-24D124389A28}" srcOrd="1" destOrd="0" presId="urn:microsoft.com/office/officeart/2005/8/layout/process5"/>
    <dgm:cxn modelId="{C7A79DE4-1F2B-4A9E-9DFA-7C09FC92A2F1}" srcId="{4F255E07-691F-4355-8413-155CBF904865}" destId="{B5C79EB6-44A2-41F5-85C0-5A6D84DB6915}" srcOrd="1" destOrd="0" parTransId="{F637216A-6E31-49DB-AA70-38935CE19B3F}" sibTransId="{FCC08583-8340-4ACE-B60E-93E5806725CA}"/>
    <dgm:cxn modelId="{5049B5E5-378C-4EF9-B383-74273D305DD4}" type="presOf" srcId="{385E54CD-9CBE-43D5-936C-5FF9D24F815C}" destId="{86CA83E7-26BC-4393-9CDD-729FD28AACAB}" srcOrd="0" destOrd="0" presId="urn:microsoft.com/office/officeart/2005/8/layout/process5"/>
    <dgm:cxn modelId="{B2813FFA-F09A-4784-87F3-AC5E01F3A37C}" type="presOf" srcId="{253384FE-6C4C-48EC-A0B0-045124BE3773}" destId="{7EF4A43D-B1DC-4890-9076-30C56518D275}" srcOrd="0" destOrd="0" presId="urn:microsoft.com/office/officeart/2005/8/layout/process5"/>
    <dgm:cxn modelId="{F50C88EA-D8D9-4E7F-BA96-F8E29D05EE64}" type="presParOf" srcId="{9046DA32-34D2-47E7-ABEC-C7DFEFA0CBDD}" destId="{8E4C3761-62E5-419E-AB29-CEE691BE6922}" srcOrd="0" destOrd="0" presId="urn:microsoft.com/office/officeart/2005/8/layout/process5"/>
    <dgm:cxn modelId="{AB2CA973-3A18-4157-BE38-C935AD94B567}" type="presParOf" srcId="{9046DA32-34D2-47E7-ABEC-C7DFEFA0CBDD}" destId="{7EF4A43D-B1DC-4890-9076-30C56518D275}" srcOrd="1" destOrd="0" presId="urn:microsoft.com/office/officeart/2005/8/layout/process5"/>
    <dgm:cxn modelId="{0F94C7B2-8280-4524-87AB-DAC34E551D0A}" type="presParOf" srcId="{7EF4A43D-B1DC-4890-9076-30C56518D275}" destId="{EB9B1124-ED7A-4A1B-A55D-4ADF2148C651}" srcOrd="0" destOrd="0" presId="urn:microsoft.com/office/officeart/2005/8/layout/process5"/>
    <dgm:cxn modelId="{1402B2A3-9FD3-42FF-A6ED-D0BD16A08F32}" type="presParOf" srcId="{9046DA32-34D2-47E7-ABEC-C7DFEFA0CBDD}" destId="{A48C66CF-709B-49E2-A558-079EE31B4983}" srcOrd="2" destOrd="0" presId="urn:microsoft.com/office/officeart/2005/8/layout/process5"/>
    <dgm:cxn modelId="{9CDD8551-CBFD-4B76-ADB9-F64B64353BF3}" type="presParOf" srcId="{9046DA32-34D2-47E7-ABEC-C7DFEFA0CBDD}" destId="{235A65B8-D72D-4883-958B-706C44C21EEE}" srcOrd="3" destOrd="0" presId="urn:microsoft.com/office/officeart/2005/8/layout/process5"/>
    <dgm:cxn modelId="{63989851-5C45-4BFB-950B-5EDBDEF3A7B5}" type="presParOf" srcId="{235A65B8-D72D-4883-958B-706C44C21EEE}" destId="{1DD7821F-EB0A-437C-B909-24D124389A28}" srcOrd="0" destOrd="0" presId="urn:microsoft.com/office/officeart/2005/8/layout/process5"/>
    <dgm:cxn modelId="{6D912993-BC46-4182-8D7F-7B8036A8A35F}" type="presParOf" srcId="{9046DA32-34D2-47E7-ABEC-C7DFEFA0CBDD}" destId="{86CA83E7-26BC-4393-9CDD-729FD28AACAB}"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6389F2-9D83-40C5-B1C8-D88BA25514A7}"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E5BF0642-5E13-45DA-96CB-08BEFBF3275A}">
      <dgm:prSet custT="1"/>
      <dgm:spPr/>
      <dgm:t>
        <a:bodyPr/>
        <a:lstStyle/>
        <a:p>
          <a:pPr algn="l"/>
          <a:r>
            <a:rPr lang="en-US" sz="2400" dirty="0"/>
            <a:t>Create a comparison where there isn’t a good reason for there to be one </a:t>
          </a:r>
        </a:p>
      </dgm:t>
    </dgm:pt>
    <dgm:pt modelId="{360995E3-EC4B-4746-A7B4-5D02A8A8CD96}" type="parTrans" cxnId="{8E094C11-C133-4253-80EE-E5850CCA0BC8}">
      <dgm:prSet/>
      <dgm:spPr/>
      <dgm:t>
        <a:bodyPr/>
        <a:lstStyle/>
        <a:p>
          <a:endParaRPr lang="en-US"/>
        </a:p>
      </dgm:t>
    </dgm:pt>
    <dgm:pt modelId="{55AB2F2C-8E35-4449-BDA4-7D35B5308F0A}" type="sibTrans" cxnId="{8E094C11-C133-4253-80EE-E5850CCA0BC8}">
      <dgm:prSet/>
      <dgm:spPr/>
      <dgm:t>
        <a:bodyPr/>
        <a:lstStyle/>
        <a:p>
          <a:endParaRPr lang="en-US"/>
        </a:p>
      </dgm:t>
    </dgm:pt>
    <dgm:pt modelId="{778A4554-3A41-4850-B6C6-59918418369E}">
      <dgm:prSet custT="1"/>
      <dgm:spPr/>
      <dgm:t>
        <a:bodyPr/>
        <a:lstStyle/>
        <a:p>
          <a:pPr algn="l"/>
          <a:r>
            <a:rPr lang="en-US" sz="2400" dirty="0"/>
            <a:t>Used to identify uncontrolled confounding</a:t>
          </a:r>
        </a:p>
      </dgm:t>
    </dgm:pt>
    <dgm:pt modelId="{7CF305F5-004D-44AC-9643-B41AA985D2DE}" type="parTrans" cxnId="{E21257BF-3E4E-487D-A329-56FE471BC32C}">
      <dgm:prSet/>
      <dgm:spPr/>
      <dgm:t>
        <a:bodyPr/>
        <a:lstStyle/>
        <a:p>
          <a:endParaRPr lang="en-US"/>
        </a:p>
      </dgm:t>
    </dgm:pt>
    <dgm:pt modelId="{BB267156-7C57-4A1D-90B2-204783686DA1}" type="sibTrans" cxnId="{E21257BF-3E4E-487D-A329-56FE471BC32C}">
      <dgm:prSet/>
      <dgm:spPr/>
      <dgm:t>
        <a:bodyPr/>
        <a:lstStyle/>
        <a:p>
          <a:endParaRPr lang="en-US"/>
        </a:p>
      </dgm:t>
    </dgm:pt>
    <dgm:pt modelId="{83E3F1B6-A1BD-4573-823C-171C1D16BFC7}">
      <dgm:prSet custT="1"/>
      <dgm:spPr/>
      <dgm:t>
        <a:bodyPr/>
        <a:lstStyle/>
        <a:p>
          <a:r>
            <a:rPr lang="en-US" sz="2200" dirty="0"/>
            <a:t>Ex: Wyoming residents associations with Texas SB8 </a:t>
          </a:r>
        </a:p>
      </dgm:t>
    </dgm:pt>
    <dgm:pt modelId="{4B56C730-333F-4DA7-B921-A72430AB1A25}" type="parTrans" cxnId="{399F8E5A-6715-46E0-833F-C26F328A3C76}">
      <dgm:prSet/>
      <dgm:spPr/>
      <dgm:t>
        <a:bodyPr/>
        <a:lstStyle/>
        <a:p>
          <a:endParaRPr lang="en-US"/>
        </a:p>
      </dgm:t>
    </dgm:pt>
    <dgm:pt modelId="{93551600-DF86-411A-B39E-D3437841BD60}" type="sibTrans" cxnId="{399F8E5A-6715-46E0-833F-C26F328A3C76}">
      <dgm:prSet/>
      <dgm:spPr/>
      <dgm:t>
        <a:bodyPr/>
        <a:lstStyle/>
        <a:p>
          <a:endParaRPr lang="en-US"/>
        </a:p>
      </dgm:t>
    </dgm:pt>
    <dgm:pt modelId="{4FA59E43-0B2C-4799-A8A9-01CDC2AD7C31}">
      <dgm:prSet custT="1"/>
      <dgm:spPr/>
      <dgm:t>
        <a:bodyPr/>
        <a:lstStyle/>
        <a:p>
          <a:r>
            <a:rPr lang="en-US" sz="1800" i="1" dirty="0"/>
            <a:t>Confirmatory negative control</a:t>
          </a:r>
          <a:endParaRPr lang="en-US" sz="1800" dirty="0"/>
        </a:p>
      </dgm:t>
    </dgm:pt>
    <dgm:pt modelId="{CC6E819A-0979-4674-B527-79E677067296}" type="parTrans" cxnId="{BFC14A1F-2E55-47C1-9193-92CB5D869226}">
      <dgm:prSet/>
      <dgm:spPr/>
      <dgm:t>
        <a:bodyPr/>
        <a:lstStyle/>
        <a:p>
          <a:endParaRPr lang="en-US"/>
        </a:p>
      </dgm:t>
    </dgm:pt>
    <dgm:pt modelId="{14FD89FD-F362-4F86-85C7-249856FC5A08}" type="sibTrans" cxnId="{BFC14A1F-2E55-47C1-9193-92CB5D869226}">
      <dgm:prSet/>
      <dgm:spPr/>
      <dgm:t>
        <a:bodyPr/>
        <a:lstStyle/>
        <a:p>
          <a:endParaRPr lang="en-US"/>
        </a:p>
      </dgm:t>
    </dgm:pt>
    <dgm:pt modelId="{E45CE8EC-9A8F-4682-AAA5-B9DE622D4AD7}">
      <dgm:prSet custT="1"/>
      <dgm:spPr/>
      <dgm:t>
        <a:bodyPr/>
        <a:lstStyle/>
        <a:p>
          <a:pPr algn="l"/>
          <a:r>
            <a:rPr lang="en-US" sz="2100" dirty="0"/>
            <a:t>I have also done this using different combinations of unexposed states for infant mortality studies</a:t>
          </a:r>
        </a:p>
      </dgm:t>
    </dgm:pt>
    <dgm:pt modelId="{6BD1F480-08FF-4872-8160-70A84866B428}" type="parTrans" cxnId="{6A8B001B-24D2-47E8-9467-C126DBA4CBFA}">
      <dgm:prSet/>
      <dgm:spPr/>
      <dgm:t>
        <a:bodyPr/>
        <a:lstStyle/>
        <a:p>
          <a:endParaRPr lang="en-US"/>
        </a:p>
      </dgm:t>
    </dgm:pt>
    <dgm:pt modelId="{3686CD94-3CCB-42D1-BEBF-FF1B8FD64D0D}" type="sibTrans" cxnId="{6A8B001B-24D2-47E8-9467-C126DBA4CBFA}">
      <dgm:prSet/>
      <dgm:spPr/>
      <dgm:t>
        <a:bodyPr/>
        <a:lstStyle/>
        <a:p>
          <a:endParaRPr lang="en-US"/>
        </a:p>
      </dgm:t>
    </dgm:pt>
    <dgm:pt modelId="{A2131C4C-229C-4DCD-866C-9D9CB4EF95D0}" type="pres">
      <dgm:prSet presAssocID="{4E6389F2-9D83-40C5-B1C8-D88BA25514A7}" presName="Name0" presStyleCnt="0">
        <dgm:presLayoutVars>
          <dgm:dir/>
          <dgm:resizeHandles val="exact"/>
        </dgm:presLayoutVars>
      </dgm:prSet>
      <dgm:spPr/>
    </dgm:pt>
    <dgm:pt modelId="{85171B52-D635-4706-8249-F53044D8C7AB}" type="pres">
      <dgm:prSet presAssocID="{E5BF0642-5E13-45DA-96CB-08BEFBF3275A}" presName="parAndChTx" presStyleLbl="node1" presStyleIdx="0" presStyleCnt="4">
        <dgm:presLayoutVars>
          <dgm:bulletEnabled val="1"/>
        </dgm:presLayoutVars>
      </dgm:prSet>
      <dgm:spPr/>
    </dgm:pt>
    <dgm:pt modelId="{FFEA599D-5AED-49C9-B34A-593DED2DA739}" type="pres">
      <dgm:prSet presAssocID="{55AB2F2C-8E35-4449-BDA4-7D35B5308F0A}" presName="parAndChSpace" presStyleCnt="0"/>
      <dgm:spPr/>
    </dgm:pt>
    <dgm:pt modelId="{AC36FBA2-28B4-4EBB-80E1-7B32DB7A2F4F}" type="pres">
      <dgm:prSet presAssocID="{778A4554-3A41-4850-B6C6-59918418369E}" presName="parAndChTx" presStyleLbl="node1" presStyleIdx="1" presStyleCnt="4">
        <dgm:presLayoutVars>
          <dgm:bulletEnabled val="1"/>
        </dgm:presLayoutVars>
      </dgm:prSet>
      <dgm:spPr/>
    </dgm:pt>
    <dgm:pt modelId="{69C64671-A9FF-4886-8623-DD6419FB4139}" type="pres">
      <dgm:prSet presAssocID="{BB267156-7C57-4A1D-90B2-204783686DA1}" presName="parAndChSpace" presStyleCnt="0"/>
      <dgm:spPr/>
    </dgm:pt>
    <dgm:pt modelId="{9EDD887A-4A2B-46F0-948B-A0DB7D4A0C0A}" type="pres">
      <dgm:prSet presAssocID="{83E3F1B6-A1BD-4573-823C-171C1D16BFC7}" presName="parAndChTx" presStyleLbl="node1" presStyleIdx="2" presStyleCnt="4">
        <dgm:presLayoutVars>
          <dgm:bulletEnabled val="1"/>
        </dgm:presLayoutVars>
      </dgm:prSet>
      <dgm:spPr/>
    </dgm:pt>
    <dgm:pt modelId="{7C84484E-C3F3-4C0D-A13B-47DA45156923}" type="pres">
      <dgm:prSet presAssocID="{93551600-DF86-411A-B39E-D3437841BD60}" presName="parAndChSpace" presStyleCnt="0"/>
      <dgm:spPr/>
    </dgm:pt>
    <dgm:pt modelId="{B611C897-693E-432E-9840-33A93ED1A2FF}" type="pres">
      <dgm:prSet presAssocID="{E45CE8EC-9A8F-4682-AAA5-B9DE622D4AD7}" presName="parAndChTx" presStyleLbl="node1" presStyleIdx="3" presStyleCnt="4">
        <dgm:presLayoutVars>
          <dgm:bulletEnabled val="1"/>
        </dgm:presLayoutVars>
      </dgm:prSet>
      <dgm:spPr/>
    </dgm:pt>
  </dgm:ptLst>
  <dgm:cxnLst>
    <dgm:cxn modelId="{8E094C11-C133-4253-80EE-E5850CCA0BC8}" srcId="{4E6389F2-9D83-40C5-B1C8-D88BA25514A7}" destId="{E5BF0642-5E13-45DA-96CB-08BEFBF3275A}" srcOrd="0" destOrd="0" parTransId="{360995E3-EC4B-4746-A7B4-5D02A8A8CD96}" sibTransId="{55AB2F2C-8E35-4449-BDA4-7D35B5308F0A}"/>
    <dgm:cxn modelId="{6A8B001B-24D2-47E8-9467-C126DBA4CBFA}" srcId="{4E6389F2-9D83-40C5-B1C8-D88BA25514A7}" destId="{E45CE8EC-9A8F-4682-AAA5-B9DE622D4AD7}" srcOrd="3" destOrd="0" parTransId="{6BD1F480-08FF-4872-8160-70A84866B428}" sibTransId="{3686CD94-3CCB-42D1-BEBF-FF1B8FD64D0D}"/>
    <dgm:cxn modelId="{BFC14A1F-2E55-47C1-9193-92CB5D869226}" srcId="{83E3F1B6-A1BD-4573-823C-171C1D16BFC7}" destId="{4FA59E43-0B2C-4799-A8A9-01CDC2AD7C31}" srcOrd="0" destOrd="0" parTransId="{CC6E819A-0979-4674-B527-79E677067296}" sibTransId="{14FD89FD-F362-4F86-85C7-249856FC5A08}"/>
    <dgm:cxn modelId="{3503D526-7FB5-45AF-B0CA-09753CFFFE47}" type="presOf" srcId="{E45CE8EC-9A8F-4682-AAA5-B9DE622D4AD7}" destId="{B611C897-693E-432E-9840-33A93ED1A2FF}" srcOrd="0" destOrd="0" presId="urn:microsoft.com/office/officeart/2005/8/layout/hChevron3"/>
    <dgm:cxn modelId="{DF388A35-8FF1-4BCD-9312-B0E2504D03D8}" type="presOf" srcId="{4E6389F2-9D83-40C5-B1C8-D88BA25514A7}" destId="{A2131C4C-229C-4DCD-866C-9D9CB4EF95D0}" srcOrd="0" destOrd="0" presId="urn:microsoft.com/office/officeart/2005/8/layout/hChevron3"/>
    <dgm:cxn modelId="{399F8E5A-6715-46E0-833F-C26F328A3C76}" srcId="{4E6389F2-9D83-40C5-B1C8-D88BA25514A7}" destId="{83E3F1B6-A1BD-4573-823C-171C1D16BFC7}" srcOrd="2" destOrd="0" parTransId="{4B56C730-333F-4DA7-B921-A72430AB1A25}" sibTransId="{93551600-DF86-411A-B39E-D3437841BD60}"/>
    <dgm:cxn modelId="{7C577690-D88C-4975-A3F3-C2BAA31FED33}" type="presOf" srcId="{83E3F1B6-A1BD-4573-823C-171C1D16BFC7}" destId="{9EDD887A-4A2B-46F0-948B-A0DB7D4A0C0A}" srcOrd="0" destOrd="0" presId="urn:microsoft.com/office/officeart/2005/8/layout/hChevron3"/>
    <dgm:cxn modelId="{94F89B94-FAC1-435B-8BF6-730DDEEA08AA}" type="presOf" srcId="{E5BF0642-5E13-45DA-96CB-08BEFBF3275A}" destId="{85171B52-D635-4706-8249-F53044D8C7AB}" srcOrd="0" destOrd="0" presId="urn:microsoft.com/office/officeart/2005/8/layout/hChevron3"/>
    <dgm:cxn modelId="{47D3EDA6-3331-499F-9A99-9B8847667C77}" type="presOf" srcId="{4FA59E43-0B2C-4799-A8A9-01CDC2AD7C31}" destId="{9EDD887A-4A2B-46F0-948B-A0DB7D4A0C0A}" srcOrd="0" destOrd="1" presId="urn:microsoft.com/office/officeart/2005/8/layout/hChevron3"/>
    <dgm:cxn modelId="{E21257BF-3E4E-487D-A329-56FE471BC32C}" srcId="{4E6389F2-9D83-40C5-B1C8-D88BA25514A7}" destId="{778A4554-3A41-4850-B6C6-59918418369E}" srcOrd="1" destOrd="0" parTransId="{7CF305F5-004D-44AC-9643-B41AA985D2DE}" sibTransId="{BB267156-7C57-4A1D-90B2-204783686DA1}"/>
    <dgm:cxn modelId="{CDE6D3FD-3612-422C-B78B-7C9A144F96A8}" type="presOf" srcId="{778A4554-3A41-4850-B6C6-59918418369E}" destId="{AC36FBA2-28B4-4EBB-80E1-7B32DB7A2F4F}" srcOrd="0" destOrd="0" presId="urn:microsoft.com/office/officeart/2005/8/layout/hChevron3"/>
    <dgm:cxn modelId="{7F69EA00-573F-4BA3-A998-0C258654F985}" type="presParOf" srcId="{A2131C4C-229C-4DCD-866C-9D9CB4EF95D0}" destId="{85171B52-D635-4706-8249-F53044D8C7AB}" srcOrd="0" destOrd="0" presId="urn:microsoft.com/office/officeart/2005/8/layout/hChevron3"/>
    <dgm:cxn modelId="{98BABE5B-A485-4449-9E42-D82E64D6FE15}" type="presParOf" srcId="{A2131C4C-229C-4DCD-866C-9D9CB4EF95D0}" destId="{FFEA599D-5AED-49C9-B34A-593DED2DA739}" srcOrd="1" destOrd="0" presId="urn:microsoft.com/office/officeart/2005/8/layout/hChevron3"/>
    <dgm:cxn modelId="{49BD22CD-7375-43BB-9CB0-2702EF9D87AD}" type="presParOf" srcId="{A2131C4C-229C-4DCD-866C-9D9CB4EF95D0}" destId="{AC36FBA2-28B4-4EBB-80E1-7B32DB7A2F4F}" srcOrd="2" destOrd="0" presId="urn:microsoft.com/office/officeart/2005/8/layout/hChevron3"/>
    <dgm:cxn modelId="{D70052E1-4BB9-45D4-A241-6F188900EDD6}" type="presParOf" srcId="{A2131C4C-229C-4DCD-866C-9D9CB4EF95D0}" destId="{69C64671-A9FF-4886-8623-DD6419FB4139}" srcOrd="3" destOrd="0" presId="urn:microsoft.com/office/officeart/2005/8/layout/hChevron3"/>
    <dgm:cxn modelId="{609CD478-B6C3-4333-96CB-417DBD55F772}" type="presParOf" srcId="{A2131C4C-229C-4DCD-866C-9D9CB4EF95D0}" destId="{9EDD887A-4A2B-46F0-948B-A0DB7D4A0C0A}" srcOrd="4" destOrd="0" presId="urn:microsoft.com/office/officeart/2005/8/layout/hChevron3"/>
    <dgm:cxn modelId="{D8C59089-DD24-450F-8D0E-20ADCFCD926A}" type="presParOf" srcId="{A2131C4C-229C-4DCD-866C-9D9CB4EF95D0}" destId="{7C84484E-C3F3-4C0D-A13B-47DA45156923}" srcOrd="5" destOrd="0" presId="urn:microsoft.com/office/officeart/2005/8/layout/hChevron3"/>
    <dgm:cxn modelId="{90DF0766-2A68-4FBE-9AD8-5492C6BD10D0}" type="presParOf" srcId="{A2131C4C-229C-4DCD-866C-9D9CB4EF95D0}" destId="{B611C897-693E-432E-9840-33A93ED1A2FF}"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4D74A4-7D24-47F9-B74E-1805D27FEBCE}"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5BBEFDF-8827-4D00-B01F-3B5053FA2DCB}">
      <dgm:prSet custT="1"/>
      <dgm:spPr/>
      <dgm:t>
        <a:bodyPr/>
        <a:lstStyle/>
        <a:p>
          <a:pPr>
            <a:lnSpc>
              <a:spcPct val="100000"/>
            </a:lnSpc>
            <a:defRPr b="1"/>
          </a:pPr>
          <a:r>
            <a:rPr lang="en-US" sz="1800" dirty="0"/>
            <a:t>We may have to get creative in the coming years</a:t>
          </a:r>
        </a:p>
      </dgm:t>
    </dgm:pt>
    <dgm:pt modelId="{D723FABE-A9A8-4E86-9F52-169F715E6A3A}" type="parTrans" cxnId="{998FD88E-24DC-4385-93DC-0B52C2A0EACC}">
      <dgm:prSet/>
      <dgm:spPr/>
      <dgm:t>
        <a:bodyPr/>
        <a:lstStyle/>
        <a:p>
          <a:endParaRPr lang="en-US"/>
        </a:p>
      </dgm:t>
    </dgm:pt>
    <dgm:pt modelId="{570B84F4-A958-446C-8AEB-B372BFF882B8}" type="sibTrans" cxnId="{998FD88E-24DC-4385-93DC-0B52C2A0EACC}">
      <dgm:prSet/>
      <dgm:spPr/>
      <dgm:t>
        <a:bodyPr/>
        <a:lstStyle/>
        <a:p>
          <a:endParaRPr lang="en-US"/>
        </a:p>
      </dgm:t>
    </dgm:pt>
    <dgm:pt modelId="{D1C66FE4-5D89-4838-8A59-6E6B7965CA88}">
      <dgm:prSet custT="1"/>
      <dgm:spPr/>
      <dgm:t>
        <a:bodyPr/>
        <a:lstStyle/>
        <a:p>
          <a:pPr>
            <a:lnSpc>
              <a:spcPct val="100000"/>
            </a:lnSpc>
            <a:defRPr b="1"/>
          </a:pPr>
          <a:r>
            <a:rPr lang="en-US" sz="1800" dirty="0"/>
            <a:t>New methods are being developed to study the combination of laws/policies</a:t>
          </a:r>
        </a:p>
      </dgm:t>
    </dgm:pt>
    <dgm:pt modelId="{312562CC-2DE2-4F6F-B105-E2F8C58EC4F1}" type="parTrans" cxnId="{11A61190-A13F-41B6-868E-E22E1A873F80}">
      <dgm:prSet/>
      <dgm:spPr/>
      <dgm:t>
        <a:bodyPr/>
        <a:lstStyle/>
        <a:p>
          <a:endParaRPr lang="en-US"/>
        </a:p>
      </dgm:t>
    </dgm:pt>
    <dgm:pt modelId="{7CB1C7AF-F1BA-4214-B3F6-D2B4167A7CD0}" type="sibTrans" cxnId="{11A61190-A13F-41B6-868E-E22E1A873F80}">
      <dgm:prSet/>
      <dgm:spPr/>
      <dgm:t>
        <a:bodyPr/>
        <a:lstStyle/>
        <a:p>
          <a:endParaRPr lang="en-US"/>
        </a:p>
      </dgm:t>
    </dgm:pt>
    <dgm:pt modelId="{1485FA6C-42CB-4708-82BB-C122B70DC915}">
      <dgm:prSet custT="1"/>
      <dgm:spPr/>
      <dgm:t>
        <a:bodyPr/>
        <a:lstStyle/>
        <a:p>
          <a:pPr>
            <a:lnSpc>
              <a:spcPct val="100000"/>
            </a:lnSpc>
            <a:defRPr b="1"/>
          </a:pPr>
          <a:r>
            <a:rPr lang="en-US" sz="1800" dirty="0"/>
            <a:t>Data availability is a real concern (the Wayback machine and other sites…)</a:t>
          </a:r>
        </a:p>
      </dgm:t>
    </dgm:pt>
    <dgm:pt modelId="{E4341794-2942-4FAB-82C2-DC6D520A362A}" type="parTrans" cxnId="{57995DC3-F102-4DA9-8267-8299B7B01B82}">
      <dgm:prSet/>
      <dgm:spPr/>
      <dgm:t>
        <a:bodyPr/>
        <a:lstStyle/>
        <a:p>
          <a:endParaRPr lang="en-US"/>
        </a:p>
      </dgm:t>
    </dgm:pt>
    <dgm:pt modelId="{1DAB8314-A04D-4196-902B-1C3CA936536F}" type="sibTrans" cxnId="{57995DC3-F102-4DA9-8267-8299B7B01B82}">
      <dgm:prSet/>
      <dgm:spPr/>
      <dgm:t>
        <a:bodyPr/>
        <a:lstStyle/>
        <a:p>
          <a:endParaRPr lang="en-US"/>
        </a:p>
      </dgm:t>
    </dgm:pt>
    <dgm:pt modelId="{42228894-BA60-46CE-BB36-3EF3B58BA066}">
      <dgm:prSet custT="1"/>
      <dgm:spPr/>
      <dgm:t>
        <a:bodyPr/>
        <a:lstStyle/>
        <a:p>
          <a:pPr>
            <a:lnSpc>
              <a:spcPct val="100000"/>
            </a:lnSpc>
            <a:defRPr b="1"/>
          </a:pPr>
          <a:r>
            <a:rPr lang="en-US" sz="1800" dirty="0"/>
            <a:t>Data integrity and security will likely become issues as well</a:t>
          </a:r>
        </a:p>
      </dgm:t>
    </dgm:pt>
    <dgm:pt modelId="{DE2A1D3E-F050-41C8-BBF7-B69A305E8F00}" type="parTrans" cxnId="{BE61F309-EFA5-4AF6-8847-F5B422CDF436}">
      <dgm:prSet/>
      <dgm:spPr/>
      <dgm:t>
        <a:bodyPr/>
        <a:lstStyle/>
        <a:p>
          <a:endParaRPr lang="en-US"/>
        </a:p>
      </dgm:t>
    </dgm:pt>
    <dgm:pt modelId="{43AFFA52-534F-4390-A1AA-0807EFD2D51D}" type="sibTrans" cxnId="{BE61F309-EFA5-4AF6-8847-F5B422CDF436}">
      <dgm:prSet/>
      <dgm:spPr/>
      <dgm:t>
        <a:bodyPr/>
        <a:lstStyle/>
        <a:p>
          <a:endParaRPr lang="en-US"/>
        </a:p>
      </dgm:t>
    </dgm:pt>
    <dgm:pt modelId="{E8A35765-9000-439C-8F3F-34B0B0795AB6}">
      <dgm:prSet custT="1"/>
      <dgm:spPr/>
      <dgm:t>
        <a:bodyPr/>
        <a:lstStyle/>
        <a:p>
          <a:pPr>
            <a:lnSpc>
              <a:spcPct val="100000"/>
            </a:lnSpc>
            <a:defRPr b="1"/>
          </a:pPr>
          <a:r>
            <a:rPr lang="en-US" sz="1800" b="1" dirty="0"/>
            <a:t>You </a:t>
          </a:r>
          <a:r>
            <a:rPr lang="en-US" sz="1800" b="1" u="sng" dirty="0"/>
            <a:t>can</a:t>
          </a:r>
          <a:r>
            <a:rPr lang="en-US" sz="1800" b="1" dirty="0"/>
            <a:t> and you </a:t>
          </a:r>
          <a:r>
            <a:rPr lang="en-US" sz="1800" b="1" u="sng" dirty="0"/>
            <a:t>will</a:t>
          </a:r>
          <a:r>
            <a:rPr lang="en-US" sz="1800" b="1" dirty="0"/>
            <a:t> find a way to study the things you care about</a:t>
          </a:r>
          <a:endParaRPr lang="en-US" sz="1800" dirty="0"/>
        </a:p>
      </dgm:t>
    </dgm:pt>
    <dgm:pt modelId="{E7EEFB4E-AD81-4757-87A2-F39C47C6F6CD}" type="parTrans" cxnId="{AF2791C9-A679-483B-B1F3-547F57D07BB8}">
      <dgm:prSet/>
      <dgm:spPr/>
      <dgm:t>
        <a:bodyPr/>
        <a:lstStyle/>
        <a:p>
          <a:endParaRPr lang="en-US"/>
        </a:p>
      </dgm:t>
    </dgm:pt>
    <dgm:pt modelId="{C7B0CC5B-0637-40AE-97ED-07D8B7B2463F}" type="sibTrans" cxnId="{AF2791C9-A679-483B-B1F3-547F57D07BB8}">
      <dgm:prSet/>
      <dgm:spPr/>
      <dgm:t>
        <a:bodyPr/>
        <a:lstStyle/>
        <a:p>
          <a:endParaRPr lang="en-US"/>
        </a:p>
      </dgm:t>
    </dgm:pt>
    <dgm:pt modelId="{3F595498-FE86-4E94-9F6C-42C63E98C060}">
      <dgm:prSet custT="1"/>
      <dgm:spPr/>
      <dgm:t>
        <a:bodyPr/>
        <a:lstStyle/>
        <a:p>
          <a:pPr>
            <a:lnSpc>
              <a:spcPct val="100000"/>
            </a:lnSpc>
            <a:defRPr b="1"/>
          </a:pPr>
          <a:r>
            <a:rPr lang="en-US" sz="1800" dirty="0"/>
            <a:t>Collaborate!</a:t>
          </a:r>
        </a:p>
        <a:p>
          <a:pPr>
            <a:lnSpc>
              <a:spcPct val="100000"/>
            </a:lnSpc>
            <a:defRPr b="1"/>
          </a:pPr>
          <a:r>
            <a:rPr lang="en-US" sz="1800" dirty="0"/>
            <a:t>Call on experts in other fields, lean on scientists and data analysts</a:t>
          </a:r>
        </a:p>
      </dgm:t>
    </dgm:pt>
    <dgm:pt modelId="{C3EB95D7-25BD-4EEA-AA60-F5CFEDDC001E}" type="parTrans" cxnId="{27031134-AF6A-4214-A6BD-7A7AE39F261D}">
      <dgm:prSet/>
      <dgm:spPr/>
      <dgm:t>
        <a:bodyPr/>
        <a:lstStyle/>
        <a:p>
          <a:endParaRPr lang="en-US"/>
        </a:p>
      </dgm:t>
    </dgm:pt>
    <dgm:pt modelId="{60B2E8D5-9DF9-4753-B291-116A800164AD}" type="sibTrans" cxnId="{27031134-AF6A-4214-A6BD-7A7AE39F261D}">
      <dgm:prSet/>
      <dgm:spPr/>
      <dgm:t>
        <a:bodyPr/>
        <a:lstStyle/>
        <a:p>
          <a:endParaRPr lang="en-US"/>
        </a:p>
      </dgm:t>
    </dgm:pt>
    <dgm:pt modelId="{7FC425A8-312C-4B82-92A2-013366CBBCC6}" type="pres">
      <dgm:prSet presAssocID="{AE4D74A4-7D24-47F9-B74E-1805D27FEBCE}" presName="root" presStyleCnt="0">
        <dgm:presLayoutVars>
          <dgm:dir/>
          <dgm:resizeHandles val="exact"/>
        </dgm:presLayoutVars>
      </dgm:prSet>
      <dgm:spPr/>
    </dgm:pt>
    <dgm:pt modelId="{60BF0C2D-979A-491F-9645-AAF19765E150}" type="pres">
      <dgm:prSet presAssocID="{65BBEFDF-8827-4D00-B01F-3B5053FA2DCB}" presName="compNode" presStyleCnt="0"/>
      <dgm:spPr/>
    </dgm:pt>
    <dgm:pt modelId="{5B7766F5-AA8B-4D84-A74F-B125F2532270}" type="pres">
      <dgm:prSet presAssocID="{65BBEFDF-8827-4D00-B01F-3B5053FA2DC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ll paint brush"/>
        </a:ext>
      </dgm:extLst>
    </dgm:pt>
    <dgm:pt modelId="{7A0912E8-48CD-4566-936F-2F7FD56AB763}" type="pres">
      <dgm:prSet presAssocID="{65BBEFDF-8827-4D00-B01F-3B5053FA2DCB}" presName="iconSpace" presStyleCnt="0"/>
      <dgm:spPr/>
    </dgm:pt>
    <dgm:pt modelId="{9366ED2B-9AEF-4376-8B69-3B3CBEE1FEA4}" type="pres">
      <dgm:prSet presAssocID="{65BBEFDF-8827-4D00-B01F-3B5053FA2DCB}" presName="parTx" presStyleLbl="revTx" presStyleIdx="0" presStyleCnt="12">
        <dgm:presLayoutVars>
          <dgm:chMax val="0"/>
          <dgm:chPref val="0"/>
        </dgm:presLayoutVars>
      </dgm:prSet>
      <dgm:spPr/>
    </dgm:pt>
    <dgm:pt modelId="{A8BBDAFD-7E26-40B0-9683-D65B389DB044}" type="pres">
      <dgm:prSet presAssocID="{65BBEFDF-8827-4D00-B01F-3B5053FA2DCB}" presName="txSpace" presStyleCnt="0"/>
      <dgm:spPr/>
    </dgm:pt>
    <dgm:pt modelId="{4F7514C2-ABB9-4A9F-9A27-18086F49D139}" type="pres">
      <dgm:prSet presAssocID="{65BBEFDF-8827-4D00-B01F-3B5053FA2DCB}" presName="desTx" presStyleLbl="revTx" presStyleIdx="1" presStyleCnt="12">
        <dgm:presLayoutVars/>
      </dgm:prSet>
      <dgm:spPr/>
    </dgm:pt>
    <dgm:pt modelId="{74FE869B-54BE-4CF4-8648-7CBEE218C025}" type="pres">
      <dgm:prSet presAssocID="{570B84F4-A958-446C-8AEB-B372BFF882B8}" presName="sibTrans" presStyleCnt="0"/>
      <dgm:spPr/>
    </dgm:pt>
    <dgm:pt modelId="{AC71CE31-B602-4286-B5DF-131297A89E95}" type="pres">
      <dgm:prSet presAssocID="{D1C66FE4-5D89-4838-8A59-6E6B7965CA88}" presName="compNode" presStyleCnt="0"/>
      <dgm:spPr/>
    </dgm:pt>
    <dgm:pt modelId="{0025BD58-EAAF-4347-A835-98E58ECE13A8}" type="pres">
      <dgm:prSet presAssocID="{D1C66FE4-5D89-4838-8A59-6E6B7965CA8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E8B47A69-18F2-4408-BB97-162C3B8CB906}" type="pres">
      <dgm:prSet presAssocID="{D1C66FE4-5D89-4838-8A59-6E6B7965CA88}" presName="iconSpace" presStyleCnt="0"/>
      <dgm:spPr/>
    </dgm:pt>
    <dgm:pt modelId="{221BB29D-F6B2-46E8-A728-9EB0621DB55B}" type="pres">
      <dgm:prSet presAssocID="{D1C66FE4-5D89-4838-8A59-6E6B7965CA88}" presName="parTx" presStyleLbl="revTx" presStyleIdx="2" presStyleCnt="12">
        <dgm:presLayoutVars>
          <dgm:chMax val="0"/>
          <dgm:chPref val="0"/>
        </dgm:presLayoutVars>
      </dgm:prSet>
      <dgm:spPr/>
    </dgm:pt>
    <dgm:pt modelId="{D13D560E-E39A-45F6-87F0-DDEC95393348}" type="pres">
      <dgm:prSet presAssocID="{D1C66FE4-5D89-4838-8A59-6E6B7965CA88}" presName="txSpace" presStyleCnt="0"/>
      <dgm:spPr/>
    </dgm:pt>
    <dgm:pt modelId="{BF814D02-1475-450A-9DA2-FD4FC416D83E}" type="pres">
      <dgm:prSet presAssocID="{D1C66FE4-5D89-4838-8A59-6E6B7965CA88}" presName="desTx" presStyleLbl="revTx" presStyleIdx="3" presStyleCnt="12">
        <dgm:presLayoutVars/>
      </dgm:prSet>
      <dgm:spPr/>
    </dgm:pt>
    <dgm:pt modelId="{9F89ECA0-6B24-40B1-8E57-B04B35524EAA}" type="pres">
      <dgm:prSet presAssocID="{7CB1C7AF-F1BA-4214-B3F6-D2B4167A7CD0}" presName="sibTrans" presStyleCnt="0"/>
      <dgm:spPr/>
    </dgm:pt>
    <dgm:pt modelId="{8747DD1A-70B5-438D-B9AC-E525FA8294A5}" type="pres">
      <dgm:prSet presAssocID="{1485FA6C-42CB-4708-82BB-C122B70DC915}" presName="compNode" presStyleCnt="0"/>
      <dgm:spPr/>
    </dgm:pt>
    <dgm:pt modelId="{181493FE-6BD9-4996-9AF1-60830F3237C4}" type="pres">
      <dgm:prSet presAssocID="{1485FA6C-42CB-4708-82BB-C122B70DC91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rver"/>
        </a:ext>
      </dgm:extLst>
    </dgm:pt>
    <dgm:pt modelId="{6DC7E080-6E94-4348-858A-03806BD197E5}" type="pres">
      <dgm:prSet presAssocID="{1485FA6C-42CB-4708-82BB-C122B70DC915}" presName="iconSpace" presStyleCnt="0"/>
      <dgm:spPr/>
    </dgm:pt>
    <dgm:pt modelId="{718617B2-8197-47C6-8619-DD6EE6C9511C}" type="pres">
      <dgm:prSet presAssocID="{1485FA6C-42CB-4708-82BB-C122B70DC915}" presName="parTx" presStyleLbl="revTx" presStyleIdx="4" presStyleCnt="12">
        <dgm:presLayoutVars>
          <dgm:chMax val="0"/>
          <dgm:chPref val="0"/>
        </dgm:presLayoutVars>
      </dgm:prSet>
      <dgm:spPr/>
    </dgm:pt>
    <dgm:pt modelId="{3561687D-3EBE-40A7-8EEF-B36AC62620A1}" type="pres">
      <dgm:prSet presAssocID="{1485FA6C-42CB-4708-82BB-C122B70DC915}" presName="txSpace" presStyleCnt="0"/>
      <dgm:spPr/>
    </dgm:pt>
    <dgm:pt modelId="{C3E70FBB-63F8-4BA7-AFBA-7ADFC7CA4AB9}" type="pres">
      <dgm:prSet presAssocID="{1485FA6C-42CB-4708-82BB-C122B70DC915}" presName="desTx" presStyleLbl="revTx" presStyleIdx="5" presStyleCnt="12">
        <dgm:presLayoutVars/>
      </dgm:prSet>
      <dgm:spPr/>
    </dgm:pt>
    <dgm:pt modelId="{B746D893-D210-4484-BCB5-A77382852433}" type="pres">
      <dgm:prSet presAssocID="{1DAB8314-A04D-4196-902B-1C3CA936536F}" presName="sibTrans" presStyleCnt="0"/>
      <dgm:spPr/>
    </dgm:pt>
    <dgm:pt modelId="{6D298E6D-E1DE-4084-9371-EE06E2BA54AE}" type="pres">
      <dgm:prSet presAssocID="{42228894-BA60-46CE-BB36-3EF3B58BA066}" presName="compNode" presStyleCnt="0"/>
      <dgm:spPr/>
    </dgm:pt>
    <dgm:pt modelId="{B9DAEAD8-1359-43F8-BD70-EB16E36FA313}" type="pres">
      <dgm:prSet presAssocID="{42228894-BA60-46CE-BB36-3EF3B58BA06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CC6AA0C4-CF4C-4EBF-ADFC-95A7084AD98F}" type="pres">
      <dgm:prSet presAssocID="{42228894-BA60-46CE-BB36-3EF3B58BA066}" presName="iconSpace" presStyleCnt="0"/>
      <dgm:spPr/>
    </dgm:pt>
    <dgm:pt modelId="{FF13D7E4-E27F-463E-8FC0-300C539EECB7}" type="pres">
      <dgm:prSet presAssocID="{42228894-BA60-46CE-BB36-3EF3B58BA066}" presName="parTx" presStyleLbl="revTx" presStyleIdx="6" presStyleCnt="12">
        <dgm:presLayoutVars>
          <dgm:chMax val="0"/>
          <dgm:chPref val="0"/>
        </dgm:presLayoutVars>
      </dgm:prSet>
      <dgm:spPr/>
    </dgm:pt>
    <dgm:pt modelId="{952F33D4-A34D-4610-A15B-C27A46A19EDE}" type="pres">
      <dgm:prSet presAssocID="{42228894-BA60-46CE-BB36-3EF3B58BA066}" presName="txSpace" presStyleCnt="0"/>
      <dgm:spPr/>
    </dgm:pt>
    <dgm:pt modelId="{FEBFDCBB-AF04-40B0-8706-991B4BB83AA9}" type="pres">
      <dgm:prSet presAssocID="{42228894-BA60-46CE-BB36-3EF3B58BA066}" presName="desTx" presStyleLbl="revTx" presStyleIdx="7" presStyleCnt="12">
        <dgm:presLayoutVars/>
      </dgm:prSet>
      <dgm:spPr/>
    </dgm:pt>
    <dgm:pt modelId="{9090C1C9-B327-41DF-BFEF-CDF159CBAEF6}" type="pres">
      <dgm:prSet presAssocID="{43AFFA52-534F-4390-A1AA-0807EFD2D51D}" presName="sibTrans" presStyleCnt="0"/>
      <dgm:spPr/>
    </dgm:pt>
    <dgm:pt modelId="{6FAEE38F-0596-44BA-AC31-B7C41ED3F7F5}" type="pres">
      <dgm:prSet presAssocID="{E8A35765-9000-439C-8F3F-34B0B0795AB6}" presName="compNode" presStyleCnt="0"/>
      <dgm:spPr/>
    </dgm:pt>
    <dgm:pt modelId="{BF1C236D-009F-458A-AF06-E063403FFC89}" type="pres">
      <dgm:prSet presAssocID="{E8A35765-9000-439C-8F3F-34B0B0795AB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50E2DC85-462D-4621-B716-3BC342B4EC13}" type="pres">
      <dgm:prSet presAssocID="{E8A35765-9000-439C-8F3F-34B0B0795AB6}" presName="iconSpace" presStyleCnt="0"/>
      <dgm:spPr/>
    </dgm:pt>
    <dgm:pt modelId="{10AB96AB-A72A-4726-BAEB-3B483FF8C203}" type="pres">
      <dgm:prSet presAssocID="{E8A35765-9000-439C-8F3F-34B0B0795AB6}" presName="parTx" presStyleLbl="revTx" presStyleIdx="8" presStyleCnt="12">
        <dgm:presLayoutVars>
          <dgm:chMax val="0"/>
          <dgm:chPref val="0"/>
        </dgm:presLayoutVars>
      </dgm:prSet>
      <dgm:spPr/>
    </dgm:pt>
    <dgm:pt modelId="{BCBE51BA-CAA4-43CE-BCFC-D69F2D70E599}" type="pres">
      <dgm:prSet presAssocID="{E8A35765-9000-439C-8F3F-34B0B0795AB6}" presName="txSpace" presStyleCnt="0"/>
      <dgm:spPr/>
    </dgm:pt>
    <dgm:pt modelId="{043D2CDE-068D-4296-94D6-020761547BDF}" type="pres">
      <dgm:prSet presAssocID="{E8A35765-9000-439C-8F3F-34B0B0795AB6}" presName="desTx" presStyleLbl="revTx" presStyleIdx="9" presStyleCnt="12">
        <dgm:presLayoutVars/>
      </dgm:prSet>
      <dgm:spPr/>
    </dgm:pt>
    <dgm:pt modelId="{AA543E24-289F-4E44-AD81-E282046DD7AD}" type="pres">
      <dgm:prSet presAssocID="{C7B0CC5B-0637-40AE-97ED-07D8B7B2463F}" presName="sibTrans" presStyleCnt="0"/>
      <dgm:spPr/>
    </dgm:pt>
    <dgm:pt modelId="{9CD6E54C-E877-4D34-BDCD-D74DABB98D87}" type="pres">
      <dgm:prSet presAssocID="{3F595498-FE86-4E94-9F6C-42C63E98C060}" presName="compNode" presStyleCnt="0"/>
      <dgm:spPr/>
    </dgm:pt>
    <dgm:pt modelId="{85E19580-87D5-455A-845C-B7339E6B3E07}" type="pres">
      <dgm:prSet presAssocID="{3F595498-FE86-4E94-9F6C-42C63E98C06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785702C4-D197-443E-AE21-6BDF46739034}" type="pres">
      <dgm:prSet presAssocID="{3F595498-FE86-4E94-9F6C-42C63E98C060}" presName="iconSpace" presStyleCnt="0"/>
      <dgm:spPr/>
    </dgm:pt>
    <dgm:pt modelId="{99D2AD8E-36FA-4674-A960-061F1572BF75}" type="pres">
      <dgm:prSet presAssocID="{3F595498-FE86-4E94-9F6C-42C63E98C060}" presName="parTx" presStyleLbl="revTx" presStyleIdx="10" presStyleCnt="12">
        <dgm:presLayoutVars>
          <dgm:chMax val="0"/>
          <dgm:chPref val="0"/>
        </dgm:presLayoutVars>
      </dgm:prSet>
      <dgm:spPr/>
    </dgm:pt>
    <dgm:pt modelId="{B7E194CD-176C-4C95-8D48-091BC08437DD}" type="pres">
      <dgm:prSet presAssocID="{3F595498-FE86-4E94-9F6C-42C63E98C060}" presName="txSpace" presStyleCnt="0"/>
      <dgm:spPr/>
    </dgm:pt>
    <dgm:pt modelId="{3BB8D8D8-0083-4ED9-BA3A-E38C1B8F28F6}" type="pres">
      <dgm:prSet presAssocID="{3F595498-FE86-4E94-9F6C-42C63E98C060}" presName="desTx" presStyleLbl="revTx" presStyleIdx="11" presStyleCnt="12">
        <dgm:presLayoutVars/>
      </dgm:prSet>
      <dgm:spPr/>
    </dgm:pt>
  </dgm:ptLst>
  <dgm:cxnLst>
    <dgm:cxn modelId="{BE61F309-EFA5-4AF6-8847-F5B422CDF436}" srcId="{AE4D74A4-7D24-47F9-B74E-1805D27FEBCE}" destId="{42228894-BA60-46CE-BB36-3EF3B58BA066}" srcOrd="3" destOrd="0" parTransId="{DE2A1D3E-F050-41C8-BBF7-B69A305E8F00}" sibTransId="{43AFFA52-534F-4390-A1AA-0807EFD2D51D}"/>
    <dgm:cxn modelId="{4C075F26-8F18-4250-9244-707351A59988}" type="presOf" srcId="{42228894-BA60-46CE-BB36-3EF3B58BA066}" destId="{FF13D7E4-E27F-463E-8FC0-300C539EECB7}" srcOrd="0" destOrd="0" presId="urn:microsoft.com/office/officeart/2018/2/layout/IconLabelDescriptionList"/>
    <dgm:cxn modelId="{27031134-AF6A-4214-A6BD-7A7AE39F261D}" srcId="{AE4D74A4-7D24-47F9-B74E-1805D27FEBCE}" destId="{3F595498-FE86-4E94-9F6C-42C63E98C060}" srcOrd="5" destOrd="0" parTransId="{C3EB95D7-25BD-4EEA-AA60-F5CFEDDC001E}" sibTransId="{60B2E8D5-9DF9-4753-B291-116A800164AD}"/>
    <dgm:cxn modelId="{BEFB0472-B6BA-4631-B126-50D2FB11F1FC}" type="presOf" srcId="{E8A35765-9000-439C-8F3F-34B0B0795AB6}" destId="{10AB96AB-A72A-4726-BAEB-3B483FF8C203}" srcOrd="0" destOrd="0" presId="urn:microsoft.com/office/officeart/2018/2/layout/IconLabelDescriptionList"/>
    <dgm:cxn modelId="{069A2677-8886-4803-A509-AC7FD756C5C7}" type="presOf" srcId="{AE4D74A4-7D24-47F9-B74E-1805D27FEBCE}" destId="{7FC425A8-312C-4B82-92A2-013366CBBCC6}" srcOrd="0" destOrd="0" presId="urn:microsoft.com/office/officeart/2018/2/layout/IconLabelDescriptionList"/>
    <dgm:cxn modelId="{998FD88E-24DC-4385-93DC-0B52C2A0EACC}" srcId="{AE4D74A4-7D24-47F9-B74E-1805D27FEBCE}" destId="{65BBEFDF-8827-4D00-B01F-3B5053FA2DCB}" srcOrd="0" destOrd="0" parTransId="{D723FABE-A9A8-4E86-9F52-169F715E6A3A}" sibTransId="{570B84F4-A958-446C-8AEB-B372BFF882B8}"/>
    <dgm:cxn modelId="{11A61190-A13F-41B6-868E-E22E1A873F80}" srcId="{AE4D74A4-7D24-47F9-B74E-1805D27FEBCE}" destId="{D1C66FE4-5D89-4838-8A59-6E6B7965CA88}" srcOrd="1" destOrd="0" parTransId="{312562CC-2DE2-4F6F-B105-E2F8C58EC4F1}" sibTransId="{7CB1C7AF-F1BA-4214-B3F6-D2B4167A7CD0}"/>
    <dgm:cxn modelId="{8E6205A1-25F7-4EFC-91E9-FFDAA4969A7C}" type="presOf" srcId="{65BBEFDF-8827-4D00-B01F-3B5053FA2DCB}" destId="{9366ED2B-9AEF-4376-8B69-3B3CBEE1FEA4}" srcOrd="0" destOrd="0" presId="urn:microsoft.com/office/officeart/2018/2/layout/IconLabelDescriptionList"/>
    <dgm:cxn modelId="{57995DC3-F102-4DA9-8267-8299B7B01B82}" srcId="{AE4D74A4-7D24-47F9-B74E-1805D27FEBCE}" destId="{1485FA6C-42CB-4708-82BB-C122B70DC915}" srcOrd="2" destOrd="0" parTransId="{E4341794-2942-4FAB-82C2-DC6D520A362A}" sibTransId="{1DAB8314-A04D-4196-902B-1C3CA936536F}"/>
    <dgm:cxn modelId="{AF2791C9-A679-483B-B1F3-547F57D07BB8}" srcId="{AE4D74A4-7D24-47F9-B74E-1805D27FEBCE}" destId="{E8A35765-9000-439C-8F3F-34B0B0795AB6}" srcOrd="4" destOrd="0" parTransId="{E7EEFB4E-AD81-4757-87A2-F39C47C6F6CD}" sibTransId="{C7B0CC5B-0637-40AE-97ED-07D8B7B2463F}"/>
    <dgm:cxn modelId="{D891A1CE-8B1B-4908-ABC2-C779ABDCADC6}" type="presOf" srcId="{3F595498-FE86-4E94-9F6C-42C63E98C060}" destId="{99D2AD8E-36FA-4674-A960-061F1572BF75}" srcOrd="0" destOrd="0" presId="urn:microsoft.com/office/officeart/2018/2/layout/IconLabelDescriptionList"/>
    <dgm:cxn modelId="{1617DFDA-1851-40F4-9AC9-A21DCA35F40B}" type="presOf" srcId="{1485FA6C-42CB-4708-82BB-C122B70DC915}" destId="{718617B2-8197-47C6-8619-DD6EE6C9511C}" srcOrd="0" destOrd="0" presId="urn:microsoft.com/office/officeart/2018/2/layout/IconLabelDescriptionList"/>
    <dgm:cxn modelId="{72D243F4-4ADC-4A0F-95C1-C74B53178199}" type="presOf" srcId="{D1C66FE4-5D89-4838-8A59-6E6B7965CA88}" destId="{221BB29D-F6B2-46E8-A728-9EB0621DB55B}" srcOrd="0" destOrd="0" presId="urn:microsoft.com/office/officeart/2018/2/layout/IconLabelDescriptionList"/>
    <dgm:cxn modelId="{5DF93C3E-761A-4DA9-AEBA-10D3B3EF3CE8}" type="presParOf" srcId="{7FC425A8-312C-4B82-92A2-013366CBBCC6}" destId="{60BF0C2D-979A-491F-9645-AAF19765E150}" srcOrd="0" destOrd="0" presId="urn:microsoft.com/office/officeart/2018/2/layout/IconLabelDescriptionList"/>
    <dgm:cxn modelId="{5EB1A7DB-9B17-4CE9-996E-4F1367936C7D}" type="presParOf" srcId="{60BF0C2D-979A-491F-9645-AAF19765E150}" destId="{5B7766F5-AA8B-4D84-A74F-B125F2532270}" srcOrd="0" destOrd="0" presId="urn:microsoft.com/office/officeart/2018/2/layout/IconLabelDescriptionList"/>
    <dgm:cxn modelId="{211B86DA-386B-4F2A-BB39-5B642DF61D43}" type="presParOf" srcId="{60BF0C2D-979A-491F-9645-AAF19765E150}" destId="{7A0912E8-48CD-4566-936F-2F7FD56AB763}" srcOrd="1" destOrd="0" presId="urn:microsoft.com/office/officeart/2018/2/layout/IconLabelDescriptionList"/>
    <dgm:cxn modelId="{2885879C-229A-4F0D-8013-1DFC3484E270}" type="presParOf" srcId="{60BF0C2D-979A-491F-9645-AAF19765E150}" destId="{9366ED2B-9AEF-4376-8B69-3B3CBEE1FEA4}" srcOrd="2" destOrd="0" presId="urn:microsoft.com/office/officeart/2018/2/layout/IconLabelDescriptionList"/>
    <dgm:cxn modelId="{074F27F5-CA3C-4AFE-89CC-69570B41C738}" type="presParOf" srcId="{60BF0C2D-979A-491F-9645-AAF19765E150}" destId="{A8BBDAFD-7E26-40B0-9683-D65B389DB044}" srcOrd="3" destOrd="0" presId="urn:microsoft.com/office/officeart/2018/2/layout/IconLabelDescriptionList"/>
    <dgm:cxn modelId="{CA2C4DD8-6C20-4467-97A3-11074AB9574D}" type="presParOf" srcId="{60BF0C2D-979A-491F-9645-AAF19765E150}" destId="{4F7514C2-ABB9-4A9F-9A27-18086F49D139}" srcOrd="4" destOrd="0" presId="urn:microsoft.com/office/officeart/2018/2/layout/IconLabelDescriptionList"/>
    <dgm:cxn modelId="{67800CD5-EA7E-47F5-8F5B-DE65F824DA96}" type="presParOf" srcId="{7FC425A8-312C-4B82-92A2-013366CBBCC6}" destId="{74FE869B-54BE-4CF4-8648-7CBEE218C025}" srcOrd="1" destOrd="0" presId="urn:microsoft.com/office/officeart/2018/2/layout/IconLabelDescriptionList"/>
    <dgm:cxn modelId="{5025890B-5BA9-45E7-907F-B33E1517712A}" type="presParOf" srcId="{7FC425A8-312C-4B82-92A2-013366CBBCC6}" destId="{AC71CE31-B602-4286-B5DF-131297A89E95}" srcOrd="2" destOrd="0" presId="urn:microsoft.com/office/officeart/2018/2/layout/IconLabelDescriptionList"/>
    <dgm:cxn modelId="{28B74CD1-9A7D-47C1-BECD-0833A92A3B97}" type="presParOf" srcId="{AC71CE31-B602-4286-B5DF-131297A89E95}" destId="{0025BD58-EAAF-4347-A835-98E58ECE13A8}" srcOrd="0" destOrd="0" presId="urn:microsoft.com/office/officeart/2018/2/layout/IconLabelDescriptionList"/>
    <dgm:cxn modelId="{14DFA27B-9DB4-46FE-AECD-103F9673AB57}" type="presParOf" srcId="{AC71CE31-B602-4286-B5DF-131297A89E95}" destId="{E8B47A69-18F2-4408-BB97-162C3B8CB906}" srcOrd="1" destOrd="0" presId="urn:microsoft.com/office/officeart/2018/2/layout/IconLabelDescriptionList"/>
    <dgm:cxn modelId="{A0DB9005-2CB2-48A4-BEF4-C18151377A64}" type="presParOf" srcId="{AC71CE31-B602-4286-B5DF-131297A89E95}" destId="{221BB29D-F6B2-46E8-A728-9EB0621DB55B}" srcOrd="2" destOrd="0" presId="urn:microsoft.com/office/officeart/2018/2/layout/IconLabelDescriptionList"/>
    <dgm:cxn modelId="{F1B54BBD-BD4B-40AA-97BE-730A628E0B76}" type="presParOf" srcId="{AC71CE31-B602-4286-B5DF-131297A89E95}" destId="{D13D560E-E39A-45F6-87F0-DDEC95393348}" srcOrd="3" destOrd="0" presId="urn:microsoft.com/office/officeart/2018/2/layout/IconLabelDescriptionList"/>
    <dgm:cxn modelId="{8AC7EA54-100F-477D-9ADB-68EB932DF6DB}" type="presParOf" srcId="{AC71CE31-B602-4286-B5DF-131297A89E95}" destId="{BF814D02-1475-450A-9DA2-FD4FC416D83E}" srcOrd="4" destOrd="0" presId="urn:microsoft.com/office/officeart/2018/2/layout/IconLabelDescriptionList"/>
    <dgm:cxn modelId="{6DDEEC79-FF71-4210-8102-BFA84310D9B7}" type="presParOf" srcId="{7FC425A8-312C-4B82-92A2-013366CBBCC6}" destId="{9F89ECA0-6B24-40B1-8E57-B04B35524EAA}" srcOrd="3" destOrd="0" presId="urn:microsoft.com/office/officeart/2018/2/layout/IconLabelDescriptionList"/>
    <dgm:cxn modelId="{020B2E03-914A-436C-BE3A-FBF51B5FA2CB}" type="presParOf" srcId="{7FC425A8-312C-4B82-92A2-013366CBBCC6}" destId="{8747DD1A-70B5-438D-B9AC-E525FA8294A5}" srcOrd="4" destOrd="0" presId="urn:microsoft.com/office/officeart/2018/2/layout/IconLabelDescriptionList"/>
    <dgm:cxn modelId="{A9B91504-2F55-4C74-B062-E5C24102A333}" type="presParOf" srcId="{8747DD1A-70B5-438D-B9AC-E525FA8294A5}" destId="{181493FE-6BD9-4996-9AF1-60830F3237C4}" srcOrd="0" destOrd="0" presId="urn:microsoft.com/office/officeart/2018/2/layout/IconLabelDescriptionList"/>
    <dgm:cxn modelId="{E5FBFB35-A323-45F8-8C8A-A45821A7EBF8}" type="presParOf" srcId="{8747DD1A-70B5-438D-B9AC-E525FA8294A5}" destId="{6DC7E080-6E94-4348-858A-03806BD197E5}" srcOrd="1" destOrd="0" presId="urn:microsoft.com/office/officeart/2018/2/layout/IconLabelDescriptionList"/>
    <dgm:cxn modelId="{5AB9B6B8-972C-4D3B-BAB4-FFFD40E6C748}" type="presParOf" srcId="{8747DD1A-70B5-438D-B9AC-E525FA8294A5}" destId="{718617B2-8197-47C6-8619-DD6EE6C9511C}" srcOrd="2" destOrd="0" presId="urn:microsoft.com/office/officeart/2018/2/layout/IconLabelDescriptionList"/>
    <dgm:cxn modelId="{F0AFCBE8-343F-47B9-9519-BF19A682BD7E}" type="presParOf" srcId="{8747DD1A-70B5-438D-B9AC-E525FA8294A5}" destId="{3561687D-3EBE-40A7-8EEF-B36AC62620A1}" srcOrd="3" destOrd="0" presId="urn:microsoft.com/office/officeart/2018/2/layout/IconLabelDescriptionList"/>
    <dgm:cxn modelId="{65E32AFB-F680-4BFA-9338-7CEE1FEA0D41}" type="presParOf" srcId="{8747DD1A-70B5-438D-B9AC-E525FA8294A5}" destId="{C3E70FBB-63F8-4BA7-AFBA-7ADFC7CA4AB9}" srcOrd="4" destOrd="0" presId="urn:microsoft.com/office/officeart/2018/2/layout/IconLabelDescriptionList"/>
    <dgm:cxn modelId="{7DC5B895-8746-43A1-839C-12DA3A415224}" type="presParOf" srcId="{7FC425A8-312C-4B82-92A2-013366CBBCC6}" destId="{B746D893-D210-4484-BCB5-A77382852433}" srcOrd="5" destOrd="0" presId="urn:microsoft.com/office/officeart/2018/2/layout/IconLabelDescriptionList"/>
    <dgm:cxn modelId="{90353383-E580-4AA2-BE46-7E52A50B9AB5}" type="presParOf" srcId="{7FC425A8-312C-4B82-92A2-013366CBBCC6}" destId="{6D298E6D-E1DE-4084-9371-EE06E2BA54AE}" srcOrd="6" destOrd="0" presId="urn:microsoft.com/office/officeart/2018/2/layout/IconLabelDescriptionList"/>
    <dgm:cxn modelId="{528E020B-9ADF-49CB-944D-34AD3B8FA0F4}" type="presParOf" srcId="{6D298E6D-E1DE-4084-9371-EE06E2BA54AE}" destId="{B9DAEAD8-1359-43F8-BD70-EB16E36FA313}" srcOrd="0" destOrd="0" presId="urn:microsoft.com/office/officeart/2018/2/layout/IconLabelDescriptionList"/>
    <dgm:cxn modelId="{BBD66ACF-CC06-4488-B6E5-577EEB49736C}" type="presParOf" srcId="{6D298E6D-E1DE-4084-9371-EE06E2BA54AE}" destId="{CC6AA0C4-CF4C-4EBF-ADFC-95A7084AD98F}" srcOrd="1" destOrd="0" presId="urn:microsoft.com/office/officeart/2018/2/layout/IconLabelDescriptionList"/>
    <dgm:cxn modelId="{1F88AED5-319C-4FA1-8FB3-42D0D0A1DF33}" type="presParOf" srcId="{6D298E6D-E1DE-4084-9371-EE06E2BA54AE}" destId="{FF13D7E4-E27F-463E-8FC0-300C539EECB7}" srcOrd="2" destOrd="0" presId="urn:microsoft.com/office/officeart/2018/2/layout/IconLabelDescriptionList"/>
    <dgm:cxn modelId="{F5149B11-CCB0-46F0-B274-1BC151005712}" type="presParOf" srcId="{6D298E6D-E1DE-4084-9371-EE06E2BA54AE}" destId="{952F33D4-A34D-4610-A15B-C27A46A19EDE}" srcOrd="3" destOrd="0" presId="urn:microsoft.com/office/officeart/2018/2/layout/IconLabelDescriptionList"/>
    <dgm:cxn modelId="{54EB6EBF-7C2B-4CDE-B4CD-C56F58E89C31}" type="presParOf" srcId="{6D298E6D-E1DE-4084-9371-EE06E2BA54AE}" destId="{FEBFDCBB-AF04-40B0-8706-991B4BB83AA9}" srcOrd="4" destOrd="0" presId="urn:microsoft.com/office/officeart/2018/2/layout/IconLabelDescriptionList"/>
    <dgm:cxn modelId="{A4EBB59B-B44C-4E13-BDFA-9E7878A67AF8}" type="presParOf" srcId="{7FC425A8-312C-4B82-92A2-013366CBBCC6}" destId="{9090C1C9-B327-41DF-BFEF-CDF159CBAEF6}" srcOrd="7" destOrd="0" presId="urn:microsoft.com/office/officeart/2018/2/layout/IconLabelDescriptionList"/>
    <dgm:cxn modelId="{5670097C-6280-4C34-B956-6C0591398797}" type="presParOf" srcId="{7FC425A8-312C-4B82-92A2-013366CBBCC6}" destId="{6FAEE38F-0596-44BA-AC31-B7C41ED3F7F5}" srcOrd="8" destOrd="0" presId="urn:microsoft.com/office/officeart/2018/2/layout/IconLabelDescriptionList"/>
    <dgm:cxn modelId="{71CF330A-DD09-48DA-AF22-0540D8404EBA}" type="presParOf" srcId="{6FAEE38F-0596-44BA-AC31-B7C41ED3F7F5}" destId="{BF1C236D-009F-458A-AF06-E063403FFC89}" srcOrd="0" destOrd="0" presId="urn:microsoft.com/office/officeart/2018/2/layout/IconLabelDescriptionList"/>
    <dgm:cxn modelId="{14C1A3D6-F803-434B-B460-91FEEEAFA541}" type="presParOf" srcId="{6FAEE38F-0596-44BA-AC31-B7C41ED3F7F5}" destId="{50E2DC85-462D-4621-B716-3BC342B4EC13}" srcOrd="1" destOrd="0" presId="urn:microsoft.com/office/officeart/2018/2/layout/IconLabelDescriptionList"/>
    <dgm:cxn modelId="{3ABB1421-7B2B-4617-BC68-82BDAACBED21}" type="presParOf" srcId="{6FAEE38F-0596-44BA-AC31-B7C41ED3F7F5}" destId="{10AB96AB-A72A-4726-BAEB-3B483FF8C203}" srcOrd="2" destOrd="0" presId="urn:microsoft.com/office/officeart/2018/2/layout/IconLabelDescriptionList"/>
    <dgm:cxn modelId="{607CE455-25EC-4383-807A-0264B32D144C}" type="presParOf" srcId="{6FAEE38F-0596-44BA-AC31-B7C41ED3F7F5}" destId="{BCBE51BA-CAA4-43CE-BCFC-D69F2D70E599}" srcOrd="3" destOrd="0" presId="urn:microsoft.com/office/officeart/2018/2/layout/IconLabelDescriptionList"/>
    <dgm:cxn modelId="{FE8E0417-7545-45BF-90BD-0C329887ACC0}" type="presParOf" srcId="{6FAEE38F-0596-44BA-AC31-B7C41ED3F7F5}" destId="{043D2CDE-068D-4296-94D6-020761547BDF}" srcOrd="4" destOrd="0" presId="urn:microsoft.com/office/officeart/2018/2/layout/IconLabelDescriptionList"/>
    <dgm:cxn modelId="{C55929E4-6466-4DEC-9635-F9D8CDC6793F}" type="presParOf" srcId="{7FC425A8-312C-4B82-92A2-013366CBBCC6}" destId="{AA543E24-289F-4E44-AD81-E282046DD7AD}" srcOrd="9" destOrd="0" presId="urn:microsoft.com/office/officeart/2018/2/layout/IconLabelDescriptionList"/>
    <dgm:cxn modelId="{95947169-C7FF-4D04-8748-0A1A4F6F8612}" type="presParOf" srcId="{7FC425A8-312C-4B82-92A2-013366CBBCC6}" destId="{9CD6E54C-E877-4D34-BDCD-D74DABB98D87}" srcOrd="10" destOrd="0" presId="urn:microsoft.com/office/officeart/2018/2/layout/IconLabelDescriptionList"/>
    <dgm:cxn modelId="{AB935716-B3DE-46DC-8A85-A99144EDE41D}" type="presParOf" srcId="{9CD6E54C-E877-4D34-BDCD-D74DABB98D87}" destId="{85E19580-87D5-455A-845C-B7339E6B3E07}" srcOrd="0" destOrd="0" presId="urn:microsoft.com/office/officeart/2018/2/layout/IconLabelDescriptionList"/>
    <dgm:cxn modelId="{EEBDE12B-A673-4023-87C9-378EE1652B06}" type="presParOf" srcId="{9CD6E54C-E877-4D34-BDCD-D74DABB98D87}" destId="{785702C4-D197-443E-AE21-6BDF46739034}" srcOrd="1" destOrd="0" presId="urn:microsoft.com/office/officeart/2018/2/layout/IconLabelDescriptionList"/>
    <dgm:cxn modelId="{C411B704-4C23-481D-9430-13AAC768B752}" type="presParOf" srcId="{9CD6E54C-E877-4D34-BDCD-D74DABB98D87}" destId="{99D2AD8E-36FA-4674-A960-061F1572BF75}" srcOrd="2" destOrd="0" presId="urn:microsoft.com/office/officeart/2018/2/layout/IconLabelDescriptionList"/>
    <dgm:cxn modelId="{298A42C8-8219-471B-B75A-F1C4674B9051}" type="presParOf" srcId="{9CD6E54C-E877-4D34-BDCD-D74DABB98D87}" destId="{B7E194CD-176C-4C95-8D48-091BC08437DD}" srcOrd="3" destOrd="0" presId="urn:microsoft.com/office/officeart/2018/2/layout/IconLabelDescriptionList"/>
    <dgm:cxn modelId="{625C974C-52D1-4A70-83F5-28BB8117DDC8}" type="presParOf" srcId="{9CD6E54C-E877-4D34-BDCD-D74DABB98D87}" destId="{3BB8D8D8-0083-4ED9-BA3A-E38C1B8F28F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C31C26-9114-4E4E-98D7-2E06D0C5BA3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E80ED5F-6552-47B6-82A0-527529DEF101}">
      <dgm:prSet/>
      <dgm:spPr/>
      <dgm:t>
        <a:bodyPr/>
        <a:lstStyle/>
        <a:p>
          <a:r>
            <a:rPr lang="en-US"/>
            <a:t>Kelly DeBie, PhD, JS, MS</a:t>
          </a:r>
        </a:p>
      </dgm:t>
    </dgm:pt>
    <dgm:pt modelId="{3A58D54F-02B5-409A-BF7C-EBD1167580E2}" type="parTrans" cxnId="{F39466A6-C905-4469-BC2C-1680F623F6E0}">
      <dgm:prSet/>
      <dgm:spPr/>
      <dgm:t>
        <a:bodyPr/>
        <a:lstStyle/>
        <a:p>
          <a:endParaRPr lang="en-US"/>
        </a:p>
      </dgm:t>
    </dgm:pt>
    <dgm:pt modelId="{2CD82831-1532-4CD3-B28D-282FCA74C258}" type="sibTrans" cxnId="{F39466A6-C905-4469-BC2C-1680F623F6E0}">
      <dgm:prSet/>
      <dgm:spPr/>
      <dgm:t>
        <a:bodyPr/>
        <a:lstStyle/>
        <a:p>
          <a:endParaRPr lang="en-US"/>
        </a:p>
      </dgm:t>
    </dgm:pt>
    <dgm:pt modelId="{5877EFE6-6256-4567-8895-3CC4E2BAF5DE}">
      <dgm:prSet/>
      <dgm:spPr/>
      <dgm:t>
        <a:bodyPr/>
        <a:lstStyle/>
        <a:p>
          <a:r>
            <a:rPr lang="en-US" dirty="0"/>
            <a:t>kelly.debie@colostate.edu</a:t>
          </a:r>
        </a:p>
      </dgm:t>
    </dgm:pt>
    <dgm:pt modelId="{6F8A3185-8ECE-4A99-8FE5-DA221ED33A6D}" type="parTrans" cxnId="{5532D0DC-0820-4667-A754-A6CA746CD228}">
      <dgm:prSet/>
      <dgm:spPr/>
      <dgm:t>
        <a:bodyPr/>
        <a:lstStyle/>
        <a:p>
          <a:endParaRPr lang="en-US"/>
        </a:p>
      </dgm:t>
    </dgm:pt>
    <dgm:pt modelId="{5C9FB5F9-DBE5-4D18-8573-D31261A3D7D2}" type="sibTrans" cxnId="{5532D0DC-0820-4667-A754-A6CA746CD228}">
      <dgm:prSet/>
      <dgm:spPr/>
      <dgm:t>
        <a:bodyPr/>
        <a:lstStyle/>
        <a:p>
          <a:endParaRPr lang="en-US"/>
        </a:p>
      </dgm:t>
    </dgm:pt>
    <dgm:pt modelId="{A68B106D-0C0E-45DD-987A-E8A0399A0D8F}" type="pres">
      <dgm:prSet presAssocID="{A9C31C26-9114-4E4E-98D7-2E06D0C5BA30}" presName="linear" presStyleCnt="0">
        <dgm:presLayoutVars>
          <dgm:animLvl val="lvl"/>
          <dgm:resizeHandles val="exact"/>
        </dgm:presLayoutVars>
      </dgm:prSet>
      <dgm:spPr/>
    </dgm:pt>
    <dgm:pt modelId="{F6326C1A-C61C-435E-8AD9-71782A9667EC}" type="pres">
      <dgm:prSet presAssocID="{CE80ED5F-6552-47B6-82A0-527529DEF101}" presName="parentText" presStyleLbl="node1" presStyleIdx="0" presStyleCnt="2">
        <dgm:presLayoutVars>
          <dgm:chMax val="0"/>
          <dgm:bulletEnabled val="1"/>
        </dgm:presLayoutVars>
      </dgm:prSet>
      <dgm:spPr/>
    </dgm:pt>
    <dgm:pt modelId="{C55AC8BE-F834-4E3A-9966-702F423114C8}" type="pres">
      <dgm:prSet presAssocID="{2CD82831-1532-4CD3-B28D-282FCA74C258}" presName="spacer" presStyleCnt="0"/>
      <dgm:spPr/>
    </dgm:pt>
    <dgm:pt modelId="{233E88A0-F861-49BC-9837-7D6B8E048DC3}" type="pres">
      <dgm:prSet presAssocID="{5877EFE6-6256-4567-8895-3CC4E2BAF5DE}" presName="parentText" presStyleLbl="node1" presStyleIdx="1" presStyleCnt="2">
        <dgm:presLayoutVars>
          <dgm:chMax val="0"/>
          <dgm:bulletEnabled val="1"/>
        </dgm:presLayoutVars>
      </dgm:prSet>
      <dgm:spPr/>
    </dgm:pt>
  </dgm:ptLst>
  <dgm:cxnLst>
    <dgm:cxn modelId="{4C198802-3CC9-453E-AE45-481D2CDDCF4B}" type="presOf" srcId="{5877EFE6-6256-4567-8895-3CC4E2BAF5DE}" destId="{233E88A0-F861-49BC-9837-7D6B8E048DC3}" srcOrd="0" destOrd="0" presId="urn:microsoft.com/office/officeart/2005/8/layout/vList2"/>
    <dgm:cxn modelId="{D59F066A-5BA1-46B5-8E04-255D36B9037B}" type="presOf" srcId="{A9C31C26-9114-4E4E-98D7-2E06D0C5BA30}" destId="{A68B106D-0C0E-45DD-987A-E8A0399A0D8F}" srcOrd="0" destOrd="0" presId="urn:microsoft.com/office/officeart/2005/8/layout/vList2"/>
    <dgm:cxn modelId="{F39466A6-C905-4469-BC2C-1680F623F6E0}" srcId="{A9C31C26-9114-4E4E-98D7-2E06D0C5BA30}" destId="{CE80ED5F-6552-47B6-82A0-527529DEF101}" srcOrd="0" destOrd="0" parTransId="{3A58D54F-02B5-409A-BF7C-EBD1167580E2}" sibTransId="{2CD82831-1532-4CD3-B28D-282FCA74C258}"/>
    <dgm:cxn modelId="{5532D0DC-0820-4667-A754-A6CA746CD228}" srcId="{A9C31C26-9114-4E4E-98D7-2E06D0C5BA30}" destId="{5877EFE6-6256-4567-8895-3CC4E2BAF5DE}" srcOrd="1" destOrd="0" parTransId="{6F8A3185-8ECE-4A99-8FE5-DA221ED33A6D}" sibTransId="{5C9FB5F9-DBE5-4D18-8573-D31261A3D7D2}"/>
    <dgm:cxn modelId="{B1B2CCF8-236D-44B5-B13B-D19A705C3D16}" type="presOf" srcId="{CE80ED5F-6552-47B6-82A0-527529DEF101}" destId="{F6326C1A-C61C-435E-8AD9-71782A9667EC}" srcOrd="0" destOrd="0" presId="urn:microsoft.com/office/officeart/2005/8/layout/vList2"/>
    <dgm:cxn modelId="{1D5859ED-6D08-445D-9583-C33EC2748215}" type="presParOf" srcId="{A68B106D-0C0E-45DD-987A-E8A0399A0D8F}" destId="{F6326C1A-C61C-435E-8AD9-71782A9667EC}" srcOrd="0" destOrd="0" presId="urn:microsoft.com/office/officeart/2005/8/layout/vList2"/>
    <dgm:cxn modelId="{37085DD1-177D-4B22-8BD1-8E235618315C}" type="presParOf" srcId="{A68B106D-0C0E-45DD-987A-E8A0399A0D8F}" destId="{C55AC8BE-F834-4E3A-9966-702F423114C8}" srcOrd="1" destOrd="0" presId="urn:microsoft.com/office/officeart/2005/8/layout/vList2"/>
    <dgm:cxn modelId="{3418FB01-84A5-4272-8D53-5AC6ECFBC3AE}" type="presParOf" srcId="{A68B106D-0C0E-45DD-987A-E8A0399A0D8F}" destId="{233E88A0-F861-49BC-9837-7D6B8E048DC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F6F7A-A728-40B3-A18E-61931FB36891}">
      <dsp:nvSpPr>
        <dsp:cNvPr id="0" name=""/>
        <dsp:cNvSpPr/>
      </dsp:nvSpPr>
      <dsp:spPr>
        <a:xfrm>
          <a:off x="2132905" y="70074"/>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5E161-D486-44C8-8E8F-27D2B32CE298}">
      <dsp:nvSpPr>
        <dsp:cNvPr id="0" name=""/>
        <dsp:cNvSpPr/>
      </dsp:nvSpPr>
      <dsp:spPr>
        <a:xfrm>
          <a:off x="2600905" y="53807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C0ED56-12CD-42FB-8E05-AAD790612F2B}">
      <dsp:nvSpPr>
        <dsp:cNvPr id="0" name=""/>
        <dsp:cNvSpPr/>
      </dsp:nvSpPr>
      <dsp:spPr>
        <a:xfrm>
          <a:off x="1430905" y="295007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Something influential changes, and </a:t>
          </a:r>
          <a:r>
            <a:rPr lang="en-US" sz="1600" u="sng" kern="1200"/>
            <a:t>not</a:t>
          </a:r>
          <a:r>
            <a:rPr lang="en-US" sz="1600" kern="1200"/>
            <a:t> at the selection of the researcher</a:t>
          </a:r>
        </a:p>
      </dsp:txBody>
      <dsp:txXfrm>
        <a:off x="1430905" y="2950075"/>
        <a:ext cx="3600000" cy="720000"/>
      </dsp:txXfrm>
    </dsp:sp>
    <dsp:sp modelId="{C11C75C7-49B6-4412-BA55-EFD422932247}">
      <dsp:nvSpPr>
        <dsp:cNvPr id="0" name=""/>
        <dsp:cNvSpPr/>
      </dsp:nvSpPr>
      <dsp:spPr>
        <a:xfrm>
          <a:off x="6362905" y="70074"/>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F05B4-0456-44F5-ABE1-A95414C2C43E}">
      <dsp:nvSpPr>
        <dsp:cNvPr id="0" name=""/>
        <dsp:cNvSpPr/>
      </dsp:nvSpPr>
      <dsp:spPr>
        <a:xfrm>
          <a:off x="6830906" y="53807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8C513F-2ED2-4DD0-B7D3-D8307D8A6092}">
      <dsp:nvSpPr>
        <dsp:cNvPr id="0" name=""/>
        <dsp:cNvSpPr/>
      </dsp:nvSpPr>
      <dsp:spPr>
        <a:xfrm>
          <a:off x="5660905" y="295007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Provides an opportunity to study something we couldn’t ethically research</a:t>
          </a:r>
        </a:p>
      </dsp:txBody>
      <dsp:txXfrm>
        <a:off x="5660905" y="2950075"/>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E0006-C767-45B4-92B7-114BE3C1A45A}">
      <dsp:nvSpPr>
        <dsp:cNvPr id="0" name=""/>
        <dsp:cNvSpPr/>
      </dsp:nvSpPr>
      <dsp:spPr>
        <a:xfrm>
          <a:off x="0" y="756623"/>
          <a:ext cx="3007072" cy="1909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AC91B-ED3D-430F-B262-3B0FA63E915A}">
      <dsp:nvSpPr>
        <dsp:cNvPr id="0" name=""/>
        <dsp:cNvSpPr/>
      </dsp:nvSpPr>
      <dsp:spPr>
        <a:xfrm>
          <a:off x="334119" y="1074036"/>
          <a:ext cx="3007072" cy="190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Increased air pollution associated with power plants</a:t>
          </a:r>
        </a:p>
      </dsp:txBody>
      <dsp:txXfrm>
        <a:off x="390046" y="1129963"/>
        <a:ext cx="2895218" cy="1797636"/>
      </dsp:txXfrm>
    </dsp:sp>
    <dsp:sp modelId="{4C27E4AA-4098-4D01-9F3E-2477EFC0D311}">
      <dsp:nvSpPr>
        <dsp:cNvPr id="0" name=""/>
        <dsp:cNvSpPr/>
      </dsp:nvSpPr>
      <dsp:spPr>
        <a:xfrm>
          <a:off x="3675310" y="756623"/>
          <a:ext cx="3007072" cy="1909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CF05C-BBC6-4E1E-8CB3-4E53C97D2D9A}">
      <dsp:nvSpPr>
        <dsp:cNvPr id="0" name=""/>
        <dsp:cNvSpPr/>
      </dsp:nvSpPr>
      <dsp:spPr>
        <a:xfrm>
          <a:off x="4009429" y="1074036"/>
          <a:ext cx="3007072" cy="190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Air pollution associated with birth outcomes</a:t>
          </a:r>
        </a:p>
      </dsp:txBody>
      <dsp:txXfrm>
        <a:off x="4065356" y="1129963"/>
        <a:ext cx="2895218" cy="1797636"/>
      </dsp:txXfrm>
    </dsp:sp>
    <dsp:sp modelId="{2DCF1491-783D-4FB5-AB61-8599F878288D}">
      <dsp:nvSpPr>
        <dsp:cNvPr id="0" name=""/>
        <dsp:cNvSpPr/>
      </dsp:nvSpPr>
      <dsp:spPr>
        <a:xfrm>
          <a:off x="7350620" y="756623"/>
          <a:ext cx="3007072" cy="1909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96E33-78AC-4069-A82C-153E75CC2DE3}">
      <dsp:nvSpPr>
        <dsp:cNvPr id="0" name=""/>
        <dsp:cNvSpPr/>
      </dsp:nvSpPr>
      <dsp:spPr>
        <a:xfrm>
          <a:off x="7684739" y="1074036"/>
          <a:ext cx="3007072" cy="190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But could we say that power plants cause differences in birth outcomes?</a:t>
          </a:r>
        </a:p>
      </dsp:txBody>
      <dsp:txXfrm>
        <a:off x="7740666" y="1129963"/>
        <a:ext cx="2895218" cy="1797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C3761-62E5-419E-AB29-CEE691BE6922}">
      <dsp:nvSpPr>
        <dsp:cNvPr id="0" name=""/>
        <dsp:cNvSpPr/>
      </dsp:nvSpPr>
      <dsp:spPr>
        <a:xfrm>
          <a:off x="9342" y="1091085"/>
          <a:ext cx="2792424" cy="16754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Power Plants</a:t>
          </a:r>
        </a:p>
      </dsp:txBody>
      <dsp:txXfrm>
        <a:off x="58414" y="1140157"/>
        <a:ext cx="2694280" cy="1577310"/>
      </dsp:txXfrm>
    </dsp:sp>
    <dsp:sp modelId="{7EF4A43D-B1DC-4890-9076-30C56518D275}">
      <dsp:nvSpPr>
        <dsp:cNvPr id="0" name=""/>
        <dsp:cNvSpPr/>
      </dsp:nvSpPr>
      <dsp:spPr>
        <a:xfrm>
          <a:off x="3047500" y="1582552"/>
          <a:ext cx="591994" cy="6925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047500" y="1721056"/>
        <a:ext cx="414396" cy="415513"/>
      </dsp:txXfrm>
    </dsp:sp>
    <dsp:sp modelId="{A48C66CF-709B-49E2-A558-079EE31B4983}">
      <dsp:nvSpPr>
        <dsp:cNvPr id="0" name=""/>
        <dsp:cNvSpPr/>
      </dsp:nvSpPr>
      <dsp:spPr>
        <a:xfrm>
          <a:off x="3918737" y="1091085"/>
          <a:ext cx="2792424" cy="16754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Air Pollution</a:t>
          </a:r>
        </a:p>
      </dsp:txBody>
      <dsp:txXfrm>
        <a:off x="3967809" y="1140157"/>
        <a:ext cx="2694280" cy="1577310"/>
      </dsp:txXfrm>
    </dsp:sp>
    <dsp:sp modelId="{235A65B8-D72D-4883-958B-706C44C21EEE}">
      <dsp:nvSpPr>
        <dsp:cNvPr id="0" name=""/>
        <dsp:cNvSpPr/>
      </dsp:nvSpPr>
      <dsp:spPr>
        <a:xfrm>
          <a:off x="6956895" y="1582552"/>
          <a:ext cx="591994" cy="6925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956895" y="1721056"/>
        <a:ext cx="414396" cy="415513"/>
      </dsp:txXfrm>
    </dsp:sp>
    <dsp:sp modelId="{86CA83E7-26BC-4393-9CDD-729FD28AACAB}">
      <dsp:nvSpPr>
        <dsp:cNvPr id="0" name=""/>
        <dsp:cNvSpPr/>
      </dsp:nvSpPr>
      <dsp:spPr>
        <a:xfrm>
          <a:off x="7828132" y="1091085"/>
          <a:ext cx="2792424" cy="167545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Birth Outcomes</a:t>
          </a:r>
        </a:p>
      </dsp:txBody>
      <dsp:txXfrm>
        <a:off x="7877204" y="1140157"/>
        <a:ext cx="2694280" cy="1577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71B52-D635-4706-8249-F53044D8C7AB}">
      <dsp:nvSpPr>
        <dsp:cNvPr id="0" name=""/>
        <dsp:cNvSpPr/>
      </dsp:nvSpPr>
      <dsp:spPr>
        <a:xfrm>
          <a:off x="3132" y="764334"/>
          <a:ext cx="3142808" cy="2514246"/>
        </a:xfrm>
        <a:prstGeom prst="homePlate">
          <a:avLst>
            <a:gd name="adj" fmla="val 2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871" tIns="60960" rIns="443485" bIns="60960" numCol="1" spcCol="1270" anchor="ctr" anchorCtr="0">
          <a:noAutofit/>
        </a:bodyPr>
        <a:lstStyle/>
        <a:p>
          <a:pPr marL="0" lvl="0" indent="0" algn="l" defTabSz="1066800">
            <a:lnSpc>
              <a:spcPct val="90000"/>
            </a:lnSpc>
            <a:spcBef>
              <a:spcPct val="0"/>
            </a:spcBef>
            <a:spcAft>
              <a:spcPct val="35000"/>
            </a:spcAft>
            <a:buNone/>
          </a:pPr>
          <a:r>
            <a:rPr lang="en-US" sz="2400" kern="1200" dirty="0"/>
            <a:t>Create a comparison where there isn’t a good reason for there to be one </a:t>
          </a:r>
        </a:p>
      </dsp:txBody>
      <dsp:txXfrm>
        <a:off x="3132" y="764334"/>
        <a:ext cx="2828527" cy="2514246"/>
      </dsp:txXfrm>
    </dsp:sp>
    <dsp:sp modelId="{AC36FBA2-28B4-4EBB-80E1-7B32DB7A2F4F}">
      <dsp:nvSpPr>
        <dsp:cNvPr id="0" name=""/>
        <dsp:cNvSpPr/>
      </dsp:nvSpPr>
      <dsp:spPr>
        <a:xfrm>
          <a:off x="2517378" y="764334"/>
          <a:ext cx="3142808" cy="2514246"/>
        </a:xfrm>
        <a:prstGeom prst="chevron">
          <a:avLst>
            <a:gd name="adj" fmla="val 2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871" tIns="60960" rIns="110871" bIns="60960" numCol="1" spcCol="1270" anchor="ctr" anchorCtr="0">
          <a:noAutofit/>
        </a:bodyPr>
        <a:lstStyle/>
        <a:p>
          <a:pPr marL="0" lvl="0" indent="0" algn="l" defTabSz="1066800">
            <a:lnSpc>
              <a:spcPct val="90000"/>
            </a:lnSpc>
            <a:spcBef>
              <a:spcPct val="0"/>
            </a:spcBef>
            <a:spcAft>
              <a:spcPct val="35000"/>
            </a:spcAft>
            <a:buNone/>
          </a:pPr>
          <a:r>
            <a:rPr lang="en-US" sz="2400" kern="1200" dirty="0"/>
            <a:t>Used to identify uncontrolled confounding</a:t>
          </a:r>
        </a:p>
      </dsp:txBody>
      <dsp:txXfrm>
        <a:off x="3145940" y="764334"/>
        <a:ext cx="1885685" cy="2514246"/>
      </dsp:txXfrm>
    </dsp:sp>
    <dsp:sp modelId="{9EDD887A-4A2B-46F0-948B-A0DB7D4A0C0A}">
      <dsp:nvSpPr>
        <dsp:cNvPr id="0" name=""/>
        <dsp:cNvSpPr/>
      </dsp:nvSpPr>
      <dsp:spPr>
        <a:xfrm>
          <a:off x="5031625" y="764334"/>
          <a:ext cx="3142808" cy="2514246"/>
        </a:xfrm>
        <a:prstGeom prst="chevron">
          <a:avLst>
            <a:gd name="adj" fmla="val 2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871" tIns="55880" rIns="110871" bIns="55880" numCol="1" spcCol="1270" anchor="t" anchorCtr="0">
          <a:noAutofit/>
        </a:bodyPr>
        <a:lstStyle/>
        <a:p>
          <a:pPr marL="0" lvl="0" indent="0" algn="l" defTabSz="977900">
            <a:lnSpc>
              <a:spcPct val="90000"/>
            </a:lnSpc>
            <a:spcBef>
              <a:spcPct val="0"/>
            </a:spcBef>
            <a:spcAft>
              <a:spcPct val="35000"/>
            </a:spcAft>
            <a:buNone/>
          </a:pPr>
          <a:r>
            <a:rPr lang="en-US" sz="2200" kern="1200" dirty="0"/>
            <a:t>Ex: Wyoming residents associations with Texas SB8 </a:t>
          </a:r>
        </a:p>
        <a:p>
          <a:pPr marL="171450" lvl="1" indent="-171450" algn="l" defTabSz="800100">
            <a:lnSpc>
              <a:spcPct val="90000"/>
            </a:lnSpc>
            <a:spcBef>
              <a:spcPct val="0"/>
            </a:spcBef>
            <a:spcAft>
              <a:spcPct val="15000"/>
            </a:spcAft>
            <a:buChar char="•"/>
          </a:pPr>
          <a:r>
            <a:rPr lang="en-US" sz="1800" i="1" kern="1200" dirty="0"/>
            <a:t>Confirmatory negative control</a:t>
          </a:r>
          <a:endParaRPr lang="en-US" sz="1800" kern="1200" dirty="0"/>
        </a:p>
      </dsp:txBody>
      <dsp:txXfrm>
        <a:off x="5660187" y="764334"/>
        <a:ext cx="1885685" cy="2514246"/>
      </dsp:txXfrm>
    </dsp:sp>
    <dsp:sp modelId="{B611C897-693E-432E-9840-33A93ED1A2FF}">
      <dsp:nvSpPr>
        <dsp:cNvPr id="0" name=""/>
        <dsp:cNvSpPr/>
      </dsp:nvSpPr>
      <dsp:spPr>
        <a:xfrm>
          <a:off x="7545871" y="764334"/>
          <a:ext cx="3142808" cy="2514246"/>
        </a:xfrm>
        <a:prstGeom prst="chevron">
          <a:avLst>
            <a:gd name="adj" fmla="val 2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871" tIns="53340" rIns="110871" bIns="53340" numCol="1" spcCol="1270" anchor="ctr" anchorCtr="0">
          <a:noAutofit/>
        </a:bodyPr>
        <a:lstStyle/>
        <a:p>
          <a:pPr marL="0" lvl="0" indent="0" algn="l" defTabSz="933450">
            <a:lnSpc>
              <a:spcPct val="90000"/>
            </a:lnSpc>
            <a:spcBef>
              <a:spcPct val="0"/>
            </a:spcBef>
            <a:spcAft>
              <a:spcPct val="35000"/>
            </a:spcAft>
            <a:buNone/>
          </a:pPr>
          <a:r>
            <a:rPr lang="en-US" sz="2100" kern="1200" dirty="0"/>
            <a:t>I have also done this using different combinations of unexposed states for infant mortality studies</a:t>
          </a:r>
        </a:p>
      </dsp:txBody>
      <dsp:txXfrm>
        <a:off x="8174433" y="764334"/>
        <a:ext cx="1885685" cy="2514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766F5-AA8B-4D84-A74F-B125F2532270}">
      <dsp:nvSpPr>
        <dsp:cNvPr id="0" name=""/>
        <dsp:cNvSpPr/>
      </dsp:nvSpPr>
      <dsp:spPr>
        <a:xfrm>
          <a:off x="1936" y="473408"/>
          <a:ext cx="544113" cy="5441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6ED2B-9AEF-4376-8B69-3B3CBEE1FEA4}">
      <dsp:nvSpPr>
        <dsp:cNvPr id="0" name=""/>
        <dsp:cNvSpPr/>
      </dsp:nvSpPr>
      <dsp:spPr>
        <a:xfrm>
          <a:off x="1936" y="1137635"/>
          <a:ext cx="1554609" cy="171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We may have to get creative in the coming years</a:t>
          </a:r>
        </a:p>
      </dsp:txBody>
      <dsp:txXfrm>
        <a:off x="1936" y="1137635"/>
        <a:ext cx="1554609" cy="1715574"/>
      </dsp:txXfrm>
    </dsp:sp>
    <dsp:sp modelId="{4F7514C2-ABB9-4A9F-9A27-18086F49D139}">
      <dsp:nvSpPr>
        <dsp:cNvPr id="0" name=""/>
        <dsp:cNvSpPr/>
      </dsp:nvSpPr>
      <dsp:spPr>
        <a:xfrm>
          <a:off x="1936" y="2909076"/>
          <a:ext cx="1554609" cy="357665"/>
        </a:xfrm>
        <a:prstGeom prst="rect">
          <a:avLst/>
        </a:prstGeom>
        <a:noFill/>
        <a:ln>
          <a:noFill/>
        </a:ln>
        <a:effectLst/>
      </dsp:spPr>
      <dsp:style>
        <a:lnRef idx="0">
          <a:scrgbClr r="0" g="0" b="0"/>
        </a:lnRef>
        <a:fillRef idx="0">
          <a:scrgbClr r="0" g="0" b="0"/>
        </a:fillRef>
        <a:effectRef idx="0">
          <a:scrgbClr r="0" g="0" b="0"/>
        </a:effectRef>
        <a:fontRef idx="minor"/>
      </dsp:style>
    </dsp:sp>
    <dsp:sp modelId="{0025BD58-EAAF-4347-A835-98E58ECE13A8}">
      <dsp:nvSpPr>
        <dsp:cNvPr id="0" name=""/>
        <dsp:cNvSpPr/>
      </dsp:nvSpPr>
      <dsp:spPr>
        <a:xfrm>
          <a:off x="1828602" y="473408"/>
          <a:ext cx="544113" cy="5441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1BB29D-F6B2-46E8-A728-9EB0621DB55B}">
      <dsp:nvSpPr>
        <dsp:cNvPr id="0" name=""/>
        <dsp:cNvSpPr/>
      </dsp:nvSpPr>
      <dsp:spPr>
        <a:xfrm>
          <a:off x="1828602" y="1137635"/>
          <a:ext cx="1554609" cy="171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New methods are being developed to study the combination of laws/policies</a:t>
          </a:r>
        </a:p>
      </dsp:txBody>
      <dsp:txXfrm>
        <a:off x="1828602" y="1137635"/>
        <a:ext cx="1554609" cy="1715574"/>
      </dsp:txXfrm>
    </dsp:sp>
    <dsp:sp modelId="{BF814D02-1475-450A-9DA2-FD4FC416D83E}">
      <dsp:nvSpPr>
        <dsp:cNvPr id="0" name=""/>
        <dsp:cNvSpPr/>
      </dsp:nvSpPr>
      <dsp:spPr>
        <a:xfrm>
          <a:off x="1828602" y="2909076"/>
          <a:ext cx="1554609" cy="357665"/>
        </a:xfrm>
        <a:prstGeom prst="rect">
          <a:avLst/>
        </a:prstGeom>
        <a:noFill/>
        <a:ln>
          <a:noFill/>
        </a:ln>
        <a:effectLst/>
      </dsp:spPr>
      <dsp:style>
        <a:lnRef idx="0">
          <a:scrgbClr r="0" g="0" b="0"/>
        </a:lnRef>
        <a:fillRef idx="0">
          <a:scrgbClr r="0" g="0" b="0"/>
        </a:fillRef>
        <a:effectRef idx="0">
          <a:scrgbClr r="0" g="0" b="0"/>
        </a:effectRef>
        <a:fontRef idx="minor"/>
      </dsp:style>
    </dsp:sp>
    <dsp:sp modelId="{181493FE-6BD9-4996-9AF1-60830F3237C4}">
      <dsp:nvSpPr>
        <dsp:cNvPr id="0" name=""/>
        <dsp:cNvSpPr/>
      </dsp:nvSpPr>
      <dsp:spPr>
        <a:xfrm>
          <a:off x="3655268" y="473408"/>
          <a:ext cx="544113" cy="5441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8617B2-8197-47C6-8619-DD6EE6C9511C}">
      <dsp:nvSpPr>
        <dsp:cNvPr id="0" name=""/>
        <dsp:cNvSpPr/>
      </dsp:nvSpPr>
      <dsp:spPr>
        <a:xfrm>
          <a:off x="3655268" y="1137635"/>
          <a:ext cx="1554609" cy="171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Data availability is a real concern (the Wayback machine and other sites…)</a:t>
          </a:r>
        </a:p>
      </dsp:txBody>
      <dsp:txXfrm>
        <a:off x="3655268" y="1137635"/>
        <a:ext cx="1554609" cy="1715574"/>
      </dsp:txXfrm>
    </dsp:sp>
    <dsp:sp modelId="{C3E70FBB-63F8-4BA7-AFBA-7ADFC7CA4AB9}">
      <dsp:nvSpPr>
        <dsp:cNvPr id="0" name=""/>
        <dsp:cNvSpPr/>
      </dsp:nvSpPr>
      <dsp:spPr>
        <a:xfrm>
          <a:off x="3655268" y="2909076"/>
          <a:ext cx="1554609" cy="357665"/>
        </a:xfrm>
        <a:prstGeom prst="rect">
          <a:avLst/>
        </a:prstGeom>
        <a:noFill/>
        <a:ln>
          <a:noFill/>
        </a:ln>
        <a:effectLst/>
      </dsp:spPr>
      <dsp:style>
        <a:lnRef idx="0">
          <a:scrgbClr r="0" g="0" b="0"/>
        </a:lnRef>
        <a:fillRef idx="0">
          <a:scrgbClr r="0" g="0" b="0"/>
        </a:fillRef>
        <a:effectRef idx="0">
          <a:scrgbClr r="0" g="0" b="0"/>
        </a:effectRef>
        <a:fontRef idx="minor"/>
      </dsp:style>
    </dsp:sp>
    <dsp:sp modelId="{B9DAEAD8-1359-43F8-BD70-EB16E36FA313}">
      <dsp:nvSpPr>
        <dsp:cNvPr id="0" name=""/>
        <dsp:cNvSpPr/>
      </dsp:nvSpPr>
      <dsp:spPr>
        <a:xfrm>
          <a:off x="5481934" y="473408"/>
          <a:ext cx="544113" cy="5441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3D7E4-E27F-463E-8FC0-300C539EECB7}">
      <dsp:nvSpPr>
        <dsp:cNvPr id="0" name=""/>
        <dsp:cNvSpPr/>
      </dsp:nvSpPr>
      <dsp:spPr>
        <a:xfrm>
          <a:off x="5481934" y="1137635"/>
          <a:ext cx="1554609" cy="171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Data integrity and security will likely become issues as well</a:t>
          </a:r>
        </a:p>
      </dsp:txBody>
      <dsp:txXfrm>
        <a:off x="5481934" y="1137635"/>
        <a:ext cx="1554609" cy="1715574"/>
      </dsp:txXfrm>
    </dsp:sp>
    <dsp:sp modelId="{FEBFDCBB-AF04-40B0-8706-991B4BB83AA9}">
      <dsp:nvSpPr>
        <dsp:cNvPr id="0" name=""/>
        <dsp:cNvSpPr/>
      </dsp:nvSpPr>
      <dsp:spPr>
        <a:xfrm>
          <a:off x="5481934" y="2909076"/>
          <a:ext cx="1554609" cy="357665"/>
        </a:xfrm>
        <a:prstGeom prst="rect">
          <a:avLst/>
        </a:prstGeom>
        <a:noFill/>
        <a:ln>
          <a:noFill/>
        </a:ln>
        <a:effectLst/>
      </dsp:spPr>
      <dsp:style>
        <a:lnRef idx="0">
          <a:scrgbClr r="0" g="0" b="0"/>
        </a:lnRef>
        <a:fillRef idx="0">
          <a:scrgbClr r="0" g="0" b="0"/>
        </a:fillRef>
        <a:effectRef idx="0">
          <a:scrgbClr r="0" g="0" b="0"/>
        </a:effectRef>
        <a:fontRef idx="minor"/>
      </dsp:style>
    </dsp:sp>
    <dsp:sp modelId="{BF1C236D-009F-458A-AF06-E063403FFC89}">
      <dsp:nvSpPr>
        <dsp:cNvPr id="0" name=""/>
        <dsp:cNvSpPr/>
      </dsp:nvSpPr>
      <dsp:spPr>
        <a:xfrm>
          <a:off x="7308600" y="473408"/>
          <a:ext cx="544113" cy="5441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AB96AB-A72A-4726-BAEB-3B483FF8C203}">
      <dsp:nvSpPr>
        <dsp:cNvPr id="0" name=""/>
        <dsp:cNvSpPr/>
      </dsp:nvSpPr>
      <dsp:spPr>
        <a:xfrm>
          <a:off x="7308600" y="1137635"/>
          <a:ext cx="1554609" cy="171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1" kern="1200" dirty="0"/>
            <a:t>You </a:t>
          </a:r>
          <a:r>
            <a:rPr lang="en-US" sz="1800" b="1" u="sng" kern="1200" dirty="0"/>
            <a:t>can</a:t>
          </a:r>
          <a:r>
            <a:rPr lang="en-US" sz="1800" b="1" kern="1200" dirty="0"/>
            <a:t> and you </a:t>
          </a:r>
          <a:r>
            <a:rPr lang="en-US" sz="1800" b="1" u="sng" kern="1200" dirty="0"/>
            <a:t>will</a:t>
          </a:r>
          <a:r>
            <a:rPr lang="en-US" sz="1800" b="1" kern="1200" dirty="0"/>
            <a:t> find a way to study the things you care about</a:t>
          </a:r>
          <a:endParaRPr lang="en-US" sz="1800" kern="1200" dirty="0"/>
        </a:p>
      </dsp:txBody>
      <dsp:txXfrm>
        <a:off x="7308600" y="1137635"/>
        <a:ext cx="1554609" cy="1715574"/>
      </dsp:txXfrm>
    </dsp:sp>
    <dsp:sp modelId="{043D2CDE-068D-4296-94D6-020761547BDF}">
      <dsp:nvSpPr>
        <dsp:cNvPr id="0" name=""/>
        <dsp:cNvSpPr/>
      </dsp:nvSpPr>
      <dsp:spPr>
        <a:xfrm>
          <a:off x="7308600" y="2909076"/>
          <a:ext cx="1554609" cy="357665"/>
        </a:xfrm>
        <a:prstGeom prst="rect">
          <a:avLst/>
        </a:prstGeom>
        <a:noFill/>
        <a:ln>
          <a:noFill/>
        </a:ln>
        <a:effectLst/>
      </dsp:spPr>
      <dsp:style>
        <a:lnRef idx="0">
          <a:scrgbClr r="0" g="0" b="0"/>
        </a:lnRef>
        <a:fillRef idx="0">
          <a:scrgbClr r="0" g="0" b="0"/>
        </a:fillRef>
        <a:effectRef idx="0">
          <a:scrgbClr r="0" g="0" b="0"/>
        </a:effectRef>
        <a:fontRef idx="minor"/>
      </dsp:style>
    </dsp:sp>
    <dsp:sp modelId="{85E19580-87D5-455A-845C-B7339E6B3E07}">
      <dsp:nvSpPr>
        <dsp:cNvPr id="0" name=""/>
        <dsp:cNvSpPr/>
      </dsp:nvSpPr>
      <dsp:spPr>
        <a:xfrm>
          <a:off x="9135266" y="473408"/>
          <a:ext cx="544113" cy="5441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2AD8E-36FA-4674-A960-061F1572BF75}">
      <dsp:nvSpPr>
        <dsp:cNvPr id="0" name=""/>
        <dsp:cNvSpPr/>
      </dsp:nvSpPr>
      <dsp:spPr>
        <a:xfrm>
          <a:off x="9135266" y="1137635"/>
          <a:ext cx="1554609" cy="171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Collaborate!</a:t>
          </a:r>
        </a:p>
        <a:p>
          <a:pPr marL="0" lvl="0" indent="0" algn="l" defTabSz="800100">
            <a:lnSpc>
              <a:spcPct val="100000"/>
            </a:lnSpc>
            <a:spcBef>
              <a:spcPct val="0"/>
            </a:spcBef>
            <a:spcAft>
              <a:spcPct val="35000"/>
            </a:spcAft>
            <a:buNone/>
            <a:defRPr b="1"/>
          </a:pPr>
          <a:r>
            <a:rPr lang="en-US" sz="1800" kern="1200" dirty="0"/>
            <a:t>Call on experts in other fields, lean on scientists and data analysts</a:t>
          </a:r>
        </a:p>
      </dsp:txBody>
      <dsp:txXfrm>
        <a:off x="9135266" y="1137635"/>
        <a:ext cx="1554609" cy="1715574"/>
      </dsp:txXfrm>
    </dsp:sp>
    <dsp:sp modelId="{3BB8D8D8-0083-4ED9-BA3A-E38C1B8F28F6}">
      <dsp:nvSpPr>
        <dsp:cNvPr id="0" name=""/>
        <dsp:cNvSpPr/>
      </dsp:nvSpPr>
      <dsp:spPr>
        <a:xfrm>
          <a:off x="9135266" y="2909076"/>
          <a:ext cx="1554609" cy="35766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26C1A-C61C-435E-8AD9-71782A9667EC}">
      <dsp:nvSpPr>
        <dsp:cNvPr id="0" name=""/>
        <dsp:cNvSpPr/>
      </dsp:nvSpPr>
      <dsp:spPr>
        <a:xfrm>
          <a:off x="0" y="599999"/>
          <a:ext cx="6581776" cy="1698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Kelly DeBie, PhD, JS, MS</a:t>
          </a:r>
        </a:p>
      </dsp:txBody>
      <dsp:txXfrm>
        <a:off x="82931" y="682930"/>
        <a:ext cx="6415914" cy="1532978"/>
      </dsp:txXfrm>
    </dsp:sp>
    <dsp:sp modelId="{233E88A0-F861-49BC-9837-7D6B8E048DC3}">
      <dsp:nvSpPr>
        <dsp:cNvPr id="0" name=""/>
        <dsp:cNvSpPr/>
      </dsp:nvSpPr>
      <dsp:spPr>
        <a:xfrm>
          <a:off x="0" y="2425560"/>
          <a:ext cx="6581776" cy="1698840"/>
        </a:xfrm>
        <a:prstGeom prst="round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kelly.debie@colostate.edu</a:t>
          </a:r>
        </a:p>
      </dsp:txBody>
      <dsp:txXfrm>
        <a:off x="82931" y="2508491"/>
        <a:ext cx="6415914" cy="153297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F1CE0-FDB4-489E-B1F5-918A79B6B538}"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96976-9517-4D3C-8155-DC7E7F0864CB}" type="slidenum">
              <a:rPr lang="en-US" smtClean="0"/>
              <a:t>‹#›</a:t>
            </a:fld>
            <a:endParaRPr lang="en-US"/>
          </a:p>
        </p:txBody>
      </p:sp>
    </p:spTree>
    <p:extLst>
      <p:ext uri="{BB962C8B-B14F-4D97-AF65-F5344CB8AC3E}">
        <p14:creationId xmlns:p14="http://schemas.microsoft.com/office/powerpoint/2010/main" val="22807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 pollution came FROM the power plants – extra step in the causation pathway</a:t>
            </a:r>
          </a:p>
        </p:txBody>
      </p:sp>
      <p:sp>
        <p:nvSpPr>
          <p:cNvPr id="4" name="Slide Number Placeholder 3"/>
          <p:cNvSpPr>
            <a:spLocks noGrp="1"/>
          </p:cNvSpPr>
          <p:nvPr>
            <p:ph type="sldNum" sz="quarter" idx="5"/>
          </p:nvPr>
        </p:nvSpPr>
        <p:spPr/>
        <p:txBody>
          <a:bodyPr/>
          <a:lstStyle/>
          <a:p>
            <a:fld id="{BE296976-9517-4D3C-8155-DC7E7F0864CB}" type="slidenum">
              <a:rPr lang="en-US" smtClean="0"/>
              <a:t>11</a:t>
            </a:fld>
            <a:endParaRPr lang="en-US"/>
          </a:p>
        </p:txBody>
      </p:sp>
    </p:spTree>
    <p:extLst>
      <p:ext uri="{BB962C8B-B14F-4D97-AF65-F5344CB8AC3E}">
        <p14:creationId xmlns:p14="http://schemas.microsoft.com/office/powerpoint/2010/main" val="335433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here fit with a spline using 5 degrees of freedom</a:t>
            </a:r>
          </a:p>
        </p:txBody>
      </p:sp>
      <p:sp>
        <p:nvSpPr>
          <p:cNvPr id="4" name="Slide Number Placeholder 3"/>
          <p:cNvSpPr>
            <a:spLocks noGrp="1"/>
          </p:cNvSpPr>
          <p:nvPr>
            <p:ph type="sldNum" sz="quarter" idx="5"/>
          </p:nvPr>
        </p:nvSpPr>
        <p:spPr/>
        <p:txBody>
          <a:bodyPr/>
          <a:lstStyle/>
          <a:p>
            <a:fld id="{F46BDE3F-F277-4B03-9C37-3220155D429E}" type="slidenum">
              <a:rPr lang="en-US" smtClean="0"/>
              <a:t>17</a:t>
            </a:fld>
            <a:endParaRPr lang="en-US"/>
          </a:p>
        </p:txBody>
      </p:sp>
    </p:spTree>
    <p:extLst>
      <p:ext uri="{BB962C8B-B14F-4D97-AF65-F5344CB8AC3E}">
        <p14:creationId xmlns:p14="http://schemas.microsoft.com/office/powerpoint/2010/main" val="422118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Crude rates over time. We ideally want to see declining rates over time for all groups and the gap between the states shrinking. We don’t. First point 2018/2019, second 2023. Infant mortality in 3 groups is no longer declining in restrictive states. P-code increase is not statistically significant. (Change in trend for Hispanic infants not found to be statistically significant yet though).Black infants still declining, but there is evidence the gap is widening.</a:t>
            </a:r>
          </a:p>
        </p:txBody>
      </p:sp>
      <p:sp>
        <p:nvSpPr>
          <p:cNvPr id="4" name="Slide Number Placeholder 3"/>
          <p:cNvSpPr>
            <a:spLocks noGrp="1"/>
          </p:cNvSpPr>
          <p:nvPr>
            <p:ph type="sldNum" sz="quarter" idx="5"/>
          </p:nvPr>
        </p:nvSpPr>
        <p:spPr/>
        <p:txBody>
          <a:bodyPr/>
          <a:lstStyle/>
          <a:p>
            <a:fld id="{9DD1D678-D1E7-4CA9-9A59-F539C336CA81}" type="slidenum">
              <a:rPr lang="en-US" smtClean="0"/>
              <a:t>20</a:t>
            </a:fld>
            <a:endParaRPr lang="en-US"/>
          </a:p>
        </p:txBody>
      </p:sp>
    </p:spTree>
    <p:extLst>
      <p:ext uri="{BB962C8B-B14F-4D97-AF65-F5344CB8AC3E}">
        <p14:creationId xmlns:p14="http://schemas.microsoft.com/office/powerpoint/2010/main" val="123998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D1D678-D1E7-4CA9-9A59-F539C336CA81}" type="slidenum">
              <a:rPr lang="en-US" smtClean="0"/>
              <a:t>21</a:t>
            </a:fld>
            <a:endParaRPr lang="en-US"/>
          </a:p>
        </p:txBody>
      </p:sp>
    </p:spTree>
    <p:extLst>
      <p:ext uri="{BB962C8B-B14F-4D97-AF65-F5344CB8AC3E}">
        <p14:creationId xmlns:p14="http://schemas.microsoft.com/office/powerpoint/2010/main" val="198215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Constructed metric to study how changes in abortion access and anti-LGBTQ laws are associated with the supply of physicians; these methods can be used to study many other outcomes </a:t>
            </a:r>
            <a:r>
              <a:rPr lang="en-US"/>
              <a:t>as well</a:t>
            </a:r>
            <a:endParaRPr lang="en-US" dirty="0"/>
          </a:p>
          <a:p>
            <a:endParaRPr lang="en-US" dirty="0"/>
          </a:p>
        </p:txBody>
      </p:sp>
      <p:sp>
        <p:nvSpPr>
          <p:cNvPr id="4" name="Slide Number Placeholder 3"/>
          <p:cNvSpPr>
            <a:spLocks noGrp="1"/>
          </p:cNvSpPr>
          <p:nvPr>
            <p:ph type="sldNum" sz="quarter" idx="5"/>
          </p:nvPr>
        </p:nvSpPr>
        <p:spPr/>
        <p:txBody>
          <a:bodyPr/>
          <a:lstStyle/>
          <a:p>
            <a:fld id="{BE296976-9517-4D3C-8155-DC7E7F0864CB}" type="slidenum">
              <a:rPr lang="en-US" smtClean="0"/>
              <a:t>22</a:t>
            </a:fld>
            <a:endParaRPr lang="en-US"/>
          </a:p>
        </p:txBody>
      </p:sp>
    </p:spTree>
    <p:extLst>
      <p:ext uri="{BB962C8B-B14F-4D97-AF65-F5344CB8AC3E}">
        <p14:creationId xmlns:p14="http://schemas.microsoft.com/office/powerpoint/2010/main" val="22282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5/27/2025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1802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5/27/2025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6642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5/27/2025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5960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6D72-197F-EF51-A4F7-A8155BB4D9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C71DB-51C3-9E91-7F28-5FAE9A5FE1B4}"/>
              </a:ext>
            </a:extLst>
          </p:cNvPr>
          <p:cNvSpPr>
            <a:spLocks noGrp="1"/>
          </p:cNvSpPr>
          <p:nvPr>
            <p:ph type="dt" sz="half" idx="10"/>
          </p:nvPr>
        </p:nvSpPr>
        <p:spPr/>
        <p:txBody>
          <a:bodyPr/>
          <a:lstStyle/>
          <a:p>
            <a:fld id="{70BDEB27-8ED6-4B04-8DFC-4EF4ABB5FA6B}" type="datetimeFigureOut">
              <a:rPr lang="en-US" smtClean="0"/>
              <a:t>5/27/2025</a:t>
            </a:fld>
            <a:endParaRPr lang="en-US"/>
          </a:p>
        </p:txBody>
      </p:sp>
      <p:sp>
        <p:nvSpPr>
          <p:cNvPr id="4" name="Footer Placeholder 3">
            <a:extLst>
              <a:ext uri="{FF2B5EF4-FFF2-40B4-BE49-F238E27FC236}">
                <a16:creationId xmlns:a16="http://schemas.microsoft.com/office/drawing/2014/main" id="{CF4BD415-33A5-9AC8-911A-07AE58230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C80499-7916-6DF8-51DE-3F15A7D1ED88}"/>
              </a:ext>
            </a:extLst>
          </p:cNvPr>
          <p:cNvSpPr>
            <a:spLocks noGrp="1"/>
          </p:cNvSpPr>
          <p:nvPr>
            <p:ph type="sldNum" sz="quarter" idx="12"/>
          </p:nvPr>
        </p:nvSpPr>
        <p:spPr/>
        <p:txBody>
          <a:bodyPr/>
          <a:lstStyle/>
          <a:p>
            <a:fld id="{EB28802E-4AB9-476D-A8D7-63A297035CAB}" type="slidenum">
              <a:rPr lang="en-US" smtClean="0"/>
              <a:t>‹#›</a:t>
            </a:fld>
            <a:endParaRPr lang="en-US"/>
          </a:p>
        </p:txBody>
      </p:sp>
    </p:spTree>
    <p:extLst>
      <p:ext uri="{BB962C8B-B14F-4D97-AF65-F5344CB8AC3E}">
        <p14:creationId xmlns:p14="http://schemas.microsoft.com/office/powerpoint/2010/main" val="78543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6BE854-23FB-44BB-95C4-482EBA8B9EB8}"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32353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BE854-23FB-44BB-95C4-482EBA8B9EB8}"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229392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6BE854-23FB-44BB-95C4-482EBA8B9EB8}"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220789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6BE854-23FB-44BB-95C4-482EBA8B9EB8}"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144810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6BE854-23FB-44BB-95C4-482EBA8B9EB8}"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1088789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6BE854-23FB-44BB-95C4-482EBA8B9EB8}"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2104299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BE854-23FB-44BB-95C4-482EBA8B9EB8}"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4110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5/27/2025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56983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6BE854-23FB-44BB-95C4-482EBA8B9EB8}"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67896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6BE854-23FB-44BB-95C4-482EBA8B9EB8}"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2258642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BE854-23FB-44BB-95C4-482EBA8B9EB8}"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1403060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BE854-23FB-44BB-95C4-482EBA8B9EB8}"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A1032-8998-41A8-91FF-53551727E0FA}" type="slidenum">
              <a:rPr lang="en-US" smtClean="0"/>
              <a:t>‹#›</a:t>
            </a:fld>
            <a:endParaRPr lang="en-US"/>
          </a:p>
        </p:txBody>
      </p:sp>
    </p:spTree>
    <p:extLst>
      <p:ext uri="{BB962C8B-B14F-4D97-AF65-F5344CB8AC3E}">
        <p14:creationId xmlns:p14="http://schemas.microsoft.com/office/powerpoint/2010/main" val="4262183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920609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87131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3740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902803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223753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0830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5/27/2025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07218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5680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91652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626798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92466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16251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5/27/2025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2613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5/27/2025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377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5/27/2025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1198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5/27/2025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8170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5/27/2025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0759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5/27/2025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8316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5/27/2025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1074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C0266D-49DF-DD9E-667A-27E9BD9F2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18356-0A1C-4128-C166-96A18D8B8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1D871-B314-B2FD-5E95-418D3D0BA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BDEB27-8ED6-4B04-8DFC-4EF4ABB5FA6B}" type="datetimeFigureOut">
              <a:rPr lang="en-US" smtClean="0"/>
              <a:t>5/27/2025</a:t>
            </a:fld>
            <a:endParaRPr lang="en-US"/>
          </a:p>
        </p:txBody>
      </p:sp>
      <p:sp>
        <p:nvSpPr>
          <p:cNvPr id="5" name="Footer Placeholder 4">
            <a:extLst>
              <a:ext uri="{FF2B5EF4-FFF2-40B4-BE49-F238E27FC236}">
                <a16:creationId xmlns:a16="http://schemas.microsoft.com/office/drawing/2014/main" id="{C1C8C353-FCFB-8CC3-B4E9-115FFE792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BC4B2B-E89F-8466-BDA0-C9D98D6285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28802E-4AB9-476D-A8D7-63A297035CAB}" type="slidenum">
              <a:rPr lang="en-US" smtClean="0"/>
              <a:t>‹#›</a:t>
            </a:fld>
            <a:endParaRPr lang="en-US"/>
          </a:p>
        </p:txBody>
      </p:sp>
    </p:spTree>
    <p:extLst>
      <p:ext uri="{BB962C8B-B14F-4D97-AF65-F5344CB8AC3E}">
        <p14:creationId xmlns:p14="http://schemas.microsoft.com/office/powerpoint/2010/main" val="250998585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BA835-12AC-4E8F-955A-EA3F4DE2791F}" type="datetime1">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297337680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1BA835-12AC-4E8F-955A-EA3F4DE2791F}" type="datetime1">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90124416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D1951-57B1-8C99-8B0B-1CFF9E959E36}"/>
              </a:ext>
            </a:extLst>
          </p:cNvPr>
          <p:cNvSpPr>
            <a:spLocks noGrp="1"/>
          </p:cNvSpPr>
          <p:nvPr>
            <p:ph type="ctrTitle"/>
          </p:nvPr>
        </p:nvSpPr>
        <p:spPr>
          <a:xfrm>
            <a:off x="5604552" y="871758"/>
            <a:ext cx="5825448" cy="3871143"/>
          </a:xfrm>
        </p:spPr>
        <p:txBody>
          <a:bodyPr>
            <a:normAutofit/>
          </a:bodyPr>
          <a:lstStyle/>
          <a:p>
            <a:pPr>
              <a:lnSpc>
                <a:spcPct val="90000"/>
              </a:lnSpc>
            </a:pPr>
            <a:r>
              <a:rPr lang="en-US" sz="3800" b="1">
                <a:latin typeface="+mn-lt"/>
              </a:rPr>
              <a:t>Natural Experiments Everywhere: Legal Epidemiology Methods for Policy and Health</a:t>
            </a:r>
          </a:p>
        </p:txBody>
      </p:sp>
      <p:sp>
        <p:nvSpPr>
          <p:cNvPr id="3" name="Subtitle 2">
            <a:extLst>
              <a:ext uri="{FF2B5EF4-FFF2-40B4-BE49-F238E27FC236}">
                <a16:creationId xmlns:a16="http://schemas.microsoft.com/office/drawing/2014/main" id="{EEE70C51-B40C-6D5A-6921-75485F5E852A}"/>
              </a:ext>
            </a:extLst>
          </p:cNvPr>
          <p:cNvSpPr>
            <a:spLocks noGrp="1"/>
          </p:cNvSpPr>
          <p:nvPr>
            <p:ph type="subTitle" idx="1"/>
          </p:nvPr>
        </p:nvSpPr>
        <p:spPr>
          <a:xfrm>
            <a:off x="5619964" y="4785543"/>
            <a:ext cx="5322013" cy="1005657"/>
          </a:xfrm>
        </p:spPr>
        <p:txBody>
          <a:bodyPr>
            <a:normAutofit/>
          </a:bodyPr>
          <a:lstStyle/>
          <a:p>
            <a:r>
              <a:rPr lang="en-US" dirty="0"/>
              <a:t>Health Law Professors Conference 2025</a:t>
            </a:r>
            <a:endParaRPr lang="en-US"/>
          </a:p>
          <a:p>
            <a:r>
              <a:rPr lang="en-US" dirty="0"/>
              <a:t>Kelly DeBie, PhD, JD, MS</a:t>
            </a:r>
            <a:endParaRPr lang="en-US"/>
          </a:p>
        </p:txBody>
      </p:sp>
      <p:pic>
        <p:nvPicPr>
          <p:cNvPr id="5" name="Picture 4" descr="Thermal power station">
            <a:extLst>
              <a:ext uri="{FF2B5EF4-FFF2-40B4-BE49-F238E27FC236}">
                <a16:creationId xmlns:a16="http://schemas.microsoft.com/office/drawing/2014/main" id="{B253EDC1-FA7D-6BF8-B0B7-E658122C75C4}"/>
              </a:ext>
            </a:extLst>
          </p:cNvPr>
          <p:cNvPicPr>
            <a:picLocks noChangeAspect="1"/>
          </p:cNvPicPr>
          <p:nvPr/>
        </p:nvPicPr>
        <p:blipFill>
          <a:blip r:embed="rId2">
            <a:extLst>
              <a:ext uri="{28A0092B-C50C-407E-A947-70E740481C1C}">
                <a14:useLocalDpi xmlns:a14="http://schemas.microsoft.com/office/drawing/2010/main" val="0"/>
              </a:ext>
            </a:extLst>
          </a:blip>
          <a:srcRect l="16506" r="30160"/>
          <a:stretch>
            <a:fillRect/>
          </a:stretch>
        </p:blipFill>
        <p:spPr>
          <a:xfrm>
            <a:off x="1" y="10"/>
            <a:ext cx="4876799" cy="6857989"/>
          </a:xfrm>
          <a:prstGeom prst="rect">
            <a:avLst/>
          </a:prstGeom>
        </p:spPr>
      </p:pic>
      <p:cxnSp>
        <p:nvCxnSpPr>
          <p:cNvPr id="26" name="Straight Connector 2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03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E0CA7-3315-5B98-A777-4CADBAA3B9C1}"/>
              </a:ext>
            </a:extLst>
          </p:cNvPr>
          <p:cNvSpPr>
            <a:spLocks noGrp="1"/>
          </p:cNvSpPr>
          <p:nvPr>
            <p:ph type="title"/>
          </p:nvPr>
        </p:nvSpPr>
        <p:spPr>
          <a:xfrm>
            <a:off x="704088" y="914400"/>
            <a:ext cx="10798176" cy="1051914"/>
          </a:xfrm>
        </p:spPr>
        <p:txBody>
          <a:bodyPr>
            <a:normAutofit fontScale="90000"/>
          </a:bodyPr>
          <a:lstStyle/>
          <a:p>
            <a:r>
              <a:rPr lang="en-US" dirty="0"/>
              <a:t>What we Ideally want to be able to measure:</a:t>
            </a:r>
          </a:p>
        </p:txBody>
      </p:sp>
      <p:cxnSp>
        <p:nvCxnSpPr>
          <p:cNvPr id="11" name="Straight Connector 1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527DFD9-2F4F-EB12-191B-FBBDFEE43935}"/>
              </a:ext>
            </a:extLst>
          </p:cNvPr>
          <p:cNvGraphicFramePr>
            <a:graphicFrameLocks noGrp="1"/>
          </p:cNvGraphicFramePr>
          <p:nvPr>
            <p:ph idx="1"/>
          </p:nvPr>
        </p:nvGraphicFramePr>
        <p:xfrm>
          <a:off x="689736" y="1638301"/>
          <a:ext cx="10629900"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Curved Right 5">
            <a:extLst>
              <a:ext uri="{FF2B5EF4-FFF2-40B4-BE49-F238E27FC236}">
                <a16:creationId xmlns:a16="http://schemas.microsoft.com/office/drawing/2014/main" id="{FCD91A07-7841-0754-0981-54277CD3E615}"/>
              </a:ext>
            </a:extLst>
          </p:cNvPr>
          <p:cNvSpPr/>
          <p:nvPr/>
        </p:nvSpPr>
        <p:spPr>
          <a:xfrm rot="16200000">
            <a:off x="5396827" y="498139"/>
            <a:ext cx="1678021" cy="9786832"/>
          </a:xfrm>
          <a:prstGeom prst="curvedRight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515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276A-64EE-3AF8-3C38-88D8B978E4F4}"/>
              </a:ext>
            </a:extLst>
          </p:cNvPr>
          <p:cNvSpPr>
            <a:spLocks noGrp="1"/>
          </p:cNvSpPr>
          <p:nvPr>
            <p:ph type="title"/>
          </p:nvPr>
        </p:nvSpPr>
        <p:spPr/>
        <p:txBody>
          <a:bodyPr>
            <a:normAutofit fontScale="90000"/>
          </a:bodyPr>
          <a:lstStyle/>
          <a:p>
            <a:r>
              <a:rPr lang="en-US" dirty="0"/>
              <a:t>Epidemiology is more complicated when we have steps between what we think the exposure is and the outcomes we can measure</a:t>
            </a:r>
          </a:p>
        </p:txBody>
      </p:sp>
      <p:sp>
        <p:nvSpPr>
          <p:cNvPr id="3" name="TextBox 2">
            <a:extLst>
              <a:ext uri="{FF2B5EF4-FFF2-40B4-BE49-F238E27FC236}">
                <a16:creationId xmlns:a16="http://schemas.microsoft.com/office/drawing/2014/main" id="{E1922F38-89AC-8EEC-4B6C-65FD729A1C57}"/>
              </a:ext>
            </a:extLst>
          </p:cNvPr>
          <p:cNvSpPr txBox="1"/>
          <p:nvPr/>
        </p:nvSpPr>
        <p:spPr>
          <a:xfrm>
            <a:off x="885217" y="3988340"/>
            <a:ext cx="9455285" cy="523220"/>
          </a:xfrm>
          <a:prstGeom prst="rect">
            <a:avLst/>
          </a:prstGeom>
          <a:noFill/>
        </p:spPr>
        <p:txBody>
          <a:bodyPr wrap="square" rtlCol="0">
            <a:spAutoFit/>
          </a:bodyPr>
          <a:lstStyle/>
          <a:p>
            <a:r>
              <a:rPr lang="en-US" sz="2800" b="1" i="1" dirty="0">
                <a:solidFill>
                  <a:srgbClr val="1B1B1B"/>
                </a:solidFill>
                <a:latin typeface="Cambria" panose="02040503050406030204" pitchFamily="18" charset="0"/>
              </a:rPr>
              <a:t>Did power plant closures result in fewer preterm births?</a:t>
            </a:r>
            <a:endParaRPr lang="en-US" sz="2800" dirty="0"/>
          </a:p>
        </p:txBody>
      </p:sp>
    </p:spTree>
    <p:extLst>
      <p:ext uri="{BB962C8B-B14F-4D97-AF65-F5344CB8AC3E}">
        <p14:creationId xmlns:p14="http://schemas.microsoft.com/office/powerpoint/2010/main" val="316924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83" name="Rectangle 308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32FA3-1B70-7375-6CDA-A698D0A7E2B9}"/>
              </a:ext>
            </a:extLst>
          </p:cNvPr>
          <p:cNvSpPr>
            <a:spLocks noGrp="1"/>
          </p:cNvSpPr>
          <p:nvPr>
            <p:ph type="title"/>
          </p:nvPr>
        </p:nvSpPr>
        <p:spPr>
          <a:xfrm>
            <a:off x="685799" y="899024"/>
            <a:ext cx="3166353" cy="3914947"/>
          </a:xfrm>
        </p:spPr>
        <p:txBody>
          <a:bodyPr vert="horz" lIns="91440" tIns="45720" rIns="91440" bIns="45720" rtlCol="0" anchor="t">
            <a:normAutofit fontScale="90000"/>
          </a:bodyPr>
          <a:lstStyle/>
          <a:p>
            <a:r>
              <a:rPr lang="en-US" dirty="0"/>
              <a:t>Difference in differences</a:t>
            </a:r>
            <a:br>
              <a:rPr lang="en-US" dirty="0"/>
            </a:br>
            <a:br>
              <a:rPr lang="en-US" dirty="0"/>
            </a:br>
            <a:r>
              <a:rPr lang="en-US" sz="2200" dirty="0"/>
              <a:t>Parallel trends assumption: </a:t>
            </a:r>
            <a:br>
              <a:rPr lang="en-US" sz="2200" dirty="0"/>
            </a:br>
            <a:br>
              <a:rPr lang="en-US" sz="2200" dirty="0"/>
            </a:br>
            <a:r>
              <a:rPr lang="en-US" sz="2200" dirty="0"/>
              <a:t>we assume that all groups would follow the same trends in their outcomes if nothing else changed</a:t>
            </a:r>
            <a:br>
              <a:rPr lang="en-US" dirty="0"/>
            </a:br>
            <a:endParaRPr lang="en-US" dirty="0"/>
          </a:p>
        </p:txBody>
      </p:sp>
      <p:cxnSp>
        <p:nvCxnSpPr>
          <p:cNvPr id="3085" name="Straight Connector 308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Difference-in-Differences. Learn another method to determine… | by Figarri  Keisha | Bukalapak Data | Medium">
            <a:extLst>
              <a:ext uri="{FF2B5EF4-FFF2-40B4-BE49-F238E27FC236}">
                <a16:creationId xmlns:a16="http://schemas.microsoft.com/office/drawing/2014/main" id="{0BB1A9AA-EAAA-4A3D-8B48-DA8494F3EF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61832" y="1205203"/>
            <a:ext cx="8203320" cy="46143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CE6B7D-A470-30AF-FB4B-46CF4BA838EE}"/>
              </a:ext>
            </a:extLst>
          </p:cNvPr>
          <p:cNvSpPr txBox="1"/>
          <p:nvPr/>
        </p:nvSpPr>
        <p:spPr>
          <a:xfrm>
            <a:off x="488815" y="6015624"/>
            <a:ext cx="4493260" cy="646331"/>
          </a:xfrm>
          <a:prstGeom prst="rect">
            <a:avLst/>
          </a:prstGeom>
          <a:noFill/>
        </p:spPr>
        <p:txBody>
          <a:bodyPr wrap="square" rtlCol="0">
            <a:spAutoFit/>
          </a:bodyPr>
          <a:lstStyle/>
          <a:p>
            <a:r>
              <a:rPr lang="en-US" dirty="0"/>
              <a:t>https://medium.com/bukalapak-data/difference-in-differences-8c925e691fff</a:t>
            </a:r>
          </a:p>
        </p:txBody>
      </p:sp>
    </p:spTree>
    <p:extLst>
      <p:ext uri="{BB962C8B-B14F-4D97-AF65-F5344CB8AC3E}">
        <p14:creationId xmlns:p14="http://schemas.microsoft.com/office/powerpoint/2010/main" val="358603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6466-BD02-0335-3C99-7381C4A250B0}"/>
              </a:ext>
            </a:extLst>
          </p:cNvPr>
          <p:cNvSpPr>
            <a:spLocks noGrp="1"/>
          </p:cNvSpPr>
          <p:nvPr>
            <p:ph type="title"/>
          </p:nvPr>
        </p:nvSpPr>
        <p:spPr/>
        <p:txBody>
          <a:bodyPr/>
          <a:lstStyle/>
          <a:p>
            <a:r>
              <a:rPr lang="en-US" dirty="0"/>
              <a:t>Casey paper Findings</a:t>
            </a:r>
          </a:p>
        </p:txBody>
      </p:sp>
      <p:pic>
        <p:nvPicPr>
          <p:cNvPr id="4098" name="Picture 2" descr="Figure 2.">
            <a:extLst>
              <a:ext uri="{FF2B5EF4-FFF2-40B4-BE49-F238E27FC236}">
                <a16:creationId xmlns:a16="http://schemas.microsoft.com/office/drawing/2014/main" id="{01763101-695A-D86A-8716-4E50907486F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04850" y="2767080"/>
            <a:ext cx="5211763" cy="26509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9B3C56-813C-14F8-51BE-D8AB144017A4}"/>
              </a:ext>
            </a:extLst>
          </p:cNvPr>
          <p:cNvSpPr>
            <a:spLocks noGrp="1"/>
          </p:cNvSpPr>
          <p:nvPr>
            <p:ph sz="half" idx="2"/>
          </p:nvPr>
        </p:nvSpPr>
        <p:spPr/>
        <p:txBody>
          <a:bodyPr/>
          <a:lstStyle/>
          <a:p>
            <a:r>
              <a:rPr lang="en-US" dirty="0"/>
              <a:t>Two findings shown here:</a:t>
            </a:r>
          </a:p>
          <a:p>
            <a:r>
              <a:rPr lang="en-US" dirty="0"/>
              <a:t>Increased distance from power plants was found associated with a reduction in pre-term birth risk</a:t>
            </a:r>
          </a:p>
          <a:p>
            <a:r>
              <a:rPr lang="en-US" dirty="0"/>
              <a:t>Closures of plants decreased the risk of preterm births nearby</a:t>
            </a:r>
          </a:p>
        </p:txBody>
      </p:sp>
    </p:spTree>
    <p:extLst>
      <p:ext uri="{BB962C8B-B14F-4D97-AF65-F5344CB8AC3E}">
        <p14:creationId xmlns:p14="http://schemas.microsoft.com/office/powerpoint/2010/main" val="350289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0F676-0B05-338C-804B-8656B2A42976}"/>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a:t>Time series</a:t>
            </a:r>
          </a:p>
        </p:txBody>
      </p:sp>
      <p:pic>
        <p:nvPicPr>
          <p:cNvPr id="1026" name="Picture 2">
            <a:extLst>
              <a:ext uri="{FF2B5EF4-FFF2-40B4-BE49-F238E27FC236}">
                <a16:creationId xmlns:a16="http://schemas.microsoft.com/office/drawing/2014/main" id="{FFDA370B-F016-D84F-2F7F-C58F63F1D3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78"/>
          <a:stretch/>
        </p:blipFill>
        <p:spPr bwMode="auto">
          <a:xfrm>
            <a:off x="1" y="10"/>
            <a:ext cx="4876799" cy="6857989"/>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D7557E-D3A1-A146-4553-0ACD307DE688}"/>
              </a:ext>
            </a:extLst>
          </p:cNvPr>
          <p:cNvSpPr txBox="1"/>
          <p:nvPr/>
        </p:nvSpPr>
        <p:spPr>
          <a:xfrm>
            <a:off x="5761877" y="1742878"/>
            <a:ext cx="5668124" cy="4985980"/>
          </a:xfrm>
          <a:prstGeom prst="rect">
            <a:avLst/>
          </a:prstGeom>
          <a:noFill/>
        </p:spPr>
        <p:txBody>
          <a:bodyPr wrap="square" rtlCol="0">
            <a:spAutoFit/>
          </a:bodyPr>
          <a:lstStyle/>
          <a:p>
            <a:r>
              <a:rPr lang="en-US" sz="2400" dirty="0"/>
              <a:t>London Smog event, December 1952</a:t>
            </a:r>
          </a:p>
          <a:p>
            <a:endParaRPr lang="en-US" sz="2400" dirty="0"/>
          </a:p>
          <a:p>
            <a:r>
              <a:rPr lang="en-US" sz="2400" dirty="0"/>
              <a:t>Looking at the daily data showing the smoke, pollution levels, fog and deaths – it’s fairly obvious these things are all related to one another</a:t>
            </a:r>
          </a:p>
          <a:p>
            <a:endParaRPr lang="en-US" sz="2400" dirty="0"/>
          </a:p>
          <a:p>
            <a:r>
              <a:rPr lang="en-US" sz="2400" dirty="0"/>
              <a:t>Statistical models have developed over time to be able to leverage this kind of data</a:t>
            </a:r>
          </a:p>
          <a:p>
            <a:endParaRPr lang="en-US" dirty="0"/>
          </a:p>
          <a:p>
            <a:endParaRPr lang="en-US" dirty="0"/>
          </a:p>
          <a:p>
            <a:endParaRPr lang="en-US" dirty="0"/>
          </a:p>
          <a:p>
            <a:r>
              <a:rPr lang="en-US" sz="1200" dirty="0"/>
              <a:t>https://commons.wikimedia.org/wiki/File:1952_Great_London_Smog_mortality.png</a:t>
            </a:r>
          </a:p>
        </p:txBody>
      </p:sp>
    </p:spTree>
    <p:extLst>
      <p:ext uri="{BB962C8B-B14F-4D97-AF65-F5344CB8AC3E}">
        <p14:creationId xmlns:p14="http://schemas.microsoft.com/office/powerpoint/2010/main" val="40400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97750-7074-2A62-4A87-52CF604AC830}"/>
              </a:ext>
            </a:extLst>
          </p:cNvPr>
          <p:cNvSpPr>
            <a:spLocks noGrp="1"/>
          </p:cNvSpPr>
          <p:nvPr>
            <p:ph type="title"/>
          </p:nvPr>
        </p:nvSpPr>
        <p:spPr>
          <a:xfrm>
            <a:off x="704088" y="914400"/>
            <a:ext cx="10780776" cy="1180210"/>
          </a:xfrm>
        </p:spPr>
        <p:txBody>
          <a:bodyPr vert="horz" lIns="91440" tIns="45720" rIns="91440" bIns="45720" rtlCol="0" anchor="t">
            <a:normAutofit/>
          </a:bodyPr>
          <a:lstStyle/>
          <a:p>
            <a:pPr>
              <a:lnSpc>
                <a:spcPct val="90000"/>
              </a:lnSpc>
            </a:pPr>
            <a:r>
              <a:rPr lang="en-US" sz="3100"/>
              <a:t>ARIMA – Time series method that models projected counts, then compares with what actually happened</a:t>
            </a:r>
          </a:p>
        </p:txBody>
      </p:sp>
      <p:cxnSp>
        <p:nvCxnSpPr>
          <p:cNvPr id="2064" name="Straight Connector 2063">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Fig. 4">
            <a:extLst>
              <a:ext uri="{FF2B5EF4-FFF2-40B4-BE49-F238E27FC236}">
                <a16:creationId xmlns:a16="http://schemas.microsoft.com/office/drawing/2014/main" id="{ED3E923D-9F2F-99A8-456C-7EA5F8DBA6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8519" y="2094610"/>
            <a:ext cx="7385642" cy="3748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56A075-1AD7-ACC4-DD6A-CE13C17B6674}"/>
              </a:ext>
            </a:extLst>
          </p:cNvPr>
          <p:cNvSpPr txBox="1"/>
          <p:nvPr/>
        </p:nvSpPr>
        <p:spPr>
          <a:xfrm>
            <a:off x="7995920" y="2346960"/>
            <a:ext cx="3488943" cy="3775456"/>
          </a:xfrm>
          <a:prstGeom prst="rect">
            <a:avLst/>
          </a:prstGeom>
        </p:spPr>
        <p:txBody>
          <a:bodyPr vert="horz" lIns="91440" tIns="45720" rIns="91440" bIns="45720" rtlCol="0">
            <a:normAutofit fontScale="92500" lnSpcReduction="10000"/>
          </a:bodyPr>
          <a:lstStyle/>
          <a:p>
            <a:pPr indent="-228600">
              <a:lnSpc>
                <a:spcPct val="110000"/>
              </a:lnSpc>
              <a:spcAft>
                <a:spcPts val="600"/>
              </a:spcAft>
              <a:buFont typeface="Arial" panose="020B0604020202020204" pitchFamily="34" charset="0"/>
              <a:buChar char="•"/>
            </a:pPr>
            <a:r>
              <a:rPr lang="en-US" b="0" i="0" dirty="0">
                <a:effectLst/>
              </a:rPr>
              <a:t>These researchers wanted to know if there was any evidence of increased suicide in women 15-24 after </a:t>
            </a:r>
            <a:r>
              <a:rPr lang="en-US" b="0" i="1" dirty="0">
                <a:effectLst/>
              </a:rPr>
              <a:t>Dobbs</a:t>
            </a:r>
            <a:endParaRPr lang="en-US" b="0" i="0" dirty="0">
              <a:effectLst/>
            </a:endParaRPr>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r>
              <a:rPr lang="en-US" b="0" i="0" dirty="0">
                <a:effectLst/>
              </a:rPr>
              <a:t>Singh, P., Crawford, A., Crow, S. </a:t>
            </a:r>
            <a:r>
              <a:rPr lang="en-US" b="0" i="1" dirty="0">
                <a:effectLst/>
              </a:rPr>
              <a:t>et al.</a:t>
            </a:r>
            <a:r>
              <a:rPr lang="en-US" b="0" i="0" dirty="0">
                <a:effectLst/>
              </a:rPr>
              <a:t> Suicide deaths among reproductive-aged women in the US post-</a:t>
            </a:r>
            <a:r>
              <a:rPr lang="en-US" b="0" i="1" dirty="0">
                <a:effectLst/>
              </a:rPr>
              <a:t>Dobbs</a:t>
            </a:r>
            <a:r>
              <a:rPr lang="en-US" b="0" i="0" dirty="0">
                <a:effectLst/>
              </a:rPr>
              <a:t>: a national time-series analysis. </a:t>
            </a:r>
            <a:r>
              <a:rPr lang="en-US" b="0" i="1" dirty="0">
                <a:effectLst/>
              </a:rPr>
              <a:t>Soc Psychiatry Psychiatr Epidemiol</a:t>
            </a:r>
            <a:r>
              <a:rPr lang="en-US" b="0" i="0" dirty="0">
                <a:effectLst/>
              </a:rPr>
              <a:t> (2025). https://doi.org/10.1007/s00127-025-02902-7</a:t>
            </a:r>
            <a:endParaRPr lang="en-US" dirty="0"/>
          </a:p>
        </p:txBody>
      </p:sp>
    </p:spTree>
    <p:extLst>
      <p:ext uri="{BB962C8B-B14F-4D97-AF65-F5344CB8AC3E}">
        <p14:creationId xmlns:p14="http://schemas.microsoft.com/office/powerpoint/2010/main" val="369193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5C7AC-9D3B-29BE-6BB7-95CD08EEB23C}"/>
              </a:ext>
            </a:extLst>
          </p:cNvPr>
          <p:cNvSpPr>
            <a:spLocks noGrp="1"/>
          </p:cNvSpPr>
          <p:nvPr>
            <p:ph type="title"/>
          </p:nvPr>
        </p:nvSpPr>
        <p:spPr>
          <a:xfrm>
            <a:off x="700088" y="909637"/>
            <a:ext cx="6400800" cy="1307592"/>
          </a:xfrm>
        </p:spPr>
        <p:txBody>
          <a:bodyPr>
            <a:normAutofit/>
          </a:bodyPr>
          <a:lstStyle/>
          <a:p>
            <a:r>
              <a:rPr lang="en-US" dirty="0"/>
              <a:t>Interrupted time series</a:t>
            </a:r>
          </a:p>
        </p:txBody>
      </p:sp>
      <p:cxnSp>
        <p:nvCxnSpPr>
          <p:cNvPr id="12" name="Straight Connector 11">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FE7AE1-A4BE-FCF5-7316-E14B8DCF3723}"/>
              </a:ext>
            </a:extLst>
          </p:cNvPr>
          <p:cNvSpPr>
            <a:spLocks noGrp="1"/>
          </p:cNvSpPr>
          <p:nvPr>
            <p:ph idx="1"/>
          </p:nvPr>
        </p:nvSpPr>
        <p:spPr>
          <a:xfrm>
            <a:off x="700088" y="2221992"/>
            <a:ext cx="6400800" cy="3739896"/>
          </a:xfrm>
        </p:spPr>
        <p:txBody>
          <a:bodyPr>
            <a:normAutofit/>
          </a:bodyPr>
          <a:lstStyle/>
          <a:p>
            <a:r>
              <a:rPr lang="en-US" dirty="0"/>
              <a:t>ITS methods are my personal favorite for evaluation of policy effects</a:t>
            </a:r>
          </a:p>
          <a:p>
            <a:r>
              <a:rPr lang="en-US" dirty="0"/>
              <a:t>Quasi-experimental regression discontinuity designs</a:t>
            </a:r>
          </a:p>
          <a:p>
            <a:r>
              <a:rPr lang="en-US" dirty="0"/>
              <a:t>Use repeated observations over specified time intervals</a:t>
            </a:r>
          </a:p>
          <a:p>
            <a:r>
              <a:rPr lang="en-US" dirty="0"/>
              <a:t>First establishes the baseline time trend, then estimates changes in trend attributable to policy changes or other interventions at specific points in time</a:t>
            </a:r>
          </a:p>
          <a:p>
            <a:r>
              <a:rPr lang="en-US" dirty="0"/>
              <a:t>Comparing each group to itself at different points in time</a:t>
            </a:r>
          </a:p>
        </p:txBody>
      </p:sp>
      <p:pic>
        <p:nvPicPr>
          <p:cNvPr id="7" name="Graphic 6" descr="Statistics">
            <a:extLst>
              <a:ext uri="{FF2B5EF4-FFF2-40B4-BE49-F238E27FC236}">
                <a16:creationId xmlns:a16="http://schemas.microsoft.com/office/drawing/2014/main" id="{2BEFA444-CC71-5F5A-D855-C4A74512D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45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02C5-DBF7-40F6-5AFC-FD59570D0BF4}"/>
              </a:ext>
            </a:extLst>
          </p:cNvPr>
          <p:cNvSpPr>
            <a:spLocks noGrp="1"/>
          </p:cNvSpPr>
          <p:nvPr>
            <p:ph type="title"/>
          </p:nvPr>
        </p:nvSpPr>
        <p:spPr>
          <a:xfrm>
            <a:off x="358562" y="337962"/>
            <a:ext cx="3429000" cy="1719072"/>
          </a:xfrm>
        </p:spPr>
        <p:txBody>
          <a:bodyPr anchor="b">
            <a:normAutofit fontScale="90000"/>
          </a:bodyPr>
          <a:lstStyle/>
          <a:p>
            <a:r>
              <a:rPr lang="en-US" sz="3800" dirty="0"/>
              <a:t>Changes in Out-of-state abortions in Colorado after Texas SB8</a:t>
            </a:r>
          </a:p>
        </p:txBody>
      </p:sp>
      <p:sp>
        <p:nvSpPr>
          <p:cNvPr id="9" name="Content Placeholder 8">
            <a:extLst>
              <a:ext uri="{FF2B5EF4-FFF2-40B4-BE49-F238E27FC236}">
                <a16:creationId xmlns:a16="http://schemas.microsoft.com/office/drawing/2014/main" id="{09D0F3AD-68DE-7FBD-A446-8701AF885EFC}"/>
              </a:ext>
            </a:extLst>
          </p:cNvPr>
          <p:cNvSpPr>
            <a:spLocks noGrp="1"/>
          </p:cNvSpPr>
          <p:nvPr>
            <p:ph idx="1"/>
          </p:nvPr>
        </p:nvSpPr>
        <p:spPr>
          <a:xfrm>
            <a:off x="178340" y="2632110"/>
            <a:ext cx="3429000" cy="3410712"/>
          </a:xfrm>
        </p:spPr>
        <p:txBody>
          <a:bodyPr anchor="t">
            <a:normAutofit/>
          </a:bodyPr>
          <a:lstStyle/>
          <a:p>
            <a:r>
              <a:rPr lang="en-US" sz="2200" dirty="0"/>
              <a:t>After SB8,</a:t>
            </a:r>
            <a:r>
              <a:rPr lang="en-US" sz="2200" b="1" dirty="0"/>
              <a:t> over 7 times </a:t>
            </a:r>
            <a:r>
              <a:rPr lang="en-US" sz="2200" dirty="0"/>
              <a:t>the number of Texas residents traveled to CO for abortions, after adjusting for time trends. RR: 7.86 (3.30-20.09)</a:t>
            </a:r>
          </a:p>
          <a:p>
            <a:endParaRPr lang="en-US" sz="2200" dirty="0"/>
          </a:p>
          <a:p>
            <a:r>
              <a:rPr lang="en-US" sz="2200" dirty="0"/>
              <a:t>If we drop March/April 2020, rises to 13.12 (6.73, 27.14)</a:t>
            </a:r>
          </a:p>
        </p:txBody>
      </p:sp>
      <p:pic>
        <p:nvPicPr>
          <p:cNvPr id="5" name="Content Placeholder 4">
            <a:extLst>
              <a:ext uri="{FF2B5EF4-FFF2-40B4-BE49-F238E27FC236}">
                <a16:creationId xmlns:a16="http://schemas.microsoft.com/office/drawing/2014/main" id="{B2E88460-8B01-2C8C-7411-6B426EA911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90915" y="337962"/>
            <a:ext cx="7267101" cy="5353210"/>
          </a:xfrm>
          <a:prstGeom prst="rect">
            <a:avLst/>
          </a:prstGeom>
        </p:spPr>
      </p:pic>
      <p:sp>
        <p:nvSpPr>
          <p:cNvPr id="3" name="TextBox 2">
            <a:extLst>
              <a:ext uri="{FF2B5EF4-FFF2-40B4-BE49-F238E27FC236}">
                <a16:creationId xmlns:a16="http://schemas.microsoft.com/office/drawing/2014/main" id="{D8D17806-BB7D-0655-6A1F-066B380583C0}"/>
              </a:ext>
            </a:extLst>
          </p:cNvPr>
          <p:cNvSpPr txBox="1"/>
          <p:nvPr/>
        </p:nvSpPr>
        <p:spPr>
          <a:xfrm>
            <a:off x="6475379" y="5750004"/>
            <a:ext cx="5538281" cy="1107996"/>
          </a:xfrm>
          <a:prstGeom prst="rect">
            <a:avLst/>
          </a:prstGeom>
          <a:noFill/>
        </p:spPr>
        <p:txBody>
          <a:bodyPr wrap="square" rtlCol="0">
            <a:spAutoFit/>
          </a:bodyPr>
          <a:lstStyle/>
          <a:p>
            <a:r>
              <a:rPr lang="en-US" sz="1200" dirty="0"/>
              <a:t>DeBie, Kelly A., et al. “Association of Reproductive Access Restrictions and Out-of-State Abortion Care in Colorado, an Interrupted Time Series Analysis for 2018-2024.” </a:t>
            </a:r>
            <a:r>
              <a:rPr lang="en-US" sz="1200" i="1" dirty="0"/>
              <a:t>American Journal of Obstetrics &amp; Gynecology</a:t>
            </a:r>
            <a:r>
              <a:rPr lang="en-US" sz="1200" dirty="0"/>
              <a:t>, vol. 0, no. 0, May 2025, https://doi.org/10.1016/j.ajog.2025.04.071.</a:t>
            </a:r>
          </a:p>
          <a:p>
            <a:endParaRPr lang="en-US" dirty="0"/>
          </a:p>
        </p:txBody>
      </p:sp>
    </p:spTree>
    <p:extLst>
      <p:ext uri="{BB962C8B-B14F-4D97-AF65-F5344CB8AC3E}">
        <p14:creationId xmlns:p14="http://schemas.microsoft.com/office/powerpoint/2010/main" val="413876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8D8A34-6C77-272B-92B3-98173CD157AF}"/>
              </a:ext>
            </a:extLst>
          </p:cNvPr>
          <p:cNvSpPr>
            <a:spLocks noGrp="1"/>
          </p:cNvSpPr>
          <p:nvPr>
            <p:ph type="title"/>
          </p:nvPr>
        </p:nvSpPr>
        <p:spPr>
          <a:xfrm>
            <a:off x="700087" y="909638"/>
            <a:ext cx="10691813" cy="1155618"/>
          </a:xfrm>
        </p:spPr>
        <p:txBody>
          <a:bodyPr>
            <a:normAutofit/>
          </a:bodyPr>
          <a:lstStyle/>
          <a:p>
            <a:r>
              <a:rPr lang="en-US"/>
              <a:t>Synthetic Controls</a:t>
            </a:r>
          </a:p>
        </p:txBody>
      </p:sp>
      <p:cxnSp>
        <p:nvCxnSpPr>
          <p:cNvPr id="21" name="Straight Connector 2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8134E29-1CD7-C9CE-B7B9-849F3C6C4F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14160" y="18907"/>
            <a:ext cx="4480560" cy="3300543"/>
          </a:xfrm>
          <a:prstGeom prst="rect">
            <a:avLst/>
          </a:prstGeom>
        </p:spPr>
      </p:pic>
      <p:graphicFrame>
        <p:nvGraphicFramePr>
          <p:cNvPr id="14" name="Content Placeholder 4">
            <a:extLst>
              <a:ext uri="{FF2B5EF4-FFF2-40B4-BE49-F238E27FC236}">
                <a16:creationId xmlns:a16="http://schemas.microsoft.com/office/drawing/2014/main" id="{A9D12D88-6320-94EF-34DB-D58133C6D258}"/>
              </a:ext>
            </a:extLst>
          </p:cNvPr>
          <p:cNvGraphicFramePr>
            <a:graphicFrameLocks noGrp="1"/>
          </p:cNvGraphicFramePr>
          <p:nvPr>
            <p:ph idx="1"/>
            <p:extLst>
              <p:ext uri="{D42A27DB-BD31-4B8C-83A1-F6EECF244321}">
                <p14:modId xmlns:p14="http://schemas.microsoft.com/office/powerpoint/2010/main" val="1612666617"/>
              </p:ext>
            </p:extLst>
          </p:nvPr>
        </p:nvGraphicFramePr>
        <p:xfrm>
          <a:off x="700088" y="2659441"/>
          <a:ext cx="10691812" cy="404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or: Curved 5">
            <a:extLst>
              <a:ext uri="{FF2B5EF4-FFF2-40B4-BE49-F238E27FC236}">
                <a16:creationId xmlns:a16="http://schemas.microsoft.com/office/drawing/2014/main" id="{61DFF826-81C9-F1F4-0304-EC0178CEE707}"/>
              </a:ext>
            </a:extLst>
          </p:cNvPr>
          <p:cNvCxnSpPr>
            <a:cxnSpLocks/>
          </p:cNvCxnSpPr>
          <p:nvPr/>
        </p:nvCxnSpPr>
        <p:spPr>
          <a:xfrm rot="5400000" flipH="1" flipV="1">
            <a:off x="6046335" y="2525895"/>
            <a:ext cx="1092200" cy="714010"/>
          </a:xfrm>
          <a:prstGeom prst="curvedConnector3">
            <a:avLst>
              <a:gd name="adj1" fmla="val 98986"/>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5064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93407-6743-017A-BEAF-BD746A8E66E2}"/>
              </a:ext>
            </a:extLst>
          </p:cNvPr>
          <p:cNvSpPr>
            <a:spLocks noGrp="1"/>
          </p:cNvSpPr>
          <p:nvPr>
            <p:ph type="title"/>
          </p:nvPr>
        </p:nvSpPr>
        <p:spPr>
          <a:xfrm>
            <a:off x="704088" y="914400"/>
            <a:ext cx="3799763" cy="1473200"/>
          </a:xfrm>
        </p:spPr>
        <p:txBody>
          <a:bodyPr>
            <a:normAutofit/>
          </a:bodyPr>
          <a:lstStyle/>
          <a:p>
            <a:pPr>
              <a:lnSpc>
                <a:spcPct val="90000"/>
              </a:lnSpc>
            </a:pPr>
            <a:r>
              <a:rPr lang="en-US" sz="3300"/>
              <a:t>Generalized estimating equations</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995938-2078-3E99-544F-6CD160AEB402}"/>
              </a:ext>
            </a:extLst>
          </p:cNvPr>
          <p:cNvSpPr>
            <a:spLocks noGrp="1"/>
          </p:cNvSpPr>
          <p:nvPr>
            <p:ph idx="1"/>
          </p:nvPr>
        </p:nvSpPr>
        <p:spPr>
          <a:xfrm>
            <a:off x="704088" y="2559303"/>
            <a:ext cx="3799763" cy="3767328"/>
          </a:xfrm>
        </p:spPr>
        <p:txBody>
          <a:bodyPr>
            <a:normAutofit/>
          </a:bodyPr>
          <a:lstStyle/>
          <a:p>
            <a:pPr>
              <a:lnSpc>
                <a:spcPct val="100000"/>
              </a:lnSpc>
            </a:pPr>
            <a:r>
              <a:rPr lang="en-US" sz="1800" dirty="0"/>
              <a:t>Method to take clustered data that has correlation inherent and compare it over time based on a forcing variable</a:t>
            </a:r>
          </a:p>
          <a:p>
            <a:pPr>
              <a:lnSpc>
                <a:spcPct val="100000"/>
              </a:lnSpc>
            </a:pPr>
            <a:r>
              <a:rPr lang="en-US" sz="1800" dirty="0"/>
              <a:t>Exposure: State level abortion laws</a:t>
            </a:r>
          </a:p>
          <a:p>
            <a:pPr>
              <a:lnSpc>
                <a:spcPct val="100000"/>
              </a:lnSpc>
            </a:pPr>
            <a:r>
              <a:rPr lang="en-US" sz="1800" dirty="0"/>
              <a:t>Outcome: State level infant mortality before and after </a:t>
            </a:r>
            <a:r>
              <a:rPr lang="en-US" sz="1800" i="1" dirty="0"/>
              <a:t>Dobbs</a:t>
            </a:r>
            <a:endParaRPr lang="en-US" sz="1800" dirty="0"/>
          </a:p>
          <a:p>
            <a:pPr>
              <a:lnSpc>
                <a:spcPct val="100000"/>
              </a:lnSpc>
            </a:pPr>
            <a:r>
              <a:rPr lang="en-US" sz="1800" dirty="0"/>
              <a:t>We would expect correlation within the data – they aren’t independent observations</a:t>
            </a:r>
          </a:p>
        </p:txBody>
      </p:sp>
      <p:pic>
        <p:nvPicPr>
          <p:cNvPr id="5" name="Picture 4" descr="A map of the united states&#10;&#10;AI-generated content may be incorrect.">
            <a:extLst>
              <a:ext uri="{FF2B5EF4-FFF2-40B4-BE49-F238E27FC236}">
                <a16:creationId xmlns:a16="http://schemas.microsoft.com/office/drawing/2014/main" id="{76639CFA-6A0D-55B4-0EEE-35C537D895FA}"/>
              </a:ext>
            </a:extLst>
          </p:cNvPr>
          <p:cNvPicPr>
            <a:picLocks noChangeAspect="1"/>
          </p:cNvPicPr>
          <p:nvPr/>
        </p:nvPicPr>
        <p:blipFill>
          <a:blip r:embed="rId2">
            <a:extLst>
              <a:ext uri="{28A0092B-C50C-407E-A947-70E740481C1C}">
                <a14:useLocalDpi xmlns:a14="http://schemas.microsoft.com/office/drawing/2010/main" val="0"/>
              </a:ext>
            </a:extLst>
          </a:blip>
          <a:srcRect l="7757" r="8053"/>
          <a:stretch>
            <a:fillRect/>
          </a:stretch>
        </p:blipFill>
        <p:spPr>
          <a:xfrm>
            <a:off x="4981575" y="735286"/>
            <a:ext cx="6495042" cy="5419642"/>
          </a:xfrm>
          <a:prstGeom prst="rect">
            <a:avLst/>
          </a:prstGeom>
        </p:spPr>
      </p:pic>
    </p:spTree>
    <p:extLst>
      <p:ext uri="{BB962C8B-B14F-4D97-AF65-F5344CB8AC3E}">
        <p14:creationId xmlns:p14="http://schemas.microsoft.com/office/powerpoint/2010/main" val="13599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F5B96-F112-2559-BF7A-25E9DA6B5294}"/>
              </a:ext>
            </a:extLst>
          </p:cNvPr>
          <p:cNvSpPr>
            <a:spLocks noGrp="1"/>
          </p:cNvSpPr>
          <p:nvPr>
            <p:ph type="title"/>
          </p:nvPr>
        </p:nvSpPr>
        <p:spPr>
          <a:xfrm>
            <a:off x="700088" y="909637"/>
            <a:ext cx="6400800" cy="1307592"/>
          </a:xfrm>
        </p:spPr>
        <p:txBody>
          <a:bodyPr>
            <a:normAutofit/>
          </a:bodyPr>
          <a:lstStyle/>
          <a:p>
            <a:r>
              <a:rPr lang="en-US" dirty="0"/>
              <a:t>Intro &amp; Disclosures</a:t>
            </a:r>
          </a:p>
        </p:txBody>
      </p:sp>
      <p:cxnSp>
        <p:nvCxnSpPr>
          <p:cNvPr id="12" name="Straight Connector 11">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C9042C-9C65-90DA-3201-F27F80823485}"/>
              </a:ext>
            </a:extLst>
          </p:cNvPr>
          <p:cNvSpPr>
            <a:spLocks noGrp="1"/>
          </p:cNvSpPr>
          <p:nvPr>
            <p:ph idx="1"/>
          </p:nvPr>
        </p:nvSpPr>
        <p:spPr>
          <a:xfrm>
            <a:off x="768668" y="2208467"/>
            <a:ext cx="6922452" cy="3739896"/>
          </a:xfrm>
        </p:spPr>
        <p:txBody>
          <a:bodyPr>
            <a:normAutofit/>
          </a:bodyPr>
          <a:lstStyle/>
          <a:p>
            <a:r>
              <a:rPr lang="en-US" dirty="0"/>
              <a:t>Just completed my PhD in environmental health specializing in epidemiology at Colorado State University</a:t>
            </a:r>
          </a:p>
          <a:p>
            <a:r>
              <a:rPr lang="en-US" dirty="0"/>
              <a:t>Background in public policy, law, ethics, and public health</a:t>
            </a:r>
          </a:p>
          <a:p>
            <a:r>
              <a:rPr lang="en-US" dirty="0"/>
              <a:t>Bring together all my prior experience to study how politics and policy impact population health</a:t>
            </a:r>
          </a:p>
          <a:p>
            <a:pPr marL="0" indent="0">
              <a:buNone/>
            </a:pPr>
            <a:endParaRPr lang="en-US" dirty="0"/>
          </a:p>
          <a:p>
            <a:r>
              <a:rPr lang="en-US" dirty="0"/>
              <a:t>I have no funding or conflicts of interest to disclose</a:t>
            </a:r>
          </a:p>
        </p:txBody>
      </p:sp>
      <p:pic>
        <p:nvPicPr>
          <p:cNvPr id="5" name="Picture 4" descr="A logo of a ram&#10;&#10;AI-generated content may be incorrect.">
            <a:extLst>
              <a:ext uri="{FF2B5EF4-FFF2-40B4-BE49-F238E27FC236}">
                <a16:creationId xmlns:a16="http://schemas.microsoft.com/office/drawing/2014/main" id="{B308C389-9ADE-B7AA-0F19-14A4BB35D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25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9959F05-2D5D-1A10-9C59-B3EEC2797130}"/>
              </a:ext>
            </a:extLst>
          </p:cNvPr>
          <p:cNvPicPr>
            <a:picLocks noChangeAspect="1"/>
          </p:cNvPicPr>
          <p:nvPr/>
        </p:nvPicPr>
        <p:blipFill>
          <a:blip r:embed="rId3">
            <a:extLst>
              <a:ext uri="{28A0092B-C50C-407E-A947-70E740481C1C}">
                <a14:useLocalDpi xmlns:a14="http://schemas.microsoft.com/office/drawing/2010/main" val="0"/>
              </a:ext>
            </a:extLst>
          </a:blip>
          <a:srcRect l="70" r="70"/>
          <a:stretch/>
        </p:blipFill>
        <p:spPr>
          <a:xfrm>
            <a:off x="387625" y="537884"/>
            <a:ext cx="11237843" cy="6320116"/>
          </a:xfrm>
          <a:prstGeom prst="rect">
            <a:avLst/>
          </a:prstGeom>
        </p:spPr>
      </p:pic>
      <p:sp>
        <p:nvSpPr>
          <p:cNvPr id="2" name="TextBox 1">
            <a:extLst>
              <a:ext uri="{FF2B5EF4-FFF2-40B4-BE49-F238E27FC236}">
                <a16:creationId xmlns:a16="http://schemas.microsoft.com/office/drawing/2014/main" id="{30DAEEDA-F9A9-35A8-62C0-F87596C80AE6}"/>
              </a:ext>
            </a:extLst>
          </p:cNvPr>
          <p:cNvSpPr txBox="1"/>
          <p:nvPr/>
        </p:nvSpPr>
        <p:spPr>
          <a:xfrm>
            <a:off x="89452" y="84276"/>
            <a:ext cx="11121887" cy="369332"/>
          </a:xfrm>
          <a:prstGeom prst="rect">
            <a:avLst/>
          </a:prstGeom>
          <a:noFill/>
        </p:spPr>
        <p:txBody>
          <a:bodyPr wrap="square" rtlCol="0">
            <a:spAutoFit/>
          </a:bodyPr>
          <a:lstStyle/>
          <a:p>
            <a:r>
              <a:rPr lang="en-US" b="1" dirty="0">
                <a:highlight>
                  <a:srgbClr val="FFFF00"/>
                </a:highlight>
              </a:rPr>
              <a:t>Crude</a:t>
            </a:r>
            <a:r>
              <a:rPr lang="en-US" b="1" dirty="0"/>
              <a:t> rates over time</a:t>
            </a:r>
          </a:p>
        </p:txBody>
      </p:sp>
    </p:spTree>
    <p:extLst>
      <p:ext uri="{BB962C8B-B14F-4D97-AF65-F5344CB8AC3E}">
        <p14:creationId xmlns:p14="http://schemas.microsoft.com/office/powerpoint/2010/main" val="120305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C0B76-DDB3-07CD-6E5A-A13940A1967B}"/>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br>
              <a:rPr lang="en-US" sz="1600" i="1" kern="1200" dirty="0">
                <a:solidFill>
                  <a:srgbClr val="FFFFFF"/>
                </a:solidFill>
                <a:latin typeface="+mj-lt"/>
                <a:ea typeface="+mj-ea"/>
                <a:cs typeface="+mj-cs"/>
              </a:rPr>
            </a:br>
            <a:br>
              <a:rPr lang="en-US" sz="1600" b="1" kern="1200" dirty="0">
                <a:solidFill>
                  <a:srgbClr val="FFFFFF"/>
                </a:solidFill>
                <a:latin typeface="+mj-lt"/>
                <a:ea typeface="+mj-ea"/>
                <a:cs typeface="+mj-cs"/>
              </a:rPr>
            </a:br>
            <a:r>
              <a:rPr lang="en-US" sz="2400" b="1" kern="1200" dirty="0">
                <a:solidFill>
                  <a:srgbClr val="FFFFFF"/>
                </a:solidFill>
                <a:latin typeface="+mj-lt"/>
                <a:ea typeface="+mj-ea"/>
                <a:cs typeface="+mj-cs"/>
              </a:rPr>
              <a:t>Results for interaction term between time and the exposure</a:t>
            </a:r>
            <a:br>
              <a:rPr lang="en-US" sz="2400" b="1"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Protective states are the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reference category</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Signals here that the gap may be widening in these groups over time when we compare restrictive states to protective ones</a:t>
            </a: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9CD947D9-AD2A-523B-551C-62E5619256CC}"/>
              </a:ext>
            </a:extLst>
          </p:cNvPr>
          <p:cNvGraphicFramePr>
            <a:graphicFrameLocks noGrp="1"/>
          </p:cNvGraphicFramePr>
          <p:nvPr>
            <p:ph idx="1"/>
            <p:extLst>
              <p:ext uri="{D42A27DB-BD31-4B8C-83A1-F6EECF244321}">
                <p14:modId xmlns:p14="http://schemas.microsoft.com/office/powerpoint/2010/main" val="2406763886"/>
              </p:ext>
            </p:extLst>
          </p:nvPr>
        </p:nvGraphicFramePr>
        <p:xfrm>
          <a:off x="5153822" y="880656"/>
          <a:ext cx="6553546" cy="5104632"/>
        </p:xfrm>
        <a:graphic>
          <a:graphicData uri="http://schemas.openxmlformats.org/drawingml/2006/table">
            <a:tbl>
              <a:tblPr firstRow="1" bandRow="1">
                <a:tableStyleId>{9D7B26C5-4107-4FEC-AEDC-1716B250A1EF}</a:tableStyleId>
              </a:tblPr>
              <a:tblGrid>
                <a:gridCol w="3207077">
                  <a:extLst>
                    <a:ext uri="{9D8B030D-6E8A-4147-A177-3AD203B41FA5}">
                      <a16:colId xmlns:a16="http://schemas.microsoft.com/office/drawing/2014/main" val="3528467709"/>
                    </a:ext>
                  </a:extLst>
                </a:gridCol>
                <a:gridCol w="3346469">
                  <a:extLst>
                    <a:ext uri="{9D8B030D-6E8A-4147-A177-3AD203B41FA5}">
                      <a16:colId xmlns:a16="http://schemas.microsoft.com/office/drawing/2014/main" val="267360432"/>
                    </a:ext>
                  </a:extLst>
                </a:gridCol>
              </a:tblGrid>
              <a:tr h="1345933">
                <a:tc>
                  <a:txBody>
                    <a:bodyPr/>
                    <a:lstStyle/>
                    <a:p>
                      <a:endParaRPr lang="en-US" sz="2400" b="1" cap="none" spc="0">
                        <a:solidFill>
                          <a:schemeClr val="tx1"/>
                        </a:solidFill>
                      </a:endParaRPr>
                    </a:p>
                  </a:txBody>
                  <a:tcPr marL="95259" marR="257339" marT="27217" marB="204127" anchor="b"/>
                </a:tc>
                <a:tc>
                  <a:txBody>
                    <a:bodyPr/>
                    <a:lstStyle/>
                    <a:p>
                      <a:r>
                        <a:rPr lang="en-US" sz="2400" b="1" cap="none" spc="0">
                          <a:solidFill>
                            <a:schemeClr val="tx1"/>
                          </a:solidFill>
                        </a:rPr>
                        <a:t>Adjusted Rate Ratio (95% Confidence Interval)</a:t>
                      </a:r>
                    </a:p>
                  </a:txBody>
                  <a:tcPr marL="95259" marR="257339" marT="27217" marB="204127" anchor="b"/>
                </a:tc>
                <a:extLst>
                  <a:ext uri="{0D108BD9-81ED-4DB2-BD59-A6C34878D82A}">
                    <a16:rowId xmlns:a16="http://schemas.microsoft.com/office/drawing/2014/main" val="4162847129"/>
                  </a:ext>
                </a:extLst>
              </a:tr>
              <a:tr h="536957">
                <a:tc>
                  <a:txBody>
                    <a:bodyPr/>
                    <a:lstStyle/>
                    <a:p>
                      <a:r>
                        <a:rPr lang="en-US" sz="1800" cap="none" spc="0">
                          <a:solidFill>
                            <a:schemeClr val="tx1"/>
                          </a:solidFill>
                        </a:rPr>
                        <a:t>All-Cause</a:t>
                      </a:r>
                    </a:p>
                  </a:txBody>
                  <a:tcPr marL="95259" marR="257339" marT="27217" marB="204127"/>
                </a:tc>
                <a:tc>
                  <a:txBody>
                    <a:bodyPr/>
                    <a:lstStyle/>
                    <a:p>
                      <a:r>
                        <a:rPr lang="en-US" sz="1800" cap="none" spc="0">
                          <a:solidFill>
                            <a:schemeClr val="tx1"/>
                          </a:solidFill>
                        </a:rPr>
                        <a:t>1.02 (0.95, 1.10)</a:t>
                      </a:r>
                    </a:p>
                  </a:txBody>
                  <a:tcPr marL="95259" marR="257339" marT="27217" marB="204127"/>
                </a:tc>
                <a:extLst>
                  <a:ext uri="{0D108BD9-81ED-4DB2-BD59-A6C34878D82A}">
                    <a16:rowId xmlns:a16="http://schemas.microsoft.com/office/drawing/2014/main" val="260707802"/>
                  </a:ext>
                </a:extLst>
              </a:tr>
              <a:tr h="536957">
                <a:tc>
                  <a:txBody>
                    <a:bodyPr/>
                    <a:lstStyle/>
                    <a:p>
                      <a:r>
                        <a:rPr lang="en-US" sz="1800" cap="none" spc="0">
                          <a:solidFill>
                            <a:schemeClr val="tx1"/>
                          </a:solidFill>
                        </a:rPr>
                        <a:t>Non-Hispanic Black</a:t>
                      </a:r>
                    </a:p>
                  </a:txBody>
                  <a:tcPr marL="95259" marR="257339" marT="27217" marB="204127"/>
                </a:tc>
                <a:tc>
                  <a:txBody>
                    <a:bodyPr/>
                    <a:lstStyle/>
                    <a:p>
                      <a:r>
                        <a:rPr lang="en-US" sz="1800" cap="none" spc="0">
                          <a:solidFill>
                            <a:schemeClr val="tx1"/>
                          </a:solidFill>
                          <a:highlight>
                            <a:srgbClr val="FFFF00"/>
                          </a:highlight>
                        </a:rPr>
                        <a:t>1.16 (1.06, 1.28) </a:t>
                      </a:r>
                    </a:p>
                  </a:txBody>
                  <a:tcPr marL="95259" marR="257339" marT="27217" marB="204127"/>
                </a:tc>
                <a:extLst>
                  <a:ext uri="{0D108BD9-81ED-4DB2-BD59-A6C34878D82A}">
                    <a16:rowId xmlns:a16="http://schemas.microsoft.com/office/drawing/2014/main" val="3071978033"/>
                  </a:ext>
                </a:extLst>
              </a:tr>
              <a:tr h="536957">
                <a:tc>
                  <a:txBody>
                    <a:bodyPr/>
                    <a:lstStyle/>
                    <a:p>
                      <a:r>
                        <a:rPr lang="en-US" sz="1800" cap="none" spc="0">
                          <a:solidFill>
                            <a:schemeClr val="tx1"/>
                          </a:solidFill>
                        </a:rPr>
                        <a:t>Non-Hispanic White</a:t>
                      </a:r>
                    </a:p>
                  </a:txBody>
                  <a:tcPr marL="95259" marR="257339" marT="27217" marB="204127"/>
                </a:tc>
                <a:tc>
                  <a:txBody>
                    <a:bodyPr/>
                    <a:lstStyle/>
                    <a:p>
                      <a:r>
                        <a:rPr lang="en-US" sz="1800" cap="none" spc="0">
                          <a:solidFill>
                            <a:schemeClr val="tx1"/>
                          </a:solidFill>
                        </a:rPr>
                        <a:t>0.97 (0.90, 1.05)</a:t>
                      </a:r>
                    </a:p>
                  </a:txBody>
                  <a:tcPr marL="95259" marR="257339" marT="27217" marB="204127"/>
                </a:tc>
                <a:extLst>
                  <a:ext uri="{0D108BD9-81ED-4DB2-BD59-A6C34878D82A}">
                    <a16:rowId xmlns:a16="http://schemas.microsoft.com/office/drawing/2014/main" val="1762415382"/>
                  </a:ext>
                </a:extLst>
              </a:tr>
              <a:tr h="536957">
                <a:tc>
                  <a:txBody>
                    <a:bodyPr/>
                    <a:lstStyle/>
                    <a:p>
                      <a:r>
                        <a:rPr lang="en-US" sz="1800" cap="none" spc="0">
                          <a:solidFill>
                            <a:schemeClr val="tx1"/>
                          </a:solidFill>
                        </a:rPr>
                        <a:t>Non-Hispanic Other Races</a:t>
                      </a:r>
                    </a:p>
                  </a:txBody>
                  <a:tcPr marL="95259" marR="257339" marT="27217" marB="204127"/>
                </a:tc>
                <a:tc>
                  <a:txBody>
                    <a:bodyPr/>
                    <a:lstStyle/>
                    <a:p>
                      <a:r>
                        <a:rPr lang="en-US" sz="1800" cap="none" spc="0">
                          <a:solidFill>
                            <a:schemeClr val="tx1"/>
                          </a:solidFill>
                          <a:highlight>
                            <a:srgbClr val="FFFF00"/>
                          </a:highlight>
                        </a:rPr>
                        <a:t>1.31 (1.09, 1.56)</a:t>
                      </a:r>
                    </a:p>
                  </a:txBody>
                  <a:tcPr marL="95259" marR="257339" marT="27217" marB="204127"/>
                </a:tc>
                <a:extLst>
                  <a:ext uri="{0D108BD9-81ED-4DB2-BD59-A6C34878D82A}">
                    <a16:rowId xmlns:a16="http://schemas.microsoft.com/office/drawing/2014/main" val="3684206977"/>
                  </a:ext>
                </a:extLst>
              </a:tr>
              <a:tr h="536957">
                <a:tc>
                  <a:txBody>
                    <a:bodyPr/>
                    <a:lstStyle/>
                    <a:p>
                      <a:r>
                        <a:rPr lang="en-US" sz="1800" cap="none" spc="0">
                          <a:solidFill>
                            <a:schemeClr val="tx1"/>
                          </a:solidFill>
                        </a:rPr>
                        <a:t>Hispanic</a:t>
                      </a:r>
                    </a:p>
                  </a:txBody>
                  <a:tcPr marL="95259" marR="257339" marT="27217" marB="204127"/>
                </a:tc>
                <a:tc>
                  <a:txBody>
                    <a:bodyPr/>
                    <a:lstStyle/>
                    <a:p>
                      <a:r>
                        <a:rPr lang="en-US" sz="1800" cap="none" spc="0">
                          <a:solidFill>
                            <a:schemeClr val="tx1"/>
                          </a:solidFill>
                        </a:rPr>
                        <a:t>1.58 (0.87, 2.87)*</a:t>
                      </a:r>
                    </a:p>
                  </a:txBody>
                  <a:tcPr marL="95259" marR="257339" marT="27217" marB="204127"/>
                </a:tc>
                <a:extLst>
                  <a:ext uri="{0D108BD9-81ED-4DB2-BD59-A6C34878D82A}">
                    <a16:rowId xmlns:a16="http://schemas.microsoft.com/office/drawing/2014/main" val="1956925741"/>
                  </a:ext>
                </a:extLst>
              </a:tr>
              <a:tr h="536957">
                <a:tc>
                  <a:txBody>
                    <a:bodyPr/>
                    <a:lstStyle/>
                    <a:p>
                      <a:r>
                        <a:rPr lang="en-US" sz="1800" cap="none" spc="0">
                          <a:solidFill>
                            <a:schemeClr val="tx1"/>
                          </a:solidFill>
                        </a:rPr>
                        <a:t>P-Code</a:t>
                      </a:r>
                    </a:p>
                  </a:txBody>
                  <a:tcPr marL="95259" marR="257339" marT="27217" marB="204127"/>
                </a:tc>
                <a:tc>
                  <a:txBody>
                    <a:bodyPr/>
                    <a:lstStyle/>
                    <a:p>
                      <a:r>
                        <a:rPr lang="en-US" sz="1800" cap="none" spc="0">
                          <a:solidFill>
                            <a:schemeClr val="tx1"/>
                          </a:solidFill>
                        </a:rPr>
                        <a:t>1.05 (0.95, 1.17) </a:t>
                      </a:r>
                    </a:p>
                  </a:txBody>
                  <a:tcPr marL="95259" marR="257339" marT="27217" marB="204127"/>
                </a:tc>
                <a:extLst>
                  <a:ext uri="{0D108BD9-81ED-4DB2-BD59-A6C34878D82A}">
                    <a16:rowId xmlns:a16="http://schemas.microsoft.com/office/drawing/2014/main" val="479834755"/>
                  </a:ext>
                </a:extLst>
              </a:tr>
              <a:tr h="536957">
                <a:tc>
                  <a:txBody>
                    <a:bodyPr/>
                    <a:lstStyle/>
                    <a:p>
                      <a:r>
                        <a:rPr lang="en-US" sz="1800" cap="none" spc="0">
                          <a:solidFill>
                            <a:schemeClr val="tx1"/>
                          </a:solidFill>
                        </a:rPr>
                        <a:t>Q-Code</a:t>
                      </a:r>
                    </a:p>
                  </a:txBody>
                  <a:tcPr marL="95259" marR="257339" marT="27217" marB="204127"/>
                </a:tc>
                <a:tc>
                  <a:txBody>
                    <a:bodyPr/>
                    <a:lstStyle/>
                    <a:p>
                      <a:r>
                        <a:rPr lang="en-US" sz="1800" cap="none" spc="0">
                          <a:solidFill>
                            <a:schemeClr val="tx1"/>
                          </a:solidFill>
                        </a:rPr>
                        <a:t>0.99 (0.89, 1.10)</a:t>
                      </a:r>
                    </a:p>
                  </a:txBody>
                  <a:tcPr marL="95259" marR="257339" marT="27217" marB="204127"/>
                </a:tc>
                <a:extLst>
                  <a:ext uri="{0D108BD9-81ED-4DB2-BD59-A6C34878D82A}">
                    <a16:rowId xmlns:a16="http://schemas.microsoft.com/office/drawing/2014/main" val="740867883"/>
                  </a:ext>
                </a:extLst>
              </a:tr>
            </a:tbl>
          </a:graphicData>
        </a:graphic>
      </p:graphicFrame>
    </p:spTree>
    <p:extLst>
      <p:ext uri="{BB962C8B-B14F-4D97-AF65-F5344CB8AC3E}">
        <p14:creationId xmlns:p14="http://schemas.microsoft.com/office/powerpoint/2010/main" val="111749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25EA2-1ECA-55D7-9DCF-121D4274A04C}"/>
              </a:ext>
            </a:extLst>
          </p:cNvPr>
          <p:cNvSpPr>
            <a:spLocks noGrp="1"/>
          </p:cNvSpPr>
          <p:nvPr>
            <p:ph type="title"/>
          </p:nvPr>
        </p:nvSpPr>
        <p:spPr>
          <a:xfrm>
            <a:off x="700087" y="909638"/>
            <a:ext cx="10691813" cy="1155618"/>
          </a:xfrm>
        </p:spPr>
        <p:txBody>
          <a:bodyPr>
            <a:normAutofit/>
          </a:bodyPr>
          <a:lstStyle/>
          <a:p>
            <a:pPr>
              <a:lnSpc>
                <a:spcPct val="90000"/>
              </a:lnSpc>
            </a:pPr>
            <a:r>
              <a:rPr lang="en-US" sz="3700"/>
              <a:t>There </a:t>
            </a:r>
            <a:r>
              <a:rPr lang="en-US" sz="3700" u="sng"/>
              <a:t>are</a:t>
            </a:r>
            <a:r>
              <a:rPr lang="en-US" sz="3700"/>
              <a:t> robust ways to study how sudden changes to law &amp; policy impact populations</a:t>
            </a:r>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A3C04A9-2575-B626-0C9D-B82722F6DBE7}"/>
              </a:ext>
            </a:extLst>
          </p:cNvPr>
          <p:cNvGraphicFramePr>
            <a:graphicFrameLocks noGrp="1"/>
          </p:cNvGraphicFramePr>
          <p:nvPr>
            <p:ph idx="1"/>
            <p:extLst>
              <p:ext uri="{D42A27DB-BD31-4B8C-83A1-F6EECF244321}">
                <p14:modId xmlns:p14="http://schemas.microsoft.com/office/powerpoint/2010/main" val="2785851044"/>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677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6BC44-D35E-0076-D987-4E676DC5440C}"/>
              </a:ext>
            </a:extLst>
          </p:cNvPr>
          <p:cNvSpPr>
            <a:spLocks noGrp="1"/>
          </p:cNvSpPr>
          <p:nvPr>
            <p:ph type="title"/>
          </p:nvPr>
        </p:nvSpPr>
        <p:spPr>
          <a:xfrm>
            <a:off x="704088" y="914400"/>
            <a:ext cx="3660776" cy="4404064"/>
          </a:xfrm>
        </p:spPr>
        <p:txBody>
          <a:bodyPr>
            <a:normAutofit fontScale="90000"/>
          </a:bodyPr>
          <a:lstStyle/>
          <a:p>
            <a:r>
              <a:rPr lang="en-US" dirty="0"/>
              <a:t>Thank you!</a:t>
            </a:r>
            <a:br>
              <a:rPr lang="en-US" dirty="0"/>
            </a:br>
            <a:br>
              <a:rPr lang="en-US" dirty="0"/>
            </a:br>
            <a:br>
              <a:rPr lang="en-US" dirty="0"/>
            </a:br>
            <a:r>
              <a:rPr lang="en-US" dirty="0"/>
              <a:t>I’d be happy to take questions at the end of the session</a:t>
            </a:r>
          </a:p>
        </p:txBody>
      </p:sp>
      <p:cxnSp>
        <p:nvCxnSpPr>
          <p:cNvPr id="11" name="Straight Connector 1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989BC8D-55E6-6CEC-A132-FB9638B7479B}"/>
              </a:ext>
            </a:extLst>
          </p:cNvPr>
          <p:cNvGraphicFramePr>
            <a:graphicFrameLocks noGrp="1"/>
          </p:cNvGraphicFramePr>
          <p:nvPr>
            <p:ph idx="1"/>
            <p:extLst>
              <p:ext uri="{D42A27DB-BD31-4B8C-83A1-F6EECF244321}">
                <p14:modId xmlns:p14="http://schemas.microsoft.com/office/powerpoint/2010/main" val="1147014137"/>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43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6A06E-0049-7F36-6CAA-E9697CE119D7}"/>
              </a:ext>
            </a:extLst>
          </p:cNvPr>
          <p:cNvSpPr>
            <a:spLocks noGrp="1"/>
          </p:cNvSpPr>
          <p:nvPr>
            <p:ph type="ctrTitle"/>
          </p:nvPr>
        </p:nvSpPr>
        <p:spPr>
          <a:xfrm>
            <a:off x="703400" y="871758"/>
            <a:ext cx="5227171" cy="3871143"/>
          </a:xfrm>
        </p:spPr>
        <p:txBody>
          <a:bodyPr>
            <a:normAutofit fontScale="90000"/>
          </a:bodyPr>
          <a:lstStyle/>
          <a:p>
            <a:pPr>
              <a:lnSpc>
                <a:spcPct val="90000"/>
              </a:lnSpc>
            </a:pPr>
            <a:r>
              <a:rPr lang="en-US" sz="2600" dirty="0">
                <a:latin typeface="+mn-lt"/>
              </a:rPr>
              <a:t>How do we determine whether policy changes</a:t>
            </a:r>
            <a:br>
              <a:rPr lang="en-US" sz="2000" i="1" dirty="0">
                <a:latin typeface="+mn-lt"/>
              </a:rPr>
            </a:br>
            <a:r>
              <a:rPr lang="en-US" sz="2600" dirty="0">
                <a:latin typeface="+mn-lt"/>
              </a:rPr>
              <a:t>are impacting health outcomes? </a:t>
            </a:r>
            <a:br>
              <a:rPr lang="en-US" sz="2600" dirty="0">
                <a:latin typeface="+mn-lt"/>
              </a:rPr>
            </a:br>
            <a:br>
              <a:rPr lang="en-US" sz="2600" dirty="0">
                <a:latin typeface="+mn-lt"/>
              </a:rPr>
            </a:br>
            <a:r>
              <a:rPr lang="en-US" sz="2600" dirty="0">
                <a:latin typeface="+mn-lt"/>
              </a:rPr>
              <a:t>Especially now???</a:t>
            </a:r>
            <a:br>
              <a:rPr lang="en-US" sz="2600" dirty="0">
                <a:latin typeface="+mn-lt"/>
              </a:rPr>
            </a:br>
            <a:br>
              <a:rPr lang="en-US" sz="2600" dirty="0">
                <a:latin typeface="+mn-lt"/>
              </a:rPr>
            </a:br>
            <a:br>
              <a:rPr lang="en-US" sz="2600" dirty="0">
                <a:latin typeface="+mn-lt"/>
              </a:rPr>
            </a:br>
            <a:br>
              <a:rPr lang="en-US" sz="2600" dirty="0">
                <a:latin typeface="+mn-lt"/>
              </a:rPr>
            </a:br>
            <a:br>
              <a:rPr lang="en-US" sz="2600" dirty="0">
                <a:latin typeface="+mn-lt"/>
              </a:rPr>
            </a:br>
            <a:br>
              <a:rPr lang="en-US" sz="2600" dirty="0">
                <a:latin typeface="+mn-lt"/>
              </a:rPr>
            </a:br>
            <a:br>
              <a:rPr lang="en-US" sz="2600" dirty="0">
                <a:latin typeface="+mn-lt"/>
              </a:rPr>
            </a:br>
            <a:br>
              <a:rPr lang="en-US" sz="2600" dirty="0">
                <a:latin typeface="+mn-lt"/>
              </a:rPr>
            </a:br>
            <a:r>
              <a:rPr lang="en-US" sz="2700" i="1" dirty="0">
                <a:latin typeface="+mn-lt"/>
              </a:rPr>
              <a:t>(Also applies to court decisions or mass firings or reductions in funding…)</a:t>
            </a:r>
            <a:endParaRPr lang="en-US" sz="2600" dirty="0">
              <a:latin typeface="+mn-lt"/>
            </a:endParaRPr>
          </a:p>
        </p:txBody>
      </p:sp>
      <p:cxnSp>
        <p:nvCxnSpPr>
          <p:cNvPr id="10" name="Straight Connector 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Wood human figure">
            <a:extLst>
              <a:ext uri="{FF2B5EF4-FFF2-40B4-BE49-F238E27FC236}">
                <a16:creationId xmlns:a16="http://schemas.microsoft.com/office/drawing/2014/main" id="{36431C50-C19E-954C-F4B6-9D6D268C368B}"/>
              </a:ext>
            </a:extLst>
          </p:cNvPr>
          <p:cNvPicPr>
            <a:picLocks noChangeAspect="1"/>
          </p:cNvPicPr>
          <p:nvPr/>
        </p:nvPicPr>
        <p:blipFill>
          <a:blip r:embed="rId2"/>
          <a:srcRect r="44745" b="-1"/>
          <a:stretch>
            <a:fillRect/>
          </a:stretch>
        </p:blipFill>
        <p:spPr>
          <a:xfrm>
            <a:off x="6515100" y="10"/>
            <a:ext cx="5676900" cy="6857990"/>
          </a:xfrm>
          <a:prstGeom prst="rect">
            <a:avLst/>
          </a:prstGeom>
        </p:spPr>
      </p:pic>
    </p:spTree>
    <p:extLst>
      <p:ext uri="{BB962C8B-B14F-4D97-AF65-F5344CB8AC3E}">
        <p14:creationId xmlns:p14="http://schemas.microsoft.com/office/powerpoint/2010/main" val="279677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B9C1-E080-E8B9-9A21-2E452CC9DEE9}"/>
              </a:ext>
            </a:extLst>
          </p:cNvPr>
          <p:cNvSpPr>
            <a:spLocks noGrp="1"/>
          </p:cNvSpPr>
          <p:nvPr>
            <p:ph type="ctrTitle"/>
          </p:nvPr>
        </p:nvSpPr>
        <p:spPr/>
        <p:txBody>
          <a:bodyPr>
            <a:normAutofit/>
          </a:bodyPr>
          <a:lstStyle/>
          <a:p>
            <a:r>
              <a:rPr lang="en-US" dirty="0"/>
              <a:t>the “gold standard” of study design in epidemiology</a:t>
            </a:r>
            <a:br>
              <a:rPr lang="en-US" dirty="0"/>
            </a:br>
            <a:br>
              <a:rPr lang="en-US" dirty="0"/>
            </a:br>
            <a:endParaRPr lang="en-US" dirty="0"/>
          </a:p>
        </p:txBody>
      </p:sp>
      <p:sp>
        <p:nvSpPr>
          <p:cNvPr id="3" name="Subtitle 2">
            <a:extLst>
              <a:ext uri="{FF2B5EF4-FFF2-40B4-BE49-F238E27FC236}">
                <a16:creationId xmlns:a16="http://schemas.microsoft.com/office/drawing/2014/main" id="{2CD363DB-675D-905D-A191-7DE4E7FDED5D}"/>
              </a:ext>
            </a:extLst>
          </p:cNvPr>
          <p:cNvSpPr>
            <a:spLocks noGrp="1"/>
          </p:cNvSpPr>
          <p:nvPr>
            <p:ph type="subTitle" idx="1"/>
          </p:nvPr>
        </p:nvSpPr>
        <p:spPr/>
        <p:txBody>
          <a:bodyPr>
            <a:normAutofit/>
          </a:bodyPr>
          <a:lstStyle/>
          <a:p>
            <a:r>
              <a:rPr lang="en-US" sz="3200" dirty="0"/>
              <a:t>Randomized control trials</a:t>
            </a:r>
          </a:p>
        </p:txBody>
      </p:sp>
    </p:spTree>
    <p:extLst>
      <p:ext uri="{BB962C8B-B14F-4D97-AF65-F5344CB8AC3E}">
        <p14:creationId xmlns:p14="http://schemas.microsoft.com/office/powerpoint/2010/main" val="21116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30500-4DAE-494F-B379-690E5F03A009}"/>
              </a:ext>
            </a:extLst>
          </p:cNvPr>
          <p:cNvSpPr>
            <a:spLocks noGrp="1"/>
          </p:cNvSpPr>
          <p:nvPr>
            <p:ph type="title"/>
          </p:nvPr>
        </p:nvSpPr>
        <p:spPr>
          <a:xfrm>
            <a:off x="4866968" y="914400"/>
            <a:ext cx="6627924" cy="1307592"/>
          </a:xfrm>
        </p:spPr>
        <p:txBody>
          <a:bodyPr>
            <a:normAutofit/>
          </a:bodyPr>
          <a:lstStyle/>
          <a:p>
            <a:pPr>
              <a:lnSpc>
                <a:spcPct val="90000"/>
              </a:lnSpc>
            </a:pPr>
            <a:r>
              <a:rPr lang="en-US" sz="3400" dirty="0"/>
              <a:t>Can we ethically experiment on populations?</a:t>
            </a:r>
          </a:p>
        </p:txBody>
      </p:sp>
      <p:pic>
        <p:nvPicPr>
          <p:cNvPr id="1026" name="Picture 2" descr="A pile of black objects on the ground&#10;&#10;AI-generated content may be incorrect.">
            <a:extLst>
              <a:ext uri="{FF2B5EF4-FFF2-40B4-BE49-F238E27FC236}">
                <a16:creationId xmlns:a16="http://schemas.microsoft.com/office/drawing/2014/main" id="{640691F2-67B6-D2B9-6BF1-1D8137B9D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42" r="45037"/>
          <a:stretch/>
        </p:blipFill>
        <p:spPr bwMode="auto">
          <a:xfrm>
            <a:off x="20" y="-17929"/>
            <a:ext cx="4206220" cy="6875929"/>
          </a:xfrm>
          <a:prstGeom prst="rect">
            <a:avLst/>
          </a:prstGeom>
          <a:noFill/>
          <a:extLst>
            <a:ext uri="{909E8E84-426E-40DD-AFC4-6F175D3DCCD1}">
              <a14:hiddenFill xmlns:a14="http://schemas.microsoft.com/office/drawing/2010/main">
                <a:solidFill>
                  <a:srgbClr val="FFFFFF"/>
                </a:solidFill>
              </a14:hiddenFill>
            </a:ext>
          </a:extLst>
        </p:spPr>
      </p:pic>
      <p:cxnSp>
        <p:nvCxnSpPr>
          <p:cNvPr id="1058" name="Straight Connector 1057">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B1D9F2-7C43-9AD6-C7C2-83C2B8DB632C}"/>
              </a:ext>
            </a:extLst>
          </p:cNvPr>
          <p:cNvSpPr>
            <a:spLocks noGrp="1"/>
          </p:cNvSpPr>
          <p:nvPr>
            <p:ph idx="1"/>
          </p:nvPr>
        </p:nvSpPr>
        <p:spPr>
          <a:xfrm>
            <a:off x="4866968" y="2221992"/>
            <a:ext cx="6627924" cy="3739896"/>
          </a:xfrm>
        </p:spPr>
        <p:txBody>
          <a:bodyPr>
            <a:normAutofit/>
          </a:bodyPr>
          <a:lstStyle/>
          <a:p>
            <a:r>
              <a:rPr lang="en-US" dirty="0"/>
              <a:t>For the most part, no</a:t>
            </a:r>
          </a:p>
          <a:p>
            <a:r>
              <a:rPr lang="en-US" dirty="0"/>
              <a:t>It would be unethical to subject one group to a harmful exposure on purpose just to see what happens</a:t>
            </a:r>
          </a:p>
          <a:p>
            <a:r>
              <a:rPr lang="en-US" dirty="0"/>
              <a:t>For example – we aren’t going to burn a bunch of vinyl chloride intentionally to see if it makes people sick</a:t>
            </a:r>
          </a:p>
          <a:p>
            <a:r>
              <a:rPr lang="en-US" dirty="0"/>
              <a:t>But…we can collect data to study these exposures if/when something happens</a:t>
            </a:r>
          </a:p>
          <a:p>
            <a:r>
              <a:rPr lang="en-US" dirty="0"/>
              <a:t>2023 Train derailment in Palestine, Ohio</a:t>
            </a:r>
          </a:p>
        </p:txBody>
      </p:sp>
      <p:cxnSp>
        <p:nvCxnSpPr>
          <p:cNvPr id="1060" name="Straight Connector 1059">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73B2FF-9C3C-3B18-4249-67D3634516CB}"/>
              </a:ext>
            </a:extLst>
          </p:cNvPr>
          <p:cNvSpPr txBox="1"/>
          <p:nvPr/>
        </p:nvSpPr>
        <p:spPr>
          <a:xfrm>
            <a:off x="5963056" y="6293796"/>
            <a:ext cx="6060332" cy="461665"/>
          </a:xfrm>
          <a:prstGeom prst="rect">
            <a:avLst/>
          </a:prstGeom>
          <a:noFill/>
        </p:spPr>
        <p:txBody>
          <a:bodyPr wrap="square" rtlCol="0">
            <a:spAutoFit/>
          </a:bodyPr>
          <a:lstStyle/>
          <a:p>
            <a:r>
              <a:rPr lang="en-US" sz="1200" dirty="0"/>
              <a:t>https://cloudfront-us-east-2.images.arcpublishing.com/reuters/7RR732VBRBN2TBUTYHSTC7DUXU.jpg</a:t>
            </a:r>
          </a:p>
        </p:txBody>
      </p:sp>
    </p:spTree>
    <p:extLst>
      <p:ext uri="{BB962C8B-B14F-4D97-AF65-F5344CB8AC3E}">
        <p14:creationId xmlns:p14="http://schemas.microsoft.com/office/powerpoint/2010/main" val="25284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9AA25-96AC-94E7-FF12-5D9DF3F1690F}"/>
              </a:ext>
            </a:extLst>
          </p:cNvPr>
          <p:cNvSpPr>
            <a:spLocks noGrp="1"/>
          </p:cNvSpPr>
          <p:nvPr>
            <p:ph type="title"/>
          </p:nvPr>
        </p:nvSpPr>
        <p:spPr>
          <a:xfrm>
            <a:off x="700087" y="909638"/>
            <a:ext cx="10691813" cy="1155618"/>
          </a:xfrm>
        </p:spPr>
        <p:txBody>
          <a:bodyPr>
            <a:normAutofit fontScale="90000"/>
          </a:bodyPr>
          <a:lstStyle/>
          <a:p>
            <a:r>
              <a:rPr lang="en-US" dirty="0"/>
              <a:t>Natural experiments </a:t>
            </a:r>
            <a:r>
              <a:rPr lang="en-US" sz="2000" dirty="0"/>
              <a:t>methods designed to study how policy/law or other sudden changes influence health outcomes</a:t>
            </a:r>
            <a:br>
              <a:rPr lang="en-US" sz="2000" dirty="0"/>
            </a:br>
            <a:br>
              <a:rPr lang="en-US" sz="2000" dirty="0"/>
            </a:br>
            <a:endParaRPr lang="en-US" sz="2000" dirty="0"/>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A160F2A-E69D-799B-640B-FEADB3DFA246}"/>
              </a:ext>
            </a:extLst>
          </p:cNvPr>
          <p:cNvGraphicFramePr>
            <a:graphicFrameLocks noGrp="1"/>
          </p:cNvGraphicFramePr>
          <p:nvPr>
            <p:ph idx="1"/>
            <p:extLst>
              <p:ext uri="{D42A27DB-BD31-4B8C-83A1-F6EECF244321}">
                <p14:modId xmlns:p14="http://schemas.microsoft.com/office/powerpoint/2010/main" val="4208263058"/>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6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DD5E161-D486-44C8-8E8F-27D2B32CE29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74F6F7A-A728-40B3-A18E-61931FB3689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3BC0ED56-12CD-42FB-8E05-AAD790612F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74F05B4-0456-44F5-ABE1-A95414C2C43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C11C75C7-49B6-4412-BA55-EFD42293224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88C513F-2ED2-4DD0-B7D3-D8307D8A60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57D5-DB3A-F9E0-2305-1F2B62370806}"/>
              </a:ext>
            </a:extLst>
          </p:cNvPr>
          <p:cNvSpPr>
            <a:spLocks noGrp="1"/>
          </p:cNvSpPr>
          <p:nvPr>
            <p:ph type="title"/>
          </p:nvPr>
        </p:nvSpPr>
        <p:spPr/>
        <p:txBody>
          <a:bodyPr/>
          <a:lstStyle/>
          <a:p>
            <a:r>
              <a:rPr lang="en-US" dirty="0"/>
              <a:t>Methods We will talk about here today</a:t>
            </a:r>
          </a:p>
        </p:txBody>
      </p:sp>
      <p:sp>
        <p:nvSpPr>
          <p:cNvPr id="3" name="Content Placeholder 2">
            <a:extLst>
              <a:ext uri="{FF2B5EF4-FFF2-40B4-BE49-F238E27FC236}">
                <a16:creationId xmlns:a16="http://schemas.microsoft.com/office/drawing/2014/main" id="{14F7B028-E0FD-4836-D0D7-FCA1F863638F}"/>
              </a:ext>
            </a:extLst>
          </p:cNvPr>
          <p:cNvSpPr>
            <a:spLocks noGrp="1"/>
          </p:cNvSpPr>
          <p:nvPr>
            <p:ph idx="1"/>
          </p:nvPr>
        </p:nvSpPr>
        <p:spPr/>
        <p:txBody>
          <a:bodyPr>
            <a:normAutofit/>
          </a:bodyPr>
          <a:lstStyle/>
          <a:p>
            <a:r>
              <a:rPr lang="en-US" sz="2400" dirty="0"/>
              <a:t>Difference in Differences</a:t>
            </a:r>
          </a:p>
          <a:p>
            <a:r>
              <a:rPr lang="en-US" sz="2400" dirty="0"/>
              <a:t>Time Series</a:t>
            </a:r>
          </a:p>
          <a:p>
            <a:pPr lvl="1"/>
            <a:r>
              <a:rPr lang="en-US" sz="2000" dirty="0"/>
              <a:t>ARIMA</a:t>
            </a:r>
          </a:p>
          <a:p>
            <a:pPr lvl="1"/>
            <a:r>
              <a:rPr lang="en-US" sz="2000" dirty="0"/>
              <a:t>Interrupted Time Series</a:t>
            </a:r>
          </a:p>
          <a:p>
            <a:pPr lvl="1"/>
            <a:r>
              <a:rPr lang="en-US" sz="2000" dirty="0"/>
              <a:t>Synthetic/negative controls</a:t>
            </a:r>
          </a:p>
          <a:p>
            <a:r>
              <a:rPr lang="en-US" sz="2400" dirty="0"/>
              <a:t>Generalized Estimating Equations</a:t>
            </a:r>
          </a:p>
        </p:txBody>
      </p:sp>
    </p:spTree>
    <p:extLst>
      <p:ext uri="{BB962C8B-B14F-4D97-AF65-F5344CB8AC3E}">
        <p14:creationId xmlns:p14="http://schemas.microsoft.com/office/powerpoint/2010/main" val="250176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2D20A-728D-50BC-8412-B703D77AB49F}"/>
              </a:ext>
            </a:extLst>
          </p:cNvPr>
          <p:cNvSpPr>
            <a:spLocks noGrp="1"/>
          </p:cNvSpPr>
          <p:nvPr>
            <p:ph type="title"/>
          </p:nvPr>
        </p:nvSpPr>
        <p:spPr>
          <a:xfrm>
            <a:off x="6696186" y="909636"/>
            <a:ext cx="4800600" cy="1778117"/>
          </a:xfrm>
        </p:spPr>
        <p:txBody>
          <a:bodyPr vert="horz" lIns="91440" tIns="45720" rIns="91440" bIns="45720" rtlCol="0">
            <a:normAutofit/>
          </a:bodyPr>
          <a:lstStyle/>
          <a:p>
            <a:r>
              <a:rPr lang="en-US" dirty="0"/>
              <a:t>Difference in Differences</a:t>
            </a:r>
          </a:p>
        </p:txBody>
      </p:sp>
      <p:pic>
        <p:nvPicPr>
          <p:cNvPr id="2050" name="Picture 2" descr="Figure 1.">
            <a:extLst>
              <a:ext uri="{FF2B5EF4-FFF2-40B4-BE49-F238E27FC236}">
                <a16:creationId xmlns:a16="http://schemas.microsoft.com/office/drawing/2014/main" id="{1A4E15EC-2459-4C59-0EBF-F4641E3AE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615"/>
          <a:stretch/>
        </p:blipFill>
        <p:spPr bwMode="auto">
          <a:xfrm>
            <a:off x="20" y="10"/>
            <a:ext cx="6044164"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2070" name="Straight Connector 2069">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065" name="Content Placeholder 2064">
            <a:extLst>
              <a:ext uri="{FF2B5EF4-FFF2-40B4-BE49-F238E27FC236}">
                <a16:creationId xmlns:a16="http://schemas.microsoft.com/office/drawing/2014/main" id="{B1DA60B6-2780-6B55-7976-BBA5E13A3C08}"/>
              </a:ext>
            </a:extLst>
          </p:cNvPr>
          <p:cNvSpPr>
            <a:spLocks noGrp="1"/>
          </p:cNvSpPr>
          <p:nvPr>
            <p:ph idx="1"/>
          </p:nvPr>
        </p:nvSpPr>
        <p:spPr>
          <a:xfrm>
            <a:off x="6686037" y="2902929"/>
            <a:ext cx="4800600" cy="3739896"/>
          </a:xfrm>
        </p:spPr>
        <p:txBody>
          <a:bodyPr>
            <a:normAutofit/>
          </a:bodyPr>
          <a:lstStyle/>
          <a:p>
            <a:pPr marL="0" indent="0">
              <a:buNone/>
            </a:pPr>
            <a:r>
              <a:rPr lang="en-US" sz="1800" b="1" i="0" dirty="0">
                <a:solidFill>
                  <a:srgbClr val="1B1B1B"/>
                </a:solidFill>
                <a:effectLst/>
                <a:latin typeface="Source Sans Pro Web"/>
              </a:rPr>
              <a:t>Retirements of Coal and Oil Power Plants in California: Association With Reduced Preterm Birth Among Populations Nearby</a:t>
            </a:r>
          </a:p>
          <a:p>
            <a:r>
              <a:rPr lang="en-US" sz="1400" b="0" i="0" dirty="0">
                <a:solidFill>
                  <a:srgbClr val="1B1B1B"/>
                </a:solidFill>
                <a:effectLst/>
                <a:latin typeface="Roboto Mono Web"/>
              </a:rPr>
              <a:t>Casey JA, Karasek D, Ogburn EL, Goin DE, Dang K, Braveman PA, Morello-Frosch R. Retirements of Coal and Oil Power Plants in California: Association With Reduced Preterm Birth Among Populations Nearby. Am J Epidemiol. 2018 Aug 1;187(8):1586-1594. </a:t>
            </a:r>
            <a:r>
              <a:rPr lang="en-US" sz="1400" b="0" i="0" dirty="0" err="1">
                <a:solidFill>
                  <a:srgbClr val="1B1B1B"/>
                </a:solidFill>
                <a:effectLst/>
                <a:latin typeface="Roboto Mono Web"/>
              </a:rPr>
              <a:t>doi</a:t>
            </a:r>
            <a:r>
              <a:rPr lang="en-US" sz="1400" b="0" i="0" dirty="0">
                <a:solidFill>
                  <a:srgbClr val="1B1B1B"/>
                </a:solidFill>
                <a:effectLst/>
                <a:latin typeface="Roboto Mono Web"/>
              </a:rPr>
              <a:t>: 10.1093/</a:t>
            </a:r>
            <a:r>
              <a:rPr lang="en-US" sz="1400" b="0" i="0" dirty="0" err="1">
                <a:solidFill>
                  <a:srgbClr val="1B1B1B"/>
                </a:solidFill>
                <a:effectLst/>
                <a:latin typeface="Roboto Mono Web"/>
              </a:rPr>
              <a:t>aje</a:t>
            </a:r>
            <a:r>
              <a:rPr lang="en-US" sz="1400" b="0" i="0" dirty="0">
                <a:solidFill>
                  <a:srgbClr val="1B1B1B"/>
                </a:solidFill>
                <a:effectLst/>
                <a:latin typeface="Roboto Mono Web"/>
              </a:rPr>
              <a:t>/kwy110. PMID: 29796613; PMCID: PMC6070091.</a:t>
            </a:r>
            <a:endParaRPr lang="en-US" sz="1400" dirty="0"/>
          </a:p>
        </p:txBody>
      </p:sp>
      <p:cxnSp>
        <p:nvCxnSpPr>
          <p:cNvPr id="2072" name="Straight Connector 2071">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70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AA026-79E4-8FBC-E212-EC877A885274}"/>
              </a:ext>
            </a:extLst>
          </p:cNvPr>
          <p:cNvSpPr>
            <a:spLocks noGrp="1"/>
          </p:cNvSpPr>
          <p:nvPr>
            <p:ph type="title"/>
          </p:nvPr>
        </p:nvSpPr>
        <p:spPr>
          <a:xfrm>
            <a:off x="700087" y="909638"/>
            <a:ext cx="10691813" cy="1155618"/>
          </a:xfrm>
        </p:spPr>
        <p:txBody>
          <a:bodyPr>
            <a:normAutofit/>
          </a:bodyPr>
          <a:lstStyle/>
          <a:p>
            <a:r>
              <a:rPr lang="en-US" dirty="0"/>
              <a:t>Prior research had shown:</a:t>
            </a:r>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BDD147B-4E05-87B8-71E2-872B0C75A401}"/>
              </a:ext>
            </a:extLst>
          </p:cNvPr>
          <p:cNvGraphicFramePr>
            <a:graphicFrameLocks noGrp="1"/>
          </p:cNvGraphicFramePr>
          <p:nvPr>
            <p:ph idx="1"/>
            <p:extLst>
              <p:ext uri="{D42A27DB-BD31-4B8C-83A1-F6EECF244321}">
                <p14:modId xmlns:p14="http://schemas.microsoft.com/office/powerpoint/2010/main" val="1352898920"/>
              </p:ext>
            </p:extLst>
          </p:nvPr>
        </p:nvGraphicFramePr>
        <p:xfrm>
          <a:off x="700087" y="1340644"/>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596416"/>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1536</TotalTime>
  <Words>1331</Words>
  <Application>Microsoft Office PowerPoint</Application>
  <PresentationFormat>Widescreen</PresentationFormat>
  <Paragraphs>121</Paragraphs>
  <Slides>23</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Aptos</vt:lpstr>
      <vt:lpstr>Aptos Display</vt:lpstr>
      <vt:lpstr>Arial</vt:lpstr>
      <vt:lpstr>Calibri</vt:lpstr>
      <vt:lpstr>Calibri Light</vt:lpstr>
      <vt:lpstr>Calisto MT</vt:lpstr>
      <vt:lpstr>Cambria</vt:lpstr>
      <vt:lpstr>Roboto Mono Web</vt:lpstr>
      <vt:lpstr>Source Sans Pro Web</vt:lpstr>
      <vt:lpstr>Univers Condensed</vt:lpstr>
      <vt:lpstr>ChronicleVTI</vt:lpstr>
      <vt:lpstr>Office Theme</vt:lpstr>
      <vt:lpstr>Office 2013 - 2022 Theme</vt:lpstr>
      <vt:lpstr>1_Office Theme</vt:lpstr>
      <vt:lpstr>Natural Experiments Everywhere: Legal Epidemiology Methods for Policy and Health</vt:lpstr>
      <vt:lpstr>Intro &amp; Disclosures</vt:lpstr>
      <vt:lpstr>How do we determine whether policy changes are impacting health outcomes?   Especially now???        (Also applies to court decisions or mass firings or reductions in funding…)</vt:lpstr>
      <vt:lpstr>the “gold standard” of study design in epidemiology  </vt:lpstr>
      <vt:lpstr>Can we ethically experiment on populations?</vt:lpstr>
      <vt:lpstr>Natural experiments methods designed to study how policy/law or other sudden changes influence health outcomes  </vt:lpstr>
      <vt:lpstr>Methods We will talk about here today</vt:lpstr>
      <vt:lpstr>Difference in Differences</vt:lpstr>
      <vt:lpstr>Prior research had shown:</vt:lpstr>
      <vt:lpstr>What we Ideally want to be able to measure:</vt:lpstr>
      <vt:lpstr>Epidemiology is more complicated when we have steps between what we think the exposure is and the outcomes we can measure</vt:lpstr>
      <vt:lpstr>Difference in differences  Parallel trends assumption:   we assume that all groups would follow the same trends in their outcomes if nothing else changed </vt:lpstr>
      <vt:lpstr>Casey paper Findings</vt:lpstr>
      <vt:lpstr>Time series</vt:lpstr>
      <vt:lpstr>ARIMA – Time series method that models projected counts, then compares with what actually happened</vt:lpstr>
      <vt:lpstr>Interrupted time series</vt:lpstr>
      <vt:lpstr>Changes in Out-of-state abortions in Colorado after Texas SB8</vt:lpstr>
      <vt:lpstr>Synthetic Controls</vt:lpstr>
      <vt:lpstr>Generalized estimating equations</vt:lpstr>
      <vt:lpstr>PowerPoint Presentation</vt:lpstr>
      <vt:lpstr>  Results for interaction term between time and the exposure  Protective states are the   reference category   Signals here that the gap may be widening in these groups over time when we compare restrictive states to protective ones </vt:lpstr>
      <vt:lpstr>There are robust ways to study how sudden changes to law &amp; policy impact populations</vt:lpstr>
      <vt:lpstr>Thank you!   I’d be happy to take questions at the end of the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DeBie,Kelly</dc:creator>
  <cp:lastModifiedBy>DeBie,Kelly</cp:lastModifiedBy>
  <cp:revision>2</cp:revision>
  <dcterms:created xsi:type="dcterms:W3CDTF">2025-04-28T21:56:53Z</dcterms:created>
  <dcterms:modified xsi:type="dcterms:W3CDTF">2025-05-27T21:29:30Z</dcterms:modified>
</cp:coreProperties>
</file>