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6" r:id="rId3"/>
    <p:sldId id="288" r:id="rId4"/>
    <p:sldId id="260" r:id="rId5"/>
    <p:sldId id="287" r:id="rId6"/>
    <p:sldId id="285" r:id="rId7"/>
    <p:sldId id="258" r:id="rId8"/>
    <p:sldId id="289" r:id="rId9"/>
    <p:sldId id="272" r:id="rId10"/>
    <p:sldId id="290" r:id="rId11"/>
    <p:sldId id="291" r:id="rId12"/>
    <p:sldId id="273" r:id="rId13"/>
    <p:sldId id="292" r:id="rId14"/>
    <p:sldId id="274" r:id="rId15"/>
    <p:sldId id="275" r:id="rId16"/>
    <p:sldId id="263" r:id="rId17"/>
    <p:sldId id="265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2C2F49-D9AF-40A9-AA91-473A20AB2067}" v="117" dt="2025-05-20T16:55:55.5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4" autoAdjust="0"/>
    <p:restoredTop sz="91293" autoAdjust="0"/>
  </p:normalViewPr>
  <p:slideViewPr>
    <p:cSldViewPr>
      <p:cViewPr varScale="1">
        <p:scale>
          <a:sx n="101" d="100"/>
          <a:sy n="101" d="100"/>
        </p:scale>
        <p:origin x="2298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44" d="100"/>
          <a:sy n="144" d="100"/>
        </p:scale>
        <p:origin x="-232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llaghan, Timothy" userId="f508c147-da21-46dc-a472-f9a7f1efa681" providerId="ADAL" clId="{512C2F49-D9AF-40A9-AA91-473A20AB2067}"/>
    <pc:docChg chg="undo redo custSel addSld delSld modSld">
      <pc:chgData name="Callaghan, Timothy" userId="f508c147-da21-46dc-a472-f9a7f1efa681" providerId="ADAL" clId="{512C2F49-D9AF-40A9-AA91-473A20AB2067}" dt="2025-05-20T16:57:18.946" v="3288" actId="122"/>
      <pc:docMkLst>
        <pc:docMk/>
      </pc:docMkLst>
      <pc:sldChg chg="addSp modSp mod">
        <pc:chgData name="Callaghan, Timothy" userId="f508c147-da21-46dc-a472-f9a7f1efa681" providerId="ADAL" clId="{512C2F49-D9AF-40A9-AA91-473A20AB2067}" dt="2025-05-20T15:31:06.374" v="60" actId="20577"/>
        <pc:sldMkLst>
          <pc:docMk/>
          <pc:sldMk cId="0" sldId="256"/>
        </pc:sldMkLst>
        <pc:spChg chg="add mod">
          <ac:chgData name="Callaghan, Timothy" userId="f508c147-da21-46dc-a472-f9a7f1efa681" providerId="ADAL" clId="{512C2F49-D9AF-40A9-AA91-473A20AB2067}" dt="2025-05-20T15:31:06.374" v="60" actId="20577"/>
          <ac:spMkLst>
            <pc:docMk/>
            <pc:sldMk cId="0" sldId="256"/>
            <ac:spMk id="2" creationId="{EEE6A5F2-C952-CB72-7DA3-8719831358AE}"/>
          </ac:spMkLst>
        </pc:spChg>
        <pc:spChg chg="mod">
          <ac:chgData name="Callaghan, Timothy" userId="f508c147-da21-46dc-a472-f9a7f1efa681" providerId="ADAL" clId="{512C2F49-D9AF-40A9-AA91-473A20AB2067}" dt="2025-05-20T15:30:23.254" v="40" actId="14100"/>
          <ac:spMkLst>
            <pc:docMk/>
            <pc:sldMk cId="0" sldId="256"/>
            <ac:spMk id="4098" creationId="{26C0360B-F25F-B041-B8DA-65ECD0945ACF}"/>
          </ac:spMkLst>
        </pc:spChg>
        <pc:spChg chg="mod">
          <ac:chgData name="Callaghan, Timothy" userId="f508c147-da21-46dc-a472-f9a7f1efa681" providerId="ADAL" clId="{512C2F49-D9AF-40A9-AA91-473A20AB2067}" dt="2025-05-20T15:30:44.091" v="42" actId="14100"/>
          <ac:spMkLst>
            <pc:docMk/>
            <pc:sldMk cId="0" sldId="256"/>
            <ac:spMk id="4099" creationId="{00D36AB9-194D-3445-9A04-83B820398E4F}"/>
          </ac:spMkLst>
        </pc:spChg>
      </pc:sldChg>
      <pc:sldChg chg="del">
        <pc:chgData name="Callaghan, Timothy" userId="f508c147-da21-46dc-a472-f9a7f1efa681" providerId="ADAL" clId="{512C2F49-D9AF-40A9-AA91-473A20AB2067}" dt="2025-05-20T15:31:40.236" v="78" actId="47"/>
        <pc:sldMkLst>
          <pc:docMk/>
          <pc:sldMk cId="0" sldId="257"/>
        </pc:sldMkLst>
      </pc:sldChg>
      <pc:sldChg chg="modSp mod">
        <pc:chgData name="Callaghan, Timothy" userId="f508c147-da21-46dc-a472-f9a7f1efa681" providerId="ADAL" clId="{512C2F49-D9AF-40A9-AA91-473A20AB2067}" dt="2025-05-20T16:56:26.740" v="3279" actId="115"/>
        <pc:sldMkLst>
          <pc:docMk/>
          <pc:sldMk cId="2183595374" sldId="258"/>
        </pc:sldMkLst>
        <pc:spChg chg="mod">
          <ac:chgData name="Callaghan, Timothy" userId="f508c147-da21-46dc-a472-f9a7f1efa681" providerId="ADAL" clId="{512C2F49-D9AF-40A9-AA91-473A20AB2067}" dt="2025-05-20T16:56:26.740" v="3279" actId="115"/>
          <ac:spMkLst>
            <pc:docMk/>
            <pc:sldMk cId="2183595374" sldId="258"/>
            <ac:spMk id="2" creationId="{11DC1094-1767-7C83-04D5-333541D3B8A3}"/>
          </ac:spMkLst>
        </pc:spChg>
        <pc:spChg chg="mod">
          <ac:chgData name="Callaghan, Timothy" userId="f508c147-da21-46dc-a472-f9a7f1efa681" providerId="ADAL" clId="{512C2F49-D9AF-40A9-AA91-473A20AB2067}" dt="2025-05-20T15:47:31.348" v="1487" actId="313"/>
          <ac:spMkLst>
            <pc:docMk/>
            <pc:sldMk cId="2183595374" sldId="258"/>
            <ac:spMk id="3" creationId="{B83675B2-E951-8773-3ADF-E816DE8BBC2F}"/>
          </ac:spMkLst>
        </pc:spChg>
      </pc:sldChg>
      <pc:sldChg chg="modSp mod">
        <pc:chgData name="Callaghan, Timothy" userId="f508c147-da21-46dc-a472-f9a7f1efa681" providerId="ADAL" clId="{512C2F49-D9AF-40A9-AA91-473A20AB2067}" dt="2025-05-20T16:56:13.426" v="3275" actId="20577"/>
        <pc:sldMkLst>
          <pc:docMk/>
          <pc:sldMk cId="3779603526" sldId="260"/>
        </pc:sldMkLst>
        <pc:spChg chg="mod">
          <ac:chgData name="Callaghan, Timothy" userId="f508c147-da21-46dc-a472-f9a7f1efa681" providerId="ADAL" clId="{512C2F49-D9AF-40A9-AA91-473A20AB2067}" dt="2025-05-20T16:56:13.426" v="3275" actId="20577"/>
          <ac:spMkLst>
            <pc:docMk/>
            <pc:sldMk cId="3779603526" sldId="260"/>
            <ac:spMk id="2" creationId="{70884F68-4C4A-5208-8ACC-0975198B8B66}"/>
          </ac:spMkLst>
        </pc:spChg>
        <pc:spChg chg="mod">
          <ac:chgData name="Callaghan, Timothy" userId="f508c147-da21-46dc-a472-f9a7f1efa681" providerId="ADAL" clId="{512C2F49-D9AF-40A9-AA91-473A20AB2067}" dt="2025-05-20T15:44:37.043" v="1313" actId="12"/>
          <ac:spMkLst>
            <pc:docMk/>
            <pc:sldMk cId="3779603526" sldId="260"/>
            <ac:spMk id="3" creationId="{8C94B7F9-91A4-7627-C969-AF6B59BEE186}"/>
          </ac:spMkLst>
        </pc:spChg>
      </pc:sldChg>
      <pc:sldChg chg="modSp mod">
        <pc:chgData name="Callaghan, Timothy" userId="f508c147-da21-46dc-a472-f9a7f1efa681" providerId="ADAL" clId="{512C2F49-D9AF-40A9-AA91-473A20AB2067}" dt="2025-05-20T16:57:18.946" v="3288" actId="122"/>
        <pc:sldMkLst>
          <pc:docMk/>
          <pc:sldMk cId="3739102369" sldId="263"/>
        </pc:sldMkLst>
        <pc:spChg chg="mod">
          <ac:chgData name="Callaghan, Timothy" userId="f508c147-da21-46dc-a472-f9a7f1efa681" providerId="ADAL" clId="{512C2F49-D9AF-40A9-AA91-473A20AB2067}" dt="2025-05-20T16:57:18.946" v="3288" actId="122"/>
          <ac:spMkLst>
            <pc:docMk/>
            <pc:sldMk cId="3739102369" sldId="263"/>
            <ac:spMk id="2" creationId="{A6B01E85-1CFF-EAE3-DD09-E4DB8A4232CA}"/>
          </ac:spMkLst>
        </pc:spChg>
      </pc:sldChg>
      <pc:sldChg chg="del">
        <pc:chgData name="Callaghan, Timothy" userId="f508c147-da21-46dc-a472-f9a7f1efa681" providerId="ADAL" clId="{512C2F49-D9AF-40A9-AA91-473A20AB2067}" dt="2025-05-20T15:31:40.799" v="79" actId="47"/>
        <pc:sldMkLst>
          <pc:docMk/>
          <pc:sldMk cId="1096961186" sldId="266"/>
        </pc:sldMkLst>
      </pc:sldChg>
      <pc:sldChg chg="del">
        <pc:chgData name="Callaghan, Timothy" userId="f508c147-da21-46dc-a472-f9a7f1efa681" providerId="ADAL" clId="{512C2F49-D9AF-40A9-AA91-473A20AB2067}" dt="2025-05-20T15:31:42.421" v="80" actId="47"/>
        <pc:sldMkLst>
          <pc:docMk/>
          <pc:sldMk cId="4213107385" sldId="267"/>
        </pc:sldMkLst>
      </pc:sldChg>
      <pc:sldChg chg="delSp modSp del mod">
        <pc:chgData name="Callaghan, Timothy" userId="f508c147-da21-46dc-a472-f9a7f1efa681" providerId="ADAL" clId="{512C2F49-D9AF-40A9-AA91-473A20AB2067}" dt="2025-05-20T15:40:24.015" v="1244" actId="47"/>
        <pc:sldMkLst>
          <pc:docMk/>
          <pc:sldMk cId="3368831503" sldId="268"/>
        </pc:sldMkLst>
        <pc:picChg chg="del mod">
          <ac:chgData name="Callaghan, Timothy" userId="f508c147-da21-46dc-a472-f9a7f1efa681" providerId="ADAL" clId="{512C2F49-D9AF-40A9-AA91-473A20AB2067}" dt="2025-05-20T15:36:40.518" v="814" actId="21"/>
          <ac:picMkLst>
            <pc:docMk/>
            <pc:sldMk cId="3368831503" sldId="268"/>
            <ac:picMk id="9" creationId="{3C43A20A-869B-3F70-2D48-D66E3B03F3BF}"/>
          </ac:picMkLst>
        </pc:picChg>
      </pc:sldChg>
      <pc:sldChg chg="del">
        <pc:chgData name="Callaghan, Timothy" userId="f508c147-da21-46dc-a472-f9a7f1efa681" providerId="ADAL" clId="{512C2F49-D9AF-40A9-AA91-473A20AB2067}" dt="2025-05-20T15:45:35.298" v="1315" actId="47"/>
        <pc:sldMkLst>
          <pc:docMk/>
          <pc:sldMk cId="1223652631" sldId="269"/>
        </pc:sldMkLst>
      </pc:sldChg>
      <pc:sldChg chg="del">
        <pc:chgData name="Callaghan, Timothy" userId="f508c147-da21-46dc-a472-f9a7f1efa681" providerId="ADAL" clId="{512C2F49-D9AF-40A9-AA91-473A20AB2067}" dt="2025-05-20T15:45:36.609" v="1316" actId="47"/>
        <pc:sldMkLst>
          <pc:docMk/>
          <pc:sldMk cId="491595124" sldId="270"/>
        </pc:sldMkLst>
      </pc:sldChg>
      <pc:sldChg chg="del">
        <pc:chgData name="Callaghan, Timothy" userId="f508c147-da21-46dc-a472-f9a7f1efa681" providerId="ADAL" clId="{512C2F49-D9AF-40A9-AA91-473A20AB2067}" dt="2025-05-20T15:46:00.861" v="1317" actId="47"/>
        <pc:sldMkLst>
          <pc:docMk/>
          <pc:sldMk cId="1656010058" sldId="271"/>
        </pc:sldMkLst>
      </pc:sldChg>
      <pc:sldChg chg="modSp mod">
        <pc:chgData name="Callaghan, Timothy" userId="f508c147-da21-46dc-a472-f9a7f1efa681" providerId="ADAL" clId="{512C2F49-D9AF-40A9-AA91-473A20AB2067}" dt="2025-05-20T16:56:40.514" v="3282" actId="122"/>
        <pc:sldMkLst>
          <pc:docMk/>
          <pc:sldMk cId="2602531751" sldId="272"/>
        </pc:sldMkLst>
        <pc:spChg chg="mod">
          <ac:chgData name="Callaghan, Timothy" userId="f508c147-da21-46dc-a472-f9a7f1efa681" providerId="ADAL" clId="{512C2F49-D9AF-40A9-AA91-473A20AB2067}" dt="2025-05-20T16:56:40.514" v="3282" actId="122"/>
          <ac:spMkLst>
            <pc:docMk/>
            <pc:sldMk cId="2602531751" sldId="272"/>
            <ac:spMk id="2" creationId="{28459C7B-F538-40B1-6718-99DAE2F874F8}"/>
          </ac:spMkLst>
        </pc:spChg>
        <pc:spChg chg="mod">
          <ac:chgData name="Callaghan, Timothy" userId="f508c147-da21-46dc-a472-f9a7f1efa681" providerId="ADAL" clId="{512C2F49-D9AF-40A9-AA91-473A20AB2067}" dt="2025-05-20T15:50:00.595" v="1723" actId="14100"/>
          <ac:spMkLst>
            <pc:docMk/>
            <pc:sldMk cId="2602531751" sldId="272"/>
            <ac:spMk id="3" creationId="{CD7E594F-5266-E6C1-E658-0F6DB5760A4E}"/>
          </ac:spMkLst>
        </pc:spChg>
      </pc:sldChg>
      <pc:sldChg chg="modSp mod">
        <pc:chgData name="Callaghan, Timothy" userId="f508c147-da21-46dc-a472-f9a7f1efa681" providerId="ADAL" clId="{512C2F49-D9AF-40A9-AA91-473A20AB2067}" dt="2025-05-20T16:56:55.770" v="3285" actId="122"/>
        <pc:sldMkLst>
          <pc:docMk/>
          <pc:sldMk cId="822701627" sldId="273"/>
        </pc:sldMkLst>
        <pc:spChg chg="mod">
          <ac:chgData name="Callaghan, Timothy" userId="f508c147-da21-46dc-a472-f9a7f1efa681" providerId="ADAL" clId="{512C2F49-D9AF-40A9-AA91-473A20AB2067}" dt="2025-05-20T16:56:55.770" v="3285" actId="122"/>
          <ac:spMkLst>
            <pc:docMk/>
            <pc:sldMk cId="822701627" sldId="273"/>
            <ac:spMk id="2" creationId="{3E9103EE-46E6-1EAC-3E14-17B554F70898}"/>
          </ac:spMkLst>
        </pc:spChg>
        <pc:spChg chg="mod">
          <ac:chgData name="Callaghan, Timothy" userId="f508c147-da21-46dc-a472-f9a7f1efa681" providerId="ADAL" clId="{512C2F49-D9AF-40A9-AA91-473A20AB2067}" dt="2025-05-20T16:41:42.082" v="2512" actId="20577"/>
          <ac:spMkLst>
            <pc:docMk/>
            <pc:sldMk cId="822701627" sldId="273"/>
            <ac:spMk id="3" creationId="{A99EDC0F-CEF1-F61F-2F9E-EF21E26B9E6A}"/>
          </ac:spMkLst>
        </pc:spChg>
      </pc:sldChg>
      <pc:sldChg chg="modSp mod">
        <pc:chgData name="Callaghan, Timothy" userId="f508c147-da21-46dc-a472-f9a7f1efa681" providerId="ADAL" clId="{512C2F49-D9AF-40A9-AA91-473A20AB2067}" dt="2025-05-20T16:57:03.987" v="3287" actId="115"/>
        <pc:sldMkLst>
          <pc:docMk/>
          <pc:sldMk cId="3906603281" sldId="274"/>
        </pc:sldMkLst>
        <pc:spChg chg="mod">
          <ac:chgData name="Callaghan, Timothy" userId="f508c147-da21-46dc-a472-f9a7f1efa681" providerId="ADAL" clId="{512C2F49-D9AF-40A9-AA91-473A20AB2067}" dt="2025-05-20T16:57:03.987" v="3287" actId="115"/>
          <ac:spMkLst>
            <pc:docMk/>
            <pc:sldMk cId="3906603281" sldId="274"/>
            <ac:spMk id="2" creationId="{3E9103EE-46E6-1EAC-3E14-17B554F70898}"/>
          </ac:spMkLst>
        </pc:spChg>
        <pc:spChg chg="mod">
          <ac:chgData name="Callaghan, Timothy" userId="f508c147-da21-46dc-a472-f9a7f1efa681" providerId="ADAL" clId="{512C2F49-D9AF-40A9-AA91-473A20AB2067}" dt="2025-05-20T16:42:33.767" v="2524" actId="20577"/>
          <ac:spMkLst>
            <pc:docMk/>
            <pc:sldMk cId="3906603281" sldId="274"/>
            <ac:spMk id="3" creationId="{A99EDC0F-CEF1-F61F-2F9E-EF21E26B9E6A}"/>
          </ac:spMkLst>
        </pc:spChg>
      </pc:sldChg>
      <pc:sldChg chg="modSp mod">
        <pc:chgData name="Callaghan, Timothy" userId="f508c147-da21-46dc-a472-f9a7f1efa681" providerId="ADAL" clId="{512C2F49-D9AF-40A9-AA91-473A20AB2067}" dt="2025-05-20T16:47:31.157" v="2916" actId="255"/>
        <pc:sldMkLst>
          <pc:docMk/>
          <pc:sldMk cId="3572210021" sldId="275"/>
        </pc:sldMkLst>
        <pc:spChg chg="mod">
          <ac:chgData name="Callaghan, Timothy" userId="f508c147-da21-46dc-a472-f9a7f1efa681" providerId="ADAL" clId="{512C2F49-D9AF-40A9-AA91-473A20AB2067}" dt="2025-05-20T16:47:31.157" v="2916" actId="255"/>
          <ac:spMkLst>
            <pc:docMk/>
            <pc:sldMk cId="3572210021" sldId="275"/>
            <ac:spMk id="3" creationId="{A99EDC0F-CEF1-F61F-2F9E-EF21E26B9E6A}"/>
          </ac:spMkLst>
        </pc:spChg>
      </pc:sldChg>
      <pc:sldChg chg="del">
        <pc:chgData name="Callaghan, Timothy" userId="f508c147-da21-46dc-a472-f9a7f1efa681" providerId="ADAL" clId="{512C2F49-D9AF-40A9-AA91-473A20AB2067}" dt="2025-05-20T16:43:14.308" v="2525" actId="47"/>
        <pc:sldMkLst>
          <pc:docMk/>
          <pc:sldMk cId="2942412915" sldId="276"/>
        </pc:sldMkLst>
      </pc:sldChg>
      <pc:sldChg chg="del">
        <pc:chgData name="Callaghan, Timothy" userId="f508c147-da21-46dc-a472-f9a7f1efa681" providerId="ADAL" clId="{512C2F49-D9AF-40A9-AA91-473A20AB2067}" dt="2025-05-20T16:43:14.845" v="2526" actId="47"/>
        <pc:sldMkLst>
          <pc:docMk/>
          <pc:sldMk cId="720400209" sldId="277"/>
        </pc:sldMkLst>
      </pc:sldChg>
      <pc:sldChg chg="del">
        <pc:chgData name="Callaghan, Timothy" userId="f508c147-da21-46dc-a472-f9a7f1efa681" providerId="ADAL" clId="{512C2F49-D9AF-40A9-AA91-473A20AB2067}" dt="2025-05-20T16:43:15.633" v="2527" actId="47"/>
        <pc:sldMkLst>
          <pc:docMk/>
          <pc:sldMk cId="2744880393" sldId="278"/>
        </pc:sldMkLst>
      </pc:sldChg>
      <pc:sldChg chg="del">
        <pc:chgData name="Callaghan, Timothy" userId="f508c147-da21-46dc-a472-f9a7f1efa681" providerId="ADAL" clId="{512C2F49-D9AF-40A9-AA91-473A20AB2067}" dt="2025-05-20T16:43:16.242" v="2528" actId="47"/>
        <pc:sldMkLst>
          <pc:docMk/>
          <pc:sldMk cId="2829807392" sldId="279"/>
        </pc:sldMkLst>
      </pc:sldChg>
      <pc:sldChg chg="del">
        <pc:chgData name="Callaghan, Timothy" userId="f508c147-da21-46dc-a472-f9a7f1efa681" providerId="ADAL" clId="{512C2F49-D9AF-40A9-AA91-473A20AB2067}" dt="2025-05-20T16:43:24" v="2530" actId="47"/>
        <pc:sldMkLst>
          <pc:docMk/>
          <pc:sldMk cId="2163191888" sldId="280"/>
        </pc:sldMkLst>
      </pc:sldChg>
      <pc:sldChg chg="del">
        <pc:chgData name="Callaghan, Timothy" userId="f508c147-da21-46dc-a472-f9a7f1efa681" providerId="ADAL" clId="{512C2F49-D9AF-40A9-AA91-473A20AB2067}" dt="2025-05-20T16:43:23.257" v="2529" actId="47"/>
        <pc:sldMkLst>
          <pc:docMk/>
          <pc:sldMk cId="2480328223" sldId="281"/>
        </pc:sldMkLst>
      </pc:sldChg>
      <pc:sldChg chg="del">
        <pc:chgData name="Callaghan, Timothy" userId="f508c147-da21-46dc-a472-f9a7f1efa681" providerId="ADAL" clId="{512C2F49-D9AF-40A9-AA91-473A20AB2067}" dt="2025-05-20T16:43:24.572" v="2531" actId="47"/>
        <pc:sldMkLst>
          <pc:docMk/>
          <pc:sldMk cId="1105305767" sldId="282"/>
        </pc:sldMkLst>
      </pc:sldChg>
      <pc:sldChg chg="del">
        <pc:chgData name="Callaghan, Timothy" userId="f508c147-da21-46dc-a472-f9a7f1efa681" providerId="ADAL" clId="{512C2F49-D9AF-40A9-AA91-473A20AB2067}" dt="2025-05-20T16:43:25.034" v="2532" actId="47"/>
        <pc:sldMkLst>
          <pc:docMk/>
          <pc:sldMk cId="1491509786" sldId="283"/>
        </pc:sldMkLst>
      </pc:sldChg>
      <pc:sldChg chg="del">
        <pc:chgData name="Callaghan, Timothy" userId="f508c147-da21-46dc-a472-f9a7f1efa681" providerId="ADAL" clId="{512C2F49-D9AF-40A9-AA91-473A20AB2067}" dt="2025-05-20T16:43:25.554" v="2533" actId="47"/>
        <pc:sldMkLst>
          <pc:docMk/>
          <pc:sldMk cId="3005835893" sldId="284"/>
        </pc:sldMkLst>
      </pc:sldChg>
      <pc:sldChg chg="modSp mod">
        <pc:chgData name="Callaghan, Timothy" userId="f508c147-da21-46dc-a472-f9a7f1efa681" providerId="ADAL" clId="{512C2F49-D9AF-40A9-AA91-473A20AB2067}" dt="2025-05-20T16:56:19.470" v="3277" actId="115"/>
        <pc:sldMkLst>
          <pc:docMk/>
          <pc:sldMk cId="3558358648" sldId="285"/>
        </pc:sldMkLst>
        <pc:spChg chg="mod">
          <ac:chgData name="Callaghan, Timothy" userId="f508c147-da21-46dc-a472-f9a7f1efa681" providerId="ADAL" clId="{512C2F49-D9AF-40A9-AA91-473A20AB2067}" dt="2025-05-20T16:56:19.470" v="3277" actId="115"/>
          <ac:spMkLst>
            <pc:docMk/>
            <pc:sldMk cId="3558358648" sldId="285"/>
            <ac:spMk id="2" creationId="{11DC1094-1767-7C83-04D5-333541D3B8A3}"/>
          </ac:spMkLst>
        </pc:spChg>
        <pc:spChg chg="mod">
          <ac:chgData name="Callaghan, Timothy" userId="f508c147-da21-46dc-a472-f9a7f1efa681" providerId="ADAL" clId="{512C2F49-D9AF-40A9-AA91-473A20AB2067}" dt="2025-05-20T15:40:49.299" v="1307" actId="20577"/>
          <ac:spMkLst>
            <pc:docMk/>
            <pc:sldMk cId="3558358648" sldId="285"/>
            <ac:spMk id="3" creationId="{B83675B2-E951-8773-3ADF-E816DE8BBC2F}"/>
          </ac:spMkLst>
        </pc:spChg>
      </pc:sldChg>
      <pc:sldChg chg="modSp new mod">
        <pc:chgData name="Callaghan, Timothy" userId="f508c147-da21-46dc-a472-f9a7f1efa681" providerId="ADAL" clId="{512C2F49-D9AF-40A9-AA91-473A20AB2067}" dt="2025-05-20T15:37:34.923" v="911" actId="14100"/>
        <pc:sldMkLst>
          <pc:docMk/>
          <pc:sldMk cId="270780060" sldId="286"/>
        </pc:sldMkLst>
        <pc:spChg chg="mod">
          <ac:chgData name="Callaghan, Timothy" userId="f508c147-da21-46dc-a472-f9a7f1efa681" providerId="ADAL" clId="{512C2F49-D9AF-40A9-AA91-473A20AB2067}" dt="2025-05-20T15:32:46.726" v="268" actId="1076"/>
          <ac:spMkLst>
            <pc:docMk/>
            <pc:sldMk cId="270780060" sldId="286"/>
            <ac:spMk id="2" creationId="{7DA935D9-46A9-0753-CC4C-D2E039CF326C}"/>
          </ac:spMkLst>
        </pc:spChg>
        <pc:spChg chg="mod">
          <ac:chgData name="Callaghan, Timothy" userId="f508c147-da21-46dc-a472-f9a7f1efa681" providerId="ADAL" clId="{512C2F49-D9AF-40A9-AA91-473A20AB2067}" dt="2025-05-20T15:37:34.923" v="911" actId="14100"/>
          <ac:spMkLst>
            <pc:docMk/>
            <pc:sldMk cId="270780060" sldId="286"/>
            <ac:spMk id="3" creationId="{FA6702FF-86B6-D929-F28D-BFBF5CF65E4C}"/>
          </ac:spMkLst>
        </pc:spChg>
      </pc:sldChg>
      <pc:sldChg chg="addSp delSp modSp new mod">
        <pc:chgData name="Callaghan, Timothy" userId="f508c147-da21-46dc-a472-f9a7f1efa681" providerId="ADAL" clId="{512C2F49-D9AF-40A9-AA91-473A20AB2067}" dt="2025-05-20T15:37:37.021" v="913" actId="14100"/>
        <pc:sldMkLst>
          <pc:docMk/>
          <pc:sldMk cId="1259416558" sldId="287"/>
        </pc:sldMkLst>
        <pc:spChg chg="mod">
          <ac:chgData name="Callaghan, Timothy" userId="f508c147-da21-46dc-a472-f9a7f1efa681" providerId="ADAL" clId="{512C2F49-D9AF-40A9-AA91-473A20AB2067}" dt="2025-05-20T15:36:38.262" v="813" actId="1076"/>
          <ac:spMkLst>
            <pc:docMk/>
            <pc:sldMk cId="1259416558" sldId="287"/>
            <ac:spMk id="2" creationId="{293A3439-D26E-CA45-150C-AD12F04A3C0E}"/>
          </ac:spMkLst>
        </pc:spChg>
        <pc:spChg chg="del">
          <ac:chgData name="Callaghan, Timothy" userId="f508c147-da21-46dc-a472-f9a7f1efa681" providerId="ADAL" clId="{512C2F49-D9AF-40A9-AA91-473A20AB2067}" dt="2025-05-20T15:36:17.575" v="759" actId="478"/>
          <ac:spMkLst>
            <pc:docMk/>
            <pc:sldMk cId="1259416558" sldId="287"/>
            <ac:spMk id="3" creationId="{C2922FB5-C296-C2A1-1682-B355A01D6DB6}"/>
          </ac:spMkLst>
        </pc:spChg>
        <pc:spChg chg="del">
          <ac:chgData name="Callaghan, Timothy" userId="f508c147-da21-46dc-a472-f9a7f1efa681" providerId="ADAL" clId="{512C2F49-D9AF-40A9-AA91-473A20AB2067}" dt="2025-05-20T15:36:20.030" v="760" actId="478"/>
          <ac:spMkLst>
            <pc:docMk/>
            <pc:sldMk cId="1259416558" sldId="287"/>
            <ac:spMk id="4" creationId="{8602612A-5586-0860-2E78-6F7B56A677E2}"/>
          </ac:spMkLst>
        </pc:spChg>
        <pc:picChg chg="add mod">
          <ac:chgData name="Callaghan, Timothy" userId="f508c147-da21-46dc-a472-f9a7f1efa681" providerId="ADAL" clId="{512C2F49-D9AF-40A9-AA91-473A20AB2067}" dt="2025-05-20T15:37:37.021" v="913" actId="14100"/>
          <ac:picMkLst>
            <pc:docMk/>
            <pc:sldMk cId="1259416558" sldId="287"/>
            <ac:picMk id="9" creationId="{3C43A20A-869B-3F70-2D48-D66E3B03F3BF}"/>
          </ac:picMkLst>
        </pc:picChg>
      </pc:sldChg>
      <pc:sldChg chg="modSp new mod">
        <pc:chgData name="Callaghan, Timothy" userId="f508c147-da21-46dc-a472-f9a7f1efa681" providerId="ADAL" clId="{512C2F49-D9AF-40A9-AA91-473A20AB2067}" dt="2025-05-20T16:55:55.573" v="3266" actId="1076"/>
        <pc:sldMkLst>
          <pc:docMk/>
          <pc:sldMk cId="1084737045" sldId="288"/>
        </pc:sldMkLst>
        <pc:spChg chg="mod">
          <ac:chgData name="Callaghan, Timothy" userId="f508c147-da21-46dc-a472-f9a7f1efa681" providerId="ADAL" clId="{512C2F49-D9AF-40A9-AA91-473A20AB2067}" dt="2025-05-20T16:55:55.573" v="3266" actId="1076"/>
          <ac:spMkLst>
            <pc:docMk/>
            <pc:sldMk cId="1084737045" sldId="288"/>
            <ac:spMk id="2" creationId="{7F55D0AC-0DB7-96BD-7324-0397FD59E3EF}"/>
          </ac:spMkLst>
        </pc:spChg>
        <pc:spChg chg="mod">
          <ac:chgData name="Callaghan, Timothy" userId="f508c147-da21-46dc-a472-f9a7f1efa681" providerId="ADAL" clId="{512C2F49-D9AF-40A9-AA91-473A20AB2067}" dt="2025-05-20T16:55:52.295" v="3265" actId="14100"/>
          <ac:spMkLst>
            <pc:docMk/>
            <pc:sldMk cId="1084737045" sldId="288"/>
            <ac:spMk id="3" creationId="{9C0939DD-1486-C111-9BFD-7B9A3D15A097}"/>
          </ac:spMkLst>
        </pc:spChg>
      </pc:sldChg>
      <pc:sldChg chg="addSp delSp modSp new mod">
        <pc:chgData name="Callaghan, Timothy" userId="f508c147-da21-46dc-a472-f9a7f1efa681" providerId="ADAL" clId="{512C2F49-D9AF-40A9-AA91-473A20AB2067}" dt="2025-05-20T15:48:47.693" v="1548"/>
        <pc:sldMkLst>
          <pc:docMk/>
          <pc:sldMk cId="133953835" sldId="289"/>
        </pc:sldMkLst>
        <pc:spChg chg="mod">
          <ac:chgData name="Callaghan, Timothy" userId="f508c147-da21-46dc-a472-f9a7f1efa681" providerId="ADAL" clId="{512C2F49-D9AF-40A9-AA91-473A20AB2067}" dt="2025-05-20T15:48:24.811" v="1547" actId="1076"/>
          <ac:spMkLst>
            <pc:docMk/>
            <pc:sldMk cId="133953835" sldId="289"/>
            <ac:spMk id="2" creationId="{AE8883FF-6A32-F137-95D8-3F46287BA982}"/>
          </ac:spMkLst>
        </pc:spChg>
        <pc:spChg chg="del">
          <ac:chgData name="Callaghan, Timothy" userId="f508c147-da21-46dc-a472-f9a7f1efa681" providerId="ADAL" clId="{512C2F49-D9AF-40A9-AA91-473A20AB2067}" dt="2025-05-20T15:47:49.655" v="1489" actId="478"/>
          <ac:spMkLst>
            <pc:docMk/>
            <pc:sldMk cId="133953835" sldId="289"/>
            <ac:spMk id="3" creationId="{612BC0CD-5AA5-589E-9A06-2C05FC474CAF}"/>
          </ac:spMkLst>
        </pc:spChg>
        <pc:spChg chg="del">
          <ac:chgData name="Callaghan, Timothy" userId="f508c147-da21-46dc-a472-f9a7f1efa681" providerId="ADAL" clId="{512C2F49-D9AF-40A9-AA91-473A20AB2067}" dt="2025-05-20T15:47:51.497" v="1490" actId="478"/>
          <ac:spMkLst>
            <pc:docMk/>
            <pc:sldMk cId="133953835" sldId="289"/>
            <ac:spMk id="4" creationId="{00CCAC63-B677-B274-219B-9B0A7F0C5B97}"/>
          </ac:spMkLst>
        </pc:spChg>
        <pc:picChg chg="add">
          <ac:chgData name="Callaghan, Timothy" userId="f508c147-da21-46dc-a472-f9a7f1efa681" providerId="ADAL" clId="{512C2F49-D9AF-40A9-AA91-473A20AB2067}" dt="2025-05-20T15:48:47.693" v="1548"/>
          <ac:picMkLst>
            <pc:docMk/>
            <pc:sldMk cId="133953835" sldId="289"/>
            <ac:picMk id="1026" creationId="{5F313777-921B-50EC-0D39-190343B524BE}"/>
          </ac:picMkLst>
        </pc:picChg>
      </pc:sldChg>
      <pc:sldChg chg="modSp new mod">
        <pc:chgData name="Callaghan, Timothy" userId="f508c147-da21-46dc-a472-f9a7f1efa681" providerId="ADAL" clId="{512C2F49-D9AF-40A9-AA91-473A20AB2067}" dt="2025-05-20T16:56:44.675" v="3283" actId="403"/>
        <pc:sldMkLst>
          <pc:docMk/>
          <pc:sldMk cId="3300022537" sldId="290"/>
        </pc:sldMkLst>
        <pc:spChg chg="mod">
          <ac:chgData name="Callaghan, Timothy" userId="f508c147-da21-46dc-a472-f9a7f1efa681" providerId="ADAL" clId="{512C2F49-D9AF-40A9-AA91-473A20AB2067}" dt="2025-05-20T16:56:44.675" v="3283" actId="403"/>
          <ac:spMkLst>
            <pc:docMk/>
            <pc:sldMk cId="3300022537" sldId="290"/>
            <ac:spMk id="2" creationId="{266959ED-B979-7F5C-CA5A-94103EC9FAE0}"/>
          </ac:spMkLst>
        </pc:spChg>
        <pc:spChg chg="mod">
          <ac:chgData name="Callaghan, Timothy" userId="f508c147-da21-46dc-a472-f9a7f1efa681" providerId="ADAL" clId="{512C2F49-D9AF-40A9-AA91-473A20AB2067}" dt="2025-05-20T15:57:07.394" v="2230" actId="33524"/>
          <ac:spMkLst>
            <pc:docMk/>
            <pc:sldMk cId="3300022537" sldId="290"/>
            <ac:spMk id="3" creationId="{CBF410C6-0464-A536-8E4F-54CC15A1C833}"/>
          </ac:spMkLst>
        </pc:spChg>
      </pc:sldChg>
      <pc:sldChg chg="modSp new mod">
        <pc:chgData name="Callaghan, Timothy" userId="f508c147-da21-46dc-a472-f9a7f1efa681" providerId="ADAL" clId="{512C2F49-D9AF-40A9-AA91-473A20AB2067}" dt="2025-05-20T16:42:13.336" v="2523" actId="5793"/>
        <pc:sldMkLst>
          <pc:docMk/>
          <pc:sldMk cId="2885058670" sldId="291"/>
        </pc:sldMkLst>
        <pc:spChg chg="mod">
          <ac:chgData name="Callaghan, Timothy" userId="f508c147-da21-46dc-a472-f9a7f1efa681" providerId="ADAL" clId="{512C2F49-D9AF-40A9-AA91-473A20AB2067}" dt="2025-05-20T16:40:06.606" v="2316" actId="404"/>
          <ac:spMkLst>
            <pc:docMk/>
            <pc:sldMk cId="2885058670" sldId="291"/>
            <ac:spMk id="2" creationId="{B3E22A53-0ECF-8F8A-E28A-4B5C0C6BD9B3}"/>
          </ac:spMkLst>
        </pc:spChg>
        <pc:spChg chg="mod">
          <ac:chgData name="Callaghan, Timothy" userId="f508c147-da21-46dc-a472-f9a7f1efa681" providerId="ADAL" clId="{512C2F49-D9AF-40A9-AA91-473A20AB2067}" dt="2025-05-20T16:42:13.336" v="2523" actId="5793"/>
          <ac:spMkLst>
            <pc:docMk/>
            <pc:sldMk cId="2885058670" sldId="291"/>
            <ac:spMk id="3" creationId="{62C5655A-BD24-4264-8516-6D636EE90574}"/>
          </ac:spMkLst>
        </pc:spChg>
      </pc:sldChg>
      <pc:sldChg chg="modSp new mod">
        <pc:chgData name="Callaghan, Timothy" userId="f508c147-da21-46dc-a472-f9a7f1efa681" providerId="ADAL" clId="{512C2F49-D9AF-40A9-AA91-473A20AB2067}" dt="2025-05-20T16:52:20.825" v="3262" actId="20577"/>
        <pc:sldMkLst>
          <pc:docMk/>
          <pc:sldMk cId="191654311" sldId="292"/>
        </pc:sldMkLst>
        <pc:spChg chg="mod">
          <ac:chgData name="Callaghan, Timothy" userId="f508c147-da21-46dc-a472-f9a7f1efa681" providerId="ADAL" clId="{512C2F49-D9AF-40A9-AA91-473A20AB2067}" dt="2025-05-20T16:48:12.428" v="2958" actId="403"/>
          <ac:spMkLst>
            <pc:docMk/>
            <pc:sldMk cId="191654311" sldId="292"/>
            <ac:spMk id="2" creationId="{D0601257-A1EC-02A9-0736-EF122905AA99}"/>
          </ac:spMkLst>
        </pc:spChg>
        <pc:spChg chg="mod">
          <ac:chgData name="Callaghan, Timothy" userId="f508c147-da21-46dc-a472-f9a7f1efa681" providerId="ADAL" clId="{512C2F49-D9AF-40A9-AA91-473A20AB2067}" dt="2025-05-20T16:52:20.825" v="3262" actId="20577"/>
          <ac:spMkLst>
            <pc:docMk/>
            <pc:sldMk cId="191654311" sldId="292"/>
            <ac:spMk id="3" creationId="{C9AEBA62-9FBE-F1C6-DFFF-D34A777AADB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BB1441B-CAFA-734F-9848-E5F1393F320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Osaka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2E69576-A3EE-A04F-9331-6CD4026FD00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Osaka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79153F82-1556-8F4C-94C4-A9FB6003898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Osaka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84BE57DD-A681-034A-9EF0-30C35F4C1FB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Osaka" charset="0"/>
              </a:defRPr>
            </a:lvl1pPr>
          </a:lstStyle>
          <a:p>
            <a:pPr>
              <a:defRPr/>
            </a:pPr>
            <a:fld id="{58567B77-E915-624D-83FA-267A5A2BD0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E4AFA39-3BEF-5F47-B6E7-7F49D1386F4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Osaka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DFCC953-D0CE-884E-BC5B-C74BF8984D1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Osaka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EF070B2C-CC60-2F4B-BB59-37B8EFEBE6C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8A376257-4EAE-994C-BDC1-CEAA92C600C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252AF037-910D-E943-8824-E7C9062EE8D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Osaka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34BC4C81-ED6D-D24A-A798-3C3C43EF75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Osaka" charset="0"/>
              </a:defRPr>
            </a:lvl1pPr>
          </a:lstStyle>
          <a:p>
            <a:pPr>
              <a:defRPr/>
            </a:pPr>
            <a:fld id="{DD32FE92-180F-AB42-A5A7-EC0C181102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Osaka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Osaka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Osaka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Osaka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Osaka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F6A9D50-76C3-3947-9F3E-EAB57B5372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96914A-09CB-8845-8271-B0AE9A69C2A4}" type="slidenum">
              <a:rPr lang="en-US" altLang="en-US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2AEF2285-38DB-B44A-9CE2-A336EDB075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287A3E3-1103-B943-BBD3-F432530D31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>
            <a:extLst>
              <a:ext uri="{FF2B5EF4-FFF2-40B4-BE49-F238E27FC236}">
                <a16:creationId xmlns:a16="http://schemas.microsoft.com/office/drawing/2014/main" id="{3C18C5C7-2224-134E-BFF3-AD4A023BD3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118225"/>
            <a:ext cx="9683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Rectangle 15">
            <a:extLst>
              <a:ext uri="{FF2B5EF4-FFF2-40B4-BE49-F238E27FC236}">
                <a16:creationId xmlns:a16="http://schemas.microsoft.com/office/drawing/2014/main" id="{BF68F5B2-67E4-7346-A56B-CB4E3C4004F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-76200"/>
            <a:ext cx="9144000" cy="2895600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Osaka" charset="0"/>
            </a:endParaRP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6FDD33BB-1393-4947-9406-C8626E861E8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600" y="6172200"/>
            <a:ext cx="46640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1200" b="1" i="0" baseline="0" dirty="0">
                <a:latin typeface="Arial Bold" charset="0"/>
                <a:ea typeface="Osaka" charset="0"/>
              </a:rPr>
              <a:t>Boston University</a:t>
            </a:r>
            <a:r>
              <a:rPr lang="en-US" altLang="en-US" sz="1200" dirty="0">
                <a:latin typeface="Arial" charset="0"/>
                <a:ea typeface="Osaka" charset="0"/>
              </a:rPr>
              <a:t> School of Public Health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00400"/>
            <a:ext cx="7772400" cy="1752600"/>
          </a:xfrm>
        </p:spPr>
        <p:txBody>
          <a:bodyPr/>
          <a:lstStyle>
            <a:lvl1pPr marL="0" indent="0">
              <a:buFont typeface="Wingdings" charset="2"/>
              <a:buNone/>
              <a:defRPr sz="1800">
                <a:solidFill>
                  <a:srgbClr val="CCCCCC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1430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2361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0F74916-539A-5E49-889F-2113EA4F404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477000" y="730250"/>
            <a:ext cx="2303463" cy="498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9pPr>
          </a:lstStyle>
          <a:p>
            <a:pPr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E2AEFCB-C68A-6E4C-A694-D3E08A64CC5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09599" y="729512"/>
            <a:ext cx="5638801" cy="49854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E58E2A8-EEC8-4C4F-9475-A69FDB4010CB}"/>
              </a:ext>
            </a:extLst>
          </p:cNvPr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Trustees Presentation</a:t>
            </a: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BE87F283-4974-7D49-B446-25EDA566260C}"/>
              </a:ext>
            </a:extLst>
          </p:cNvPr>
          <p:cNvSpPr>
            <a:spLocks noGrp="1" noChangeArrowheads="1"/>
          </p:cNvSpPr>
          <p:nvPr>
            <p:ph type="dt" sz="half" idx="14"/>
          </p:nvPr>
        </p:nvSpPr>
        <p:spPr>
          <a:xfrm>
            <a:off x="8001000" y="76200"/>
            <a:ext cx="1066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2/3/08  </a:t>
            </a:r>
            <a:fld id="{DDA3C5DD-9D3A-854C-A461-E173D94B9D92}" type="slidenum">
              <a:rPr lang="en-US" altLang="en-US"/>
              <a:pPr>
                <a:defRPr/>
              </a:pPr>
              <a:t>‹#›</a:t>
            </a:fld>
            <a:endParaRPr lang="en-US" altLang="en-US" baseline="0"/>
          </a:p>
        </p:txBody>
      </p:sp>
    </p:spTree>
    <p:extLst>
      <p:ext uri="{BB962C8B-B14F-4D97-AF65-F5344CB8AC3E}">
        <p14:creationId xmlns:p14="http://schemas.microsoft.com/office/powerpoint/2010/main" val="25307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7319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F14288C-E590-6D4D-BD6A-28BDACE7569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Trustees Presentation</a:t>
            </a: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E3B8C453-67FD-DE4E-8435-2112239D3BF4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xfrm>
            <a:off x="8001000" y="76200"/>
            <a:ext cx="1066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2/3/08  </a:t>
            </a:r>
            <a:fld id="{26A18AC9-35C2-C844-A9C8-711B884A04D2}" type="slidenum">
              <a:rPr lang="en-US" altLang="en-US"/>
              <a:pPr>
                <a:defRPr/>
              </a:pPr>
              <a:t>‹#›</a:t>
            </a:fld>
            <a:endParaRPr lang="en-US" altLang="en-US" baseline="0"/>
          </a:p>
        </p:txBody>
      </p:sp>
    </p:spTree>
    <p:extLst>
      <p:ext uri="{BB962C8B-B14F-4D97-AF65-F5344CB8AC3E}">
        <p14:creationId xmlns:p14="http://schemas.microsoft.com/office/powerpoint/2010/main" val="3758909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38862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862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34D0AB-14E3-C048-AE34-2C1CD2FDEDD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Trustees Presentation</a:t>
            </a: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03A6881B-076C-264A-9223-83F88AB57D6B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xfrm>
            <a:off x="8001000" y="76200"/>
            <a:ext cx="1066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2/3/08  </a:t>
            </a:r>
            <a:fld id="{A948A393-D4A7-B74D-8221-64887C7AE610}" type="slidenum">
              <a:rPr lang="en-US" altLang="en-US"/>
              <a:pPr>
                <a:defRPr/>
              </a:pPr>
              <a:t>‹#›</a:t>
            </a:fld>
            <a:endParaRPr lang="en-US" altLang="en-US" baseline="0"/>
          </a:p>
        </p:txBody>
      </p:sp>
    </p:spTree>
    <p:extLst>
      <p:ext uri="{BB962C8B-B14F-4D97-AF65-F5344CB8AC3E}">
        <p14:creationId xmlns:p14="http://schemas.microsoft.com/office/powerpoint/2010/main" val="2643836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09E82A1-AED5-554A-82AE-D5A1761F42D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Trustees Presentation</a:t>
            </a: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2B447DAA-DAE4-4045-862C-68F11A411CAC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xfrm>
            <a:off x="8001000" y="76200"/>
            <a:ext cx="1066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2/3/08  </a:t>
            </a:r>
            <a:fld id="{3011EBDA-72F6-F047-8348-7DEC043011C2}" type="slidenum">
              <a:rPr lang="en-US" altLang="en-US"/>
              <a:pPr>
                <a:defRPr/>
              </a:pPr>
              <a:t>‹#›</a:t>
            </a:fld>
            <a:endParaRPr lang="en-US" altLang="en-US" baseline="0"/>
          </a:p>
        </p:txBody>
      </p:sp>
    </p:spTree>
    <p:extLst>
      <p:ext uri="{BB962C8B-B14F-4D97-AF65-F5344CB8AC3E}">
        <p14:creationId xmlns:p14="http://schemas.microsoft.com/office/powerpoint/2010/main" val="2651275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1926CDC-00B8-4B48-9EEE-63277DEAED3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Trustees Presentation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D2D384BF-CC1C-4A44-927F-B8F70582ABEB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xfrm>
            <a:off x="8001000" y="76200"/>
            <a:ext cx="1066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2/3/08  </a:t>
            </a:r>
            <a:fld id="{4C07DA4A-8BCA-1C43-9DD8-EC9BE5EBEA49}" type="slidenum">
              <a:rPr lang="en-US" altLang="en-US"/>
              <a:pPr>
                <a:defRPr/>
              </a:pPr>
              <a:t>‹#›</a:t>
            </a:fld>
            <a:endParaRPr lang="en-US" altLang="en-US" baseline="0"/>
          </a:p>
        </p:txBody>
      </p:sp>
    </p:spTree>
    <p:extLst>
      <p:ext uri="{BB962C8B-B14F-4D97-AF65-F5344CB8AC3E}">
        <p14:creationId xmlns:p14="http://schemas.microsoft.com/office/powerpoint/2010/main" val="158987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2B87FF8E-5086-934F-9124-20F6115D264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Trustees Presentation</a:t>
            </a:r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47E91D63-4FD7-6A44-A125-5213AA8613E8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xfrm>
            <a:off x="8001000" y="76200"/>
            <a:ext cx="1066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2/3/08  </a:t>
            </a:r>
            <a:fld id="{41FE893A-2170-5C4E-B6AF-F26905CDD333}" type="slidenum">
              <a:rPr lang="en-US" altLang="en-US"/>
              <a:pPr>
                <a:defRPr/>
              </a:pPr>
              <a:t>‹#›</a:t>
            </a:fld>
            <a:endParaRPr lang="en-US" altLang="en-US" baseline="0"/>
          </a:p>
        </p:txBody>
      </p:sp>
    </p:spTree>
    <p:extLst>
      <p:ext uri="{BB962C8B-B14F-4D97-AF65-F5344CB8AC3E}">
        <p14:creationId xmlns:p14="http://schemas.microsoft.com/office/powerpoint/2010/main" val="128207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58A930-1A2E-9F41-9C55-27D7718AF7E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Trustees Presentation</a:t>
            </a: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AAC77557-131D-5841-8FAD-F270F5DDE445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xfrm>
            <a:off x="8001000" y="76200"/>
            <a:ext cx="1066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2/3/08  </a:t>
            </a:r>
            <a:fld id="{9640A902-B6DB-234A-B3D1-9C0503B9102F}" type="slidenum">
              <a:rPr lang="en-US" altLang="en-US"/>
              <a:pPr>
                <a:defRPr/>
              </a:pPr>
              <a:t>‹#›</a:t>
            </a:fld>
            <a:endParaRPr lang="en-US" altLang="en-US" baseline="0"/>
          </a:p>
        </p:txBody>
      </p:sp>
    </p:spTree>
    <p:extLst>
      <p:ext uri="{BB962C8B-B14F-4D97-AF65-F5344CB8AC3E}">
        <p14:creationId xmlns:p14="http://schemas.microsoft.com/office/powerpoint/2010/main" val="4204458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328291-589A-9242-8B65-1201AEE1F25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Trustees Presentation</a:t>
            </a: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8C5EAD46-963C-D74F-90B8-8524C9F6FE29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xfrm>
            <a:off x="8001000" y="76200"/>
            <a:ext cx="1066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2/3/08  </a:t>
            </a:r>
            <a:fld id="{51255004-F1AA-C34F-A5F0-C3EEDD9BFDCB}" type="slidenum">
              <a:rPr lang="en-US" altLang="en-US"/>
              <a:pPr>
                <a:defRPr/>
              </a:pPr>
              <a:t>‹#›</a:t>
            </a:fld>
            <a:endParaRPr lang="en-US" altLang="en-US" baseline="0"/>
          </a:p>
        </p:txBody>
      </p:sp>
    </p:spTree>
    <p:extLst>
      <p:ext uri="{BB962C8B-B14F-4D97-AF65-F5344CB8AC3E}">
        <p14:creationId xmlns:p14="http://schemas.microsoft.com/office/powerpoint/2010/main" val="1510816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>
            <a:extLst>
              <a:ext uri="{FF2B5EF4-FFF2-40B4-BE49-F238E27FC236}">
                <a16:creationId xmlns:a16="http://schemas.microsoft.com/office/drawing/2014/main" id="{C4E12FF0-A1C2-FD47-98B3-69DF868CDAC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-42863"/>
            <a:ext cx="9144000" cy="347663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Osaka" charset="0"/>
            </a:endParaRP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88265B84-3B53-4146-B825-4EBFE4426B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0"/>
            <a:ext cx="7924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545B3D2-5D92-654D-ABDC-68CA3AC028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28800"/>
            <a:ext cx="7924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D719C42-9F8D-F042-9241-9ED587D4ACE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0"/>
            <a:ext cx="510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Arial" charset="0"/>
                <a:ea typeface="Osaka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36" name="Text Box 12">
            <a:extLst>
              <a:ext uri="{FF2B5EF4-FFF2-40B4-BE49-F238E27FC236}">
                <a16:creationId xmlns:a16="http://schemas.microsoft.com/office/drawing/2014/main" id="{0958E208-11C0-4B47-972D-ADCC74244A4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" y="1524000"/>
            <a:ext cx="792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200" b="1">
                <a:solidFill>
                  <a:schemeClr val="bg1"/>
                </a:solidFill>
                <a:latin typeface="Arial" charset="0"/>
                <a:ea typeface="Osaka" charset="0"/>
              </a:rPr>
              <a:t>Boston University</a:t>
            </a:r>
            <a:r>
              <a:rPr lang="en-US" altLang="en-US" sz="1200">
                <a:solidFill>
                  <a:schemeClr val="bg1"/>
                </a:solidFill>
                <a:latin typeface="Arial" charset="0"/>
                <a:ea typeface="Osaka" charset="0"/>
              </a:rPr>
              <a:t> Slideshow Title Goes Here</a:t>
            </a:r>
          </a:p>
        </p:txBody>
      </p:sp>
      <p:pic>
        <p:nvPicPr>
          <p:cNvPr id="1044" name="Picture 20">
            <a:extLst>
              <a:ext uri="{FF2B5EF4-FFF2-40B4-BE49-F238E27FC236}">
                <a16:creationId xmlns:a16="http://schemas.microsoft.com/office/drawing/2014/main" id="{DD62B90E-4628-9E42-8A08-B66432A767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118225"/>
            <a:ext cx="9683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47" name="Rectangle 23">
            <a:extLst>
              <a:ext uri="{FF2B5EF4-FFF2-40B4-BE49-F238E27FC236}">
                <a16:creationId xmlns:a16="http://schemas.microsoft.com/office/drawing/2014/main" id="{99292DDB-239E-8E42-945E-42AAC88F7A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600" y="6172200"/>
            <a:ext cx="46640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1200" b="1" i="0" baseline="0" dirty="0">
                <a:latin typeface="Arial Bold" charset="0"/>
                <a:ea typeface="Osaka" charset="0"/>
              </a:rPr>
              <a:t>Boston University</a:t>
            </a:r>
            <a:r>
              <a:rPr lang="en-US" altLang="en-US" sz="1200" dirty="0">
                <a:latin typeface="Arial" charset="0"/>
                <a:ea typeface="Osaka" charset="0"/>
              </a:rPr>
              <a:t> School of Public Health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9" r:id="rId10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Osak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Osak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Osak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Osak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Osak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Osak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Osak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Osak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timcal@bu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6C0360B-F25F-B041-B8DA-65ECD0945AC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60020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000" dirty="0"/>
              <a:t>Polarization is Making Us Sick – Social Science Could Offer an Antidote 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0D36AB9-194D-3445-9A04-83B820398E4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3200400"/>
            <a:ext cx="38100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Timothy Callaghan</a:t>
            </a:r>
          </a:p>
          <a:p>
            <a:pPr eaLnBrk="1" hangingPunct="1"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Associate Professor </a:t>
            </a:r>
          </a:p>
          <a:p>
            <a:pPr eaLnBrk="1" hangingPunct="1"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Department of Health Law, Policy, and Management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EE6A5F2-C952-CB72-7DA3-871983135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200400"/>
            <a:ext cx="38100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None/>
              <a:defRPr sz="1800" kern="1200">
                <a:solidFill>
                  <a:srgbClr val="CCCCC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Matt Motta</a:t>
            </a:r>
          </a:p>
          <a:p>
            <a:pPr eaLnBrk="1" hangingPunct="1"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Assistant Professor </a:t>
            </a:r>
          </a:p>
          <a:p>
            <a:pPr eaLnBrk="1" hangingPunct="1"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Department of Health Law, Policy, and Management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959ED-B979-7F5C-CA5A-94103EC9F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7924800" cy="685800"/>
          </a:xfrm>
        </p:spPr>
        <p:txBody>
          <a:bodyPr/>
          <a:lstStyle/>
          <a:p>
            <a:pPr algn="ctr"/>
            <a:r>
              <a:rPr lang="en-US" sz="3200" b="1" u="sng" dirty="0"/>
              <a:t>Top Down or Bottom Up?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410C6-0464-A536-8E4F-54CC15A1C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4648200"/>
          </a:xfrm>
        </p:spPr>
        <p:txBody>
          <a:bodyPr/>
          <a:lstStyle/>
          <a:p>
            <a:r>
              <a:rPr lang="en-US" dirty="0"/>
              <a:t>To stop the cycle of polarization and its negative impacts on health, we need to decide if we should take a top down or bottom-up approach</a:t>
            </a:r>
          </a:p>
          <a:p>
            <a:endParaRPr lang="en-US" dirty="0"/>
          </a:p>
          <a:p>
            <a:r>
              <a:rPr lang="en-US" dirty="0"/>
              <a:t>We propose a bottom-up approach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Focus on interrupting the polarized signals people transmit to their lawmakers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Should disincentivize policymakers from taking further action to cater to increasingly polarized health opinion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r>
              <a:rPr lang="en-US" dirty="0"/>
              <a:t>Reasoning – its really hard to change elite behavior unless the electoral incentives change</a:t>
            </a:r>
          </a:p>
        </p:txBody>
      </p:sp>
    </p:spTree>
    <p:extLst>
      <p:ext uri="{BB962C8B-B14F-4D97-AF65-F5344CB8AC3E}">
        <p14:creationId xmlns:p14="http://schemas.microsoft.com/office/powerpoint/2010/main" val="3300022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22A53-0ECF-8F8A-E28A-4B5C0C6BD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685800"/>
          </a:xfrm>
        </p:spPr>
        <p:txBody>
          <a:bodyPr/>
          <a:lstStyle/>
          <a:p>
            <a:pPr algn="ctr"/>
            <a:r>
              <a:rPr lang="en-US" sz="2800" b="1" u="sng" dirty="0"/>
              <a:t>How to Stop Runaway Polarization in Its Tracks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5655A-BD24-4264-8516-6D636EE90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7924800" cy="4343400"/>
          </a:xfrm>
        </p:spPr>
        <p:txBody>
          <a:bodyPr/>
          <a:lstStyle/>
          <a:p>
            <a:r>
              <a:rPr lang="en-US" dirty="0"/>
              <a:t>We propose a 3-pronged approach to stopping runaway polarization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Investments in Research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Politically-oriented Clinical Interventions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Advances in Communications Interventions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058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103EE-46E6-1EAC-3E14-17B554F70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85800"/>
          </a:xfrm>
        </p:spPr>
        <p:txBody>
          <a:bodyPr/>
          <a:lstStyle/>
          <a:p>
            <a:pPr algn="ctr"/>
            <a:r>
              <a:rPr lang="en-US" sz="2800" b="1" u="sng" dirty="0"/>
              <a:t>How Do We Best Confront Growing Politicization?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EDC0F-CEF1-F61F-2F9E-EF21E26B9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48006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To confront polarization, we must first get research funded that can study this topic</a:t>
            </a:r>
          </a:p>
          <a:p>
            <a:pPr marL="457200" indent="-457200">
              <a:buAutoNum type="arabicPeriod"/>
            </a:pPr>
            <a:endParaRPr lang="en-US" dirty="0"/>
          </a:p>
          <a:p>
            <a:r>
              <a:rPr lang="en-US" dirty="0"/>
              <a:t>Incredibly difficult to get research in this space funded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NSF vs. NIH – neither is a perfect fit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Private foundations are overwhelmed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Many private foundations concerned about appearing political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r>
              <a:rPr lang="en-US" dirty="0"/>
              <a:t>Funding is essential because publicly available health data does not include measures of partisanship </a:t>
            </a:r>
          </a:p>
        </p:txBody>
      </p:sp>
    </p:spTree>
    <p:extLst>
      <p:ext uri="{BB962C8B-B14F-4D97-AF65-F5344CB8AC3E}">
        <p14:creationId xmlns:p14="http://schemas.microsoft.com/office/powerpoint/2010/main" val="82270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01257-A1EC-02A9-0736-EF122905A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u="sng" dirty="0"/>
              <a:t>What Kinds of Research are Needed?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EBA62-9FBE-F1C6-DFFF-D34A777AA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 examining the impact of polarization on health outcomes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0 of 69 CDC surveys includes a measure of partisanship</a:t>
            </a:r>
          </a:p>
          <a:p>
            <a:endParaRPr lang="en-US" dirty="0"/>
          </a:p>
          <a:p>
            <a:r>
              <a:rPr lang="en-US" dirty="0"/>
              <a:t>Longitudinal health politics data; field too often emphasizes cross-sectional survey research</a:t>
            </a:r>
          </a:p>
          <a:p>
            <a:endParaRPr lang="en-US" dirty="0"/>
          </a:p>
          <a:p>
            <a:r>
              <a:rPr lang="en-US" dirty="0"/>
              <a:t>Research focused on elites' actions, rhetoric, and its implications</a:t>
            </a:r>
          </a:p>
        </p:txBody>
      </p:sp>
    </p:spTree>
    <p:extLst>
      <p:ext uri="{BB962C8B-B14F-4D97-AF65-F5344CB8AC3E}">
        <p14:creationId xmlns:p14="http://schemas.microsoft.com/office/powerpoint/2010/main" val="191654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103EE-46E6-1EAC-3E14-17B554F70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85800"/>
          </a:xfrm>
        </p:spPr>
        <p:txBody>
          <a:bodyPr/>
          <a:lstStyle/>
          <a:p>
            <a:pPr algn="ctr"/>
            <a:r>
              <a:rPr lang="en-US" sz="2800" b="1" u="sng" dirty="0"/>
              <a:t>How Do We Best Confront Growing Politicization?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EDC0F-CEF1-F61F-2F9E-EF21E26B9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 To confront polarization, we must involve clinicians</a:t>
            </a:r>
          </a:p>
          <a:p>
            <a:pPr marL="457200" indent="-457200">
              <a:buAutoNum type="arabicPeriod"/>
            </a:pPr>
            <a:endParaRPr lang="en-US" dirty="0"/>
          </a:p>
          <a:p>
            <a:r>
              <a:rPr lang="en-US" dirty="0"/>
              <a:t>If polarization is impacting health attitudes and behaviors, it is going to manifest in clinical practice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Clinicians are currently not trained to address this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Clinicians are trusted by patients, potentially making them incredibly effective messengers once trained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Bioethical dilemma – how to we address the political determinants of health without scaring away patients?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r>
              <a:rPr lang="en-US" dirty="0"/>
              <a:t>Building a toolkit for clinicians to manage these situations is going to be essential</a:t>
            </a:r>
          </a:p>
          <a:p>
            <a:r>
              <a:rPr lang="en-US" dirty="0"/>
              <a:t>Evaluation of ongoing initiatives - </a:t>
            </a:r>
            <a:r>
              <a:rPr lang="en-US" dirty="0" err="1"/>
              <a:t>VotER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603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103EE-46E6-1EAC-3E14-17B554F70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85800"/>
          </a:xfrm>
        </p:spPr>
        <p:txBody>
          <a:bodyPr/>
          <a:lstStyle/>
          <a:p>
            <a:r>
              <a:rPr lang="en-US" sz="2800" b="1" dirty="0"/>
              <a:t>How Do We Best Confront Growing Politicization?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EDC0F-CEF1-F61F-2F9E-EF21E26B9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334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3. Advances in Health Communication Research</a:t>
            </a:r>
          </a:p>
          <a:p>
            <a:r>
              <a:rPr lang="en-US" dirty="0"/>
              <a:t>We need considerably more research which works to understand which messages and messengers are most likely to depoliticize health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We must systematically compare and contrast effects of many different messaging strategies…move towards </a:t>
            </a:r>
            <a:r>
              <a:rPr lang="en-US" sz="2200" dirty="0" err="1"/>
              <a:t>megastudies</a:t>
            </a:r>
            <a:endParaRPr lang="en-US" sz="2200" dirty="0"/>
          </a:p>
          <a:p>
            <a:pPr marL="0" indent="0">
              <a:buNone/>
            </a:pPr>
            <a:endParaRPr lang="en-US" sz="1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Interventions must work beyond vignettes – social media advertising campaigns, tv ads, etc. </a:t>
            </a:r>
          </a:p>
          <a:p>
            <a:pPr marL="0" indent="0">
              <a:buNone/>
            </a:pPr>
            <a:endParaRPr lang="en-US" sz="1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Focusing on the laboratory isn’t enough – field testing is critical</a:t>
            </a:r>
          </a:p>
          <a:p>
            <a:pPr marL="0" indent="0">
              <a:buNone/>
            </a:pPr>
            <a:endParaRPr lang="en-US" sz="1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Partnerships with community stakeholders who can administer at scale is vital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210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01E85-1CFF-EAE3-DD09-E4DB8A423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85800"/>
          </a:xfrm>
        </p:spPr>
        <p:txBody>
          <a:bodyPr/>
          <a:lstStyle/>
          <a:p>
            <a:pPr algn="ctr"/>
            <a:r>
              <a:rPr lang="en-US" sz="2800" b="1" dirty="0"/>
              <a:t>Exciting News: The Politics and Health Lab at Boston University Has Been Launched!!!!!!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C5565F-28B6-DF35-F64E-384BD6F266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96" t="12074" r="2065"/>
          <a:stretch/>
        </p:blipFill>
        <p:spPr>
          <a:xfrm>
            <a:off x="0" y="1295400"/>
            <a:ext cx="9144000" cy="41381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564191-109C-D44C-3A9D-05099E28C0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30" t="16087" r="1630" b="33377"/>
          <a:stretch/>
        </p:blipFill>
        <p:spPr>
          <a:xfrm>
            <a:off x="0" y="4800600"/>
            <a:ext cx="9144000" cy="220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02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1020E-A4E2-FC22-1140-7926983B8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Questions &amp;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C88E1-C7DC-36D5-1E22-5DC4E264D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dirty="0"/>
              <a:t>Tim Callaghan, PhD</a:t>
            </a:r>
          </a:p>
          <a:p>
            <a:pPr marL="0" indent="0" algn="ctr">
              <a:buNone/>
            </a:pPr>
            <a:r>
              <a:rPr lang="en-US" sz="3200" dirty="0">
                <a:hlinkClick r:id="rId2"/>
              </a:rPr>
              <a:t>timcal@bu.edu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2840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935D9-46A9-0753-CC4C-D2E039CF3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7924800" cy="685800"/>
          </a:xfrm>
        </p:spPr>
        <p:txBody>
          <a:bodyPr/>
          <a:lstStyle/>
          <a:p>
            <a:pPr algn="ctr"/>
            <a:r>
              <a:rPr lang="en-US" sz="3200" b="1" u="sng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702FF-86B6-D929-F28D-BFBF5CF65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38200"/>
            <a:ext cx="8610600" cy="4876800"/>
          </a:xfrm>
        </p:spPr>
        <p:txBody>
          <a:bodyPr/>
          <a:lstStyle/>
          <a:p>
            <a:r>
              <a:rPr lang="en-US" sz="2800" dirty="0"/>
              <a:t>Polarization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Mass level – people who self-identify as Democrats or Republicans increasingly hold different attitudes and express different behaviors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Elite level – policymakers who affiliate with a given party tend to formulate and enforce policies differently based on their partisanship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200" dirty="0"/>
          </a:p>
          <a:p>
            <a:r>
              <a:rPr lang="en-US" dirty="0"/>
              <a:t>Consistent evidence of growing polarization at the mass and elite levels</a:t>
            </a:r>
          </a:p>
          <a:p>
            <a:endParaRPr lang="en-US" dirty="0"/>
          </a:p>
          <a:p>
            <a:r>
              <a:rPr lang="en-US" dirty="0"/>
              <a:t>Growing evidence that this polarization has extended into public health; with health attitudes and behaviors increasingly polarized on the basis of partisan identities</a:t>
            </a:r>
          </a:p>
        </p:txBody>
      </p:sp>
    </p:spTree>
    <p:extLst>
      <p:ext uri="{BB962C8B-B14F-4D97-AF65-F5344CB8AC3E}">
        <p14:creationId xmlns:p14="http://schemas.microsoft.com/office/powerpoint/2010/main" val="270780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5D0AC-0DB7-96BD-7324-0397FD59E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7924800" cy="685800"/>
          </a:xfrm>
        </p:spPr>
        <p:txBody>
          <a:bodyPr/>
          <a:lstStyle/>
          <a:p>
            <a:pPr algn="ctr"/>
            <a:r>
              <a:rPr lang="en-US" sz="3200" b="1" u="sng" dirty="0"/>
              <a:t>JHPPL’s 50</a:t>
            </a:r>
            <a:r>
              <a:rPr lang="en-US" sz="3200" b="1" u="sng" baseline="30000" dirty="0"/>
              <a:t>th</a:t>
            </a:r>
            <a:r>
              <a:rPr lang="en-US" sz="3200" b="1" u="sng" dirty="0"/>
              <a:t> Anniversary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939DD-1486-C111-9BFD-7B9A3D15A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419600"/>
          </a:xfrm>
        </p:spPr>
        <p:txBody>
          <a:bodyPr/>
          <a:lstStyle/>
          <a:p>
            <a:r>
              <a:rPr lang="en-US" sz="2800" dirty="0"/>
              <a:t>On the 50</a:t>
            </a:r>
            <a:r>
              <a:rPr lang="en-US" sz="2800" baseline="30000" dirty="0"/>
              <a:t>th</a:t>
            </a:r>
            <a:r>
              <a:rPr lang="en-US" sz="2800" dirty="0"/>
              <a:t> Anniversary of the Journal of Health Politics, Policy, and Law, Matt and I were asked to write a paper on two vital questions:</a:t>
            </a:r>
          </a:p>
          <a:p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How did this polarization of public health happen?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What can we do about it? </a:t>
            </a:r>
          </a:p>
        </p:txBody>
      </p:sp>
    </p:spTree>
    <p:extLst>
      <p:ext uri="{BB962C8B-B14F-4D97-AF65-F5344CB8AC3E}">
        <p14:creationId xmlns:p14="http://schemas.microsoft.com/office/powerpoint/2010/main" val="1084737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84F68-4C4A-5208-8ACC-0975198B8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685800"/>
          </a:xfrm>
        </p:spPr>
        <p:txBody>
          <a:bodyPr/>
          <a:lstStyle/>
          <a:p>
            <a:pPr algn="ctr"/>
            <a:r>
              <a:rPr lang="en-US" sz="3200" b="1" u="sng" dirty="0"/>
              <a:t>The Origins of Polarization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4B7F9-91A4-7627-C969-AF6B59BEE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838200"/>
            <a:ext cx="8991600" cy="48768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40 years ago, the attitudes of Republican and Democrat members of congress overlapped quite a bit making compromise easier; it is far more difficult today. 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Chicken or the Egg?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Who was the first mover in polarization – politicians or the public?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Evidence tends to suggest that politicians were the first mover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Politicians get more extreme, and the public reacts to trusted politicians by becoming more extreme themselves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 the public becomes more extreme, politicians react to this to get re-elected in a cycle of polarization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the public moves further and further apart from each other, more extreme politicians on each side of the aisle get elected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603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A3439-D26E-CA45-150C-AD12F04A3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685800"/>
          </a:xfrm>
        </p:spPr>
        <p:txBody>
          <a:bodyPr/>
          <a:lstStyle/>
          <a:p>
            <a:pPr algn="ctr"/>
            <a:r>
              <a:rPr lang="en-US" sz="2800" b="1" u="sng" dirty="0"/>
              <a:t>Callaghan and Motta’s Cycle of Polarization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43A20A-869B-3F70-2D48-D66E3B03F3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832" t="28462" r="32501" b="5384"/>
          <a:stretch/>
        </p:blipFill>
        <p:spPr>
          <a:xfrm>
            <a:off x="1371600" y="807720"/>
            <a:ext cx="6248400" cy="537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416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C1094-1767-7C83-04D5-333541D3B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9598"/>
            <a:ext cx="7924800" cy="685800"/>
          </a:xfrm>
        </p:spPr>
        <p:txBody>
          <a:bodyPr/>
          <a:lstStyle/>
          <a:p>
            <a:pPr algn="ctr"/>
            <a:r>
              <a:rPr lang="en-US" sz="3200" b="1" u="sng" dirty="0"/>
              <a:t>Politicization of Public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675B2-E951-8773-3ADF-E816DE8BB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76300"/>
            <a:ext cx="9144000" cy="51054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Critical point – public health has ALWAYS been political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Politics determines the allocation of resources and which policy topics get prioritized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has always been true that politics influences health access, quality, and cost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So, what has actually changed?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While policy choices that impact health have always been political, for the first time individuals are pursuing different health behaviors BECAUSE of partisanship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Driven by actions of politicians and social media echo chambers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5835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C1094-1767-7C83-04D5-333541D3B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9598"/>
            <a:ext cx="7924800" cy="685800"/>
          </a:xfrm>
        </p:spPr>
        <p:txBody>
          <a:bodyPr/>
          <a:lstStyle/>
          <a:p>
            <a:pPr algn="ctr"/>
            <a:r>
              <a:rPr lang="en-US" sz="3200" b="1" u="sng" dirty="0"/>
              <a:t>Pandemic as a Catalyst for Polarization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675B2-E951-8773-3ADF-E816DE8BB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6" y="925398"/>
            <a:ext cx="9144000" cy="5551602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Politics put above public health during pandemic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White House interference constant…example: demanding CDC guidance allowing religious services despite evidence of potential danger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Politics within CDC also matter – determined to produce own COVID test instead of relying on those in other countries at start of pandemic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Politicians questioned the safety of COVID-19 vaccines and the guidance of scientists to win a base increasingly interested in ‘healthcare freedom’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Messaging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choice to let politicians lead daily press conferences nationally (Trump) or at the state level (Cuomo) necessarily politicized things more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Made politicians focused on re-election the center of all discussion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83595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883FF-6A32-F137-95D8-3F46287BA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85800"/>
          </a:xfrm>
        </p:spPr>
        <p:txBody>
          <a:bodyPr/>
          <a:lstStyle/>
          <a:p>
            <a:pPr algn="ctr"/>
            <a:r>
              <a:rPr lang="en-US" sz="2800" b="1" u="sng" dirty="0"/>
              <a:t>The Second Trump Administration as a Tipping Point</a:t>
            </a:r>
          </a:p>
        </p:txBody>
      </p:sp>
      <p:pic>
        <p:nvPicPr>
          <p:cNvPr id="1026" name="Picture 2" descr="RFK Jr. suspends his presidential bid and backs Donald Trump before  appearing with him at his rally – NewsNation">
            <a:extLst>
              <a:ext uri="{FF2B5EF4-FFF2-40B4-BE49-F238E27FC236}">
                <a16:creationId xmlns:a16="http://schemas.microsoft.com/office/drawing/2014/main" id="{5F313777-921B-50EC-0D39-190343B52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53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59C7B-F538-40B1-6718-99DAE2F87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85800"/>
          </a:xfrm>
        </p:spPr>
        <p:txBody>
          <a:bodyPr/>
          <a:lstStyle/>
          <a:p>
            <a:pPr algn="ctr"/>
            <a:r>
              <a:rPr lang="en-US" sz="2800" b="1" u="sng" dirty="0"/>
              <a:t>Actions During the Second Trump Administration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E594F-5266-E6C1-E658-0F6DB5760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200"/>
            <a:ext cx="9144000" cy="4876800"/>
          </a:xfrm>
        </p:spPr>
        <p:txBody>
          <a:bodyPr/>
          <a:lstStyle/>
          <a:p>
            <a:r>
              <a:rPr lang="en-US" dirty="0"/>
              <a:t>Political interference into the vaccine approval process </a:t>
            </a:r>
          </a:p>
          <a:p>
            <a:endParaRPr lang="en-US" dirty="0"/>
          </a:p>
          <a:p>
            <a:r>
              <a:rPr lang="en-US" dirty="0"/>
              <a:t>Political interference in LGBTQ health research</a:t>
            </a:r>
          </a:p>
          <a:p>
            <a:endParaRPr lang="en-US" dirty="0"/>
          </a:p>
          <a:p>
            <a:r>
              <a:rPr lang="en-US" dirty="0"/>
              <a:t>Political interference into health equity work</a:t>
            </a:r>
          </a:p>
          <a:p>
            <a:endParaRPr lang="en-US" dirty="0"/>
          </a:p>
          <a:p>
            <a:r>
              <a:rPr lang="en-US" dirty="0"/>
              <a:t>Political interference into climate and health work</a:t>
            </a:r>
          </a:p>
          <a:p>
            <a:endParaRPr lang="en-US" dirty="0"/>
          </a:p>
          <a:p>
            <a:r>
              <a:rPr lang="en-US" dirty="0"/>
              <a:t>Political interference into immigration; with massive public health consequences </a:t>
            </a:r>
          </a:p>
          <a:p>
            <a:endParaRPr lang="en-US" dirty="0"/>
          </a:p>
          <a:p>
            <a:r>
              <a:rPr lang="en-US" dirty="0"/>
              <a:t>Cuts to grants in the majority of these spaces</a:t>
            </a:r>
          </a:p>
        </p:txBody>
      </p:sp>
    </p:spTree>
    <p:extLst>
      <p:ext uri="{BB962C8B-B14F-4D97-AF65-F5344CB8AC3E}">
        <p14:creationId xmlns:p14="http://schemas.microsoft.com/office/powerpoint/2010/main" val="260253175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Osak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Osak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BB42EBFFE0D545AA97F22EA85A8727" ma:contentTypeVersion="18" ma:contentTypeDescription="Create a new document." ma:contentTypeScope="" ma:versionID="f32643372651053106beec888af16043">
  <xsd:schema xmlns:xsd="http://www.w3.org/2001/XMLSchema" xmlns:xs="http://www.w3.org/2001/XMLSchema" xmlns:p="http://schemas.microsoft.com/office/2006/metadata/properties" xmlns:ns2="4d56cdf7-48b3-4818-83c1-1e0c015d129e" xmlns:ns3="1d6abeec-ecc4-4ab7-8a89-dd2c2341af47" targetNamespace="http://schemas.microsoft.com/office/2006/metadata/properties" ma:root="true" ma:fieldsID="5fc83490242351a90a4c3aadee051d0c" ns2:_="" ns3:_="">
    <xsd:import namespace="4d56cdf7-48b3-4818-83c1-1e0c015d129e"/>
    <xsd:import namespace="1d6abeec-ecc4-4ab7-8a89-dd2c2341af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56cdf7-48b3-4818-83c1-1e0c015d12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a05ae14f-49e2-48e4-a49a-58e4a30c66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6abeec-ecc4-4ab7-8a89-dd2c2341af47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c231c3a1-343a-479c-9977-4daae60decb9}" ma:internalName="TaxCatchAll" ma:showField="CatchAllData" ma:web="1d6abeec-ecc4-4ab7-8a89-dd2c2341af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6abeec-ecc4-4ab7-8a89-dd2c2341af47" xsi:nil="true"/>
    <lcf76f155ced4ddcb4097134ff3c332f xmlns="4d56cdf7-48b3-4818-83c1-1e0c015d129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D47905-E37E-4C55-94E4-7274146C7175}"/>
</file>

<file path=customXml/itemProps2.xml><?xml version="1.0" encoding="utf-8"?>
<ds:datastoreItem xmlns:ds="http://schemas.openxmlformats.org/officeDocument/2006/customXml" ds:itemID="{1ED76E51-18E5-463D-85CF-A47050863C83}"/>
</file>

<file path=customXml/itemProps3.xml><?xml version="1.0" encoding="utf-8"?>
<ds:datastoreItem xmlns:ds="http://schemas.openxmlformats.org/officeDocument/2006/customXml" ds:itemID="{83F36C2A-9410-4C4B-97D5-0ACDB1041535}"/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494</TotalTime>
  <Words>973</Words>
  <Application>Microsoft Office PowerPoint</Application>
  <PresentationFormat>On-screen Show (4:3)</PresentationFormat>
  <Paragraphs>121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Arial Bold</vt:lpstr>
      <vt:lpstr>Wingdings</vt:lpstr>
      <vt:lpstr>Blank Presentation</vt:lpstr>
      <vt:lpstr>Polarization is Making Us Sick – Social Science Could Offer an Antidote </vt:lpstr>
      <vt:lpstr>Background</vt:lpstr>
      <vt:lpstr>JHPPL’s 50th Anniversary </vt:lpstr>
      <vt:lpstr>The Origins of Polarization</vt:lpstr>
      <vt:lpstr>Callaghan and Motta’s Cycle of Polarization </vt:lpstr>
      <vt:lpstr>Politicization of Public Health</vt:lpstr>
      <vt:lpstr>Pandemic as a Catalyst for Polarization</vt:lpstr>
      <vt:lpstr>The Second Trump Administration as a Tipping Point</vt:lpstr>
      <vt:lpstr>Actions During the Second Trump Administration</vt:lpstr>
      <vt:lpstr>Top Down or Bottom Up? </vt:lpstr>
      <vt:lpstr>How to Stop Runaway Polarization in Its Tracks</vt:lpstr>
      <vt:lpstr>How Do We Best Confront Growing Politicization? </vt:lpstr>
      <vt:lpstr>What Kinds of Research are Needed? </vt:lpstr>
      <vt:lpstr>How Do We Best Confront Growing Politicization? </vt:lpstr>
      <vt:lpstr>How Do We Best Confront Growing Politicization? </vt:lpstr>
      <vt:lpstr>Exciting News: The Politics and Health Lab at Boston University Has Been Launched!!!!!!</vt:lpstr>
      <vt:lpstr>Questions &amp; Comments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Callaghan, Timothy</cp:lastModifiedBy>
  <cp:revision>31</cp:revision>
  <cp:lastPrinted>2018-05-31T15:51:35Z</cp:lastPrinted>
  <dcterms:created xsi:type="dcterms:W3CDTF">2008-01-28T19:49:47Z</dcterms:created>
  <dcterms:modified xsi:type="dcterms:W3CDTF">2025-05-20T16:57:25Z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0x01010029BB42EBFFE0D545AA97F22EA85A8727</vt:lpwstr>
  </property>
</Properties>
</file>