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8"/>
  </p:normalViewPr>
  <p:slideViewPr>
    <p:cSldViewPr snapToGrid="0" snapToObjects="1">
      <p:cViewPr varScale="1">
        <p:scale>
          <a:sx n="114" d="100"/>
          <a:sy n="114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9141714" cy="3490956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281" y="1014574"/>
            <a:ext cx="7294297" cy="2226769"/>
          </a:xfrm>
        </p:spPr>
        <p:txBody>
          <a:bodyPr anchor="ctr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Entitled in Theory: EPSDT and the Limits of Federal Protection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1" y="3640633"/>
            <a:ext cx="7294297" cy="2487212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Jerron R. Wheeler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</a:rPr>
              <a:t>The Medicaid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• Congress sets goals, provides funding, and delegates oversight.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• States control daily implementation.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• The result: inconsistency, underperformance, and vulnerable populations left behind.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What is EPSDT?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A federal Medicaid entitlement for children under 21.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Requires states to provide services that 'correct or ameliorate' health conditions.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Designed to ensure early, preventive, and comprehensive care.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Promise vs.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Clear federal intent: robust, universal child healthcare.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On the ground: care denied, inconsistent implementation across states.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Over 40 million children rely on Medicaid—yet many are left unprotected.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Why EPSDT Falls Short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Excessive state discretion.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Lax, outdated federal regulations (pre-1989).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Courts deferring to narrow state interpretations.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Real-World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Children with complex needs (e.g., autism, diabetes, asthma) face delays or denials.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Example: Florida’s history of EPSDT litigation due to unmet needs.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Geographic lottery: EPSDT access depends on your zip code.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What Needs to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Update federal regulations to reflect statutory intent.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Limit state discretion in defining 'medical necessity.'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Pursue legislative reform or Supreme Court clarification.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Rethinking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Should some federal guarantees bypass cooperative federalism?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Is a nationalized child health program the better alternative?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EPSDT’s failures suggest a need to reimagine delivery of children’s healthcare.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908263"/>
            <a:ext cx="7619238" cy="2274996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3452971"/>
            <a:ext cx="7619238" cy="25968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EPSDT was a promise of equality in child health.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Structural flaws in Medicaid’s design prevent its fulfillment.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• Protecting kids' healthcare requires bold, national solutions.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710e4f-fe6b-4310-986a-700fe6824d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908E7048CF046A7B824329AD91DB3" ma:contentTypeVersion="11" ma:contentTypeDescription="Create a new document." ma:contentTypeScope="" ma:versionID="819d3d28d634e6c1944795076cb2a882">
  <xsd:schema xmlns:xsd="http://www.w3.org/2001/XMLSchema" xmlns:xs="http://www.w3.org/2001/XMLSchema" xmlns:p="http://schemas.microsoft.com/office/2006/metadata/properties" xmlns:ns3="63710e4f-fe6b-4310-986a-700fe6824d30" targetNamespace="http://schemas.microsoft.com/office/2006/metadata/properties" ma:root="true" ma:fieldsID="1386264203e6f1e796e3659ed1e7fbfe" ns3:_="">
    <xsd:import namespace="63710e4f-fe6b-4310-986a-700fe6824d3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10e4f-fe6b-4310-986a-700fe6824d3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4FF6DA-199E-4A9D-BEB6-9559A0C6318A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63710e4f-fe6b-4310-986a-700fe6824d30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FED1304-FBE4-4ACA-BFE3-0EA74E07D7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10e4f-fe6b-4310-986a-700fe6824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579627-4DE1-4E7F-AA77-A1B926DDB6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308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Entitled in Theory: EPSDT and the Limits of Federal Protection</vt:lpstr>
      <vt:lpstr>The Medicaid Tension</vt:lpstr>
      <vt:lpstr>What is EPSDT?</vt:lpstr>
      <vt:lpstr>Promise vs. Reality</vt:lpstr>
      <vt:lpstr>Why EPSDT Falls Short</vt:lpstr>
      <vt:lpstr>Real-World Impact</vt:lpstr>
      <vt:lpstr>What Needs to Change?</vt:lpstr>
      <vt:lpstr>Rethinking the Model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Entitled in Theory: EPSDT and the Limits of Federal Protection</dc:title>
  <dc:subject/>
  <dc:creator/>
  <cp:keywords/>
  <dc:description>generated using python-pptx</dc:description>
  <cp:lastModifiedBy>Jerron Wheeler</cp:lastModifiedBy>
  <cp:revision>4</cp:revision>
  <dcterms:created xsi:type="dcterms:W3CDTF">2013-01-27T09:14:16Z</dcterms:created>
  <dcterms:modified xsi:type="dcterms:W3CDTF">2025-05-29T20:55:07Z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0x01010095D908E7048CF046A7B824329AD91DB3</vt:lpwstr>
  </property>
</Properties>
</file>