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1" r:id="rId2"/>
    <p:sldId id="361" r:id="rId3"/>
    <p:sldId id="389" r:id="rId4"/>
    <p:sldId id="390" r:id="rId5"/>
    <p:sldId id="391" r:id="rId6"/>
    <p:sldId id="392" r:id="rId7"/>
    <p:sldId id="393" r:id="rId8"/>
    <p:sldId id="394" r:id="rId9"/>
    <p:sldId id="396" r:id="rId10"/>
    <p:sldId id="397" r:id="rId11"/>
    <p:sldId id="398" r:id="rId12"/>
    <p:sldId id="388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29AFCE"/>
    <a:srgbClr val="466069"/>
    <a:srgbClr val="006484"/>
    <a:srgbClr val="1D9E6E"/>
    <a:srgbClr val="A31746"/>
    <a:srgbClr val="6CA326"/>
    <a:srgbClr val="EFE8C9"/>
    <a:srgbClr val="EFE4AC"/>
    <a:srgbClr val="FFFFFF"/>
    <a:srgbClr val="006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F45B04-C966-41AD-B074-F303BF27ACEB}" v="9723" dt="2025-05-28T13:09:38.6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0" autoAdjust="0"/>
    <p:restoredTop sz="79396" autoAdjust="0"/>
  </p:normalViewPr>
  <p:slideViewPr>
    <p:cSldViewPr snapToGrid="0" snapToObjects="1">
      <p:cViewPr varScale="1">
        <p:scale>
          <a:sx n="107" d="100"/>
          <a:sy n="107" d="100"/>
        </p:scale>
        <p:origin x="532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erine Drabiak" userId="1d346dca-61f4-4e8d-b62f-d516af004af2" providerId="ADAL" clId="{9AF45B04-C966-41AD-B074-F303BF27ACEB}"/>
    <pc:docChg chg="undo redo custSel addSld delSld modSld">
      <pc:chgData name="Katherine Drabiak" userId="1d346dca-61f4-4e8d-b62f-d516af004af2" providerId="ADAL" clId="{9AF45B04-C966-41AD-B074-F303BF27ACEB}" dt="2025-05-28T13:09:36.440" v="14632" actId="20577"/>
      <pc:docMkLst>
        <pc:docMk/>
      </pc:docMkLst>
      <pc:sldChg chg="modSp mod">
        <pc:chgData name="Katherine Drabiak" userId="1d346dca-61f4-4e8d-b62f-d516af004af2" providerId="ADAL" clId="{9AF45B04-C966-41AD-B074-F303BF27ACEB}" dt="2025-05-27T13:00:19.698" v="71" actId="20577"/>
        <pc:sldMkLst>
          <pc:docMk/>
          <pc:sldMk cId="2007386929" sldId="261"/>
        </pc:sldMkLst>
        <pc:spChg chg="mod">
          <ac:chgData name="Katherine Drabiak" userId="1d346dca-61f4-4e8d-b62f-d516af004af2" providerId="ADAL" clId="{9AF45B04-C966-41AD-B074-F303BF27ACEB}" dt="2025-05-27T13:00:19.698" v="71" actId="20577"/>
          <ac:spMkLst>
            <pc:docMk/>
            <pc:sldMk cId="2007386929" sldId="261"/>
            <ac:spMk id="2" creationId="{00000000-0000-0000-0000-000000000000}"/>
          </ac:spMkLst>
        </pc:spChg>
      </pc:sldChg>
      <pc:sldChg chg="del">
        <pc:chgData name="Katherine Drabiak" userId="1d346dca-61f4-4e8d-b62f-d516af004af2" providerId="ADAL" clId="{9AF45B04-C966-41AD-B074-F303BF27ACEB}" dt="2025-05-27T13:18:33.264" v="1029" actId="47"/>
        <pc:sldMkLst>
          <pc:docMk/>
          <pc:sldMk cId="1162550121" sldId="354"/>
        </pc:sldMkLst>
      </pc:sldChg>
      <pc:sldChg chg="del">
        <pc:chgData name="Katherine Drabiak" userId="1d346dca-61f4-4e8d-b62f-d516af004af2" providerId="ADAL" clId="{9AF45B04-C966-41AD-B074-F303BF27ACEB}" dt="2025-05-27T13:18:28.190" v="1028" actId="47"/>
        <pc:sldMkLst>
          <pc:docMk/>
          <pc:sldMk cId="4063993059" sldId="355"/>
        </pc:sldMkLst>
      </pc:sldChg>
      <pc:sldChg chg="modSp mod">
        <pc:chgData name="Katherine Drabiak" userId="1d346dca-61f4-4e8d-b62f-d516af004af2" providerId="ADAL" clId="{9AF45B04-C966-41AD-B074-F303BF27ACEB}" dt="2025-05-28T12:47:18.632" v="13623" actId="20577"/>
        <pc:sldMkLst>
          <pc:docMk/>
          <pc:sldMk cId="347011839" sldId="361"/>
        </pc:sldMkLst>
        <pc:spChg chg="mod">
          <ac:chgData name="Katherine Drabiak" userId="1d346dca-61f4-4e8d-b62f-d516af004af2" providerId="ADAL" clId="{9AF45B04-C966-41AD-B074-F303BF27ACEB}" dt="2025-05-28T12:47:18.632" v="13623" actId="20577"/>
          <ac:spMkLst>
            <pc:docMk/>
            <pc:sldMk cId="347011839" sldId="361"/>
            <ac:spMk id="3" creationId="{3DFD943A-7BA7-4B17-ACB1-96CCBCFE9987}"/>
          </ac:spMkLst>
        </pc:spChg>
        <pc:spChg chg="mod">
          <ac:chgData name="Katherine Drabiak" userId="1d346dca-61f4-4e8d-b62f-d516af004af2" providerId="ADAL" clId="{9AF45B04-C966-41AD-B074-F303BF27ACEB}" dt="2025-05-27T13:03:41.535" v="143"/>
          <ac:spMkLst>
            <pc:docMk/>
            <pc:sldMk cId="347011839" sldId="361"/>
            <ac:spMk id="7" creationId="{1CAECE6D-54CB-8FE8-92EE-F15EA2CFD71F}"/>
          </ac:spMkLst>
        </pc:spChg>
      </pc:sldChg>
      <pc:sldChg chg="del">
        <pc:chgData name="Katherine Drabiak" userId="1d346dca-61f4-4e8d-b62f-d516af004af2" providerId="ADAL" clId="{9AF45B04-C966-41AD-B074-F303BF27ACEB}" dt="2025-05-27T13:18:33.264" v="1029" actId="47"/>
        <pc:sldMkLst>
          <pc:docMk/>
          <pc:sldMk cId="1392510051" sldId="379"/>
        </pc:sldMkLst>
      </pc:sldChg>
      <pc:sldChg chg="del">
        <pc:chgData name="Katherine Drabiak" userId="1d346dca-61f4-4e8d-b62f-d516af004af2" providerId="ADAL" clId="{9AF45B04-C966-41AD-B074-F303BF27ACEB}" dt="2025-05-27T13:18:28.190" v="1028" actId="47"/>
        <pc:sldMkLst>
          <pc:docMk/>
          <pc:sldMk cId="1430219968" sldId="380"/>
        </pc:sldMkLst>
      </pc:sldChg>
      <pc:sldChg chg="del">
        <pc:chgData name="Katherine Drabiak" userId="1d346dca-61f4-4e8d-b62f-d516af004af2" providerId="ADAL" clId="{9AF45B04-C966-41AD-B074-F303BF27ACEB}" dt="2025-05-27T13:18:28.190" v="1028" actId="47"/>
        <pc:sldMkLst>
          <pc:docMk/>
          <pc:sldMk cId="337386324" sldId="381"/>
        </pc:sldMkLst>
      </pc:sldChg>
      <pc:sldChg chg="del">
        <pc:chgData name="Katherine Drabiak" userId="1d346dca-61f4-4e8d-b62f-d516af004af2" providerId="ADAL" clId="{9AF45B04-C966-41AD-B074-F303BF27ACEB}" dt="2025-05-27T13:18:28.190" v="1028" actId="47"/>
        <pc:sldMkLst>
          <pc:docMk/>
          <pc:sldMk cId="341023856" sldId="382"/>
        </pc:sldMkLst>
      </pc:sldChg>
      <pc:sldChg chg="del">
        <pc:chgData name="Katherine Drabiak" userId="1d346dca-61f4-4e8d-b62f-d516af004af2" providerId="ADAL" clId="{9AF45B04-C966-41AD-B074-F303BF27ACEB}" dt="2025-05-27T13:18:28.190" v="1028" actId="47"/>
        <pc:sldMkLst>
          <pc:docMk/>
          <pc:sldMk cId="4007078340" sldId="384"/>
        </pc:sldMkLst>
      </pc:sldChg>
      <pc:sldChg chg="del">
        <pc:chgData name="Katherine Drabiak" userId="1d346dca-61f4-4e8d-b62f-d516af004af2" providerId="ADAL" clId="{9AF45B04-C966-41AD-B074-F303BF27ACEB}" dt="2025-05-27T13:18:28.190" v="1028" actId="47"/>
        <pc:sldMkLst>
          <pc:docMk/>
          <pc:sldMk cId="3761694760" sldId="385"/>
        </pc:sldMkLst>
      </pc:sldChg>
      <pc:sldChg chg="del">
        <pc:chgData name="Katherine Drabiak" userId="1d346dca-61f4-4e8d-b62f-d516af004af2" providerId="ADAL" clId="{9AF45B04-C966-41AD-B074-F303BF27ACEB}" dt="2025-05-27T13:18:28.190" v="1028" actId="47"/>
        <pc:sldMkLst>
          <pc:docMk/>
          <pc:sldMk cId="2749612507" sldId="386"/>
        </pc:sldMkLst>
      </pc:sldChg>
      <pc:sldChg chg="del">
        <pc:chgData name="Katherine Drabiak" userId="1d346dca-61f4-4e8d-b62f-d516af004af2" providerId="ADAL" clId="{9AF45B04-C966-41AD-B074-F303BF27ACEB}" dt="2025-05-27T13:18:28.190" v="1028" actId="47"/>
        <pc:sldMkLst>
          <pc:docMk/>
          <pc:sldMk cId="1737999460" sldId="387"/>
        </pc:sldMkLst>
      </pc:sldChg>
      <pc:sldChg chg="modSp mod">
        <pc:chgData name="Katherine Drabiak" userId="1d346dca-61f4-4e8d-b62f-d516af004af2" providerId="ADAL" clId="{9AF45B04-C966-41AD-B074-F303BF27ACEB}" dt="2025-05-28T13:01:08.093" v="14537" actId="14"/>
        <pc:sldMkLst>
          <pc:docMk/>
          <pc:sldMk cId="2719160294" sldId="388"/>
        </pc:sldMkLst>
        <pc:spChg chg="mod">
          <ac:chgData name="Katherine Drabiak" userId="1d346dca-61f4-4e8d-b62f-d516af004af2" providerId="ADAL" clId="{9AF45B04-C966-41AD-B074-F303BF27ACEB}" dt="2025-05-28T13:01:08.093" v="14537" actId="14"/>
          <ac:spMkLst>
            <pc:docMk/>
            <pc:sldMk cId="2719160294" sldId="388"/>
            <ac:spMk id="3" creationId="{FD224DB5-E723-C6E6-6E7B-FD8603FC9058}"/>
          </ac:spMkLst>
        </pc:spChg>
      </pc:sldChg>
      <pc:sldChg chg="addSp delSp modSp new mod">
        <pc:chgData name="Katherine Drabiak" userId="1d346dca-61f4-4e8d-b62f-d516af004af2" providerId="ADAL" clId="{9AF45B04-C966-41AD-B074-F303BF27ACEB}" dt="2025-05-28T13:02:34.721" v="14551" actId="20577"/>
        <pc:sldMkLst>
          <pc:docMk/>
          <pc:sldMk cId="3270882330" sldId="389"/>
        </pc:sldMkLst>
        <pc:spChg chg="mod">
          <ac:chgData name="Katherine Drabiak" userId="1d346dca-61f4-4e8d-b62f-d516af004af2" providerId="ADAL" clId="{9AF45B04-C966-41AD-B074-F303BF27ACEB}" dt="2025-05-27T13:08:30.275" v="213" actId="20577"/>
          <ac:spMkLst>
            <pc:docMk/>
            <pc:sldMk cId="3270882330" sldId="389"/>
            <ac:spMk id="2" creationId="{641BA070-688D-879A-0783-B314E2AE355F}"/>
          </ac:spMkLst>
        </pc:spChg>
        <pc:spChg chg="del">
          <ac:chgData name="Katherine Drabiak" userId="1d346dca-61f4-4e8d-b62f-d516af004af2" providerId="ADAL" clId="{9AF45B04-C966-41AD-B074-F303BF27ACEB}" dt="2025-05-27T13:09:35.855" v="218" actId="1032"/>
          <ac:spMkLst>
            <pc:docMk/>
            <pc:sldMk cId="3270882330" sldId="389"/>
            <ac:spMk id="3" creationId="{E2453740-70CB-760A-9D7A-102BA381E823}"/>
          </ac:spMkLst>
        </pc:spChg>
        <pc:spChg chg="add del">
          <ac:chgData name="Katherine Drabiak" userId="1d346dca-61f4-4e8d-b62f-d516af004af2" providerId="ADAL" clId="{9AF45B04-C966-41AD-B074-F303BF27ACEB}" dt="2025-05-27T13:09:04.472" v="215" actId="22"/>
          <ac:spMkLst>
            <pc:docMk/>
            <pc:sldMk cId="3270882330" sldId="389"/>
            <ac:spMk id="5" creationId="{ED857180-A50E-3831-46FF-FD2C055C22B9}"/>
          </ac:spMkLst>
        </pc:spChg>
        <pc:spChg chg="add del">
          <ac:chgData name="Katherine Drabiak" userId="1d346dca-61f4-4e8d-b62f-d516af004af2" providerId="ADAL" clId="{9AF45B04-C966-41AD-B074-F303BF27ACEB}" dt="2025-05-27T13:09:10.658" v="217" actId="22"/>
          <ac:spMkLst>
            <pc:docMk/>
            <pc:sldMk cId="3270882330" sldId="389"/>
            <ac:spMk id="7" creationId="{0039429C-F169-430B-240D-A239FF1BDB1E}"/>
          </ac:spMkLst>
        </pc:spChg>
        <pc:graphicFrameChg chg="add mod modGraphic">
          <ac:chgData name="Katherine Drabiak" userId="1d346dca-61f4-4e8d-b62f-d516af004af2" providerId="ADAL" clId="{9AF45B04-C966-41AD-B074-F303BF27ACEB}" dt="2025-05-28T13:02:34.721" v="14551" actId="20577"/>
          <ac:graphicFrameMkLst>
            <pc:docMk/>
            <pc:sldMk cId="3270882330" sldId="389"/>
            <ac:graphicFrameMk id="8" creationId="{EDCE5237-835A-AA10-5F83-FD9A72B1A7A1}"/>
          </ac:graphicFrameMkLst>
        </pc:graphicFrameChg>
      </pc:sldChg>
      <pc:sldChg chg="addSp delSp modSp new mod">
        <pc:chgData name="Katherine Drabiak" userId="1d346dca-61f4-4e8d-b62f-d516af004af2" providerId="ADAL" clId="{9AF45B04-C966-41AD-B074-F303BF27ACEB}" dt="2025-05-27T21:08:21.881" v="13614" actId="20577"/>
        <pc:sldMkLst>
          <pc:docMk/>
          <pc:sldMk cId="2728141192" sldId="390"/>
        </pc:sldMkLst>
        <pc:spChg chg="mod">
          <ac:chgData name="Katherine Drabiak" userId="1d346dca-61f4-4e8d-b62f-d516af004af2" providerId="ADAL" clId="{9AF45B04-C966-41AD-B074-F303BF27ACEB}" dt="2025-05-27T13:26:28.755" v="1272" actId="20577"/>
          <ac:spMkLst>
            <pc:docMk/>
            <pc:sldMk cId="2728141192" sldId="390"/>
            <ac:spMk id="2" creationId="{F9BFDB96-9822-A0A9-416D-CEA92D4DA5B1}"/>
          </ac:spMkLst>
        </pc:spChg>
        <pc:spChg chg="del">
          <ac:chgData name="Katherine Drabiak" userId="1d346dca-61f4-4e8d-b62f-d516af004af2" providerId="ADAL" clId="{9AF45B04-C966-41AD-B074-F303BF27ACEB}" dt="2025-05-27T13:28:59.438" v="1385" actId="1032"/>
          <ac:spMkLst>
            <pc:docMk/>
            <pc:sldMk cId="2728141192" sldId="390"/>
            <ac:spMk id="3" creationId="{0171BF3F-95F5-640F-C130-9CFD2B7FF808}"/>
          </ac:spMkLst>
        </pc:spChg>
        <pc:graphicFrameChg chg="add mod modGraphic">
          <ac:chgData name="Katherine Drabiak" userId="1d346dca-61f4-4e8d-b62f-d516af004af2" providerId="ADAL" clId="{9AF45B04-C966-41AD-B074-F303BF27ACEB}" dt="2025-05-27T21:08:21.881" v="13614" actId="20577"/>
          <ac:graphicFrameMkLst>
            <pc:docMk/>
            <pc:sldMk cId="2728141192" sldId="390"/>
            <ac:graphicFrameMk id="4" creationId="{D80652FD-FB43-C6B5-4135-F7B1F2088DE6}"/>
          </ac:graphicFrameMkLst>
        </pc:graphicFrameChg>
      </pc:sldChg>
      <pc:sldChg chg="addSp delSp modSp new mod">
        <pc:chgData name="Katherine Drabiak" userId="1d346dca-61f4-4e8d-b62f-d516af004af2" providerId="ADAL" clId="{9AF45B04-C966-41AD-B074-F303BF27ACEB}" dt="2025-05-28T12:50:41.724" v="13769" actId="255"/>
        <pc:sldMkLst>
          <pc:docMk/>
          <pc:sldMk cId="3452256614" sldId="391"/>
        </pc:sldMkLst>
        <pc:spChg chg="mod">
          <ac:chgData name="Katherine Drabiak" userId="1d346dca-61f4-4e8d-b62f-d516af004af2" providerId="ADAL" clId="{9AF45B04-C966-41AD-B074-F303BF27ACEB}" dt="2025-05-27T21:06:03.995" v="13563" actId="20577"/>
          <ac:spMkLst>
            <pc:docMk/>
            <pc:sldMk cId="3452256614" sldId="391"/>
            <ac:spMk id="2" creationId="{3CC34A28-17BC-048A-77CB-3074B0FAE501}"/>
          </ac:spMkLst>
        </pc:spChg>
        <pc:spChg chg="del">
          <ac:chgData name="Katherine Drabiak" userId="1d346dca-61f4-4e8d-b62f-d516af004af2" providerId="ADAL" clId="{9AF45B04-C966-41AD-B074-F303BF27ACEB}" dt="2025-05-27T13:43:01.953" v="2401" actId="1032"/>
          <ac:spMkLst>
            <pc:docMk/>
            <pc:sldMk cId="3452256614" sldId="391"/>
            <ac:spMk id="3" creationId="{7DB3406E-4C28-BF5E-DB64-7ED169CF8CA2}"/>
          </ac:spMkLst>
        </pc:spChg>
        <pc:spChg chg="add mod">
          <ac:chgData name="Katherine Drabiak" userId="1d346dca-61f4-4e8d-b62f-d516af004af2" providerId="ADAL" clId="{9AF45B04-C966-41AD-B074-F303BF27ACEB}" dt="2025-05-27T14:27:43.374" v="4792" actId="14100"/>
          <ac:spMkLst>
            <pc:docMk/>
            <pc:sldMk cId="3452256614" sldId="391"/>
            <ac:spMk id="5" creationId="{0459671B-49FF-8A63-2C09-740F8BB976AC}"/>
          </ac:spMkLst>
        </pc:spChg>
        <pc:spChg chg="add mod">
          <ac:chgData name="Katherine Drabiak" userId="1d346dca-61f4-4e8d-b62f-d516af004af2" providerId="ADAL" clId="{9AF45B04-C966-41AD-B074-F303BF27ACEB}" dt="2025-05-27T14:27:06.521" v="4782" actId="14100"/>
          <ac:spMkLst>
            <pc:docMk/>
            <pc:sldMk cId="3452256614" sldId="391"/>
            <ac:spMk id="6" creationId="{C8C75A45-DF8D-D71F-05D6-8D42F43720E7}"/>
          </ac:spMkLst>
        </pc:spChg>
        <pc:spChg chg="add mod">
          <ac:chgData name="Katherine Drabiak" userId="1d346dca-61f4-4e8d-b62f-d516af004af2" providerId="ADAL" clId="{9AF45B04-C966-41AD-B074-F303BF27ACEB}" dt="2025-05-27T14:27:14.025" v="4784" actId="1076"/>
          <ac:spMkLst>
            <pc:docMk/>
            <pc:sldMk cId="3452256614" sldId="391"/>
            <ac:spMk id="7" creationId="{F5D015CE-674F-B3AA-0723-31AAC3A23443}"/>
          </ac:spMkLst>
        </pc:spChg>
        <pc:spChg chg="add mod">
          <ac:chgData name="Katherine Drabiak" userId="1d346dca-61f4-4e8d-b62f-d516af004af2" providerId="ADAL" clId="{9AF45B04-C966-41AD-B074-F303BF27ACEB}" dt="2025-05-27T14:29:21.876" v="4821" actId="1076"/>
          <ac:spMkLst>
            <pc:docMk/>
            <pc:sldMk cId="3452256614" sldId="391"/>
            <ac:spMk id="8" creationId="{82868743-BE91-5DCA-EEB4-904285AC9C77}"/>
          </ac:spMkLst>
        </pc:spChg>
        <pc:spChg chg="add mod">
          <ac:chgData name="Katherine Drabiak" userId="1d346dca-61f4-4e8d-b62f-d516af004af2" providerId="ADAL" clId="{9AF45B04-C966-41AD-B074-F303BF27ACEB}" dt="2025-05-27T14:27:30.068" v="4789" actId="14100"/>
          <ac:spMkLst>
            <pc:docMk/>
            <pc:sldMk cId="3452256614" sldId="391"/>
            <ac:spMk id="9" creationId="{B7449B0B-7541-E568-039B-5D2214AA5176}"/>
          </ac:spMkLst>
        </pc:spChg>
        <pc:graphicFrameChg chg="add mod modGraphic">
          <ac:chgData name="Katherine Drabiak" userId="1d346dca-61f4-4e8d-b62f-d516af004af2" providerId="ADAL" clId="{9AF45B04-C966-41AD-B074-F303BF27ACEB}" dt="2025-05-28T12:50:41.724" v="13769" actId="255"/>
          <ac:graphicFrameMkLst>
            <pc:docMk/>
            <pc:sldMk cId="3452256614" sldId="391"/>
            <ac:graphicFrameMk id="4" creationId="{6F2D223D-7424-41E4-C76D-40B29391BC38}"/>
          </ac:graphicFrameMkLst>
        </pc:graphicFrameChg>
      </pc:sldChg>
      <pc:sldChg chg="addSp delSp modSp new mod modNotesTx">
        <pc:chgData name="Katherine Drabiak" userId="1d346dca-61f4-4e8d-b62f-d516af004af2" providerId="ADAL" clId="{9AF45B04-C966-41AD-B074-F303BF27ACEB}" dt="2025-05-27T15:52:41.703" v="8462" actId="20577"/>
        <pc:sldMkLst>
          <pc:docMk/>
          <pc:sldMk cId="1716505789" sldId="392"/>
        </pc:sldMkLst>
        <pc:spChg chg="mod">
          <ac:chgData name="Katherine Drabiak" userId="1d346dca-61f4-4e8d-b62f-d516af004af2" providerId="ADAL" clId="{9AF45B04-C966-41AD-B074-F303BF27ACEB}" dt="2025-05-27T14:34:16.929" v="4885" actId="27636"/>
          <ac:spMkLst>
            <pc:docMk/>
            <pc:sldMk cId="1716505789" sldId="392"/>
            <ac:spMk id="2" creationId="{E2DEFD17-76F4-302F-2CA1-6F23640579AC}"/>
          </ac:spMkLst>
        </pc:spChg>
        <pc:spChg chg="del mod">
          <ac:chgData name="Katherine Drabiak" userId="1d346dca-61f4-4e8d-b62f-d516af004af2" providerId="ADAL" clId="{9AF45B04-C966-41AD-B074-F303BF27ACEB}" dt="2025-05-27T15:51:07.971" v="8383" actId="22"/>
          <ac:spMkLst>
            <pc:docMk/>
            <pc:sldMk cId="1716505789" sldId="392"/>
            <ac:spMk id="3" creationId="{2DEC28E6-4169-62ED-265E-E52B6E99D099}"/>
          </ac:spMkLst>
        </pc:spChg>
        <pc:picChg chg="add mod ord">
          <ac:chgData name="Katherine Drabiak" userId="1d346dca-61f4-4e8d-b62f-d516af004af2" providerId="ADAL" clId="{9AF45B04-C966-41AD-B074-F303BF27ACEB}" dt="2025-05-27T15:51:50.715" v="8412" actId="14100"/>
          <ac:picMkLst>
            <pc:docMk/>
            <pc:sldMk cId="1716505789" sldId="392"/>
            <ac:picMk id="5" creationId="{8386A317-0EB7-9774-4751-044A9B93C3C9}"/>
          </ac:picMkLst>
        </pc:picChg>
      </pc:sldChg>
      <pc:sldChg chg="addSp delSp modSp new mod modNotesTx">
        <pc:chgData name="Katherine Drabiak" userId="1d346dca-61f4-4e8d-b62f-d516af004af2" providerId="ADAL" clId="{9AF45B04-C966-41AD-B074-F303BF27ACEB}" dt="2025-05-27T15:25:03.150" v="8177" actId="20577"/>
        <pc:sldMkLst>
          <pc:docMk/>
          <pc:sldMk cId="2063801849" sldId="393"/>
        </pc:sldMkLst>
        <pc:spChg chg="mod">
          <ac:chgData name="Katherine Drabiak" userId="1d346dca-61f4-4e8d-b62f-d516af004af2" providerId="ADAL" clId="{9AF45B04-C966-41AD-B074-F303BF27ACEB}" dt="2025-05-27T15:25:03.150" v="8177" actId="20577"/>
          <ac:spMkLst>
            <pc:docMk/>
            <pc:sldMk cId="2063801849" sldId="393"/>
            <ac:spMk id="2" creationId="{13DC14E9-7661-FD90-902E-389534C2CED8}"/>
          </ac:spMkLst>
        </pc:spChg>
        <pc:spChg chg="del">
          <ac:chgData name="Katherine Drabiak" userId="1d346dca-61f4-4e8d-b62f-d516af004af2" providerId="ADAL" clId="{9AF45B04-C966-41AD-B074-F303BF27ACEB}" dt="2025-05-27T14:59:39.789" v="5923" actId="1032"/>
          <ac:spMkLst>
            <pc:docMk/>
            <pc:sldMk cId="2063801849" sldId="393"/>
            <ac:spMk id="3" creationId="{5CD825C4-40E6-73A0-842D-ADD95BDF073F}"/>
          </ac:spMkLst>
        </pc:spChg>
        <pc:graphicFrameChg chg="add mod modGraphic">
          <ac:chgData name="Katherine Drabiak" userId="1d346dca-61f4-4e8d-b62f-d516af004af2" providerId="ADAL" clId="{9AF45B04-C966-41AD-B074-F303BF27ACEB}" dt="2025-05-27T15:24:38.459" v="8147" actId="255"/>
          <ac:graphicFrameMkLst>
            <pc:docMk/>
            <pc:sldMk cId="2063801849" sldId="393"/>
            <ac:graphicFrameMk id="4" creationId="{0289F1D9-4C22-C016-958A-A7088EB9B401}"/>
          </ac:graphicFrameMkLst>
        </pc:graphicFrameChg>
      </pc:sldChg>
      <pc:sldChg chg="modSp new mod">
        <pc:chgData name="Katherine Drabiak" userId="1d346dca-61f4-4e8d-b62f-d516af004af2" providerId="ADAL" clId="{9AF45B04-C966-41AD-B074-F303BF27ACEB}" dt="2025-05-28T13:05:46.258" v="14578" actId="15"/>
        <pc:sldMkLst>
          <pc:docMk/>
          <pc:sldMk cId="1963040260" sldId="394"/>
        </pc:sldMkLst>
        <pc:spChg chg="mod">
          <ac:chgData name="Katherine Drabiak" userId="1d346dca-61f4-4e8d-b62f-d516af004af2" providerId="ADAL" clId="{9AF45B04-C966-41AD-B074-F303BF27ACEB}" dt="2025-05-27T15:23:04.286" v="8082" actId="20577"/>
          <ac:spMkLst>
            <pc:docMk/>
            <pc:sldMk cId="1963040260" sldId="394"/>
            <ac:spMk id="2" creationId="{EBFF40B0-E485-F319-E93C-DC91DEB5E48B}"/>
          </ac:spMkLst>
        </pc:spChg>
        <pc:spChg chg="mod">
          <ac:chgData name="Katherine Drabiak" userId="1d346dca-61f4-4e8d-b62f-d516af004af2" providerId="ADAL" clId="{9AF45B04-C966-41AD-B074-F303BF27ACEB}" dt="2025-05-28T13:05:46.258" v="14578" actId="15"/>
          <ac:spMkLst>
            <pc:docMk/>
            <pc:sldMk cId="1963040260" sldId="394"/>
            <ac:spMk id="3" creationId="{B5B4982B-1AEE-D132-49AA-79C10FC2BEFC}"/>
          </ac:spMkLst>
        </pc:spChg>
      </pc:sldChg>
      <pc:sldChg chg="modSp new del mod">
        <pc:chgData name="Katherine Drabiak" userId="1d346dca-61f4-4e8d-b62f-d516af004af2" providerId="ADAL" clId="{9AF45B04-C966-41AD-B074-F303BF27ACEB}" dt="2025-05-27T15:54:14.936" v="8464" actId="47"/>
        <pc:sldMkLst>
          <pc:docMk/>
          <pc:sldMk cId="818900356" sldId="395"/>
        </pc:sldMkLst>
        <pc:spChg chg="mod">
          <ac:chgData name="Katherine Drabiak" userId="1d346dca-61f4-4e8d-b62f-d516af004af2" providerId="ADAL" clId="{9AF45B04-C966-41AD-B074-F303BF27ACEB}" dt="2025-05-27T15:22:51.938" v="8076" actId="27636"/>
          <ac:spMkLst>
            <pc:docMk/>
            <pc:sldMk cId="818900356" sldId="395"/>
            <ac:spMk id="2" creationId="{170E392F-D549-574F-AABB-52CF30C78439}"/>
          </ac:spMkLst>
        </pc:spChg>
        <pc:spChg chg="mod">
          <ac:chgData name="Katherine Drabiak" userId="1d346dca-61f4-4e8d-b62f-d516af004af2" providerId="ADAL" clId="{9AF45B04-C966-41AD-B074-F303BF27ACEB}" dt="2025-05-27T15:21:40.644" v="8063" actId="27636"/>
          <ac:spMkLst>
            <pc:docMk/>
            <pc:sldMk cId="818900356" sldId="395"/>
            <ac:spMk id="3" creationId="{0F0A4BDF-6BA0-E7E4-039B-EE68E2C425C9}"/>
          </ac:spMkLst>
        </pc:spChg>
      </pc:sldChg>
      <pc:sldChg chg="addSp delSp modSp new mod">
        <pc:chgData name="Katherine Drabiak" userId="1d346dca-61f4-4e8d-b62f-d516af004af2" providerId="ADAL" clId="{9AF45B04-C966-41AD-B074-F303BF27ACEB}" dt="2025-05-28T13:07:15.165" v="14614" actId="20577"/>
        <pc:sldMkLst>
          <pc:docMk/>
          <pc:sldMk cId="873770044" sldId="396"/>
        </pc:sldMkLst>
        <pc:spChg chg="mod">
          <ac:chgData name="Katherine Drabiak" userId="1d346dca-61f4-4e8d-b62f-d516af004af2" providerId="ADAL" clId="{9AF45B04-C966-41AD-B074-F303BF27ACEB}" dt="2025-05-27T15:23:09.750" v="8086" actId="20577"/>
          <ac:spMkLst>
            <pc:docMk/>
            <pc:sldMk cId="873770044" sldId="396"/>
            <ac:spMk id="2" creationId="{063E851D-78C2-1AEC-C400-3A33724422E2}"/>
          </ac:spMkLst>
        </pc:spChg>
        <pc:spChg chg="del">
          <ac:chgData name="Katherine Drabiak" userId="1d346dca-61f4-4e8d-b62f-d516af004af2" providerId="ADAL" clId="{9AF45B04-C966-41AD-B074-F303BF27ACEB}" dt="2025-05-27T15:19:04.623" v="8037" actId="1032"/>
          <ac:spMkLst>
            <pc:docMk/>
            <pc:sldMk cId="873770044" sldId="396"/>
            <ac:spMk id="3" creationId="{8BFC03CC-3B0D-A8DA-3DB7-85B7D80E4DDE}"/>
          </ac:spMkLst>
        </pc:spChg>
        <pc:graphicFrameChg chg="add mod modGraphic">
          <ac:chgData name="Katherine Drabiak" userId="1d346dca-61f4-4e8d-b62f-d516af004af2" providerId="ADAL" clId="{9AF45B04-C966-41AD-B074-F303BF27ACEB}" dt="2025-05-28T13:07:15.165" v="14614" actId="20577"/>
          <ac:graphicFrameMkLst>
            <pc:docMk/>
            <pc:sldMk cId="873770044" sldId="396"/>
            <ac:graphicFrameMk id="4" creationId="{99C6E436-81FD-ACF2-A5BC-E5648A66C8DA}"/>
          </ac:graphicFrameMkLst>
        </pc:graphicFrameChg>
      </pc:sldChg>
      <pc:sldChg chg="new del">
        <pc:chgData name="Katherine Drabiak" userId="1d346dca-61f4-4e8d-b62f-d516af004af2" providerId="ADAL" clId="{9AF45B04-C966-41AD-B074-F303BF27ACEB}" dt="2025-05-27T15:52:48.637" v="8463" actId="47"/>
        <pc:sldMkLst>
          <pc:docMk/>
          <pc:sldMk cId="838964360" sldId="397"/>
        </pc:sldMkLst>
      </pc:sldChg>
      <pc:sldChg chg="addSp delSp modSp new mod modNotesTx">
        <pc:chgData name="Katherine Drabiak" userId="1d346dca-61f4-4e8d-b62f-d516af004af2" providerId="ADAL" clId="{9AF45B04-C966-41AD-B074-F303BF27ACEB}" dt="2025-05-27T18:22:34.791" v="11767" actId="20577"/>
        <pc:sldMkLst>
          <pc:docMk/>
          <pc:sldMk cId="3616583294" sldId="397"/>
        </pc:sldMkLst>
        <pc:spChg chg="mod">
          <ac:chgData name="Katherine Drabiak" userId="1d346dca-61f4-4e8d-b62f-d516af004af2" providerId="ADAL" clId="{9AF45B04-C966-41AD-B074-F303BF27ACEB}" dt="2025-05-27T16:06:12.060" v="9388" actId="20577"/>
          <ac:spMkLst>
            <pc:docMk/>
            <pc:sldMk cId="3616583294" sldId="397"/>
            <ac:spMk id="2" creationId="{C88A5E37-9788-C3A2-284F-AD56F8E41C3A}"/>
          </ac:spMkLst>
        </pc:spChg>
        <pc:spChg chg="add del">
          <ac:chgData name="Katherine Drabiak" userId="1d346dca-61f4-4e8d-b62f-d516af004af2" providerId="ADAL" clId="{9AF45B04-C966-41AD-B074-F303BF27ACEB}" dt="2025-05-27T17:52:50.675" v="9440" actId="1032"/>
          <ac:spMkLst>
            <pc:docMk/>
            <pc:sldMk cId="3616583294" sldId="397"/>
            <ac:spMk id="3" creationId="{82A29E5D-03E3-63BA-2B69-F79862CA8446}"/>
          </ac:spMkLst>
        </pc:spChg>
        <pc:graphicFrameChg chg="add mod">
          <ac:chgData name="Katherine Drabiak" userId="1d346dca-61f4-4e8d-b62f-d516af004af2" providerId="ADAL" clId="{9AF45B04-C966-41AD-B074-F303BF27ACEB}" dt="2025-05-27T17:52:17.533" v="9439" actId="1032"/>
          <ac:graphicFrameMkLst>
            <pc:docMk/>
            <pc:sldMk cId="3616583294" sldId="397"/>
            <ac:graphicFrameMk id="4" creationId="{E3B30E37-A605-C0DE-D395-D98CC6A9D04A}"/>
          </ac:graphicFrameMkLst>
        </pc:graphicFrameChg>
        <pc:graphicFrameChg chg="add mod modGraphic">
          <ac:chgData name="Katherine Drabiak" userId="1d346dca-61f4-4e8d-b62f-d516af004af2" providerId="ADAL" clId="{9AF45B04-C966-41AD-B074-F303BF27ACEB}" dt="2025-05-27T18:22:34.791" v="11767" actId="20577"/>
          <ac:graphicFrameMkLst>
            <pc:docMk/>
            <pc:sldMk cId="3616583294" sldId="397"/>
            <ac:graphicFrameMk id="5" creationId="{39B41181-071D-7C53-A47F-7057FC05C2CD}"/>
          </ac:graphicFrameMkLst>
        </pc:graphicFrameChg>
        <pc:graphicFrameChg chg="add mod modGraphic">
          <ac:chgData name="Katherine Drabiak" userId="1d346dca-61f4-4e8d-b62f-d516af004af2" providerId="ADAL" clId="{9AF45B04-C966-41AD-B074-F303BF27ACEB}" dt="2025-05-27T18:11:55.945" v="10950" actId="14100"/>
          <ac:graphicFrameMkLst>
            <pc:docMk/>
            <pc:sldMk cId="3616583294" sldId="397"/>
            <ac:graphicFrameMk id="6" creationId="{85E54080-1FB4-1707-A299-A6F1DA33FBAA}"/>
          </ac:graphicFrameMkLst>
        </pc:graphicFrameChg>
        <pc:graphicFrameChg chg="add mod modGraphic">
          <ac:chgData name="Katherine Drabiak" userId="1d346dca-61f4-4e8d-b62f-d516af004af2" providerId="ADAL" clId="{9AF45B04-C966-41AD-B074-F303BF27ACEB}" dt="2025-05-27T18:18:32.074" v="11386"/>
          <ac:graphicFrameMkLst>
            <pc:docMk/>
            <pc:sldMk cId="3616583294" sldId="397"/>
            <ac:graphicFrameMk id="7" creationId="{62B866E5-82CC-CF78-4E77-1AD8ECEDF5B4}"/>
          </ac:graphicFrameMkLst>
        </pc:graphicFrameChg>
        <pc:graphicFrameChg chg="add mod">
          <ac:chgData name="Katherine Drabiak" userId="1d346dca-61f4-4e8d-b62f-d516af004af2" providerId="ADAL" clId="{9AF45B04-C966-41AD-B074-F303BF27ACEB}" dt="2025-05-27T18:21:33.530" v="11720" actId="571"/>
          <ac:graphicFrameMkLst>
            <pc:docMk/>
            <pc:sldMk cId="3616583294" sldId="397"/>
            <ac:graphicFrameMk id="8" creationId="{C49D9751-7345-EA35-1C6E-0A59BC58EF5A}"/>
          </ac:graphicFrameMkLst>
        </pc:graphicFrameChg>
        <pc:graphicFrameChg chg="add mod">
          <ac:chgData name="Katherine Drabiak" userId="1d346dca-61f4-4e8d-b62f-d516af004af2" providerId="ADAL" clId="{9AF45B04-C966-41AD-B074-F303BF27ACEB}" dt="2025-05-27T18:21:33.530" v="11720" actId="571"/>
          <ac:graphicFrameMkLst>
            <pc:docMk/>
            <pc:sldMk cId="3616583294" sldId="397"/>
            <ac:graphicFrameMk id="9" creationId="{87963B90-4419-700E-A21E-F4A1A527B45D}"/>
          </ac:graphicFrameMkLst>
        </pc:graphicFrameChg>
      </pc:sldChg>
      <pc:sldChg chg="addSp delSp modSp new mod modNotesTx">
        <pc:chgData name="Katherine Drabiak" userId="1d346dca-61f4-4e8d-b62f-d516af004af2" providerId="ADAL" clId="{9AF45B04-C966-41AD-B074-F303BF27ACEB}" dt="2025-05-28T13:09:36.440" v="14632" actId="20577"/>
        <pc:sldMkLst>
          <pc:docMk/>
          <pc:sldMk cId="3964019580" sldId="398"/>
        </pc:sldMkLst>
        <pc:spChg chg="mod">
          <ac:chgData name="Katherine Drabiak" userId="1d346dca-61f4-4e8d-b62f-d516af004af2" providerId="ADAL" clId="{9AF45B04-C966-41AD-B074-F303BF27ACEB}" dt="2025-05-27T18:33:38.508" v="11964" actId="20577"/>
          <ac:spMkLst>
            <pc:docMk/>
            <pc:sldMk cId="3964019580" sldId="398"/>
            <ac:spMk id="2" creationId="{58CD2DB7-785C-4E43-E2E1-3952DDD7EC3A}"/>
          </ac:spMkLst>
        </pc:spChg>
        <pc:spChg chg="del">
          <ac:chgData name="Katherine Drabiak" userId="1d346dca-61f4-4e8d-b62f-d516af004af2" providerId="ADAL" clId="{9AF45B04-C966-41AD-B074-F303BF27ACEB}" dt="2025-05-27T18:34:42.895" v="12106" actId="1032"/>
          <ac:spMkLst>
            <pc:docMk/>
            <pc:sldMk cId="3964019580" sldId="398"/>
            <ac:spMk id="3" creationId="{17CCF327-7E96-257C-F2EE-419D7E521584}"/>
          </ac:spMkLst>
        </pc:spChg>
        <pc:graphicFrameChg chg="add mod">
          <ac:chgData name="Katherine Drabiak" userId="1d346dca-61f4-4e8d-b62f-d516af004af2" providerId="ADAL" clId="{9AF45B04-C966-41AD-B074-F303BF27ACEB}" dt="2025-05-28T13:09:36.440" v="14632" actId="20577"/>
          <ac:graphicFrameMkLst>
            <pc:docMk/>
            <pc:sldMk cId="3964019580" sldId="398"/>
            <ac:graphicFrameMk id="4" creationId="{2DD64C74-0BBC-74CB-1578-94B6E0E20B38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FBFA9F-5C92-4793-9735-4FA2E08463C0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E4C380-EC7D-4780-801F-717F0DECD243}">
      <dgm:prSet phldrT="[Text]"/>
      <dgm:spPr/>
      <dgm:t>
        <a:bodyPr/>
        <a:lstStyle/>
        <a:p>
          <a:r>
            <a:rPr lang="en-US" dirty="0"/>
            <a:t>Legal status in the U.S.</a:t>
          </a:r>
        </a:p>
      </dgm:t>
    </dgm:pt>
    <dgm:pt modelId="{730310B9-8395-46EF-A9AF-F69990B6912B}" type="parTrans" cxnId="{35EA7240-CE99-40C2-9413-CE46882EC023}">
      <dgm:prSet/>
      <dgm:spPr/>
      <dgm:t>
        <a:bodyPr/>
        <a:lstStyle/>
        <a:p>
          <a:endParaRPr lang="en-US"/>
        </a:p>
      </dgm:t>
    </dgm:pt>
    <dgm:pt modelId="{308713C3-E029-4B7A-9811-B4D79CCE05EE}" type="sibTrans" cxnId="{35EA7240-CE99-40C2-9413-CE46882EC023}">
      <dgm:prSet/>
      <dgm:spPr/>
      <dgm:t>
        <a:bodyPr/>
        <a:lstStyle/>
        <a:p>
          <a:endParaRPr lang="en-US"/>
        </a:p>
      </dgm:t>
    </dgm:pt>
    <dgm:pt modelId="{CB9A6EE9-0985-4B64-A775-628DDA5BDF4D}">
      <dgm:prSet phldrT="[Text]"/>
      <dgm:spPr/>
      <dgm:t>
        <a:bodyPr/>
        <a:lstStyle/>
        <a:p>
          <a:r>
            <a:rPr lang="en-US" dirty="0"/>
            <a:t>U.S. Supreme Court: twice held no Constitutional right to PAS </a:t>
          </a:r>
        </a:p>
      </dgm:t>
    </dgm:pt>
    <dgm:pt modelId="{90F497F9-CA22-419E-824F-33A6D0C23EFA}" type="parTrans" cxnId="{840ADFFF-8C0F-47D4-923D-6A8FD636861B}">
      <dgm:prSet/>
      <dgm:spPr/>
      <dgm:t>
        <a:bodyPr/>
        <a:lstStyle/>
        <a:p>
          <a:endParaRPr lang="en-US"/>
        </a:p>
      </dgm:t>
    </dgm:pt>
    <dgm:pt modelId="{B44092E4-21C9-4FE2-84B9-BD4CE7FBB16D}" type="sibTrans" cxnId="{840ADFFF-8C0F-47D4-923D-6A8FD636861B}">
      <dgm:prSet/>
      <dgm:spPr/>
      <dgm:t>
        <a:bodyPr/>
        <a:lstStyle/>
        <a:p>
          <a:endParaRPr lang="en-US"/>
        </a:p>
      </dgm:t>
    </dgm:pt>
    <dgm:pt modelId="{21D52C8E-6CEC-4205-8366-2D1B6344CAF6}">
      <dgm:prSet phldrT="[Text]"/>
      <dgm:spPr/>
      <dgm:t>
        <a:bodyPr/>
        <a:lstStyle/>
        <a:p>
          <a:r>
            <a:rPr lang="en-US" dirty="0"/>
            <a:t>9 states + D.C. passed laws to permit and regulate the practice</a:t>
          </a:r>
        </a:p>
      </dgm:t>
    </dgm:pt>
    <dgm:pt modelId="{47628EC6-AF34-499D-A8D9-755535BDB1EE}" type="parTrans" cxnId="{0344646D-E928-404A-A564-A10543C02E71}">
      <dgm:prSet/>
      <dgm:spPr/>
      <dgm:t>
        <a:bodyPr/>
        <a:lstStyle/>
        <a:p>
          <a:endParaRPr lang="en-US"/>
        </a:p>
      </dgm:t>
    </dgm:pt>
    <dgm:pt modelId="{CBA7B2EB-DD39-4A97-9CCB-C243C52D7671}" type="sibTrans" cxnId="{0344646D-E928-404A-A564-A10543C02E71}">
      <dgm:prSet/>
      <dgm:spPr/>
      <dgm:t>
        <a:bodyPr/>
        <a:lstStyle/>
        <a:p>
          <a:endParaRPr lang="en-US"/>
        </a:p>
      </dgm:t>
    </dgm:pt>
    <dgm:pt modelId="{8478D8CD-0F41-49CC-9C4B-C59CC3874369}">
      <dgm:prSet phldrT="[Text]"/>
      <dgm:spPr/>
      <dgm:t>
        <a:bodyPr/>
        <a:lstStyle/>
        <a:p>
          <a:r>
            <a:rPr lang="en-US" dirty="0"/>
            <a:t>Terminology</a:t>
          </a:r>
        </a:p>
      </dgm:t>
    </dgm:pt>
    <dgm:pt modelId="{29D36D5F-9127-4604-A538-E48BBEF6688D}" type="parTrans" cxnId="{103DBE22-DBC2-4F95-895A-3D88958FEDCB}">
      <dgm:prSet/>
      <dgm:spPr/>
      <dgm:t>
        <a:bodyPr/>
        <a:lstStyle/>
        <a:p>
          <a:endParaRPr lang="en-US"/>
        </a:p>
      </dgm:t>
    </dgm:pt>
    <dgm:pt modelId="{18E9607A-F3EB-4A6D-B085-D2FCC2536C02}" type="sibTrans" cxnId="{103DBE22-DBC2-4F95-895A-3D88958FEDCB}">
      <dgm:prSet/>
      <dgm:spPr/>
      <dgm:t>
        <a:bodyPr/>
        <a:lstStyle/>
        <a:p>
          <a:endParaRPr lang="en-US"/>
        </a:p>
      </dgm:t>
    </dgm:pt>
    <dgm:pt modelId="{6E0A65E9-6987-4D06-960A-6612D829034C}">
      <dgm:prSet phldrT="[Text]"/>
      <dgm:spPr/>
      <dgm:t>
        <a:bodyPr/>
        <a:lstStyle/>
        <a:p>
          <a:r>
            <a:rPr lang="en-US" dirty="0"/>
            <a:t>Described as Ethical</a:t>
          </a:r>
        </a:p>
      </dgm:t>
    </dgm:pt>
    <dgm:pt modelId="{A047F310-C08E-4837-889D-2E1A1C1EA62F}" type="parTrans" cxnId="{133D7F42-8D89-4E34-B2BA-8388FAFB49C5}">
      <dgm:prSet/>
      <dgm:spPr/>
      <dgm:t>
        <a:bodyPr/>
        <a:lstStyle/>
        <a:p>
          <a:endParaRPr lang="en-US"/>
        </a:p>
      </dgm:t>
    </dgm:pt>
    <dgm:pt modelId="{F8F42553-4A32-4564-962D-A1D89FCD1E3C}" type="sibTrans" cxnId="{133D7F42-8D89-4E34-B2BA-8388FAFB49C5}">
      <dgm:prSet/>
      <dgm:spPr/>
      <dgm:t>
        <a:bodyPr/>
        <a:lstStyle/>
        <a:p>
          <a:endParaRPr lang="en-US"/>
        </a:p>
      </dgm:t>
    </dgm:pt>
    <dgm:pt modelId="{E8329CDE-C1FF-40DC-9901-A8B486D1FB2A}">
      <dgm:prSet phldrT="[Text]"/>
      <dgm:spPr/>
      <dgm:t>
        <a:bodyPr/>
        <a:lstStyle/>
        <a:p>
          <a:r>
            <a:rPr lang="en-US" dirty="0"/>
            <a:t>Control to achieve a peaceful death</a:t>
          </a:r>
        </a:p>
      </dgm:t>
    </dgm:pt>
    <dgm:pt modelId="{53C96581-38B1-47C9-8BE7-8CEF9B527001}" type="parTrans" cxnId="{C3F9EC89-847F-468D-A5E8-B462F51B5B41}">
      <dgm:prSet/>
      <dgm:spPr/>
      <dgm:t>
        <a:bodyPr/>
        <a:lstStyle/>
        <a:p>
          <a:endParaRPr lang="en-US"/>
        </a:p>
      </dgm:t>
    </dgm:pt>
    <dgm:pt modelId="{B95F7D23-2907-40EA-B98F-7EC4ADD129FB}" type="sibTrans" cxnId="{C3F9EC89-847F-468D-A5E8-B462F51B5B41}">
      <dgm:prSet/>
      <dgm:spPr/>
      <dgm:t>
        <a:bodyPr/>
        <a:lstStyle/>
        <a:p>
          <a:endParaRPr lang="en-US"/>
        </a:p>
      </dgm:t>
    </dgm:pt>
    <dgm:pt modelId="{5806E2FF-2FD8-4A97-9533-20469FDD34B8}">
      <dgm:prSet phldrT="[Text]"/>
      <dgm:spPr/>
      <dgm:t>
        <a:bodyPr/>
        <a:lstStyle/>
        <a:p>
          <a:r>
            <a:rPr lang="en-US" dirty="0"/>
            <a:t>State supreme courts: no state constitutional right to PAS</a:t>
          </a:r>
        </a:p>
      </dgm:t>
    </dgm:pt>
    <dgm:pt modelId="{998FE0D3-3BD8-442C-926F-F4B00F8A4F8B}" type="parTrans" cxnId="{81245437-BD79-4C0A-A7FD-4069DE250199}">
      <dgm:prSet/>
      <dgm:spPr/>
      <dgm:t>
        <a:bodyPr/>
        <a:lstStyle/>
        <a:p>
          <a:endParaRPr lang="en-US"/>
        </a:p>
      </dgm:t>
    </dgm:pt>
    <dgm:pt modelId="{C5A678D5-4047-4D74-9A89-B576A42448B7}" type="sibTrans" cxnId="{81245437-BD79-4C0A-A7FD-4069DE250199}">
      <dgm:prSet/>
      <dgm:spPr/>
      <dgm:t>
        <a:bodyPr/>
        <a:lstStyle/>
        <a:p>
          <a:endParaRPr lang="en-US"/>
        </a:p>
      </dgm:t>
    </dgm:pt>
    <dgm:pt modelId="{A756E924-B903-4E23-92C4-9A0C8096783D}">
      <dgm:prSet phldrT="[Text]"/>
      <dgm:spPr/>
      <dgm:t>
        <a:bodyPr/>
        <a:lstStyle/>
        <a:p>
          <a:r>
            <a:rPr lang="en-US" dirty="0"/>
            <a:t>Promotes patient autonomy</a:t>
          </a:r>
        </a:p>
      </dgm:t>
    </dgm:pt>
    <dgm:pt modelId="{E461B104-E2F6-41FD-99BC-87AB2581E7E7}" type="parTrans" cxnId="{E55BA92D-93ED-4FDE-9BC0-C52F12554D9A}">
      <dgm:prSet/>
      <dgm:spPr/>
      <dgm:t>
        <a:bodyPr/>
        <a:lstStyle/>
        <a:p>
          <a:endParaRPr lang="en-US"/>
        </a:p>
      </dgm:t>
    </dgm:pt>
    <dgm:pt modelId="{057E9A6A-2407-4186-AFF7-0583E4E88360}" type="sibTrans" cxnId="{E55BA92D-93ED-4FDE-9BC0-C52F12554D9A}">
      <dgm:prSet/>
      <dgm:spPr/>
      <dgm:t>
        <a:bodyPr/>
        <a:lstStyle/>
        <a:p>
          <a:endParaRPr lang="en-US"/>
        </a:p>
      </dgm:t>
    </dgm:pt>
    <dgm:pt modelId="{00B365E8-F0A8-4934-A535-E1D6079F8BD8}">
      <dgm:prSet phldrT="[Text]"/>
      <dgm:spPr/>
      <dgm:t>
        <a:bodyPr/>
        <a:lstStyle/>
        <a:p>
          <a:r>
            <a:rPr lang="en-US" dirty="0"/>
            <a:t>Reduces suffering</a:t>
          </a:r>
        </a:p>
      </dgm:t>
    </dgm:pt>
    <dgm:pt modelId="{C1872ED9-E71E-403D-908F-D5E502463068}" type="parTrans" cxnId="{C6DD7BC8-B752-4432-A0EB-D194D7454431}">
      <dgm:prSet/>
      <dgm:spPr/>
      <dgm:t>
        <a:bodyPr/>
        <a:lstStyle/>
        <a:p>
          <a:endParaRPr lang="en-US"/>
        </a:p>
      </dgm:t>
    </dgm:pt>
    <dgm:pt modelId="{0B7891BB-CD97-4405-819B-8C577F6987D2}" type="sibTrans" cxnId="{C6DD7BC8-B752-4432-A0EB-D194D7454431}">
      <dgm:prSet/>
      <dgm:spPr/>
      <dgm:t>
        <a:bodyPr/>
        <a:lstStyle/>
        <a:p>
          <a:endParaRPr lang="en-US"/>
        </a:p>
      </dgm:t>
    </dgm:pt>
    <dgm:pt modelId="{301170A2-129C-4894-97FC-B64CD8BC2A9B}">
      <dgm:prSet phldrT="[Text]"/>
      <dgm:spPr/>
      <dgm:t>
        <a:bodyPr/>
        <a:lstStyle/>
        <a:p>
          <a:r>
            <a:rPr lang="en-US" dirty="0"/>
            <a:t>Upholds dignity</a:t>
          </a:r>
        </a:p>
      </dgm:t>
    </dgm:pt>
    <dgm:pt modelId="{93F3BE1A-3CCB-46AD-B561-EC6FDBB83410}" type="parTrans" cxnId="{50754B26-807E-4E7B-A695-E32489002587}">
      <dgm:prSet/>
      <dgm:spPr/>
      <dgm:t>
        <a:bodyPr/>
        <a:lstStyle/>
        <a:p>
          <a:endParaRPr lang="en-US"/>
        </a:p>
      </dgm:t>
    </dgm:pt>
    <dgm:pt modelId="{BB47305A-898C-458F-A416-1970FC9417BE}" type="sibTrans" cxnId="{50754B26-807E-4E7B-A695-E32489002587}">
      <dgm:prSet/>
      <dgm:spPr/>
      <dgm:t>
        <a:bodyPr/>
        <a:lstStyle/>
        <a:p>
          <a:endParaRPr lang="en-US"/>
        </a:p>
      </dgm:t>
    </dgm:pt>
    <dgm:pt modelId="{83B4A379-3D60-43B5-B8E7-2AEDEB03A03A}">
      <dgm:prSet phldrT="[Text]"/>
      <dgm:spPr/>
      <dgm:t>
        <a:bodyPr/>
        <a:lstStyle/>
        <a:p>
          <a:r>
            <a:rPr lang="en-US" dirty="0"/>
            <a:t>A well controlled practice</a:t>
          </a:r>
        </a:p>
      </dgm:t>
    </dgm:pt>
    <dgm:pt modelId="{EF3392B9-743C-459C-A09F-81FEB32C4598}" type="parTrans" cxnId="{44E5758C-9382-40ED-B47D-FE70E211D709}">
      <dgm:prSet/>
      <dgm:spPr/>
      <dgm:t>
        <a:bodyPr/>
        <a:lstStyle/>
        <a:p>
          <a:endParaRPr lang="en-US"/>
        </a:p>
      </dgm:t>
    </dgm:pt>
    <dgm:pt modelId="{7371B4B2-1690-4EE9-8195-A939B901741C}" type="sibTrans" cxnId="{44E5758C-9382-40ED-B47D-FE70E211D709}">
      <dgm:prSet/>
      <dgm:spPr/>
      <dgm:t>
        <a:bodyPr/>
        <a:lstStyle/>
        <a:p>
          <a:endParaRPr lang="en-US"/>
        </a:p>
      </dgm:t>
    </dgm:pt>
    <dgm:pt modelId="{A3BA318B-26E9-4605-B5EE-E51174767883}">
      <dgm:prSet phldrT="[Text]" custT="1"/>
      <dgm:spPr/>
      <dgm:t>
        <a:bodyPr/>
        <a:lstStyle/>
        <a:p>
          <a:r>
            <a:rPr lang="en-US" sz="1200" dirty="0"/>
            <a:t>Profound differences between patients who seek PAS and those who commit suicide </a:t>
          </a:r>
          <a:r>
            <a:rPr lang="en-US" sz="800" dirty="0"/>
            <a:t>(APHA 2008)</a:t>
          </a:r>
        </a:p>
      </dgm:t>
    </dgm:pt>
    <dgm:pt modelId="{BE2EEF4D-99C1-4E4F-8FFF-7872CED93DB0}" type="parTrans" cxnId="{DBC9D479-1A8A-4078-8905-F6536AD8F76E}">
      <dgm:prSet/>
      <dgm:spPr/>
      <dgm:t>
        <a:bodyPr/>
        <a:lstStyle/>
        <a:p>
          <a:endParaRPr lang="en-US"/>
        </a:p>
      </dgm:t>
    </dgm:pt>
    <dgm:pt modelId="{7A014EE4-6325-4013-9A4F-3B79A07817B6}" type="sibTrans" cxnId="{DBC9D479-1A8A-4078-8905-F6536AD8F76E}">
      <dgm:prSet/>
      <dgm:spPr/>
      <dgm:t>
        <a:bodyPr/>
        <a:lstStyle/>
        <a:p>
          <a:endParaRPr lang="en-US"/>
        </a:p>
      </dgm:t>
    </dgm:pt>
    <dgm:pt modelId="{5E609DC4-DE3B-4EB2-95E6-0C76B7551A97}">
      <dgm:prSet phldrT="[Text]" custT="1"/>
      <dgm:spPr/>
      <dgm:t>
        <a:bodyPr/>
        <a:lstStyle/>
        <a:p>
          <a:r>
            <a:rPr lang="en-US" sz="1200" dirty="0"/>
            <a:t>Calling it a suicide is “inappropriate” and “inaccurate” </a:t>
          </a:r>
          <a:r>
            <a:rPr lang="en-US" sz="800" dirty="0"/>
            <a:t>(APHA 2008)</a:t>
          </a:r>
        </a:p>
      </dgm:t>
    </dgm:pt>
    <dgm:pt modelId="{F76227ED-0984-4A49-84A6-2998F687FA26}" type="parTrans" cxnId="{0C6B79C2-BE17-4CA4-9F2E-A0231D9E9914}">
      <dgm:prSet/>
      <dgm:spPr/>
      <dgm:t>
        <a:bodyPr/>
        <a:lstStyle/>
        <a:p>
          <a:endParaRPr lang="en-US"/>
        </a:p>
      </dgm:t>
    </dgm:pt>
    <dgm:pt modelId="{428B68F1-944E-4BF5-8222-8E044B19244A}" type="sibTrans" cxnId="{0C6B79C2-BE17-4CA4-9F2E-A0231D9E9914}">
      <dgm:prSet/>
      <dgm:spPr/>
      <dgm:t>
        <a:bodyPr/>
        <a:lstStyle/>
        <a:p>
          <a:endParaRPr lang="en-US"/>
        </a:p>
      </dgm:t>
    </dgm:pt>
    <dgm:pt modelId="{BA8ED507-206B-4BF3-8AB5-AE4321DC6442}">
      <dgm:prSet phldrT="[Text]" custT="1"/>
      <dgm:spPr/>
      <dgm:t>
        <a:bodyPr/>
        <a:lstStyle/>
        <a:p>
          <a:r>
            <a:rPr lang="en-US" sz="1200" dirty="0"/>
            <a:t>A “planned death” to avoid protracted suffering </a:t>
          </a:r>
        </a:p>
      </dgm:t>
    </dgm:pt>
    <dgm:pt modelId="{75FA7B05-21F3-452E-A925-805855B69818}" type="parTrans" cxnId="{6B3F03DD-171F-43CB-A7D8-3CF4C9A1D79B}">
      <dgm:prSet/>
      <dgm:spPr/>
      <dgm:t>
        <a:bodyPr/>
        <a:lstStyle/>
        <a:p>
          <a:endParaRPr lang="en-US"/>
        </a:p>
      </dgm:t>
    </dgm:pt>
    <dgm:pt modelId="{EFAE5A11-F98A-4506-A252-250EF8CC042A}" type="sibTrans" cxnId="{6B3F03DD-171F-43CB-A7D8-3CF4C9A1D79B}">
      <dgm:prSet/>
      <dgm:spPr/>
      <dgm:t>
        <a:bodyPr/>
        <a:lstStyle/>
        <a:p>
          <a:endParaRPr lang="en-US"/>
        </a:p>
      </dgm:t>
    </dgm:pt>
    <dgm:pt modelId="{CE219745-DEE5-4AE6-80E8-0DDF088CF63F}">
      <dgm:prSet phldrT="[Text]" custT="1"/>
      <dgm:spPr/>
      <dgm:t>
        <a:bodyPr/>
        <a:lstStyle/>
        <a:p>
          <a:r>
            <a:rPr lang="en-US" sz="1200" dirty="0"/>
            <a:t>Soft, euphemistic terms: medical aid in dying, physician assisted death, death with dignity, end of life choices</a:t>
          </a:r>
        </a:p>
      </dgm:t>
    </dgm:pt>
    <dgm:pt modelId="{A2863C61-1435-4B9A-BA35-AAAEA0378B90}" type="parTrans" cxnId="{C45CC912-3EC9-4713-9F7E-D492FAF440A7}">
      <dgm:prSet/>
      <dgm:spPr/>
      <dgm:t>
        <a:bodyPr/>
        <a:lstStyle/>
        <a:p>
          <a:endParaRPr lang="en-US"/>
        </a:p>
      </dgm:t>
    </dgm:pt>
    <dgm:pt modelId="{FF8AF6C1-1E5C-4AB9-B225-A7F2BD24CC05}" type="sibTrans" cxnId="{C45CC912-3EC9-4713-9F7E-D492FAF440A7}">
      <dgm:prSet/>
      <dgm:spPr/>
      <dgm:t>
        <a:bodyPr/>
        <a:lstStyle/>
        <a:p>
          <a:endParaRPr lang="en-US"/>
        </a:p>
      </dgm:t>
    </dgm:pt>
    <dgm:pt modelId="{49F756BB-5F12-48D1-A811-950BB0FB157C}">
      <dgm:prSet phldrT="[Text]" custT="1"/>
      <dgm:spPr/>
      <dgm:t>
        <a:bodyPr/>
        <a:lstStyle/>
        <a:p>
          <a:r>
            <a:rPr lang="en-US" sz="1200" dirty="0"/>
            <a:t>“Self-preservation” to avoid being overtaken by illness and unpleasant death </a:t>
          </a:r>
          <a:r>
            <a:rPr lang="en-US" sz="800" dirty="0"/>
            <a:t>– Dr. Timothy Quill</a:t>
          </a:r>
        </a:p>
      </dgm:t>
    </dgm:pt>
    <dgm:pt modelId="{27CBF8C6-BFE4-43D8-A143-4CFBC6D81BCF}" type="parTrans" cxnId="{23FF78FD-240B-4ED1-A401-E625E67B930E}">
      <dgm:prSet/>
      <dgm:spPr/>
      <dgm:t>
        <a:bodyPr/>
        <a:lstStyle/>
        <a:p>
          <a:endParaRPr lang="en-US"/>
        </a:p>
      </dgm:t>
    </dgm:pt>
    <dgm:pt modelId="{FFC85F0C-62B8-4E19-96F4-BDD38965E0E0}" type="sibTrans" cxnId="{23FF78FD-240B-4ED1-A401-E625E67B930E}">
      <dgm:prSet/>
      <dgm:spPr/>
      <dgm:t>
        <a:bodyPr/>
        <a:lstStyle/>
        <a:p>
          <a:endParaRPr lang="en-US"/>
        </a:p>
      </dgm:t>
    </dgm:pt>
    <dgm:pt modelId="{D8EE3CAC-EA39-43D3-9619-7F47DB68C93A}">
      <dgm:prSet phldrT="[Text]"/>
      <dgm:spPr/>
      <dgm:t>
        <a:bodyPr/>
        <a:lstStyle/>
        <a:p>
          <a:r>
            <a:rPr lang="en-US" dirty="0"/>
            <a:t>Baxter v. State: physician may use patient’s consent as defense against criminal homicide</a:t>
          </a:r>
        </a:p>
      </dgm:t>
    </dgm:pt>
    <dgm:pt modelId="{9CFF89C6-4212-4FAD-937A-1E509C5DE9CE}" type="parTrans" cxnId="{3C47D95C-08A6-415E-BD4A-4ED86C927456}">
      <dgm:prSet/>
      <dgm:spPr/>
    </dgm:pt>
    <dgm:pt modelId="{E34491F1-33EE-480E-91D6-F3099EE271EC}" type="sibTrans" cxnId="{3C47D95C-08A6-415E-BD4A-4ED86C927456}">
      <dgm:prSet/>
      <dgm:spPr/>
    </dgm:pt>
    <dgm:pt modelId="{C9F392BD-E118-4EAF-9F45-A3E3F07A5A8E}" type="pres">
      <dgm:prSet presAssocID="{60FBFA9F-5C92-4793-9735-4FA2E08463C0}" presName="Name0" presStyleCnt="0">
        <dgm:presLayoutVars>
          <dgm:dir/>
          <dgm:animLvl val="lvl"/>
          <dgm:resizeHandles val="exact"/>
        </dgm:presLayoutVars>
      </dgm:prSet>
      <dgm:spPr/>
    </dgm:pt>
    <dgm:pt modelId="{A52E608D-F672-4EA7-8D03-C577FB7D40CE}" type="pres">
      <dgm:prSet presAssocID="{53E4C380-EC7D-4780-801F-717F0DECD243}" presName="composite" presStyleCnt="0"/>
      <dgm:spPr/>
    </dgm:pt>
    <dgm:pt modelId="{2D9A1F8D-ACA9-4680-82A4-5C3CD5B8BEA3}" type="pres">
      <dgm:prSet presAssocID="{53E4C380-EC7D-4780-801F-717F0DECD24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D4B685F4-88D3-4338-B017-7011EECD430E}" type="pres">
      <dgm:prSet presAssocID="{53E4C380-EC7D-4780-801F-717F0DECD243}" presName="desTx" presStyleLbl="alignAccFollowNode1" presStyleIdx="0" presStyleCnt="3">
        <dgm:presLayoutVars>
          <dgm:bulletEnabled val="1"/>
        </dgm:presLayoutVars>
      </dgm:prSet>
      <dgm:spPr/>
    </dgm:pt>
    <dgm:pt modelId="{07284AE7-19E4-4919-8F44-5AFB3D197230}" type="pres">
      <dgm:prSet presAssocID="{308713C3-E029-4B7A-9811-B4D79CCE05EE}" presName="space" presStyleCnt="0"/>
      <dgm:spPr/>
    </dgm:pt>
    <dgm:pt modelId="{9B28ACC2-A8DE-4BA4-B7FF-A5743404A120}" type="pres">
      <dgm:prSet presAssocID="{8478D8CD-0F41-49CC-9C4B-C59CC3874369}" presName="composite" presStyleCnt="0"/>
      <dgm:spPr/>
    </dgm:pt>
    <dgm:pt modelId="{21FEC920-A475-4383-866F-105359F84C93}" type="pres">
      <dgm:prSet presAssocID="{8478D8CD-0F41-49CC-9C4B-C59CC387436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D7673897-1762-4291-8F14-C773BDC154BE}" type="pres">
      <dgm:prSet presAssocID="{8478D8CD-0F41-49CC-9C4B-C59CC3874369}" presName="desTx" presStyleLbl="alignAccFollowNode1" presStyleIdx="1" presStyleCnt="3">
        <dgm:presLayoutVars>
          <dgm:bulletEnabled val="1"/>
        </dgm:presLayoutVars>
      </dgm:prSet>
      <dgm:spPr/>
    </dgm:pt>
    <dgm:pt modelId="{AC6A69B6-3CDB-48B2-AD45-DAF74265D2BE}" type="pres">
      <dgm:prSet presAssocID="{18E9607A-F3EB-4A6D-B085-D2FCC2536C02}" presName="space" presStyleCnt="0"/>
      <dgm:spPr/>
    </dgm:pt>
    <dgm:pt modelId="{715D28C6-C6BE-42F8-8ED5-F967BEF81BFB}" type="pres">
      <dgm:prSet presAssocID="{6E0A65E9-6987-4D06-960A-6612D829034C}" presName="composite" presStyleCnt="0"/>
      <dgm:spPr/>
    </dgm:pt>
    <dgm:pt modelId="{1F9C900C-CCD1-46B1-8BF4-E5C64FD66F9B}" type="pres">
      <dgm:prSet presAssocID="{6E0A65E9-6987-4D06-960A-6612D829034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CC0DC12B-C7DB-496D-A227-6BBA1F266271}" type="pres">
      <dgm:prSet presAssocID="{6E0A65E9-6987-4D06-960A-6612D829034C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3CAC040C-5160-4444-B9D7-8258A72FA8DF}" type="presOf" srcId="{CE219745-DEE5-4AE6-80E8-0DDF088CF63F}" destId="{D7673897-1762-4291-8F14-C773BDC154BE}" srcOrd="0" destOrd="4" presId="urn:microsoft.com/office/officeart/2005/8/layout/hList1"/>
    <dgm:cxn modelId="{95CF8011-B9D9-4368-B650-1A93CA01A1C0}" type="presOf" srcId="{E8329CDE-C1FF-40DC-9901-A8B486D1FB2A}" destId="{CC0DC12B-C7DB-496D-A227-6BBA1F266271}" srcOrd="0" destOrd="0" presId="urn:microsoft.com/office/officeart/2005/8/layout/hList1"/>
    <dgm:cxn modelId="{B7D15212-82BB-4237-96A8-A65AF4C3426C}" type="presOf" srcId="{49F756BB-5F12-48D1-A811-950BB0FB157C}" destId="{D7673897-1762-4291-8F14-C773BDC154BE}" srcOrd="0" destOrd="3" presId="urn:microsoft.com/office/officeart/2005/8/layout/hList1"/>
    <dgm:cxn modelId="{C45CC912-3EC9-4713-9F7E-D492FAF440A7}" srcId="{8478D8CD-0F41-49CC-9C4B-C59CC3874369}" destId="{CE219745-DEE5-4AE6-80E8-0DDF088CF63F}" srcOrd="4" destOrd="0" parTransId="{A2863C61-1435-4B9A-BA35-AAAEA0378B90}" sibTransId="{FF8AF6C1-1E5C-4AB9-B225-A7F2BD24CC05}"/>
    <dgm:cxn modelId="{7840CA17-CEA3-49DB-AD57-B7548DD872A7}" type="presOf" srcId="{BA8ED507-206B-4BF3-8AB5-AE4321DC6442}" destId="{D7673897-1762-4291-8F14-C773BDC154BE}" srcOrd="0" destOrd="2" presId="urn:microsoft.com/office/officeart/2005/8/layout/hList1"/>
    <dgm:cxn modelId="{103DBE22-DBC2-4F95-895A-3D88958FEDCB}" srcId="{60FBFA9F-5C92-4793-9735-4FA2E08463C0}" destId="{8478D8CD-0F41-49CC-9C4B-C59CC3874369}" srcOrd="1" destOrd="0" parTransId="{29D36D5F-9127-4604-A538-E48BBEF6688D}" sibTransId="{18E9607A-F3EB-4A6D-B085-D2FCC2536C02}"/>
    <dgm:cxn modelId="{50754B26-807E-4E7B-A695-E32489002587}" srcId="{6E0A65E9-6987-4D06-960A-6612D829034C}" destId="{301170A2-129C-4894-97FC-B64CD8BC2A9B}" srcOrd="3" destOrd="0" parTransId="{93F3BE1A-3CCB-46AD-B561-EC6FDBB83410}" sibTransId="{BB47305A-898C-458F-A416-1970FC9417BE}"/>
    <dgm:cxn modelId="{429AF927-619C-4FE3-AB1F-A66B54B01956}" type="presOf" srcId="{60FBFA9F-5C92-4793-9735-4FA2E08463C0}" destId="{C9F392BD-E118-4EAF-9F45-A3E3F07A5A8E}" srcOrd="0" destOrd="0" presId="urn:microsoft.com/office/officeart/2005/8/layout/hList1"/>
    <dgm:cxn modelId="{E55BA92D-93ED-4FDE-9BC0-C52F12554D9A}" srcId="{6E0A65E9-6987-4D06-960A-6612D829034C}" destId="{A756E924-B903-4E23-92C4-9A0C8096783D}" srcOrd="1" destOrd="0" parTransId="{E461B104-E2F6-41FD-99BC-87AB2581E7E7}" sibTransId="{057E9A6A-2407-4186-AFF7-0583E4E88360}"/>
    <dgm:cxn modelId="{81245437-BD79-4C0A-A7FD-4069DE250199}" srcId="{53E4C380-EC7D-4780-801F-717F0DECD243}" destId="{5806E2FF-2FD8-4A97-9533-20469FDD34B8}" srcOrd="1" destOrd="0" parTransId="{998FE0D3-3BD8-442C-926F-F4B00F8A4F8B}" sibTransId="{C5A678D5-4047-4D74-9A89-B576A42448B7}"/>
    <dgm:cxn modelId="{7FA6D13F-9BA3-4479-AD5F-4C3DE8FEFC7E}" type="presOf" srcId="{8478D8CD-0F41-49CC-9C4B-C59CC3874369}" destId="{21FEC920-A475-4383-866F-105359F84C93}" srcOrd="0" destOrd="0" presId="urn:microsoft.com/office/officeart/2005/8/layout/hList1"/>
    <dgm:cxn modelId="{62D34340-2594-4207-9DBA-740009F31103}" type="presOf" srcId="{21D52C8E-6CEC-4205-8366-2D1B6344CAF6}" destId="{D4B685F4-88D3-4338-B017-7011EECD430E}" srcOrd="0" destOrd="2" presId="urn:microsoft.com/office/officeart/2005/8/layout/hList1"/>
    <dgm:cxn modelId="{35EA7240-CE99-40C2-9413-CE46882EC023}" srcId="{60FBFA9F-5C92-4793-9735-4FA2E08463C0}" destId="{53E4C380-EC7D-4780-801F-717F0DECD243}" srcOrd="0" destOrd="0" parTransId="{730310B9-8395-46EF-A9AF-F69990B6912B}" sibTransId="{308713C3-E029-4B7A-9811-B4D79CCE05EE}"/>
    <dgm:cxn modelId="{3C47D95C-08A6-415E-BD4A-4ED86C927456}" srcId="{53E4C380-EC7D-4780-801F-717F0DECD243}" destId="{D8EE3CAC-EA39-43D3-9619-7F47DB68C93A}" srcOrd="3" destOrd="0" parTransId="{9CFF89C6-4212-4FAD-937A-1E509C5DE9CE}" sibTransId="{E34491F1-33EE-480E-91D6-F3099EE271EC}"/>
    <dgm:cxn modelId="{0D8A765F-425C-4BA3-AA01-98E6ECC74E45}" type="presOf" srcId="{301170A2-129C-4894-97FC-B64CD8BC2A9B}" destId="{CC0DC12B-C7DB-496D-A227-6BBA1F266271}" srcOrd="0" destOrd="3" presId="urn:microsoft.com/office/officeart/2005/8/layout/hList1"/>
    <dgm:cxn modelId="{133D7F42-8D89-4E34-B2BA-8388FAFB49C5}" srcId="{60FBFA9F-5C92-4793-9735-4FA2E08463C0}" destId="{6E0A65E9-6987-4D06-960A-6612D829034C}" srcOrd="2" destOrd="0" parTransId="{A047F310-C08E-4837-889D-2E1A1C1EA62F}" sibTransId="{F8F42553-4A32-4564-962D-A1D89FCD1E3C}"/>
    <dgm:cxn modelId="{6B11C366-7A93-4FD9-8F68-331E1FEA40F1}" type="presOf" srcId="{83B4A379-3D60-43B5-B8E7-2AEDEB03A03A}" destId="{CC0DC12B-C7DB-496D-A227-6BBA1F266271}" srcOrd="0" destOrd="4" presId="urn:microsoft.com/office/officeart/2005/8/layout/hList1"/>
    <dgm:cxn modelId="{89339668-9874-49DC-A4CC-39246BB85C2F}" type="presOf" srcId="{5E609DC4-DE3B-4EB2-95E6-0C76B7551A97}" destId="{D7673897-1762-4291-8F14-C773BDC154BE}" srcOrd="0" destOrd="1" presId="urn:microsoft.com/office/officeart/2005/8/layout/hList1"/>
    <dgm:cxn modelId="{0344646D-E928-404A-A564-A10543C02E71}" srcId="{53E4C380-EC7D-4780-801F-717F0DECD243}" destId="{21D52C8E-6CEC-4205-8366-2D1B6344CAF6}" srcOrd="2" destOrd="0" parTransId="{47628EC6-AF34-499D-A8D9-755535BDB1EE}" sibTransId="{CBA7B2EB-DD39-4A97-9CCB-C243C52D7671}"/>
    <dgm:cxn modelId="{65A03C72-D9FB-4B7F-A6A8-25081B3FBD5E}" type="presOf" srcId="{53E4C380-EC7D-4780-801F-717F0DECD243}" destId="{2D9A1F8D-ACA9-4680-82A4-5C3CD5B8BEA3}" srcOrd="0" destOrd="0" presId="urn:microsoft.com/office/officeart/2005/8/layout/hList1"/>
    <dgm:cxn modelId="{DBC9D479-1A8A-4078-8905-F6536AD8F76E}" srcId="{8478D8CD-0F41-49CC-9C4B-C59CC3874369}" destId="{A3BA318B-26E9-4605-B5EE-E51174767883}" srcOrd="0" destOrd="0" parTransId="{BE2EEF4D-99C1-4E4F-8FFF-7872CED93DB0}" sibTransId="{7A014EE4-6325-4013-9A4F-3B79A07817B6}"/>
    <dgm:cxn modelId="{C3F9EC89-847F-468D-A5E8-B462F51B5B41}" srcId="{6E0A65E9-6987-4D06-960A-6612D829034C}" destId="{E8329CDE-C1FF-40DC-9901-A8B486D1FB2A}" srcOrd="0" destOrd="0" parTransId="{53C96581-38B1-47C9-8BE7-8CEF9B527001}" sibTransId="{B95F7D23-2907-40EA-B98F-7EC4ADD129FB}"/>
    <dgm:cxn modelId="{44E5758C-9382-40ED-B47D-FE70E211D709}" srcId="{6E0A65E9-6987-4D06-960A-6612D829034C}" destId="{83B4A379-3D60-43B5-B8E7-2AEDEB03A03A}" srcOrd="4" destOrd="0" parTransId="{EF3392B9-743C-459C-A09F-81FEB32C4598}" sibTransId="{7371B4B2-1690-4EE9-8195-A939B901741C}"/>
    <dgm:cxn modelId="{529454A1-4F29-4C6B-92CC-54B7E6B4CB9B}" type="presOf" srcId="{5806E2FF-2FD8-4A97-9533-20469FDD34B8}" destId="{D4B685F4-88D3-4338-B017-7011EECD430E}" srcOrd="0" destOrd="1" presId="urn:microsoft.com/office/officeart/2005/8/layout/hList1"/>
    <dgm:cxn modelId="{31F4BCA4-D249-44A4-93D6-88DB114DD1B9}" type="presOf" srcId="{A756E924-B903-4E23-92C4-9A0C8096783D}" destId="{CC0DC12B-C7DB-496D-A227-6BBA1F266271}" srcOrd="0" destOrd="1" presId="urn:microsoft.com/office/officeart/2005/8/layout/hList1"/>
    <dgm:cxn modelId="{16C6EEA4-D362-4413-B7C1-6F6EEDD45FC9}" type="presOf" srcId="{CB9A6EE9-0985-4B64-A775-628DDA5BDF4D}" destId="{D4B685F4-88D3-4338-B017-7011EECD430E}" srcOrd="0" destOrd="0" presId="urn:microsoft.com/office/officeart/2005/8/layout/hList1"/>
    <dgm:cxn modelId="{A9EC66B5-EB43-4AC9-8DDC-103799D49BD9}" type="presOf" srcId="{00B365E8-F0A8-4934-A535-E1D6079F8BD8}" destId="{CC0DC12B-C7DB-496D-A227-6BBA1F266271}" srcOrd="0" destOrd="2" presId="urn:microsoft.com/office/officeart/2005/8/layout/hList1"/>
    <dgm:cxn modelId="{1A3F61BF-F7E6-40A4-A4A2-6382F6EAB93D}" type="presOf" srcId="{A3BA318B-26E9-4605-B5EE-E51174767883}" destId="{D7673897-1762-4291-8F14-C773BDC154BE}" srcOrd="0" destOrd="0" presId="urn:microsoft.com/office/officeart/2005/8/layout/hList1"/>
    <dgm:cxn modelId="{0C6B79C2-BE17-4CA4-9F2E-A0231D9E9914}" srcId="{8478D8CD-0F41-49CC-9C4B-C59CC3874369}" destId="{5E609DC4-DE3B-4EB2-95E6-0C76B7551A97}" srcOrd="1" destOrd="0" parTransId="{F76227ED-0984-4A49-84A6-2998F687FA26}" sibTransId="{428B68F1-944E-4BF5-8222-8E044B19244A}"/>
    <dgm:cxn modelId="{C6DD7BC8-B752-4432-A0EB-D194D7454431}" srcId="{6E0A65E9-6987-4D06-960A-6612D829034C}" destId="{00B365E8-F0A8-4934-A535-E1D6079F8BD8}" srcOrd="2" destOrd="0" parTransId="{C1872ED9-E71E-403D-908F-D5E502463068}" sibTransId="{0B7891BB-CD97-4405-819B-8C577F6987D2}"/>
    <dgm:cxn modelId="{6B3F03DD-171F-43CB-A7D8-3CF4C9A1D79B}" srcId="{8478D8CD-0F41-49CC-9C4B-C59CC3874369}" destId="{BA8ED507-206B-4BF3-8AB5-AE4321DC6442}" srcOrd="2" destOrd="0" parTransId="{75FA7B05-21F3-452E-A925-805855B69818}" sibTransId="{EFAE5A11-F98A-4506-A252-250EF8CC042A}"/>
    <dgm:cxn modelId="{856C6EE6-1DE4-4676-B8FD-DBF6DC07A280}" type="presOf" srcId="{D8EE3CAC-EA39-43D3-9619-7F47DB68C93A}" destId="{D4B685F4-88D3-4338-B017-7011EECD430E}" srcOrd="0" destOrd="3" presId="urn:microsoft.com/office/officeart/2005/8/layout/hList1"/>
    <dgm:cxn modelId="{ABE71FEC-5F21-4C7C-8710-24DDD32A2253}" type="presOf" srcId="{6E0A65E9-6987-4D06-960A-6612D829034C}" destId="{1F9C900C-CCD1-46B1-8BF4-E5C64FD66F9B}" srcOrd="0" destOrd="0" presId="urn:microsoft.com/office/officeart/2005/8/layout/hList1"/>
    <dgm:cxn modelId="{23FF78FD-240B-4ED1-A401-E625E67B930E}" srcId="{8478D8CD-0F41-49CC-9C4B-C59CC3874369}" destId="{49F756BB-5F12-48D1-A811-950BB0FB157C}" srcOrd="3" destOrd="0" parTransId="{27CBF8C6-BFE4-43D8-A143-4CFBC6D81BCF}" sibTransId="{FFC85F0C-62B8-4E19-96F4-BDD38965E0E0}"/>
    <dgm:cxn modelId="{840ADFFF-8C0F-47D4-923D-6A8FD636861B}" srcId="{53E4C380-EC7D-4780-801F-717F0DECD243}" destId="{CB9A6EE9-0985-4B64-A775-628DDA5BDF4D}" srcOrd="0" destOrd="0" parTransId="{90F497F9-CA22-419E-824F-33A6D0C23EFA}" sibTransId="{B44092E4-21C9-4FE2-84B9-BD4CE7FBB16D}"/>
    <dgm:cxn modelId="{2101F52A-EF37-4D8A-98A8-8C1B44F95C9E}" type="presParOf" srcId="{C9F392BD-E118-4EAF-9F45-A3E3F07A5A8E}" destId="{A52E608D-F672-4EA7-8D03-C577FB7D40CE}" srcOrd="0" destOrd="0" presId="urn:microsoft.com/office/officeart/2005/8/layout/hList1"/>
    <dgm:cxn modelId="{4095F81D-6A26-47B8-A044-3CBB0A5752A5}" type="presParOf" srcId="{A52E608D-F672-4EA7-8D03-C577FB7D40CE}" destId="{2D9A1F8D-ACA9-4680-82A4-5C3CD5B8BEA3}" srcOrd="0" destOrd="0" presId="urn:microsoft.com/office/officeart/2005/8/layout/hList1"/>
    <dgm:cxn modelId="{DB63AF4A-F5A9-4763-8F80-D19057AF5D5C}" type="presParOf" srcId="{A52E608D-F672-4EA7-8D03-C577FB7D40CE}" destId="{D4B685F4-88D3-4338-B017-7011EECD430E}" srcOrd="1" destOrd="0" presId="urn:microsoft.com/office/officeart/2005/8/layout/hList1"/>
    <dgm:cxn modelId="{F0E38507-7046-4D4B-97AB-491B45AC453D}" type="presParOf" srcId="{C9F392BD-E118-4EAF-9F45-A3E3F07A5A8E}" destId="{07284AE7-19E4-4919-8F44-5AFB3D197230}" srcOrd="1" destOrd="0" presId="urn:microsoft.com/office/officeart/2005/8/layout/hList1"/>
    <dgm:cxn modelId="{520E2904-6291-4E02-9BFD-DF9FBAAE3956}" type="presParOf" srcId="{C9F392BD-E118-4EAF-9F45-A3E3F07A5A8E}" destId="{9B28ACC2-A8DE-4BA4-B7FF-A5743404A120}" srcOrd="2" destOrd="0" presId="urn:microsoft.com/office/officeart/2005/8/layout/hList1"/>
    <dgm:cxn modelId="{406AAD80-17EE-45F9-AA4D-925DDC624E86}" type="presParOf" srcId="{9B28ACC2-A8DE-4BA4-B7FF-A5743404A120}" destId="{21FEC920-A475-4383-866F-105359F84C93}" srcOrd="0" destOrd="0" presId="urn:microsoft.com/office/officeart/2005/8/layout/hList1"/>
    <dgm:cxn modelId="{885E6939-C582-4603-B60E-F350A6742804}" type="presParOf" srcId="{9B28ACC2-A8DE-4BA4-B7FF-A5743404A120}" destId="{D7673897-1762-4291-8F14-C773BDC154BE}" srcOrd="1" destOrd="0" presId="urn:microsoft.com/office/officeart/2005/8/layout/hList1"/>
    <dgm:cxn modelId="{D203331B-74ED-4F49-BB43-ABE9A5190241}" type="presParOf" srcId="{C9F392BD-E118-4EAF-9F45-A3E3F07A5A8E}" destId="{AC6A69B6-3CDB-48B2-AD45-DAF74265D2BE}" srcOrd="3" destOrd="0" presId="urn:microsoft.com/office/officeart/2005/8/layout/hList1"/>
    <dgm:cxn modelId="{03158274-2860-4EBA-BC7C-ECAA3F638141}" type="presParOf" srcId="{C9F392BD-E118-4EAF-9F45-A3E3F07A5A8E}" destId="{715D28C6-C6BE-42F8-8ED5-F967BEF81BFB}" srcOrd="4" destOrd="0" presId="urn:microsoft.com/office/officeart/2005/8/layout/hList1"/>
    <dgm:cxn modelId="{24C6F444-1455-4D6E-8030-CFC524B56885}" type="presParOf" srcId="{715D28C6-C6BE-42F8-8ED5-F967BEF81BFB}" destId="{1F9C900C-CCD1-46B1-8BF4-E5C64FD66F9B}" srcOrd="0" destOrd="0" presId="urn:microsoft.com/office/officeart/2005/8/layout/hList1"/>
    <dgm:cxn modelId="{62345F3C-2D20-4452-A41C-0724A061BB35}" type="presParOf" srcId="{715D28C6-C6BE-42F8-8ED5-F967BEF81BFB}" destId="{CC0DC12B-C7DB-496D-A227-6BBA1F26627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EE5887-BCEB-465E-9F0E-7E4D530AE992}" type="doc">
      <dgm:prSet loTypeId="urn:diagrams.loki3.com/Bracket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740D81-C7F9-42F7-B88D-0455B2BB972D}">
      <dgm:prSet phldrT="[Text]"/>
      <dgm:spPr/>
      <dgm:t>
        <a:bodyPr/>
        <a:lstStyle/>
        <a:p>
          <a:r>
            <a:rPr lang="en-US" dirty="0"/>
            <a:t>Dictionary definition</a:t>
          </a:r>
        </a:p>
      </dgm:t>
    </dgm:pt>
    <dgm:pt modelId="{8786020D-7505-4E5D-9349-762FDFB66404}" type="parTrans" cxnId="{68D0CD65-47D2-4C3A-9ADA-38165026CE60}">
      <dgm:prSet/>
      <dgm:spPr/>
      <dgm:t>
        <a:bodyPr/>
        <a:lstStyle/>
        <a:p>
          <a:endParaRPr lang="en-US"/>
        </a:p>
      </dgm:t>
    </dgm:pt>
    <dgm:pt modelId="{6F05DF19-B118-4A15-A99C-D90E9B9D0FC5}" type="sibTrans" cxnId="{68D0CD65-47D2-4C3A-9ADA-38165026CE60}">
      <dgm:prSet/>
      <dgm:spPr/>
      <dgm:t>
        <a:bodyPr/>
        <a:lstStyle/>
        <a:p>
          <a:endParaRPr lang="en-US"/>
        </a:p>
      </dgm:t>
    </dgm:pt>
    <dgm:pt modelId="{CEBAAD32-0556-4998-AAB6-65C28CB53BEE}">
      <dgm:prSet phldrT="[Text]"/>
      <dgm:spPr/>
      <dgm:t>
        <a:bodyPr/>
        <a:lstStyle/>
        <a:p>
          <a:r>
            <a:rPr lang="en-US" dirty="0"/>
            <a:t>Plain meaning</a:t>
          </a:r>
        </a:p>
      </dgm:t>
    </dgm:pt>
    <dgm:pt modelId="{62AC83B4-2F09-4188-B3BF-AED672E51E98}" type="parTrans" cxnId="{2BADC7AB-759F-41C8-87E9-C45CD6F24182}">
      <dgm:prSet/>
      <dgm:spPr/>
      <dgm:t>
        <a:bodyPr/>
        <a:lstStyle/>
        <a:p>
          <a:endParaRPr lang="en-US"/>
        </a:p>
      </dgm:t>
    </dgm:pt>
    <dgm:pt modelId="{7C3F8C26-6BF2-45AC-96F5-8F061503B031}" type="sibTrans" cxnId="{2BADC7AB-759F-41C8-87E9-C45CD6F24182}">
      <dgm:prSet/>
      <dgm:spPr/>
      <dgm:t>
        <a:bodyPr/>
        <a:lstStyle/>
        <a:p>
          <a:endParaRPr lang="en-US"/>
        </a:p>
      </dgm:t>
    </dgm:pt>
    <dgm:pt modelId="{273E6E49-EA44-40A0-B8F5-B721EF290AB6}">
      <dgm:prSet phldrT="[Text]"/>
      <dgm:spPr/>
      <dgm:t>
        <a:bodyPr/>
        <a:lstStyle/>
        <a:p>
          <a:r>
            <a:rPr lang="en-US" dirty="0"/>
            <a:t>Context</a:t>
          </a:r>
        </a:p>
      </dgm:t>
    </dgm:pt>
    <dgm:pt modelId="{22D22225-0B0F-4004-ADA9-122A24E2E28D}" type="parTrans" cxnId="{98903003-7CBC-4633-867A-BBE021E5528D}">
      <dgm:prSet/>
      <dgm:spPr/>
      <dgm:t>
        <a:bodyPr/>
        <a:lstStyle/>
        <a:p>
          <a:endParaRPr lang="en-US"/>
        </a:p>
      </dgm:t>
    </dgm:pt>
    <dgm:pt modelId="{3265E5E8-64EE-461A-B02C-B1B2E934169A}" type="sibTrans" cxnId="{98903003-7CBC-4633-867A-BBE021E5528D}">
      <dgm:prSet/>
      <dgm:spPr/>
      <dgm:t>
        <a:bodyPr/>
        <a:lstStyle/>
        <a:p>
          <a:endParaRPr lang="en-US"/>
        </a:p>
      </dgm:t>
    </dgm:pt>
    <dgm:pt modelId="{14E4818A-8A71-4A87-B8F1-80B7B37B3F94}">
      <dgm:prSet phldrT="[Text]"/>
      <dgm:spPr/>
      <dgm:t>
        <a:bodyPr/>
        <a:lstStyle/>
        <a:p>
          <a:r>
            <a:rPr lang="en-US" dirty="0"/>
            <a:t>A reminder that assisting a suicide by advising, encouraging, aiding, or abetting a person to end their own life is a crime in most states</a:t>
          </a:r>
        </a:p>
      </dgm:t>
    </dgm:pt>
    <dgm:pt modelId="{A3AFC87F-6C39-468F-BC9A-DE80654F0B7F}" type="parTrans" cxnId="{A8E581D6-BA11-4C17-98FE-A7148AF43B31}">
      <dgm:prSet/>
      <dgm:spPr/>
      <dgm:t>
        <a:bodyPr/>
        <a:lstStyle/>
        <a:p>
          <a:endParaRPr lang="en-US"/>
        </a:p>
      </dgm:t>
    </dgm:pt>
    <dgm:pt modelId="{06FD9D93-39F7-413E-9240-15BB92F4E606}" type="sibTrans" cxnId="{A8E581D6-BA11-4C17-98FE-A7148AF43B31}">
      <dgm:prSet/>
      <dgm:spPr/>
      <dgm:t>
        <a:bodyPr/>
        <a:lstStyle/>
        <a:p>
          <a:endParaRPr lang="en-US"/>
        </a:p>
      </dgm:t>
    </dgm:pt>
    <dgm:pt modelId="{15525D1E-AB84-4853-806C-CEAF1E634D55}">
      <dgm:prSet phldrT="[Text]"/>
      <dgm:spPr/>
      <dgm:t>
        <a:bodyPr/>
        <a:lstStyle/>
        <a:p>
          <a:r>
            <a:rPr lang="en-US" dirty="0"/>
            <a:t>Suicide = intentional and voluntary taking of one’s own life</a:t>
          </a:r>
        </a:p>
      </dgm:t>
    </dgm:pt>
    <dgm:pt modelId="{FFC13CE5-7542-4764-B358-395C643D4EAF}" type="parTrans" cxnId="{6D4BE2C7-603B-413D-AEFA-C6E32DA342A9}">
      <dgm:prSet/>
      <dgm:spPr/>
      <dgm:t>
        <a:bodyPr/>
        <a:lstStyle/>
        <a:p>
          <a:endParaRPr lang="en-US"/>
        </a:p>
      </dgm:t>
    </dgm:pt>
    <dgm:pt modelId="{0A33E10B-7821-4CC6-85A8-B055522B5B08}" type="sibTrans" cxnId="{6D4BE2C7-603B-413D-AEFA-C6E32DA342A9}">
      <dgm:prSet/>
      <dgm:spPr/>
      <dgm:t>
        <a:bodyPr/>
        <a:lstStyle/>
        <a:p>
          <a:endParaRPr lang="en-US"/>
        </a:p>
      </dgm:t>
    </dgm:pt>
    <dgm:pt modelId="{055A63E9-71A1-458E-B887-1C5FE4FB74EA}">
      <dgm:prSet phldrT="[Text]"/>
      <dgm:spPr/>
      <dgm:t>
        <a:bodyPr/>
        <a:lstStyle/>
        <a:p>
          <a:r>
            <a:rPr lang="en-US" dirty="0"/>
            <a:t>No exceptions for life circumstances, suffering, or proximity to death</a:t>
          </a:r>
        </a:p>
      </dgm:t>
    </dgm:pt>
    <dgm:pt modelId="{DA316ACE-595B-48B9-9DD0-6BE0243995B3}" type="parTrans" cxnId="{DEA9823D-AE04-4BC2-8888-7998B404FDFA}">
      <dgm:prSet/>
      <dgm:spPr/>
      <dgm:t>
        <a:bodyPr/>
        <a:lstStyle/>
        <a:p>
          <a:endParaRPr lang="en-US"/>
        </a:p>
      </dgm:t>
    </dgm:pt>
    <dgm:pt modelId="{8335EEDC-6376-41F1-A733-FA047EB5A1A6}" type="sibTrans" cxnId="{DEA9823D-AE04-4BC2-8888-7998B404FDFA}">
      <dgm:prSet/>
      <dgm:spPr/>
      <dgm:t>
        <a:bodyPr/>
        <a:lstStyle/>
        <a:p>
          <a:endParaRPr lang="en-US"/>
        </a:p>
      </dgm:t>
    </dgm:pt>
    <dgm:pt modelId="{06E5FBC9-CB2C-47B3-BD46-A3FC2BD381B2}">
      <dgm:prSet phldrT="[Text]"/>
      <dgm:spPr/>
      <dgm:t>
        <a:bodyPr/>
        <a:lstStyle/>
        <a:p>
          <a:r>
            <a:rPr lang="en-US" dirty="0"/>
            <a:t>Criminal convictions even where the victim was: ill, close to death, pled for assistance</a:t>
          </a:r>
        </a:p>
      </dgm:t>
    </dgm:pt>
    <dgm:pt modelId="{25A59BBA-A1BF-4FDD-A663-D7A4D95D8995}" type="parTrans" cxnId="{DE9CCFA0-9A4D-4B71-A7B8-BA349CDA49BA}">
      <dgm:prSet/>
      <dgm:spPr/>
      <dgm:t>
        <a:bodyPr/>
        <a:lstStyle/>
        <a:p>
          <a:endParaRPr lang="en-US"/>
        </a:p>
      </dgm:t>
    </dgm:pt>
    <dgm:pt modelId="{F6B921C4-30C5-4EE6-8EC9-E345D2A360CC}" type="sibTrans" cxnId="{DE9CCFA0-9A4D-4B71-A7B8-BA349CDA49BA}">
      <dgm:prSet/>
      <dgm:spPr/>
      <dgm:t>
        <a:bodyPr/>
        <a:lstStyle/>
        <a:p>
          <a:endParaRPr lang="en-US"/>
        </a:p>
      </dgm:t>
    </dgm:pt>
    <dgm:pt modelId="{0D2902E3-D30B-4267-9D4A-F8F6C64CA330}">
      <dgm:prSet phldrT="[Text]"/>
      <dgm:spPr/>
      <dgm:t>
        <a:bodyPr/>
        <a:lstStyle/>
        <a:p>
          <a:r>
            <a:rPr lang="en-US" dirty="0"/>
            <a:t>An exception to suicide laws </a:t>
          </a:r>
          <a:r>
            <a:rPr lang="en-US" dirty="0">
              <a:sym typeface="Wingdings" panose="05000000000000000000" pitchFamily="2" charset="2"/>
            </a:rPr>
            <a:t> Not a suicide  Medicalization  A choice, an option, a right </a:t>
          </a:r>
          <a:endParaRPr lang="en-US" dirty="0"/>
        </a:p>
      </dgm:t>
    </dgm:pt>
    <dgm:pt modelId="{12344ED0-40B7-48A0-B16C-A859C5A459BF}" type="parTrans" cxnId="{7064BE08-09AD-4156-AA3C-E6877543D1A1}">
      <dgm:prSet/>
      <dgm:spPr/>
      <dgm:t>
        <a:bodyPr/>
        <a:lstStyle/>
        <a:p>
          <a:endParaRPr lang="en-US"/>
        </a:p>
      </dgm:t>
    </dgm:pt>
    <dgm:pt modelId="{092456BB-8C0F-432E-A3E4-F5AD0E3B0975}" type="sibTrans" cxnId="{7064BE08-09AD-4156-AA3C-E6877543D1A1}">
      <dgm:prSet/>
      <dgm:spPr/>
      <dgm:t>
        <a:bodyPr/>
        <a:lstStyle/>
        <a:p>
          <a:endParaRPr lang="en-US"/>
        </a:p>
      </dgm:t>
    </dgm:pt>
    <dgm:pt modelId="{BD1A7C90-1E55-42BE-835E-65B78D9FD6DD}">
      <dgm:prSet phldrT="[Text]"/>
      <dgm:spPr/>
      <dgm:t>
        <a:bodyPr/>
        <a:lstStyle/>
        <a:p>
          <a:r>
            <a:rPr lang="en-US" dirty="0"/>
            <a:t>PAS becomes rational and acceptable</a:t>
          </a:r>
        </a:p>
      </dgm:t>
    </dgm:pt>
    <dgm:pt modelId="{3D0B62B4-40F3-4942-81F2-2F3B2B7DD9F0}" type="parTrans" cxnId="{5C367C36-6469-4A15-B91C-8ABF9904B38D}">
      <dgm:prSet/>
      <dgm:spPr/>
      <dgm:t>
        <a:bodyPr/>
        <a:lstStyle/>
        <a:p>
          <a:endParaRPr lang="en-US"/>
        </a:p>
      </dgm:t>
    </dgm:pt>
    <dgm:pt modelId="{BCA63609-95E2-4032-9FE7-431F093A31C9}" type="sibTrans" cxnId="{5C367C36-6469-4A15-B91C-8ABF9904B38D}">
      <dgm:prSet/>
      <dgm:spPr/>
      <dgm:t>
        <a:bodyPr/>
        <a:lstStyle/>
        <a:p>
          <a:endParaRPr lang="en-US"/>
        </a:p>
      </dgm:t>
    </dgm:pt>
    <dgm:pt modelId="{148BA4DA-B232-423A-A4CD-D91C626B4984}">
      <dgm:prSet phldrT="[Text]"/>
      <dgm:spPr/>
      <dgm:t>
        <a:bodyPr/>
        <a:lstStyle/>
        <a:p>
          <a:r>
            <a:rPr lang="en-US" sz="1500" dirty="0"/>
            <a:t>Advocacy organizations: compassion, choice, dignity, progress</a:t>
          </a:r>
        </a:p>
      </dgm:t>
    </dgm:pt>
    <dgm:pt modelId="{DA40A4E0-1C77-49B8-AE11-1ABAB1F08692}" type="parTrans" cxnId="{BBB07164-2296-456C-9BB4-7A372C1BE3AA}">
      <dgm:prSet/>
      <dgm:spPr/>
    </dgm:pt>
    <dgm:pt modelId="{F93E0DC4-D519-42BA-8274-936503904620}" type="sibTrans" cxnId="{BBB07164-2296-456C-9BB4-7A372C1BE3AA}">
      <dgm:prSet/>
      <dgm:spPr/>
    </dgm:pt>
    <dgm:pt modelId="{B9310DD9-0E5A-4764-9F9F-70D5680A99AF}">
      <dgm:prSet phldrT="[Text]"/>
      <dgm:spPr/>
      <dgm:t>
        <a:bodyPr/>
        <a:lstStyle/>
        <a:p>
          <a:r>
            <a:rPr lang="en-US" sz="1500" dirty="0"/>
            <a:t>Overcome public resistance and suicide prevention</a:t>
          </a:r>
        </a:p>
      </dgm:t>
    </dgm:pt>
    <dgm:pt modelId="{DC5559E7-D390-40BE-B06C-65B4305F12E7}" type="parTrans" cxnId="{7DBC51FA-5276-4A21-9561-3C9A209A2066}">
      <dgm:prSet/>
      <dgm:spPr/>
    </dgm:pt>
    <dgm:pt modelId="{952E9E18-94EF-45CD-B56D-F769F1DB6531}" type="sibTrans" cxnId="{7DBC51FA-5276-4A21-9561-3C9A209A2066}">
      <dgm:prSet/>
      <dgm:spPr/>
    </dgm:pt>
    <dgm:pt modelId="{AB781477-E9C2-45E7-9244-66BF0C3A9ECC}">
      <dgm:prSet phldrT="[Text]" custT="1"/>
      <dgm:spPr/>
      <dgm:t>
        <a:bodyPr/>
        <a:lstStyle/>
        <a:p>
          <a:r>
            <a:rPr lang="en-US" sz="1500" i="1" dirty="0"/>
            <a:t>This</a:t>
          </a:r>
          <a:r>
            <a:rPr lang="en-US" sz="1500" dirty="0"/>
            <a:t> population – the old, the dependent, the disabled, and ill – are different, so the normal law does not apply </a:t>
          </a:r>
          <a:r>
            <a:rPr lang="en-US" sz="800" dirty="0"/>
            <a:t>– Prof. Lucia Silecchia </a:t>
          </a:r>
        </a:p>
      </dgm:t>
    </dgm:pt>
    <dgm:pt modelId="{F10F3FC3-2492-4E2C-A98D-E14D2F5DC280}" type="parTrans" cxnId="{7FFC709B-E248-435D-AEF3-8C7DAE062A81}">
      <dgm:prSet/>
      <dgm:spPr/>
    </dgm:pt>
    <dgm:pt modelId="{E4C266D9-0703-4B80-8A5D-92E8D61F1EB1}" type="sibTrans" cxnId="{7FFC709B-E248-435D-AEF3-8C7DAE062A81}">
      <dgm:prSet/>
      <dgm:spPr/>
    </dgm:pt>
    <dgm:pt modelId="{F7874376-3862-4F26-93E3-1FC65DD74702}" type="pres">
      <dgm:prSet presAssocID="{D9EE5887-BCEB-465E-9F0E-7E4D530AE992}" presName="Name0" presStyleCnt="0">
        <dgm:presLayoutVars>
          <dgm:dir/>
          <dgm:animLvl val="lvl"/>
          <dgm:resizeHandles val="exact"/>
        </dgm:presLayoutVars>
      </dgm:prSet>
      <dgm:spPr/>
    </dgm:pt>
    <dgm:pt modelId="{DD3EF628-B8BF-4429-AC1C-97A44F8439B5}" type="pres">
      <dgm:prSet presAssocID="{4B740D81-C7F9-42F7-B88D-0455B2BB972D}" presName="linNode" presStyleCnt="0"/>
      <dgm:spPr/>
    </dgm:pt>
    <dgm:pt modelId="{2E72FE5F-2C28-44A1-967C-F11A425F00FE}" type="pres">
      <dgm:prSet presAssocID="{4B740D81-C7F9-42F7-B88D-0455B2BB972D}" presName="parTx" presStyleLbl="revTx" presStyleIdx="0" presStyleCnt="3">
        <dgm:presLayoutVars>
          <dgm:chMax val="1"/>
          <dgm:bulletEnabled val="1"/>
        </dgm:presLayoutVars>
      </dgm:prSet>
      <dgm:spPr/>
    </dgm:pt>
    <dgm:pt modelId="{66741740-59CD-4290-9727-C896E278916B}" type="pres">
      <dgm:prSet presAssocID="{4B740D81-C7F9-42F7-B88D-0455B2BB972D}" presName="bracket" presStyleLbl="parChTrans1D1" presStyleIdx="0" presStyleCnt="3"/>
      <dgm:spPr/>
    </dgm:pt>
    <dgm:pt modelId="{B4555BA4-1E4C-493F-814B-A131A8B31B82}" type="pres">
      <dgm:prSet presAssocID="{4B740D81-C7F9-42F7-B88D-0455B2BB972D}" presName="spH" presStyleCnt="0"/>
      <dgm:spPr/>
    </dgm:pt>
    <dgm:pt modelId="{13031F99-48BB-4686-9A89-FCC875EEB805}" type="pres">
      <dgm:prSet presAssocID="{4B740D81-C7F9-42F7-B88D-0455B2BB972D}" presName="desTx" presStyleLbl="node1" presStyleIdx="0" presStyleCnt="3">
        <dgm:presLayoutVars>
          <dgm:bulletEnabled val="1"/>
        </dgm:presLayoutVars>
      </dgm:prSet>
      <dgm:spPr/>
    </dgm:pt>
    <dgm:pt modelId="{62BB1F0E-B2A1-4C0D-9C81-284D404D932B}" type="pres">
      <dgm:prSet presAssocID="{6F05DF19-B118-4A15-A99C-D90E9B9D0FC5}" presName="spV" presStyleCnt="0"/>
      <dgm:spPr/>
    </dgm:pt>
    <dgm:pt modelId="{44BA2D76-B243-4749-99F9-C4E2E5E7EA6C}" type="pres">
      <dgm:prSet presAssocID="{273E6E49-EA44-40A0-B8F5-B721EF290AB6}" presName="linNode" presStyleCnt="0"/>
      <dgm:spPr/>
    </dgm:pt>
    <dgm:pt modelId="{AD49386D-5439-49E3-A764-636E9AB39167}" type="pres">
      <dgm:prSet presAssocID="{273E6E49-EA44-40A0-B8F5-B721EF290AB6}" presName="parTx" presStyleLbl="revTx" presStyleIdx="1" presStyleCnt="3">
        <dgm:presLayoutVars>
          <dgm:chMax val="1"/>
          <dgm:bulletEnabled val="1"/>
        </dgm:presLayoutVars>
      </dgm:prSet>
      <dgm:spPr/>
    </dgm:pt>
    <dgm:pt modelId="{32CE1645-3862-49B2-AF2F-846AE3E15DAD}" type="pres">
      <dgm:prSet presAssocID="{273E6E49-EA44-40A0-B8F5-B721EF290AB6}" presName="bracket" presStyleLbl="parChTrans1D1" presStyleIdx="1" presStyleCnt="3"/>
      <dgm:spPr/>
    </dgm:pt>
    <dgm:pt modelId="{866EDFAD-D7A1-447E-A7C1-E1A49246B98D}" type="pres">
      <dgm:prSet presAssocID="{273E6E49-EA44-40A0-B8F5-B721EF290AB6}" presName="spH" presStyleCnt="0"/>
      <dgm:spPr/>
    </dgm:pt>
    <dgm:pt modelId="{5EED9BD0-CE02-47CD-9FBA-3CAF138FFC45}" type="pres">
      <dgm:prSet presAssocID="{273E6E49-EA44-40A0-B8F5-B721EF290AB6}" presName="desTx" presStyleLbl="node1" presStyleIdx="1" presStyleCnt="3">
        <dgm:presLayoutVars>
          <dgm:bulletEnabled val="1"/>
        </dgm:presLayoutVars>
      </dgm:prSet>
      <dgm:spPr/>
    </dgm:pt>
    <dgm:pt modelId="{2FD06902-1D7E-4601-9EC3-1FA194573058}" type="pres">
      <dgm:prSet presAssocID="{3265E5E8-64EE-461A-B02C-B1B2E934169A}" presName="spV" presStyleCnt="0"/>
      <dgm:spPr/>
    </dgm:pt>
    <dgm:pt modelId="{30308BB7-1C54-4491-B97E-5F814DF2CE41}" type="pres">
      <dgm:prSet presAssocID="{BD1A7C90-1E55-42BE-835E-65B78D9FD6DD}" presName="linNode" presStyleCnt="0"/>
      <dgm:spPr/>
    </dgm:pt>
    <dgm:pt modelId="{BB56131E-2FF8-47C4-A21E-085D3DB619D8}" type="pres">
      <dgm:prSet presAssocID="{BD1A7C90-1E55-42BE-835E-65B78D9FD6DD}" presName="parTx" presStyleLbl="revTx" presStyleIdx="2" presStyleCnt="3">
        <dgm:presLayoutVars>
          <dgm:chMax val="1"/>
          <dgm:bulletEnabled val="1"/>
        </dgm:presLayoutVars>
      </dgm:prSet>
      <dgm:spPr/>
    </dgm:pt>
    <dgm:pt modelId="{384FCEF4-B2DD-41E9-8463-B5B231075807}" type="pres">
      <dgm:prSet presAssocID="{BD1A7C90-1E55-42BE-835E-65B78D9FD6DD}" presName="bracket" presStyleLbl="parChTrans1D1" presStyleIdx="2" presStyleCnt="3"/>
      <dgm:spPr/>
    </dgm:pt>
    <dgm:pt modelId="{A71092D6-A620-4F99-80DF-E739F5E5C2D3}" type="pres">
      <dgm:prSet presAssocID="{BD1A7C90-1E55-42BE-835E-65B78D9FD6DD}" presName="spH" presStyleCnt="0"/>
      <dgm:spPr/>
    </dgm:pt>
    <dgm:pt modelId="{0DA66192-4684-4B57-AA3D-B12109B6974E}" type="pres">
      <dgm:prSet presAssocID="{BD1A7C90-1E55-42BE-835E-65B78D9FD6DD}" presName="desTx" presStyleLbl="node1" presStyleIdx="2" presStyleCnt="3">
        <dgm:presLayoutVars>
          <dgm:bulletEnabled val="1"/>
        </dgm:presLayoutVars>
      </dgm:prSet>
      <dgm:spPr/>
    </dgm:pt>
  </dgm:ptLst>
  <dgm:cxnLst>
    <dgm:cxn modelId="{5CEAD601-6F26-4E2A-BAF9-0508BB0E0D1E}" type="presOf" srcId="{055A63E9-71A1-458E-B887-1C5FE4FB74EA}" destId="{13031F99-48BB-4686-9A89-FCC875EEB805}" srcOrd="0" destOrd="2" presId="urn:diagrams.loki3.com/BracketList"/>
    <dgm:cxn modelId="{98903003-7CBC-4633-867A-BBE021E5528D}" srcId="{D9EE5887-BCEB-465E-9F0E-7E4D530AE992}" destId="{273E6E49-EA44-40A0-B8F5-B721EF290AB6}" srcOrd="1" destOrd="0" parTransId="{22D22225-0B0F-4004-ADA9-122A24E2E28D}" sibTransId="{3265E5E8-64EE-461A-B02C-B1B2E934169A}"/>
    <dgm:cxn modelId="{7064BE08-09AD-4156-AA3C-E6877543D1A1}" srcId="{273E6E49-EA44-40A0-B8F5-B721EF290AB6}" destId="{0D2902E3-D30B-4267-9D4A-F8F6C64CA330}" srcOrd="2" destOrd="0" parTransId="{12344ED0-40B7-48A0-B16C-A859C5A459BF}" sibTransId="{092456BB-8C0F-432E-A3E4-F5AD0E3B0975}"/>
    <dgm:cxn modelId="{52FD9C0D-13B0-4A4F-9A6B-8375665240F0}" type="presOf" srcId="{273E6E49-EA44-40A0-B8F5-B721EF290AB6}" destId="{AD49386D-5439-49E3-A764-636E9AB39167}" srcOrd="0" destOrd="0" presId="urn:diagrams.loki3.com/BracketList"/>
    <dgm:cxn modelId="{6ED19A21-5DD5-408C-987D-6D2D46A21182}" type="presOf" srcId="{14E4818A-8A71-4A87-B8F1-80B7B37B3F94}" destId="{5EED9BD0-CE02-47CD-9FBA-3CAF138FFC45}" srcOrd="0" destOrd="0" presId="urn:diagrams.loki3.com/BracketList"/>
    <dgm:cxn modelId="{3AB1582C-923B-444D-B48E-D6A6750D8A0A}" type="presOf" srcId="{15525D1E-AB84-4853-806C-CEAF1E634D55}" destId="{13031F99-48BB-4686-9A89-FCC875EEB805}" srcOrd="0" destOrd="1" presId="urn:diagrams.loki3.com/BracketList"/>
    <dgm:cxn modelId="{5C367C36-6469-4A15-B91C-8ABF9904B38D}" srcId="{D9EE5887-BCEB-465E-9F0E-7E4D530AE992}" destId="{BD1A7C90-1E55-42BE-835E-65B78D9FD6DD}" srcOrd="2" destOrd="0" parTransId="{3D0B62B4-40F3-4942-81F2-2F3B2B7DD9F0}" sibTransId="{BCA63609-95E2-4032-9FE7-431F093A31C9}"/>
    <dgm:cxn modelId="{DEA9823D-AE04-4BC2-8888-7998B404FDFA}" srcId="{4B740D81-C7F9-42F7-B88D-0455B2BB972D}" destId="{055A63E9-71A1-458E-B887-1C5FE4FB74EA}" srcOrd="2" destOrd="0" parTransId="{DA316ACE-595B-48B9-9DD0-6BE0243995B3}" sibTransId="{8335EEDC-6376-41F1-A733-FA047EB5A1A6}"/>
    <dgm:cxn modelId="{132DB45F-922E-45C6-95AE-13AFFE1860AA}" type="presOf" srcId="{0D2902E3-D30B-4267-9D4A-F8F6C64CA330}" destId="{5EED9BD0-CE02-47CD-9FBA-3CAF138FFC45}" srcOrd="0" destOrd="2" presId="urn:diagrams.loki3.com/BracketList"/>
    <dgm:cxn modelId="{BBB07164-2296-456C-9BB4-7A372C1BE3AA}" srcId="{BD1A7C90-1E55-42BE-835E-65B78D9FD6DD}" destId="{148BA4DA-B232-423A-A4CD-D91C626B4984}" srcOrd="0" destOrd="0" parTransId="{DA40A4E0-1C77-49B8-AE11-1ABAB1F08692}" sibTransId="{F93E0DC4-D519-42BA-8274-936503904620}"/>
    <dgm:cxn modelId="{68D0CD65-47D2-4C3A-9ADA-38165026CE60}" srcId="{D9EE5887-BCEB-465E-9F0E-7E4D530AE992}" destId="{4B740D81-C7F9-42F7-B88D-0455B2BB972D}" srcOrd="0" destOrd="0" parTransId="{8786020D-7505-4E5D-9349-762FDFB66404}" sibTransId="{6F05DF19-B118-4A15-A99C-D90E9B9D0FC5}"/>
    <dgm:cxn modelId="{F7C31A6F-83AC-45DB-B376-FC5AD1979338}" type="presOf" srcId="{4B740D81-C7F9-42F7-B88D-0455B2BB972D}" destId="{2E72FE5F-2C28-44A1-967C-F11A425F00FE}" srcOrd="0" destOrd="0" presId="urn:diagrams.loki3.com/BracketList"/>
    <dgm:cxn modelId="{F1A85356-1E90-4B63-9C0F-7BF4AA184D4F}" type="presOf" srcId="{148BA4DA-B232-423A-A4CD-D91C626B4984}" destId="{0DA66192-4684-4B57-AA3D-B12109B6974E}" srcOrd="0" destOrd="0" presId="urn:diagrams.loki3.com/BracketList"/>
    <dgm:cxn modelId="{B1650992-FF1B-4899-B60E-F3CE347DCE57}" type="presOf" srcId="{D9EE5887-BCEB-465E-9F0E-7E4D530AE992}" destId="{F7874376-3862-4F26-93E3-1FC65DD74702}" srcOrd="0" destOrd="0" presId="urn:diagrams.loki3.com/BracketList"/>
    <dgm:cxn modelId="{87D74393-BAF1-401C-BC65-E15BFBF75673}" type="presOf" srcId="{06E5FBC9-CB2C-47B3-BD46-A3FC2BD381B2}" destId="{5EED9BD0-CE02-47CD-9FBA-3CAF138FFC45}" srcOrd="0" destOrd="1" presId="urn:diagrams.loki3.com/BracketList"/>
    <dgm:cxn modelId="{7FFC709B-E248-435D-AEF3-8C7DAE062A81}" srcId="{BD1A7C90-1E55-42BE-835E-65B78D9FD6DD}" destId="{AB781477-E9C2-45E7-9244-66BF0C3A9ECC}" srcOrd="2" destOrd="0" parTransId="{F10F3FC3-2492-4E2C-A98D-E14D2F5DC280}" sibTransId="{E4C266D9-0703-4B80-8A5D-92E8D61F1EB1}"/>
    <dgm:cxn modelId="{6795C89B-0EC8-447A-9461-EDB19C4E0F43}" type="presOf" srcId="{AB781477-E9C2-45E7-9244-66BF0C3A9ECC}" destId="{0DA66192-4684-4B57-AA3D-B12109B6974E}" srcOrd="0" destOrd="2" presId="urn:diagrams.loki3.com/BracketList"/>
    <dgm:cxn modelId="{DE9CCFA0-9A4D-4B71-A7B8-BA349CDA49BA}" srcId="{273E6E49-EA44-40A0-B8F5-B721EF290AB6}" destId="{06E5FBC9-CB2C-47B3-BD46-A3FC2BD381B2}" srcOrd="1" destOrd="0" parTransId="{25A59BBA-A1BF-4FDD-A663-D7A4D95D8995}" sibTransId="{F6B921C4-30C5-4EE6-8EC9-E345D2A360CC}"/>
    <dgm:cxn modelId="{2BADC7AB-759F-41C8-87E9-C45CD6F24182}" srcId="{4B740D81-C7F9-42F7-B88D-0455B2BB972D}" destId="{CEBAAD32-0556-4998-AAB6-65C28CB53BEE}" srcOrd="0" destOrd="0" parTransId="{62AC83B4-2F09-4188-B3BF-AED672E51E98}" sibTransId="{7C3F8C26-6BF2-45AC-96F5-8F061503B031}"/>
    <dgm:cxn modelId="{6D4BE2C7-603B-413D-AEFA-C6E32DA342A9}" srcId="{4B740D81-C7F9-42F7-B88D-0455B2BB972D}" destId="{15525D1E-AB84-4853-806C-CEAF1E634D55}" srcOrd="1" destOrd="0" parTransId="{FFC13CE5-7542-4764-B358-395C643D4EAF}" sibTransId="{0A33E10B-7821-4CC6-85A8-B055522B5B08}"/>
    <dgm:cxn modelId="{A8E581D6-BA11-4C17-98FE-A7148AF43B31}" srcId="{273E6E49-EA44-40A0-B8F5-B721EF290AB6}" destId="{14E4818A-8A71-4A87-B8F1-80B7B37B3F94}" srcOrd="0" destOrd="0" parTransId="{A3AFC87F-6C39-468F-BC9A-DE80654F0B7F}" sibTransId="{06FD9D93-39F7-413E-9240-15BB92F4E606}"/>
    <dgm:cxn modelId="{5616A6D9-4978-4BBC-90F4-23BA61F3D024}" type="presOf" srcId="{CEBAAD32-0556-4998-AAB6-65C28CB53BEE}" destId="{13031F99-48BB-4686-9A89-FCC875EEB805}" srcOrd="0" destOrd="0" presId="urn:diagrams.loki3.com/BracketList"/>
    <dgm:cxn modelId="{76C953E4-AC32-47D9-97E4-0D2D4637BD4D}" type="presOf" srcId="{BD1A7C90-1E55-42BE-835E-65B78D9FD6DD}" destId="{BB56131E-2FF8-47C4-A21E-085D3DB619D8}" srcOrd="0" destOrd="0" presId="urn:diagrams.loki3.com/BracketList"/>
    <dgm:cxn modelId="{DF9F2AF6-A952-4D70-9FC7-81608A6CD71A}" type="presOf" srcId="{B9310DD9-0E5A-4764-9F9F-70D5680A99AF}" destId="{0DA66192-4684-4B57-AA3D-B12109B6974E}" srcOrd="0" destOrd="1" presId="urn:diagrams.loki3.com/BracketList"/>
    <dgm:cxn modelId="{7DBC51FA-5276-4A21-9561-3C9A209A2066}" srcId="{BD1A7C90-1E55-42BE-835E-65B78D9FD6DD}" destId="{B9310DD9-0E5A-4764-9F9F-70D5680A99AF}" srcOrd="1" destOrd="0" parTransId="{DC5559E7-D390-40BE-B06C-65B4305F12E7}" sibTransId="{952E9E18-94EF-45CD-B56D-F769F1DB6531}"/>
    <dgm:cxn modelId="{14B50E56-84FF-4792-A611-CE3807259E27}" type="presParOf" srcId="{F7874376-3862-4F26-93E3-1FC65DD74702}" destId="{DD3EF628-B8BF-4429-AC1C-97A44F8439B5}" srcOrd="0" destOrd="0" presId="urn:diagrams.loki3.com/BracketList"/>
    <dgm:cxn modelId="{71E567F0-3C66-424D-BEB8-B78FF21B02A3}" type="presParOf" srcId="{DD3EF628-B8BF-4429-AC1C-97A44F8439B5}" destId="{2E72FE5F-2C28-44A1-967C-F11A425F00FE}" srcOrd="0" destOrd="0" presId="urn:diagrams.loki3.com/BracketList"/>
    <dgm:cxn modelId="{8D448BB4-A20E-4A78-B568-621EEC1A9A3C}" type="presParOf" srcId="{DD3EF628-B8BF-4429-AC1C-97A44F8439B5}" destId="{66741740-59CD-4290-9727-C896E278916B}" srcOrd="1" destOrd="0" presId="urn:diagrams.loki3.com/BracketList"/>
    <dgm:cxn modelId="{9A907BC6-DF8C-4DF9-A484-237D6C98B7DB}" type="presParOf" srcId="{DD3EF628-B8BF-4429-AC1C-97A44F8439B5}" destId="{B4555BA4-1E4C-493F-814B-A131A8B31B82}" srcOrd="2" destOrd="0" presId="urn:diagrams.loki3.com/BracketList"/>
    <dgm:cxn modelId="{17005675-20C8-4086-8891-B0ED7F2A6C31}" type="presParOf" srcId="{DD3EF628-B8BF-4429-AC1C-97A44F8439B5}" destId="{13031F99-48BB-4686-9A89-FCC875EEB805}" srcOrd="3" destOrd="0" presId="urn:diagrams.loki3.com/BracketList"/>
    <dgm:cxn modelId="{6881F827-A415-4565-8BFB-8425771F5671}" type="presParOf" srcId="{F7874376-3862-4F26-93E3-1FC65DD74702}" destId="{62BB1F0E-B2A1-4C0D-9C81-284D404D932B}" srcOrd="1" destOrd="0" presId="urn:diagrams.loki3.com/BracketList"/>
    <dgm:cxn modelId="{2636E034-BDAB-4B40-8A21-E2E01C54491C}" type="presParOf" srcId="{F7874376-3862-4F26-93E3-1FC65DD74702}" destId="{44BA2D76-B243-4749-99F9-C4E2E5E7EA6C}" srcOrd="2" destOrd="0" presId="urn:diagrams.loki3.com/BracketList"/>
    <dgm:cxn modelId="{1B815D7C-9159-4EB0-9847-158499F2A26F}" type="presParOf" srcId="{44BA2D76-B243-4749-99F9-C4E2E5E7EA6C}" destId="{AD49386D-5439-49E3-A764-636E9AB39167}" srcOrd="0" destOrd="0" presId="urn:diagrams.loki3.com/BracketList"/>
    <dgm:cxn modelId="{D1E1CC04-C53A-4AEC-BAB5-D95E17F243F1}" type="presParOf" srcId="{44BA2D76-B243-4749-99F9-C4E2E5E7EA6C}" destId="{32CE1645-3862-49B2-AF2F-846AE3E15DAD}" srcOrd="1" destOrd="0" presId="urn:diagrams.loki3.com/BracketList"/>
    <dgm:cxn modelId="{F6E29D8B-9F2B-4D1C-AA07-3776BC7C7D02}" type="presParOf" srcId="{44BA2D76-B243-4749-99F9-C4E2E5E7EA6C}" destId="{866EDFAD-D7A1-447E-A7C1-E1A49246B98D}" srcOrd="2" destOrd="0" presId="urn:diagrams.loki3.com/BracketList"/>
    <dgm:cxn modelId="{C65F77F6-888A-4BE7-B237-66C2D31938D6}" type="presParOf" srcId="{44BA2D76-B243-4749-99F9-C4E2E5E7EA6C}" destId="{5EED9BD0-CE02-47CD-9FBA-3CAF138FFC45}" srcOrd="3" destOrd="0" presId="urn:diagrams.loki3.com/BracketList"/>
    <dgm:cxn modelId="{1FDE4201-2538-4A04-B602-735DDC12FE1A}" type="presParOf" srcId="{F7874376-3862-4F26-93E3-1FC65DD74702}" destId="{2FD06902-1D7E-4601-9EC3-1FA194573058}" srcOrd="3" destOrd="0" presId="urn:diagrams.loki3.com/BracketList"/>
    <dgm:cxn modelId="{0C35A87C-23E7-4037-A105-43887247B5DB}" type="presParOf" srcId="{F7874376-3862-4F26-93E3-1FC65DD74702}" destId="{30308BB7-1C54-4491-B97E-5F814DF2CE41}" srcOrd="4" destOrd="0" presId="urn:diagrams.loki3.com/BracketList"/>
    <dgm:cxn modelId="{F1D4CC7C-4B8B-4290-B3FE-8B1EC93D354D}" type="presParOf" srcId="{30308BB7-1C54-4491-B97E-5F814DF2CE41}" destId="{BB56131E-2FF8-47C4-A21E-085D3DB619D8}" srcOrd="0" destOrd="0" presId="urn:diagrams.loki3.com/BracketList"/>
    <dgm:cxn modelId="{958A17F6-3D84-4E0D-A182-DD2093A047B2}" type="presParOf" srcId="{30308BB7-1C54-4491-B97E-5F814DF2CE41}" destId="{384FCEF4-B2DD-41E9-8463-B5B231075807}" srcOrd="1" destOrd="0" presId="urn:diagrams.loki3.com/BracketList"/>
    <dgm:cxn modelId="{7B897ED2-57FF-407A-819A-DB9766CA2E16}" type="presParOf" srcId="{30308BB7-1C54-4491-B97E-5F814DF2CE41}" destId="{A71092D6-A620-4F99-80DF-E739F5E5C2D3}" srcOrd="2" destOrd="0" presId="urn:diagrams.loki3.com/BracketList"/>
    <dgm:cxn modelId="{F21AFECC-BA1D-4B3A-BD5C-1ACCECD3CB60}" type="presParOf" srcId="{30308BB7-1C54-4491-B97E-5F814DF2CE41}" destId="{0DA66192-4684-4B57-AA3D-B12109B6974E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46DCD15-D0F1-47D6-B436-BE29842C1F4B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A67D65-84EE-4A3F-97D0-4516512BCF59}">
      <dgm:prSet phldrT="[Text]"/>
      <dgm:spPr/>
      <dgm:t>
        <a:bodyPr/>
        <a:lstStyle/>
        <a:p>
          <a:r>
            <a:rPr lang="en-US" dirty="0"/>
            <a:t>Autonomy for a good death</a:t>
          </a:r>
        </a:p>
      </dgm:t>
    </dgm:pt>
    <dgm:pt modelId="{3036179A-F6D9-4D98-B563-F9B5422AC7A9}" type="parTrans" cxnId="{74E04FA1-E575-4093-BA64-9D17208CFA22}">
      <dgm:prSet/>
      <dgm:spPr/>
      <dgm:t>
        <a:bodyPr/>
        <a:lstStyle/>
        <a:p>
          <a:endParaRPr lang="en-US"/>
        </a:p>
      </dgm:t>
    </dgm:pt>
    <dgm:pt modelId="{1ECC2EFB-D570-41FB-8BCF-06D82D9AEACC}" type="sibTrans" cxnId="{74E04FA1-E575-4093-BA64-9D17208CFA22}">
      <dgm:prSet/>
      <dgm:spPr/>
      <dgm:t>
        <a:bodyPr/>
        <a:lstStyle/>
        <a:p>
          <a:endParaRPr lang="en-US"/>
        </a:p>
      </dgm:t>
    </dgm:pt>
    <dgm:pt modelId="{EE92DB49-AC0E-40BC-8FB8-78C095A61555}">
      <dgm:prSet phldrT="[Text]"/>
      <dgm:spPr/>
      <dgm:t>
        <a:bodyPr/>
        <a:lstStyle/>
        <a:p>
          <a:r>
            <a:rPr lang="en-US" sz="1000" dirty="0"/>
            <a:t>Safe, effective, meaningful</a:t>
          </a:r>
        </a:p>
      </dgm:t>
    </dgm:pt>
    <dgm:pt modelId="{A0D9B92E-351A-4E18-B82F-D00080BB28EB}" type="parTrans" cxnId="{BC4E59CC-C2A8-4786-AA59-04D5B69A7F9B}">
      <dgm:prSet/>
      <dgm:spPr/>
      <dgm:t>
        <a:bodyPr/>
        <a:lstStyle/>
        <a:p>
          <a:endParaRPr lang="en-US"/>
        </a:p>
      </dgm:t>
    </dgm:pt>
    <dgm:pt modelId="{B144B5AB-F5DC-46BD-994D-2F13890EAFE5}" type="sibTrans" cxnId="{BC4E59CC-C2A8-4786-AA59-04D5B69A7F9B}">
      <dgm:prSet/>
      <dgm:spPr/>
      <dgm:t>
        <a:bodyPr/>
        <a:lstStyle/>
        <a:p>
          <a:endParaRPr lang="en-US"/>
        </a:p>
      </dgm:t>
    </dgm:pt>
    <dgm:pt modelId="{4CAD45F2-FC8E-4EDF-8B3B-C02E2F88FDF6}">
      <dgm:prSet phldrT="[Text]"/>
      <dgm:spPr/>
      <dgm:t>
        <a:bodyPr/>
        <a:lstStyle/>
        <a:p>
          <a:r>
            <a:rPr lang="en-US" sz="1000" b="1" dirty="0"/>
            <a:t>False binary: already autonomy to choose or reject multiple end of life options</a:t>
          </a:r>
        </a:p>
      </dgm:t>
    </dgm:pt>
    <dgm:pt modelId="{0EAC54A9-1F3B-4E12-9BD6-5A9790569FA7}" type="parTrans" cxnId="{8DFEF079-E38D-40C4-92B9-34B721D50F9E}">
      <dgm:prSet/>
      <dgm:spPr/>
      <dgm:t>
        <a:bodyPr/>
        <a:lstStyle/>
        <a:p>
          <a:endParaRPr lang="en-US"/>
        </a:p>
      </dgm:t>
    </dgm:pt>
    <dgm:pt modelId="{3B5EECF7-F3E0-4DE0-A804-F19A2417A72F}" type="sibTrans" cxnId="{8DFEF079-E38D-40C4-92B9-34B721D50F9E}">
      <dgm:prSet/>
      <dgm:spPr/>
      <dgm:t>
        <a:bodyPr/>
        <a:lstStyle/>
        <a:p>
          <a:endParaRPr lang="en-US"/>
        </a:p>
      </dgm:t>
    </dgm:pt>
    <dgm:pt modelId="{F4349E14-3E1F-40BE-9EB1-54CB24B5D540}">
      <dgm:prSet phldrT="[Text]"/>
      <dgm:spPr/>
      <dgm:t>
        <a:bodyPr/>
        <a:lstStyle/>
        <a:p>
          <a:r>
            <a:rPr lang="en-US" dirty="0"/>
            <a:t>Alleviate suffering</a:t>
          </a:r>
        </a:p>
      </dgm:t>
    </dgm:pt>
    <dgm:pt modelId="{0840A271-0105-45B8-B926-BB410B9CBB87}" type="parTrans" cxnId="{FB670C22-120A-415E-9451-3B71993A2F44}">
      <dgm:prSet/>
      <dgm:spPr/>
      <dgm:t>
        <a:bodyPr/>
        <a:lstStyle/>
        <a:p>
          <a:endParaRPr lang="en-US"/>
        </a:p>
      </dgm:t>
    </dgm:pt>
    <dgm:pt modelId="{6E7FA6D8-68E7-4109-B3CE-06FEB94BACEB}" type="sibTrans" cxnId="{FB670C22-120A-415E-9451-3B71993A2F44}">
      <dgm:prSet/>
      <dgm:spPr/>
      <dgm:t>
        <a:bodyPr/>
        <a:lstStyle/>
        <a:p>
          <a:endParaRPr lang="en-US"/>
        </a:p>
      </dgm:t>
    </dgm:pt>
    <dgm:pt modelId="{D551A24A-5C72-4D32-95AB-F599FEE06E5C}">
      <dgm:prSet phldrT="[Text]"/>
      <dgm:spPr/>
      <dgm:t>
        <a:bodyPr/>
        <a:lstStyle/>
        <a:p>
          <a:r>
            <a:rPr lang="en-US" dirty="0"/>
            <a:t>Illness induces physical, psychological, and existential suffering</a:t>
          </a:r>
        </a:p>
      </dgm:t>
    </dgm:pt>
    <dgm:pt modelId="{26A1FA7B-9D2C-48BE-BF9E-109E810CF12C}" type="parTrans" cxnId="{5B195215-7739-4D7E-98DE-9A3BB7E5B3F3}">
      <dgm:prSet/>
      <dgm:spPr/>
      <dgm:t>
        <a:bodyPr/>
        <a:lstStyle/>
        <a:p>
          <a:endParaRPr lang="en-US"/>
        </a:p>
      </dgm:t>
    </dgm:pt>
    <dgm:pt modelId="{AE4E06C7-9B37-44DB-A829-69763805A6FE}" type="sibTrans" cxnId="{5B195215-7739-4D7E-98DE-9A3BB7E5B3F3}">
      <dgm:prSet/>
      <dgm:spPr/>
      <dgm:t>
        <a:bodyPr/>
        <a:lstStyle/>
        <a:p>
          <a:endParaRPr lang="en-US"/>
        </a:p>
      </dgm:t>
    </dgm:pt>
    <dgm:pt modelId="{D8EE1CC0-7BF6-4D92-B2B2-0C454EBE67B6}">
      <dgm:prSet phldrT="[Text]"/>
      <dgm:spPr/>
      <dgm:t>
        <a:bodyPr/>
        <a:lstStyle/>
        <a:p>
          <a:r>
            <a:rPr lang="en-US" dirty="0"/>
            <a:t>Burden of illness</a:t>
          </a:r>
        </a:p>
      </dgm:t>
    </dgm:pt>
    <dgm:pt modelId="{F44C96E5-49CD-4CA3-A9AC-887FAE7F2121}" type="parTrans" cxnId="{1EC2F787-FD9E-4BAC-BDDC-082B8AC39C46}">
      <dgm:prSet/>
      <dgm:spPr/>
      <dgm:t>
        <a:bodyPr/>
        <a:lstStyle/>
        <a:p>
          <a:endParaRPr lang="en-US"/>
        </a:p>
      </dgm:t>
    </dgm:pt>
    <dgm:pt modelId="{EFA99637-E446-48FC-9EDB-B60093229276}" type="sibTrans" cxnId="{1EC2F787-FD9E-4BAC-BDDC-082B8AC39C46}">
      <dgm:prSet/>
      <dgm:spPr/>
      <dgm:t>
        <a:bodyPr/>
        <a:lstStyle/>
        <a:p>
          <a:endParaRPr lang="en-US"/>
        </a:p>
      </dgm:t>
    </dgm:pt>
    <dgm:pt modelId="{E3276AD6-DDFB-4C5A-9442-6A39E20E2010}">
      <dgm:prSet phldrT="[Text]"/>
      <dgm:spPr/>
      <dgm:t>
        <a:bodyPr/>
        <a:lstStyle/>
        <a:p>
          <a:r>
            <a:rPr lang="en-US" sz="1000" dirty="0"/>
            <a:t>People fear imposing economic and emotional burden on others</a:t>
          </a:r>
        </a:p>
      </dgm:t>
    </dgm:pt>
    <dgm:pt modelId="{6E0EBEEC-4F56-4F7B-8896-537261AD38C5}" type="parTrans" cxnId="{9AC15400-0D78-4AE8-B7C5-D7C518ED4E03}">
      <dgm:prSet/>
      <dgm:spPr/>
      <dgm:t>
        <a:bodyPr/>
        <a:lstStyle/>
        <a:p>
          <a:endParaRPr lang="en-US"/>
        </a:p>
      </dgm:t>
    </dgm:pt>
    <dgm:pt modelId="{429EAF47-8263-43AA-8BDE-18C3ED7773A9}" type="sibTrans" cxnId="{9AC15400-0D78-4AE8-B7C5-D7C518ED4E03}">
      <dgm:prSet/>
      <dgm:spPr/>
      <dgm:t>
        <a:bodyPr/>
        <a:lstStyle/>
        <a:p>
          <a:endParaRPr lang="en-US"/>
        </a:p>
      </dgm:t>
    </dgm:pt>
    <dgm:pt modelId="{A2A6F60F-E6C5-4901-AF26-6C62B3FC4528}">
      <dgm:prSet phldrT="[Text]"/>
      <dgm:spPr/>
      <dgm:t>
        <a:bodyPr/>
        <a:lstStyle/>
        <a:p>
          <a:r>
            <a:rPr lang="en-US" sz="1000" b="1" i="1" dirty="0"/>
            <a:t>Caring</a:t>
          </a:r>
          <a:r>
            <a:rPr lang="en-US" sz="1000" b="1" dirty="0"/>
            <a:t> for a person with serious illness may become burdensome, but the </a:t>
          </a:r>
          <a:r>
            <a:rPr lang="en-US" sz="1000" b="1" i="1" dirty="0"/>
            <a:t>person</a:t>
          </a:r>
          <a:r>
            <a:rPr lang="en-US" sz="1000" b="1" dirty="0"/>
            <a:t> is not a burden</a:t>
          </a:r>
        </a:p>
      </dgm:t>
    </dgm:pt>
    <dgm:pt modelId="{7845315E-3D5B-4E4D-A622-9850227F793E}" type="parTrans" cxnId="{C2922457-68F0-4947-A9FE-E87B4CC94FF5}">
      <dgm:prSet/>
      <dgm:spPr/>
      <dgm:t>
        <a:bodyPr/>
        <a:lstStyle/>
        <a:p>
          <a:endParaRPr lang="en-US"/>
        </a:p>
      </dgm:t>
    </dgm:pt>
    <dgm:pt modelId="{C4351CEE-1991-4004-89EC-9307C78E7831}" type="sibTrans" cxnId="{C2922457-68F0-4947-A9FE-E87B4CC94FF5}">
      <dgm:prSet/>
      <dgm:spPr/>
      <dgm:t>
        <a:bodyPr/>
        <a:lstStyle/>
        <a:p>
          <a:endParaRPr lang="en-US"/>
        </a:p>
      </dgm:t>
    </dgm:pt>
    <dgm:pt modelId="{075AEEAA-5649-42DB-AE4B-C080A235E019}">
      <dgm:prSet phldrT="[Text]"/>
      <dgm:spPr/>
      <dgm:t>
        <a:bodyPr/>
        <a:lstStyle/>
        <a:p>
          <a:r>
            <a:rPr lang="en-US" dirty="0"/>
            <a:t>Dignity</a:t>
          </a:r>
        </a:p>
      </dgm:t>
    </dgm:pt>
    <dgm:pt modelId="{90D44F4F-DFDB-4F03-9B89-60AF06011BFF}" type="parTrans" cxnId="{5978F5A9-23AE-48C3-BC14-117BA4DB3103}">
      <dgm:prSet/>
      <dgm:spPr/>
      <dgm:t>
        <a:bodyPr/>
        <a:lstStyle/>
        <a:p>
          <a:endParaRPr lang="en-US"/>
        </a:p>
      </dgm:t>
    </dgm:pt>
    <dgm:pt modelId="{F8FB0E44-4C8E-42A8-8183-0D889BE516F9}" type="sibTrans" cxnId="{5978F5A9-23AE-48C3-BC14-117BA4DB3103}">
      <dgm:prSet/>
      <dgm:spPr/>
      <dgm:t>
        <a:bodyPr/>
        <a:lstStyle/>
        <a:p>
          <a:endParaRPr lang="en-US"/>
        </a:p>
      </dgm:t>
    </dgm:pt>
    <dgm:pt modelId="{11A65049-B630-476E-8D23-84C56309678E}">
      <dgm:prSet phldrT="[Text]"/>
      <dgm:spPr/>
      <dgm:t>
        <a:bodyPr/>
        <a:lstStyle/>
        <a:p>
          <a:r>
            <a:rPr lang="en-US" dirty="0"/>
            <a:t>Safeguarding vulnerable populations</a:t>
          </a:r>
        </a:p>
      </dgm:t>
    </dgm:pt>
    <dgm:pt modelId="{553C8C03-D2A9-4DCE-B7CC-5881BF15666B}" type="parTrans" cxnId="{C7D5B83A-A689-4223-9966-5F149C23238C}">
      <dgm:prSet/>
      <dgm:spPr/>
      <dgm:t>
        <a:bodyPr/>
        <a:lstStyle/>
        <a:p>
          <a:endParaRPr lang="en-US"/>
        </a:p>
      </dgm:t>
    </dgm:pt>
    <dgm:pt modelId="{EF46F90E-D375-4D5A-A3E1-1D3E65750F72}" type="sibTrans" cxnId="{C7D5B83A-A689-4223-9966-5F149C23238C}">
      <dgm:prSet/>
      <dgm:spPr/>
      <dgm:t>
        <a:bodyPr/>
        <a:lstStyle/>
        <a:p>
          <a:endParaRPr lang="en-US"/>
        </a:p>
      </dgm:t>
    </dgm:pt>
    <dgm:pt modelId="{759677F8-2249-4EF1-B04E-7706412D7A26}">
      <dgm:prSet phldrT="[Text]"/>
      <dgm:spPr/>
      <dgm:t>
        <a:bodyPr/>
        <a:lstStyle/>
        <a:p>
          <a:endParaRPr lang="en-US" sz="1000" dirty="0"/>
        </a:p>
      </dgm:t>
    </dgm:pt>
    <dgm:pt modelId="{34A16762-0A10-4C55-AEB8-75E2E8F05684}" type="parTrans" cxnId="{07C9D526-38F8-4E16-A3E8-6BD4A6021378}">
      <dgm:prSet/>
      <dgm:spPr/>
      <dgm:t>
        <a:bodyPr/>
        <a:lstStyle/>
        <a:p>
          <a:endParaRPr lang="en-US"/>
        </a:p>
      </dgm:t>
    </dgm:pt>
    <dgm:pt modelId="{CD1AA07E-C312-422C-80A2-09C5709A2591}" type="sibTrans" cxnId="{07C9D526-38F8-4E16-A3E8-6BD4A6021378}">
      <dgm:prSet/>
      <dgm:spPr/>
      <dgm:t>
        <a:bodyPr/>
        <a:lstStyle/>
        <a:p>
          <a:endParaRPr lang="en-US"/>
        </a:p>
      </dgm:t>
    </dgm:pt>
    <dgm:pt modelId="{B578403F-A267-4BC0-BCC2-65148BD6AF5C}">
      <dgm:prSet phldrT="[Text]"/>
      <dgm:spPr/>
      <dgm:t>
        <a:bodyPr/>
        <a:lstStyle/>
        <a:p>
          <a:r>
            <a:rPr lang="en-US" sz="1000" dirty="0"/>
            <a:t>Relief from “bad dying”</a:t>
          </a:r>
        </a:p>
      </dgm:t>
    </dgm:pt>
    <dgm:pt modelId="{4E1E84DE-1E75-4231-B953-A9CCD95E1405}" type="parTrans" cxnId="{18071362-38C1-4B47-A60E-4ECBCC3A9FF5}">
      <dgm:prSet/>
      <dgm:spPr/>
      <dgm:t>
        <a:bodyPr/>
        <a:lstStyle/>
        <a:p>
          <a:endParaRPr lang="en-US"/>
        </a:p>
      </dgm:t>
    </dgm:pt>
    <dgm:pt modelId="{BB1190BC-ACB3-44BC-B3C0-293417E5C130}" type="sibTrans" cxnId="{18071362-38C1-4B47-A60E-4ECBCC3A9FF5}">
      <dgm:prSet/>
      <dgm:spPr/>
      <dgm:t>
        <a:bodyPr/>
        <a:lstStyle/>
        <a:p>
          <a:endParaRPr lang="en-US"/>
        </a:p>
      </dgm:t>
    </dgm:pt>
    <dgm:pt modelId="{1A1DFAAA-4E28-4CD1-8378-E7274C25F807}">
      <dgm:prSet phldrT="[Text]"/>
      <dgm:spPr/>
      <dgm:t>
        <a:bodyPr/>
        <a:lstStyle/>
        <a:p>
          <a:r>
            <a:rPr lang="en-US" sz="1000" dirty="0"/>
            <a:t>Peaceful end of life exit</a:t>
          </a:r>
        </a:p>
      </dgm:t>
    </dgm:pt>
    <dgm:pt modelId="{FC5D6C69-396F-4BAA-B4F8-EA4EBE8706E8}" type="parTrans" cxnId="{65182291-4049-4ADF-AE4C-85460A523768}">
      <dgm:prSet/>
      <dgm:spPr/>
      <dgm:t>
        <a:bodyPr/>
        <a:lstStyle/>
        <a:p>
          <a:endParaRPr lang="en-US"/>
        </a:p>
      </dgm:t>
    </dgm:pt>
    <dgm:pt modelId="{FBEFEBA9-F157-4700-90F8-C54C7CF64EF4}" type="sibTrans" cxnId="{65182291-4049-4ADF-AE4C-85460A523768}">
      <dgm:prSet/>
      <dgm:spPr/>
      <dgm:t>
        <a:bodyPr/>
        <a:lstStyle/>
        <a:p>
          <a:endParaRPr lang="en-US"/>
        </a:p>
      </dgm:t>
    </dgm:pt>
    <dgm:pt modelId="{DF02E1A6-01D9-4A89-8BF7-C1F294D2F3F6}">
      <dgm:prSet phldrT="[Text]"/>
      <dgm:spPr/>
      <dgm:t>
        <a:bodyPr/>
        <a:lstStyle/>
        <a:p>
          <a:r>
            <a:rPr lang="en-US" dirty="0"/>
            <a:t>Release valve for desperate patients</a:t>
          </a:r>
        </a:p>
      </dgm:t>
    </dgm:pt>
    <dgm:pt modelId="{5E2479C2-0916-4CB5-8056-0D376DA70CE3}" type="parTrans" cxnId="{966C1CBF-A244-4A4A-8094-2AEE581DAB2C}">
      <dgm:prSet/>
      <dgm:spPr/>
      <dgm:t>
        <a:bodyPr/>
        <a:lstStyle/>
        <a:p>
          <a:endParaRPr lang="en-US"/>
        </a:p>
      </dgm:t>
    </dgm:pt>
    <dgm:pt modelId="{CE8F9F54-1E28-465B-9A09-A983B994E6FF}" type="sibTrans" cxnId="{966C1CBF-A244-4A4A-8094-2AEE581DAB2C}">
      <dgm:prSet/>
      <dgm:spPr/>
      <dgm:t>
        <a:bodyPr/>
        <a:lstStyle/>
        <a:p>
          <a:endParaRPr lang="en-US"/>
        </a:p>
      </dgm:t>
    </dgm:pt>
    <dgm:pt modelId="{9FE0B738-BB3C-4BB2-B2A4-DAD59F44002F}">
      <dgm:prSet phldrT="[Text]" custT="1"/>
      <dgm:spPr/>
      <dgm:t>
        <a:bodyPr/>
        <a:lstStyle/>
        <a:p>
          <a:r>
            <a:rPr lang="en-US" sz="1000" dirty="0"/>
            <a:t>People do become a burden when they cannot reciprocate, reasonable to choose PAS </a:t>
          </a:r>
          <a:r>
            <a:rPr lang="en-US" sz="800" dirty="0"/>
            <a:t>– Dr. Brent Kious</a:t>
          </a:r>
        </a:p>
      </dgm:t>
    </dgm:pt>
    <dgm:pt modelId="{909D0A5F-C6F5-4592-90EF-49DCF10365D2}" type="parTrans" cxnId="{61400F4B-EE77-42CC-A240-5E0E9D783C85}">
      <dgm:prSet/>
      <dgm:spPr/>
      <dgm:t>
        <a:bodyPr/>
        <a:lstStyle/>
        <a:p>
          <a:endParaRPr lang="en-US"/>
        </a:p>
      </dgm:t>
    </dgm:pt>
    <dgm:pt modelId="{68E087A1-6B9E-42CD-8CA5-A9635459ED7A}" type="sibTrans" cxnId="{61400F4B-EE77-42CC-A240-5E0E9D783C85}">
      <dgm:prSet/>
      <dgm:spPr/>
      <dgm:t>
        <a:bodyPr/>
        <a:lstStyle/>
        <a:p>
          <a:endParaRPr lang="en-US"/>
        </a:p>
      </dgm:t>
    </dgm:pt>
    <dgm:pt modelId="{9BB5E024-2533-45C8-BAD4-41ACE460A38C}">
      <dgm:prSet phldrT="[Text]"/>
      <dgm:spPr/>
      <dgm:t>
        <a:bodyPr/>
        <a:lstStyle/>
        <a:p>
          <a:r>
            <a:rPr lang="en-US" sz="1000" dirty="0"/>
            <a:t>Dignity is eroded by pain, deterioration, and reliance on others</a:t>
          </a:r>
        </a:p>
      </dgm:t>
    </dgm:pt>
    <dgm:pt modelId="{28DB0D9E-167F-4B85-AC31-136AFD5DD404}" type="parTrans" cxnId="{69575C3B-F1A4-465D-AB3B-F10366E9BF97}">
      <dgm:prSet/>
      <dgm:spPr/>
      <dgm:t>
        <a:bodyPr/>
        <a:lstStyle/>
        <a:p>
          <a:endParaRPr lang="en-US"/>
        </a:p>
      </dgm:t>
    </dgm:pt>
    <dgm:pt modelId="{EC38515C-4C23-48E4-8B90-E1192F68B7CC}" type="sibTrans" cxnId="{69575C3B-F1A4-465D-AB3B-F10366E9BF97}">
      <dgm:prSet/>
      <dgm:spPr/>
      <dgm:t>
        <a:bodyPr/>
        <a:lstStyle/>
        <a:p>
          <a:endParaRPr lang="en-US"/>
        </a:p>
      </dgm:t>
    </dgm:pt>
    <dgm:pt modelId="{A1428FE8-C5EF-4AA2-A61A-2800E29772D8}">
      <dgm:prSet phldrT="[Text]"/>
      <dgm:spPr/>
      <dgm:t>
        <a:bodyPr/>
        <a:lstStyle/>
        <a:p>
          <a:r>
            <a:rPr lang="en-US" sz="1000" dirty="0"/>
            <a:t>Dignity stems from people’s characteristics and abilities</a:t>
          </a:r>
        </a:p>
      </dgm:t>
    </dgm:pt>
    <dgm:pt modelId="{583A6C4C-3F25-435B-967B-6E09A7762CB6}" type="parTrans" cxnId="{98596115-22E8-4BF0-AA32-80D269DC7F8F}">
      <dgm:prSet/>
      <dgm:spPr/>
      <dgm:t>
        <a:bodyPr/>
        <a:lstStyle/>
        <a:p>
          <a:endParaRPr lang="en-US"/>
        </a:p>
      </dgm:t>
    </dgm:pt>
    <dgm:pt modelId="{D83007C6-9464-432C-A5A4-751AF5765AA5}" type="sibTrans" cxnId="{98596115-22E8-4BF0-AA32-80D269DC7F8F}">
      <dgm:prSet/>
      <dgm:spPr/>
      <dgm:t>
        <a:bodyPr/>
        <a:lstStyle/>
        <a:p>
          <a:endParaRPr lang="en-US"/>
        </a:p>
      </dgm:t>
    </dgm:pt>
    <dgm:pt modelId="{413DED24-5ED0-465D-A9D8-790AD4FA0471}">
      <dgm:prSet phldrT="[Text]"/>
      <dgm:spPr/>
      <dgm:t>
        <a:bodyPr/>
        <a:lstStyle/>
        <a:p>
          <a:r>
            <a:rPr lang="en-US" dirty="0"/>
            <a:t>No evidence that PAS has been forced on poor, uneducated, or uninsured – APHA</a:t>
          </a:r>
        </a:p>
      </dgm:t>
    </dgm:pt>
    <dgm:pt modelId="{5BAE1581-4EE7-4778-8E2C-F8260D79C76E}" type="parTrans" cxnId="{7E3B67F4-7D3F-4B97-BEBC-06D782762423}">
      <dgm:prSet/>
      <dgm:spPr/>
      <dgm:t>
        <a:bodyPr/>
        <a:lstStyle/>
        <a:p>
          <a:endParaRPr lang="en-US"/>
        </a:p>
      </dgm:t>
    </dgm:pt>
    <dgm:pt modelId="{D8900146-C0B3-4F07-A2CF-D680F104C66C}" type="sibTrans" cxnId="{7E3B67F4-7D3F-4B97-BEBC-06D782762423}">
      <dgm:prSet/>
      <dgm:spPr/>
      <dgm:t>
        <a:bodyPr/>
        <a:lstStyle/>
        <a:p>
          <a:endParaRPr lang="en-US"/>
        </a:p>
      </dgm:t>
    </dgm:pt>
    <dgm:pt modelId="{02BE17E2-18C2-4EF5-9AED-A411AAE27A3E}">
      <dgm:prSet phldrT="[Text]" custT="1"/>
      <dgm:spPr/>
      <dgm:t>
        <a:bodyPr/>
        <a:lstStyle/>
        <a:p>
          <a:r>
            <a:rPr lang="en-US" sz="1000" b="1" dirty="0"/>
            <a:t>Negative right (free from interference) </a:t>
          </a:r>
          <a:r>
            <a:rPr lang="en-US" sz="1000" b="1" dirty="0">
              <a:sym typeface="Wingdings" panose="05000000000000000000" pitchFamily="2" charset="2"/>
            </a:rPr>
            <a:t> a new positive right (requesting medical assistance to end one’s life) </a:t>
          </a:r>
          <a:r>
            <a:rPr lang="en-US" sz="800" b="1" dirty="0">
              <a:sym typeface="Wingdings" panose="05000000000000000000" pitchFamily="2" charset="2"/>
            </a:rPr>
            <a:t>– Prof. Courtney Campbell</a:t>
          </a:r>
          <a:endParaRPr lang="en-US" sz="800" b="1" dirty="0"/>
        </a:p>
      </dgm:t>
    </dgm:pt>
    <dgm:pt modelId="{90187184-8846-406F-AF44-13F1400D5936}" type="parTrans" cxnId="{F1A4DA57-F6B7-484C-8722-FDAE1B304272}">
      <dgm:prSet/>
      <dgm:spPr/>
      <dgm:t>
        <a:bodyPr/>
        <a:lstStyle/>
        <a:p>
          <a:endParaRPr lang="en-US"/>
        </a:p>
      </dgm:t>
    </dgm:pt>
    <dgm:pt modelId="{BE0F0931-0A34-4AFB-9682-E6822805134E}" type="sibTrans" cxnId="{F1A4DA57-F6B7-484C-8722-FDAE1B304272}">
      <dgm:prSet/>
      <dgm:spPr/>
      <dgm:t>
        <a:bodyPr/>
        <a:lstStyle/>
        <a:p>
          <a:endParaRPr lang="en-US"/>
        </a:p>
      </dgm:t>
    </dgm:pt>
    <dgm:pt modelId="{06E2AB8F-E254-4BB2-AA9D-059D431D7095}">
      <dgm:prSet phldrT="[Text]"/>
      <dgm:spPr/>
      <dgm:t>
        <a:bodyPr/>
        <a:lstStyle/>
        <a:p>
          <a:r>
            <a:rPr lang="en-US" b="1" i="1" dirty="0"/>
            <a:t>Attend</a:t>
          </a:r>
          <a:r>
            <a:rPr lang="en-US" b="1" dirty="0"/>
            <a:t> to suffering when patients are sick, wounded by illness, alone</a:t>
          </a:r>
        </a:p>
      </dgm:t>
    </dgm:pt>
    <dgm:pt modelId="{D80EC358-89C3-4E00-8AD8-C9408ACF161A}" type="parTrans" cxnId="{DB3908DC-0D08-4C84-AFD8-42857F681AE9}">
      <dgm:prSet/>
      <dgm:spPr/>
      <dgm:t>
        <a:bodyPr/>
        <a:lstStyle/>
        <a:p>
          <a:endParaRPr lang="en-US"/>
        </a:p>
      </dgm:t>
    </dgm:pt>
    <dgm:pt modelId="{4FA08855-1712-4320-98D5-0F5BA1E19E20}" type="sibTrans" cxnId="{DB3908DC-0D08-4C84-AFD8-42857F681AE9}">
      <dgm:prSet/>
      <dgm:spPr/>
      <dgm:t>
        <a:bodyPr/>
        <a:lstStyle/>
        <a:p>
          <a:endParaRPr lang="en-US"/>
        </a:p>
      </dgm:t>
    </dgm:pt>
    <dgm:pt modelId="{D07400D2-D19B-47F0-B0B6-35E54183E50B}">
      <dgm:prSet phldrT="[Text]"/>
      <dgm:spPr/>
      <dgm:t>
        <a:bodyPr/>
        <a:lstStyle/>
        <a:p>
          <a:r>
            <a:rPr lang="en-US" b="1" dirty="0"/>
            <a:t>Offer compassion and sympathy alongside the patient who suffers</a:t>
          </a:r>
        </a:p>
      </dgm:t>
    </dgm:pt>
    <dgm:pt modelId="{515B02AE-4AEA-4614-91CC-84F7E00BA109}" type="parTrans" cxnId="{3FB405BE-F657-465B-B603-2B6A4941B430}">
      <dgm:prSet/>
      <dgm:spPr/>
      <dgm:t>
        <a:bodyPr/>
        <a:lstStyle/>
        <a:p>
          <a:endParaRPr lang="en-US"/>
        </a:p>
      </dgm:t>
    </dgm:pt>
    <dgm:pt modelId="{D69DC63B-33A7-4919-83A3-4436BAF08699}" type="sibTrans" cxnId="{3FB405BE-F657-465B-B603-2B6A4941B430}">
      <dgm:prSet/>
      <dgm:spPr/>
      <dgm:t>
        <a:bodyPr/>
        <a:lstStyle/>
        <a:p>
          <a:endParaRPr lang="en-US"/>
        </a:p>
      </dgm:t>
    </dgm:pt>
    <dgm:pt modelId="{E16AF1DE-3DD0-490D-9256-42A3BE499D55}">
      <dgm:prSet phldrT="[Text]"/>
      <dgm:spPr/>
      <dgm:t>
        <a:bodyPr/>
        <a:lstStyle/>
        <a:p>
          <a:endParaRPr lang="en-US" dirty="0"/>
        </a:p>
      </dgm:t>
    </dgm:pt>
    <dgm:pt modelId="{C332EAF5-9212-4620-9CDA-FBE6E98DEC11}" type="parTrans" cxnId="{79E836C3-84B5-4DB4-99A2-5EF4760074FF}">
      <dgm:prSet/>
      <dgm:spPr/>
      <dgm:t>
        <a:bodyPr/>
        <a:lstStyle/>
        <a:p>
          <a:endParaRPr lang="en-US"/>
        </a:p>
      </dgm:t>
    </dgm:pt>
    <dgm:pt modelId="{F9C0FDC0-9ED0-4241-9875-66A4FF14AD4B}" type="sibTrans" cxnId="{79E836C3-84B5-4DB4-99A2-5EF4760074FF}">
      <dgm:prSet/>
      <dgm:spPr/>
      <dgm:t>
        <a:bodyPr/>
        <a:lstStyle/>
        <a:p>
          <a:endParaRPr lang="en-US"/>
        </a:p>
      </dgm:t>
    </dgm:pt>
    <dgm:pt modelId="{E5951961-23E8-479E-88FF-557FD7AE552E}">
      <dgm:prSet phldrT="[Text]"/>
      <dgm:spPr/>
      <dgm:t>
        <a:bodyPr/>
        <a:lstStyle/>
        <a:p>
          <a:endParaRPr lang="en-US" dirty="0"/>
        </a:p>
      </dgm:t>
    </dgm:pt>
    <dgm:pt modelId="{997C02FC-EF0D-4CD8-AA8F-749ABD8729E9}" type="parTrans" cxnId="{840E89FA-F61C-4E82-A018-EBD700B562CE}">
      <dgm:prSet/>
      <dgm:spPr/>
      <dgm:t>
        <a:bodyPr/>
        <a:lstStyle/>
        <a:p>
          <a:endParaRPr lang="en-US"/>
        </a:p>
      </dgm:t>
    </dgm:pt>
    <dgm:pt modelId="{88B87793-C688-4CEA-AC63-9CA6675E6900}" type="sibTrans" cxnId="{840E89FA-F61C-4E82-A018-EBD700B562CE}">
      <dgm:prSet/>
      <dgm:spPr/>
      <dgm:t>
        <a:bodyPr/>
        <a:lstStyle/>
        <a:p>
          <a:endParaRPr lang="en-US"/>
        </a:p>
      </dgm:t>
    </dgm:pt>
    <dgm:pt modelId="{102D88A3-2B6B-4BC4-82E1-DA005B3CFDC1}">
      <dgm:prSet phldrT="[Text]"/>
      <dgm:spPr/>
      <dgm:t>
        <a:bodyPr/>
        <a:lstStyle/>
        <a:p>
          <a:r>
            <a:rPr lang="en-US" b="1" dirty="0"/>
            <a:t>Proper avenue to address suffering is not helping extinguish the person who suffers</a:t>
          </a:r>
        </a:p>
      </dgm:t>
    </dgm:pt>
    <dgm:pt modelId="{168B59B7-C241-4FC7-BA22-6A29A0566437}" type="parTrans" cxnId="{951E54C4-B977-46EA-B502-239C783282A2}">
      <dgm:prSet/>
      <dgm:spPr/>
      <dgm:t>
        <a:bodyPr/>
        <a:lstStyle/>
        <a:p>
          <a:endParaRPr lang="en-US"/>
        </a:p>
      </dgm:t>
    </dgm:pt>
    <dgm:pt modelId="{B75B7A0C-94CB-41C5-82F7-902033E12F96}" type="sibTrans" cxnId="{951E54C4-B977-46EA-B502-239C783282A2}">
      <dgm:prSet/>
      <dgm:spPr/>
      <dgm:t>
        <a:bodyPr/>
        <a:lstStyle/>
        <a:p>
          <a:endParaRPr lang="en-US"/>
        </a:p>
      </dgm:t>
    </dgm:pt>
    <dgm:pt modelId="{FE119A90-3A43-4298-A965-7D7A27F1A575}">
      <dgm:prSet phldrT="[Text]"/>
      <dgm:spPr/>
      <dgm:t>
        <a:bodyPr/>
        <a:lstStyle/>
        <a:p>
          <a:endParaRPr lang="en-US" sz="1000" dirty="0"/>
        </a:p>
      </dgm:t>
    </dgm:pt>
    <dgm:pt modelId="{DC2A7C43-E06B-4DA1-BA08-6C0FC5CBA3E9}" type="parTrans" cxnId="{E2E76C59-B5DE-4100-AD2A-B5B21A959A36}">
      <dgm:prSet/>
      <dgm:spPr/>
      <dgm:t>
        <a:bodyPr/>
        <a:lstStyle/>
        <a:p>
          <a:endParaRPr lang="en-US"/>
        </a:p>
      </dgm:t>
    </dgm:pt>
    <dgm:pt modelId="{6D43CA35-C6CD-4422-906A-BAE4FA00BBCE}" type="sibTrans" cxnId="{E2E76C59-B5DE-4100-AD2A-B5B21A959A36}">
      <dgm:prSet/>
      <dgm:spPr/>
      <dgm:t>
        <a:bodyPr/>
        <a:lstStyle/>
        <a:p>
          <a:endParaRPr lang="en-US"/>
        </a:p>
      </dgm:t>
    </dgm:pt>
    <dgm:pt modelId="{B98C5512-8A4D-4706-ADB9-3D9D9542B86D}">
      <dgm:prSet phldrT="[Text]" custT="1"/>
      <dgm:spPr/>
      <dgm:t>
        <a:bodyPr/>
        <a:lstStyle/>
        <a:p>
          <a:r>
            <a:rPr lang="en-US" sz="1000" b="1" dirty="0"/>
            <a:t>People need to be reminded of their value when they are sick, old, impaired by illness </a:t>
          </a:r>
          <a:r>
            <a:rPr lang="en-US" sz="800" b="1" dirty="0"/>
            <a:t>– Dr. Daniel </a:t>
          </a:r>
          <a:r>
            <a:rPr lang="en-US" sz="800" b="1" dirty="0" err="1"/>
            <a:t>Sulmasy</a:t>
          </a:r>
          <a:endParaRPr lang="en-US" sz="800" b="1" dirty="0"/>
        </a:p>
      </dgm:t>
    </dgm:pt>
    <dgm:pt modelId="{E28B7200-7829-434A-9945-DA6FD131AFCE}" type="parTrans" cxnId="{7A2CB382-BEB6-496B-A530-B6C70C277AAB}">
      <dgm:prSet/>
      <dgm:spPr/>
      <dgm:t>
        <a:bodyPr/>
        <a:lstStyle/>
        <a:p>
          <a:endParaRPr lang="en-US"/>
        </a:p>
      </dgm:t>
    </dgm:pt>
    <dgm:pt modelId="{5CE9280D-C41D-4F5F-A432-B693A20DDF01}" type="sibTrans" cxnId="{7A2CB382-BEB6-496B-A530-B6C70C277AAB}">
      <dgm:prSet/>
      <dgm:spPr/>
      <dgm:t>
        <a:bodyPr/>
        <a:lstStyle/>
        <a:p>
          <a:endParaRPr lang="en-US"/>
        </a:p>
      </dgm:t>
    </dgm:pt>
    <dgm:pt modelId="{1682DF3A-5794-45F5-A501-BFD20329E356}">
      <dgm:prSet phldrT="[Text]"/>
      <dgm:spPr/>
      <dgm:t>
        <a:bodyPr/>
        <a:lstStyle/>
        <a:p>
          <a:r>
            <a:rPr lang="en-US" sz="1000" dirty="0"/>
            <a:t>“Undignified” when people can no longer care for themselves or contribute to society</a:t>
          </a:r>
        </a:p>
      </dgm:t>
    </dgm:pt>
    <dgm:pt modelId="{44E7F716-6580-433F-973D-FC33F0BAA9B1}" type="parTrans" cxnId="{9BCBC4DD-7485-48D5-86C1-E10B9D92A253}">
      <dgm:prSet/>
      <dgm:spPr/>
      <dgm:t>
        <a:bodyPr/>
        <a:lstStyle/>
        <a:p>
          <a:endParaRPr lang="en-US"/>
        </a:p>
      </dgm:t>
    </dgm:pt>
    <dgm:pt modelId="{DAABEAB5-315D-4524-BB4C-F8EA0E531E97}" type="sibTrans" cxnId="{9BCBC4DD-7485-48D5-86C1-E10B9D92A253}">
      <dgm:prSet/>
      <dgm:spPr/>
      <dgm:t>
        <a:bodyPr/>
        <a:lstStyle/>
        <a:p>
          <a:endParaRPr lang="en-US"/>
        </a:p>
      </dgm:t>
    </dgm:pt>
    <dgm:pt modelId="{95A4C423-B09B-43A9-9485-E2C39AAA841F}">
      <dgm:prSet phldrT="[Text]" custT="1"/>
      <dgm:spPr/>
      <dgm:t>
        <a:bodyPr/>
        <a:lstStyle/>
        <a:p>
          <a:r>
            <a:rPr lang="en-US" sz="1000" b="1" dirty="0"/>
            <a:t>Intrinsic human dignity: all people have worth and due respect </a:t>
          </a:r>
          <a:r>
            <a:rPr lang="en-US" sz="800" b="1" dirty="0"/>
            <a:t>– Prof. Jeffrey Brauch</a:t>
          </a:r>
        </a:p>
      </dgm:t>
    </dgm:pt>
    <dgm:pt modelId="{DF19DBA8-2CED-45E9-9752-572EA4D28458}" type="parTrans" cxnId="{57EB6526-5C9C-4F7B-862C-4A64EA9162A0}">
      <dgm:prSet/>
      <dgm:spPr/>
      <dgm:t>
        <a:bodyPr/>
        <a:lstStyle/>
        <a:p>
          <a:endParaRPr lang="en-US"/>
        </a:p>
      </dgm:t>
    </dgm:pt>
    <dgm:pt modelId="{A1F96EF0-05E0-4B39-A1E8-2EB6EEDA7431}" type="sibTrans" cxnId="{57EB6526-5C9C-4F7B-862C-4A64EA9162A0}">
      <dgm:prSet/>
      <dgm:spPr/>
      <dgm:t>
        <a:bodyPr/>
        <a:lstStyle/>
        <a:p>
          <a:endParaRPr lang="en-US"/>
        </a:p>
      </dgm:t>
    </dgm:pt>
    <dgm:pt modelId="{A13BA0C2-ADB3-4608-BE5A-B615F08482F0}">
      <dgm:prSet phldrT="[Text]"/>
      <dgm:spPr/>
      <dgm:t>
        <a:bodyPr/>
        <a:lstStyle/>
        <a:p>
          <a:r>
            <a:rPr lang="en-US" sz="1000" b="1" dirty="0"/>
            <a:t>Not lost or conditional based on sickness, debility, and dependence</a:t>
          </a:r>
        </a:p>
      </dgm:t>
    </dgm:pt>
    <dgm:pt modelId="{39762203-109D-49F2-9105-6E3C1D9C3B35}" type="parTrans" cxnId="{4BC5C34E-B498-4B92-91A8-F14F9C6388F7}">
      <dgm:prSet/>
      <dgm:spPr/>
      <dgm:t>
        <a:bodyPr/>
        <a:lstStyle/>
        <a:p>
          <a:endParaRPr lang="en-US"/>
        </a:p>
      </dgm:t>
    </dgm:pt>
    <dgm:pt modelId="{16B266B9-5483-4230-AC14-B34DE8C4B2EF}" type="sibTrans" cxnId="{4BC5C34E-B498-4B92-91A8-F14F9C6388F7}">
      <dgm:prSet/>
      <dgm:spPr/>
      <dgm:t>
        <a:bodyPr/>
        <a:lstStyle/>
        <a:p>
          <a:endParaRPr lang="en-US"/>
        </a:p>
      </dgm:t>
    </dgm:pt>
    <dgm:pt modelId="{CFB1C14F-7345-4501-91C4-FDC2AD2BD915}">
      <dgm:prSet phldrT="[Text]"/>
      <dgm:spPr/>
      <dgm:t>
        <a:bodyPr/>
        <a:lstStyle/>
        <a:p>
          <a:r>
            <a:rPr lang="en-US" sz="1000" b="1" dirty="0"/>
            <a:t>Human dignity is innate</a:t>
          </a:r>
        </a:p>
      </dgm:t>
    </dgm:pt>
    <dgm:pt modelId="{C9BB8ACD-E7A9-41DF-9C01-F78D52F7F8C5}" type="parTrans" cxnId="{5016E9ED-796E-40C6-90C3-1C56D597DB36}">
      <dgm:prSet/>
      <dgm:spPr/>
      <dgm:t>
        <a:bodyPr/>
        <a:lstStyle/>
        <a:p>
          <a:endParaRPr lang="en-US"/>
        </a:p>
      </dgm:t>
    </dgm:pt>
    <dgm:pt modelId="{3500AD33-FB54-4BBF-947A-9FDECBD69448}" type="sibTrans" cxnId="{5016E9ED-796E-40C6-90C3-1C56D597DB36}">
      <dgm:prSet/>
      <dgm:spPr/>
      <dgm:t>
        <a:bodyPr/>
        <a:lstStyle/>
        <a:p>
          <a:endParaRPr lang="en-US"/>
        </a:p>
      </dgm:t>
    </dgm:pt>
    <dgm:pt modelId="{CC9A8047-FF84-4CEF-B08F-0D38E967147F}">
      <dgm:prSet phldrT="[Text]"/>
      <dgm:spPr/>
      <dgm:t>
        <a:bodyPr/>
        <a:lstStyle/>
        <a:p>
          <a:endParaRPr lang="en-US" sz="1000" dirty="0"/>
        </a:p>
      </dgm:t>
    </dgm:pt>
    <dgm:pt modelId="{5B4F957A-E128-42EB-B82D-1C01248C301E}" type="parTrans" cxnId="{39A3643A-39D9-48A4-9D4E-C7FB016F7ACA}">
      <dgm:prSet/>
      <dgm:spPr/>
      <dgm:t>
        <a:bodyPr/>
        <a:lstStyle/>
        <a:p>
          <a:endParaRPr lang="en-US"/>
        </a:p>
      </dgm:t>
    </dgm:pt>
    <dgm:pt modelId="{21A4B246-0816-4E2D-AD96-DD108591FC0A}" type="sibTrans" cxnId="{39A3643A-39D9-48A4-9D4E-C7FB016F7ACA}">
      <dgm:prSet/>
      <dgm:spPr/>
      <dgm:t>
        <a:bodyPr/>
        <a:lstStyle/>
        <a:p>
          <a:endParaRPr lang="en-US"/>
        </a:p>
      </dgm:t>
    </dgm:pt>
    <dgm:pt modelId="{FB8B8503-BE8E-4E71-923B-BE4B36D65270}">
      <dgm:prSet phldrT="[Text]"/>
      <dgm:spPr/>
      <dgm:t>
        <a:bodyPr/>
        <a:lstStyle/>
        <a:p>
          <a:endParaRPr lang="en-US" sz="1000" dirty="0"/>
        </a:p>
      </dgm:t>
    </dgm:pt>
    <dgm:pt modelId="{60AF5551-8DC4-4CD6-AD0E-DBEC64DD929B}" type="parTrans" cxnId="{42F655D4-B9E9-4E40-B731-20EA7A862170}">
      <dgm:prSet/>
      <dgm:spPr/>
      <dgm:t>
        <a:bodyPr/>
        <a:lstStyle/>
        <a:p>
          <a:endParaRPr lang="en-US"/>
        </a:p>
      </dgm:t>
    </dgm:pt>
    <dgm:pt modelId="{502AB8D0-962A-4EF1-B309-DC287B2774AF}" type="sibTrans" cxnId="{42F655D4-B9E9-4E40-B731-20EA7A862170}">
      <dgm:prSet/>
      <dgm:spPr/>
      <dgm:t>
        <a:bodyPr/>
        <a:lstStyle/>
        <a:p>
          <a:endParaRPr lang="en-US"/>
        </a:p>
      </dgm:t>
    </dgm:pt>
    <dgm:pt modelId="{F09E5FEB-78C7-433D-A85F-62289EF30CAD}">
      <dgm:prSet phldrT="[Text]"/>
      <dgm:spPr/>
      <dgm:t>
        <a:bodyPr/>
        <a:lstStyle/>
        <a:p>
          <a:r>
            <a:rPr lang="en-US" b="1" dirty="0"/>
            <a:t>Categories of vulnerability are narrow and misleading</a:t>
          </a:r>
        </a:p>
      </dgm:t>
    </dgm:pt>
    <dgm:pt modelId="{9CBF1357-F0A5-4E60-8C1C-DC88AE3E480A}" type="parTrans" cxnId="{FF8DCD7F-2FD9-4F9B-B5D4-A4C6B19ABA4D}">
      <dgm:prSet/>
      <dgm:spPr/>
      <dgm:t>
        <a:bodyPr/>
        <a:lstStyle/>
        <a:p>
          <a:endParaRPr lang="en-US"/>
        </a:p>
      </dgm:t>
    </dgm:pt>
    <dgm:pt modelId="{30AF273D-D76D-498C-BEC7-B6FF03494D33}" type="sibTrans" cxnId="{FF8DCD7F-2FD9-4F9B-B5D4-A4C6B19ABA4D}">
      <dgm:prSet/>
      <dgm:spPr/>
      <dgm:t>
        <a:bodyPr/>
        <a:lstStyle/>
        <a:p>
          <a:endParaRPr lang="en-US"/>
        </a:p>
      </dgm:t>
    </dgm:pt>
    <dgm:pt modelId="{2116EC84-A179-419A-B1B7-F28D4929FD70}">
      <dgm:prSet phldrT="[Text]"/>
      <dgm:spPr/>
      <dgm:t>
        <a:bodyPr/>
        <a:lstStyle/>
        <a:p>
          <a:endParaRPr lang="en-US" dirty="0"/>
        </a:p>
      </dgm:t>
    </dgm:pt>
    <dgm:pt modelId="{17EB5F24-C126-4F1C-A160-384B5C32BBAA}" type="parTrans" cxnId="{F281240F-1181-4590-84E6-035146179B79}">
      <dgm:prSet/>
      <dgm:spPr/>
      <dgm:t>
        <a:bodyPr/>
        <a:lstStyle/>
        <a:p>
          <a:endParaRPr lang="en-US"/>
        </a:p>
      </dgm:t>
    </dgm:pt>
    <dgm:pt modelId="{26656751-CF6C-4980-9053-F90CB9EEB7B9}" type="sibTrans" cxnId="{F281240F-1181-4590-84E6-035146179B79}">
      <dgm:prSet/>
      <dgm:spPr/>
      <dgm:t>
        <a:bodyPr/>
        <a:lstStyle/>
        <a:p>
          <a:endParaRPr lang="en-US"/>
        </a:p>
      </dgm:t>
    </dgm:pt>
    <dgm:pt modelId="{F9238392-5F99-4F47-AD34-16AF4334B013}">
      <dgm:prSet phldrT="[Text]"/>
      <dgm:spPr/>
      <dgm:t>
        <a:bodyPr/>
        <a:lstStyle/>
        <a:p>
          <a:r>
            <a:rPr lang="en-US" b="1" i="1" dirty="0"/>
            <a:t>Vulnerability of illness</a:t>
          </a:r>
          <a:r>
            <a:rPr lang="en-US" b="1" dirty="0"/>
            <a:t>: relying on others for caregiving, trust in medical profession</a:t>
          </a:r>
        </a:p>
      </dgm:t>
    </dgm:pt>
    <dgm:pt modelId="{6BD4D386-0CBA-4FE6-B094-3ABE1ECDB831}" type="parTrans" cxnId="{13636A6F-BDDA-4AE4-86D4-47274FB7B1BD}">
      <dgm:prSet/>
      <dgm:spPr/>
      <dgm:t>
        <a:bodyPr/>
        <a:lstStyle/>
        <a:p>
          <a:endParaRPr lang="en-US"/>
        </a:p>
      </dgm:t>
    </dgm:pt>
    <dgm:pt modelId="{15DD3B00-8E14-44D6-A4CD-3456076FC3F5}" type="sibTrans" cxnId="{13636A6F-BDDA-4AE4-86D4-47274FB7B1BD}">
      <dgm:prSet/>
      <dgm:spPr/>
      <dgm:t>
        <a:bodyPr/>
        <a:lstStyle/>
        <a:p>
          <a:endParaRPr lang="en-US"/>
        </a:p>
      </dgm:t>
    </dgm:pt>
    <dgm:pt modelId="{B5D91B84-BBD1-45B6-A887-5222569C9700}">
      <dgm:prSet phldrT="[Text]"/>
      <dgm:spPr/>
      <dgm:t>
        <a:bodyPr/>
        <a:lstStyle/>
        <a:p>
          <a:endParaRPr lang="en-US" sz="1000" dirty="0"/>
        </a:p>
      </dgm:t>
    </dgm:pt>
    <dgm:pt modelId="{EF451CEB-4A23-4E91-80E1-1E41380AF63F}" type="parTrans" cxnId="{21A723AE-261C-4262-A2EF-5B0AD963861C}">
      <dgm:prSet/>
      <dgm:spPr/>
      <dgm:t>
        <a:bodyPr/>
        <a:lstStyle/>
        <a:p>
          <a:endParaRPr lang="en-US"/>
        </a:p>
      </dgm:t>
    </dgm:pt>
    <dgm:pt modelId="{80072465-0D6C-4ECF-A938-409A57D17384}" type="sibTrans" cxnId="{21A723AE-261C-4262-A2EF-5B0AD963861C}">
      <dgm:prSet/>
      <dgm:spPr/>
      <dgm:t>
        <a:bodyPr/>
        <a:lstStyle/>
        <a:p>
          <a:endParaRPr lang="en-US"/>
        </a:p>
      </dgm:t>
    </dgm:pt>
    <dgm:pt modelId="{7DC3EF77-F26F-4B9C-AECB-722270E13906}">
      <dgm:prSet phldrT="[Text]"/>
      <dgm:spPr/>
      <dgm:t>
        <a:bodyPr/>
        <a:lstStyle/>
        <a:p>
          <a:endParaRPr lang="en-US" sz="1000" dirty="0"/>
        </a:p>
      </dgm:t>
    </dgm:pt>
    <dgm:pt modelId="{A53AD186-4461-4175-B037-D42B6D07C311}" type="parTrans" cxnId="{EFF34DEF-44B9-4AC3-B522-BF470CAA6D0C}">
      <dgm:prSet/>
      <dgm:spPr/>
      <dgm:t>
        <a:bodyPr/>
        <a:lstStyle/>
        <a:p>
          <a:endParaRPr lang="en-US"/>
        </a:p>
      </dgm:t>
    </dgm:pt>
    <dgm:pt modelId="{1D963519-D22C-4FEB-9548-15AC7EA359CF}" type="sibTrans" cxnId="{EFF34DEF-44B9-4AC3-B522-BF470CAA6D0C}">
      <dgm:prSet/>
      <dgm:spPr/>
      <dgm:t>
        <a:bodyPr/>
        <a:lstStyle/>
        <a:p>
          <a:endParaRPr lang="en-US"/>
        </a:p>
      </dgm:t>
    </dgm:pt>
    <dgm:pt modelId="{F3A73FCF-C978-436C-99A1-5F66699C74B0}">
      <dgm:prSet phldrT="[Text]"/>
      <dgm:spPr/>
      <dgm:t>
        <a:bodyPr/>
        <a:lstStyle/>
        <a:p>
          <a:endParaRPr lang="en-US" dirty="0"/>
        </a:p>
      </dgm:t>
    </dgm:pt>
    <dgm:pt modelId="{870B2A1B-C508-4E16-AF75-38198D38A688}" type="parTrans" cxnId="{F0BC340D-E5A8-429B-8E5C-8C6F60F9F024}">
      <dgm:prSet/>
      <dgm:spPr/>
      <dgm:t>
        <a:bodyPr/>
        <a:lstStyle/>
        <a:p>
          <a:endParaRPr lang="en-US"/>
        </a:p>
      </dgm:t>
    </dgm:pt>
    <dgm:pt modelId="{ECD7F819-37BD-4118-A70C-67B2F2C86145}" type="sibTrans" cxnId="{F0BC340D-E5A8-429B-8E5C-8C6F60F9F024}">
      <dgm:prSet/>
      <dgm:spPr/>
      <dgm:t>
        <a:bodyPr/>
        <a:lstStyle/>
        <a:p>
          <a:endParaRPr lang="en-US"/>
        </a:p>
      </dgm:t>
    </dgm:pt>
    <dgm:pt modelId="{C40127C4-AEB9-453D-B795-A0A8E4C6EE72}">
      <dgm:prSet phldrT="[Text]"/>
      <dgm:spPr/>
      <dgm:t>
        <a:bodyPr/>
        <a:lstStyle/>
        <a:p>
          <a:endParaRPr lang="en-US" sz="1000" dirty="0"/>
        </a:p>
      </dgm:t>
    </dgm:pt>
    <dgm:pt modelId="{82BCFD6A-2CDA-4061-B21A-1C1042263E02}" type="parTrans" cxnId="{E956B413-1348-4CBC-937F-374A74A5A166}">
      <dgm:prSet/>
      <dgm:spPr/>
      <dgm:t>
        <a:bodyPr/>
        <a:lstStyle/>
        <a:p>
          <a:endParaRPr lang="en-US"/>
        </a:p>
      </dgm:t>
    </dgm:pt>
    <dgm:pt modelId="{BE2D80CF-654D-4475-96B7-5557A37BFC06}" type="sibTrans" cxnId="{E956B413-1348-4CBC-937F-374A74A5A166}">
      <dgm:prSet/>
      <dgm:spPr/>
      <dgm:t>
        <a:bodyPr/>
        <a:lstStyle/>
        <a:p>
          <a:endParaRPr lang="en-US"/>
        </a:p>
      </dgm:t>
    </dgm:pt>
    <dgm:pt modelId="{0218FEDE-953E-4B72-818D-44E08C4BC392}">
      <dgm:prSet phldrT="[Text]"/>
      <dgm:spPr/>
      <dgm:t>
        <a:bodyPr/>
        <a:lstStyle/>
        <a:p>
          <a:endParaRPr lang="en-US" dirty="0"/>
        </a:p>
      </dgm:t>
    </dgm:pt>
    <dgm:pt modelId="{D6645B30-E792-45EF-994A-10976B65C55B}" type="parTrans" cxnId="{0E9200AE-30EF-4711-9FC8-427231DA13D6}">
      <dgm:prSet/>
      <dgm:spPr/>
      <dgm:t>
        <a:bodyPr/>
        <a:lstStyle/>
        <a:p>
          <a:endParaRPr lang="en-US"/>
        </a:p>
      </dgm:t>
    </dgm:pt>
    <dgm:pt modelId="{3245CFE2-605B-45C7-B71E-5272BB5340F8}" type="sibTrans" cxnId="{0E9200AE-30EF-4711-9FC8-427231DA13D6}">
      <dgm:prSet/>
      <dgm:spPr/>
      <dgm:t>
        <a:bodyPr/>
        <a:lstStyle/>
        <a:p>
          <a:endParaRPr lang="en-US"/>
        </a:p>
      </dgm:t>
    </dgm:pt>
    <dgm:pt modelId="{15017EC0-0DFE-4E81-B8FA-0E6D9D837331}">
      <dgm:prSet phldrT="[Text]"/>
      <dgm:spPr/>
      <dgm:t>
        <a:bodyPr/>
        <a:lstStyle/>
        <a:p>
          <a:endParaRPr lang="en-US" dirty="0"/>
        </a:p>
      </dgm:t>
    </dgm:pt>
    <dgm:pt modelId="{1AA1FC03-BC2E-42E0-B4F8-CD601A6EA4E5}" type="parTrans" cxnId="{0731973E-F112-4A91-96FA-D6DF300D9531}">
      <dgm:prSet/>
      <dgm:spPr/>
      <dgm:t>
        <a:bodyPr/>
        <a:lstStyle/>
        <a:p>
          <a:endParaRPr lang="en-US"/>
        </a:p>
      </dgm:t>
    </dgm:pt>
    <dgm:pt modelId="{9823314E-0AF2-4791-804D-1A6656996C50}" type="sibTrans" cxnId="{0731973E-F112-4A91-96FA-D6DF300D9531}">
      <dgm:prSet/>
      <dgm:spPr/>
      <dgm:t>
        <a:bodyPr/>
        <a:lstStyle/>
        <a:p>
          <a:endParaRPr lang="en-US"/>
        </a:p>
      </dgm:t>
    </dgm:pt>
    <dgm:pt modelId="{C749DF1F-2C7A-4DD7-960A-80A5D3FCD69E}">
      <dgm:prSet phldrT="[Text]"/>
      <dgm:spPr/>
      <dgm:t>
        <a:bodyPr/>
        <a:lstStyle/>
        <a:p>
          <a:endParaRPr lang="en-US" dirty="0"/>
        </a:p>
      </dgm:t>
    </dgm:pt>
    <dgm:pt modelId="{6DB8BDBD-3889-4D12-8399-8E95F413934B}" type="parTrans" cxnId="{27AF7DFA-DF26-477A-9EAB-05EC825D9386}">
      <dgm:prSet/>
      <dgm:spPr/>
      <dgm:t>
        <a:bodyPr/>
        <a:lstStyle/>
        <a:p>
          <a:endParaRPr lang="en-US"/>
        </a:p>
      </dgm:t>
    </dgm:pt>
    <dgm:pt modelId="{78F579E2-8326-4181-8D34-A2095A92B78E}" type="sibTrans" cxnId="{27AF7DFA-DF26-477A-9EAB-05EC825D9386}">
      <dgm:prSet/>
      <dgm:spPr/>
      <dgm:t>
        <a:bodyPr/>
        <a:lstStyle/>
        <a:p>
          <a:endParaRPr lang="en-US"/>
        </a:p>
      </dgm:t>
    </dgm:pt>
    <dgm:pt modelId="{D6278E4D-F915-409A-BD24-1286AEAA5737}">
      <dgm:prSet phldrT="[Text]"/>
      <dgm:spPr/>
      <dgm:t>
        <a:bodyPr/>
        <a:lstStyle/>
        <a:p>
          <a:endParaRPr lang="en-US" dirty="0"/>
        </a:p>
      </dgm:t>
    </dgm:pt>
    <dgm:pt modelId="{3D4817E0-2C48-4B9A-8869-AC4B35419496}" type="parTrans" cxnId="{1B34CDD2-91DF-4C85-BF35-2105DB0AF5E3}">
      <dgm:prSet/>
      <dgm:spPr/>
      <dgm:t>
        <a:bodyPr/>
        <a:lstStyle/>
        <a:p>
          <a:endParaRPr lang="en-US"/>
        </a:p>
      </dgm:t>
    </dgm:pt>
    <dgm:pt modelId="{1CDCB004-5AA1-4018-A644-B4A00143A75C}" type="sibTrans" cxnId="{1B34CDD2-91DF-4C85-BF35-2105DB0AF5E3}">
      <dgm:prSet/>
      <dgm:spPr/>
      <dgm:t>
        <a:bodyPr/>
        <a:lstStyle/>
        <a:p>
          <a:endParaRPr lang="en-US"/>
        </a:p>
      </dgm:t>
    </dgm:pt>
    <dgm:pt modelId="{83A82B30-56CF-4DB8-81FE-A179537808DC}">
      <dgm:prSet phldrT="[Text]"/>
      <dgm:spPr/>
      <dgm:t>
        <a:bodyPr/>
        <a:lstStyle/>
        <a:p>
          <a:endParaRPr lang="en-US" sz="1000" dirty="0"/>
        </a:p>
      </dgm:t>
    </dgm:pt>
    <dgm:pt modelId="{66DBA040-F877-45FF-A23B-4CAE28858B88}" type="parTrans" cxnId="{8DA93BF8-E1EE-469B-BE3C-999D167D427A}">
      <dgm:prSet/>
      <dgm:spPr/>
      <dgm:t>
        <a:bodyPr/>
        <a:lstStyle/>
        <a:p>
          <a:endParaRPr lang="en-US"/>
        </a:p>
      </dgm:t>
    </dgm:pt>
    <dgm:pt modelId="{61DDE4EB-6465-435C-B884-E6A5A1A13491}" type="sibTrans" cxnId="{8DA93BF8-E1EE-469B-BE3C-999D167D427A}">
      <dgm:prSet/>
      <dgm:spPr/>
      <dgm:t>
        <a:bodyPr/>
        <a:lstStyle/>
        <a:p>
          <a:endParaRPr lang="en-US"/>
        </a:p>
      </dgm:t>
    </dgm:pt>
    <dgm:pt modelId="{0B45F1E1-808B-4604-97AA-A0F8CEFCEFBA}">
      <dgm:prSet phldrT="[Text]"/>
      <dgm:spPr/>
      <dgm:t>
        <a:bodyPr/>
        <a:lstStyle/>
        <a:p>
          <a:endParaRPr lang="en-US" sz="1000" dirty="0"/>
        </a:p>
      </dgm:t>
    </dgm:pt>
    <dgm:pt modelId="{E356854F-4615-4623-889D-A214822730BC}" type="parTrans" cxnId="{3C2EE1D7-D987-4A85-95F4-88CDFBA73548}">
      <dgm:prSet/>
      <dgm:spPr/>
      <dgm:t>
        <a:bodyPr/>
        <a:lstStyle/>
        <a:p>
          <a:endParaRPr lang="en-US"/>
        </a:p>
      </dgm:t>
    </dgm:pt>
    <dgm:pt modelId="{406DA6CE-DD56-4CC6-94DA-EA9314E5C6F7}" type="sibTrans" cxnId="{3C2EE1D7-D987-4A85-95F4-88CDFBA73548}">
      <dgm:prSet/>
      <dgm:spPr/>
      <dgm:t>
        <a:bodyPr/>
        <a:lstStyle/>
        <a:p>
          <a:endParaRPr lang="en-US"/>
        </a:p>
      </dgm:t>
    </dgm:pt>
    <dgm:pt modelId="{101DFA09-121F-49FC-838B-B874C8D926F7}">
      <dgm:prSet phldrT="[Text]" custT="1"/>
      <dgm:spPr/>
      <dgm:t>
        <a:bodyPr/>
        <a:lstStyle/>
        <a:p>
          <a:endParaRPr lang="en-US" sz="800" dirty="0"/>
        </a:p>
      </dgm:t>
    </dgm:pt>
    <dgm:pt modelId="{CF743CC8-2AB7-4EBC-A3B4-8CC2A7F5F641}" type="parTrans" cxnId="{30B819E9-BD03-45B2-BD2F-2FB31FCEE199}">
      <dgm:prSet/>
      <dgm:spPr/>
    </dgm:pt>
    <dgm:pt modelId="{D5D4BE1B-4BF4-4438-B682-8D5059FC7D01}" type="sibTrans" cxnId="{30B819E9-BD03-45B2-BD2F-2FB31FCEE199}">
      <dgm:prSet/>
      <dgm:spPr/>
    </dgm:pt>
    <dgm:pt modelId="{EED68923-6447-4139-8FF1-A0284C4AC3A5}">
      <dgm:prSet phldrT="[Text]"/>
      <dgm:spPr/>
      <dgm:t>
        <a:bodyPr/>
        <a:lstStyle/>
        <a:p>
          <a:endParaRPr lang="en-US" dirty="0"/>
        </a:p>
      </dgm:t>
    </dgm:pt>
    <dgm:pt modelId="{B7017632-DFA6-4982-A560-A302FD2022CC}" type="parTrans" cxnId="{730D983E-7479-4099-B686-7E6ECDAEFBB1}">
      <dgm:prSet/>
      <dgm:spPr/>
    </dgm:pt>
    <dgm:pt modelId="{D6783826-D927-4AAF-861E-E4FF48F4FDD9}" type="sibTrans" cxnId="{730D983E-7479-4099-B686-7E6ECDAEFBB1}">
      <dgm:prSet/>
      <dgm:spPr/>
    </dgm:pt>
    <dgm:pt modelId="{006D5CB2-4E4A-4051-A078-E16BF4610D45}">
      <dgm:prSet phldrT="[Text]"/>
      <dgm:spPr/>
      <dgm:t>
        <a:bodyPr/>
        <a:lstStyle/>
        <a:p>
          <a:endParaRPr lang="en-US" dirty="0"/>
        </a:p>
      </dgm:t>
    </dgm:pt>
    <dgm:pt modelId="{B1F1B054-96FB-4F7B-B06B-D4110B003A4A}" type="parTrans" cxnId="{1B507DDA-CF52-4A24-83ED-AC088A95F66B}">
      <dgm:prSet/>
      <dgm:spPr/>
    </dgm:pt>
    <dgm:pt modelId="{2BE74A08-A8BE-4F6D-8A68-8217B093BB79}" type="sibTrans" cxnId="{1B507DDA-CF52-4A24-83ED-AC088A95F66B}">
      <dgm:prSet/>
      <dgm:spPr/>
    </dgm:pt>
    <dgm:pt modelId="{4F2D8924-718D-4258-9339-44FB85D11631}" type="pres">
      <dgm:prSet presAssocID="{246DCD15-D0F1-47D6-B436-BE29842C1F4B}" presName="Name0" presStyleCnt="0">
        <dgm:presLayoutVars>
          <dgm:dir/>
          <dgm:animLvl val="lvl"/>
          <dgm:resizeHandles val="exact"/>
        </dgm:presLayoutVars>
      </dgm:prSet>
      <dgm:spPr/>
    </dgm:pt>
    <dgm:pt modelId="{9521BAFB-E5B5-42DA-94CF-2ED1FEC52704}" type="pres">
      <dgm:prSet presAssocID="{6AA67D65-84EE-4A3F-97D0-4516512BCF59}" presName="composite" presStyleCnt="0"/>
      <dgm:spPr/>
    </dgm:pt>
    <dgm:pt modelId="{1A2EBB38-3002-4A2A-AA2F-13D0EA4EBD6D}" type="pres">
      <dgm:prSet presAssocID="{6AA67D65-84EE-4A3F-97D0-4516512BCF59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B48E39E6-E3C7-40D7-964E-4EEA4644DA21}" type="pres">
      <dgm:prSet presAssocID="{6AA67D65-84EE-4A3F-97D0-4516512BCF59}" presName="desTx" presStyleLbl="alignAccFollowNode1" presStyleIdx="0" presStyleCnt="5">
        <dgm:presLayoutVars>
          <dgm:bulletEnabled val="1"/>
        </dgm:presLayoutVars>
      </dgm:prSet>
      <dgm:spPr/>
    </dgm:pt>
    <dgm:pt modelId="{0D82FB51-D862-4907-8F22-EF38373E7ECA}" type="pres">
      <dgm:prSet presAssocID="{1ECC2EFB-D570-41FB-8BCF-06D82D9AEACC}" presName="space" presStyleCnt="0"/>
      <dgm:spPr/>
    </dgm:pt>
    <dgm:pt modelId="{3C52AF6E-FD97-43F3-AD8D-6A29030E0906}" type="pres">
      <dgm:prSet presAssocID="{F4349E14-3E1F-40BE-9EB1-54CB24B5D540}" presName="composite" presStyleCnt="0"/>
      <dgm:spPr/>
    </dgm:pt>
    <dgm:pt modelId="{8963BAF4-2A51-41E2-9FE6-32DDC76C9D51}" type="pres">
      <dgm:prSet presAssocID="{F4349E14-3E1F-40BE-9EB1-54CB24B5D540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5B65DB5B-A3E4-4FDC-902E-E43A96F132E0}" type="pres">
      <dgm:prSet presAssocID="{F4349E14-3E1F-40BE-9EB1-54CB24B5D540}" presName="desTx" presStyleLbl="alignAccFollowNode1" presStyleIdx="1" presStyleCnt="5">
        <dgm:presLayoutVars>
          <dgm:bulletEnabled val="1"/>
        </dgm:presLayoutVars>
      </dgm:prSet>
      <dgm:spPr/>
    </dgm:pt>
    <dgm:pt modelId="{CFD45B6D-A128-444C-A6B9-EEA22BBD03E3}" type="pres">
      <dgm:prSet presAssocID="{6E7FA6D8-68E7-4109-B3CE-06FEB94BACEB}" presName="space" presStyleCnt="0"/>
      <dgm:spPr/>
    </dgm:pt>
    <dgm:pt modelId="{D6758F15-9A10-4C53-9491-8F65E032D2AF}" type="pres">
      <dgm:prSet presAssocID="{D8EE1CC0-7BF6-4D92-B2B2-0C454EBE67B6}" presName="composite" presStyleCnt="0"/>
      <dgm:spPr/>
    </dgm:pt>
    <dgm:pt modelId="{43255BD7-7EEE-4882-8E60-97CC3B33EDC1}" type="pres">
      <dgm:prSet presAssocID="{D8EE1CC0-7BF6-4D92-B2B2-0C454EBE67B6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E0737B56-8A8E-4767-A0DF-F1F98788D991}" type="pres">
      <dgm:prSet presAssocID="{D8EE1CC0-7BF6-4D92-B2B2-0C454EBE67B6}" presName="desTx" presStyleLbl="alignAccFollowNode1" presStyleIdx="2" presStyleCnt="5">
        <dgm:presLayoutVars>
          <dgm:bulletEnabled val="1"/>
        </dgm:presLayoutVars>
      </dgm:prSet>
      <dgm:spPr/>
    </dgm:pt>
    <dgm:pt modelId="{33A2ED8F-B7C2-425D-9D53-E4213A5A4B31}" type="pres">
      <dgm:prSet presAssocID="{EFA99637-E446-48FC-9EDB-B60093229276}" presName="space" presStyleCnt="0"/>
      <dgm:spPr/>
    </dgm:pt>
    <dgm:pt modelId="{94E0D44B-9443-481D-97E8-B842E24AA2CE}" type="pres">
      <dgm:prSet presAssocID="{075AEEAA-5649-42DB-AE4B-C080A235E019}" presName="composite" presStyleCnt="0"/>
      <dgm:spPr/>
    </dgm:pt>
    <dgm:pt modelId="{50BD69C9-3E71-4DE7-816F-91CE02F8025F}" type="pres">
      <dgm:prSet presAssocID="{075AEEAA-5649-42DB-AE4B-C080A235E019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A786BCF4-8A98-4AA3-947D-CEDFA0331DDB}" type="pres">
      <dgm:prSet presAssocID="{075AEEAA-5649-42DB-AE4B-C080A235E019}" presName="desTx" presStyleLbl="alignAccFollowNode1" presStyleIdx="3" presStyleCnt="5">
        <dgm:presLayoutVars>
          <dgm:bulletEnabled val="1"/>
        </dgm:presLayoutVars>
      </dgm:prSet>
      <dgm:spPr/>
    </dgm:pt>
    <dgm:pt modelId="{B816C7DD-18E2-4890-8929-1C2710EDEB0C}" type="pres">
      <dgm:prSet presAssocID="{F8FB0E44-4C8E-42A8-8183-0D889BE516F9}" presName="space" presStyleCnt="0"/>
      <dgm:spPr/>
    </dgm:pt>
    <dgm:pt modelId="{90D9B46F-DB46-4C28-A898-FA0D39D99926}" type="pres">
      <dgm:prSet presAssocID="{11A65049-B630-476E-8D23-84C56309678E}" presName="composite" presStyleCnt="0"/>
      <dgm:spPr/>
    </dgm:pt>
    <dgm:pt modelId="{407C3DC4-86A5-485C-8042-BCBB0FE0E162}" type="pres">
      <dgm:prSet presAssocID="{11A65049-B630-476E-8D23-84C56309678E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C4E7C066-5D5C-4D8B-A72D-AA5E941F6649}" type="pres">
      <dgm:prSet presAssocID="{11A65049-B630-476E-8D23-84C56309678E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9AC15400-0D78-4AE8-B7C5-D7C518ED4E03}" srcId="{D8EE1CC0-7BF6-4D92-B2B2-0C454EBE67B6}" destId="{E3276AD6-DDFB-4C5A-9442-6A39E20E2010}" srcOrd="0" destOrd="0" parTransId="{6E0EBEEC-4F56-4F7B-8896-537261AD38C5}" sibTransId="{429EAF47-8263-43AA-8BDE-18C3ED7773A9}"/>
    <dgm:cxn modelId="{45848500-0BC3-4406-918F-FBCF3D4111D7}" type="presOf" srcId="{B578403F-A267-4BC0-BCC2-65148BD6AF5C}" destId="{B48E39E6-E3C7-40D7-964E-4EEA4644DA21}" srcOrd="0" destOrd="1" presId="urn:microsoft.com/office/officeart/2005/8/layout/hList1"/>
    <dgm:cxn modelId="{4D3E1401-6377-44A0-B9B2-C73F0C9D47E0}" type="presOf" srcId="{A1428FE8-C5EF-4AA2-A61A-2800E29772D8}" destId="{A786BCF4-8A98-4AA3-947D-CEDFA0331DDB}" srcOrd="0" destOrd="1" presId="urn:microsoft.com/office/officeart/2005/8/layout/hList1"/>
    <dgm:cxn modelId="{C67C6F05-548C-475C-ACE8-1AD1EC7EF8C7}" type="presOf" srcId="{F09E5FEB-78C7-433D-A85F-62289EF30CAD}" destId="{C4E7C066-5D5C-4D8B-A72D-AA5E941F6649}" srcOrd="0" destOrd="7" presId="urn:microsoft.com/office/officeart/2005/8/layout/hList1"/>
    <dgm:cxn modelId="{3B3AD60C-E4E8-4D7E-9F4A-8CE7DBDE0D94}" type="presOf" srcId="{1682DF3A-5794-45F5-A501-BFD20329E356}" destId="{A786BCF4-8A98-4AA3-947D-CEDFA0331DDB}" srcOrd="0" destOrd="2" presId="urn:microsoft.com/office/officeart/2005/8/layout/hList1"/>
    <dgm:cxn modelId="{F0BC340D-E5A8-429B-8E5C-8C6F60F9F024}" srcId="{F4349E14-3E1F-40BE-9EB1-54CB24B5D540}" destId="{F3A73FCF-C978-436C-99A1-5F66699C74B0}" srcOrd="3" destOrd="0" parTransId="{870B2A1B-C508-4E16-AF75-38198D38A688}" sibTransId="{ECD7F819-37BD-4118-A70C-67B2F2C86145}"/>
    <dgm:cxn modelId="{F281240F-1181-4590-84E6-035146179B79}" srcId="{11A65049-B630-476E-8D23-84C56309678E}" destId="{2116EC84-A179-419A-B1B7-F28D4929FD70}" srcOrd="5" destOrd="0" parTransId="{17EB5F24-C126-4F1C-A160-384B5C32BBAA}" sibTransId="{26656751-CF6C-4980-9053-F90CB9EEB7B9}"/>
    <dgm:cxn modelId="{2AA13911-5AC4-4AC9-BE08-AEBAF91DED7D}" type="presOf" srcId="{246DCD15-D0F1-47D6-B436-BE29842C1F4B}" destId="{4F2D8924-718D-4258-9339-44FB85D11631}" srcOrd="0" destOrd="0" presId="urn:microsoft.com/office/officeart/2005/8/layout/hList1"/>
    <dgm:cxn modelId="{E956B413-1348-4CBC-937F-374A74A5A166}" srcId="{D8EE1CC0-7BF6-4D92-B2B2-0C454EBE67B6}" destId="{C40127C4-AEB9-453D-B795-A0A8E4C6EE72}" srcOrd="2" destOrd="0" parTransId="{82BCFD6A-2CDA-4061-B21A-1C1042263E02}" sibTransId="{BE2D80CF-654D-4475-96B7-5557A37BFC06}"/>
    <dgm:cxn modelId="{4412F613-A8B8-4B33-956D-CA87431AA1D9}" type="presOf" srcId="{E16AF1DE-3DD0-490D-9256-42A3BE499D55}" destId="{5B65DB5B-A3E4-4FDC-902E-E43A96F132E0}" srcOrd="0" destOrd="4" presId="urn:microsoft.com/office/officeart/2005/8/layout/hList1"/>
    <dgm:cxn modelId="{98596115-22E8-4BF0-AA32-80D269DC7F8F}" srcId="{075AEEAA-5649-42DB-AE4B-C080A235E019}" destId="{A1428FE8-C5EF-4AA2-A61A-2800E29772D8}" srcOrd="1" destOrd="0" parTransId="{583A6C4C-3F25-435B-967B-6E09A7762CB6}" sibTransId="{D83007C6-9464-432C-A5A4-751AF5765AA5}"/>
    <dgm:cxn modelId="{5B195215-7739-4D7E-98DE-9A3BB7E5B3F3}" srcId="{F4349E14-3E1F-40BE-9EB1-54CB24B5D540}" destId="{D551A24A-5C72-4D32-95AB-F599FEE06E5C}" srcOrd="0" destOrd="0" parTransId="{26A1FA7B-9D2C-48BE-BF9E-109E810CF12C}" sibTransId="{AE4E06C7-9B37-44DB-A829-69763805A6FE}"/>
    <dgm:cxn modelId="{2D78411E-81F4-4603-905A-5B3C8B6ABAFF}" type="presOf" srcId="{D8EE1CC0-7BF6-4D92-B2B2-0C454EBE67B6}" destId="{43255BD7-7EEE-4882-8E60-97CC3B33EDC1}" srcOrd="0" destOrd="0" presId="urn:microsoft.com/office/officeart/2005/8/layout/hList1"/>
    <dgm:cxn modelId="{A0628C1F-B8F0-4D4A-8CA0-92823C8A4AB4}" type="presOf" srcId="{075AEEAA-5649-42DB-AE4B-C080A235E019}" destId="{50BD69C9-3E71-4DE7-816F-91CE02F8025F}" srcOrd="0" destOrd="0" presId="urn:microsoft.com/office/officeart/2005/8/layout/hList1"/>
    <dgm:cxn modelId="{FB670C22-120A-415E-9451-3B71993A2F44}" srcId="{246DCD15-D0F1-47D6-B436-BE29842C1F4B}" destId="{F4349E14-3E1F-40BE-9EB1-54CB24B5D540}" srcOrd="1" destOrd="0" parTransId="{0840A271-0105-45B8-B926-BB410B9CBB87}" sibTransId="{6E7FA6D8-68E7-4109-B3CE-06FEB94BACEB}"/>
    <dgm:cxn modelId="{57EB6526-5C9C-4F7B-862C-4A64EA9162A0}" srcId="{075AEEAA-5649-42DB-AE4B-C080A235E019}" destId="{95A4C423-B09B-43A9-9485-E2C39AAA841F}" srcOrd="5" destOrd="0" parTransId="{DF19DBA8-2CED-45E9-9752-572EA4D28458}" sibTransId="{A1F96EF0-05E0-4B39-A1E8-2EB6EEDA7431}"/>
    <dgm:cxn modelId="{3CA36B26-9885-453D-875F-AAA44C90C48F}" type="presOf" srcId="{6AA67D65-84EE-4A3F-97D0-4516512BCF59}" destId="{1A2EBB38-3002-4A2A-AA2F-13D0EA4EBD6D}" srcOrd="0" destOrd="0" presId="urn:microsoft.com/office/officeart/2005/8/layout/hList1"/>
    <dgm:cxn modelId="{07C9D526-38F8-4E16-A3E8-6BD4A6021378}" srcId="{6AA67D65-84EE-4A3F-97D0-4516512BCF59}" destId="{759677F8-2249-4EF1-B04E-7706412D7A26}" srcOrd="7" destOrd="0" parTransId="{34A16762-0A10-4C55-AEB8-75E2E8F05684}" sibTransId="{CD1AA07E-C312-422C-80A2-09C5709A2591}"/>
    <dgm:cxn modelId="{E777A02D-8DA6-42EA-89AB-A461CE029C9B}" type="presOf" srcId="{83A82B30-56CF-4DB8-81FE-A179537808DC}" destId="{B48E39E6-E3C7-40D7-964E-4EEA4644DA21}" srcOrd="0" destOrd="5" presId="urn:microsoft.com/office/officeart/2005/8/layout/hList1"/>
    <dgm:cxn modelId="{469EAB37-F8EF-4F8C-8791-AC70FF19B1AB}" type="presOf" srcId="{9BB5E024-2533-45C8-BAD4-41ACE460A38C}" destId="{A786BCF4-8A98-4AA3-947D-CEDFA0331DDB}" srcOrd="0" destOrd="0" presId="urn:microsoft.com/office/officeart/2005/8/layout/hList1"/>
    <dgm:cxn modelId="{39A3643A-39D9-48A4-9D4E-C7FB016F7ACA}" srcId="{075AEEAA-5649-42DB-AE4B-C080A235E019}" destId="{CC9A8047-FF84-4CEF-B08F-0D38E967147F}" srcOrd="4" destOrd="0" parTransId="{5B4F957A-E128-42EB-B82D-1C01248C301E}" sibTransId="{21A4B246-0816-4E2D-AD96-DD108591FC0A}"/>
    <dgm:cxn modelId="{C7D5B83A-A689-4223-9966-5F149C23238C}" srcId="{246DCD15-D0F1-47D6-B436-BE29842C1F4B}" destId="{11A65049-B630-476E-8D23-84C56309678E}" srcOrd="4" destOrd="0" parTransId="{553C8C03-D2A9-4DCE-B7CC-5881BF15666B}" sibTransId="{EF46F90E-D375-4D5A-A3E1-1D3E65750F72}"/>
    <dgm:cxn modelId="{69575C3B-F1A4-465D-AB3B-F10366E9BF97}" srcId="{075AEEAA-5649-42DB-AE4B-C080A235E019}" destId="{9BB5E024-2533-45C8-BAD4-41ACE460A38C}" srcOrd="0" destOrd="0" parTransId="{28DB0D9E-167F-4B85-AC31-136AFD5DD404}" sibTransId="{EC38515C-4C23-48E4-8B90-E1192F68B7CC}"/>
    <dgm:cxn modelId="{0731973E-F112-4A91-96FA-D6DF300D9531}" srcId="{11A65049-B630-476E-8D23-84C56309678E}" destId="{15017EC0-0DFE-4E81-B8FA-0E6D9D837331}" srcOrd="2" destOrd="0" parTransId="{1AA1FC03-BC2E-42E0-B4F8-CD601A6EA4E5}" sibTransId="{9823314E-0AF2-4791-804D-1A6656996C50}"/>
    <dgm:cxn modelId="{730D983E-7479-4099-B686-7E6ECDAEFBB1}" srcId="{F4349E14-3E1F-40BE-9EB1-54CB24B5D540}" destId="{EED68923-6447-4139-8FF1-A0284C4AC3A5}" srcOrd="5" destOrd="0" parTransId="{B7017632-DFA6-4982-A560-A302FD2022CC}" sibTransId="{D6783826-D927-4AAF-861E-E4FF48F4FDD9}"/>
    <dgm:cxn modelId="{1681A83F-96C5-49BC-963A-950A32A55C28}" type="presOf" srcId="{EED68923-6447-4139-8FF1-A0284C4AC3A5}" destId="{5B65DB5B-A3E4-4FDC-902E-E43A96F132E0}" srcOrd="0" destOrd="5" presId="urn:microsoft.com/office/officeart/2005/8/layout/hList1"/>
    <dgm:cxn modelId="{99F03460-F357-409C-ABFE-85FA2F875BB3}" type="presOf" srcId="{D551A24A-5C72-4D32-95AB-F599FEE06E5C}" destId="{5B65DB5B-A3E4-4FDC-902E-E43A96F132E0}" srcOrd="0" destOrd="0" presId="urn:microsoft.com/office/officeart/2005/8/layout/hList1"/>
    <dgm:cxn modelId="{18071362-38C1-4B47-A60E-4ECBCC3A9FF5}" srcId="{6AA67D65-84EE-4A3F-97D0-4516512BCF59}" destId="{B578403F-A267-4BC0-BCC2-65148BD6AF5C}" srcOrd="1" destOrd="0" parTransId="{4E1E84DE-1E75-4231-B953-A9CCD95E1405}" sibTransId="{BB1190BC-ACB3-44BC-B3C0-293417E5C130}"/>
    <dgm:cxn modelId="{9B65D062-FE5B-4FCB-AE62-7EC3152AF9E9}" type="presOf" srcId="{06E2AB8F-E254-4BB2-AA9D-059D431D7095}" destId="{5B65DB5B-A3E4-4FDC-902E-E43A96F132E0}" srcOrd="0" destOrd="6" presId="urn:microsoft.com/office/officeart/2005/8/layout/hList1"/>
    <dgm:cxn modelId="{AFFF4F66-EFCC-4BB9-96E3-626468C4DE79}" type="presOf" srcId="{4CAD45F2-FC8E-4EDF-8B3B-C02E2F88FDF6}" destId="{B48E39E6-E3C7-40D7-964E-4EEA4644DA21}" srcOrd="0" destOrd="8" presId="urn:microsoft.com/office/officeart/2005/8/layout/hList1"/>
    <dgm:cxn modelId="{C3D5DF46-6344-45C6-876F-44D106AD16F4}" type="presOf" srcId="{D07400D2-D19B-47F0-B0B6-35E54183E50B}" destId="{5B65DB5B-A3E4-4FDC-902E-E43A96F132E0}" srcOrd="0" destOrd="8" presId="urn:microsoft.com/office/officeart/2005/8/layout/hList1"/>
    <dgm:cxn modelId="{14A81B67-13E6-4E35-9620-FC84078EBB8A}" type="presOf" srcId="{101DFA09-121F-49FC-838B-B874C8D926F7}" destId="{E0737B56-8A8E-4767-A0DF-F1F98788D991}" srcOrd="0" destOrd="4" presId="urn:microsoft.com/office/officeart/2005/8/layout/hList1"/>
    <dgm:cxn modelId="{23147969-AFA5-4B79-BA2F-ACF751D38CCB}" type="presOf" srcId="{EE92DB49-AC0E-40BC-8FB8-78C095A61555}" destId="{B48E39E6-E3C7-40D7-964E-4EEA4644DA21}" srcOrd="0" destOrd="0" presId="urn:microsoft.com/office/officeart/2005/8/layout/hList1"/>
    <dgm:cxn modelId="{46C7A969-CB03-4C94-927C-F00980AA83DF}" type="presOf" srcId="{7DC3EF77-F26F-4B9C-AECB-722270E13906}" destId="{B48E39E6-E3C7-40D7-964E-4EEA4644DA21}" srcOrd="0" destOrd="4" presId="urn:microsoft.com/office/officeart/2005/8/layout/hList1"/>
    <dgm:cxn modelId="{61400F4B-EE77-42CC-A240-5E0E9D783C85}" srcId="{D8EE1CC0-7BF6-4D92-B2B2-0C454EBE67B6}" destId="{9FE0B738-BB3C-4BB2-B2A4-DAD59F44002F}" srcOrd="1" destOrd="0" parTransId="{909D0A5F-C6F5-4592-90EF-49DCF10365D2}" sibTransId="{68E087A1-6B9E-42CD-8CA5-A9635459ED7A}"/>
    <dgm:cxn modelId="{251E126C-1160-4FF6-99EC-D3DEC4FE81C5}" type="presOf" srcId="{F3A73FCF-C978-436C-99A1-5F66699C74B0}" destId="{5B65DB5B-A3E4-4FDC-902E-E43A96F132E0}" srcOrd="0" destOrd="3" presId="urn:microsoft.com/office/officeart/2005/8/layout/hList1"/>
    <dgm:cxn modelId="{99F8B04C-891B-4AF7-922F-2B9132ABA830}" type="presOf" srcId="{CFB1C14F-7345-4501-91C4-FDC2AD2BD915}" destId="{A786BCF4-8A98-4AA3-947D-CEDFA0331DDB}" srcOrd="0" destOrd="6" presId="urn:microsoft.com/office/officeart/2005/8/layout/hList1"/>
    <dgm:cxn modelId="{63F08A4E-C0B8-491A-8AF5-30FBA4528498}" type="presOf" srcId="{D6278E4D-F915-409A-BD24-1286AEAA5737}" destId="{C4E7C066-5D5C-4D8B-A72D-AA5E941F6649}" srcOrd="0" destOrd="4" presId="urn:microsoft.com/office/officeart/2005/8/layout/hList1"/>
    <dgm:cxn modelId="{4BC5C34E-B498-4B92-91A8-F14F9C6388F7}" srcId="{075AEEAA-5649-42DB-AE4B-C080A235E019}" destId="{A13BA0C2-ADB3-4608-BE5A-B615F08482F0}" srcOrd="7" destOrd="0" parTransId="{39762203-109D-49F2-9105-6E3C1D9C3B35}" sibTransId="{16B266B9-5483-4230-AC14-B34DE8C4B2EF}"/>
    <dgm:cxn modelId="{13636A6F-BDDA-4AE4-86D4-47274FB7B1BD}" srcId="{11A65049-B630-476E-8D23-84C56309678E}" destId="{F9238392-5F99-4F47-AD34-16AF4334B013}" srcOrd="8" destOrd="0" parTransId="{6BD4D386-0CBA-4FE6-B094-3ABE1ECDB831}" sibTransId="{15DD3B00-8E14-44D6-A4CD-3456076FC3F5}"/>
    <dgm:cxn modelId="{CBC3B872-0F67-4974-B819-3A833E644AC4}" type="presOf" srcId="{2116EC84-A179-419A-B1B7-F28D4929FD70}" destId="{C4E7C066-5D5C-4D8B-A72D-AA5E941F6649}" srcOrd="0" destOrd="5" presId="urn:microsoft.com/office/officeart/2005/8/layout/hList1"/>
    <dgm:cxn modelId="{5035B775-DCA2-44F3-8CAD-F5B1818F7A13}" type="presOf" srcId="{02BE17E2-18C2-4EF5-9AED-A411AAE27A3E}" destId="{B48E39E6-E3C7-40D7-964E-4EEA4644DA21}" srcOrd="0" destOrd="9" presId="urn:microsoft.com/office/officeart/2005/8/layout/hList1"/>
    <dgm:cxn modelId="{4B95DE75-BBF5-4667-9915-2E6F3DD6792C}" type="presOf" srcId="{A2A6F60F-E6C5-4901-AF26-6C62B3FC4528}" destId="{E0737B56-8A8E-4767-A0DF-F1F98788D991}" srcOrd="0" destOrd="6" presId="urn:microsoft.com/office/officeart/2005/8/layout/hList1"/>
    <dgm:cxn modelId="{C2922457-68F0-4947-A9FE-E87B4CC94FF5}" srcId="{D8EE1CC0-7BF6-4D92-B2B2-0C454EBE67B6}" destId="{A2A6F60F-E6C5-4901-AF26-6C62B3FC4528}" srcOrd="6" destOrd="0" parTransId="{7845315E-3D5B-4E4D-A622-9850227F793E}" sibTransId="{C4351CEE-1991-4004-89EC-9307C78E7831}"/>
    <dgm:cxn modelId="{F1A4DA57-F6B7-484C-8722-FDAE1B304272}" srcId="{6AA67D65-84EE-4A3F-97D0-4516512BCF59}" destId="{02BE17E2-18C2-4EF5-9AED-A411AAE27A3E}" srcOrd="9" destOrd="0" parTransId="{90187184-8846-406F-AF44-13F1400D5936}" sibTransId="{BE0F0931-0A34-4AFB-9682-E6822805134E}"/>
    <dgm:cxn modelId="{E2E76C59-B5DE-4100-AD2A-B5B21A959A36}" srcId="{D8EE1CC0-7BF6-4D92-B2B2-0C454EBE67B6}" destId="{FE119A90-3A43-4298-A965-7D7A27F1A575}" srcOrd="3" destOrd="0" parTransId="{DC2A7C43-E06B-4DA1-BA08-6C0FC5CBA3E9}" sibTransId="{6D43CA35-C6CD-4422-906A-BAE4FA00BBCE}"/>
    <dgm:cxn modelId="{8DFEF079-E38D-40C4-92B9-34B721D50F9E}" srcId="{6AA67D65-84EE-4A3F-97D0-4516512BCF59}" destId="{4CAD45F2-FC8E-4EDF-8B3B-C02E2F88FDF6}" srcOrd="8" destOrd="0" parTransId="{0EAC54A9-1F3B-4E12-9BD6-5A9790569FA7}" sibTransId="{3B5EECF7-F3E0-4DE0-A804-F19A2417A72F}"/>
    <dgm:cxn modelId="{709D247F-CE2C-4BCB-A1D1-0A35E69664A7}" type="presOf" srcId="{FE119A90-3A43-4298-A965-7D7A27F1A575}" destId="{E0737B56-8A8E-4767-A0DF-F1F98788D991}" srcOrd="0" destOrd="3" presId="urn:microsoft.com/office/officeart/2005/8/layout/hList1"/>
    <dgm:cxn modelId="{FF8DCD7F-2FD9-4F9B-B5D4-A4C6B19ABA4D}" srcId="{11A65049-B630-476E-8D23-84C56309678E}" destId="{F09E5FEB-78C7-433D-A85F-62289EF30CAD}" srcOrd="7" destOrd="0" parTransId="{9CBF1357-F0A5-4E60-8C1C-DC88AE3E480A}" sibTransId="{30AF273D-D76D-498C-BEC7-B6FF03494D33}"/>
    <dgm:cxn modelId="{7A2CB382-BEB6-496B-A530-B6C70C277AAB}" srcId="{D8EE1CC0-7BF6-4D92-B2B2-0C454EBE67B6}" destId="{B98C5512-8A4D-4706-ADB9-3D9D9542B86D}" srcOrd="5" destOrd="0" parTransId="{E28B7200-7829-434A-9945-DA6FD131AFCE}" sibTransId="{5CE9280D-C41D-4F5F-A432-B693A20DDF01}"/>
    <dgm:cxn modelId="{18610186-0B36-4237-8995-306438F8298A}" type="presOf" srcId="{C40127C4-AEB9-453D-B795-A0A8E4C6EE72}" destId="{E0737B56-8A8E-4767-A0DF-F1F98788D991}" srcOrd="0" destOrd="2" presId="urn:microsoft.com/office/officeart/2005/8/layout/hList1"/>
    <dgm:cxn modelId="{1EC2F787-FD9E-4BAC-BDDC-082B8AC39C46}" srcId="{246DCD15-D0F1-47D6-B436-BE29842C1F4B}" destId="{D8EE1CC0-7BF6-4D92-B2B2-0C454EBE67B6}" srcOrd="2" destOrd="0" parTransId="{F44C96E5-49CD-4CA3-A9AC-887FAE7F2121}" sibTransId="{EFA99637-E446-48FC-9EDB-B60093229276}"/>
    <dgm:cxn modelId="{2D49CF8A-8679-425D-8FF6-96FC6E310573}" type="presOf" srcId="{F4349E14-3E1F-40BE-9EB1-54CB24B5D540}" destId="{8963BAF4-2A51-41E2-9FE6-32DDC76C9D51}" srcOrd="0" destOrd="0" presId="urn:microsoft.com/office/officeart/2005/8/layout/hList1"/>
    <dgm:cxn modelId="{6F2ED68B-EE98-41DE-A6EB-23E1C19A921F}" type="presOf" srcId="{0B45F1E1-808B-4604-97AA-A0F8CEFCEFBA}" destId="{B48E39E6-E3C7-40D7-964E-4EEA4644DA21}" srcOrd="0" destOrd="6" presId="urn:microsoft.com/office/officeart/2005/8/layout/hList1"/>
    <dgm:cxn modelId="{2DBCFD8B-AFC2-44D0-9883-70BEEE5F1BD0}" type="presOf" srcId="{95A4C423-B09B-43A9-9485-E2C39AAA841F}" destId="{A786BCF4-8A98-4AA3-947D-CEDFA0331DDB}" srcOrd="0" destOrd="5" presId="urn:microsoft.com/office/officeart/2005/8/layout/hList1"/>
    <dgm:cxn modelId="{65182291-4049-4ADF-AE4C-85460A523768}" srcId="{6AA67D65-84EE-4A3F-97D0-4516512BCF59}" destId="{1A1DFAAA-4E28-4CD1-8378-E7274C25F807}" srcOrd="2" destOrd="0" parTransId="{FC5D6C69-396F-4BAA-B4F8-EA4EBE8706E8}" sibTransId="{FBEFEBA9-F157-4700-90F8-C54C7CF64EF4}"/>
    <dgm:cxn modelId="{AE9C869E-AF34-47AC-877E-6686F7D73700}" type="presOf" srcId="{DF02E1A6-01D9-4A89-8BF7-C1F294D2F3F6}" destId="{5B65DB5B-A3E4-4FDC-902E-E43A96F132E0}" srcOrd="0" destOrd="1" presId="urn:microsoft.com/office/officeart/2005/8/layout/hList1"/>
    <dgm:cxn modelId="{74E04FA1-E575-4093-BA64-9D17208CFA22}" srcId="{246DCD15-D0F1-47D6-B436-BE29842C1F4B}" destId="{6AA67D65-84EE-4A3F-97D0-4516512BCF59}" srcOrd="0" destOrd="0" parTransId="{3036179A-F6D9-4D98-B563-F9B5422AC7A9}" sibTransId="{1ECC2EFB-D570-41FB-8BCF-06D82D9AEACC}"/>
    <dgm:cxn modelId="{AA88F2A2-2DE9-4618-891E-80EC0D5BDFFF}" type="presOf" srcId="{11A65049-B630-476E-8D23-84C56309678E}" destId="{407C3DC4-86A5-485C-8042-BCBB0FE0E162}" srcOrd="0" destOrd="0" presId="urn:microsoft.com/office/officeart/2005/8/layout/hList1"/>
    <dgm:cxn modelId="{2EBF7EA5-ECE8-4B38-8B9C-BCC8C7843F02}" type="presOf" srcId="{FB8B8503-BE8E-4E71-923B-BE4B36D65270}" destId="{A786BCF4-8A98-4AA3-947D-CEDFA0331DDB}" srcOrd="0" destOrd="3" presId="urn:microsoft.com/office/officeart/2005/8/layout/hList1"/>
    <dgm:cxn modelId="{DEA354A8-9082-4845-96ED-CC9760454840}" type="presOf" srcId="{9FE0B738-BB3C-4BB2-B2A4-DAD59F44002F}" destId="{E0737B56-8A8E-4767-A0DF-F1F98788D991}" srcOrd="0" destOrd="1" presId="urn:microsoft.com/office/officeart/2005/8/layout/hList1"/>
    <dgm:cxn modelId="{5978F5A9-23AE-48C3-BC14-117BA4DB3103}" srcId="{246DCD15-D0F1-47D6-B436-BE29842C1F4B}" destId="{075AEEAA-5649-42DB-AE4B-C080A235E019}" srcOrd="3" destOrd="0" parTransId="{90D44F4F-DFDB-4F03-9B89-60AF06011BFF}" sibTransId="{F8FB0E44-4C8E-42A8-8183-0D889BE516F9}"/>
    <dgm:cxn modelId="{0E9200AE-30EF-4711-9FC8-427231DA13D6}" srcId="{11A65049-B630-476E-8D23-84C56309678E}" destId="{0218FEDE-953E-4B72-818D-44E08C4BC392}" srcOrd="1" destOrd="0" parTransId="{D6645B30-E792-45EF-994A-10976B65C55B}" sibTransId="{3245CFE2-605B-45C7-B71E-5272BB5340F8}"/>
    <dgm:cxn modelId="{21A723AE-261C-4262-A2EF-5B0AD963861C}" srcId="{6AA67D65-84EE-4A3F-97D0-4516512BCF59}" destId="{B5D91B84-BBD1-45B6-A887-5222569C9700}" srcOrd="3" destOrd="0" parTransId="{EF451CEB-4A23-4E91-80E1-1E41380AF63F}" sibTransId="{80072465-0D6C-4ECF-A938-409A57D17384}"/>
    <dgm:cxn modelId="{F43FEFAE-AA46-4099-8150-E457ED5FE812}" type="presOf" srcId="{759677F8-2249-4EF1-B04E-7706412D7A26}" destId="{B48E39E6-E3C7-40D7-964E-4EEA4644DA21}" srcOrd="0" destOrd="7" presId="urn:microsoft.com/office/officeart/2005/8/layout/hList1"/>
    <dgm:cxn modelId="{AD1FC3B0-7C73-421F-A90A-7123F27A9420}" type="presOf" srcId="{A13BA0C2-ADB3-4608-BE5A-B615F08482F0}" destId="{A786BCF4-8A98-4AA3-947D-CEDFA0331DDB}" srcOrd="0" destOrd="7" presId="urn:microsoft.com/office/officeart/2005/8/layout/hList1"/>
    <dgm:cxn modelId="{600FD1B3-FEBB-4B67-962B-19F89CB8698F}" type="presOf" srcId="{413DED24-5ED0-465D-A9D8-790AD4FA0471}" destId="{C4E7C066-5D5C-4D8B-A72D-AA5E941F6649}" srcOrd="0" destOrd="0" presId="urn:microsoft.com/office/officeart/2005/8/layout/hList1"/>
    <dgm:cxn modelId="{EA0F82B5-AE3D-4F95-9D86-00DC0F0DAEC8}" type="presOf" srcId="{15017EC0-0DFE-4E81-B8FA-0E6D9D837331}" destId="{C4E7C066-5D5C-4D8B-A72D-AA5E941F6649}" srcOrd="0" destOrd="2" presId="urn:microsoft.com/office/officeart/2005/8/layout/hList1"/>
    <dgm:cxn modelId="{3FB405BE-F657-465B-B603-2B6A4941B430}" srcId="{F4349E14-3E1F-40BE-9EB1-54CB24B5D540}" destId="{D07400D2-D19B-47F0-B0B6-35E54183E50B}" srcOrd="8" destOrd="0" parTransId="{515B02AE-4AEA-4614-91CC-84F7E00BA109}" sibTransId="{D69DC63B-33A7-4919-83A3-4436BAF08699}"/>
    <dgm:cxn modelId="{A93473BE-D077-48E8-96DE-6286AF7483EA}" type="presOf" srcId="{1A1DFAAA-4E28-4CD1-8378-E7274C25F807}" destId="{B48E39E6-E3C7-40D7-964E-4EEA4644DA21}" srcOrd="0" destOrd="2" presId="urn:microsoft.com/office/officeart/2005/8/layout/hList1"/>
    <dgm:cxn modelId="{966C1CBF-A244-4A4A-8094-2AEE581DAB2C}" srcId="{F4349E14-3E1F-40BE-9EB1-54CB24B5D540}" destId="{DF02E1A6-01D9-4A89-8BF7-C1F294D2F3F6}" srcOrd="1" destOrd="0" parTransId="{5E2479C2-0916-4CB5-8056-0D376DA70CE3}" sibTransId="{CE8F9F54-1E28-465B-9A09-A983B994E6FF}"/>
    <dgm:cxn modelId="{79E836C3-84B5-4DB4-99A2-5EF4760074FF}" srcId="{F4349E14-3E1F-40BE-9EB1-54CB24B5D540}" destId="{E16AF1DE-3DD0-490D-9256-42A3BE499D55}" srcOrd="4" destOrd="0" parTransId="{C332EAF5-9212-4620-9CDA-FBE6E98DEC11}" sibTransId="{F9C0FDC0-9ED0-4241-9875-66A4FF14AD4B}"/>
    <dgm:cxn modelId="{951E54C4-B977-46EA-B502-239C783282A2}" srcId="{F4349E14-3E1F-40BE-9EB1-54CB24B5D540}" destId="{102D88A3-2B6B-4BC4-82E1-DA005B3CFDC1}" srcOrd="7" destOrd="0" parTransId="{168B59B7-C241-4FC7-BA22-6A29A0566437}" sibTransId="{B75B7A0C-94CB-41C5-82F7-902033E12F96}"/>
    <dgm:cxn modelId="{EC6F97C9-8779-4BFB-B580-F753DE0480B0}" type="presOf" srcId="{B98C5512-8A4D-4706-ADB9-3D9D9542B86D}" destId="{E0737B56-8A8E-4767-A0DF-F1F98788D991}" srcOrd="0" destOrd="5" presId="urn:microsoft.com/office/officeart/2005/8/layout/hList1"/>
    <dgm:cxn modelId="{5DEA3FCC-E200-42F7-A0A7-3C4867C8ABDA}" type="presOf" srcId="{CC9A8047-FF84-4CEF-B08F-0D38E967147F}" destId="{A786BCF4-8A98-4AA3-947D-CEDFA0331DDB}" srcOrd="0" destOrd="4" presId="urn:microsoft.com/office/officeart/2005/8/layout/hList1"/>
    <dgm:cxn modelId="{BC4E59CC-C2A8-4786-AA59-04D5B69A7F9B}" srcId="{6AA67D65-84EE-4A3F-97D0-4516512BCF59}" destId="{EE92DB49-AC0E-40BC-8FB8-78C095A61555}" srcOrd="0" destOrd="0" parTransId="{A0D9B92E-351A-4E18-B82F-D00080BB28EB}" sibTransId="{B144B5AB-F5DC-46BD-994D-2F13890EAFE5}"/>
    <dgm:cxn modelId="{A389ABCF-E1F5-40F1-9BAC-DE4250AFB881}" type="presOf" srcId="{0218FEDE-953E-4B72-818D-44E08C4BC392}" destId="{C4E7C066-5D5C-4D8B-A72D-AA5E941F6649}" srcOrd="0" destOrd="1" presId="urn:microsoft.com/office/officeart/2005/8/layout/hList1"/>
    <dgm:cxn modelId="{17ADF6D1-8A07-4229-A2B6-7A79746D97C4}" type="presOf" srcId="{006D5CB2-4E4A-4051-A078-E16BF4610D45}" destId="{C4E7C066-5D5C-4D8B-A72D-AA5E941F6649}" srcOrd="0" destOrd="6" presId="urn:microsoft.com/office/officeart/2005/8/layout/hList1"/>
    <dgm:cxn modelId="{1B34CDD2-91DF-4C85-BF35-2105DB0AF5E3}" srcId="{11A65049-B630-476E-8D23-84C56309678E}" destId="{D6278E4D-F915-409A-BD24-1286AEAA5737}" srcOrd="4" destOrd="0" parTransId="{3D4817E0-2C48-4B9A-8869-AC4B35419496}" sibTransId="{1CDCB004-5AA1-4018-A644-B4A00143A75C}"/>
    <dgm:cxn modelId="{17E81BD3-AF10-4EB3-96BE-77FF37456026}" type="presOf" srcId="{E3276AD6-DDFB-4C5A-9442-6A39E20E2010}" destId="{E0737B56-8A8E-4767-A0DF-F1F98788D991}" srcOrd="0" destOrd="0" presId="urn:microsoft.com/office/officeart/2005/8/layout/hList1"/>
    <dgm:cxn modelId="{42F655D4-B9E9-4E40-B731-20EA7A862170}" srcId="{075AEEAA-5649-42DB-AE4B-C080A235E019}" destId="{FB8B8503-BE8E-4E71-923B-BE4B36D65270}" srcOrd="3" destOrd="0" parTransId="{60AF5551-8DC4-4CD6-AD0E-DBEC64DD929B}" sibTransId="{502AB8D0-962A-4EF1-B309-DC287B2774AF}"/>
    <dgm:cxn modelId="{3C2EE1D7-D987-4A85-95F4-88CDFBA73548}" srcId="{6AA67D65-84EE-4A3F-97D0-4516512BCF59}" destId="{0B45F1E1-808B-4604-97AA-A0F8CEFCEFBA}" srcOrd="6" destOrd="0" parTransId="{E356854F-4615-4623-889D-A214822730BC}" sibTransId="{406DA6CE-DD56-4CC6-94DA-EA9314E5C6F7}"/>
    <dgm:cxn modelId="{1B507DDA-CF52-4A24-83ED-AC088A95F66B}" srcId="{11A65049-B630-476E-8D23-84C56309678E}" destId="{006D5CB2-4E4A-4051-A078-E16BF4610D45}" srcOrd="6" destOrd="0" parTransId="{B1F1B054-96FB-4F7B-B06B-D4110B003A4A}" sibTransId="{2BE74A08-A8BE-4F6D-8A68-8217B093BB79}"/>
    <dgm:cxn modelId="{DB3908DC-0D08-4C84-AFD8-42857F681AE9}" srcId="{F4349E14-3E1F-40BE-9EB1-54CB24B5D540}" destId="{06E2AB8F-E254-4BB2-AA9D-059D431D7095}" srcOrd="6" destOrd="0" parTransId="{D80EC358-89C3-4E00-8AD8-C9408ACF161A}" sibTransId="{4FA08855-1712-4320-98D5-0F5BA1E19E20}"/>
    <dgm:cxn modelId="{9BCBC4DD-7485-48D5-86C1-E10B9D92A253}" srcId="{075AEEAA-5649-42DB-AE4B-C080A235E019}" destId="{1682DF3A-5794-45F5-A501-BFD20329E356}" srcOrd="2" destOrd="0" parTransId="{44E7F716-6580-433F-973D-FC33F0BAA9B1}" sibTransId="{DAABEAB5-315D-4524-BB4C-F8EA0E531E97}"/>
    <dgm:cxn modelId="{382134DF-9A79-49D0-933B-0EBE13611C54}" type="presOf" srcId="{C749DF1F-2C7A-4DD7-960A-80A5D3FCD69E}" destId="{C4E7C066-5D5C-4D8B-A72D-AA5E941F6649}" srcOrd="0" destOrd="3" presId="urn:microsoft.com/office/officeart/2005/8/layout/hList1"/>
    <dgm:cxn modelId="{BE23A4E5-0C3A-404D-96A5-2899BE8EAF2C}" type="presOf" srcId="{102D88A3-2B6B-4BC4-82E1-DA005B3CFDC1}" destId="{5B65DB5B-A3E4-4FDC-902E-E43A96F132E0}" srcOrd="0" destOrd="7" presId="urn:microsoft.com/office/officeart/2005/8/layout/hList1"/>
    <dgm:cxn modelId="{132B29E7-CDD1-4A7D-B0F0-74B671F4EFC8}" type="presOf" srcId="{F9238392-5F99-4F47-AD34-16AF4334B013}" destId="{C4E7C066-5D5C-4D8B-A72D-AA5E941F6649}" srcOrd="0" destOrd="8" presId="urn:microsoft.com/office/officeart/2005/8/layout/hList1"/>
    <dgm:cxn modelId="{30B819E9-BD03-45B2-BD2F-2FB31FCEE199}" srcId="{D8EE1CC0-7BF6-4D92-B2B2-0C454EBE67B6}" destId="{101DFA09-121F-49FC-838B-B874C8D926F7}" srcOrd="4" destOrd="0" parTransId="{CF743CC8-2AB7-4EBC-A3B4-8CC2A7F5F641}" sibTransId="{D5D4BE1B-4BF4-4438-B682-8D5059FC7D01}"/>
    <dgm:cxn modelId="{5016E9ED-796E-40C6-90C3-1C56D597DB36}" srcId="{075AEEAA-5649-42DB-AE4B-C080A235E019}" destId="{CFB1C14F-7345-4501-91C4-FDC2AD2BD915}" srcOrd="6" destOrd="0" parTransId="{C9BB8ACD-E7A9-41DF-9C01-F78D52F7F8C5}" sibTransId="{3500AD33-FB54-4BBF-947A-9FDECBD69448}"/>
    <dgm:cxn modelId="{EFF34DEF-44B9-4AC3-B522-BF470CAA6D0C}" srcId="{6AA67D65-84EE-4A3F-97D0-4516512BCF59}" destId="{7DC3EF77-F26F-4B9C-AECB-722270E13906}" srcOrd="4" destOrd="0" parTransId="{A53AD186-4461-4175-B037-D42B6D07C311}" sibTransId="{1D963519-D22C-4FEB-9548-15AC7EA359CF}"/>
    <dgm:cxn modelId="{7E3B67F4-7D3F-4B97-BEBC-06D782762423}" srcId="{11A65049-B630-476E-8D23-84C56309678E}" destId="{413DED24-5ED0-465D-A9D8-790AD4FA0471}" srcOrd="0" destOrd="0" parTransId="{5BAE1581-4EE7-4778-8E2C-F8260D79C76E}" sibTransId="{D8900146-C0B3-4F07-A2CF-D680F104C66C}"/>
    <dgm:cxn modelId="{298C00F7-3197-437E-A8FA-3EA39615DAB3}" type="presOf" srcId="{E5951961-23E8-479E-88FF-557FD7AE552E}" destId="{5B65DB5B-A3E4-4FDC-902E-E43A96F132E0}" srcOrd="0" destOrd="2" presId="urn:microsoft.com/office/officeart/2005/8/layout/hList1"/>
    <dgm:cxn modelId="{8DA93BF8-E1EE-469B-BE3C-999D167D427A}" srcId="{6AA67D65-84EE-4A3F-97D0-4516512BCF59}" destId="{83A82B30-56CF-4DB8-81FE-A179537808DC}" srcOrd="5" destOrd="0" parTransId="{66DBA040-F877-45FF-A23B-4CAE28858B88}" sibTransId="{61DDE4EB-6465-435C-B884-E6A5A1A13491}"/>
    <dgm:cxn modelId="{27AF7DFA-DF26-477A-9EAB-05EC825D9386}" srcId="{11A65049-B630-476E-8D23-84C56309678E}" destId="{C749DF1F-2C7A-4DD7-960A-80A5D3FCD69E}" srcOrd="3" destOrd="0" parTransId="{6DB8BDBD-3889-4D12-8399-8E95F413934B}" sibTransId="{78F579E2-8326-4181-8D34-A2095A92B78E}"/>
    <dgm:cxn modelId="{840E89FA-F61C-4E82-A018-EBD700B562CE}" srcId="{F4349E14-3E1F-40BE-9EB1-54CB24B5D540}" destId="{E5951961-23E8-479E-88FF-557FD7AE552E}" srcOrd="2" destOrd="0" parTransId="{997C02FC-EF0D-4CD8-AA8F-749ABD8729E9}" sibTransId="{88B87793-C688-4CEA-AC63-9CA6675E6900}"/>
    <dgm:cxn modelId="{D22C75FD-3730-4C89-BB7F-EB9D96EE46E4}" type="presOf" srcId="{B5D91B84-BBD1-45B6-A887-5222569C9700}" destId="{B48E39E6-E3C7-40D7-964E-4EEA4644DA21}" srcOrd="0" destOrd="3" presId="urn:microsoft.com/office/officeart/2005/8/layout/hList1"/>
    <dgm:cxn modelId="{97CC7EF3-D2AB-4408-B9D7-87B31C66BB81}" type="presParOf" srcId="{4F2D8924-718D-4258-9339-44FB85D11631}" destId="{9521BAFB-E5B5-42DA-94CF-2ED1FEC52704}" srcOrd="0" destOrd="0" presId="urn:microsoft.com/office/officeart/2005/8/layout/hList1"/>
    <dgm:cxn modelId="{9E7247AA-DC45-4F10-B65C-2D3148919B1F}" type="presParOf" srcId="{9521BAFB-E5B5-42DA-94CF-2ED1FEC52704}" destId="{1A2EBB38-3002-4A2A-AA2F-13D0EA4EBD6D}" srcOrd="0" destOrd="0" presId="urn:microsoft.com/office/officeart/2005/8/layout/hList1"/>
    <dgm:cxn modelId="{17DC8911-5832-48B1-923F-0232BADE3EF3}" type="presParOf" srcId="{9521BAFB-E5B5-42DA-94CF-2ED1FEC52704}" destId="{B48E39E6-E3C7-40D7-964E-4EEA4644DA21}" srcOrd="1" destOrd="0" presId="urn:microsoft.com/office/officeart/2005/8/layout/hList1"/>
    <dgm:cxn modelId="{0D3EF969-786B-4BEB-BD55-2503630A4446}" type="presParOf" srcId="{4F2D8924-718D-4258-9339-44FB85D11631}" destId="{0D82FB51-D862-4907-8F22-EF38373E7ECA}" srcOrd="1" destOrd="0" presId="urn:microsoft.com/office/officeart/2005/8/layout/hList1"/>
    <dgm:cxn modelId="{7BF08AA0-D0AA-4453-88EB-C8F7AE1F61D1}" type="presParOf" srcId="{4F2D8924-718D-4258-9339-44FB85D11631}" destId="{3C52AF6E-FD97-43F3-AD8D-6A29030E0906}" srcOrd="2" destOrd="0" presId="urn:microsoft.com/office/officeart/2005/8/layout/hList1"/>
    <dgm:cxn modelId="{8DC7395A-F62F-47D6-9928-8B80707683F7}" type="presParOf" srcId="{3C52AF6E-FD97-43F3-AD8D-6A29030E0906}" destId="{8963BAF4-2A51-41E2-9FE6-32DDC76C9D51}" srcOrd="0" destOrd="0" presId="urn:microsoft.com/office/officeart/2005/8/layout/hList1"/>
    <dgm:cxn modelId="{BA5BE79E-9530-4900-A841-2438DE2FA48B}" type="presParOf" srcId="{3C52AF6E-FD97-43F3-AD8D-6A29030E0906}" destId="{5B65DB5B-A3E4-4FDC-902E-E43A96F132E0}" srcOrd="1" destOrd="0" presId="urn:microsoft.com/office/officeart/2005/8/layout/hList1"/>
    <dgm:cxn modelId="{E54AB5C4-28E1-4D99-8DD3-F59C61ECD197}" type="presParOf" srcId="{4F2D8924-718D-4258-9339-44FB85D11631}" destId="{CFD45B6D-A128-444C-A6B9-EEA22BBD03E3}" srcOrd="3" destOrd="0" presId="urn:microsoft.com/office/officeart/2005/8/layout/hList1"/>
    <dgm:cxn modelId="{6A6BA5E1-4024-4842-A4D5-B03C527B7449}" type="presParOf" srcId="{4F2D8924-718D-4258-9339-44FB85D11631}" destId="{D6758F15-9A10-4C53-9491-8F65E032D2AF}" srcOrd="4" destOrd="0" presId="urn:microsoft.com/office/officeart/2005/8/layout/hList1"/>
    <dgm:cxn modelId="{DCFF09FB-5425-4FAD-A80A-12C0B21F7F4F}" type="presParOf" srcId="{D6758F15-9A10-4C53-9491-8F65E032D2AF}" destId="{43255BD7-7EEE-4882-8E60-97CC3B33EDC1}" srcOrd="0" destOrd="0" presId="urn:microsoft.com/office/officeart/2005/8/layout/hList1"/>
    <dgm:cxn modelId="{E4331522-9246-4B94-99AE-EA44E5464F06}" type="presParOf" srcId="{D6758F15-9A10-4C53-9491-8F65E032D2AF}" destId="{E0737B56-8A8E-4767-A0DF-F1F98788D991}" srcOrd="1" destOrd="0" presId="urn:microsoft.com/office/officeart/2005/8/layout/hList1"/>
    <dgm:cxn modelId="{F8A9139D-302B-431B-B219-F9B1F3D08602}" type="presParOf" srcId="{4F2D8924-718D-4258-9339-44FB85D11631}" destId="{33A2ED8F-B7C2-425D-9D53-E4213A5A4B31}" srcOrd="5" destOrd="0" presId="urn:microsoft.com/office/officeart/2005/8/layout/hList1"/>
    <dgm:cxn modelId="{6773C770-ABE5-476C-B9DB-5FB4286E9110}" type="presParOf" srcId="{4F2D8924-718D-4258-9339-44FB85D11631}" destId="{94E0D44B-9443-481D-97E8-B842E24AA2CE}" srcOrd="6" destOrd="0" presId="urn:microsoft.com/office/officeart/2005/8/layout/hList1"/>
    <dgm:cxn modelId="{503A716B-9566-475A-A7C2-326121F94F81}" type="presParOf" srcId="{94E0D44B-9443-481D-97E8-B842E24AA2CE}" destId="{50BD69C9-3E71-4DE7-816F-91CE02F8025F}" srcOrd="0" destOrd="0" presId="urn:microsoft.com/office/officeart/2005/8/layout/hList1"/>
    <dgm:cxn modelId="{A585C0B9-B145-4200-9614-DBCB58F2C9E2}" type="presParOf" srcId="{94E0D44B-9443-481D-97E8-B842E24AA2CE}" destId="{A786BCF4-8A98-4AA3-947D-CEDFA0331DDB}" srcOrd="1" destOrd="0" presId="urn:microsoft.com/office/officeart/2005/8/layout/hList1"/>
    <dgm:cxn modelId="{860486A7-E54B-4220-A573-BB9670578C77}" type="presParOf" srcId="{4F2D8924-718D-4258-9339-44FB85D11631}" destId="{B816C7DD-18E2-4890-8929-1C2710EDEB0C}" srcOrd="7" destOrd="0" presId="urn:microsoft.com/office/officeart/2005/8/layout/hList1"/>
    <dgm:cxn modelId="{14249346-BC0E-4E9C-BB90-EF5DEC121E28}" type="presParOf" srcId="{4F2D8924-718D-4258-9339-44FB85D11631}" destId="{90D9B46F-DB46-4C28-A898-FA0D39D99926}" srcOrd="8" destOrd="0" presId="urn:microsoft.com/office/officeart/2005/8/layout/hList1"/>
    <dgm:cxn modelId="{B677FDFF-5A1A-42E7-A168-8468C897A1A4}" type="presParOf" srcId="{90D9B46F-DB46-4C28-A898-FA0D39D99926}" destId="{407C3DC4-86A5-485C-8042-BCBB0FE0E162}" srcOrd="0" destOrd="0" presId="urn:microsoft.com/office/officeart/2005/8/layout/hList1"/>
    <dgm:cxn modelId="{892032E7-2FD5-4150-9CF8-0ADE4517D1B6}" type="presParOf" srcId="{90D9B46F-DB46-4C28-A898-FA0D39D99926}" destId="{C4E7C066-5D5C-4D8B-A72D-AA5E941F664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FE5596-9803-42FA-8577-66A81AB2A0B7}" type="doc">
      <dgm:prSet loTypeId="urn:microsoft.com/office/officeart/2011/layout/Circl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BA3EAD-3255-465D-A503-CFF7D2551965}">
      <dgm:prSet phldrT="[Text]" custT="1"/>
      <dgm:spPr/>
      <dgm:t>
        <a:bodyPr/>
        <a:lstStyle/>
        <a:p>
          <a:r>
            <a:rPr lang="en-US" sz="2400" b="1" dirty="0"/>
            <a:t>1</a:t>
          </a:r>
        </a:p>
        <a:p>
          <a:r>
            <a:rPr lang="en-US" sz="1400" dirty="0"/>
            <a:t>Assistance with administration</a:t>
          </a:r>
        </a:p>
      </dgm:t>
    </dgm:pt>
    <dgm:pt modelId="{E644EDE4-EA99-4710-9E0F-39A3D138EDC2}" type="parTrans" cxnId="{527B244D-1B99-4603-95BF-B0114CFEE838}">
      <dgm:prSet/>
      <dgm:spPr/>
      <dgm:t>
        <a:bodyPr/>
        <a:lstStyle/>
        <a:p>
          <a:endParaRPr lang="en-US"/>
        </a:p>
      </dgm:t>
    </dgm:pt>
    <dgm:pt modelId="{453DB2D4-F3E8-4609-B53A-051C047D2A18}" type="sibTrans" cxnId="{527B244D-1B99-4603-95BF-B0114CFEE838}">
      <dgm:prSet/>
      <dgm:spPr/>
      <dgm:t>
        <a:bodyPr/>
        <a:lstStyle/>
        <a:p>
          <a:endParaRPr lang="en-US"/>
        </a:p>
      </dgm:t>
    </dgm:pt>
    <dgm:pt modelId="{FF5F5B4F-3214-4D64-9B5D-D4A8A9F78C8D}">
      <dgm:prSet phldrT="[Text]" custT="1"/>
      <dgm:spPr/>
      <dgm:t>
        <a:bodyPr/>
        <a:lstStyle/>
        <a:p>
          <a:r>
            <a:rPr lang="en-US" sz="2400" b="1" dirty="0"/>
            <a:t>2</a:t>
          </a:r>
        </a:p>
        <a:p>
          <a:r>
            <a:rPr lang="en-US" sz="1600" dirty="0"/>
            <a:t>Reduce capacity requirements</a:t>
          </a:r>
        </a:p>
      </dgm:t>
    </dgm:pt>
    <dgm:pt modelId="{C17F012E-4650-4547-8C8C-D5A9A474794C}" type="parTrans" cxnId="{EEC9DEE8-5F47-4A9B-8974-D99DF68E504F}">
      <dgm:prSet/>
      <dgm:spPr/>
      <dgm:t>
        <a:bodyPr/>
        <a:lstStyle/>
        <a:p>
          <a:endParaRPr lang="en-US"/>
        </a:p>
      </dgm:t>
    </dgm:pt>
    <dgm:pt modelId="{564D4824-BD19-4F87-817F-10AD5DA52386}" type="sibTrans" cxnId="{EEC9DEE8-5F47-4A9B-8974-D99DF68E504F}">
      <dgm:prSet/>
      <dgm:spPr/>
      <dgm:t>
        <a:bodyPr/>
        <a:lstStyle/>
        <a:p>
          <a:endParaRPr lang="en-US"/>
        </a:p>
      </dgm:t>
    </dgm:pt>
    <dgm:pt modelId="{CEB1A2F1-BCBE-43B3-BDAD-FA4975F475B2}">
      <dgm:prSet phldrT="[Text]" custT="1"/>
      <dgm:spPr/>
      <dgm:t>
        <a:bodyPr/>
        <a:lstStyle/>
        <a:p>
          <a:r>
            <a:rPr lang="en-US" sz="2400" b="1" dirty="0"/>
            <a:t>3</a:t>
          </a:r>
        </a:p>
        <a:p>
          <a:r>
            <a:rPr lang="en-US" sz="1600" dirty="0"/>
            <a:t>Remove or redefine terminal illness</a:t>
          </a:r>
        </a:p>
      </dgm:t>
    </dgm:pt>
    <dgm:pt modelId="{A9F583E1-0FA6-4B90-B467-5B24F1837D92}" type="parTrans" cxnId="{15E6E168-A800-4EF2-9214-219606B28256}">
      <dgm:prSet/>
      <dgm:spPr/>
      <dgm:t>
        <a:bodyPr/>
        <a:lstStyle/>
        <a:p>
          <a:endParaRPr lang="en-US"/>
        </a:p>
      </dgm:t>
    </dgm:pt>
    <dgm:pt modelId="{606A926C-B9AE-460B-BD96-412B34925882}" type="sibTrans" cxnId="{15E6E168-A800-4EF2-9214-219606B28256}">
      <dgm:prSet/>
      <dgm:spPr/>
      <dgm:t>
        <a:bodyPr/>
        <a:lstStyle/>
        <a:p>
          <a:endParaRPr lang="en-US"/>
        </a:p>
      </dgm:t>
    </dgm:pt>
    <dgm:pt modelId="{A4C0BDBB-FF60-44A2-89F7-AAB7E2617A50}">
      <dgm:prSet phldrT="[Text]" custT="1"/>
      <dgm:spPr/>
      <dgm:t>
        <a:bodyPr/>
        <a:lstStyle/>
        <a:p>
          <a:r>
            <a:rPr lang="en-US" sz="2400" b="1" dirty="0"/>
            <a:t>4</a:t>
          </a:r>
        </a:p>
        <a:p>
          <a:r>
            <a:rPr lang="en-US" sz="1600" dirty="0"/>
            <a:t>Allow for mental illness</a:t>
          </a:r>
        </a:p>
      </dgm:t>
    </dgm:pt>
    <dgm:pt modelId="{91491183-0271-4EBB-91A3-1CDD39E6F33A}" type="parTrans" cxnId="{7DF08DBB-1947-446E-8DFB-85B8B53F51C6}">
      <dgm:prSet/>
      <dgm:spPr/>
      <dgm:t>
        <a:bodyPr/>
        <a:lstStyle/>
        <a:p>
          <a:endParaRPr lang="en-US"/>
        </a:p>
      </dgm:t>
    </dgm:pt>
    <dgm:pt modelId="{BFAAC525-C0AC-4B8A-AFE5-C8F6F67E3FF4}" type="sibTrans" cxnId="{7DF08DBB-1947-446E-8DFB-85B8B53F51C6}">
      <dgm:prSet/>
      <dgm:spPr/>
      <dgm:t>
        <a:bodyPr/>
        <a:lstStyle/>
        <a:p>
          <a:endParaRPr lang="en-US"/>
        </a:p>
      </dgm:t>
    </dgm:pt>
    <dgm:pt modelId="{C52E94E5-FC44-441B-BE93-7FBAC42B0E1E}" type="pres">
      <dgm:prSet presAssocID="{D2FE5596-9803-42FA-8577-66A81AB2A0B7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AEA51035-D0E5-4032-A72E-5FBE7B23293F}" type="pres">
      <dgm:prSet presAssocID="{A4C0BDBB-FF60-44A2-89F7-AAB7E2617A50}" presName="Accent4" presStyleCnt="0"/>
      <dgm:spPr/>
    </dgm:pt>
    <dgm:pt modelId="{BFA93780-0A1F-406E-845B-288B059FF07B}" type="pres">
      <dgm:prSet presAssocID="{A4C0BDBB-FF60-44A2-89F7-AAB7E2617A50}" presName="Accent" presStyleLbl="node1" presStyleIdx="0" presStyleCnt="4"/>
      <dgm:spPr/>
    </dgm:pt>
    <dgm:pt modelId="{8F4E109C-458E-4812-B843-55446E0F6139}" type="pres">
      <dgm:prSet presAssocID="{A4C0BDBB-FF60-44A2-89F7-AAB7E2617A50}" presName="ParentBackground4" presStyleCnt="0"/>
      <dgm:spPr/>
    </dgm:pt>
    <dgm:pt modelId="{6DDC392F-3785-4132-8435-5CF563B3B2EF}" type="pres">
      <dgm:prSet presAssocID="{A4C0BDBB-FF60-44A2-89F7-AAB7E2617A50}" presName="ParentBackground" presStyleLbl="fgAcc1" presStyleIdx="0" presStyleCnt="4"/>
      <dgm:spPr/>
    </dgm:pt>
    <dgm:pt modelId="{CADE1F69-57F7-42DF-BA8F-11C691E89C56}" type="pres">
      <dgm:prSet presAssocID="{A4C0BDBB-FF60-44A2-89F7-AAB7E2617A50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6E50EF9A-DE85-4ED5-8586-CD853EB55EB8}" type="pres">
      <dgm:prSet presAssocID="{CEB1A2F1-BCBE-43B3-BDAD-FA4975F475B2}" presName="Accent3" presStyleCnt="0"/>
      <dgm:spPr/>
    </dgm:pt>
    <dgm:pt modelId="{1C73DE8D-3562-40AC-82B7-5955EE1A4086}" type="pres">
      <dgm:prSet presAssocID="{CEB1A2F1-BCBE-43B3-BDAD-FA4975F475B2}" presName="Accent" presStyleLbl="node1" presStyleIdx="1" presStyleCnt="4"/>
      <dgm:spPr/>
    </dgm:pt>
    <dgm:pt modelId="{71BBE7B1-21AB-48C5-AA49-FFA18CF23F73}" type="pres">
      <dgm:prSet presAssocID="{CEB1A2F1-BCBE-43B3-BDAD-FA4975F475B2}" presName="ParentBackground3" presStyleCnt="0"/>
      <dgm:spPr/>
    </dgm:pt>
    <dgm:pt modelId="{8023FC23-12FD-438B-850C-F99E92307B8A}" type="pres">
      <dgm:prSet presAssocID="{CEB1A2F1-BCBE-43B3-BDAD-FA4975F475B2}" presName="ParentBackground" presStyleLbl="fgAcc1" presStyleIdx="1" presStyleCnt="4"/>
      <dgm:spPr/>
    </dgm:pt>
    <dgm:pt modelId="{92340468-0F2F-48A1-B57B-8E749AE561FC}" type="pres">
      <dgm:prSet presAssocID="{CEB1A2F1-BCBE-43B3-BDAD-FA4975F475B2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326749B3-B524-4F40-A104-46A33D2F71E7}" type="pres">
      <dgm:prSet presAssocID="{FF5F5B4F-3214-4D64-9B5D-D4A8A9F78C8D}" presName="Accent2" presStyleCnt="0"/>
      <dgm:spPr/>
    </dgm:pt>
    <dgm:pt modelId="{15195706-A790-48A0-9FF4-7D3A2003A32D}" type="pres">
      <dgm:prSet presAssocID="{FF5F5B4F-3214-4D64-9B5D-D4A8A9F78C8D}" presName="Accent" presStyleLbl="node1" presStyleIdx="2" presStyleCnt="4"/>
      <dgm:spPr/>
    </dgm:pt>
    <dgm:pt modelId="{DDB7F532-BC0F-4374-9672-B56AD8C95A11}" type="pres">
      <dgm:prSet presAssocID="{FF5F5B4F-3214-4D64-9B5D-D4A8A9F78C8D}" presName="ParentBackground2" presStyleCnt="0"/>
      <dgm:spPr/>
    </dgm:pt>
    <dgm:pt modelId="{05F91510-AAB3-46F5-92C5-3943A18BE221}" type="pres">
      <dgm:prSet presAssocID="{FF5F5B4F-3214-4D64-9B5D-D4A8A9F78C8D}" presName="ParentBackground" presStyleLbl="fgAcc1" presStyleIdx="2" presStyleCnt="4"/>
      <dgm:spPr/>
    </dgm:pt>
    <dgm:pt modelId="{93F857D3-A030-4815-BA14-54332AB1B40D}" type="pres">
      <dgm:prSet presAssocID="{FF5F5B4F-3214-4D64-9B5D-D4A8A9F78C8D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7352D7CB-CEB0-4603-A6F2-AD37459FBC16}" type="pres">
      <dgm:prSet presAssocID="{1EBA3EAD-3255-465D-A503-CFF7D2551965}" presName="Accent1" presStyleCnt="0"/>
      <dgm:spPr/>
    </dgm:pt>
    <dgm:pt modelId="{66D1334E-E9BE-4FF3-88DC-53612025029C}" type="pres">
      <dgm:prSet presAssocID="{1EBA3EAD-3255-465D-A503-CFF7D2551965}" presName="Accent" presStyleLbl="node1" presStyleIdx="3" presStyleCnt="4"/>
      <dgm:spPr/>
    </dgm:pt>
    <dgm:pt modelId="{F2BB65CE-ECAD-4BCD-9E78-82E23E1C3FC9}" type="pres">
      <dgm:prSet presAssocID="{1EBA3EAD-3255-465D-A503-CFF7D2551965}" presName="ParentBackground1" presStyleCnt="0"/>
      <dgm:spPr/>
    </dgm:pt>
    <dgm:pt modelId="{8C33CC42-0985-4529-8898-A98CED6B7E6D}" type="pres">
      <dgm:prSet presAssocID="{1EBA3EAD-3255-465D-A503-CFF7D2551965}" presName="ParentBackground" presStyleLbl="fgAcc1" presStyleIdx="3" presStyleCnt="4"/>
      <dgm:spPr/>
    </dgm:pt>
    <dgm:pt modelId="{A8F2E30E-84EE-4269-AE29-F8CE120D3706}" type="pres">
      <dgm:prSet presAssocID="{1EBA3EAD-3255-465D-A503-CFF7D2551965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5E4B091C-72ED-4BD3-A65D-D2EFCC5CB5C6}" type="presOf" srcId="{FF5F5B4F-3214-4D64-9B5D-D4A8A9F78C8D}" destId="{93F857D3-A030-4815-BA14-54332AB1B40D}" srcOrd="1" destOrd="0" presId="urn:microsoft.com/office/officeart/2011/layout/CircleProcess"/>
    <dgm:cxn modelId="{60094222-23A2-4153-AFEF-4089E1F6A0DE}" type="presOf" srcId="{A4C0BDBB-FF60-44A2-89F7-AAB7E2617A50}" destId="{6DDC392F-3785-4132-8435-5CF563B3B2EF}" srcOrd="0" destOrd="0" presId="urn:microsoft.com/office/officeart/2011/layout/CircleProcess"/>
    <dgm:cxn modelId="{3F7B8C31-1630-406F-9BFE-DEE3F8AA84DB}" type="presOf" srcId="{FF5F5B4F-3214-4D64-9B5D-D4A8A9F78C8D}" destId="{05F91510-AAB3-46F5-92C5-3943A18BE221}" srcOrd="0" destOrd="0" presId="urn:microsoft.com/office/officeart/2011/layout/CircleProcess"/>
    <dgm:cxn modelId="{15E6E168-A800-4EF2-9214-219606B28256}" srcId="{D2FE5596-9803-42FA-8577-66A81AB2A0B7}" destId="{CEB1A2F1-BCBE-43B3-BDAD-FA4975F475B2}" srcOrd="2" destOrd="0" parTransId="{A9F583E1-0FA6-4B90-B467-5B24F1837D92}" sibTransId="{606A926C-B9AE-460B-BD96-412B34925882}"/>
    <dgm:cxn modelId="{527B244D-1B99-4603-95BF-B0114CFEE838}" srcId="{D2FE5596-9803-42FA-8577-66A81AB2A0B7}" destId="{1EBA3EAD-3255-465D-A503-CFF7D2551965}" srcOrd="0" destOrd="0" parTransId="{E644EDE4-EA99-4710-9E0F-39A3D138EDC2}" sibTransId="{453DB2D4-F3E8-4609-B53A-051C047D2A18}"/>
    <dgm:cxn modelId="{9E659E92-A99C-423B-8518-6EFF9E5F5CE3}" type="presOf" srcId="{A4C0BDBB-FF60-44A2-89F7-AAB7E2617A50}" destId="{CADE1F69-57F7-42DF-BA8F-11C691E89C56}" srcOrd="1" destOrd="0" presId="urn:microsoft.com/office/officeart/2011/layout/CircleProcess"/>
    <dgm:cxn modelId="{7DF08DBB-1947-446E-8DFB-85B8B53F51C6}" srcId="{D2FE5596-9803-42FA-8577-66A81AB2A0B7}" destId="{A4C0BDBB-FF60-44A2-89F7-AAB7E2617A50}" srcOrd="3" destOrd="0" parTransId="{91491183-0271-4EBB-91A3-1CDD39E6F33A}" sibTransId="{BFAAC525-C0AC-4B8A-AFE5-C8F6F67E3FF4}"/>
    <dgm:cxn modelId="{319093BF-6AA2-4307-90BD-212FC1EB93A1}" type="presOf" srcId="{1EBA3EAD-3255-465D-A503-CFF7D2551965}" destId="{A8F2E30E-84EE-4269-AE29-F8CE120D3706}" srcOrd="1" destOrd="0" presId="urn:microsoft.com/office/officeart/2011/layout/CircleProcess"/>
    <dgm:cxn modelId="{D9594DD4-2B75-4AA8-8E73-A16D130C2157}" type="presOf" srcId="{D2FE5596-9803-42FA-8577-66A81AB2A0B7}" destId="{C52E94E5-FC44-441B-BE93-7FBAC42B0E1E}" srcOrd="0" destOrd="0" presId="urn:microsoft.com/office/officeart/2011/layout/CircleProcess"/>
    <dgm:cxn modelId="{48C96ADE-1923-4703-88F5-2AAF39DA0A6D}" type="presOf" srcId="{CEB1A2F1-BCBE-43B3-BDAD-FA4975F475B2}" destId="{8023FC23-12FD-438B-850C-F99E92307B8A}" srcOrd="0" destOrd="0" presId="urn:microsoft.com/office/officeart/2011/layout/CircleProcess"/>
    <dgm:cxn modelId="{EEC9DEE8-5F47-4A9B-8974-D99DF68E504F}" srcId="{D2FE5596-9803-42FA-8577-66A81AB2A0B7}" destId="{FF5F5B4F-3214-4D64-9B5D-D4A8A9F78C8D}" srcOrd="1" destOrd="0" parTransId="{C17F012E-4650-4547-8C8C-D5A9A474794C}" sibTransId="{564D4824-BD19-4F87-817F-10AD5DA52386}"/>
    <dgm:cxn modelId="{AA5511EC-BD0F-4527-9F55-0D6167CC1BC6}" type="presOf" srcId="{CEB1A2F1-BCBE-43B3-BDAD-FA4975F475B2}" destId="{92340468-0F2F-48A1-B57B-8E749AE561FC}" srcOrd="1" destOrd="0" presId="urn:microsoft.com/office/officeart/2011/layout/CircleProcess"/>
    <dgm:cxn modelId="{F6944DEE-BD22-4D78-9E29-467611B50F68}" type="presOf" srcId="{1EBA3EAD-3255-465D-A503-CFF7D2551965}" destId="{8C33CC42-0985-4529-8898-A98CED6B7E6D}" srcOrd="0" destOrd="0" presId="urn:microsoft.com/office/officeart/2011/layout/CircleProcess"/>
    <dgm:cxn modelId="{DCDBFA70-D846-471F-B8E8-0115EB81236A}" type="presParOf" srcId="{C52E94E5-FC44-441B-BE93-7FBAC42B0E1E}" destId="{AEA51035-D0E5-4032-A72E-5FBE7B23293F}" srcOrd="0" destOrd="0" presId="urn:microsoft.com/office/officeart/2011/layout/CircleProcess"/>
    <dgm:cxn modelId="{24FF6F92-72F2-40F5-9EAB-714A4D1F70AB}" type="presParOf" srcId="{AEA51035-D0E5-4032-A72E-5FBE7B23293F}" destId="{BFA93780-0A1F-406E-845B-288B059FF07B}" srcOrd="0" destOrd="0" presId="urn:microsoft.com/office/officeart/2011/layout/CircleProcess"/>
    <dgm:cxn modelId="{06824918-A404-41F5-83FB-F6350B1EFF09}" type="presParOf" srcId="{C52E94E5-FC44-441B-BE93-7FBAC42B0E1E}" destId="{8F4E109C-458E-4812-B843-55446E0F6139}" srcOrd="1" destOrd="0" presId="urn:microsoft.com/office/officeart/2011/layout/CircleProcess"/>
    <dgm:cxn modelId="{00F3872C-2E1B-4018-A0FC-DC451AEEB47E}" type="presParOf" srcId="{8F4E109C-458E-4812-B843-55446E0F6139}" destId="{6DDC392F-3785-4132-8435-5CF563B3B2EF}" srcOrd="0" destOrd="0" presId="urn:microsoft.com/office/officeart/2011/layout/CircleProcess"/>
    <dgm:cxn modelId="{6D20425F-E473-41D4-8473-E4FD7C32438C}" type="presParOf" srcId="{C52E94E5-FC44-441B-BE93-7FBAC42B0E1E}" destId="{CADE1F69-57F7-42DF-BA8F-11C691E89C56}" srcOrd="2" destOrd="0" presId="urn:microsoft.com/office/officeart/2011/layout/CircleProcess"/>
    <dgm:cxn modelId="{F5BF74F1-2D18-4AAC-ABDF-67DEF381BB65}" type="presParOf" srcId="{C52E94E5-FC44-441B-BE93-7FBAC42B0E1E}" destId="{6E50EF9A-DE85-4ED5-8586-CD853EB55EB8}" srcOrd="3" destOrd="0" presId="urn:microsoft.com/office/officeart/2011/layout/CircleProcess"/>
    <dgm:cxn modelId="{7868AEEC-3292-47C0-80D2-7C8200BFCD3D}" type="presParOf" srcId="{6E50EF9A-DE85-4ED5-8586-CD853EB55EB8}" destId="{1C73DE8D-3562-40AC-82B7-5955EE1A4086}" srcOrd="0" destOrd="0" presId="urn:microsoft.com/office/officeart/2011/layout/CircleProcess"/>
    <dgm:cxn modelId="{B4DF2B68-A7CD-4201-8B2D-73F1D310DAF8}" type="presParOf" srcId="{C52E94E5-FC44-441B-BE93-7FBAC42B0E1E}" destId="{71BBE7B1-21AB-48C5-AA49-FFA18CF23F73}" srcOrd="4" destOrd="0" presId="urn:microsoft.com/office/officeart/2011/layout/CircleProcess"/>
    <dgm:cxn modelId="{9D8AFA8B-4180-42B8-87FD-0128D1B45533}" type="presParOf" srcId="{71BBE7B1-21AB-48C5-AA49-FFA18CF23F73}" destId="{8023FC23-12FD-438B-850C-F99E92307B8A}" srcOrd="0" destOrd="0" presId="urn:microsoft.com/office/officeart/2011/layout/CircleProcess"/>
    <dgm:cxn modelId="{3AEEFF55-AAFD-4029-BF1B-F72FF902D237}" type="presParOf" srcId="{C52E94E5-FC44-441B-BE93-7FBAC42B0E1E}" destId="{92340468-0F2F-48A1-B57B-8E749AE561FC}" srcOrd="5" destOrd="0" presId="urn:microsoft.com/office/officeart/2011/layout/CircleProcess"/>
    <dgm:cxn modelId="{6E374549-85FB-4791-8A42-3F7139E50962}" type="presParOf" srcId="{C52E94E5-FC44-441B-BE93-7FBAC42B0E1E}" destId="{326749B3-B524-4F40-A104-46A33D2F71E7}" srcOrd="6" destOrd="0" presId="urn:microsoft.com/office/officeart/2011/layout/CircleProcess"/>
    <dgm:cxn modelId="{DDC46BDE-C01D-4A2D-9877-E115F1B23660}" type="presParOf" srcId="{326749B3-B524-4F40-A104-46A33D2F71E7}" destId="{15195706-A790-48A0-9FF4-7D3A2003A32D}" srcOrd="0" destOrd="0" presId="urn:microsoft.com/office/officeart/2011/layout/CircleProcess"/>
    <dgm:cxn modelId="{AB11ECCB-531F-4CA7-A952-1D3762D9471B}" type="presParOf" srcId="{C52E94E5-FC44-441B-BE93-7FBAC42B0E1E}" destId="{DDB7F532-BC0F-4374-9672-B56AD8C95A11}" srcOrd="7" destOrd="0" presId="urn:microsoft.com/office/officeart/2011/layout/CircleProcess"/>
    <dgm:cxn modelId="{1D8A0A00-6C19-4EC6-A181-C5DE41ED3BFA}" type="presParOf" srcId="{DDB7F532-BC0F-4374-9672-B56AD8C95A11}" destId="{05F91510-AAB3-46F5-92C5-3943A18BE221}" srcOrd="0" destOrd="0" presId="urn:microsoft.com/office/officeart/2011/layout/CircleProcess"/>
    <dgm:cxn modelId="{A920369D-A379-45B8-94CF-BD24E2AA0C91}" type="presParOf" srcId="{C52E94E5-FC44-441B-BE93-7FBAC42B0E1E}" destId="{93F857D3-A030-4815-BA14-54332AB1B40D}" srcOrd="8" destOrd="0" presId="urn:microsoft.com/office/officeart/2011/layout/CircleProcess"/>
    <dgm:cxn modelId="{71AA9623-FAE8-4529-B871-A1F49303579C}" type="presParOf" srcId="{C52E94E5-FC44-441B-BE93-7FBAC42B0E1E}" destId="{7352D7CB-CEB0-4603-A6F2-AD37459FBC16}" srcOrd="9" destOrd="0" presId="urn:microsoft.com/office/officeart/2011/layout/CircleProcess"/>
    <dgm:cxn modelId="{808EF3C3-45B5-45A2-9C35-8ED7CD44D6A2}" type="presParOf" srcId="{7352D7CB-CEB0-4603-A6F2-AD37459FBC16}" destId="{66D1334E-E9BE-4FF3-88DC-53612025029C}" srcOrd="0" destOrd="0" presId="urn:microsoft.com/office/officeart/2011/layout/CircleProcess"/>
    <dgm:cxn modelId="{FC2FB90B-8A1B-4503-8160-1190D02984F9}" type="presParOf" srcId="{C52E94E5-FC44-441B-BE93-7FBAC42B0E1E}" destId="{F2BB65CE-ECAD-4BCD-9E78-82E23E1C3FC9}" srcOrd="10" destOrd="0" presId="urn:microsoft.com/office/officeart/2011/layout/CircleProcess"/>
    <dgm:cxn modelId="{0628DD26-3FA7-47C0-B513-02F042661E80}" type="presParOf" srcId="{F2BB65CE-ECAD-4BCD-9E78-82E23E1C3FC9}" destId="{8C33CC42-0985-4529-8898-A98CED6B7E6D}" srcOrd="0" destOrd="0" presId="urn:microsoft.com/office/officeart/2011/layout/CircleProcess"/>
    <dgm:cxn modelId="{DAB75832-0288-4486-B59A-30C9F6B918E4}" type="presParOf" srcId="{C52E94E5-FC44-441B-BE93-7FBAC42B0E1E}" destId="{A8F2E30E-84EE-4269-AE29-F8CE120D3706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EF50A1-2B15-4794-BACE-2B152497F5EF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84F877-9B3C-4F84-81EC-025ED2C89321}">
      <dgm:prSet phldrT="[Text]"/>
      <dgm:spPr/>
      <dgm:t>
        <a:bodyPr/>
        <a:lstStyle/>
        <a:p>
          <a:r>
            <a:rPr lang="en-US" dirty="0"/>
            <a:t>Current law</a:t>
          </a:r>
        </a:p>
      </dgm:t>
    </dgm:pt>
    <dgm:pt modelId="{9DBA2CCB-9431-4A87-AF77-F7D587552DAB}" type="parTrans" cxnId="{831D72D2-F02D-48DC-99BA-0F4B2CFDD9D3}">
      <dgm:prSet/>
      <dgm:spPr/>
      <dgm:t>
        <a:bodyPr/>
        <a:lstStyle/>
        <a:p>
          <a:endParaRPr lang="en-US"/>
        </a:p>
      </dgm:t>
    </dgm:pt>
    <dgm:pt modelId="{2F5745D2-61E1-457E-8086-CF39D294D682}" type="sibTrans" cxnId="{831D72D2-F02D-48DC-99BA-0F4B2CFDD9D3}">
      <dgm:prSet/>
      <dgm:spPr/>
      <dgm:t>
        <a:bodyPr/>
        <a:lstStyle/>
        <a:p>
          <a:endParaRPr lang="en-US"/>
        </a:p>
      </dgm:t>
    </dgm:pt>
    <dgm:pt modelId="{3E8C1CE6-2C59-4B0A-9911-59014AC87BC5}">
      <dgm:prSet phldrT="[Text]"/>
      <dgm:spPr/>
      <dgm:t>
        <a:bodyPr/>
        <a:lstStyle/>
        <a:p>
          <a:r>
            <a:rPr lang="en-US" dirty="0"/>
            <a:t>Patient must have decision-making capacity</a:t>
          </a:r>
        </a:p>
      </dgm:t>
    </dgm:pt>
    <dgm:pt modelId="{C9060038-2FE1-4A9B-9439-03102A8DE2A2}" type="parTrans" cxnId="{40FCDBF0-5149-4FFE-B72F-0C46E376D2B6}">
      <dgm:prSet/>
      <dgm:spPr/>
      <dgm:t>
        <a:bodyPr/>
        <a:lstStyle/>
        <a:p>
          <a:endParaRPr lang="en-US"/>
        </a:p>
      </dgm:t>
    </dgm:pt>
    <dgm:pt modelId="{77406418-C24A-46F8-8EA7-C9F9301E0B14}" type="sibTrans" cxnId="{40FCDBF0-5149-4FFE-B72F-0C46E376D2B6}">
      <dgm:prSet/>
      <dgm:spPr/>
      <dgm:t>
        <a:bodyPr/>
        <a:lstStyle/>
        <a:p>
          <a:endParaRPr lang="en-US"/>
        </a:p>
      </dgm:t>
    </dgm:pt>
    <dgm:pt modelId="{E17016A9-CF9C-4A4D-B3A7-89C29C1D2BAD}">
      <dgm:prSet phldrT="[Text]"/>
      <dgm:spPr/>
      <dgm:t>
        <a:bodyPr/>
        <a:lstStyle/>
        <a:p>
          <a:r>
            <a:rPr lang="en-US" dirty="0"/>
            <a:t>Multiple conditions may undermine decision-making capacity</a:t>
          </a:r>
        </a:p>
      </dgm:t>
    </dgm:pt>
    <dgm:pt modelId="{13EDBE65-2FAB-415E-9717-30A92B0F2D3C}" type="parTrans" cxnId="{C4281700-1723-4259-98ED-B912BA0626F7}">
      <dgm:prSet/>
      <dgm:spPr/>
      <dgm:t>
        <a:bodyPr/>
        <a:lstStyle/>
        <a:p>
          <a:endParaRPr lang="en-US"/>
        </a:p>
      </dgm:t>
    </dgm:pt>
    <dgm:pt modelId="{071F2DD8-4A4E-468A-8081-A926DB7F574A}" type="sibTrans" cxnId="{C4281700-1723-4259-98ED-B912BA0626F7}">
      <dgm:prSet/>
      <dgm:spPr/>
      <dgm:t>
        <a:bodyPr/>
        <a:lstStyle/>
        <a:p>
          <a:endParaRPr lang="en-US"/>
        </a:p>
      </dgm:t>
    </dgm:pt>
    <dgm:pt modelId="{AF5F7225-ADF7-4061-8D46-286CE9D3D485}">
      <dgm:prSet phldrT="[Text]"/>
      <dgm:spPr/>
      <dgm:t>
        <a:bodyPr/>
        <a:lstStyle/>
        <a:p>
          <a:r>
            <a:rPr lang="en-US" dirty="0"/>
            <a:t>Dementia, ALS, Parkinson’s, Huntington’s disease</a:t>
          </a:r>
        </a:p>
      </dgm:t>
    </dgm:pt>
    <dgm:pt modelId="{3184EA2E-A676-410D-8F4B-E8184E379C1B}" type="parTrans" cxnId="{BE58EE18-E2AE-49F7-A8A6-CBD1F6AD2600}">
      <dgm:prSet/>
      <dgm:spPr/>
      <dgm:t>
        <a:bodyPr/>
        <a:lstStyle/>
        <a:p>
          <a:endParaRPr lang="en-US"/>
        </a:p>
      </dgm:t>
    </dgm:pt>
    <dgm:pt modelId="{A0C3C184-94DC-417F-9F71-EC1ABE0031A6}" type="sibTrans" cxnId="{BE58EE18-E2AE-49F7-A8A6-CBD1F6AD2600}">
      <dgm:prSet/>
      <dgm:spPr/>
      <dgm:t>
        <a:bodyPr/>
        <a:lstStyle/>
        <a:p>
          <a:endParaRPr lang="en-US"/>
        </a:p>
      </dgm:t>
    </dgm:pt>
    <dgm:pt modelId="{CF66049F-C8F2-421B-85B9-CED8269D8E07}">
      <dgm:prSet phldrT="[Text]"/>
      <dgm:spPr/>
      <dgm:t>
        <a:bodyPr/>
        <a:lstStyle/>
        <a:p>
          <a:r>
            <a:rPr lang="en-US" dirty="0"/>
            <a:t>Reduce or change capacity requirements?</a:t>
          </a:r>
        </a:p>
      </dgm:t>
    </dgm:pt>
    <dgm:pt modelId="{7DC82AD6-A021-404C-AE4A-D3147D02DDFE}" type="parTrans" cxnId="{F752BFD6-946B-4634-BF72-F65D3628AAAE}">
      <dgm:prSet/>
      <dgm:spPr/>
      <dgm:t>
        <a:bodyPr/>
        <a:lstStyle/>
        <a:p>
          <a:endParaRPr lang="en-US"/>
        </a:p>
      </dgm:t>
    </dgm:pt>
    <dgm:pt modelId="{BA63E6D8-7AEB-45E9-AF5A-4881C5F02475}" type="sibTrans" cxnId="{F752BFD6-946B-4634-BF72-F65D3628AAAE}">
      <dgm:prSet/>
      <dgm:spPr/>
      <dgm:t>
        <a:bodyPr/>
        <a:lstStyle/>
        <a:p>
          <a:endParaRPr lang="en-US"/>
        </a:p>
      </dgm:t>
    </dgm:pt>
    <dgm:pt modelId="{D8F59F49-0374-40C8-AE1B-0D878BCFA093}">
      <dgm:prSet phldrT="[Text]"/>
      <dgm:spPr/>
      <dgm:t>
        <a:bodyPr/>
        <a:lstStyle/>
        <a:p>
          <a:r>
            <a:rPr lang="en-US" dirty="0"/>
            <a:t>Capacity requirements hinder patient autonomy, reflect unfairness, reduce “end-of-life options” for people with decisional impairments</a:t>
          </a:r>
        </a:p>
      </dgm:t>
    </dgm:pt>
    <dgm:pt modelId="{901F2AF5-C73C-4AD9-8AA0-FBD4F2675F4A}" type="parTrans" cxnId="{F94F1986-2368-41E9-B8F2-B41FD279BA00}">
      <dgm:prSet/>
      <dgm:spPr/>
      <dgm:t>
        <a:bodyPr/>
        <a:lstStyle/>
        <a:p>
          <a:endParaRPr lang="en-US"/>
        </a:p>
      </dgm:t>
    </dgm:pt>
    <dgm:pt modelId="{E6B75B1F-0843-4877-AD81-63D4E5F277D4}" type="sibTrans" cxnId="{F94F1986-2368-41E9-B8F2-B41FD279BA00}">
      <dgm:prSet/>
      <dgm:spPr/>
      <dgm:t>
        <a:bodyPr/>
        <a:lstStyle/>
        <a:p>
          <a:endParaRPr lang="en-US"/>
        </a:p>
      </dgm:t>
    </dgm:pt>
    <dgm:pt modelId="{E8AB2976-3940-4D00-9335-64BF4B352EFF}">
      <dgm:prSet/>
      <dgm:spPr/>
      <dgm:t>
        <a:bodyPr/>
        <a:lstStyle/>
        <a:p>
          <a:r>
            <a:rPr lang="en-US" dirty="0"/>
            <a:t>Voluntary, written consent</a:t>
          </a:r>
        </a:p>
      </dgm:t>
    </dgm:pt>
    <dgm:pt modelId="{792C0F96-991D-4A75-B6E6-0309ECB480DF}" type="parTrans" cxnId="{3C723586-19FB-4368-B678-1CB8A86A0741}">
      <dgm:prSet/>
      <dgm:spPr/>
      <dgm:t>
        <a:bodyPr/>
        <a:lstStyle/>
        <a:p>
          <a:endParaRPr lang="en-US"/>
        </a:p>
      </dgm:t>
    </dgm:pt>
    <dgm:pt modelId="{36C1FE11-1FCC-479E-8B54-1082269FFE88}" type="sibTrans" cxnId="{3C723586-19FB-4368-B678-1CB8A86A0741}">
      <dgm:prSet/>
      <dgm:spPr/>
      <dgm:t>
        <a:bodyPr/>
        <a:lstStyle/>
        <a:p>
          <a:endParaRPr lang="en-US"/>
        </a:p>
      </dgm:t>
    </dgm:pt>
    <dgm:pt modelId="{24BEA327-F318-426F-BF98-111004CA5F16}">
      <dgm:prSet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dirty="0"/>
            <a:t>Progressive, partial, or full loss of decision-making capacity</a:t>
          </a:r>
        </a:p>
      </dgm:t>
    </dgm:pt>
    <dgm:pt modelId="{0F141268-5E42-4B35-8A4F-3E845A94C8D2}" type="parTrans" cxnId="{C2B70F8E-8263-4622-B493-C3CAC6B926C4}">
      <dgm:prSet/>
      <dgm:spPr/>
      <dgm:t>
        <a:bodyPr/>
        <a:lstStyle/>
        <a:p>
          <a:endParaRPr lang="en-US"/>
        </a:p>
      </dgm:t>
    </dgm:pt>
    <dgm:pt modelId="{BCF43A03-CFC3-497C-B647-8772D5F5C71E}" type="sibTrans" cxnId="{C2B70F8E-8263-4622-B493-C3CAC6B926C4}">
      <dgm:prSet/>
      <dgm:spPr/>
      <dgm:t>
        <a:bodyPr/>
        <a:lstStyle/>
        <a:p>
          <a:endParaRPr lang="en-US"/>
        </a:p>
      </dgm:t>
    </dgm:pt>
    <dgm:pt modelId="{A1619DEB-C64D-4D36-97E1-C85CBAF67F66}">
      <dgm:prSet/>
      <dgm:spPr/>
      <dgm:t>
        <a:bodyPr/>
        <a:lstStyle/>
        <a:p>
          <a:r>
            <a:rPr lang="en-US" dirty="0"/>
            <a:t>People with cognitive impairments or intellectual disabilities </a:t>
          </a:r>
        </a:p>
      </dgm:t>
    </dgm:pt>
    <dgm:pt modelId="{664D1DC7-12A3-41B2-9AE5-4744B091D8BA}" type="parTrans" cxnId="{BF1B02B2-C3C3-4374-991E-FCA82279CBB9}">
      <dgm:prSet/>
      <dgm:spPr/>
      <dgm:t>
        <a:bodyPr/>
        <a:lstStyle/>
        <a:p>
          <a:endParaRPr lang="en-US"/>
        </a:p>
      </dgm:t>
    </dgm:pt>
    <dgm:pt modelId="{4DEF4809-97CC-4164-9D23-7CBB21253157}" type="sibTrans" cxnId="{BF1B02B2-C3C3-4374-991E-FCA82279CBB9}">
      <dgm:prSet/>
      <dgm:spPr/>
      <dgm:t>
        <a:bodyPr/>
        <a:lstStyle/>
        <a:p>
          <a:endParaRPr lang="en-US"/>
        </a:p>
      </dgm:t>
    </dgm:pt>
    <dgm:pt modelId="{FB8D4147-658B-4B2E-9CB4-5B1DB0A5A8A9}">
      <dgm:prSet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dirty="0"/>
            <a:t>Use models of supported decision-making – Prof. Megan Wright</a:t>
          </a:r>
        </a:p>
      </dgm:t>
    </dgm:pt>
    <dgm:pt modelId="{CFCE3797-F91C-4D8A-99D7-5B09540307DA}" type="parTrans" cxnId="{BE402EBC-DD7D-4FD8-853B-F5DB73482751}">
      <dgm:prSet/>
      <dgm:spPr/>
      <dgm:t>
        <a:bodyPr/>
        <a:lstStyle/>
        <a:p>
          <a:endParaRPr lang="en-US"/>
        </a:p>
      </dgm:t>
    </dgm:pt>
    <dgm:pt modelId="{BC8C2CB9-2E08-4A16-BE88-8E0C575B987E}" type="sibTrans" cxnId="{BE402EBC-DD7D-4FD8-853B-F5DB73482751}">
      <dgm:prSet/>
      <dgm:spPr/>
      <dgm:t>
        <a:bodyPr/>
        <a:lstStyle/>
        <a:p>
          <a:endParaRPr lang="en-US"/>
        </a:p>
      </dgm:t>
    </dgm:pt>
    <dgm:pt modelId="{A6CD07AE-AB75-4792-B859-4FD6552F93C1}">
      <dgm:prSet/>
      <dgm:spPr/>
      <dgm:t>
        <a:bodyPr/>
        <a:lstStyle/>
        <a:p>
          <a:r>
            <a:rPr lang="en-US" dirty="0"/>
            <a:t>Risks of  Modifying the Standard</a:t>
          </a:r>
        </a:p>
      </dgm:t>
    </dgm:pt>
    <dgm:pt modelId="{4A455FF1-9A81-4701-A30B-2AA8973D2FF0}" type="parTrans" cxnId="{DBA07308-7396-4AA4-B188-E67D44FF242C}">
      <dgm:prSet/>
      <dgm:spPr/>
    </dgm:pt>
    <dgm:pt modelId="{7BBE056C-5A19-43C5-8F74-AC51470E95C8}" type="sibTrans" cxnId="{DBA07308-7396-4AA4-B188-E67D44FF242C}">
      <dgm:prSet/>
      <dgm:spPr/>
    </dgm:pt>
    <dgm:pt modelId="{6A4E380B-3FC5-43FA-81FA-CF1A1ED59AB1}">
      <dgm:prSet/>
      <dgm:spPr/>
      <dgm:t>
        <a:bodyPr/>
        <a:lstStyle/>
        <a:p>
          <a:r>
            <a:rPr lang="en-US" dirty="0"/>
            <a:t>Not like other treatments, but the purpose is to cause the patient’s death</a:t>
          </a:r>
        </a:p>
      </dgm:t>
    </dgm:pt>
    <dgm:pt modelId="{6C265BCC-9372-4971-8C3A-AFD811ED18FB}" type="parTrans" cxnId="{C72015F6-4663-48AE-A283-159AEEFFCCBA}">
      <dgm:prSet/>
      <dgm:spPr/>
    </dgm:pt>
    <dgm:pt modelId="{E82701F6-2B0C-40A1-A615-8B81BB6A886F}" type="sibTrans" cxnId="{C72015F6-4663-48AE-A283-159AEEFFCCBA}">
      <dgm:prSet/>
      <dgm:spPr/>
    </dgm:pt>
    <dgm:pt modelId="{36AD7D36-DE6C-4AB0-A978-EC565F7E99C2}">
      <dgm:prSet/>
      <dgm:spPr/>
      <dgm:t>
        <a:bodyPr/>
        <a:lstStyle/>
        <a:p>
          <a:r>
            <a:rPr lang="en-US" dirty="0"/>
            <a:t>Well meaning family members may believe the patient is suffering or has a poor quality of life, even if the patient would not make the same evaluation</a:t>
          </a:r>
        </a:p>
      </dgm:t>
    </dgm:pt>
    <dgm:pt modelId="{FB183F1C-646C-44D4-99A5-BC054935FA13}" type="parTrans" cxnId="{6BE465D1-D5E9-4CCE-97AD-E8EB37DE9F91}">
      <dgm:prSet/>
      <dgm:spPr/>
    </dgm:pt>
    <dgm:pt modelId="{DF3A8A9E-A685-4CEC-8D82-B2E542F18B63}" type="sibTrans" cxnId="{6BE465D1-D5E9-4CCE-97AD-E8EB37DE9F91}">
      <dgm:prSet/>
      <dgm:spPr/>
    </dgm:pt>
    <dgm:pt modelId="{8F62F194-393E-49D0-A741-B7910F0924C2}">
      <dgm:prSet/>
      <dgm:spPr/>
      <dgm:t>
        <a:bodyPr/>
        <a:lstStyle/>
        <a:p>
          <a:r>
            <a:rPr lang="en-US" dirty="0"/>
            <a:t>Burdensome caregiving</a:t>
          </a:r>
        </a:p>
      </dgm:t>
    </dgm:pt>
    <dgm:pt modelId="{7D930392-E4C0-40C5-8D3A-D521496508A0}" type="parTrans" cxnId="{FB518CE3-0154-4714-BA9A-249FA2354D8D}">
      <dgm:prSet/>
      <dgm:spPr/>
    </dgm:pt>
    <dgm:pt modelId="{8CD4B1ED-EC0C-4ADC-8AFC-BEC0E74BCF1C}" type="sibTrans" cxnId="{FB518CE3-0154-4714-BA9A-249FA2354D8D}">
      <dgm:prSet/>
      <dgm:spPr/>
    </dgm:pt>
    <dgm:pt modelId="{AD463BD4-C015-4643-A967-4F6925AB2B00}">
      <dgm:prSet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dirty="0"/>
            <a:t>Patient’s behavior can be distressing </a:t>
          </a:r>
        </a:p>
      </dgm:t>
    </dgm:pt>
    <dgm:pt modelId="{AA811FA1-FC8B-448F-A6CB-57CAA25BFD74}" type="parTrans" cxnId="{6BA0D697-71EB-499A-99CA-691EB40E9082}">
      <dgm:prSet/>
      <dgm:spPr/>
    </dgm:pt>
    <dgm:pt modelId="{B1B21AAA-A9AD-40AD-A085-3AFD9CC542C7}" type="sibTrans" cxnId="{6BA0D697-71EB-499A-99CA-691EB40E9082}">
      <dgm:prSet/>
      <dgm:spPr/>
    </dgm:pt>
    <dgm:pt modelId="{F742D2B2-7244-4436-BAD4-EC463ABE367E}">
      <dgm:prSet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dirty="0"/>
            <a:t>Psychiatric symptoms</a:t>
          </a:r>
        </a:p>
      </dgm:t>
    </dgm:pt>
    <dgm:pt modelId="{C7BCD275-9592-4641-93CE-1F1A82C09DDF}" type="parTrans" cxnId="{C835F099-9E90-470D-9607-DF8837B49DB8}">
      <dgm:prSet/>
      <dgm:spPr/>
    </dgm:pt>
    <dgm:pt modelId="{E14A4458-1E53-47AB-B5FD-ABC42EC136A7}" type="sibTrans" cxnId="{C835F099-9E90-470D-9607-DF8837B49DB8}">
      <dgm:prSet/>
      <dgm:spPr/>
    </dgm:pt>
    <dgm:pt modelId="{140EDA3B-32DE-45EC-863E-6D46A25DF421}">
      <dgm:prSet phldrT="[Text]"/>
      <dgm:spPr/>
      <dgm:t>
        <a:bodyPr/>
        <a:lstStyle/>
        <a:p>
          <a:r>
            <a:rPr lang="en-US" dirty="0"/>
            <a:t>People with dementia just a “husk” of their former self</a:t>
          </a:r>
        </a:p>
      </dgm:t>
    </dgm:pt>
    <dgm:pt modelId="{888DE1A0-2C30-402E-9EB0-C3EB63AA14F5}" type="parTrans" cxnId="{A6D101FE-6211-4C36-834F-AD5812378F99}">
      <dgm:prSet/>
      <dgm:spPr/>
    </dgm:pt>
    <dgm:pt modelId="{3A2FE6A2-2B5B-4053-97CC-E24FF77C7640}" type="sibTrans" cxnId="{A6D101FE-6211-4C36-834F-AD5812378F99}">
      <dgm:prSet/>
      <dgm:spPr/>
    </dgm:pt>
    <dgm:pt modelId="{5A3C88A1-E71C-47F9-92D1-4936AB4D9CC4}">
      <dgm:prSet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dirty="0"/>
            <a:t>Patients do not become less of a person or less deserving of care</a:t>
          </a:r>
        </a:p>
      </dgm:t>
    </dgm:pt>
    <dgm:pt modelId="{5A576C00-556D-4FCC-9609-0293E698EC4F}" type="parTrans" cxnId="{33A0AA9B-2539-48A5-83F4-760AE2058A42}">
      <dgm:prSet/>
      <dgm:spPr/>
    </dgm:pt>
    <dgm:pt modelId="{36B3521B-03F3-434B-A3FC-1C8866B14310}" type="sibTrans" cxnId="{33A0AA9B-2539-48A5-83F4-760AE2058A42}">
      <dgm:prSet/>
      <dgm:spPr/>
    </dgm:pt>
    <dgm:pt modelId="{9EC26F60-97CB-40C7-AFF5-868FD7D0F5A6}">
      <dgm:prSet phldrT="[Text]"/>
      <dgm:spPr/>
      <dgm:t>
        <a:bodyPr/>
        <a:lstStyle/>
        <a:p>
          <a:r>
            <a:rPr lang="en-US" dirty="0"/>
            <a:t>Proposals</a:t>
          </a:r>
        </a:p>
      </dgm:t>
    </dgm:pt>
    <dgm:pt modelId="{B40E8893-FB58-4527-BB96-7E786E6EB1AD}" type="parTrans" cxnId="{047717CE-65EB-4834-8DE7-B1D1340291E7}">
      <dgm:prSet/>
      <dgm:spPr/>
    </dgm:pt>
    <dgm:pt modelId="{6699E8F2-1AB5-46E9-B2D2-FE17E7C05783}" type="sibTrans" cxnId="{047717CE-65EB-4834-8DE7-B1D1340291E7}">
      <dgm:prSet/>
      <dgm:spPr/>
    </dgm:pt>
    <dgm:pt modelId="{21A71BFB-39C6-42CD-B965-9EE5C9B28118}">
      <dgm:prSet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dirty="0"/>
            <a:t>Activate a future advance directive </a:t>
          </a:r>
        </a:p>
      </dgm:t>
    </dgm:pt>
    <dgm:pt modelId="{DE286751-8C80-4553-A1B5-D24F1690CC81}" type="parTrans" cxnId="{EBF8ACC6-CE51-417F-AC77-4F0E1F8C3935}">
      <dgm:prSet/>
      <dgm:spPr/>
    </dgm:pt>
    <dgm:pt modelId="{B26CCB89-916A-419D-9BBB-A548873A6873}" type="sibTrans" cxnId="{EBF8ACC6-CE51-417F-AC77-4F0E1F8C3935}">
      <dgm:prSet/>
      <dgm:spPr/>
    </dgm:pt>
    <dgm:pt modelId="{215DD345-BE2B-4E82-BC7D-A495219DCFFC}">
      <dgm:prSet/>
      <dgm:spPr/>
      <dgm:t>
        <a:bodyPr/>
        <a:lstStyle/>
        <a:p>
          <a:r>
            <a:rPr lang="en-US" dirty="0"/>
            <a:t>Bills in HI, CA (failed)</a:t>
          </a:r>
        </a:p>
      </dgm:t>
    </dgm:pt>
    <dgm:pt modelId="{551B8A99-780A-44A3-AC77-4C8A6E23276A}" type="parTrans" cxnId="{16747DB9-46AF-4DA6-AFA3-74368BF37232}">
      <dgm:prSet/>
      <dgm:spPr/>
    </dgm:pt>
    <dgm:pt modelId="{51AA69B5-5ABB-4F71-8E6C-F6DCC22E77CA}" type="sibTrans" cxnId="{16747DB9-46AF-4DA6-AFA3-74368BF37232}">
      <dgm:prSet/>
      <dgm:spPr/>
    </dgm:pt>
    <dgm:pt modelId="{3B67BBD7-2F78-4885-AE13-903A57927F4F}">
      <dgm:prSet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dirty="0"/>
            <a:t>Patients are suggestible to influence</a:t>
          </a:r>
        </a:p>
      </dgm:t>
    </dgm:pt>
    <dgm:pt modelId="{0547E866-551A-436E-AA56-5C6430F682D2}" type="parTrans" cxnId="{A7AE3282-39D9-4E83-A51E-A6562E99AF09}">
      <dgm:prSet/>
      <dgm:spPr/>
    </dgm:pt>
    <dgm:pt modelId="{CCC4052A-D8D4-47C6-A3CD-C56340BB70A7}" type="sibTrans" cxnId="{A7AE3282-39D9-4E83-A51E-A6562E99AF09}">
      <dgm:prSet/>
      <dgm:spPr/>
    </dgm:pt>
    <dgm:pt modelId="{4DBD1850-8EA9-47BD-BB24-E6ECAB65BA9C}">
      <dgm:prSet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dirty="0"/>
            <a:t>What if patients change their mind?</a:t>
          </a:r>
        </a:p>
      </dgm:t>
    </dgm:pt>
    <dgm:pt modelId="{100DB787-A75A-4332-B62B-3F288AD84BA0}" type="sibTrans" cxnId="{B401C1C7-BCA9-46A5-84E5-76FD8E6EE0C8}">
      <dgm:prSet/>
      <dgm:spPr/>
    </dgm:pt>
    <dgm:pt modelId="{F9170EBE-E734-4C6B-946C-86251955CEB5}" type="parTrans" cxnId="{B401C1C7-BCA9-46A5-84E5-76FD8E6EE0C8}">
      <dgm:prSet/>
      <dgm:spPr/>
    </dgm:pt>
    <dgm:pt modelId="{7CF91327-405B-414F-B4EB-B02B25C50D46}" type="pres">
      <dgm:prSet presAssocID="{83EF50A1-2B15-4794-BACE-2B152497F5EF}" presName="Name0" presStyleCnt="0">
        <dgm:presLayoutVars>
          <dgm:dir/>
          <dgm:animLvl val="lvl"/>
          <dgm:resizeHandles val="exact"/>
        </dgm:presLayoutVars>
      </dgm:prSet>
      <dgm:spPr/>
    </dgm:pt>
    <dgm:pt modelId="{971D72F4-4392-4018-A234-328D9CDE2BFD}" type="pres">
      <dgm:prSet presAssocID="{EA84F877-9B3C-4F84-81EC-025ED2C89321}" presName="composite" presStyleCnt="0"/>
      <dgm:spPr/>
    </dgm:pt>
    <dgm:pt modelId="{A611CE26-5842-487F-91BA-4BE91546B5E0}" type="pres">
      <dgm:prSet presAssocID="{EA84F877-9B3C-4F84-81EC-025ED2C89321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DC32B9B1-B30A-43E9-BFE3-45B6884E408E}" type="pres">
      <dgm:prSet presAssocID="{EA84F877-9B3C-4F84-81EC-025ED2C89321}" presName="desTx" presStyleLbl="alignAccFollowNode1" presStyleIdx="0" presStyleCnt="4">
        <dgm:presLayoutVars>
          <dgm:bulletEnabled val="1"/>
        </dgm:presLayoutVars>
      </dgm:prSet>
      <dgm:spPr/>
    </dgm:pt>
    <dgm:pt modelId="{BABDB4FA-694B-4C75-8350-8C6DB9D9ED50}" type="pres">
      <dgm:prSet presAssocID="{2F5745D2-61E1-457E-8086-CF39D294D682}" presName="space" presStyleCnt="0"/>
      <dgm:spPr/>
    </dgm:pt>
    <dgm:pt modelId="{071C4465-0BB4-4473-949C-5D856D49A7C3}" type="pres">
      <dgm:prSet presAssocID="{E17016A9-CF9C-4A4D-B3A7-89C29C1D2BAD}" presName="composite" presStyleCnt="0"/>
      <dgm:spPr/>
    </dgm:pt>
    <dgm:pt modelId="{92F615CB-4A8E-4816-B2F3-D77E73E247EE}" type="pres">
      <dgm:prSet presAssocID="{E17016A9-CF9C-4A4D-B3A7-89C29C1D2BAD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D17B3FDA-274C-4CDD-99B3-2FBB0D3FE3B3}" type="pres">
      <dgm:prSet presAssocID="{E17016A9-CF9C-4A4D-B3A7-89C29C1D2BAD}" presName="desTx" presStyleLbl="alignAccFollowNode1" presStyleIdx="1" presStyleCnt="4">
        <dgm:presLayoutVars>
          <dgm:bulletEnabled val="1"/>
        </dgm:presLayoutVars>
      </dgm:prSet>
      <dgm:spPr/>
    </dgm:pt>
    <dgm:pt modelId="{B6380C0C-8E2B-4753-8172-9094454EBD38}" type="pres">
      <dgm:prSet presAssocID="{071F2DD8-4A4E-468A-8081-A926DB7F574A}" presName="space" presStyleCnt="0"/>
      <dgm:spPr/>
    </dgm:pt>
    <dgm:pt modelId="{BB19E7E2-876F-4C75-AF89-ECCC642802FE}" type="pres">
      <dgm:prSet presAssocID="{CF66049F-C8F2-421B-85B9-CED8269D8E07}" presName="composite" presStyleCnt="0"/>
      <dgm:spPr/>
    </dgm:pt>
    <dgm:pt modelId="{03DB17C7-AC07-43A0-BD79-E8CDA7BD641E}" type="pres">
      <dgm:prSet presAssocID="{CF66049F-C8F2-421B-85B9-CED8269D8E07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0897EA98-1A69-439F-BDB9-2A87BFDDF3C5}" type="pres">
      <dgm:prSet presAssocID="{CF66049F-C8F2-421B-85B9-CED8269D8E07}" presName="desTx" presStyleLbl="alignAccFollowNode1" presStyleIdx="2" presStyleCnt="4">
        <dgm:presLayoutVars>
          <dgm:bulletEnabled val="1"/>
        </dgm:presLayoutVars>
      </dgm:prSet>
      <dgm:spPr/>
    </dgm:pt>
    <dgm:pt modelId="{FA2A6024-597A-46D0-8DED-7BE20AC1ACFF}" type="pres">
      <dgm:prSet presAssocID="{BA63E6D8-7AEB-45E9-AF5A-4881C5F02475}" presName="space" presStyleCnt="0"/>
      <dgm:spPr/>
    </dgm:pt>
    <dgm:pt modelId="{AB8F3AA6-D6AF-4282-9397-7FB6053A3928}" type="pres">
      <dgm:prSet presAssocID="{A6CD07AE-AB75-4792-B859-4FD6552F93C1}" presName="composite" presStyleCnt="0"/>
      <dgm:spPr/>
    </dgm:pt>
    <dgm:pt modelId="{BB9914DF-EE00-40F8-84E5-C6D683F61F17}" type="pres">
      <dgm:prSet presAssocID="{A6CD07AE-AB75-4792-B859-4FD6552F93C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190841AC-7089-407E-9C55-3756DC68080A}" type="pres">
      <dgm:prSet presAssocID="{A6CD07AE-AB75-4792-B859-4FD6552F93C1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C4281700-1723-4259-98ED-B912BA0626F7}" srcId="{83EF50A1-2B15-4794-BACE-2B152497F5EF}" destId="{E17016A9-CF9C-4A4D-B3A7-89C29C1D2BAD}" srcOrd="1" destOrd="0" parTransId="{13EDBE65-2FAB-415E-9717-30A92B0F2D3C}" sibTransId="{071F2DD8-4A4E-468A-8081-A926DB7F574A}"/>
    <dgm:cxn modelId="{13FF3503-ED05-43BB-AD11-EBF5E1490DD2}" type="presOf" srcId="{3B67BBD7-2F78-4885-AE13-903A57927F4F}" destId="{190841AC-7089-407E-9C55-3756DC68080A}" srcOrd="0" destOrd="2" presId="urn:microsoft.com/office/officeart/2005/8/layout/hList1"/>
    <dgm:cxn modelId="{DBA07308-7396-4AA4-B188-E67D44FF242C}" srcId="{83EF50A1-2B15-4794-BACE-2B152497F5EF}" destId="{A6CD07AE-AB75-4792-B859-4FD6552F93C1}" srcOrd="3" destOrd="0" parTransId="{4A455FF1-9A81-4701-A30B-2AA8973D2FF0}" sibTransId="{7BBE056C-5A19-43C5-8F74-AC51470E95C8}"/>
    <dgm:cxn modelId="{F7975A10-CB31-4508-B9CC-9F24BCDBD3B3}" type="presOf" srcId="{3E8C1CE6-2C59-4B0A-9911-59014AC87BC5}" destId="{DC32B9B1-B30A-43E9-BFE3-45B6884E408E}" srcOrd="0" destOrd="0" presId="urn:microsoft.com/office/officeart/2005/8/layout/hList1"/>
    <dgm:cxn modelId="{03FD4414-50F6-42C6-A74C-E1CCB444AAA7}" type="presOf" srcId="{E17016A9-CF9C-4A4D-B3A7-89C29C1D2BAD}" destId="{92F615CB-4A8E-4816-B2F3-D77E73E247EE}" srcOrd="0" destOrd="0" presId="urn:microsoft.com/office/officeart/2005/8/layout/hList1"/>
    <dgm:cxn modelId="{BE58EE18-E2AE-49F7-A8A6-CBD1F6AD2600}" srcId="{E17016A9-CF9C-4A4D-B3A7-89C29C1D2BAD}" destId="{AF5F7225-ADF7-4061-8D46-286CE9D3D485}" srcOrd="0" destOrd="0" parTransId="{3184EA2E-A676-410D-8F4B-E8184E379C1B}" sibTransId="{A0C3C184-94DC-417F-9F71-EC1ABE0031A6}"/>
    <dgm:cxn modelId="{4FC8602A-EEBF-4B3A-AB2A-206E6B1C8B22}" type="presOf" srcId="{6A4E380B-3FC5-43FA-81FA-CF1A1ED59AB1}" destId="{190841AC-7089-407E-9C55-3756DC68080A}" srcOrd="0" destOrd="0" presId="urn:microsoft.com/office/officeart/2005/8/layout/hList1"/>
    <dgm:cxn modelId="{8A56192D-88CD-4E9D-8DBA-0DDDF4259B46}" type="presOf" srcId="{D8F59F49-0374-40C8-AE1B-0D878BCFA093}" destId="{0897EA98-1A69-439F-BDB9-2A87BFDDF3C5}" srcOrd="0" destOrd="0" presId="urn:microsoft.com/office/officeart/2005/8/layout/hList1"/>
    <dgm:cxn modelId="{4827FC5B-6947-4B15-A3E9-DB2403D6CFB4}" type="presOf" srcId="{215DD345-BE2B-4E82-BC7D-A495219DCFFC}" destId="{0897EA98-1A69-439F-BDB9-2A87BFDDF3C5}" srcOrd="0" destOrd="5" presId="urn:microsoft.com/office/officeart/2005/8/layout/hList1"/>
    <dgm:cxn modelId="{E948025E-DD8B-4AD0-8280-28F328CE5087}" type="presOf" srcId="{140EDA3B-32DE-45EC-863E-6D46A25DF421}" destId="{0897EA98-1A69-439F-BDB9-2A87BFDDF3C5}" srcOrd="0" destOrd="1" presId="urn:microsoft.com/office/officeart/2005/8/layout/hList1"/>
    <dgm:cxn modelId="{A554DF60-C454-4D71-93EB-471EC355B7BE}" type="presOf" srcId="{AF5F7225-ADF7-4061-8D46-286CE9D3D485}" destId="{D17B3FDA-274C-4CDD-99B3-2FBB0D3FE3B3}" srcOrd="0" destOrd="0" presId="urn:microsoft.com/office/officeart/2005/8/layout/hList1"/>
    <dgm:cxn modelId="{73723D4B-D9B5-43E9-AC18-DFE3EA9F44FD}" type="presOf" srcId="{4DBD1850-8EA9-47BD-BB24-E6ECAB65BA9C}" destId="{190841AC-7089-407E-9C55-3756DC68080A}" srcOrd="0" destOrd="3" presId="urn:microsoft.com/office/officeart/2005/8/layout/hList1"/>
    <dgm:cxn modelId="{1181A04B-A664-42C1-B963-C9C585203082}" type="presOf" srcId="{9EC26F60-97CB-40C7-AFF5-868FD7D0F5A6}" destId="{0897EA98-1A69-439F-BDB9-2A87BFDDF3C5}" srcOrd="0" destOrd="2" presId="urn:microsoft.com/office/officeart/2005/8/layout/hList1"/>
    <dgm:cxn modelId="{006FDF52-7EAB-430A-A382-06542EF00511}" type="presOf" srcId="{E8AB2976-3940-4D00-9335-64BF4B352EFF}" destId="{DC32B9B1-B30A-43E9-BFE3-45B6884E408E}" srcOrd="0" destOrd="1" presId="urn:microsoft.com/office/officeart/2005/8/layout/hList1"/>
    <dgm:cxn modelId="{0A023358-8C13-42A4-9EF7-B0D29CC51FBC}" type="presOf" srcId="{83EF50A1-2B15-4794-BACE-2B152497F5EF}" destId="{7CF91327-405B-414F-B4EB-B02B25C50D46}" srcOrd="0" destOrd="0" presId="urn:microsoft.com/office/officeart/2005/8/layout/hList1"/>
    <dgm:cxn modelId="{E1A03F7D-3D8B-438D-9F08-C900B9EC5D41}" type="presOf" srcId="{36AD7D36-DE6C-4AB0-A978-EC565F7E99C2}" destId="{190841AC-7089-407E-9C55-3756DC68080A}" srcOrd="0" destOrd="1" presId="urn:microsoft.com/office/officeart/2005/8/layout/hList1"/>
    <dgm:cxn modelId="{9A4E7C80-CA09-4F1A-8D78-000894303A6D}" type="presOf" srcId="{A6CD07AE-AB75-4792-B859-4FD6552F93C1}" destId="{BB9914DF-EE00-40F8-84E5-C6D683F61F17}" srcOrd="0" destOrd="0" presId="urn:microsoft.com/office/officeart/2005/8/layout/hList1"/>
    <dgm:cxn modelId="{A7AE3282-39D9-4E83-A51E-A6562E99AF09}" srcId="{36AD7D36-DE6C-4AB0-A978-EC565F7E99C2}" destId="{3B67BBD7-2F78-4885-AE13-903A57927F4F}" srcOrd="0" destOrd="0" parTransId="{0547E866-551A-436E-AA56-5C6430F682D2}" sibTransId="{CCC4052A-D8D4-47C6-A3CD-C56340BB70A7}"/>
    <dgm:cxn modelId="{F94F1986-2368-41E9-B8F2-B41FD279BA00}" srcId="{CF66049F-C8F2-421B-85B9-CED8269D8E07}" destId="{D8F59F49-0374-40C8-AE1B-0D878BCFA093}" srcOrd="0" destOrd="0" parTransId="{901F2AF5-C73C-4AD9-8AA0-FBD4F2675F4A}" sibTransId="{E6B75B1F-0843-4877-AD81-63D4E5F277D4}"/>
    <dgm:cxn modelId="{3C723586-19FB-4368-B678-1CB8A86A0741}" srcId="{EA84F877-9B3C-4F84-81EC-025ED2C89321}" destId="{E8AB2976-3940-4D00-9335-64BF4B352EFF}" srcOrd="1" destOrd="0" parTransId="{792C0F96-991D-4A75-B6E6-0309ECB480DF}" sibTransId="{36C1FE11-1FCC-479E-8B54-1082269FFE88}"/>
    <dgm:cxn modelId="{F79D938B-2778-4FBE-BDBE-E9D980A1B500}" type="presOf" srcId="{AD463BD4-C015-4643-A967-4F6925AB2B00}" destId="{190841AC-7089-407E-9C55-3756DC68080A}" srcOrd="0" destOrd="5" presId="urn:microsoft.com/office/officeart/2005/8/layout/hList1"/>
    <dgm:cxn modelId="{6600028E-9039-4984-AE58-B0E42CCB143E}" type="presOf" srcId="{FB8D4147-658B-4B2E-9CB4-5B1DB0A5A8A9}" destId="{0897EA98-1A69-439F-BDB9-2A87BFDDF3C5}" srcOrd="0" destOrd="3" presId="urn:microsoft.com/office/officeart/2005/8/layout/hList1"/>
    <dgm:cxn modelId="{C2B70F8E-8263-4622-B493-C3CAC6B926C4}" srcId="{AF5F7225-ADF7-4061-8D46-286CE9D3D485}" destId="{24BEA327-F318-426F-BF98-111004CA5F16}" srcOrd="0" destOrd="0" parTransId="{0F141268-5E42-4B35-8A4F-3E845A94C8D2}" sibTransId="{BCF43A03-CFC3-497C-B647-8772D5F5C71E}"/>
    <dgm:cxn modelId="{6BA0D697-71EB-499A-99CA-691EB40E9082}" srcId="{8F62F194-393E-49D0-A741-B7910F0924C2}" destId="{AD463BD4-C015-4643-A967-4F6925AB2B00}" srcOrd="0" destOrd="0" parTransId="{AA811FA1-FC8B-448F-A6CB-57CAA25BFD74}" sibTransId="{B1B21AAA-A9AD-40AD-A085-3AFD9CC542C7}"/>
    <dgm:cxn modelId="{C835F099-9E90-470D-9607-DF8837B49DB8}" srcId="{8F62F194-393E-49D0-A741-B7910F0924C2}" destId="{F742D2B2-7244-4436-BAD4-EC463ABE367E}" srcOrd="1" destOrd="0" parTransId="{C7BCD275-9592-4641-93CE-1F1A82C09DDF}" sibTransId="{E14A4458-1E53-47AB-B5FD-ABC42EC136A7}"/>
    <dgm:cxn modelId="{33A0AA9B-2539-48A5-83F4-760AE2058A42}" srcId="{8F62F194-393E-49D0-A741-B7910F0924C2}" destId="{5A3C88A1-E71C-47F9-92D1-4936AB4D9CC4}" srcOrd="2" destOrd="0" parTransId="{5A576C00-556D-4FCC-9609-0293E698EC4F}" sibTransId="{36B3521B-03F3-434B-A3FC-1C8866B14310}"/>
    <dgm:cxn modelId="{247DD8AB-FFD0-438C-A193-FD16A76D0328}" type="presOf" srcId="{F742D2B2-7244-4436-BAD4-EC463ABE367E}" destId="{190841AC-7089-407E-9C55-3756DC68080A}" srcOrd="0" destOrd="6" presId="urn:microsoft.com/office/officeart/2005/8/layout/hList1"/>
    <dgm:cxn modelId="{BF1B02B2-C3C3-4374-991E-FCA82279CBB9}" srcId="{E17016A9-CF9C-4A4D-B3A7-89C29C1D2BAD}" destId="{A1619DEB-C64D-4D36-97E1-C85CBAF67F66}" srcOrd="1" destOrd="0" parTransId="{664D1DC7-12A3-41B2-9AE5-4744B091D8BA}" sibTransId="{4DEF4809-97CC-4164-9D23-7CBB21253157}"/>
    <dgm:cxn modelId="{0E1D7CB3-E9A1-4965-8ED0-08C6FF41EB7A}" type="presOf" srcId="{8F62F194-393E-49D0-A741-B7910F0924C2}" destId="{190841AC-7089-407E-9C55-3756DC68080A}" srcOrd="0" destOrd="4" presId="urn:microsoft.com/office/officeart/2005/8/layout/hList1"/>
    <dgm:cxn modelId="{16747DB9-46AF-4DA6-AFA3-74368BF37232}" srcId="{9EC26F60-97CB-40C7-AFF5-868FD7D0F5A6}" destId="{215DD345-BE2B-4E82-BC7D-A495219DCFFC}" srcOrd="2" destOrd="0" parTransId="{551B8A99-780A-44A3-AC77-4C8A6E23276A}" sibTransId="{51AA69B5-5ABB-4F71-8E6C-F6DCC22E77CA}"/>
    <dgm:cxn modelId="{BE402EBC-DD7D-4FD8-853B-F5DB73482751}" srcId="{9EC26F60-97CB-40C7-AFF5-868FD7D0F5A6}" destId="{FB8D4147-658B-4B2E-9CB4-5B1DB0A5A8A9}" srcOrd="0" destOrd="0" parTransId="{CFCE3797-F91C-4D8A-99D7-5B09540307DA}" sibTransId="{BC8C2CB9-2E08-4A16-BE88-8E0C575B987E}"/>
    <dgm:cxn modelId="{45BD36C4-E30C-4AA0-9129-D68FB248A693}" type="presOf" srcId="{EA84F877-9B3C-4F84-81EC-025ED2C89321}" destId="{A611CE26-5842-487F-91BA-4BE91546B5E0}" srcOrd="0" destOrd="0" presId="urn:microsoft.com/office/officeart/2005/8/layout/hList1"/>
    <dgm:cxn modelId="{F994BCC4-3FDB-4D63-BC02-263F6E01F3FF}" type="presOf" srcId="{21A71BFB-39C6-42CD-B965-9EE5C9B28118}" destId="{0897EA98-1A69-439F-BDB9-2A87BFDDF3C5}" srcOrd="0" destOrd="4" presId="urn:microsoft.com/office/officeart/2005/8/layout/hList1"/>
    <dgm:cxn modelId="{222156C5-31C3-4E5E-B97E-C945DAF39ED1}" type="presOf" srcId="{CF66049F-C8F2-421B-85B9-CED8269D8E07}" destId="{03DB17C7-AC07-43A0-BD79-E8CDA7BD641E}" srcOrd="0" destOrd="0" presId="urn:microsoft.com/office/officeart/2005/8/layout/hList1"/>
    <dgm:cxn modelId="{EBF8ACC6-CE51-417F-AC77-4F0E1F8C3935}" srcId="{9EC26F60-97CB-40C7-AFF5-868FD7D0F5A6}" destId="{21A71BFB-39C6-42CD-B965-9EE5C9B28118}" srcOrd="1" destOrd="0" parTransId="{DE286751-8C80-4553-A1B5-D24F1690CC81}" sibTransId="{B26CCB89-916A-419D-9BBB-A548873A6873}"/>
    <dgm:cxn modelId="{B401C1C7-BCA9-46A5-84E5-76FD8E6EE0C8}" srcId="{36AD7D36-DE6C-4AB0-A978-EC565F7E99C2}" destId="{4DBD1850-8EA9-47BD-BB24-E6ECAB65BA9C}" srcOrd="1" destOrd="0" parTransId="{F9170EBE-E734-4C6B-946C-86251955CEB5}" sibTransId="{100DB787-A75A-4332-B62B-3F288AD84BA0}"/>
    <dgm:cxn modelId="{BEED48CA-5C95-4EBC-8D8D-AA0D1BE09E28}" type="presOf" srcId="{5A3C88A1-E71C-47F9-92D1-4936AB4D9CC4}" destId="{190841AC-7089-407E-9C55-3756DC68080A}" srcOrd="0" destOrd="7" presId="urn:microsoft.com/office/officeart/2005/8/layout/hList1"/>
    <dgm:cxn modelId="{047717CE-65EB-4834-8DE7-B1D1340291E7}" srcId="{CF66049F-C8F2-421B-85B9-CED8269D8E07}" destId="{9EC26F60-97CB-40C7-AFF5-868FD7D0F5A6}" srcOrd="2" destOrd="0" parTransId="{B40E8893-FB58-4527-BB96-7E786E6EB1AD}" sibTransId="{6699E8F2-1AB5-46E9-B2D2-FE17E7C05783}"/>
    <dgm:cxn modelId="{6BE465D1-D5E9-4CCE-97AD-E8EB37DE9F91}" srcId="{A6CD07AE-AB75-4792-B859-4FD6552F93C1}" destId="{36AD7D36-DE6C-4AB0-A978-EC565F7E99C2}" srcOrd="1" destOrd="0" parTransId="{FB183F1C-646C-44D4-99A5-BC054935FA13}" sibTransId="{DF3A8A9E-A685-4CEC-8D82-B2E542F18B63}"/>
    <dgm:cxn modelId="{62EB06D2-EFA0-4C0D-9366-3A398604BB28}" type="presOf" srcId="{24BEA327-F318-426F-BF98-111004CA5F16}" destId="{D17B3FDA-274C-4CDD-99B3-2FBB0D3FE3B3}" srcOrd="0" destOrd="1" presId="urn:microsoft.com/office/officeart/2005/8/layout/hList1"/>
    <dgm:cxn modelId="{831D72D2-F02D-48DC-99BA-0F4B2CFDD9D3}" srcId="{83EF50A1-2B15-4794-BACE-2B152497F5EF}" destId="{EA84F877-9B3C-4F84-81EC-025ED2C89321}" srcOrd="0" destOrd="0" parTransId="{9DBA2CCB-9431-4A87-AF77-F7D587552DAB}" sibTransId="{2F5745D2-61E1-457E-8086-CF39D294D682}"/>
    <dgm:cxn modelId="{F752BFD6-946B-4634-BF72-F65D3628AAAE}" srcId="{83EF50A1-2B15-4794-BACE-2B152497F5EF}" destId="{CF66049F-C8F2-421B-85B9-CED8269D8E07}" srcOrd="2" destOrd="0" parTransId="{7DC82AD6-A021-404C-AE4A-D3147D02DDFE}" sibTransId="{BA63E6D8-7AEB-45E9-AF5A-4881C5F02475}"/>
    <dgm:cxn modelId="{FB518CE3-0154-4714-BA9A-249FA2354D8D}" srcId="{A6CD07AE-AB75-4792-B859-4FD6552F93C1}" destId="{8F62F194-393E-49D0-A741-B7910F0924C2}" srcOrd="2" destOrd="0" parTransId="{7D930392-E4C0-40C5-8D3A-D521496508A0}" sibTransId="{8CD4B1ED-EC0C-4ADC-8AFC-BEC0E74BCF1C}"/>
    <dgm:cxn modelId="{40FCDBF0-5149-4FFE-B72F-0C46E376D2B6}" srcId="{EA84F877-9B3C-4F84-81EC-025ED2C89321}" destId="{3E8C1CE6-2C59-4B0A-9911-59014AC87BC5}" srcOrd="0" destOrd="0" parTransId="{C9060038-2FE1-4A9B-9439-03102A8DE2A2}" sibTransId="{77406418-C24A-46F8-8EA7-C9F9301E0B14}"/>
    <dgm:cxn modelId="{59339CF4-3566-4028-99C8-E6F1B82326C5}" type="presOf" srcId="{A1619DEB-C64D-4D36-97E1-C85CBAF67F66}" destId="{D17B3FDA-274C-4CDD-99B3-2FBB0D3FE3B3}" srcOrd="0" destOrd="2" presId="urn:microsoft.com/office/officeart/2005/8/layout/hList1"/>
    <dgm:cxn modelId="{C72015F6-4663-48AE-A283-159AEEFFCCBA}" srcId="{A6CD07AE-AB75-4792-B859-4FD6552F93C1}" destId="{6A4E380B-3FC5-43FA-81FA-CF1A1ED59AB1}" srcOrd="0" destOrd="0" parTransId="{6C265BCC-9372-4971-8C3A-AFD811ED18FB}" sibTransId="{E82701F6-2B0C-40A1-A615-8B81BB6A886F}"/>
    <dgm:cxn modelId="{A6D101FE-6211-4C36-834F-AD5812378F99}" srcId="{CF66049F-C8F2-421B-85B9-CED8269D8E07}" destId="{140EDA3B-32DE-45EC-863E-6D46A25DF421}" srcOrd="1" destOrd="0" parTransId="{888DE1A0-2C30-402E-9EB0-C3EB63AA14F5}" sibTransId="{3A2FE6A2-2B5B-4053-97CC-E24FF77C7640}"/>
    <dgm:cxn modelId="{968B9396-3C8B-4EE3-A588-50707EA3D7B2}" type="presParOf" srcId="{7CF91327-405B-414F-B4EB-B02B25C50D46}" destId="{971D72F4-4392-4018-A234-328D9CDE2BFD}" srcOrd="0" destOrd="0" presId="urn:microsoft.com/office/officeart/2005/8/layout/hList1"/>
    <dgm:cxn modelId="{7932123A-31CB-4492-9291-0C5902E706EC}" type="presParOf" srcId="{971D72F4-4392-4018-A234-328D9CDE2BFD}" destId="{A611CE26-5842-487F-91BA-4BE91546B5E0}" srcOrd="0" destOrd="0" presId="urn:microsoft.com/office/officeart/2005/8/layout/hList1"/>
    <dgm:cxn modelId="{83ED814E-796C-4CB3-A36F-340F7E550AF7}" type="presParOf" srcId="{971D72F4-4392-4018-A234-328D9CDE2BFD}" destId="{DC32B9B1-B30A-43E9-BFE3-45B6884E408E}" srcOrd="1" destOrd="0" presId="urn:microsoft.com/office/officeart/2005/8/layout/hList1"/>
    <dgm:cxn modelId="{4594D787-E827-4632-9B9F-3B863B759017}" type="presParOf" srcId="{7CF91327-405B-414F-B4EB-B02B25C50D46}" destId="{BABDB4FA-694B-4C75-8350-8C6DB9D9ED50}" srcOrd="1" destOrd="0" presId="urn:microsoft.com/office/officeart/2005/8/layout/hList1"/>
    <dgm:cxn modelId="{9C507CAB-D845-40DD-BEB7-A520C4F5BE9F}" type="presParOf" srcId="{7CF91327-405B-414F-B4EB-B02B25C50D46}" destId="{071C4465-0BB4-4473-949C-5D856D49A7C3}" srcOrd="2" destOrd="0" presId="urn:microsoft.com/office/officeart/2005/8/layout/hList1"/>
    <dgm:cxn modelId="{FEC53B75-A8B9-4E4C-9860-EC417516E77A}" type="presParOf" srcId="{071C4465-0BB4-4473-949C-5D856D49A7C3}" destId="{92F615CB-4A8E-4816-B2F3-D77E73E247EE}" srcOrd="0" destOrd="0" presId="urn:microsoft.com/office/officeart/2005/8/layout/hList1"/>
    <dgm:cxn modelId="{FE7106CD-9368-4BD9-BCF8-81F3247E4506}" type="presParOf" srcId="{071C4465-0BB4-4473-949C-5D856D49A7C3}" destId="{D17B3FDA-274C-4CDD-99B3-2FBB0D3FE3B3}" srcOrd="1" destOrd="0" presId="urn:microsoft.com/office/officeart/2005/8/layout/hList1"/>
    <dgm:cxn modelId="{8B6AF1E9-81AE-449C-97AC-BB1D88BD9577}" type="presParOf" srcId="{7CF91327-405B-414F-B4EB-B02B25C50D46}" destId="{B6380C0C-8E2B-4753-8172-9094454EBD38}" srcOrd="3" destOrd="0" presId="urn:microsoft.com/office/officeart/2005/8/layout/hList1"/>
    <dgm:cxn modelId="{A446E043-842C-4C6B-9081-A87B797F638F}" type="presParOf" srcId="{7CF91327-405B-414F-B4EB-B02B25C50D46}" destId="{BB19E7E2-876F-4C75-AF89-ECCC642802FE}" srcOrd="4" destOrd="0" presId="urn:microsoft.com/office/officeart/2005/8/layout/hList1"/>
    <dgm:cxn modelId="{0A059AD7-148F-4EE6-BBA1-138A920F20A7}" type="presParOf" srcId="{BB19E7E2-876F-4C75-AF89-ECCC642802FE}" destId="{03DB17C7-AC07-43A0-BD79-E8CDA7BD641E}" srcOrd="0" destOrd="0" presId="urn:microsoft.com/office/officeart/2005/8/layout/hList1"/>
    <dgm:cxn modelId="{77AB4F78-A790-44A7-8419-059FC2C6D1B6}" type="presParOf" srcId="{BB19E7E2-876F-4C75-AF89-ECCC642802FE}" destId="{0897EA98-1A69-439F-BDB9-2A87BFDDF3C5}" srcOrd="1" destOrd="0" presId="urn:microsoft.com/office/officeart/2005/8/layout/hList1"/>
    <dgm:cxn modelId="{93D0815E-3541-469D-8B34-78F97B4E683F}" type="presParOf" srcId="{7CF91327-405B-414F-B4EB-B02B25C50D46}" destId="{FA2A6024-597A-46D0-8DED-7BE20AC1ACFF}" srcOrd="5" destOrd="0" presId="urn:microsoft.com/office/officeart/2005/8/layout/hList1"/>
    <dgm:cxn modelId="{7CA1BB7D-8631-4FC7-B481-2F579C117952}" type="presParOf" srcId="{7CF91327-405B-414F-B4EB-B02B25C50D46}" destId="{AB8F3AA6-D6AF-4282-9397-7FB6053A3928}" srcOrd="6" destOrd="0" presId="urn:microsoft.com/office/officeart/2005/8/layout/hList1"/>
    <dgm:cxn modelId="{D5963F6A-1010-43D3-8699-9993E6F72E67}" type="presParOf" srcId="{AB8F3AA6-D6AF-4282-9397-7FB6053A3928}" destId="{BB9914DF-EE00-40F8-84E5-C6D683F61F17}" srcOrd="0" destOrd="0" presId="urn:microsoft.com/office/officeart/2005/8/layout/hList1"/>
    <dgm:cxn modelId="{3BB8505D-12A3-4E5F-94B6-9C244A12E0B5}" type="presParOf" srcId="{AB8F3AA6-D6AF-4282-9397-7FB6053A3928}" destId="{190841AC-7089-407E-9C55-3756DC68080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991CE93-CB56-46F2-B1D1-74853DE2C288}" type="doc">
      <dgm:prSet loTypeId="urn:microsoft.com/office/officeart/2005/8/layout/chevron2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4A09FE-3BA0-4544-B7EB-C7C10DE05CCF}">
      <dgm:prSet phldrT="[Text]"/>
      <dgm:spPr/>
      <dgm:t>
        <a:bodyPr/>
        <a:lstStyle/>
        <a:p>
          <a:r>
            <a:rPr lang="en-US" dirty="0"/>
            <a:t>Why terminal illness</a:t>
          </a:r>
        </a:p>
      </dgm:t>
    </dgm:pt>
    <dgm:pt modelId="{F1F86436-2F5B-4CD6-B50B-6712B36CF446}" type="parTrans" cxnId="{2D82042F-3012-48A3-BB1B-C4E89D9D1300}">
      <dgm:prSet/>
      <dgm:spPr/>
      <dgm:t>
        <a:bodyPr/>
        <a:lstStyle/>
        <a:p>
          <a:endParaRPr lang="en-US"/>
        </a:p>
      </dgm:t>
    </dgm:pt>
    <dgm:pt modelId="{E0E4099F-1834-43B2-8E32-6F1963715397}" type="sibTrans" cxnId="{2D82042F-3012-48A3-BB1B-C4E89D9D1300}">
      <dgm:prSet/>
      <dgm:spPr/>
      <dgm:t>
        <a:bodyPr/>
        <a:lstStyle/>
        <a:p>
          <a:endParaRPr lang="en-US"/>
        </a:p>
      </dgm:t>
    </dgm:pt>
    <dgm:pt modelId="{E027A322-8BAC-4FC7-93A4-DD9ED1ED4EA2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en-US" sz="1000" dirty="0"/>
            <a:t>6 months initially meant as a safeguard, but many progressive diseases</a:t>
          </a:r>
        </a:p>
      </dgm:t>
    </dgm:pt>
    <dgm:pt modelId="{F41A18CC-2D87-438B-BD6D-BBC7435D3896}" type="parTrans" cxnId="{FD851EA1-404B-4E74-8E1C-236BE8B1C0D1}">
      <dgm:prSet/>
      <dgm:spPr/>
      <dgm:t>
        <a:bodyPr/>
        <a:lstStyle/>
        <a:p>
          <a:endParaRPr lang="en-US"/>
        </a:p>
      </dgm:t>
    </dgm:pt>
    <dgm:pt modelId="{8C7A7D3C-F7CA-4203-9074-B125B6D91923}" type="sibTrans" cxnId="{FD851EA1-404B-4E74-8E1C-236BE8B1C0D1}">
      <dgm:prSet/>
      <dgm:spPr/>
      <dgm:t>
        <a:bodyPr/>
        <a:lstStyle/>
        <a:p>
          <a:endParaRPr lang="en-US"/>
        </a:p>
      </dgm:t>
    </dgm:pt>
    <dgm:pt modelId="{6BB091BB-92E4-4C14-AC91-C3D4C767336E}">
      <dgm:prSet phldrT="[Text]"/>
      <dgm:spPr/>
      <dgm:t>
        <a:bodyPr/>
        <a:lstStyle/>
        <a:p>
          <a:r>
            <a:rPr lang="en-US" dirty="0"/>
            <a:t>Redefining terminal illness</a:t>
          </a:r>
        </a:p>
      </dgm:t>
    </dgm:pt>
    <dgm:pt modelId="{78544F22-4370-4BED-9B41-340EBC773036}" type="parTrans" cxnId="{719A67D3-C420-40F0-A29A-03877E98165E}">
      <dgm:prSet/>
      <dgm:spPr/>
      <dgm:t>
        <a:bodyPr/>
        <a:lstStyle/>
        <a:p>
          <a:endParaRPr lang="en-US"/>
        </a:p>
      </dgm:t>
    </dgm:pt>
    <dgm:pt modelId="{037B7A19-7E3F-4A4A-8D90-39D7B4C9A696}" type="sibTrans" cxnId="{719A67D3-C420-40F0-A29A-03877E98165E}">
      <dgm:prSet/>
      <dgm:spPr/>
      <dgm:t>
        <a:bodyPr/>
        <a:lstStyle/>
        <a:p>
          <a:endParaRPr lang="en-US"/>
        </a:p>
      </dgm:t>
    </dgm:pt>
    <dgm:pt modelId="{39900353-8193-4C38-91C5-15B89D57943C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en-US" sz="900" dirty="0"/>
            <a:t>Sidestep terminal illness requirement</a:t>
          </a:r>
        </a:p>
      </dgm:t>
    </dgm:pt>
    <dgm:pt modelId="{5DED37E6-9145-4906-ABC7-B6FD14967AC4}" type="parTrans" cxnId="{82C804BB-3574-40BD-AB1B-30B5382FBB2E}">
      <dgm:prSet/>
      <dgm:spPr/>
      <dgm:t>
        <a:bodyPr/>
        <a:lstStyle/>
        <a:p>
          <a:endParaRPr lang="en-US"/>
        </a:p>
      </dgm:t>
    </dgm:pt>
    <dgm:pt modelId="{524E6113-3073-46F1-8B2F-BCCDB51FF3DF}" type="sibTrans" cxnId="{82C804BB-3574-40BD-AB1B-30B5382FBB2E}">
      <dgm:prSet/>
      <dgm:spPr/>
      <dgm:t>
        <a:bodyPr/>
        <a:lstStyle/>
        <a:p>
          <a:endParaRPr lang="en-US"/>
        </a:p>
      </dgm:t>
    </dgm:pt>
    <dgm:pt modelId="{2528D06E-E481-4CD7-B05E-E716F861F386}">
      <dgm:prSet phldrT="[Text]" custT="1"/>
      <dgm:spPr/>
      <dgm:t>
        <a:bodyPr/>
        <a:lstStyle/>
        <a:p>
          <a:r>
            <a:rPr lang="en-US" sz="900" dirty="0"/>
            <a:t>Use VSED as a “bridge” to create terminal illness in states that have reduced/waive waiting periods</a:t>
          </a:r>
        </a:p>
      </dgm:t>
    </dgm:pt>
    <dgm:pt modelId="{822DD579-A999-4CED-A209-80404322EC49}" type="parTrans" cxnId="{1D24E0F8-E174-4F49-99AD-5D374E5B5A95}">
      <dgm:prSet/>
      <dgm:spPr/>
      <dgm:t>
        <a:bodyPr/>
        <a:lstStyle/>
        <a:p>
          <a:endParaRPr lang="en-US"/>
        </a:p>
      </dgm:t>
    </dgm:pt>
    <dgm:pt modelId="{8ADC5C60-D968-47E9-AE8A-FBFDC2678244}" type="sibTrans" cxnId="{1D24E0F8-E174-4F49-99AD-5D374E5B5A95}">
      <dgm:prSet/>
      <dgm:spPr/>
      <dgm:t>
        <a:bodyPr/>
        <a:lstStyle/>
        <a:p>
          <a:endParaRPr lang="en-US"/>
        </a:p>
      </dgm:t>
    </dgm:pt>
    <dgm:pt modelId="{3158B1FC-5225-470F-8AF5-9214979A8F62}">
      <dgm:prSet phldrT="[Text]"/>
      <dgm:spPr/>
      <dgm:t>
        <a:bodyPr/>
        <a:lstStyle/>
        <a:p>
          <a:r>
            <a:rPr lang="en-US" dirty="0"/>
            <a:t>Creating a new “Terminal Illness” for Anorexia</a:t>
          </a:r>
        </a:p>
      </dgm:t>
    </dgm:pt>
    <dgm:pt modelId="{F3CD176D-534C-4282-AA01-7F050CBF22D5}" type="parTrans" cxnId="{66AA2A64-BE55-4DE7-A756-F99829681CED}">
      <dgm:prSet/>
      <dgm:spPr/>
      <dgm:t>
        <a:bodyPr/>
        <a:lstStyle/>
        <a:p>
          <a:endParaRPr lang="en-US"/>
        </a:p>
      </dgm:t>
    </dgm:pt>
    <dgm:pt modelId="{A956893D-8965-4207-B691-32F3417F37A2}" type="sibTrans" cxnId="{66AA2A64-BE55-4DE7-A756-F99829681CED}">
      <dgm:prSet/>
      <dgm:spPr/>
      <dgm:t>
        <a:bodyPr/>
        <a:lstStyle/>
        <a:p>
          <a:endParaRPr lang="en-US"/>
        </a:p>
      </dgm:t>
    </dgm:pt>
    <dgm:pt modelId="{FD1E374C-69D0-4EF3-88F0-D0F717DEC5C0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en-US" sz="900" dirty="0"/>
            <a:t>Anorexia Nervosa is a mental disorder of eating and feeding – American Psychiatric Association </a:t>
          </a:r>
        </a:p>
      </dgm:t>
    </dgm:pt>
    <dgm:pt modelId="{B0316835-B2ED-4CE4-8261-76763A213992}" type="parTrans" cxnId="{1D8E2E95-0A9C-468C-9D0D-1BC364D6D8B0}">
      <dgm:prSet/>
      <dgm:spPr/>
      <dgm:t>
        <a:bodyPr/>
        <a:lstStyle/>
        <a:p>
          <a:endParaRPr lang="en-US"/>
        </a:p>
      </dgm:t>
    </dgm:pt>
    <dgm:pt modelId="{39B57F16-C9C4-41E9-9041-5396C81CEF99}" type="sibTrans" cxnId="{1D8E2E95-0A9C-468C-9D0D-1BC364D6D8B0}">
      <dgm:prSet/>
      <dgm:spPr/>
      <dgm:t>
        <a:bodyPr/>
        <a:lstStyle/>
        <a:p>
          <a:endParaRPr lang="en-US"/>
        </a:p>
      </dgm:t>
    </dgm:pt>
    <dgm:pt modelId="{C4D93E13-56F0-498F-BA04-434608CE9D40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900" dirty="0"/>
            <a:t>Dr. Jennifer </a:t>
          </a:r>
          <a:r>
            <a:rPr lang="en-US" sz="900" dirty="0" err="1"/>
            <a:t>Guadiani</a:t>
          </a:r>
          <a:r>
            <a:rPr lang="en-US" sz="900" dirty="0"/>
            <a:t> counseled patients with anorexia about the option for PAS and provided lethal prescriptions for two patients – </a:t>
          </a:r>
          <a:r>
            <a:rPr lang="en-US" sz="900" dirty="0" err="1"/>
            <a:t>Guadiani</a:t>
          </a:r>
          <a:r>
            <a:rPr lang="en-US" sz="900" dirty="0"/>
            <a:t> et al. 2022</a:t>
          </a:r>
        </a:p>
      </dgm:t>
    </dgm:pt>
    <dgm:pt modelId="{F53C2C1C-3281-47B1-8297-992CE26EE7CD}" type="parTrans" cxnId="{FB4DD35D-68C2-4602-AFCC-28BFBE509DB4}">
      <dgm:prSet/>
      <dgm:spPr/>
      <dgm:t>
        <a:bodyPr/>
        <a:lstStyle/>
        <a:p>
          <a:endParaRPr lang="en-US"/>
        </a:p>
      </dgm:t>
    </dgm:pt>
    <dgm:pt modelId="{B5C2DE00-67B1-4F7E-B3D3-368E51788091}" type="sibTrans" cxnId="{FB4DD35D-68C2-4602-AFCC-28BFBE509DB4}">
      <dgm:prSet/>
      <dgm:spPr/>
      <dgm:t>
        <a:bodyPr/>
        <a:lstStyle/>
        <a:p>
          <a:endParaRPr lang="en-US"/>
        </a:p>
      </dgm:t>
    </dgm:pt>
    <dgm:pt modelId="{CBEE858B-E429-4E1A-99D3-2FE219D5B85B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1000" dirty="0"/>
            <a:t>Instead, eligibility could be based on suffering </a:t>
          </a:r>
          <a:r>
            <a:rPr lang="en-US" sz="1000" dirty="0">
              <a:sym typeface="Wingdings" panose="05000000000000000000" pitchFamily="2" charset="2"/>
            </a:rPr>
            <a:t>a</a:t>
          </a:r>
          <a:r>
            <a:rPr lang="en-US" sz="1000" dirty="0"/>
            <a:t>ny serious and irreversible disease</a:t>
          </a:r>
        </a:p>
      </dgm:t>
    </dgm:pt>
    <dgm:pt modelId="{4645881E-110F-4EC2-A684-F9DF2F972C61}" type="parTrans" cxnId="{B37B4799-CF43-4320-A977-4FA536D2126B}">
      <dgm:prSet/>
      <dgm:spPr/>
      <dgm:t>
        <a:bodyPr/>
        <a:lstStyle/>
        <a:p>
          <a:endParaRPr lang="en-US"/>
        </a:p>
      </dgm:t>
    </dgm:pt>
    <dgm:pt modelId="{B1EAA42C-B48D-41A1-B88D-667CA592FFB4}" type="sibTrans" cxnId="{B37B4799-CF43-4320-A977-4FA536D2126B}">
      <dgm:prSet/>
      <dgm:spPr/>
      <dgm:t>
        <a:bodyPr/>
        <a:lstStyle/>
        <a:p>
          <a:endParaRPr lang="en-US"/>
        </a:p>
      </dgm:t>
    </dgm:pt>
    <dgm:pt modelId="{A577B50D-F2D8-4BBF-BE43-4BFF6A92D59A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1000" dirty="0"/>
            <a:t>CA proposed bill in 2024 to remove terminal illness requirement (failed</a:t>
          </a:r>
          <a:r>
            <a:rPr lang="en-US" sz="800" dirty="0"/>
            <a:t>)</a:t>
          </a:r>
        </a:p>
      </dgm:t>
    </dgm:pt>
    <dgm:pt modelId="{26A98E10-C6DB-401C-9DBC-CAD3E86DEDC9}" type="parTrans" cxnId="{2B4E0DE7-14DA-45E1-8C96-F9B15551F2C6}">
      <dgm:prSet/>
      <dgm:spPr/>
      <dgm:t>
        <a:bodyPr/>
        <a:lstStyle/>
        <a:p>
          <a:endParaRPr lang="en-US"/>
        </a:p>
      </dgm:t>
    </dgm:pt>
    <dgm:pt modelId="{D55D61E0-0DF3-4C7B-8FD3-3321AD7DA0B9}" type="sibTrans" cxnId="{2B4E0DE7-14DA-45E1-8C96-F9B15551F2C6}">
      <dgm:prSet/>
      <dgm:spPr/>
      <dgm:t>
        <a:bodyPr/>
        <a:lstStyle/>
        <a:p>
          <a:endParaRPr lang="en-US"/>
        </a:p>
      </dgm:t>
    </dgm:pt>
    <dgm:pt modelId="{57FCE1FC-34C1-4805-BC79-ED520C29DF21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900" dirty="0"/>
            <a:t>Counsel patients to voluntarily stop eating and drinking for patients with serious, uncurable illness – Pope &amp; </a:t>
          </a:r>
          <a:r>
            <a:rPr lang="en-US" sz="900" dirty="0" err="1"/>
            <a:t>Brodoff</a:t>
          </a:r>
          <a:r>
            <a:rPr lang="en-US" sz="900" dirty="0"/>
            <a:t> 2024</a:t>
          </a:r>
        </a:p>
      </dgm:t>
    </dgm:pt>
    <dgm:pt modelId="{2D5989DC-4C54-4406-A646-5FC012E0B33E}" type="parTrans" cxnId="{84E5E5E6-5407-42E3-A64D-52B29B9304A9}">
      <dgm:prSet/>
      <dgm:spPr/>
      <dgm:t>
        <a:bodyPr/>
        <a:lstStyle/>
        <a:p>
          <a:endParaRPr lang="en-US"/>
        </a:p>
      </dgm:t>
    </dgm:pt>
    <dgm:pt modelId="{26ED822B-CB9D-4B11-B440-4C4F528AA854}" type="sibTrans" cxnId="{84E5E5E6-5407-42E3-A64D-52B29B9304A9}">
      <dgm:prSet/>
      <dgm:spPr/>
      <dgm:t>
        <a:bodyPr/>
        <a:lstStyle/>
        <a:p>
          <a:endParaRPr lang="en-US"/>
        </a:p>
      </dgm:t>
    </dgm:pt>
    <dgm:pt modelId="{55959BDF-7655-4E0B-9E71-833D1B681C6A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900" dirty="0"/>
            <a:t>But…”incurable” and “irreversible” are not ambiguous terms that can be redefined but related to disease that </a:t>
          </a:r>
          <a:r>
            <a:rPr lang="en-US" sz="900" i="1" dirty="0"/>
            <a:t>cannot</a:t>
          </a:r>
          <a:r>
            <a:rPr lang="en-US" sz="900" dirty="0"/>
            <a:t> be reversed – Briscoe &amp; Widera 2024 </a:t>
          </a:r>
        </a:p>
      </dgm:t>
    </dgm:pt>
    <dgm:pt modelId="{86951D90-93FB-4633-BA28-CD73D1D7D83A}" type="parTrans" cxnId="{7A4B5723-5A58-41CD-89D3-EFEAFF9556FA}">
      <dgm:prSet/>
      <dgm:spPr/>
      <dgm:t>
        <a:bodyPr/>
        <a:lstStyle/>
        <a:p>
          <a:endParaRPr lang="en-US"/>
        </a:p>
      </dgm:t>
    </dgm:pt>
    <dgm:pt modelId="{78CDB99A-9FD6-4F0B-89C1-E967BB9FAF0A}" type="sibTrans" cxnId="{7A4B5723-5A58-41CD-89D3-EFEAFF9556FA}">
      <dgm:prSet/>
      <dgm:spPr/>
      <dgm:t>
        <a:bodyPr/>
        <a:lstStyle/>
        <a:p>
          <a:endParaRPr lang="en-US"/>
        </a:p>
      </dgm:t>
    </dgm:pt>
    <dgm:pt modelId="{72C7845B-9420-443D-BCFD-CA23DCAB6A48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v"/>
          </a:pPr>
          <a:r>
            <a:rPr lang="en-US" sz="900" dirty="0"/>
            <a:t>Multiple problems </a:t>
          </a:r>
        </a:p>
      </dgm:t>
    </dgm:pt>
    <dgm:pt modelId="{BD26F629-AC9B-4DBE-A576-0AC53A20317D}" type="parTrans" cxnId="{19E5D248-E47C-47D0-9774-560C940428CA}">
      <dgm:prSet/>
      <dgm:spPr/>
      <dgm:t>
        <a:bodyPr/>
        <a:lstStyle/>
        <a:p>
          <a:endParaRPr lang="en-US"/>
        </a:p>
      </dgm:t>
    </dgm:pt>
    <dgm:pt modelId="{D684D7EA-D641-41BE-BBFA-523B9DED823D}" type="sibTrans" cxnId="{19E5D248-E47C-47D0-9774-560C940428CA}">
      <dgm:prSet/>
      <dgm:spPr/>
      <dgm:t>
        <a:bodyPr/>
        <a:lstStyle/>
        <a:p>
          <a:endParaRPr lang="en-US"/>
        </a:p>
      </dgm:t>
    </dgm:pt>
    <dgm:pt modelId="{57BD4B2A-87FD-4D8C-9FEA-AFD5A1B2F481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900" dirty="0"/>
            <a:t>Patients with severe and enduring anorexia can and do recover</a:t>
          </a:r>
        </a:p>
      </dgm:t>
    </dgm:pt>
    <dgm:pt modelId="{C4696CF1-3909-4717-8285-67A0A965C170}" type="parTrans" cxnId="{107E59B2-9A8E-44AC-966C-5068F83EEF31}">
      <dgm:prSet/>
      <dgm:spPr/>
      <dgm:t>
        <a:bodyPr/>
        <a:lstStyle/>
        <a:p>
          <a:endParaRPr lang="en-US"/>
        </a:p>
      </dgm:t>
    </dgm:pt>
    <dgm:pt modelId="{BA1EFC38-F669-4E24-AA23-6174F67C9FA6}" type="sibTrans" cxnId="{107E59B2-9A8E-44AC-966C-5068F83EEF31}">
      <dgm:prSet/>
      <dgm:spPr/>
      <dgm:t>
        <a:bodyPr/>
        <a:lstStyle/>
        <a:p>
          <a:endParaRPr lang="en-US"/>
        </a:p>
      </dgm:t>
    </dgm:pt>
    <dgm:pt modelId="{F4B5262B-5BCD-47FB-9419-1C84CEC6EB4D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900" dirty="0"/>
            <a:t>Patients with anorexia often suffer from co-occurring psychiatric disorders affecting their ability to engage in treatment, retain hope for recovery</a:t>
          </a:r>
        </a:p>
      </dgm:t>
    </dgm:pt>
    <dgm:pt modelId="{260EC0C2-876B-45E8-BF79-842AA10F9D47}" type="parTrans" cxnId="{1D18FFF1-D96F-4F3B-B9FD-09A891CFF94A}">
      <dgm:prSet/>
      <dgm:spPr/>
      <dgm:t>
        <a:bodyPr/>
        <a:lstStyle/>
        <a:p>
          <a:endParaRPr lang="en-US"/>
        </a:p>
      </dgm:t>
    </dgm:pt>
    <dgm:pt modelId="{B7231604-9F45-426D-B6AE-78C2226FC150}" type="sibTrans" cxnId="{1D18FFF1-D96F-4F3B-B9FD-09A891CFF94A}">
      <dgm:prSet/>
      <dgm:spPr/>
      <dgm:t>
        <a:bodyPr/>
        <a:lstStyle/>
        <a:p>
          <a:endParaRPr lang="en-US"/>
        </a:p>
      </dgm:t>
    </dgm:pt>
    <dgm:pt modelId="{70DF8A96-AFE0-4746-8337-90A2E7ED89DC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900" dirty="0"/>
            <a:t>Iatrogenic harm of affirming hopelessness</a:t>
          </a:r>
        </a:p>
      </dgm:t>
    </dgm:pt>
    <dgm:pt modelId="{33632926-ECFE-45DB-9315-D2D9816C7940}" type="parTrans" cxnId="{7D96EA2B-C492-417A-9713-6F4257D17622}">
      <dgm:prSet/>
      <dgm:spPr/>
      <dgm:t>
        <a:bodyPr/>
        <a:lstStyle/>
        <a:p>
          <a:endParaRPr lang="en-US"/>
        </a:p>
      </dgm:t>
    </dgm:pt>
    <dgm:pt modelId="{930FA130-86F1-41C0-BAF0-2893DAB6ACF3}" type="sibTrans" cxnId="{7D96EA2B-C492-417A-9713-6F4257D17622}">
      <dgm:prSet/>
      <dgm:spPr/>
      <dgm:t>
        <a:bodyPr/>
        <a:lstStyle/>
        <a:p>
          <a:endParaRPr lang="en-US"/>
        </a:p>
      </dgm:t>
    </dgm:pt>
    <dgm:pt modelId="{EA26C4BF-7115-407A-8AF3-CC0570ADE8B4}" type="pres">
      <dgm:prSet presAssocID="{8991CE93-CB56-46F2-B1D1-74853DE2C288}" presName="linearFlow" presStyleCnt="0">
        <dgm:presLayoutVars>
          <dgm:dir/>
          <dgm:animLvl val="lvl"/>
          <dgm:resizeHandles val="exact"/>
        </dgm:presLayoutVars>
      </dgm:prSet>
      <dgm:spPr/>
    </dgm:pt>
    <dgm:pt modelId="{65A3CCB5-97AA-4AF8-A5FA-FBB1F4416BAA}" type="pres">
      <dgm:prSet presAssocID="{474A09FE-3BA0-4544-B7EB-C7C10DE05CCF}" presName="composite" presStyleCnt="0"/>
      <dgm:spPr/>
    </dgm:pt>
    <dgm:pt modelId="{C8F24B19-8805-49B7-A61B-21AD38D6B83F}" type="pres">
      <dgm:prSet presAssocID="{474A09FE-3BA0-4544-B7EB-C7C10DE05CC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9D852C1B-146D-4A37-A7D6-9378FBD8ADD7}" type="pres">
      <dgm:prSet presAssocID="{474A09FE-3BA0-4544-B7EB-C7C10DE05CCF}" presName="descendantText" presStyleLbl="alignAcc1" presStyleIdx="0" presStyleCnt="3">
        <dgm:presLayoutVars>
          <dgm:bulletEnabled val="1"/>
        </dgm:presLayoutVars>
      </dgm:prSet>
      <dgm:spPr/>
    </dgm:pt>
    <dgm:pt modelId="{DD6DDA28-E8BF-4D6E-9BDF-D0FA4EB18833}" type="pres">
      <dgm:prSet presAssocID="{E0E4099F-1834-43B2-8E32-6F1963715397}" presName="sp" presStyleCnt="0"/>
      <dgm:spPr/>
    </dgm:pt>
    <dgm:pt modelId="{6D8899C0-874F-412F-9EEC-1DED610B7976}" type="pres">
      <dgm:prSet presAssocID="{6BB091BB-92E4-4C14-AC91-C3D4C767336E}" presName="composite" presStyleCnt="0"/>
      <dgm:spPr/>
    </dgm:pt>
    <dgm:pt modelId="{EE8E2360-554D-4D54-B2EC-745A5D228990}" type="pres">
      <dgm:prSet presAssocID="{6BB091BB-92E4-4C14-AC91-C3D4C767336E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3E01B30-4E65-47C1-8604-4A65B000914F}" type="pres">
      <dgm:prSet presAssocID="{6BB091BB-92E4-4C14-AC91-C3D4C767336E}" presName="descendantText" presStyleLbl="alignAcc1" presStyleIdx="1" presStyleCnt="3">
        <dgm:presLayoutVars>
          <dgm:bulletEnabled val="1"/>
        </dgm:presLayoutVars>
      </dgm:prSet>
      <dgm:spPr/>
    </dgm:pt>
    <dgm:pt modelId="{E0BED328-C769-42EC-8DB3-30547F85494E}" type="pres">
      <dgm:prSet presAssocID="{037B7A19-7E3F-4A4A-8D90-39D7B4C9A696}" presName="sp" presStyleCnt="0"/>
      <dgm:spPr/>
    </dgm:pt>
    <dgm:pt modelId="{7D1F150D-B914-4E99-AA5A-3BE085377DE7}" type="pres">
      <dgm:prSet presAssocID="{3158B1FC-5225-470F-8AF5-9214979A8F62}" presName="composite" presStyleCnt="0"/>
      <dgm:spPr/>
    </dgm:pt>
    <dgm:pt modelId="{E8F23999-8862-434C-884D-A0A2B116181F}" type="pres">
      <dgm:prSet presAssocID="{3158B1FC-5225-470F-8AF5-9214979A8F62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C31E8710-CDF4-4C34-9E4A-6ACF46665282}" type="pres">
      <dgm:prSet presAssocID="{3158B1FC-5225-470F-8AF5-9214979A8F62}" presName="descendantText" presStyleLbl="alignAcc1" presStyleIdx="2" presStyleCnt="3" custScaleY="175710">
        <dgm:presLayoutVars>
          <dgm:bulletEnabled val="1"/>
        </dgm:presLayoutVars>
      </dgm:prSet>
      <dgm:spPr/>
    </dgm:pt>
  </dgm:ptLst>
  <dgm:cxnLst>
    <dgm:cxn modelId="{7E618F03-8998-4B57-BA38-119F1AA32D44}" type="presOf" srcId="{2528D06E-E481-4CD7-B05E-E716F861F386}" destId="{23E01B30-4E65-47C1-8604-4A65B000914F}" srcOrd="0" destOrd="2" presId="urn:microsoft.com/office/officeart/2005/8/layout/chevron2"/>
    <dgm:cxn modelId="{7D1BF706-06BD-45F1-A90B-615F7D307BA7}" type="presOf" srcId="{474A09FE-3BA0-4544-B7EB-C7C10DE05CCF}" destId="{C8F24B19-8805-49B7-A61B-21AD38D6B83F}" srcOrd="0" destOrd="0" presId="urn:microsoft.com/office/officeart/2005/8/layout/chevron2"/>
    <dgm:cxn modelId="{6FB9480C-B7CC-4897-A34F-0A4F1357F251}" type="presOf" srcId="{C4D93E13-56F0-498F-BA04-434608CE9D40}" destId="{C31E8710-CDF4-4C34-9E4A-6ACF46665282}" srcOrd="0" destOrd="1" presId="urn:microsoft.com/office/officeart/2005/8/layout/chevron2"/>
    <dgm:cxn modelId="{345F3C10-D406-4B45-BE9B-394DEB5F972F}" type="presOf" srcId="{72C7845B-9420-443D-BCFD-CA23DCAB6A48}" destId="{C31E8710-CDF4-4C34-9E4A-6ACF46665282}" srcOrd="0" destOrd="2" presId="urn:microsoft.com/office/officeart/2005/8/layout/chevron2"/>
    <dgm:cxn modelId="{5D3D7712-51EC-4829-AEC9-5DB01DC086B5}" type="presOf" srcId="{6BB091BB-92E4-4C14-AC91-C3D4C767336E}" destId="{EE8E2360-554D-4D54-B2EC-745A5D228990}" srcOrd="0" destOrd="0" presId="urn:microsoft.com/office/officeart/2005/8/layout/chevron2"/>
    <dgm:cxn modelId="{7A4B5723-5A58-41CD-89D3-EFEAFF9556FA}" srcId="{39900353-8193-4C38-91C5-15B89D57943C}" destId="{55959BDF-7655-4E0B-9E71-833D1B681C6A}" srcOrd="1" destOrd="0" parTransId="{86951D90-93FB-4633-BA28-CD73D1D7D83A}" sibTransId="{78CDB99A-9FD6-4F0B-89C1-E967BB9FAF0A}"/>
    <dgm:cxn modelId="{7D96EA2B-C492-417A-9713-6F4257D17622}" srcId="{3158B1FC-5225-470F-8AF5-9214979A8F62}" destId="{70DF8A96-AFE0-4746-8337-90A2E7ED89DC}" srcOrd="5" destOrd="0" parTransId="{33632926-ECFE-45DB-9315-D2D9816C7940}" sibTransId="{930FA130-86F1-41C0-BAF0-2893DAB6ACF3}"/>
    <dgm:cxn modelId="{2D82042F-3012-48A3-BB1B-C4E89D9D1300}" srcId="{8991CE93-CB56-46F2-B1D1-74853DE2C288}" destId="{474A09FE-3BA0-4544-B7EB-C7C10DE05CCF}" srcOrd="0" destOrd="0" parTransId="{F1F86436-2F5B-4CD6-B50B-6712B36CF446}" sibTransId="{E0E4099F-1834-43B2-8E32-6F1963715397}"/>
    <dgm:cxn modelId="{ECA56231-2968-4FB2-96FA-2CC7E339AC67}" type="presOf" srcId="{57FCE1FC-34C1-4805-BC79-ED520C29DF21}" destId="{23E01B30-4E65-47C1-8604-4A65B000914F}" srcOrd="0" destOrd="1" presId="urn:microsoft.com/office/officeart/2005/8/layout/chevron2"/>
    <dgm:cxn modelId="{2EF5F131-3752-493E-A701-848D6E36B205}" type="presOf" srcId="{8991CE93-CB56-46F2-B1D1-74853DE2C288}" destId="{EA26C4BF-7115-407A-8AF3-CC0570ADE8B4}" srcOrd="0" destOrd="0" presId="urn:microsoft.com/office/officeart/2005/8/layout/chevron2"/>
    <dgm:cxn modelId="{FB4DD35D-68C2-4602-AFCC-28BFBE509DB4}" srcId="{3158B1FC-5225-470F-8AF5-9214979A8F62}" destId="{C4D93E13-56F0-498F-BA04-434608CE9D40}" srcOrd="1" destOrd="0" parTransId="{F53C2C1C-3281-47B1-8297-992CE26EE7CD}" sibTransId="{B5C2DE00-67B1-4F7E-B3D3-368E51788091}"/>
    <dgm:cxn modelId="{66AA2A64-BE55-4DE7-A756-F99829681CED}" srcId="{8991CE93-CB56-46F2-B1D1-74853DE2C288}" destId="{3158B1FC-5225-470F-8AF5-9214979A8F62}" srcOrd="2" destOrd="0" parTransId="{F3CD176D-534C-4282-AA01-7F050CBF22D5}" sibTransId="{A956893D-8965-4207-B691-32F3417F37A2}"/>
    <dgm:cxn modelId="{19E5D248-E47C-47D0-9774-560C940428CA}" srcId="{3158B1FC-5225-470F-8AF5-9214979A8F62}" destId="{72C7845B-9420-443D-BCFD-CA23DCAB6A48}" srcOrd="2" destOrd="0" parTransId="{BD26F629-AC9B-4DBE-A576-0AC53A20317D}" sibTransId="{D684D7EA-D641-41BE-BBFA-523B9DED823D}"/>
    <dgm:cxn modelId="{DD263A7B-BB90-48A6-A2E6-3DCF6C44C164}" type="presOf" srcId="{A577B50D-F2D8-4BBF-BE43-4BFF6A92D59A}" destId="{9D852C1B-146D-4A37-A7D6-9378FBD8ADD7}" srcOrd="0" destOrd="2" presId="urn:microsoft.com/office/officeart/2005/8/layout/chevron2"/>
    <dgm:cxn modelId="{7585BA89-48E6-42B9-B992-1DD014BF5C96}" type="presOf" srcId="{39900353-8193-4C38-91C5-15B89D57943C}" destId="{23E01B30-4E65-47C1-8604-4A65B000914F}" srcOrd="0" destOrd="0" presId="urn:microsoft.com/office/officeart/2005/8/layout/chevron2"/>
    <dgm:cxn modelId="{48D11D91-78B1-477B-92E7-9E6B9F4ECA8F}" type="presOf" srcId="{E027A322-8BAC-4FC7-93A4-DD9ED1ED4EA2}" destId="{9D852C1B-146D-4A37-A7D6-9378FBD8ADD7}" srcOrd="0" destOrd="0" presId="urn:microsoft.com/office/officeart/2005/8/layout/chevron2"/>
    <dgm:cxn modelId="{1D8E2E95-0A9C-468C-9D0D-1BC364D6D8B0}" srcId="{3158B1FC-5225-470F-8AF5-9214979A8F62}" destId="{FD1E374C-69D0-4EF3-88F0-D0F717DEC5C0}" srcOrd="0" destOrd="0" parTransId="{B0316835-B2ED-4CE4-8261-76763A213992}" sibTransId="{39B57F16-C9C4-41E9-9041-5396C81CEF99}"/>
    <dgm:cxn modelId="{2F6B3498-F707-4014-A767-466834BAEB7D}" type="presOf" srcId="{55959BDF-7655-4E0B-9E71-833D1B681C6A}" destId="{23E01B30-4E65-47C1-8604-4A65B000914F}" srcOrd="0" destOrd="3" presId="urn:microsoft.com/office/officeart/2005/8/layout/chevron2"/>
    <dgm:cxn modelId="{B37B4799-CF43-4320-A977-4FA536D2126B}" srcId="{E027A322-8BAC-4FC7-93A4-DD9ED1ED4EA2}" destId="{CBEE858B-E429-4E1A-99D3-2FE219D5B85B}" srcOrd="0" destOrd="0" parTransId="{4645881E-110F-4EC2-A684-F9DF2F972C61}" sibTransId="{B1EAA42C-B48D-41A1-B88D-667CA592FFB4}"/>
    <dgm:cxn modelId="{D450389B-F6B1-4918-A781-6D744CDF43D1}" type="presOf" srcId="{CBEE858B-E429-4E1A-99D3-2FE219D5B85B}" destId="{9D852C1B-146D-4A37-A7D6-9378FBD8ADD7}" srcOrd="0" destOrd="1" presId="urn:microsoft.com/office/officeart/2005/8/layout/chevron2"/>
    <dgm:cxn modelId="{FD851EA1-404B-4E74-8E1C-236BE8B1C0D1}" srcId="{474A09FE-3BA0-4544-B7EB-C7C10DE05CCF}" destId="{E027A322-8BAC-4FC7-93A4-DD9ED1ED4EA2}" srcOrd="0" destOrd="0" parTransId="{F41A18CC-2D87-438B-BD6D-BBC7435D3896}" sibTransId="{8C7A7D3C-F7CA-4203-9074-B125B6D91923}"/>
    <dgm:cxn modelId="{107E59B2-9A8E-44AC-966C-5068F83EEF31}" srcId="{3158B1FC-5225-470F-8AF5-9214979A8F62}" destId="{57BD4B2A-87FD-4D8C-9FEA-AFD5A1B2F481}" srcOrd="3" destOrd="0" parTransId="{C4696CF1-3909-4717-8285-67A0A965C170}" sibTransId="{BA1EFC38-F669-4E24-AA23-6174F67C9FA6}"/>
    <dgm:cxn modelId="{82C804BB-3574-40BD-AB1B-30B5382FBB2E}" srcId="{6BB091BB-92E4-4C14-AC91-C3D4C767336E}" destId="{39900353-8193-4C38-91C5-15B89D57943C}" srcOrd="0" destOrd="0" parTransId="{5DED37E6-9145-4906-ABC7-B6FD14967AC4}" sibTransId="{524E6113-3073-46F1-8B2F-BCCDB51FF3DF}"/>
    <dgm:cxn modelId="{3345DFBE-4F73-43D0-837B-8B2D7C6DE5D9}" type="presOf" srcId="{3158B1FC-5225-470F-8AF5-9214979A8F62}" destId="{E8F23999-8862-434C-884D-A0A2B116181F}" srcOrd="0" destOrd="0" presId="urn:microsoft.com/office/officeart/2005/8/layout/chevron2"/>
    <dgm:cxn modelId="{719A67D3-C420-40F0-A29A-03877E98165E}" srcId="{8991CE93-CB56-46F2-B1D1-74853DE2C288}" destId="{6BB091BB-92E4-4C14-AC91-C3D4C767336E}" srcOrd="1" destOrd="0" parTransId="{78544F22-4370-4BED-9B41-340EBC773036}" sibTransId="{037B7A19-7E3F-4A4A-8D90-39D7B4C9A696}"/>
    <dgm:cxn modelId="{206644D9-1ADC-4803-8183-31D2906CED4F}" type="presOf" srcId="{FD1E374C-69D0-4EF3-88F0-D0F717DEC5C0}" destId="{C31E8710-CDF4-4C34-9E4A-6ACF46665282}" srcOrd="0" destOrd="0" presId="urn:microsoft.com/office/officeart/2005/8/layout/chevron2"/>
    <dgm:cxn modelId="{4FDC9ADA-517B-4F7B-95B8-3565FDA0A1C1}" type="presOf" srcId="{F4B5262B-5BCD-47FB-9419-1C84CEC6EB4D}" destId="{C31E8710-CDF4-4C34-9E4A-6ACF46665282}" srcOrd="0" destOrd="4" presId="urn:microsoft.com/office/officeart/2005/8/layout/chevron2"/>
    <dgm:cxn modelId="{0ADE3EE1-00B3-440F-A224-CF69345B40A5}" type="presOf" srcId="{70DF8A96-AFE0-4746-8337-90A2E7ED89DC}" destId="{C31E8710-CDF4-4C34-9E4A-6ACF46665282}" srcOrd="0" destOrd="5" presId="urn:microsoft.com/office/officeart/2005/8/layout/chevron2"/>
    <dgm:cxn modelId="{84E5E5E6-5407-42E3-A64D-52B29B9304A9}" srcId="{39900353-8193-4C38-91C5-15B89D57943C}" destId="{57FCE1FC-34C1-4805-BC79-ED520C29DF21}" srcOrd="0" destOrd="0" parTransId="{2D5989DC-4C54-4406-A646-5FC012E0B33E}" sibTransId="{26ED822B-CB9D-4B11-B440-4C4F528AA854}"/>
    <dgm:cxn modelId="{2B4E0DE7-14DA-45E1-8C96-F9B15551F2C6}" srcId="{E027A322-8BAC-4FC7-93A4-DD9ED1ED4EA2}" destId="{A577B50D-F2D8-4BBF-BE43-4BFF6A92D59A}" srcOrd="1" destOrd="0" parTransId="{26A98E10-C6DB-401C-9DBC-CAD3E86DEDC9}" sibTransId="{D55D61E0-0DF3-4C7B-8FD3-3321AD7DA0B9}"/>
    <dgm:cxn modelId="{CE1D9CEC-6C16-4542-A695-CA482702334E}" type="presOf" srcId="{57BD4B2A-87FD-4D8C-9FEA-AFD5A1B2F481}" destId="{C31E8710-CDF4-4C34-9E4A-6ACF46665282}" srcOrd="0" destOrd="3" presId="urn:microsoft.com/office/officeart/2005/8/layout/chevron2"/>
    <dgm:cxn modelId="{1D18FFF1-D96F-4F3B-B9FD-09A891CFF94A}" srcId="{3158B1FC-5225-470F-8AF5-9214979A8F62}" destId="{F4B5262B-5BCD-47FB-9419-1C84CEC6EB4D}" srcOrd="4" destOrd="0" parTransId="{260EC0C2-876B-45E8-BF79-842AA10F9D47}" sibTransId="{B7231604-9F45-426D-B6AE-78C2226FC150}"/>
    <dgm:cxn modelId="{1D24E0F8-E174-4F49-99AD-5D374E5B5A95}" srcId="{57FCE1FC-34C1-4805-BC79-ED520C29DF21}" destId="{2528D06E-E481-4CD7-B05E-E716F861F386}" srcOrd="0" destOrd="0" parTransId="{822DD579-A999-4CED-A209-80404322EC49}" sibTransId="{8ADC5C60-D968-47E9-AE8A-FBFDC2678244}"/>
    <dgm:cxn modelId="{7AD2FED0-94D2-4AF9-84C3-DD1BC600DDA2}" type="presParOf" srcId="{EA26C4BF-7115-407A-8AF3-CC0570ADE8B4}" destId="{65A3CCB5-97AA-4AF8-A5FA-FBB1F4416BAA}" srcOrd="0" destOrd="0" presId="urn:microsoft.com/office/officeart/2005/8/layout/chevron2"/>
    <dgm:cxn modelId="{0599F86A-3C05-45B1-8F69-07EB203CFD82}" type="presParOf" srcId="{65A3CCB5-97AA-4AF8-A5FA-FBB1F4416BAA}" destId="{C8F24B19-8805-49B7-A61B-21AD38D6B83F}" srcOrd="0" destOrd="0" presId="urn:microsoft.com/office/officeart/2005/8/layout/chevron2"/>
    <dgm:cxn modelId="{8AA39871-8087-4F3E-8496-DF80086E0E0A}" type="presParOf" srcId="{65A3CCB5-97AA-4AF8-A5FA-FBB1F4416BAA}" destId="{9D852C1B-146D-4A37-A7D6-9378FBD8ADD7}" srcOrd="1" destOrd="0" presId="urn:microsoft.com/office/officeart/2005/8/layout/chevron2"/>
    <dgm:cxn modelId="{B3A9A6C4-2E7E-4526-86C4-9FF6800ACF70}" type="presParOf" srcId="{EA26C4BF-7115-407A-8AF3-CC0570ADE8B4}" destId="{DD6DDA28-E8BF-4D6E-9BDF-D0FA4EB18833}" srcOrd="1" destOrd="0" presId="urn:microsoft.com/office/officeart/2005/8/layout/chevron2"/>
    <dgm:cxn modelId="{9EFE5BCF-1435-4E46-863A-E759ED190C98}" type="presParOf" srcId="{EA26C4BF-7115-407A-8AF3-CC0570ADE8B4}" destId="{6D8899C0-874F-412F-9EEC-1DED610B7976}" srcOrd="2" destOrd="0" presId="urn:microsoft.com/office/officeart/2005/8/layout/chevron2"/>
    <dgm:cxn modelId="{24A2DBE8-C16C-49FB-9B3B-EBD01C3543B6}" type="presParOf" srcId="{6D8899C0-874F-412F-9EEC-1DED610B7976}" destId="{EE8E2360-554D-4D54-B2EC-745A5D228990}" srcOrd="0" destOrd="0" presId="urn:microsoft.com/office/officeart/2005/8/layout/chevron2"/>
    <dgm:cxn modelId="{1795DB59-1A24-4287-899E-9A8845661281}" type="presParOf" srcId="{6D8899C0-874F-412F-9EEC-1DED610B7976}" destId="{23E01B30-4E65-47C1-8604-4A65B000914F}" srcOrd="1" destOrd="0" presId="urn:microsoft.com/office/officeart/2005/8/layout/chevron2"/>
    <dgm:cxn modelId="{4982CFAE-1771-4828-A1EA-D963714926C5}" type="presParOf" srcId="{EA26C4BF-7115-407A-8AF3-CC0570ADE8B4}" destId="{E0BED328-C769-42EC-8DB3-30547F85494E}" srcOrd="3" destOrd="0" presId="urn:microsoft.com/office/officeart/2005/8/layout/chevron2"/>
    <dgm:cxn modelId="{903917C6-7406-40FE-899B-5ECF02E8DB79}" type="presParOf" srcId="{EA26C4BF-7115-407A-8AF3-CC0570ADE8B4}" destId="{7D1F150D-B914-4E99-AA5A-3BE085377DE7}" srcOrd="4" destOrd="0" presId="urn:microsoft.com/office/officeart/2005/8/layout/chevron2"/>
    <dgm:cxn modelId="{19BAAA2F-226E-4C56-A8AC-E58983385B8E}" type="presParOf" srcId="{7D1F150D-B914-4E99-AA5A-3BE085377DE7}" destId="{E8F23999-8862-434C-884D-A0A2B116181F}" srcOrd="0" destOrd="0" presId="urn:microsoft.com/office/officeart/2005/8/layout/chevron2"/>
    <dgm:cxn modelId="{B0803407-5713-4EC3-BAA4-1BE70094A99D}" type="presParOf" srcId="{7D1F150D-B914-4E99-AA5A-3BE085377DE7}" destId="{C31E8710-CDF4-4C34-9E4A-6ACF4666528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4EF7FEA-A2DA-4586-BE9B-0E8599D5EE9D}" type="doc">
      <dgm:prSet loTypeId="urn:microsoft.com/office/officeart/2011/layout/HexagonRadial" loCatId="cycle" qsTypeId="urn:microsoft.com/office/officeart/2005/8/quickstyle/3d2" qsCatId="3D" csTypeId="urn:microsoft.com/office/officeart/2005/8/colors/accent1_2" csCatId="accent1" phldr="1"/>
      <dgm:spPr/>
    </dgm:pt>
    <dgm:pt modelId="{60862E9B-56F3-4ABF-B5C9-C4499B5D5C85}" type="pres">
      <dgm:prSet presAssocID="{A4EF7FEA-A2DA-4586-BE9B-0E8599D5EE9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</dgm:ptLst>
  <dgm:cxnLst>
    <dgm:cxn modelId="{C28A6D43-52D8-4FD2-85B2-8934C4A93925}" type="presOf" srcId="{A4EF7FEA-A2DA-4586-BE9B-0E8599D5EE9D}" destId="{60862E9B-56F3-4ABF-B5C9-C4499B5D5C85}" srcOrd="0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24AF0A-4D27-4CAC-8310-EFA5459F5784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B3C0D3-4F7F-480D-9B14-F2C36BFC64AB}">
      <dgm:prSet phldrT="[Text]"/>
      <dgm:spPr/>
      <dgm:t>
        <a:bodyPr/>
        <a:lstStyle/>
        <a:p>
          <a:r>
            <a:rPr lang="en-US" dirty="0"/>
            <a:t>Patient “Jessica” –</a:t>
          </a:r>
          <a:r>
            <a:rPr lang="en-US" dirty="0" err="1"/>
            <a:t>Guadiani</a:t>
          </a:r>
          <a:r>
            <a:rPr lang="en-US" dirty="0"/>
            <a:t> et al. 2022</a:t>
          </a:r>
        </a:p>
      </dgm:t>
    </dgm:pt>
    <dgm:pt modelId="{3C09B4FE-99F2-4686-9AD6-57E84FE5D349}" type="parTrans" cxnId="{838376DB-1D28-43C6-B1B7-E014C1DC436B}">
      <dgm:prSet/>
      <dgm:spPr/>
      <dgm:t>
        <a:bodyPr/>
        <a:lstStyle/>
        <a:p>
          <a:endParaRPr lang="en-US"/>
        </a:p>
      </dgm:t>
    </dgm:pt>
    <dgm:pt modelId="{E5CE7C9E-3E19-4335-A489-144129FF5046}" type="sibTrans" cxnId="{838376DB-1D28-43C6-B1B7-E014C1DC436B}">
      <dgm:prSet/>
      <dgm:spPr/>
      <dgm:t>
        <a:bodyPr/>
        <a:lstStyle/>
        <a:p>
          <a:endParaRPr lang="en-US"/>
        </a:p>
      </dgm:t>
    </dgm:pt>
    <dgm:pt modelId="{B459DA44-CE4F-41DE-9FAB-905D64DCEE0E}">
      <dgm:prSet phldrT="[Text]"/>
      <dgm:spPr/>
      <dgm:t>
        <a:bodyPr/>
        <a:lstStyle/>
        <a:p>
          <a:endParaRPr lang="en-US" dirty="0"/>
        </a:p>
      </dgm:t>
    </dgm:pt>
    <dgm:pt modelId="{D8548E9E-CF0F-4A93-8A5F-8AFD743AF86D}" type="parTrans" cxnId="{A174737E-62DD-4511-A0DA-5C677ED37F66}">
      <dgm:prSet/>
      <dgm:spPr/>
      <dgm:t>
        <a:bodyPr/>
        <a:lstStyle/>
        <a:p>
          <a:endParaRPr lang="en-US"/>
        </a:p>
      </dgm:t>
    </dgm:pt>
    <dgm:pt modelId="{3B258E02-E6D2-4975-A50E-86D563611470}" type="sibTrans" cxnId="{A174737E-62DD-4511-A0DA-5C677ED37F66}">
      <dgm:prSet/>
      <dgm:spPr/>
      <dgm:t>
        <a:bodyPr/>
        <a:lstStyle/>
        <a:p>
          <a:endParaRPr lang="en-US"/>
        </a:p>
      </dgm:t>
    </dgm:pt>
    <dgm:pt modelId="{A317B9BC-787A-489A-9403-269FB75026B2}">
      <dgm:prSet phldrT="[Text]"/>
      <dgm:spPr/>
      <dgm:t>
        <a:bodyPr/>
        <a:lstStyle/>
        <a:p>
          <a:r>
            <a:rPr lang="en-US" dirty="0"/>
            <a:t>Dr. </a:t>
          </a:r>
          <a:r>
            <a:rPr lang="en-US" dirty="0" err="1"/>
            <a:t>Guadiani</a:t>
          </a:r>
          <a:r>
            <a:rPr lang="en-US" dirty="0"/>
            <a:t> provided lethal prescription, Jessica died from ingestion</a:t>
          </a:r>
        </a:p>
      </dgm:t>
    </dgm:pt>
    <dgm:pt modelId="{907A7A62-F256-4F2A-861A-46D167BDDFAD}" type="parTrans" cxnId="{EB0F27E0-C681-40BA-8B4B-D4BCF322E8BA}">
      <dgm:prSet/>
      <dgm:spPr/>
      <dgm:t>
        <a:bodyPr/>
        <a:lstStyle/>
        <a:p>
          <a:endParaRPr lang="en-US"/>
        </a:p>
      </dgm:t>
    </dgm:pt>
    <dgm:pt modelId="{35F87840-31F3-4DCE-B0C8-D62830667546}" type="sibTrans" cxnId="{EB0F27E0-C681-40BA-8B4B-D4BCF322E8BA}">
      <dgm:prSet/>
      <dgm:spPr/>
      <dgm:t>
        <a:bodyPr/>
        <a:lstStyle/>
        <a:p>
          <a:endParaRPr lang="en-US"/>
        </a:p>
      </dgm:t>
    </dgm:pt>
    <dgm:pt modelId="{1E8D651A-DF94-4A84-A729-F5B0180F6E36}">
      <dgm:prSet/>
      <dgm:spPr/>
      <dgm:t>
        <a:bodyPr/>
        <a:lstStyle/>
        <a:p>
          <a:r>
            <a:rPr lang="en-US" dirty="0"/>
            <a:t>Anorexia, OCD, depression</a:t>
          </a:r>
        </a:p>
      </dgm:t>
    </dgm:pt>
    <dgm:pt modelId="{A3F89328-5348-4BD6-B4CB-0B24FC6658F4}" type="parTrans" cxnId="{9A409381-07CA-4CD5-814F-4E88C2F16F35}">
      <dgm:prSet/>
      <dgm:spPr/>
      <dgm:t>
        <a:bodyPr/>
        <a:lstStyle/>
        <a:p>
          <a:endParaRPr lang="en-US"/>
        </a:p>
      </dgm:t>
    </dgm:pt>
    <dgm:pt modelId="{9226B18E-360A-4085-82CC-263353CA3D38}" type="sibTrans" cxnId="{9A409381-07CA-4CD5-814F-4E88C2F16F35}">
      <dgm:prSet/>
      <dgm:spPr/>
      <dgm:t>
        <a:bodyPr/>
        <a:lstStyle/>
        <a:p>
          <a:endParaRPr lang="en-US"/>
        </a:p>
      </dgm:t>
    </dgm:pt>
    <dgm:pt modelId="{3E819205-1C0B-45D8-B8B2-D023D336D824}">
      <dgm:prSet/>
      <dgm:spPr/>
      <dgm:t>
        <a:bodyPr/>
        <a:lstStyle/>
        <a:p>
          <a:r>
            <a:rPr lang="en-US"/>
            <a:t>Consuming 100 laxatives per day</a:t>
          </a:r>
          <a:endParaRPr lang="en-US" dirty="0"/>
        </a:p>
      </dgm:t>
    </dgm:pt>
    <dgm:pt modelId="{198AD876-D3EA-43A3-B230-8D2210E1DFF3}" type="parTrans" cxnId="{76C576E2-78F2-4C31-8072-27A6C04E0FF4}">
      <dgm:prSet/>
      <dgm:spPr/>
      <dgm:t>
        <a:bodyPr/>
        <a:lstStyle/>
        <a:p>
          <a:endParaRPr lang="en-US"/>
        </a:p>
      </dgm:t>
    </dgm:pt>
    <dgm:pt modelId="{FA9DC1BD-6C23-4BFE-B5A3-013BADCD772C}" type="sibTrans" cxnId="{76C576E2-78F2-4C31-8072-27A6C04E0FF4}">
      <dgm:prSet/>
      <dgm:spPr/>
      <dgm:t>
        <a:bodyPr/>
        <a:lstStyle/>
        <a:p>
          <a:endParaRPr lang="en-US"/>
        </a:p>
      </dgm:t>
    </dgm:pt>
    <dgm:pt modelId="{021F44A5-23DF-4843-86C6-C76692594648}">
      <dgm:prSet/>
      <dgm:spPr/>
      <dgm:t>
        <a:bodyPr/>
        <a:lstStyle/>
        <a:p>
          <a:r>
            <a:rPr lang="en-US" dirty="0"/>
            <a:t>On indefinite leave from work</a:t>
          </a:r>
        </a:p>
      </dgm:t>
    </dgm:pt>
    <dgm:pt modelId="{7D697565-D8E9-4A87-8EE8-FBE9A754D835}" type="parTrans" cxnId="{C8C1C801-7C12-41F4-93B2-4736D4564456}">
      <dgm:prSet/>
      <dgm:spPr/>
      <dgm:t>
        <a:bodyPr/>
        <a:lstStyle/>
        <a:p>
          <a:endParaRPr lang="en-US"/>
        </a:p>
      </dgm:t>
    </dgm:pt>
    <dgm:pt modelId="{4AC0E87D-CA08-475F-9C6C-EEBFA7939259}" type="sibTrans" cxnId="{C8C1C801-7C12-41F4-93B2-4736D4564456}">
      <dgm:prSet/>
      <dgm:spPr/>
      <dgm:t>
        <a:bodyPr/>
        <a:lstStyle/>
        <a:p>
          <a:endParaRPr lang="en-US"/>
        </a:p>
      </dgm:t>
    </dgm:pt>
    <dgm:pt modelId="{D17B941C-B9DA-4213-B0E3-9086CB82B43C}">
      <dgm:prSet/>
      <dgm:spPr/>
      <dgm:t>
        <a:bodyPr/>
        <a:lstStyle/>
        <a:p>
          <a:r>
            <a:rPr lang="en-US" dirty="0"/>
            <a:t>Took action toward suicide: purchased a gun, drove to a bridge to jump</a:t>
          </a:r>
        </a:p>
      </dgm:t>
    </dgm:pt>
    <dgm:pt modelId="{4D28A775-4F22-41FC-8842-4269D89533F4}" type="parTrans" cxnId="{C19475A0-29DA-403E-B263-28E4F1D0B02B}">
      <dgm:prSet/>
      <dgm:spPr/>
      <dgm:t>
        <a:bodyPr/>
        <a:lstStyle/>
        <a:p>
          <a:endParaRPr lang="en-US"/>
        </a:p>
      </dgm:t>
    </dgm:pt>
    <dgm:pt modelId="{9AA71A69-4B02-43E3-99AB-304B386031BD}" type="sibTrans" cxnId="{C19475A0-29DA-403E-B263-28E4F1D0B02B}">
      <dgm:prSet/>
      <dgm:spPr/>
      <dgm:t>
        <a:bodyPr/>
        <a:lstStyle/>
        <a:p>
          <a:endParaRPr lang="en-US"/>
        </a:p>
      </dgm:t>
    </dgm:pt>
    <dgm:pt modelId="{5E487475-DA71-4A27-A021-2C9DEEA58E18}">
      <dgm:prSet/>
      <dgm:spPr/>
      <dgm:t>
        <a:bodyPr/>
        <a:lstStyle/>
        <a:p>
          <a:r>
            <a:rPr lang="en-US" dirty="0"/>
            <a:t>Says she does not want to die, but does not know how live with this pain</a:t>
          </a:r>
        </a:p>
      </dgm:t>
    </dgm:pt>
    <dgm:pt modelId="{5A8D042D-B110-4A8C-87E1-113B5DDB6E9B}" type="parTrans" cxnId="{275744AD-DE3B-4B2E-9573-6F029001F8DC}">
      <dgm:prSet/>
      <dgm:spPr/>
      <dgm:t>
        <a:bodyPr/>
        <a:lstStyle/>
        <a:p>
          <a:endParaRPr lang="en-US"/>
        </a:p>
      </dgm:t>
    </dgm:pt>
    <dgm:pt modelId="{46AF0B4E-9DE9-4D9B-9CC3-F0DFA0E2A488}" type="sibTrans" cxnId="{275744AD-DE3B-4B2E-9573-6F029001F8DC}">
      <dgm:prSet/>
      <dgm:spPr/>
      <dgm:t>
        <a:bodyPr/>
        <a:lstStyle/>
        <a:p>
          <a:endParaRPr lang="en-US"/>
        </a:p>
      </dgm:t>
    </dgm:pt>
    <dgm:pt modelId="{E8D694B9-0307-4B1A-AB23-10EB77220D23}">
      <dgm:prSet phldrT="[Text]"/>
      <dgm:spPr/>
      <dgm:t>
        <a:bodyPr/>
        <a:lstStyle/>
        <a:p>
          <a:r>
            <a:rPr lang="en-US" dirty="0"/>
            <a:t>Dr. </a:t>
          </a:r>
          <a:r>
            <a:rPr lang="en-US" dirty="0" err="1"/>
            <a:t>Guadiani</a:t>
          </a:r>
          <a:r>
            <a:rPr lang="en-US" dirty="0"/>
            <a:t> assured Jessica and her family further treatment would be futile </a:t>
          </a:r>
          <a:r>
            <a:rPr lang="en-US" dirty="0">
              <a:sym typeface="Wingdings" panose="05000000000000000000" pitchFamily="2" charset="2"/>
            </a:rPr>
            <a:t> nothing more to do</a:t>
          </a:r>
          <a:endParaRPr lang="en-US" dirty="0"/>
        </a:p>
      </dgm:t>
    </dgm:pt>
    <dgm:pt modelId="{5B0792F9-5226-47FF-A3F7-8B983C6DDB51}" type="parTrans" cxnId="{8FC6907C-A5A9-478C-9D0A-F08D4FB1DA56}">
      <dgm:prSet/>
      <dgm:spPr/>
      <dgm:t>
        <a:bodyPr/>
        <a:lstStyle/>
        <a:p>
          <a:endParaRPr lang="en-US"/>
        </a:p>
      </dgm:t>
    </dgm:pt>
    <dgm:pt modelId="{34CEBB4F-5D45-4746-9C35-24A25231056A}" type="sibTrans" cxnId="{8FC6907C-A5A9-478C-9D0A-F08D4FB1DA56}">
      <dgm:prSet/>
      <dgm:spPr/>
      <dgm:t>
        <a:bodyPr/>
        <a:lstStyle/>
        <a:p>
          <a:endParaRPr lang="en-US"/>
        </a:p>
      </dgm:t>
    </dgm:pt>
    <dgm:pt modelId="{44D417A9-674C-44AA-9E8C-E99538866F2E}">
      <dgm:prSet phldrT="[Text]"/>
      <dgm:spPr/>
      <dgm:t>
        <a:bodyPr/>
        <a:lstStyle/>
        <a:p>
          <a:r>
            <a:rPr lang="en-US" dirty="0"/>
            <a:t>Jessica said PAS was a “blessing” because she could avoid a violent suicide </a:t>
          </a:r>
        </a:p>
      </dgm:t>
    </dgm:pt>
    <dgm:pt modelId="{F6C8998A-3CDA-46CA-ABA6-1C62EA3BB1FD}" type="parTrans" cxnId="{3439DBE8-8C15-4662-9805-B75E169D47AB}">
      <dgm:prSet/>
      <dgm:spPr/>
      <dgm:t>
        <a:bodyPr/>
        <a:lstStyle/>
        <a:p>
          <a:endParaRPr lang="en-US"/>
        </a:p>
      </dgm:t>
    </dgm:pt>
    <dgm:pt modelId="{A5CC1E17-CFF1-4EE4-95B0-6254534E7EF1}" type="sibTrans" cxnId="{3439DBE8-8C15-4662-9805-B75E169D47AB}">
      <dgm:prSet/>
      <dgm:spPr/>
      <dgm:t>
        <a:bodyPr/>
        <a:lstStyle/>
        <a:p>
          <a:endParaRPr lang="en-US"/>
        </a:p>
      </dgm:t>
    </dgm:pt>
    <dgm:pt modelId="{DCDF48C2-825C-4251-BC23-FF2CF311D6C8}" type="pres">
      <dgm:prSet presAssocID="{3924AF0A-4D27-4CAC-8310-EFA5459F5784}" presName="Name0" presStyleCnt="0">
        <dgm:presLayoutVars>
          <dgm:dir/>
          <dgm:animLvl val="lvl"/>
          <dgm:resizeHandles val="exact"/>
        </dgm:presLayoutVars>
      </dgm:prSet>
      <dgm:spPr/>
    </dgm:pt>
    <dgm:pt modelId="{8BC1E3F0-36D2-4075-A762-14FBCD396D63}" type="pres">
      <dgm:prSet presAssocID="{B2B3C0D3-4F7F-480D-9B14-F2C36BFC64AB}" presName="composite" presStyleCnt="0"/>
      <dgm:spPr/>
    </dgm:pt>
    <dgm:pt modelId="{9D645B6D-F97A-4DE3-8C87-FF82DB45DB74}" type="pres">
      <dgm:prSet presAssocID="{B2B3C0D3-4F7F-480D-9B14-F2C36BFC64AB}" presName="parTx" presStyleLbl="alignNode1" presStyleIdx="0" presStyleCnt="1" custLinFactNeighborY="30845">
        <dgm:presLayoutVars>
          <dgm:chMax val="0"/>
          <dgm:chPref val="0"/>
          <dgm:bulletEnabled val="1"/>
        </dgm:presLayoutVars>
      </dgm:prSet>
      <dgm:spPr/>
    </dgm:pt>
    <dgm:pt modelId="{EA04BFA1-7980-46E3-A6C3-C3B0387E1C0C}" type="pres">
      <dgm:prSet presAssocID="{B2B3C0D3-4F7F-480D-9B14-F2C36BFC64AB}" presName="desTx" presStyleLbl="alignAccFollowNode1" presStyleIdx="0" presStyleCnt="1" custLinFactNeighborY="9156">
        <dgm:presLayoutVars>
          <dgm:bulletEnabled val="1"/>
        </dgm:presLayoutVars>
      </dgm:prSet>
      <dgm:spPr/>
    </dgm:pt>
  </dgm:ptLst>
  <dgm:cxnLst>
    <dgm:cxn modelId="{C8C1C801-7C12-41F4-93B2-4736D4564456}" srcId="{B2B3C0D3-4F7F-480D-9B14-F2C36BFC64AB}" destId="{021F44A5-23DF-4843-86C6-C76692594648}" srcOrd="3" destOrd="0" parTransId="{7D697565-D8E9-4A87-8EE8-FBE9A754D835}" sibTransId="{4AC0E87D-CA08-475F-9C6C-EEBFA7939259}"/>
    <dgm:cxn modelId="{D3E2430D-F371-41D3-A562-36FA37D3EB3B}" type="presOf" srcId="{44D417A9-674C-44AA-9E8C-E99538866F2E}" destId="{EA04BFA1-7980-46E3-A6C3-C3B0387E1C0C}" srcOrd="0" destOrd="8" presId="urn:microsoft.com/office/officeart/2005/8/layout/hList1"/>
    <dgm:cxn modelId="{2825FE11-B0D5-43B2-B1B9-10D8D28075DD}" type="presOf" srcId="{D17B941C-B9DA-4213-B0E3-9086CB82B43C}" destId="{EA04BFA1-7980-46E3-A6C3-C3B0387E1C0C}" srcOrd="0" destOrd="4" presId="urn:microsoft.com/office/officeart/2005/8/layout/hList1"/>
    <dgm:cxn modelId="{349DCB20-6637-4160-9DC5-3C714D3882FC}" type="presOf" srcId="{A317B9BC-787A-489A-9403-269FB75026B2}" destId="{EA04BFA1-7980-46E3-A6C3-C3B0387E1C0C}" srcOrd="0" destOrd="7" presId="urn:microsoft.com/office/officeart/2005/8/layout/hList1"/>
    <dgm:cxn modelId="{5700AA5D-9196-48ED-834C-11A1348CBEB4}" type="presOf" srcId="{B459DA44-CE4F-41DE-9FAB-905D64DCEE0E}" destId="{EA04BFA1-7980-46E3-A6C3-C3B0387E1C0C}" srcOrd="0" destOrd="0" presId="urn:microsoft.com/office/officeart/2005/8/layout/hList1"/>
    <dgm:cxn modelId="{D3B4F65F-6420-41EC-A0E8-4ABCFFF92E1E}" type="presOf" srcId="{5E487475-DA71-4A27-A021-2C9DEEA58E18}" destId="{EA04BFA1-7980-46E3-A6C3-C3B0387E1C0C}" srcOrd="0" destOrd="5" presId="urn:microsoft.com/office/officeart/2005/8/layout/hList1"/>
    <dgm:cxn modelId="{8FC6907C-A5A9-478C-9D0A-F08D4FB1DA56}" srcId="{B2B3C0D3-4F7F-480D-9B14-F2C36BFC64AB}" destId="{E8D694B9-0307-4B1A-AB23-10EB77220D23}" srcOrd="6" destOrd="0" parTransId="{5B0792F9-5226-47FF-A3F7-8B983C6DDB51}" sibTransId="{34CEBB4F-5D45-4746-9C35-24A25231056A}"/>
    <dgm:cxn modelId="{A174737E-62DD-4511-A0DA-5C677ED37F66}" srcId="{B2B3C0D3-4F7F-480D-9B14-F2C36BFC64AB}" destId="{B459DA44-CE4F-41DE-9FAB-905D64DCEE0E}" srcOrd="0" destOrd="0" parTransId="{D8548E9E-CF0F-4A93-8A5F-8AFD743AF86D}" sibTransId="{3B258E02-E6D2-4975-A50E-86D563611470}"/>
    <dgm:cxn modelId="{9A409381-07CA-4CD5-814F-4E88C2F16F35}" srcId="{B2B3C0D3-4F7F-480D-9B14-F2C36BFC64AB}" destId="{1E8D651A-DF94-4A84-A729-F5B0180F6E36}" srcOrd="1" destOrd="0" parTransId="{A3F89328-5348-4BD6-B4CB-0B24FC6658F4}" sibTransId="{9226B18E-360A-4085-82CC-263353CA3D38}"/>
    <dgm:cxn modelId="{B95E4B84-2FD4-45CF-B543-39C5E184AAE7}" type="presOf" srcId="{B2B3C0D3-4F7F-480D-9B14-F2C36BFC64AB}" destId="{9D645B6D-F97A-4DE3-8C87-FF82DB45DB74}" srcOrd="0" destOrd="0" presId="urn:microsoft.com/office/officeart/2005/8/layout/hList1"/>
    <dgm:cxn modelId="{B84A7893-0F31-4322-BB83-78BE0535340F}" type="presOf" srcId="{3E819205-1C0B-45D8-B8B2-D023D336D824}" destId="{EA04BFA1-7980-46E3-A6C3-C3B0387E1C0C}" srcOrd="0" destOrd="2" presId="urn:microsoft.com/office/officeart/2005/8/layout/hList1"/>
    <dgm:cxn modelId="{C19475A0-29DA-403E-B263-28E4F1D0B02B}" srcId="{B2B3C0D3-4F7F-480D-9B14-F2C36BFC64AB}" destId="{D17B941C-B9DA-4213-B0E3-9086CB82B43C}" srcOrd="4" destOrd="0" parTransId="{4D28A775-4F22-41FC-8842-4269D89533F4}" sibTransId="{9AA71A69-4B02-43E3-99AB-304B386031BD}"/>
    <dgm:cxn modelId="{27D663AD-8C2B-4D88-9CEF-8BDF3ACB5C67}" type="presOf" srcId="{021F44A5-23DF-4843-86C6-C76692594648}" destId="{EA04BFA1-7980-46E3-A6C3-C3B0387E1C0C}" srcOrd="0" destOrd="3" presId="urn:microsoft.com/office/officeart/2005/8/layout/hList1"/>
    <dgm:cxn modelId="{275744AD-DE3B-4B2E-9573-6F029001F8DC}" srcId="{B2B3C0D3-4F7F-480D-9B14-F2C36BFC64AB}" destId="{5E487475-DA71-4A27-A021-2C9DEEA58E18}" srcOrd="5" destOrd="0" parTransId="{5A8D042D-B110-4A8C-87E1-113B5DDB6E9B}" sibTransId="{46AF0B4E-9DE9-4D9B-9CC3-F0DFA0E2A488}"/>
    <dgm:cxn modelId="{EE12FBB5-FFE5-49A7-BAB1-0B7159CCB641}" type="presOf" srcId="{1E8D651A-DF94-4A84-A729-F5B0180F6E36}" destId="{EA04BFA1-7980-46E3-A6C3-C3B0387E1C0C}" srcOrd="0" destOrd="1" presId="urn:microsoft.com/office/officeart/2005/8/layout/hList1"/>
    <dgm:cxn modelId="{5D749EB7-F6A4-4EFC-883A-02F3791C928A}" type="presOf" srcId="{3924AF0A-4D27-4CAC-8310-EFA5459F5784}" destId="{DCDF48C2-825C-4251-BC23-FF2CF311D6C8}" srcOrd="0" destOrd="0" presId="urn:microsoft.com/office/officeart/2005/8/layout/hList1"/>
    <dgm:cxn modelId="{838376DB-1D28-43C6-B1B7-E014C1DC436B}" srcId="{3924AF0A-4D27-4CAC-8310-EFA5459F5784}" destId="{B2B3C0D3-4F7F-480D-9B14-F2C36BFC64AB}" srcOrd="0" destOrd="0" parTransId="{3C09B4FE-99F2-4686-9AD6-57E84FE5D349}" sibTransId="{E5CE7C9E-3E19-4335-A489-144129FF5046}"/>
    <dgm:cxn modelId="{EB0F27E0-C681-40BA-8B4B-D4BCF322E8BA}" srcId="{B2B3C0D3-4F7F-480D-9B14-F2C36BFC64AB}" destId="{A317B9BC-787A-489A-9403-269FB75026B2}" srcOrd="7" destOrd="0" parTransId="{907A7A62-F256-4F2A-861A-46D167BDDFAD}" sibTransId="{35F87840-31F3-4DCE-B0C8-D62830667546}"/>
    <dgm:cxn modelId="{76C576E2-78F2-4C31-8072-27A6C04E0FF4}" srcId="{B2B3C0D3-4F7F-480D-9B14-F2C36BFC64AB}" destId="{3E819205-1C0B-45D8-B8B2-D023D336D824}" srcOrd="2" destOrd="0" parTransId="{198AD876-D3EA-43A3-B230-8D2210E1DFF3}" sibTransId="{FA9DC1BD-6C23-4BFE-B5A3-013BADCD772C}"/>
    <dgm:cxn modelId="{23E241E6-FF97-429C-ACB9-48A023B175D5}" type="presOf" srcId="{E8D694B9-0307-4B1A-AB23-10EB77220D23}" destId="{EA04BFA1-7980-46E3-A6C3-C3B0387E1C0C}" srcOrd="0" destOrd="6" presId="urn:microsoft.com/office/officeart/2005/8/layout/hList1"/>
    <dgm:cxn modelId="{3439DBE8-8C15-4662-9805-B75E169D47AB}" srcId="{B2B3C0D3-4F7F-480D-9B14-F2C36BFC64AB}" destId="{44D417A9-674C-44AA-9E8C-E99538866F2E}" srcOrd="8" destOrd="0" parTransId="{F6C8998A-3CDA-46CA-ABA6-1C62EA3BB1FD}" sibTransId="{A5CC1E17-CFF1-4EE4-95B0-6254534E7EF1}"/>
    <dgm:cxn modelId="{2CD2F5FA-CEBF-49FC-94D4-0B7347AFBAD0}" type="presParOf" srcId="{DCDF48C2-825C-4251-BC23-FF2CF311D6C8}" destId="{8BC1E3F0-36D2-4075-A762-14FBCD396D63}" srcOrd="0" destOrd="0" presId="urn:microsoft.com/office/officeart/2005/8/layout/hList1"/>
    <dgm:cxn modelId="{6A177262-C336-489B-86AE-69DA8F1D9538}" type="presParOf" srcId="{8BC1E3F0-36D2-4075-A762-14FBCD396D63}" destId="{9D645B6D-F97A-4DE3-8C87-FF82DB45DB74}" srcOrd="0" destOrd="0" presId="urn:microsoft.com/office/officeart/2005/8/layout/hList1"/>
    <dgm:cxn modelId="{830830E7-A513-4813-840D-1313CB0D37E9}" type="presParOf" srcId="{8BC1E3F0-36D2-4075-A762-14FBCD396D63}" destId="{EA04BFA1-7980-46E3-A6C3-C3B0387E1C0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BDC9E8E-060C-4C8D-914B-CEDDC23DB0D0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D73172-CD35-4718-B07F-0F61B32FC46D}">
      <dgm:prSet phldrT="[Text]" custT="1"/>
      <dgm:spPr/>
      <dgm:t>
        <a:bodyPr/>
        <a:lstStyle/>
        <a:p>
          <a:r>
            <a:rPr lang="en-US" sz="1800" dirty="0"/>
            <a:t>Calls to expand </a:t>
          </a:r>
        </a:p>
      </dgm:t>
    </dgm:pt>
    <dgm:pt modelId="{2C3CF74F-FCE8-4B34-AC55-79F220822E9C}" type="parTrans" cxnId="{DB1CA790-8E5E-414F-8F0E-E190ED1657BB}">
      <dgm:prSet/>
      <dgm:spPr/>
      <dgm:t>
        <a:bodyPr/>
        <a:lstStyle/>
        <a:p>
          <a:endParaRPr lang="en-US"/>
        </a:p>
      </dgm:t>
    </dgm:pt>
    <dgm:pt modelId="{CCF86950-04B2-44DB-83C4-420D2E393498}" type="sibTrans" cxnId="{DB1CA790-8E5E-414F-8F0E-E190ED1657BB}">
      <dgm:prSet/>
      <dgm:spPr/>
      <dgm:t>
        <a:bodyPr/>
        <a:lstStyle/>
        <a:p>
          <a:endParaRPr lang="en-US"/>
        </a:p>
      </dgm:t>
    </dgm:pt>
    <dgm:pt modelId="{3033AA59-05D3-4043-BBEC-AF8C543928D7}">
      <dgm:prSet phldrT="[Text]"/>
      <dgm:spPr/>
      <dgm:t>
        <a:bodyPr/>
        <a:lstStyle/>
        <a:p>
          <a:r>
            <a:rPr lang="en-US" dirty="0"/>
            <a:t>Mental illness produces unbearable and intolerable suffering 	</a:t>
          </a:r>
        </a:p>
      </dgm:t>
    </dgm:pt>
    <dgm:pt modelId="{6C599ED4-5017-42E9-A774-3CF5E6EFA492}" type="parTrans" cxnId="{A447F3E1-FB34-4C0D-A7C7-E0BC9242D350}">
      <dgm:prSet/>
      <dgm:spPr/>
      <dgm:t>
        <a:bodyPr/>
        <a:lstStyle/>
        <a:p>
          <a:endParaRPr lang="en-US"/>
        </a:p>
      </dgm:t>
    </dgm:pt>
    <dgm:pt modelId="{DC6CD92E-8F0B-44B9-9682-AA712C88F7A3}" type="sibTrans" cxnId="{A447F3E1-FB34-4C0D-A7C7-E0BC9242D350}">
      <dgm:prSet/>
      <dgm:spPr/>
      <dgm:t>
        <a:bodyPr/>
        <a:lstStyle/>
        <a:p>
          <a:endParaRPr lang="en-US"/>
        </a:p>
      </dgm:t>
    </dgm:pt>
    <dgm:pt modelId="{36B3D648-7A0A-4624-9156-E11F4600D9BB}">
      <dgm:prSet phldrT="[Text]" custT="1"/>
      <dgm:spPr/>
      <dgm:t>
        <a:bodyPr/>
        <a:lstStyle/>
        <a:p>
          <a:r>
            <a:rPr lang="en-US" sz="1800" dirty="0"/>
            <a:t>Problems with expansion</a:t>
          </a:r>
        </a:p>
      </dgm:t>
    </dgm:pt>
    <dgm:pt modelId="{73D8145A-06EC-4E65-B202-A3489321E294}" type="parTrans" cxnId="{2B66F4D0-6E9F-473C-9F42-B10EC79493BD}">
      <dgm:prSet/>
      <dgm:spPr/>
      <dgm:t>
        <a:bodyPr/>
        <a:lstStyle/>
        <a:p>
          <a:endParaRPr lang="en-US"/>
        </a:p>
      </dgm:t>
    </dgm:pt>
    <dgm:pt modelId="{76DFE9E2-320E-42C7-813C-1ABC99907541}" type="sibTrans" cxnId="{2B66F4D0-6E9F-473C-9F42-B10EC79493BD}">
      <dgm:prSet/>
      <dgm:spPr/>
      <dgm:t>
        <a:bodyPr/>
        <a:lstStyle/>
        <a:p>
          <a:endParaRPr lang="en-US"/>
        </a:p>
      </dgm:t>
    </dgm:pt>
    <dgm:pt modelId="{C2686403-B2A7-4C59-9039-D95E2E69A04B}">
      <dgm:prSet phldrT="[Text]"/>
      <dgm:spPr/>
      <dgm:t>
        <a:bodyPr/>
        <a:lstStyle/>
        <a:p>
          <a:r>
            <a:rPr lang="en-US" dirty="0"/>
            <a:t>Recognizing patient suffering from mental illness does not equate to an imperative to allow PAS</a:t>
          </a:r>
        </a:p>
      </dgm:t>
    </dgm:pt>
    <dgm:pt modelId="{90333F10-B58F-4AA0-A2F1-29397C0E8E56}" type="parTrans" cxnId="{2D056A6D-66DA-4E1F-BD31-4697E29FF91B}">
      <dgm:prSet/>
      <dgm:spPr/>
      <dgm:t>
        <a:bodyPr/>
        <a:lstStyle/>
        <a:p>
          <a:endParaRPr lang="en-US"/>
        </a:p>
      </dgm:t>
    </dgm:pt>
    <dgm:pt modelId="{383211B7-7F38-434A-9977-099D7EDB0457}" type="sibTrans" cxnId="{2D056A6D-66DA-4E1F-BD31-4697E29FF91B}">
      <dgm:prSet/>
      <dgm:spPr/>
      <dgm:t>
        <a:bodyPr/>
        <a:lstStyle/>
        <a:p>
          <a:endParaRPr lang="en-US"/>
        </a:p>
      </dgm:t>
    </dgm:pt>
    <dgm:pt modelId="{B757B640-B48A-4B26-B418-A6F9D77D0009}">
      <dgm:prSet phldrT="[Text]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dirty="0"/>
            <a:t>  Suffering from mental illness is just as real as suffering from physical illness</a:t>
          </a:r>
        </a:p>
      </dgm:t>
    </dgm:pt>
    <dgm:pt modelId="{F9524BC3-0E30-4566-B31D-990215B12923}" type="parTrans" cxnId="{1D6325E7-4C77-4047-9CC2-EEA46AE0DD8B}">
      <dgm:prSet/>
      <dgm:spPr/>
      <dgm:t>
        <a:bodyPr/>
        <a:lstStyle/>
        <a:p>
          <a:endParaRPr lang="en-US"/>
        </a:p>
      </dgm:t>
    </dgm:pt>
    <dgm:pt modelId="{88185D9C-30DD-40A0-A71F-77B30577060D}" type="sibTrans" cxnId="{1D6325E7-4C77-4047-9CC2-EEA46AE0DD8B}">
      <dgm:prSet/>
      <dgm:spPr/>
      <dgm:t>
        <a:bodyPr/>
        <a:lstStyle/>
        <a:p>
          <a:endParaRPr lang="en-US"/>
        </a:p>
      </dgm:t>
    </dgm:pt>
    <dgm:pt modelId="{BBA8228F-7329-4906-AA33-89DF028FADDC}">
      <dgm:prSet phldrT="[Text]"/>
      <dgm:spPr/>
      <dgm:t>
        <a:bodyPr/>
        <a:lstStyle/>
        <a:p>
          <a:r>
            <a:rPr lang="en-US" dirty="0"/>
            <a:t>Would provide a “rational, informed method” to “end their life humanely,” because without PAS patients are “coerced into the path of suicide” – </a:t>
          </a:r>
          <a:r>
            <a:rPr lang="en-US" dirty="0" err="1"/>
            <a:t>Bahji</a:t>
          </a:r>
          <a:r>
            <a:rPr lang="en-US" dirty="0"/>
            <a:t> &amp; Delva 2022</a:t>
          </a:r>
        </a:p>
      </dgm:t>
    </dgm:pt>
    <dgm:pt modelId="{97FD12B7-2D34-4B05-9086-038F41EA6E61}" type="parTrans" cxnId="{C3C92C0C-4BF4-401A-95CF-1353FFC1B6E5}">
      <dgm:prSet/>
      <dgm:spPr/>
      <dgm:t>
        <a:bodyPr/>
        <a:lstStyle/>
        <a:p>
          <a:endParaRPr lang="en-US"/>
        </a:p>
      </dgm:t>
    </dgm:pt>
    <dgm:pt modelId="{EDAE9BCC-B4C2-4C1C-BCF4-9B5DFBC516E7}" type="sibTrans" cxnId="{C3C92C0C-4BF4-401A-95CF-1353FFC1B6E5}">
      <dgm:prSet/>
      <dgm:spPr/>
      <dgm:t>
        <a:bodyPr/>
        <a:lstStyle/>
        <a:p>
          <a:endParaRPr lang="en-US"/>
        </a:p>
      </dgm:t>
    </dgm:pt>
    <dgm:pt modelId="{C467AE8E-C51C-4307-9D50-CBF71E4775F7}">
      <dgm:prSet phldrT="[Text]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dirty="0"/>
            <a:t>Patients can take suffering seriously and treat patients with skill and empathy</a:t>
          </a:r>
        </a:p>
      </dgm:t>
    </dgm:pt>
    <dgm:pt modelId="{EE08BF62-F2D3-4D96-9BBA-C48370B5F5FB}" type="parTrans" cxnId="{5DE0FC7C-FCF4-42B4-8D3A-25478D194601}">
      <dgm:prSet/>
      <dgm:spPr/>
      <dgm:t>
        <a:bodyPr/>
        <a:lstStyle/>
        <a:p>
          <a:endParaRPr lang="en-US"/>
        </a:p>
      </dgm:t>
    </dgm:pt>
    <dgm:pt modelId="{EF039313-BE48-4187-B2B6-F838633C407C}" type="sibTrans" cxnId="{5DE0FC7C-FCF4-42B4-8D3A-25478D194601}">
      <dgm:prSet/>
      <dgm:spPr/>
      <dgm:t>
        <a:bodyPr/>
        <a:lstStyle/>
        <a:p>
          <a:endParaRPr lang="en-US"/>
        </a:p>
      </dgm:t>
    </dgm:pt>
    <dgm:pt modelId="{14514BB7-68FC-476A-8491-AA2DF8D85AAE}">
      <dgm:prSet phldrT="[Text]"/>
      <dgm:spPr/>
      <dgm:t>
        <a:bodyPr/>
        <a:lstStyle/>
        <a:p>
          <a:r>
            <a:rPr lang="en-US" dirty="0"/>
            <a:t>Critical differences between physical and mental illness (cause of disease, trajectory, prognosis) </a:t>
          </a:r>
        </a:p>
      </dgm:t>
    </dgm:pt>
    <dgm:pt modelId="{EB1534FE-9E2B-462A-A15E-17520AA6DAF0}" type="parTrans" cxnId="{EC43AF8E-5066-4CC5-B909-EFE4FDBB8556}">
      <dgm:prSet/>
      <dgm:spPr/>
      <dgm:t>
        <a:bodyPr/>
        <a:lstStyle/>
        <a:p>
          <a:endParaRPr lang="en-US"/>
        </a:p>
      </dgm:t>
    </dgm:pt>
    <dgm:pt modelId="{DCA4242F-ACEA-4D7B-8BE2-2E083A9A2BF3}" type="sibTrans" cxnId="{EC43AF8E-5066-4CC5-B909-EFE4FDBB8556}">
      <dgm:prSet/>
      <dgm:spPr/>
      <dgm:t>
        <a:bodyPr/>
        <a:lstStyle/>
        <a:p>
          <a:endParaRPr lang="en-US"/>
        </a:p>
      </dgm:t>
    </dgm:pt>
    <dgm:pt modelId="{23E662CE-BC59-42BB-9A65-1A2FC28DC3B2}">
      <dgm:prSet phldrT="[Text]"/>
      <dgm:spPr/>
      <dgm:t>
        <a:bodyPr/>
        <a:lstStyle/>
        <a:p>
          <a:r>
            <a:rPr lang="en-US" dirty="0"/>
            <a:t>Cultivating and bearing hope for the patient carries a special therapeutic significance for patients with mental illness – </a:t>
          </a:r>
          <a:r>
            <a:rPr lang="en-US" dirty="0" err="1"/>
            <a:t>Blikshavn</a:t>
          </a:r>
          <a:r>
            <a:rPr lang="en-US" dirty="0"/>
            <a:t> et al. 2017</a:t>
          </a:r>
        </a:p>
      </dgm:t>
    </dgm:pt>
    <dgm:pt modelId="{80059E80-E508-4954-B260-DB357ADECC2C}" type="parTrans" cxnId="{84FE7971-332F-409D-95B1-A181D04A461B}">
      <dgm:prSet/>
      <dgm:spPr/>
      <dgm:t>
        <a:bodyPr/>
        <a:lstStyle/>
        <a:p>
          <a:endParaRPr lang="en-US"/>
        </a:p>
      </dgm:t>
    </dgm:pt>
    <dgm:pt modelId="{D2C82C4C-8C97-428E-BEDF-FA1D20C2352C}" type="sibTrans" cxnId="{84FE7971-332F-409D-95B1-A181D04A461B}">
      <dgm:prSet/>
      <dgm:spPr/>
      <dgm:t>
        <a:bodyPr/>
        <a:lstStyle/>
        <a:p>
          <a:endParaRPr lang="en-US"/>
        </a:p>
      </dgm:t>
    </dgm:pt>
    <dgm:pt modelId="{8BE711A3-A45A-4371-A933-D99558C1010E}">
      <dgm:prSet phldrT="[Text]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dirty="0"/>
            <a:t>Physicians’ role of trusted fiduciary</a:t>
          </a:r>
        </a:p>
      </dgm:t>
    </dgm:pt>
    <dgm:pt modelId="{88645884-E0E9-40DB-BE4F-EAA95607E722}" type="parTrans" cxnId="{E3D2E9F4-54B1-4BA4-BD31-BD35E2D6E0A1}">
      <dgm:prSet/>
      <dgm:spPr/>
      <dgm:t>
        <a:bodyPr/>
        <a:lstStyle/>
        <a:p>
          <a:endParaRPr lang="en-US"/>
        </a:p>
      </dgm:t>
    </dgm:pt>
    <dgm:pt modelId="{C16BD8FC-2D8C-4EA4-AC64-17A27FA58C01}" type="sibTrans" cxnId="{E3D2E9F4-54B1-4BA4-BD31-BD35E2D6E0A1}">
      <dgm:prSet/>
      <dgm:spPr/>
      <dgm:t>
        <a:bodyPr/>
        <a:lstStyle/>
        <a:p>
          <a:endParaRPr lang="en-US"/>
        </a:p>
      </dgm:t>
    </dgm:pt>
    <dgm:pt modelId="{7CAB8AAA-18F0-4BD5-ABBE-4C0D48529D90}">
      <dgm:prSet phldrT="[Text]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dirty="0"/>
            <a:t>Resistance to allowing PAS for mental illness based on “misunderstanding” mental illness and believing it will improve – Prof. Candice Player</a:t>
          </a:r>
        </a:p>
      </dgm:t>
    </dgm:pt>
    <dgm:pt modelId="{1AB560F4-5E96-4AAC-BE00-9E78DD31641D}" type="parTrans" cxnId="{7998664E-4189-4CAF-BBF8-CEFA47E453E4}">
      <dgm:prSet/>
      <dgm:spPr/>
    </dgm:pt>
    <dgm:pt modelId="{3EFC35FE-81A5-448E-9F63-0F26C21E02EB}" type="sibTrans" cxnId="{7998664E-4189-4CAF-BBF8-CEFA47E453E4}">
      <dgm:prSet/>
      <dgm:spPr/>
    </dgm:pt>
    <dgm:pt modelId="{6ECBF202-58A9-4316-9655-75DC2717E148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/>
            <a:t>Mental illness does not itself undermine a patient’s decision-making capacity</a:t>
          </a:r>
        </a:p>
      </dgm:t>
    </dgm:pt>
    <dgm:pt modelId="{25DCB2A4-4580-4FDD-BBBD-AF9AB104B0DE}" type="sibTrans" cxnId="{E19F1970-AAE0-41D7-97B6-EE6E2F433313}">
      <dgm:prSet/>
      <dgm:spPr/>
    </dgm:pt>
    <dgm:pt modelId="{170F7E40-050B-4F40-B343-CC7B3BED8D06}" type="parTrans" cxnId="{E19F1970-AAE0-41D7-97B6-EE6E2F433313}">
      <dgm:prSet/>
      <dgm:spPr/>
    </dgm:pt>
    <dgm:pt modelId="{F5BE0D35-00DA-4A78-87C4-75E5F3D340D8}">
      <dgm:prSet phldrT="[Text]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dirty="0"/>
            <a:t>Should not reinforce patient’s distorted thinking</a:t>
          </a:r>
        </a:p>
      </dgm:t>
    </dgm:pt>
    <dgm:pt modelId="{4C6AA362-A024-4A9F-81BC-5951C53A1E73}" type="sibTrans" cxnId="{EED4699C-017E-403E-A1ED-C8E4F015B7C5}">
      <dgm:prSet/>
      <dgm:spPr/>
      <dgm:t>
        <a:bodyPr/>
        <a:lstStyle/>
        <a:p>
          <a:endParaRPr lang="en-US"/>
        </a:p>
      </dgm:t>
    </dgm:pt>
    <dgm:pt modelId="{47B320A7-3E44-446D-BCB0-4641B3792EA5}" type="parTrans" cxnId="{EED4699C-017E-403E-A1ED-C8E4F015B7C5}">
      <dgm:prSet/>
      <dgm:spPr/>
      <dgm:t>
        <a:bodyPr/>
        <a:lstStyle/>
        <a:p>
          <a:endParaRPr lang="en-US"/>
        </a:p>
      </dgm:t>
    </dgm:pt>
    <dgm:pt modelId="{9B193F10-D800-4E34-A20E-986A80AC0FD9}">
      <dgm:prSet phldrT="[Text]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dirty="0"/>
            <a:t>Duty to reject hopelessness and reframe options for patients</a:t>
          </a:r>
        </a:p>
      </dgm:t>
    </dgm:pt>
    <dgm:pt modelId="{6DBE02F8-CC6B-4C47-A290-3916946657FA}" type="sibTrans" cxnId="{2FE9EEF8-717C-4DA8-964A-9D4935BD9C70}">
      <dgm:prSet/>
      <dgm:spPr/>
      <dgm:t>
        <a:bodyPr/>
        <a:lstStyle/>
        <a:p>
          <a:endParaRPr lang="en-US"/>
        </a:p>
      </dgm:t>
    </dgm:pt>
    <dgm:pt modelId="{FBA02275-EE9C-4678-AD95-73DF0C1C5E74}" type="parTrans" cxnId="{2FE9EEF8-717C-4DA8-964A-9D4935BD9C70}">
      <dgm:prSet/>
      <dgm:spPr/>
      <dgm:t>
        <a:bodyPr/>
        <a:lstStyle/>
        <a:p>
          <a:endParaRPr lang="en-US"/>
        </a:p>
      </dgm:t>
    </dgm:pt>
    <dgm:pt modelId="{C529A81C-C5CE-4EE2-8464-50D90D3D842B}" type="pres">
      <dgm:prSet presAssocID="{DBDC9E8E-060C-4C8D-914B-CEDDC23DB0D0}" presName="Name0" presStyleCnt="0">
        <dgm:presLayoutVars>
          <dgm:dir/>
          <dgm:animLvl val="lvl"/>
          <dgm:resizeHandles val="exact"/>
        </dgm:presLayoutVars>
      </dgm:prSet>
      <dgm:spPr/>
    </dgm:pt>
    <dgm:pt modelId="{FB4E0F64-B66A-41CE-A419-0CEFAB77623F}" type="pres">
      <dgm:prSet presAssocID="{3ED73172-CD35-4718-B07F-0F61B32FC46D}" presName="linNode" presStyleCnt="0"/>
      <dgm:spPr/>
    </dgm:pt>
    <dgm:pt modelId="{AEF0EF74-42ED-486F-941A-59979C9D5C47}" type="pres">
      <dgm:prSet presAssocID="{3ED73172-CD35-4718-B07F-0F61B32FC46D}" presName="parTx" presStyleLbl="revTx" presStyleIdx="0" presStyleCnt="2">
        <dgm:presLayoutVars>
          <dgm:chMax val="1"/>
          <dgm:bulletEnabled val="1"/>
        </dgm:presLayoutVars>
      </dgm:prSet>
      <dgm:spPr/>
    </dgm:pt>
    <dgm:pt modelId="{F6286EED-BCFF-45BF-95AC-8787AFBB7D15}" type="pres">
      <dgm:prSet presAssocID="{3ED73172-CD35-4718-B07F-0F61B32FC46D}" presName="bracket" presStyleLbl="parChTrans1D1" presStyleIdx="0" presStyleCnt="2"/>
      <dgm:spPr/>
    </dgm:pt>
    <dgm:pt modelId="{00683324-5C7E-4A6D-9839-C9E26B83947F}" type="pres">
      <dgm:prSet presAssocID="{3ED73172-CD35-4718-B07F-0F61B32FC46D}" presName="spH" presStyleCnt="0"/>
      <dgm:spPr/>
    </dgm:pt>
    <dgm:pt modelId="{A47BCF21-D1C8-4E23-91BF-63D798E1225C}" type="pres">
      <dgm:prSet presAssocID="{3ED73172-CD35-4718-B07F-0F61B32FC46D}" presName="desTx" presStyleLbl="node1" presStyleIdx="0" presStyleCnt="2">
        <dgm:presLayoutVars>
          <dgm:bulletEnabled val="1"/>
        </dgm:presLayoutVars>
      </dgm:prSet>
      <dgm:spPr/>
    </dgm:pt>
    <dgm:pt modelId="{46CEA3CD-D341-490D-8C40-466E5572BECF}" type="pres">
      <dgm:prSet presAssocID="{CCF86950-04B2-44DB-83C4-420D2E393498}" presName="spV" presStyleCnt="0"/>
      <dgm:spPr/>
    </dgm:pt>
    <dgm:pt modelId="{FFEBF883-F471-4153-B934-4B2415988DA3}" type="pres">
      <dgm:prSet presAssocID="{36B3D648-7A0A-4624-9156-E11F4600D9BB}" presName="linNode" presStyleCnt="0"/>
      <dgm:spPr/>
    </dgm:pt>
    <dgm:pt modelId="{687DF80C-F266-4F18-B1A0-32058DBF02E2}" type="pres">
      <dgm:prSet presAssocID="{36B3D648-7A0A-4624-9156-E11F4600D9BB}" presName="parTx" presStyleLbl="revTx" presStyleIdx="1" presStyleCnt="2">
        <dgm:presLayoutVars>
          <dgm:chMax val="1"/>
          <dgm:bulletEnabled val="1"/>
        </dgm:presLayoutVars>
      </dgm:prSet>
      <dgm:spPr/>
    </dgm:pt>
    <dgm:pt modelId="{9DC2A6E2-7456-4EBD-BA04-BCA1CD3E5B82}" type="pres">
      <dgm:prSet presAssocID="{36B3D648-7A0A-4624-9156-E11F4600D9BB}" presName="bracket" presStyleLbl="parChTrans1D1" presStyleIdx="1" presStyleCnt="2"/>
      <dgm:spPr/>
    </dgm:pt>
    <dgm:pt modelId="{EDD1E6A8-677F-4920-A8A5-417F740D28BC}" type="pres">
      <dgm:prSet presAssocID="{36B3D648-7A0A-4624-9156-E11F4600D9BB}" presName="spH" presStyleCnt="0"/>
      <dgm:spPr/>
    </dgm:pt>
    <dgm:pt modelId="{F43612CE-A0E8-478E-80FA-EC8261927B1A}" type="pres">
      <dgm:prSet presAssocID="{36B3D648-7A0A-4624-9156-E11F4600D9BB}" presName="desTx" presStyleLbl="node1" presStyleIdx="1" presStyleCnt="2">
        <dgm:presLayoutVars>
          <dgm:bulletEnabled val="1"/>
        </dgm:presLayoutVars>
      </dgm:prSet>
      <dgm:spPr/>
    </dgm:pt>
  </dgm:ptLst>
  <dgm:cxnLst>
    <dgm:cxn modelId="{C3C92C0C-4BF4-401A-95CF-1353FFC1B6E5}" srcId="{3ED73172-CD35-4718-B07F-0F61B32FC46D}" destId="{BBA8228F-7329-4906-AA33-89DF028FADDC}" srcOrd="1" destOrd="0" parTransId="{97FD12B7-2D34-4B05-9086-038F41EA6E61}" sibTransId="{EDAE9BCC-B4C2-4C1C-BCF4-9B5DFBC516E7}"/>
    <dgm:cxn modelId="{0C5CE60D-393E-4C61-B15E-AE35008C2BEF}" type="presOf" srcId="{23E662CE-BC59-42BB-9A65-1A2FC28DC3B2}" destId="{F43612CE-A0E8-478E-80FA-EC8261927B1A}" srcOrd="0" destOrd="3" presId="urn:diagrams.loki3.com/BracketList"/>
    <dgm:cxn modelId="{19986311-4CD1-4D01-A508-DA7BDA7CEBFF}" type="presOf" srcId="{F5BE0D35-00DA-4A78-87C4-75E5F3D340D8}" destId="{F43612CE-A0E8-478E-80FA-EC8261927B1A}" srcOrd="0" destOrd="5" presId="urn:diagrams.loki3.com/BracketList"/>
    <dgm:cxn modelId="{D86E4513-70F7-4430-98DE-84CEAC667BCB}" type="presOf" srcId="{C2686403-B2A7-4C59-9039-D95E2E69A04B}" destId="{F43612CE-A0E8-478E-80FA-EC8261927B1A}" srcOrd="0" destOrd="0" presId="urn:diagrams.loki3.com/BracketList"/>
    <dgm:cxn modelId="{E6504A22-F4A6-4D23-8C0E-C8CD40A088A3}" type="presOf" srcId="{14514BB7-68FC-476A-8491-AA2DF8D85AAE}" destId="{F43612CE-A0E8-478E-80FA-EC8261927B1A}" srcOrd="0" destOrd="2" presId="urn:diagrams.loki3.com/BracketList"/>
    <dgm:cxn modelId="{E3D46C27-4B02-46DE-85F6-9669C836FD33}" type="presOf" srcId="{3033AA59-05D3-4043-BBEC-AF8C543928D7}" destId="{A47BCF21-D1C8-4E23-91BF-63D798E1225C}" srcOrd="0" destOrd="0" presId="urn:diagrams.loki3.com/BracketList"/>
    <dgm:cxn modelId="{26D8242B-C2DF-40FD-AFAF-DAED86D4B405}" type="presOf" srcId="{8BE711A3-A45A-4371-A933-D99558C1010E}" destId="{F43612CE-A0E8-478E-80FA-EC8261927B1A}" srcOrd="0" destOrd="4" presId="urn:diagrams.loki3.com/BracketList"/>
    <dgm:cxn modelId="{26802931-59F4-411D-9771-092AEC36781F}" type="presOf" srcId="{C467AE8E-C51C-4307-9D50-CBF71E4775F7}" destId="{F43612CE-A0E8-478E-80FA-EC8261927B1A}" srcOrd="0" destOrd="1" presId="urn:diagrams.loki3.com/BracketList"/>
    <dgm:cxn modelId="{7986B135-826A-4ABD-B17B-0BD7315EAB4F}" type="presOf" srcId="{B757B640-B48A-4B26-B418-A6F9D77D0009}" destId="{A47BCF21-D1C8-4E23-91BF-63D798E1225C}" srcOrd="0" destOrd="1" presId="urn:diagrams.loki3.com/BracketList"/>
    <dgm:cxn modelId="{A64BE43D-18B8-4507-9F9C-F5A5FD55E6FA}" type="presOf" srcId="{9B193F10-D800-4E34-A20E-986A80AC0FD9}" destId="{F43612CE-A0E8-478E-80FA-EC8261927B1A}" srcOrd="0" destOrd="6" presId="urn:diagrams.loki3.com/BracketList"/>
    <dgm:cxn modelId="{767BF65C-0449-401A-ACB9-9454266AB933}" type="presOf" srcId="{36B3D648-7A0A-4624-9156-E11F4600D9BB}" destId="{687DF80C-F266-4F18-B1A0-32058DBF02E2}" srcOrd="0" destOrd="0" presId="urn:diagrams.loki3.com/BracketList"/>
    <dgm:cxn modelId="{967C7A4B-1086-4868-BA87-94BDFDDA0411}" type="presOf" srcId="{BBA8228F-7329-4906-AA33-89DF028FADDC}" destId="{A47BCF21-D1C8-4E23-91BF-63D798E1225C}" srcOrd="0" destOrd="4" presId="urn:diagrams.loki3.com/BracketList"/>
    <dgm:cxn modelId="{CC86056C-D728-4405-B546-A4CEAEE90FD9}" type="presOf" srcId="{DBDC9E8E-060C-4C8D-914B-CEDDC23DB0D0}" destId="{C529A81C-C5CE-4EE2-8464-50D90D3D842B}" srcOrd="0" destOrd="0" presId="urn:diagrams.loki3.com/BracketList"/>
    <dgm:cxn modelId="{2D056A6D-66DA-4E1F-BD31-4697E29FF91B}" srcId="{36B3D648-7A0A-4624-9156-E11F4600D9BB}" destId="{C2686403-B2A7-4C59-9039-D95E2E69A04B}" srcOrd="0" destOrd="0" parTransId="{90333F10-B58F-4AA0-A2F1-29397C0E8E56}" sibTransId="{383211B7-7F38-434A-9977-099D7EDB0457}"/>
    <dgm:cxn modelId="{7998664E-4189-4CAF-BBF8-CEFA47E453E4}" srcId="{3033AA59-05D3-4043-BBEC-AF8C543928D7}" destId="{7CAB8AAA-18F0-4BD5-ABBE-4C0D48529D90}" srcOrd="1" destOrd="0" parTransId="{1AB560F4-5E96-4AAC-BE00-9E78DD31641D}" sibTransId="{3EFC35FE-81A5-448E-9F63-0F26C21E02EB}"/>
    <dgm:cxn modelId="{E19F1970-AAE0-41D7-97B6-EE6E2F433313}" srcId="{3033AA59-05D3-4043-BBEC-AF8C543928D7}" destId="{6ECBF202-58A9-4316-9655-75DC2717E148}" srcOrd="2" destOrd="0" parTransId="{170F7E40-050B-4F40-B343-CC7B3BED8D06}" sibTransId="{25DCB2A4-4580-4FDD-BBBD-AF9AB104B0DE}"/>
    <dgm:cxn modelId="{84FE7971-332F-409D-95B1-A181D04A461B}" srcId="{36B3D648-7A0A-4624-9156-E11F4600D9BB}" destId="{23E662CE-BC59-42BB-9A65-1A2FC28DC3B2}" srcOrd="2" destOrd="0" parTransId="{80059E80-E508-4954-B260-DB357ADECC2C}" sibTransId="{D2C82C4C-8C97-428E-BEDF-FA1D20C2352C}"/>
    <dgm:cxn modelId="{5DE0FC7C-FCF4-42B4-8D3A-25478D194601}" srcId="{C2686403-B2A7-4C59-9039-D95E2E69A04B}" destId="{C467AE8E-C51C-4307-9D50-CBF71E4775F7}" srcOrd="0" destOrd="0" parTransId="{EE08BF62-F2D3-4D96-9BBA-C48370B5F5FB}" sibTransId="{EF039313-BE48-4187-B2B6-F838633C407C}"/>
    <dgm:cxn modelId="{8F632780-0797-421C-B81D-4EB760E655F8}" type="presOf" srcId="{6ECBF202-58A9-4316-9655-75DC2717E148}" destId="{A47BCF21-D1C8-4E23-91BF-63D798E1225C}" srcOrd="0" destOrd="3" presId="urn:diagrams.loki3.com/BracketList"/>
    <dgm:cxn modelId="{EC43AF8E-5066-4CC5-B909-EFE4FDBB8556}" srcId="{36B3D648-7A0A-4624-9156-E11F4600D9BB}" destId="{14514BB7-68FC-476A-8491-AA2DF8D85AAE}" srcOrd="1" destOrd="0" parTransId="{EB1534FE-9E2B-462A-A15E-17520AA6DAF0}" sibTransId="{DCA4242F-ACEA-4D7B-8BE2-2E083A9A2BF3}"/>
    <dgm:cxn modelId="{DB1CA790-8E5E-414F-8F0E-E190ED1657BB}" srcId="{DBDC9E8E-060C-4C8D-914B-CEDDC23DB0D0}" destId="{3ED73172-CD35-4718-B07F-0F61B32FC46D}" srcOrd="0" destOrd="0" parTransId="{2C3CF74F-FCE8-4B34-AC55-79F220822E9C}" sibTransId="{CCF86950-04B2-44DB-83C4-420D2E393498}"/>
    <dgm:cxn modelId="{EED4699C-017E-403E-A1ED-C8E4F015B7C5}" srcId="{23E662CE-BC59-42BB-9A65-1A2FC28DC3B2}" destId="{F5BE0D35-00DA-4A78-87C4-75E5F3D340D8}" srcOrd="1" destOrd="0" parTransId="{47B320A7-3E44-446D-BCB0-4641B3792EA5}" sibTransId="{4C6AA362-A024-4A9F-81BC-5951C53A1E73}"/>
    <dgm:cxn modelId="{2B66F4D0-6E9F-473C-9F42-B10EC79493BD}" srcId="{DBDC9E8E-060C-4C8D-914B-CEDDC23DB0D0}" destId="{36B3D648-7A0A-4624-9156-E11F4600D9BB}" srcOrd="1" destOrd="0" parTransId="{73D8145A-06EC-4E65-B202-A3489321E294}" sibTransId="{76DFE9E2-320E-42C7-813C-1ABC99907541}"/>
    <dgm:cxn modelId="{A447F3E1-FB34-4C0D-A7C7-E0BC9242D350}" srcId="{3ED73172-CD35-4718-B07F-0F61B32FC46D}" destId="{3033AA59-05D3-4043-BBEC-AF8C543928D7}" srcOrd="0" destOrd="0" parTransId="{6C599ED4-5017-42E9-A774-3CF5E6EFA492}" sibTransId="{DC6CD92E-8F0B-44B9-9682-AA712C88F7A3}"/>
    <dgm:cxn modelId="{1D6325E7-4C77-4047-9CC2-EEA46AE0DD8B}" srcId="{3033AA59-05D3-4043-BBEC-AF8C543928D7}" destId="{B757B640-B48A-4B26-B418-A6F9D77D0009}" srcOrd="0" destOrd="0" parTransId="{F9524BC3-0E30-4566-B31D-990215B12923}" sibTransId="{88185D9C-30DD-40A0-A71F-77B30577060D}"/>
    <dgm:cxn modelId="{23F027EA-0ED9-4072-BCBD-2B7CA6182C03}" type="presOf" srcId="{3ED73172-CD35-4718-B07F-0F61B32FC46D}" destId="{AEF0EF74-42ED-486F-941A-59979C9D5C47}" srcOrd="0" destOrd="0" presId="urn:diagrams.loki3.com/BracketList"/>
    <dgm:cxn modelId="{213BFAEE-B52F-46D3-96C3-B0E5C1884228}" type="presOf" srcId="{7CAB8AAA-18F0-4BD5-ABBE-4C0D48529D90}" destId="{A47BCF21-D1C8-4E23-91BF-63D798E1225C}" srcOrd="0" destOrd="2" presId="urn:diagrams.loki3.com/BracketList"/>
    <dgm:cxn modelId="{E3D2E9F4-54B1-4BA4-BD31-BD35E2D6E0A1}" srcId="{23E662CE-BC59-42BB-9A65-1A2FC28DC3B2}" destId="{8BE711A3-A45A-4371-A933-D99558C1010E}" srcOrd="0" destOrd="0" parTransId="{88645884-E0E9-40DB-BE4F-EAA95607E722}" sibTransId="{C16BD8FC-2D8C-4EA4-AC64-17A27FA58C01}"/>
    <dgm:cxn modelId="{2FE9EEF8-717C-4DA8-964A-9D4935BD9C70}" srcId="{23E662CE-BC59-42BB-9A65-1A2FC28DC3B2}" destId="{9B193F10-D800-4E34-A20E-986A80AC0FD9}" srcOrd="2" destOrd="0" parTransId="{FBA02275-EE9C-4678-AD95-73DF0C1C5E74}" sibTransId="{6DBE02F8-CC6B-4C47-A290-3916946657FA}"/>
    <dgm:cxn modelId="{A6257689-2795-4621-86E2-413788E91865}" type="presParOf" srcId="{C529A81C-C5CE-4EE2-8464-50D90D3D842B}" destId="{FB4E0F64-B66A-41CE-A419-0CEFAB77623F}" srcOrd="0" destOrd="0" presId="urn:diagrams.loki3.com/BracketList"/>
    <dgm:cxn modelId="{C7AE49A9-DD97-4555-A862-5C25C92ADD96}" type="presParOf" srcId="{FB4E0F64-B66A-41CE-A419-0CEFAB77623F}" destId="{AEF0EF74-42ED-486F-941A-59979C9D5C47}" srcOrd="0" destOrd="0" presId="urn:diagrams.loki3.com/BracketList"/>
    <dgm:cxn modelId="{A33B77DB-FD44-4F81-852B-DAECD3502008}" type="presParOf" srcId="{FB4E0F64-B66A-41CE-A419-0CEFAB77623F}" destId="{F6286EED-BCFF-45BF-95AC-8787AFBB7D15}" srcOrd="1" destOrd="0" presId="urn:diagrams.loki3.com/BracketList"/>
    <dgm:cxn modelId="{371B5222-1F91-4D8C-B5CF-36B0AAB1CE8A}" type="presParOf" srcId="{FB4E0F64-B66A-41CE-A419-0CEFAB77623F}" destId="{00683324-5C7E-4A6D-9839-C9E26B83947F}" srcOrd="2" destOrd="0" presId="urn:diagrams.loki3.com/BracketList"/>
    <dgm:cxn modelId="{F9CCFE2E-D63B-4457-8749-C8A58C918889}" type="presParOf" srcId="{FB4E0F64-B66A-41CE-A419-0CEFAB77623F}" destId="{A47BCF21-D1C8-4E23-91BF-63D798E1225C}" srcOrd="3" destOrd="0" presId="urn:diagrams.loki3.com/BracketList"/>
    <dgm:cxn modelId="{F65AE6BD-FA9A-4D86-8225-0096C69B70D2}" type="presParOf" srcId="{C529A81C-C5CE-4EE2-8464-50D90D3D842B}" destId="{46CEA3CD-D341-490D-8C40-466E5572BECF}" srcOrd="1" destOrd="0" presId="urn:diagrams.loki3.com/BracketList"/>
    <dgm:cxn modelId="{7DF7AA05-27A7-4C44-8070-177618463F6D}" type="presParOf" srcId="{C529A81C-C5CE-4EE2-8464-50D90D3D842B}" destId="{FFEBF883-F471-4153-B934-4B2415988DA3}" srcOrd="2" destOrd="0" presId="urn:diagrams.loki3.com/BracketList"/>
    <dgm:cxn modelId="{0AD5D7F7-8B54-4F0B-96D3-5A6CDC4D9612}" type="presParOf" srcId="{FFEBF883-F471-4153-B934-4B2415988DA3}" destId="{687DF80C-F266-4F18-B1A0-32058DBF02E2}" srcOrd="0" destOrd="0" presId="urn:diagrams.loki3.com/BracketList"/>
    <dgm:cxn modelId="{BA134797-B3E9-4FB2-93B2-D2BB16CA4EDE}" type="presParOf" srcId="{FFEBF883-F471-4153-B934-4B2415988DA3}" destId="{9DC2A6E2-7456-4EBD-BA04-BCA1CD3E5B82}" srcOrd="1" destOrd="0" presId="urn:diagrams.loki3.com/BracketList"/>
    <dgm:cxn modelId="{C3B5CD2B-E2B3-4FF5-A9C9-2FF3ED747EAF}" type="presParOf" srcId="{FFEBF883-F471-4153-B934-4B2415988DA3}" destId="{EDD1E6A8-677F-4920-A8A5-417F740D28BC}" srcOrd="2" destOrd="0" presId="urn:diagrams.loki3.com/BracketList"/>
    <dgm:cxn modelId="{D737A7AD-F79C-439A-840E-72B233C8AD50}" type="presParOf" srcId="{FFEBF883-F471-4153-B934-4B2415988DA3}" destId="{F43612CE-A0E8-478E-80FA-EC8261927B1A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9A1F8D-ACA9-4680-82A4-5C3CD5B8BEA3}">
      <dsp:nvSpPr>
        <dsp:cNvPr id="0" name=""/>
        <dsp:cNvSpPr/>
      </dsp:nvSpPr>
      <dsp:spPr>
        <a:xfrm>
          <a:off x="2571" y="105144"/>
          <a:ext cx="2507456" cy="403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Legal status in the U.S.</a:t>
          </a:r>
        </a:p>
      </dsp:txBody>
      <dsp:txXfrm>
        <a:off x="2571" y="105144"/>
        <a:ext cx="2507456" cy="403200"/>
      </dsp:txXfrm>
    </dsp:sp>
    <dsp:sp modelId="{D4B685F4-88D3-4338-B017-7011EECD430E}">
      <dsp:nvSpPr>
        <dsp:cNvPr id="0" name=""/>
        <dsp:cNvSpPr/>
      </dsp:nvSpPr>
      <dsp:spPr>
        <a:xfrm>
          <a:off x="2571" y="508344"/>
          <a:ext cx="2507456" cy="26900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U.S. Supreme Court: twice held no Constitutional right to PAS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State supreme courts: no state constitutional right to PAS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9 states + D.C. passed laws to permit and regulate the practice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Baxter v. State: physician may use patient’s consent as defense against criminal homicide</a:t>
          </a:r>
        </a:p>
      </dsp:txBody>
      <dsp:txXfrm>
        <a:off x="2571" y="508344"/>
        <a:ext cx="2507456" cy="2690099"/>
      </dsp:txXfrm>
    </dsp:sp>
    <dsp:sp modelId="{21FEC920-A475-4383-866F-105359F84C93}">
      <dsp:nvSpPr>
        <dsp:cNvPr id="0" name=""/>
        <dsp:cNvSpPr/>
      </dsp:nvSpPr>
      <dsp:spPr>
        <a:xfrm>
          <a:off x="2861071" y="105144"/>
          <a:ext cx="2507456" cy="403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Terminology</a:t>
          </a:r>
        </a:p>
      </dsp:txBody>
      <dsp:txXfrm>
        <a:off x="2861071" y="105144"/>
        <a:ext cx="2507456" cy="403200"/>
      </dsp:txXfrm>
    </dsp:sp>
    <dsp:sp modelId="{D7673897-1762-4291-8F14-C773BDC154BE}">
      <dsp:nvSpPr>
        <dsp:cNvPr id="0" name=""/>
        <dsp:cNvSpPr/>
      </dsp:nvSpPr>
      <dsp:spPr>
        <a:xfrm>
          <a:off x="2861071" y="508344"/>
          <a:ext cx="2507456" cy="26900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Profound differences between patients who seek PAS and those who commit suicide </a:t>
          </a:r>
          <a:r>
            <a:rPr lang="en-US" sz="800" kern="1200" dirty="0"/>
            <a:t>(APHA 2008)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Calling it a suicide is “inappropriate” and “inaccurate” </a:t>
          </a:r>
          <a:r>
            <a:rPr lang="en-US" sz="800" kern="1200" dirty="0"/>
            <a:t>(APHA 2008)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 “planned death” to avoid protracted suffering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“Self-preservation” to avoid being overtaken by illness and unpleasant death </a:t>
          </a:r>
          <a:r>
            <a:rPr lang="en-US" sz="800" kern="1200" dirty="0"/>
            <a:t>– Dr. Timothy Quill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Soft, euphemistic terms: medical aid in dying, physician assisted death, death with dignity, end of life choices</a:t>
          </a:r>
        </a:p>
      </dsp:txBody>
      <dsp:txXfrm>
        <a:off x="2861071" y="508344"/>
        <a:ext cx="2507456" cy="2690099"/>
      </dsp:txXfrm>
    </dsp:sp>
    <dsp:sp modelId="{1F9C900C-CCD1-46B1-8BF4-E5C64FD66F9B}">
      <dsp:nvSpPr>
        <dsp:cNvPr id="0" name=""/>
        <dsp:cNvSpPr/>
      </dsp:nvSpPr>
      <dsp:spPr>
        <a:xfrm>
          <a:off x="5719571" y="105144"/>
          <a:ext cx="2507456" cy="403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Described as Ethical</a:t>
          </a:r>
        </a:p>
      </dsp:txBody>
      <dsp:txXfrm>
        <a:off x="5719571" y="105144"/>
        <a:ext cx="2507456" cy="403200"/>
      </dsp:txXfrm>
    </dsp:sp>
    <dsp:sp modelId="{CC0DC12B-C7DB-496D-A227-6BBA1F266271}">
      <dsp:nvSpPr>
        <dsp:cNvPr id="0" name=""/>
        <dsp:cNvSpPr/>
      </dsp:nvSpPr>
      <dsp:spPr>
        <a:xfrm>
          <a:off x="5719571" y="508344"/>
          <a:ext cx="2507456" cy="26900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Control to achieve a peaceful death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Promotes patient autonomy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Reduces suffering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Upholds dignity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 well controlled practice</a:t>
          </a:r>
        </a:p>
      </dsp:txBody>
      <dsp:txXfrm>
        <a:off x="5719571" y="508344"/>
        <a:ext cx="2507456" cy="2690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2FE5F-2C28-44A1-967C-F11A425F00FE}">
      <dsp:nvSpPr>
        <dsp:cNvPr id="0" name=""/>
        <dsp:cNvSpPr/>
      </dsp:nvSpPr>
      <dsp:spPr>
        <a:xfrm>
          <a:off x="4018" y="275490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Dictionary definition</a:t>
          </a:r>
        </a:p>
      </dsp:txBody>
      <dsp:txXfrm>
        <a:off x="4018" y="275490"/>
        <a:ext cx="2055390" cy="277200"/>
      </dsp:txXfrm>
    </dsp:sp>
    <dsp:sp modelId="{66741740-59CD-4290-9727-C896E278916B}">
      <dsp:nvSpPr>
        <dsp:cNvPr id="0" name=""/>
        <dsp:cNvSpPr/>
      </dsp:nvSpPr>
      <dsp:spPr>
        <a:xfrm>
          <a:off x="2059409" y="32940"/>
          <a:ext cx="411078" cy="7623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031F99-48BB-4686-9A89-FCC875EEB805}">
      <dsp:nvSpPr>
        <dsp:cNvPr id="0" name=""/>
        <dsp:cNvSpPr/>
      </dsp:nvSpPr>
      <dsp:spPr>
        <a:xfrm>
          <a:off x="2634918" y="32940"/>
          <a:ext cx="5590663" cy="7623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Plain meaning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Suicide = intentional and voluntary taking of one’s own life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No exceptions for life circumstances, suffering, or proximity to death</a:t>
          </a:r>
        </a:p>
      </dsp:txBody>
      <dsp:txXfrm>
        <a:off x="2634918" y="32940"/>
        <a:ext cx="5590663" cy="762300"/>
      </dsp:txXfrm>
    </dsp:sp>
    <dsp:sp modelId="{AD49386D-5439-49E3-A764-636E9AB39167}">
      <dsp:nvSpPr>
        <dsp:cNvPr id="0" name=""/>
        <dsp:cNvSpPr/>
      </dsp:nvSpPr>
      <dsp:spPr>
        <a:xfrm>
          <a:off x="4018" y="1382715"/>
          <a:ext cx="2055390" cy="277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Context</a:t>
          </a:r>
        </a:p>
      </dsp:txBody>
      <dsp:txXfrm>
        <a:off x="4018" y="1382715"/>
        <a:ext cx="2055390" cy="277200"/>
      </dsp:txXfrm>
    </dsp:sp>
    <dsp:sp modelId="{32CE1645-3862-49B2-AF2F-846AE3E15DAD}">
      <dsp:nvSpPr>
        <dsp:cNvPr id="0" name=""/>
        <dsp:cNvSpPr/>
      </dsp:nvSpPr>
      <dsp:spPr>
        <a:xfrm>
          <a:off x="2059409" y="845640"/>
          <a:ext cx="411078" cy="1351349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ED9BD0-CE02-47CD-9FBA-3CAF138FFC45}">
      <dsp:nvSpPr>
        <dsp:cNvPr id="0" name=""/>
        <dsp:cNvSpPr/>
      </dsp:nvSpPr>
      <dsp:spPr>
        <a:xfrm>
          <a:off x="2634918" y="845640"/>
          <a:ext cx="5590663" cy="13513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 reminder that assisting a suicide by advising, encouraging, aiding, or abetting a person to end their own life is a crime in most states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Criminal convictions even where the victim was: ill, close to death, pled for assistance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An exception to suicide laws </a:t>
          </a:r>
          <a:r>
            <a:rPr lang="en-US" sz="1400" kern="1200" dirty="0">
              <a:sym typeface="Wingdings" panose="05000000000000000000" pitchFamily="2" charset="2"/>
            </a:rPr>
            <a:t> Not a suicide  Medicalization  A choice, an option, a right </a:t>
          </a:r>
          <a:endParaRPr lang="en-US" sz="1400" kern="1200" dirty="0"/>
        </a:p>
      </dsp:txBody>
      <dsp:txXfrm>
        <a:off x="2634918" y="845640"/>
        <a:ext cx="5590663" cy="1351349"/>
      </dsp:txXfrm>
    </dsp:sp>
    <dsp:sp modelId="{BB56131E-2FF8-47C4-A21E-085D3DB619D8}">
      <dsp:nvSpPr>
        <dsp:cNvPr id="0" name=""/>
        <dsp:cNvSpPr/>
      </dsp:nvSpPr>
      <dsp:spPr>
        <a:xfrm>
          <a:off x="4018" y="2525131"/>
          <a:ext cx="2055390" cy="467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35560" rIns="99568" bIns="35560" numCol="1" spcCol="1270" anchor="ctr" anchorCtr="0">
          <a:noAutofit/>
        </a:bodyPr>
        <a:lstStyle/>
        <a:p>
          <a:pPr marL="0" lvl="0" indent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PAS becomes rational and acceptable</a:t>
          </a:r>
        </a:p>
      </dsp:txBody>
      <dsp:txXfrm>
        <a:off x="4018" y="2525131"/>
        <a:ext cx="2055390" cy="467775"/>
      </dsp:txXfrm>
    </dsp:sp>
    <dsp:sp modelId="{384FCEF4-B2DD-41E9-8463-B5B231075807}">
      <dsp:nvSpPr>
        <dsp:cNvPr id="0" name=""/>
        <dsp:cNvSpPr/>
      </dsp:nvSpPr>
      <dsp:spPr>
        <a:xfrm>
          <a:off x="2059409" y="2247390"/>
          <a:ext cx="411078" cy="102325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A66192-4684-4B57-AA3D-B12109B6974E}">
      <dsp:nvSpPr>
        <dsp:cNvPr id="0" name=""/>
        <dsp:cNvSpPr/>
      </dsp:nvSpPr>
      <dsp:spPr>
        <a:xfrm>
          <a:off x="2634918" y="2247390"/>
          <a:ext cx="5590663" cy="10232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Advocacy organizations: compassion, choice, dignity, progress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Overcome public resistance and suicide prevention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i="1" kern="1200" dirty="0"/>
            <a:t>This</a:t>
          </a:r>
          <a:r>
            <a:rPr lang="en-US" sz="1500" kern="1200" dirty="0"/>
            <a:t> population – the old, the dependent, the disabled, and ill – are different, so the normal law does not apply </a:t>
          </a:r>
          <a:r>
            <a:rPr lang="en-US" sz="800" kern="1200" dirty="0"/>
            <a:t>– Prof. Lucia Silecchia </a:t>
          </a:r>
        </a:p>
      </dsp:txBody>
      <dsp:txXfrm>
        <a:off x="2634918" y="2247390"/>
        <a:ext cx="5590663" cy="10232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2EBB38-3002-4A2A-AA2F-13D0EA4EBD6D}">
      <dsp:nvSpPr>
        <dsp:cNvPr id="0" name=""/>
        <dsp:cNvSpPr/>
      </dsp:nvSpPr>
      <dsp:spPr>
        <a:xfrm>
          <a:off x="3857" y="110506"/>
          <a:ext cx="1478756" cy="3638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Autonomy for a good death</a:t>
          </a:r>
        </a:p>
      </dsp:txBody>
      <dsp:txXfrm>
        <a:off x="3857" y="110506"/>
        <a:ext cx="1478756" cy="363875"/>
      </dsp:txXfrm>
    </dsp:sp>
    <dsp:sp modelId="{B48E39E6-E3C7-40D7-964E-4EEA4644DA21}">
      <dsp:nvSpPr>
        <dsp:cNvPr id="0" name=""/>
        <dsp:cNvSpPr/>
      </dsp:nvSpPr>
      <dsp:spPr>
        <a:xfrm>
          <a:off x="3857" y="474381"/>
          <a:ext cx="1478756" cy="32270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Safe, effective, meaningful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Relief from “bad dying”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Peaceful end of life exit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dirty="0"/>
            <a:t>False binary: already autonomy to choose or reject multiple end of life options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dirty="0"/>
            <a:t>Negative right (free from interference) </a:t>
          </a:r>
          <a:r>
            <a:rPr lang="en-US" sz="1000" b="1" kern="1200" dirty="0">
              <a:sym typeface="Wingdings" panose="05000000000000000000" pitchFamily="2" charset="2"/>
            </a:rPr>
            <a:t> a new positive right (requesting medical assistance to end one’s life) </a:t>
          </a:r>
          <a:r>
            <a:rPr lang="en-US" sz="800" b="1" kern="1200" dirty="0">
              <a:sym typeface="Wingdings" panose="05000000000000000000" pitchFamily="2" charset="2"/>
            </a:rPr>
            <a:t>– Prof. Courtney Campbell</a:t>
          </a:r>
          <a:endParaRPr lang="en-US" sz="800" b="1" kern="1200" dirty="0"/>
        </a:p>
      </dsp:txBody>
      <dsp:txXfrm>
        <a:off x="3857" y="474381"/>
        <a:ext cx="1478756" cy="3227090"/>
      </dsp:txXfrm>
    </dsp:sp>
    <dsp:sp modelId="{8963BAF4-2A51-41E2-9FE6-32DDC76C9D51}">
      <dsp:nvSpPr>
        <dsp:cNvPr id="0" name=""/>
        <dsp:cNvSpPr/>
      </dsp:nvSpPr>
      <dsp:spPr>
        <a:xfrm>
          <a:off x="1689639" y="110506"/>
          <a:ext cx="1478756" cy="3638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Alleviate suffering</a:t>
          </a:r>
        </a:p>
      </dsp:txBody>
      <dsp:txXfrm>
        <a:off x="1689639" y="110506"/>
        <a:ext cx="1478756" cy="363875"/>
      </dsp:txXfrm>
    </dsp:sp>
    <dsp:sp modelId="{5B65DB5B-A3E4-4FDC-902E-E43A96F132E0}">
      <dsp:nvSpPr>
        <dsp:cNvPr id="0" name=""/>
        <dsp:cNvSpPr/>
      </dsp:nvSpPr>
      <dsp:spPr>
        <a:xfrm>
          <a:off x="1689639" y="474381"/>
          <a:ext cx="1478756" cy="32270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Illness induces physical, psychological, and existential suffering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Release valve for desperate patients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i="1" kern="1200" dirty="0"/>
            <a:t>Attend</a:t>
          </a:r>
          <a:r>
            <a:rPr lang="en-US" sz="1000" b="1" kern="1200" dirty="0"/>
            <a:t> to suffering when patients are sick, wounded by illness, alone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dirty="0"/>
            <a:t>Proper avenue to address suffering is not helping extinguish the person who suffers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dirty="0"/>
            <a:t>Offer compassion and sympathy alongside the patient who suffers</a:t>
          </a:r>
        </a:p>
      </dsp:txBody>
      <dsp:txXfrm>
        <a:off x="1689639" y="474381"/>
        <a:ext cx="1478756" cy="3227090"/>
      </dsp:txXfrm>
    </dsp:sp>
    <dsp:sp modelId="{43255BD7-7EEE-4882-8E60-97CC3B33EDC1}">
      <dsp:nvSpPr>
        <dsp:cNvPr id="0" name=""/>
        <dsp:cNvSpPr/>
      </dsp:nvSpPr>
      <dsp:spPr>
        <a:xfrm>
          <a:off x="3375421" y="110506"/>
          <a:ext cx="1478756" cy="3638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Burden of illness</a:t>
          </a:r>
        </a:p>
      </dsp:txBody>
      <dsp:txXfrm>
        <a:off x="3375421" y="110506"/>
        <a:ext cx="1478756" cy="363875"/>
      </dsp:txXfrm>
    </dsp:sp>
    <dsp:sp modelId="{E0737B56-8A8E-4767-A0DF-F1F98788D991}">
      <dsp:nvSpPr>
        <dsp:cNvPr id="0" name=""/>
        <dsp:cNvSpPr/>
      </dsp:nvSpPr>
      <dsp:spPr>
        <a:xfrm>
          <a:off x="3375421" y="474381"/>
          <a:ext cx="1478756" cy="32270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People fear imposing economic and emotional burden on others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People do become a burden when they cannot reciprocate, reasonable to choose PAS </a:t>
          </a:r>
          <a:r>
            <a:rPr lang="en-US" sz="800" kern="1200" dirty="0"/>
            <a:t>– Dr. Brent Kious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8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dirty="0"/>
            <a:t>People need to be reminded of their value when they are sick, old, impaired by illness </a:t>
          </a:r>
          <a:r>
            <a:rPr lang="en-US" sz="800" b="1" kern="1200" dirty="0"/>
            <a:t>– Dr. Daniel </a:t>
          </a:r>
          <a:r>
            <a:rPr lang="en-US" sz="800" b="1" kern="1200" dirty="0" err="1"/>
            <a:t>Sulmasy</a:t>
          </a:r>
          <a:endParaRPr lang="en-US" sz="8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i="1" kern="1200" dirty="0"/>
            <a:t>Caring</a:t>
          </a:r>
          <a:r>
            <a:rPr lang="en-US" sz="1000" b="1" kern="1200" dirty="0"/>
            <a:t> for a person with serious illness may become burdensome, but the </a:t>
          </a:r>
          <a:r>
            <a:rPr lang="en-US" sz="1000" b="1" i="1" kern="1200" dirty="0"/>
            <a:t>person</a:t>
          </a:r>
          <a:r>
            <a:rPr lang="en-US" sz="1000" b="1" kern="1200" dirty="0"/>
            <a:t> is not a burden</a:t>
          </a:r>
        </a:p>
      </dsp:txBody>
      <dsp:txXfrm>
        <a:off x="3375421" y="474381"/>
        <a:ext cx="1478756" cy="3227090"/>
      </dsp:txXfrm>
    </dsp:sp>
    <dsp:sp modelId="{50BD69C9-3E71-4DE7-816F-91CE02F8025F}">
      <dsp:nvSpPr>
        <dsp:cNvPr id="0" name=""/>
        <dsp:cNvSpPr/>
      </dsp:nvSpPr>
      <dsp:spPr>
        <a:xfrm>
          <a:off x="5061204" y="110506"/>
          <a:ext cx="1478756" cy="3638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Dignity</a:t>
          </a:r>
        </a:p>
      </dsp:txBody>
      <dsp:txXfrm>
        <a:off x="5061204" y="110506"/>
        <a:ext cx="1478756" cy="363875"/>
      </dsp:txXfrm>
    </dsp:sp>
    <dsp:sp modelId="{A786BCF4-8A98-4AA3-947D-CEDFA0331DDB}">
      <dsp:nvSpPr>
        <dsp:cNvPr id="0" name=""/>
        <dsp:cNvSpPr/>
      </dsp:nvSpPr>
      <dsp:spPr>
        <a:xfrm>
          <a:off x="5061204" y="474381"/>
          <a:ext cx="1478756" cy="32270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Dignity is eroded by pain, deterioration, and reliance on others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Dignity stems from people’s characteristics and abilities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“Undignified” when people can no longer care for themselves or contribute to society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dirty="0"/>
            <a:t>Intrinsic human dignity: all people have worth and due respect </a:t>
          </a:r>
          <a:r>
            <a:rPr lang="en-US" sz="800" b="1" kern="1200" dirty="0"/>
            <a:t>– Prof. Jeffrey Brauch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dirty="0"/>
            <a:t>Human dignity is innate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dirty="0"/>
            <a:t>Not lost or conditional based on sickness, debility, and dependence</a:t>
          </a:r>
        </a:p>
      </dsp:txBody>
      <dsp:txXfrm>
        <a:off x="5061204" y="474381"/>
        <a:ext cx="1478756" cy="3227090"/>
      </dsp:txXfrm>
    </dsp:sp>
    <dsp:sp modelId="{407C3DC4-86A5-485C-8042-BCBB0FE0E162}">
      <dsp:nvSpPr>
        <dsp:cNvPr id="0" name=""/>
        <dsp:cNvSpPr/>
      </dsp:nvSpPr>
      <dsp:spPr>
        <a:xfrm>
          <a:off x="6746986" y="110506"/>
          <a:ext cx="1478756" cy="36387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40640" rIns="71120" bIns="4064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Safeguarding vulnerable populations</a:t>
          </a:r>
        </a:p>
      </dsp:txBody>
      <dsp:txXfrm>
        <a:off x="6746986" y="110506"/>
        <a:ext cx="1478756" cy="363875"/>
      </dsp:txXfrm>
    </dsp:sp>
    <dsp:sp modelId="{C4E7C066-5D5C-4D8B-A72D-AA5E941F6649}">
      <dsp:nvSpPr>
        <dsp:cNvPr id="0" name=""/>
        <dsp:cNvSpPr/>
      </dsp:nvSpPr>
      <dsp:spPr>
        <a:xfrm>
          <a:off x="6746986" y="474381"/>
          <a:ext cx="1478756" cy="32270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No evidence that PAS has been forced on poor, uneducated, or uninsured – APHA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kern="1200" dirty="0"/>
            <a:t>Categories of vulnerability are narrow and misleading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b="1" i="1" kern="1200" dirty="0"/>
            <a:t>Vulnerability of illness</a:t>
          </a:r>
          <a:r>
            <a:rPr lang="en-US" sz="1000" b="1" kern="1200" dirty="0"/>
            <a:t>: relying on others for caregiving, trust in medical profession</a:t>
          </a:r>
        </a:p>
      </dsp:txBody>
      <dsp:txXfrm>
        <a:off x="6746986" y="474381"/>
        <a:ext cx="1478756" cy="32270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93780-0A1F-406E-845B-288B059FF07B}">
      <dsp:nvSpPr>
        <dsp:cNvPr id="0" name=""/>
        <dsp:cNvSpPr/>
      </dsp:nvSpPr>
      <dsp:spPr>
        <a:xfrm>
          <a:off x="6277104" y="714818"/>
          <a:ext cx="1874184" cy="18742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DC392F-3785-4132-8435-5CF563B3B2EF}">
      <dsp:nvSpPr>
        <dsp:cNvPr id="0" name=""/>
        <dsp:cNvSpPr/>
      </dsp:nvSpPr>
      <dsp:spPr>
        <a:xfrm>
          <a:off x="6339791" y="777305"/>
          <a:ext cx="1749614" cy="174930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4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Allow for mental illness</a:t>
          </a:r>
        </a:p>
      </dsp:txBody>
      <dsp:txXfrm>
        <a:off x="6589736" y="1027253"/>
        <a:ext cx="1249724" cy="1249410"/>
      </dsp:txXfrm>
    </dsp:sp>
    <dsp:sp modelId="{1C73DE8D-3562-40AC-82B7-5955EE1A4086}">
      <dsp:nvSpPr>
        <dsp:cNvPr id="0" name=""/>
        <dsp:cNvSpPr/>
      </dsp:nvSpPr>
      <dsp:spPr>
        <a:xfrm rot="2700000">
          <a:off x="4332180" y="714686"/>
          <a:ext cx="1874215" cy="1874215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23FC23-12FD-438B-850C-F99E92307B8A}">
      <dsp:nvSpPr>
        <dsp:cNvPr id="0" name=""/>
        <dsp:cNvSpPr/>
      </dsp:nvSpPr>
      <dsp:spPr>
        <a:xfrm>
          <a:off x="4402919" y="777305"/>
          <a:ext cx="1749614" cy="174930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3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Remove or redefine terminal illness</a:t>
          </a:r>
        </a:p>
      </dsp:txBody>
      <dsp:txXfrm>
        <a:off x="4652864" y="1027253"/>
        <a:ext cx="1249724" cy="1249410"/>
      </dsp:txXfrm>
    </dsp:sp>
    <dsp:sp modelId="{15195706-A790-48A0-9FF4-7D3A2003A32D}">
      <dsp:nvSpPr>
        <dsp:cNvPr id="0" name=""/>
        <dsp:cNvSpPr/>
      </dsp:nvSpPr>
      <dsp:spPr>
        <a:xfrm rot="2700000">
          <a:off x="2403345" y="714686"/>
          <a:ext cx="1874215" cy="1874215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91510-AAB3-46F5-92C5-3943A18BE221}">
      <dsp:nvSpPr>
        <dsp:cNvPr id="0" name=""/>
        <dsp:cNvSpPr/>
      </dsp:nvSpPr>
      <dsp:spPr>
        <a:xfrm>
          <a:off x="2466047" y="777305"/>
          <a:ext cx="1749614" cy="174930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2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Reduce capacity requirements</a:t>
          </a:r>
        </a:p>
      </dsp:txBody>
      <dsp:txXfrm>
        <a:off x="2715992" y="1027253"/>
        <a:ext cx="1249724" cy="1249410"/>
      </dsp:txXfrm>
    </dsp:sp>
    <dsp:sp modelId="{66D1334E-E9BE-4FF3-88DC-53612025029C}">
      <dsp:nvSpPr>
        <dsp:cNvPr id="0" name=""/>
        <dsp:cNvSpPr/>
      </dsp:nvSpPr>
      <dsp:spPr>
        <a:xfrm rot="2700000">
          <a:off x="466473" y="714686"/>
          <a:ext cx="1874215" cy="1874215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33CC42-0985-4529-8898-A98CED6B7E6D}">
      <dsp:nvSpPr>
        <dsp:cNvPr id="0" name=""/>
        <dsp:cNvSpPr/>
      </dsp:nvSpPr>
      <dsp:spPr>
        <a:xfrm>
          <a:off x="529176" y="777305"/>
          <a:ext cx="1749614" cy="174930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1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Assistance with administration</a:t>
          </a:r>
        </a:p>
      </dsp:txBody>
      <dsp:txXfrm>
        <a:off x="779121" y="1027253"/>
        <a:ext cx="1249724" cy="12494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11CE26-5842-487F-91BA-4BE91546B5E0}">
      <dsp:nvSpPr>
        <dsp:cNvPr id="0" name=""/>
        <dsp:cNvSpPr/>
      </dsp:nvSpPr>
      <dsp:spPr>
        <a:xfrm>
          <a:off x="3094" y="211831"/>
          <a:ext cx="1860500" cy="3349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Current law</a:t>
          </a:r>
        </a:p>
      </dsp:txBody>
      <dsp:txXfrm>
        <a:off x="3094" y="211831"/>
        <a:ext cx="1860500" cy="334981"/>
      </dsp:txXfrm>
    </dsp:sp>
    <dsp:sp modelId="{DC32B9B1-B30A-43E9-BFE3-45B6884E408E}">
      <dsp:nvSpPr>
        <dsp:cNvPr id="0" name=""/>
        <dsp:cNvSpPr/>
      </dsp:nvSpPr>
      <dsp:spPr>
        <a:xfrm>
          <a:off x="3094" y="546812"/>
          <a:ext cx="1860500" cy="25449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Patient must have decision-making capacity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Voluntary, written consent</a:t>
          </a:r>
        </a:p>
      </dsp:txBody>
      <dsp:txXfrm>
        <a:off x="3094" y="546812"/>
        <a:ext cx="1860500" cy="2544943"/>
      </dsp:txXfrm>
    </dsp:sp>
    <dsp:sp modelId="{92F615CB-4A8E-4816-B2F3-D77E73E247EE}">
      <dsp:nvSpPr>
        <dsp:cNvPr id="0" name=""/>
        <dsp:cNvSpPr/>
      </dsp:nvSpPr>
      <dsp:spPr>
        <a:xfrm>
          <a:off x="2124064" y="211831"/>
          <a:ext cx="1860500" cy="3349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Multiple conditions may undermine decision-making capacity</a:t>
          </a:r>
        </a:p>
      </dsp:txBody>
      <dsp:txXfrm>
        <a:off x="2124064" y="211831"/>
        <a:ext cx="1860500" cy="334981"/>
      </dsp:txXfrm>
    </dsp:sp>
    <dsp:sp modelId="{D17B3FDA-274C-4CDD-99B3-2FBB0D3FE3B3}">
      <dsp:nvSpPr>
        <dsp:cNvPr id="0" name=""/>
        <dsp:cNvSpPr/>
      </dsp:nvSpPr>
      <dsp:spPr>
        <a:xfrm>
          <a:off x="2124064" y="546812"/>
          <a:ext cx="1860500" cy="25449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Dementia, ALS, Parkinson’s, Huntington’s disease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900" kern="1200" dirty="0"/>
            <a:t>Progressive, partial, or full loss of decision-making capacity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People with cognitive impairments or intellectual disabilities </a:t>
          </a:r>
        </a:p>
      </dsp:txBody>
      <dsp:txXfrm>
        <a:off x="2124064" y="546812"/>
        <a:ext cx="1860500" cy="2544943"/>
      </dsp:txXfrm>
    </dsp:sp>
    <dsp:sp modelId="{03DB17C7-AC07-43A0-BD79-E8CDA7BD641E}">
      <dsp:nvSpPr>
        <dsp:cNvPr id="0" name=""/>
        <dsp:cNvSpPr/>
      </dsp:nvSpPr>
      <dsp:spPr>
        <a:xfrm>
          <a:off x="4245035" y="211831"/>
          <a:ext cx="1860500" cy="3349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Reduce or change capacity requirements?</a:t>
          </a:r>
        </a:p>
      </dsp:txBody>
      <dsp:txXfrm>
        <a:off x="4245035" y="211831"/>
        <a:ext cx="1860500" cy="334981"/>
      </dsp:txXfrm>
    </dsp:sp>
    <dsp:sp modelId="{0897EA98-1A69-439F-BDB9-2A87BFDDF3C5}">
      <dsp:nvSpPr>
        <dsp:cNvPr id="0" name=""/>
        <dsp:cNvSpPr/>
      </dsp:nvSpPr>
      <dsp:spPr>
        <a:xfrm>
          <a:off x="4245035" y="546812"/>
          <a:ext cx="1860500" cy="25449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Capacity requirements hinder patient autonomy, reflect unfairness, reduce “end-of-life options” for people with decisional impairments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People with dementia just a “husk” of their former self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Proposals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900" kern="1200" dirty="0"/>
            <a:t>Use models of supported decision-making – Prof. Megan Wright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900" kern="1200" dirty="0"/>
            <a:t>Activate a future advance directive 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Bills in HI, CA (failed)</a:t>
          </a:r>
        </a:p>
      </dsp:txBody>
      <dsp:txXfrm>
        <a:off x="4245035" y="546812"/>
        <a:ext cx="1860500" cy="2544943"/>
      </dsp:txXfrm>
    </dsp:sp>
    <dsp:sp modelId="{BB9914DF-EE00-40F8-84E5-C6D683F61F17}">
      <dsp:nvSpPr>
        <dsp:cNvPr id="0" name=""/>
        <dsp:cNvSpPr/>
      </dsp:nvSpPr>
      <dsp:spPr>
        <a:xfrm>
          <a:off x="6366005" y="211831"/>
          <a:ext cx="1860500" cy="33498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Risks of  Modifying the Standard</a:t>
          </a:r>
        </a:p>
      </dsp:txBody>
      <dsp:txXfrm>
        <a:off x="6366005" y="211831"/>
        <a:ext cx="1860500" cy="334981"/>
      </dsp:txXfrm>
    </dsp:sp>
    <dsp:sp modelId="{190841AC-7089-407E-9C55-3756DC68080A}">
      <dsp:nvSpPr>
        <dsp:cNvPr id="0" name=""/>
        <dsp:cNvSpPr/>
      </dsp:nvSpPr>
      <dsp:spPr>
        <a:xfrm>
          <a:off x="6366005" y="546812"/>
          <a:ext cx="1860500" cy="25449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Not like other treatments, but the purpose is to cause the patient’s death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Well meaning family members may believe the patient is suffering or has a poor quality of life, even if the patient would not make the same evaluation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900" kern="1200" dirty="0"/>
            <a:t>Patients are suggestible to influence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900" kern="1200" dirty="0"/>
            <a:t>What if patients change their mind?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Burdensome caregiving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900" kern="1200" dirty="0"/>
            <a:t>Patient’s behavior can be distressing 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900" kern="1200" dirty="0"/>
            <a:t>Psychiatric symptoms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900" kern="1200" dirty="0"/>
            <a:t>Patients do not become less of a person or less deserving of care</a:t>
          </a:r>
        </a:p>
      </dsp:txBody>
      <dsp:txXfrm>
        <a:off x="6366005" y="546812"/>
        <a:ext cx="1860500" cy="254494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F24B19-8805-49B7-A61B-21AD38D6B83F}">
      <dsp:nvSpPr>
        <dsp:cNvPr id="0" name=""/>
        <dsp:cNvSpPr/>
      </dsp:nvSpPr>
      <dsp:spPr>
        <a:xfrm rot="5400000">
          <a:off x="-180608" y="186064"/>
          <a:ext cx="1204058" cy="84284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Why terminal illness</a:t>
          </a:r>
        </a:p>
      </dsp:txBody>
      <dsp:txXfrm rot="-5400000">
        <a:off x="1" y="426875"/>
        <a:ext cx="842840" cy="361218"/>
      </dsp:txXfrm>
    </dsp:sp>
    <dsp:sp modelId="{9D852C1B-146D-4A37-A7D6-9378FBD8ADD7}">
      <dsp:nvSpPr>
        <dsp:cNvPr id="0" name=""/>
        <dsp:cNvSpPr/>
      </dsp:nvSpPr>
      <dsp:spPr>
        <a:xfrm rot="5400000">
          <a:off x="3070184" y="-2221888"/>
          <a:ext cx="782637" cy="52373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en-US" sz="1000" kern="1200" dirty="0"/>
            <a:t>6 months initially meant as a safeguard, but many progressive diseases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000" kern="1200" dirty="0"/>
            <a:t>Instead, eligibility could be based on suffering </a:t>
          </a:r>
          <a:r>
            <a:rPr lang="en-US" sz="1000" kern="1200" dirty="0">
              <a:sym typeface="Wingdings" panose="05000000000000000000" pitchFamily="2" charset="2"/>
            </a:rPr>
            <a:t>a</a:t>
          </a:r>
          <a:r>
            <a:rPr lang="en-US" sz="1000" kern="1200" dirty="0"/>
            <a:t>ny serious and irreversible disease</a:t>
          </a:r>
        </a:p>
        <a:p>
          <a:pPr marL="114300" lvl="2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000" kern="1200" dirty="0"/>
            <a:t>CA proposed bill in 2024 to remove terminal illness requirement (failed</a:t>
          </a:r>
          <a:r>
            <a:rPr lang="en-US" sz="800" kern="1200" dirty="0"/>
            <a:t>)</a:t>
          </a:r>
        </a:p>
      </dsp:txBody>
      <dsp:txXfrm rot="-5400000">
        <a:off x="842840" y="43661"/>
        <a:ext cx="5199121" cy="706227"/>
      </dsp:txXfrm>
    </dsp:sp>
    <dsp:sp modelId="{EE8E2360-554D-4D54-B2EC-745A5D228990}">
      <dsp:nvSpPr>
        <dsp:cNvPr id="0" name=""/>
        <dsp:cNvSpPr/>
      </dsp:nvSpPr>
      <dsp:spPr>
        <a:xfrm rot="5400000">
          <a:off x="-180608" y="1208775"/>
          <a:ext cx="1204058" cy="84284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Redefining terminal illness</a:t>
          </a:r>
        </a:p>
      </dsp:txBody>
      <dsp:txXfrm rot="-5400000">
        <a:off x="1" y="1449586"/>
        <a:ext cx="842840" cy="361218"/>
      </dsp:txXfrm>
    </dsp:sp>
    <dsp:sp modelId="{23E01B30-4E65-47C1-8604-4A65B000914F}">
      <dsp:nvSpPr>
        <dsp:cNvPr id="0" name=""/>
        <dsp:cNvSpPr/>
      </dsp:nvSpPr>
      <dsp:spPr>
        <a:xfrm rot="5400000">
          <a:off x="3070184" y="-1199177"/>
          <a:ext cx="782637" cy="52373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en-US" sz="900" kern="1200" dirty="0"/>
            <a:t>Sidestep terminal illness requirement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900" kern="1200" dirty="0"/>
            <a:t>Counsel patients to voluntarily stop eating and drinking for patients with serious, uncurable illness – Pope &amp; </a:t>
          </a:r>
          <a:r>
            <a:rPr lang="en-US" sz="900" kern="1200" dirty="0" err="1"/>
            <a:t>Brodoff</a:t>
          </a:r>
          <a:r>
            <a:rPr lang="en-US" sz="900" kern="1200" dirty="0"/>
            <a:t> 2024</a:t>
          </a:r>
        </a:p>
        <a:p>
          <a:pPr marL="171450" lvl="3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Use VSED as a “bridge” to create terminal illness in states that have reduced/waive waiting periods</a:t>
          </a:r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900" kern="1200" dirty="0"/>
            <a:t>But…”incurable” and “irreversible” are not ambiguous terms that can be redefined but related to disease that </a:t>
          </a:r>
          <a:r>
            <a:rPr lang="en-US" sz="900" i="1" kern="1200" dirty="0"/>
            <a:t>cannot</a:t>
          </a:r>
          <a:r>
            <a:rPr lang="en-US" sz="900" kern="1200" dirty="0"/>
            <a:t> be reversed – Briscoe &amp; Widera 2024 </a:t>
          </a:r>
        </a:p>
      </dsp:txBody>
      <dsp:txXfrm rot="-5400000">
        <a:off x="842840" y="1066372"/>
        <a:ext cx="5199121" cy="706227"/>
      </dsp:txXfrm>
    </dsp:sp>
    <dsp:sp modelId="{E8F23999-8862-434C-884D-A0A2B116181F}">
      <dsp:nvSpPr>
        <dsp:cNvPr id="0" name=""/>
        <dsp:cNvSpPr/>
      </dsp:nvSpPr>
      <dsp:spPr>
        <a:xfrm rot="5400000">
          <a:off x="-180608" y="2527754"/>
          <a:ext cx="1204058" cy="842840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Creating a new “Terminal Illness” for Anorexia</a:t>
          </a:r>
        </a:p>
      </dsp:txBody>
      <dsp:txXfrm rot="-5400000">
        <a:off x="1" y="2768565"/>
        <a:ext cx="842840" cy="361218"/>
      </dsp:txXfrm>
    </dsp:sp>
    <dsp:sp modelId="{C31E8710-CDF4-4C34-9E4A-6ACF46665282}">
      <dsp:nvSpPr>
        <dsp:cNvPr id="0" name=""/>
        <dsp:cNvSpPr/>
      </dsp:nvSpPr>
      <dsp:spPr>
        <a:xfrm rot="5400000">
          <a:off x="2773917" y="119801"/>
          <a:ext cx="1375173" cy="523732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008" tIns="5715" rIns="5715" bIns="571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en-US" sz="900" kern="1200" dirty="0"/>
            <a:t>Anorexia Nervosa is a mental disorder of eating and feeding – American Psychiatric Association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900" kern="1200" dirty="0"/>
            <a:t>Dr. Jennifer </a:t>
          </a:r>
          <a:r>
            <a:rPr lang="en-US" sz="900" kern="1200" dirty="0" err="1"/>
            <a:t>Guadiani</a:t>
          </a:r>
          <a:r>
            <a:rPr lang="en-US" sz="900" kern="1200" dirty="0"/>
            <a:t> counseled patients with anorexia about the option for PAS and provided lethal prescriptions for two patients – </a:t>
          </a:r>
          <a:r>
            <a:rPr lang="en-US" sz="900" kern="1200" dirty="0" err="1"/>
            <a:t>Guadiani</a:t>
          </a:r>
          <a:r>
            <a:rPr lang="en-US" sz="900" kern="1200" dirty="0"/>
            <a:t> et al. 2022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v"/>
          </a:pPr>
          <a:r>
            <a:rPr lang="en-US" sz="900" kern="1200" dirty="0"/>
            <a:t>Multiple problems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900" kern="1200" dirty="0"/>
            <a:t>Patients with severe and enduring anorexia can and do recover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900" kern="1200" dirty="0"/>
            <a:t>Patients with anorexia often suffer from co-occurring psychiatric disorders affecting their ability to engage in treatment, retain hope for recovery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900" kern="1200" dirty="0"/>
            <a:t>Iatrogenic harm of affirming hopelessness</a:t>
          </a:r>
        </a:p>
      </dsp:txBody>
      <dsp:txXfrm rot="-5400000">
        <a:off x="842841" y="2118007"/>
        <a:ext cx="5170196" cy="124091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45B6D-F97A-4DE3-8C87-FF82DB45DB74}">
      <dsp:nvSpPr>
        <dsp:cNvPr id="0" name=""/>
        <dsp:cNvSpPr/>
      </dsp:nvSpPr>
      <dsp:spPr>
        <a:xfrm>
          <a:off x="0" y="181177"/>
          <a:ext cx="2424546" cy="316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Patient “Jessica” –</a:t>
          </a:r>
          <a:r>
            <a:rPr lang="en-US" sz="1100" kern="1200" dirty="0" err="1"/>
            <a:t>Guadiani</a:t>
          </a:r>
          <a:r>
            <a:rPr lang="en-US" sz="1100" kern="1200" dirty="0"/>
            <a:t> et al. 2022</a:t>
          </a:r>
        </a:p>
      </dsp:txBody>
      <dsp:txXfrm>
        <a:off x="0" y="181177"/>
        <a:ext cx="2424546" cy="316800"/>
      </dsp:txXfrm>
    </dsp:sp>
    <dsp:sp modelId="{EA04BFA1-7980-46E3-A6C3-C3B0387E1C0C}">
      <dsp:nvSpPr>
        <dsp:cNvPr id="0" name=""/>
        <dsp:cNvSpPr/>
      </dsp:nvSpPr>
      <dsp:spPr>
        <a:xfrm>
          <a:off x="0" y="483720"/>
          <a:ext cx="2424546" cy="30195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Anorexia, OCD, depression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/>
            <a:t>Consuming 100 laxatives per day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On indefinite leave from work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Took action toward suicide: purchased a gun, drove to a bridge to jump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Says she does not want to die, but does not know how live with this pain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Dr. </a:t>
          </a:r>
          <a:r>
            <a:rPr lang="en-US" sz="1100" kern="1200" dirty="0" err="1"/>
            <a:t>Guadiani</a:t>
          </a:r>
          <a:r>
            <a:rPr lang="en-US" sz="1100" kern="1200" dirty="0"/>
            <a:t> assured Jessica and her family further treatment would be futile </a:t>
          </a:r>
          <a:r>
            <a:rPr lang="en-US" sz="1100" kern="1200" dirty="0">
              <a:sym typeface="Wingdings" panose="05000000000000000000" pitchFamily="2" charset="2"/>
            </a:rPr>
            <a:t> nothing more to do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Dr. </a:t>
          </a:r>
          <a:r>
            <a:rPr lang="en-US" sz="1100" kern="1200" dirty="0" err="1"/>
            <a:t>Guadiani</a:t>
          </a:r>
          <a:r>
            <a:rPr lang="en-US" sz="1100" kern="1200" dirty="0"/>
            <a:t> provided lethal prescription, Jessica died from ingestion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Jessica said PAS was a “blessing” because she could avoid a violent suicide </a:t>
          </a:r>
        </a:p>
      </dsp:txBody>
      <dsp:txXfrm>
        <a:off x="0" y="483720"/>
        <a:ext cx="2424546" cy="30195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F0EF74-42ED-486F-941A-59979C9D5C47}">
      <dsp:nvSpPr>
        <dsp:cNvPr id="0" name=""/>
        <dsp:cNvSpPr/>
      </dsp:nvSpPr>
      <dsp:spPr>
        <a:xfrm>
          <a:off x="4018" y="709747"/>
          <a:ext cx="2055390" cy="3471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Calls to expand </a:t>
          </a:r>
        </a:p>
      </dsp:txBody>
      <dsp:txXfrm>
        <a:off x="4018" y="709747"/>
        <a:ext cx="2055390" cy="347118"/>
      </dsp:txXfrm>
    </dsp:sp>
    <dsp:sp modelId="{F6286EED-BCFF-45BF-95AC-8787AFBB7D15}">
      <dsp:nvSpPr>
        <dsp:cNvPr id="0" name=""/>
        <dsp:cNvSpPr/>
      </dsp:nvSpPr>
      <dsp:spPr>
        <a:xfrm>
          <a:off x="2059409" y="243306"/>
          <a:ext cx="411078" cy="1280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7BCF21-D1C8-4E23-91BF-63D798E1225C}">
      <dsp:nvSpPr>
        <dsp:cNvPr id="0" name=""/>
        <dsp:cNvSpPr/>
      </dsp:nvSpPr>
      <dsp:spPr>
        <a:xfrm>
          <a:off x="2634918" y="243306"/>
          <a:ext cx="5590663" cy="128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Mental illness produces unbearable and intolerable suffering 	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100" kern="1200" dirty="0"/>
            <a:t>  Suffering from mental illness is just as real as suffering from physical illness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100" kern="1200" dirty="0"/>
            <a:t>Resistance to allowing PAS for mental illness based on “misunderstanding” mental illness and believing it will improve – Prof. Candice Player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100" kern="1200" dirty="0"/>
            <a:t>Mental illness does not itself undermine a patient’s decision-making capacity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Would provide a “rational, informed method” to “end their life humanely,” because without PAS patients are “coerced into the path of suicide” – </a:t>
          </a:r>
          <a:r>
            <a:rPr lang="en-US" sz="1100" kern="1200" dirty="0" err="1"/>
            <a:t>Bahji</a:t>
          </a:r>
          <a:r>
            <a:rPr lang="en-US" sz="1100" kern="1200" dirty="0"/>
            <a:t> &amp; Delva 2022</a:t>
          </a:r>
        </a:p>
      </dsp:txBody>
      <dsp:txXfrm>
        <a:off x="2634918" y="243306"/>
        <a:ext cx="5590663" cy="1280000"/>
      </dsp:txXfrm>
    </dsp:sp>
    <dsp:sp modelId="{687DF80C-F266-4F18-B1A0-32058DBF02E2}">
      <dsp:nvSpPr>
        <dsp:cNvPr id="0" name=""/>
        <dsp:cNvSpPr/>
      </dsp:nvSpPr>
      <dsp:spPr>
        <a:xfrm>
          <a:off x="4018" y="2012119"/>
          <a:ext cx="2055390" cy="598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Problems with expansion</a:t>
          </a:r>
        </a:p>
      </dsp:txBody>
      <dsp:txXfrm>
        <a:off x="4018" y="2012119"/>
        <a:ext cx="2055390" cy="598950"/>
      </dsp:txXfrm>
    </dsp:sp>
    <dsp:sp modelId="{9DC2A6E2-7456-4EBD-BA04-BCA1CD3E5B82}">
      <dsp:nvSpPr>
        <dsp:cNvPr id="0" name=""/>
        <dsp:cNvSpPr/>
      </dsp:nvSpPr>
      <dsp:spPr>
        <a:xfrm>
          <a:off x="2059409" y="1562906"/>
          <a:ext cx="411078" cy="149737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3612CE-A0E8-478E-80FA-EC8261927B1A}">
      <dsp:nvSpPr>
        <dsp:cNvPr id="0" name=""/>
        <dsp:cNvSpPr/>
      </dsp:nvSpPr>
      <dsp:spPr>
        <a:xfrm>
          <a:off x="2634918" y="1562906"/>
          <a:ext cx="5590663" cy="14973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Recognizing patient suffering from mental illness does not equate to an imperative to allow PAS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100" kern="1200" dirty="0"/>
            <a:t>Patients can take suffering seriously and treat patients with skill and empathy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Critical differences between physical and mental illness (cause of disease, trajectory, prognosis)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Cultivating and bearing hope for the patient carries a special therapeutic significance for patients with mental illness – </a:t>
          </a:r>
          <a:r>
            <a:rPr lang="en-US" sz="1100" kern="1200" dirty="0" err="1"/>
            <a:t>Blikshavn</a:t>
          </a:r>
          <a:r>
            <a:rPr lang="en-US" sz="1100" kern="1200" dirty="0"/>
            <a:t> et al. 2017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100" kern="1200" dirty="0"/>
            <a:t>Physicians’ role of trusted fiduciary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100" kern="1200" dirty="0"/>
            <a:t>Should not reinforce patient’s distorted thinking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100" kern="1200" dirty="0"/>
            <a:t>Duty to reject hopelessness and reframe options for patients</a:t>
          </a:r>
        </a:p>
      </dsp:txBody>
      <dsp:txXfrm>
        <a:off x="2634918" y="1562906"/>
        <a:ext cx="5590663" cy="14973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F0848-931E-2440-8D2F-1623E8DFB152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7D1ED-361F-9148-B658-61561C9EC3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914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97C07-42F9-AE42-ADAC-8C254CF28D70}" type="datetimeFigureOut">
              <a:rPr lang="en-US" smtClean="0"/>
              <a:pPr/>
              <a:t>5/27/2025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1B7F9-787D-354A-B421-A739B3080C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15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Increased type of provider: WA, NM, HI</a:t>
            </a:r>
          </a:p>
          <a:p>
            <a:r>
              <a:rPr lang="en-US" dirty="0"/>
              <a:t>Decreased or waived wait OR, CA, NM, HI</a:t>
            </a:r>
          </a:p>
          <a:p>
            <a:endParaRPr lang="en-US" dirty="0"/>
          </a:p>
          <a:p>
            <a:r>
              <a:rPr lang="en-US" dirty="0"/>
              <a:t>Removed residency requirement: OR, Vermont</a:t>
            </a:r>
          </a:p>
          <a:p>
            <a:endParaRPr lang="en-US" dirty="0"/>
          </a:p>
          <a:p>
            <a:r>
              <a:rPr lang="en-US" dirty="0"/>
              <a:t>Commerce clause: cannot purchase the </a:t>
            </a:r>
          </a:p>
          <a:p>
            <a:r>
              <a:rPr lang="en-US" dirty="0"/>
              <a:t>privileges and immunities: prevents out of state residents from accessing medical services in state</a:t>
            </a:r>
          </a:p>
          <a:p>
            <a:pPr lvl="1"/>
            <a:r>
              <a:rPr lang="en-US" dirty="0"/>
              <a:t>Residency requirements</a:t>
            </a:r>
          </a:p>
          <a:p>
            <a:pPr lvl="2"/>
            <a:r>
              <a:rPr lang="en-US" dirty="0"/>
              <a:t>Removed residency requirements </a:t>
            </a:r>
          </a:p>
          <a:p>
            <a:pPr lvl="3"/>
            <a:r>
              <a:rPr lang="en-US" dirty="0"/>
              <a:t>Oregon: Gideonse v. Brown </a:t>
            </a:r>
            <a:r>
              <a:rPr lang="en-US" dirty="0">
                <a:sym typeface="Wingdings" panose="05000000000000000000" pitchFamily="2" charset="2"/>
              </a:rPr>
              <a:t> settlement  legislature amended the law</a:t>
            </a:r>
            <a:endParaRPr lang="en-US" dirty="0"/>
          </a:p>
          <a:p>
            <a:pPr lvl="3"/>
            <a:r>
              <a:rPr lang="en-US" dirty="0"/>
              <a:t>Vermont: Bluestein v. Scott </a:t>
            </a:r>
            <a:r>
              <a:rPr lang="en-US" dirty="0">
                <a:sym typeface="Wingdings" panose="05000000000000000000" pitchFamily="2" charset="2"/>
              </a:rPr>
              <a:t> settlement  legislature amended the law</a:t>
            </a:r>
          </a:p>
          <a:p>
            <a:pPr lvl="2"/>
            <a:r>
              <a:rPr lang="en-US" dirty="0"/>
              <a:t>But…challenge to residency requirement on the merits failed</a:t>
            </a:r>
          </a:p>
          <a:p>
            <a:pPr lvl="3"/>
            <a:r>
              <a:rPr lang="en-US" dirty="0" err="1"/>
              <a:t>Govatos</a:t>
            </a:r>
            <a:r>
              <a:rPr lang="en-US" dirty="0"/>
              <a:t> v. Murphy in NJ: district court dismissed Plaintiff’s complaint</a:t>
            </a:r>
          </a:p>
          <a:p>
            <a:pPr lvl="4"/>
            <a:r>
              <a:rPr lang="en-US" dirty="0"/>
              <a:t>No state supreme court has concluded that physician-assisted suicide constitutes a fundamental right</a:t>
            </a:r>
          </a:p>
          <a:p>
            <a:pPr lvl="4"/>
            <a:r>
              <a:rPr lang="en-US" dirty="0"/>
              <a:t>“indistinguishable from the criminal act of assisting suicide”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81B7F9-787D-354A-B421-A739B3080C1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51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Parity, equality, and fairness: portray PAS as a benefit</a:t>
            </a:r>
          </a:p>
          <a:p>
            <a:r>
              <a:rPr lang="en-US" dirty="0"/>
              <a:t>If we allow PAS for terminal patients experiencing, we should extend this to other patients to alleviate their suffering too</a:t>
            </a:r>
          </a:p>
          <a:p>
            <a:endParaRPr lang="en-US" dirty="0"/>
          </a:p>
          <a:p>
            <a:r>
              <a:rPr lang="en-US" dirty="0"/>
              <a:t>Limiting safeguards became barriers to access  - Ethicist Daryl Pullman </a:t>
            </a:r>
          </a:p>
          <a:p>
            <a:endParaRPr lang="en-US" dirty="0"/>
          </a:p>
          <a:p>
            <a:r>
              <a:rPr lang="en-US" dirty="0"/>
              <a:t>True fairness and nondiscrimination supports the care for all, but prohibits the intentional termination of life for </a:t>
            </a:r>
            <a:r>
              <a:rPr lang="en-US" i="1" dirty="0"/>
              <a:t>anyone</a:t>
            </a:r>
            <a:r>
              <a:rPr lang="en-US" dirty="0"/>
              <a:t>  – Dr. Scott Kim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81B7F9-787D-354A-B421-A739B3080C1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86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conditions where patients experience cognitive, psychiatric, or physical decline over many months or years</a:t>
            </a:r>
          </a:p>
          <a:p>
            <a:endParaRPr lang="en-US" dirty="0"/>
          </a:p>
          <a:p>
            <a:pPr lvl="0"/>
            <a:r>
              <a:rPr lang="en-US" dirty="0"/>
              <a:t>Jessica’s story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81B7F9-787D-354A-B421-A739B3080C1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48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Netherlands, Luxembourg, Belgium – irremediable or unbearable suffering</a:t>
            </a:r>
          </a:p>
          <a:p>
            <a:r>
              <a:rPr lang="en-US" dirty="0"/>
              <a:t>Canada – modified law, not yet in effect on the basis of mental suffering</a:t>
            </a:r>
          </a:p>
          <a:p>
            <a:endParaRPr lang="en-US" dirty="0"/>
          </a:p>
          <a:p>
            <a:r>
              <a:rPr lang="en-US" dirty="0"/>
              <a:t>A divide among proponents of PAS and not all believe it should be extended to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81B7F9-787D-354A-B421-A739B3080C1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49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 rot="5400000">
            <a:off x="3934065" y="-220171"/>
            <a:ext cx="1305582" cy="9173712"/>
          </a:xfrm>
          <a:prstGeom prst="rect">
            <a:avLst/>
          </a:prstGeom>
          <a:gradFill flip="none" rotWithShape="1">
            <a:gsLst>
              <a:gs pos="39000">
                <a:schemeClr val="bg1"/>
              </a:gs>
              <a:gs pos="100000">
                <a:srgbClr val="EFE8C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66069"/>
              </a:solidFill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6604000" y="4684439"/>
            <a:ext cx="2387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spc="0" dirty="0">
                <a:solidFill>
                  <a:srgbClr val="006747"/>
                </a:solidFill>
                <a:latin typeface="Goudy Old Style"/>
                <a:cs typeface="Goudy Old Style"/>
              </a:rPr>
              <a:t>UNIVERSITY</a:t>
            </a:r>
            <a:r>
              <a:rPr lang="en-US" sz="1100" spc="0" baseline="0" dirty="0">
                <a:solidFill>
                  <a:srgbClr val="006747"/>
                </a:solidFill>
                <a:latin typeface="Goudy Old Style"/>
                <a:cs typeface="Goudy Old Style"/>
              </a:rPr>
              <a:t> OF SOUTH FLORIDA </a:t>
            </a:r>
            <a:endParaRPr lang="en-US" sz="1100" spc="0" baseline="30000" dirty="0">
              <a:solidFill>
                <a:srgbClr val="006747"/>
              </a:solidFill>
              <a:latin typeface="Goudy Old Style"/>
              <a:cs typeface="Goudy Old Styl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14650"/>
            <a:ext cx="7086600" cy="1314450"/>
          </a:xfrm>
        </p:spPr>
        <p:txBody>
          <a:bodyPr/>
          <a:lstStyle>
            <a:lvl1pPr marL="0" indent="0" algn="l">
              <a:buNone/>
              <a:defRPr>
                <a:solidFill>
                  <a:srgbClr val="46606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348766" y="4656819"/>
            <a:ext cx="659246" cy="273844"/>
          </a:xfrm>
        </p:spPr>
        <p:txBody>
          <a:bodyPr/>
          <a:lstStyle/>
          <a:p>
            <a:fld id="{E34AB2A2-C36E-3C47-9CCE-523D1C62F7E3}" type="datetimeFigureOut">
              <a:rPr lang="en-US" smtClean="0"/>
              <a:pPr/>
              <a:t>5/27/2025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79132" y="4656819"/>
            <a:ext cx="2620476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70728" y="4656819"/>
            <a:ext cx="540438" cy="273844"/>
          </a:xfrm>
        </p:spPr>
        <p:txBody>
          <a:bodyPr/>
          <a:lstStyle/>
          <a:p>
            <a:fld id="{2073011A-7F15-7A44-AF4F-3FEA315A5F4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Untitled-2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344" r="63656" b="36656"/>
          <a:stretch/>
        </p:blipFill>
        <p:spPr>
          <a:xfrm>
            <a:off x="121268" y="164809"/>
            <a:ext cx="1779806" cy="1224290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98778" y="4589551"/>
            <a:ext cx="1802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6747"/>
                </a:solidFill>
                <a:latin typeface="Goudy Old Style"/>
                <a:cs typeface="Goudy Old Style"/>
              </a:rPr>
              <a:t>Making Life Better</a:t>
            </a:r>
            <a:r>
              <a:rPr lang="en-US" sz="1600" baseline="30000" dirty="0">
                <a:solidFill>
                  <a:srgbClr val="006747"/>
                </a:solidFill>
                <a:latin typeface="Goudy Old Style"/>
                <a:cs typeface="Goudy Old Style"/>
              </a:rPr>
              <a:t>®</a:t>
            </a:r>
          </a:p>
        </p:txBody>
      </p:sp>
    </p:spTree>
    <p:extLst>
      <p:ext uri="{BB962C8B-B14F-4D97-AF65-F5344CB8AC3E}">
        <p14:creationId xmlns:p14="http://schemas.microsoft.com/office/powerpoint/2010/main" val="281434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46115" y="4656819"/>
            <a:ext cx="1191362" cy="273844"/>
          </a:xfrm>
        </p:spPr>
        <p:txBody>
          <a:bodyPr/>
          <a:lstStyle/>
          <a:p>
            <a:fld id="{E34AB2A2-C36E-3C47-9CCE-523D1C62F7E3}" type="datetimeFigureOut">
              <a:rPr lang="en-US" smtClean="0"/>
              <a:pPr/>
              <a:t>5/27/2025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6404" y="4656819"/>
            <a:ext cx="3067768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0884" y="4656819"/>
            <a:ext cx="1279117" cy="273844"/>
          </a:xfrm>
        </p:spPr>
        <p:txBody>
          <a:bodyPr/>
          <a:lstStyle/>
          <a:p>
            <a:fld id="{2073011A-7F15-7A44-AF4F-3FEA315A5F4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 lock-up.pd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34" t="31275" r="60038" b="58299"/>
          <a:stretch/>
        </p:blipFill>
        <p:spPr>
          <a:xfrm>
            <a:off x="8280400" y="4421631"/>
            <a:ext cx="716844" cy="619157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98778" y="4589551"/>
            <a:ext cx="18022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6747"/>
                </a:solidFill>
                <a:latin typeface="Goudy Old Style"/>
                <a:cs typeface="Goudy Old Style"/>
              </a:rPr>
              <a:t>Making Life Better</a:t>
            </a:r>
            <a:r>
              <a:rPr lang="en-US" sz="1600" baseline="30000" dirty="0">
                <a:solidFill>
                  <a:srgbClr val="006747"/>
                </a:solidFill>
                <a:latin typeface="Goudy Old Style"/>
                <a:cs typeface="Goudy Old Style"/>
              </a:rPr>
              <a:t>®</a:t>
            </a:r>
          </a:p>
        </p:txBody>
      </p:sp>
    </p:spTree>
    <p:extLst>
      <p:ext uri="{BB962C8B-B14F-4D97-AF65-F5344CB8AC3E}">
        <p14:creationId xmlns:p14="http://schemas.microsoft.com/office/powerpoint/2010/main" val="4154030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rot="5400000">
            <a:off x="4250229" y="95993"/>
            <a:ext cx="673254" cy="9173712"/>
          </a:xfrm>
          <a:prstGeom prst="rect">
            <a:avLst/>
          </a:prstGeom>
          <a:gradFill flip="none" rotWithShape="1">
            <a:gsLst>
              <a:gs pos="39000">
                <a:schemeClr val="bg1"/>
              </a:gs>
              <a:gs pos="100000">
                <a:srgbClr val="EFE8C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66069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04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77288" y="4656819"/>
            <a:ext cx="119136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AB2A2-C36E-3C47-9CCE-523D1C62F7E3}" type="datetimeFigureOut">
              <a:rPr lang="en-US" smtClean="0"/>
              <a:pPr/>
              <a:t>5/27/2025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7577" y="4656819"/>
            <a:ext cx="306776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72054" y="4656819"/>
            <a:ext cx="127911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3011A-7F15-7A44-AF4F-3FEA315A5F4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127" y="5040784"/>
            <a:ext cx="9172138" cy="0"/>
          </a:xfrm>
          <a:prstGeom prst="line">
            <a:avLst/>
          </a:prstGeom>
          <a:ln w="38100" cmpd="sng">
            <a:solidFill>
              <a:srgbClr val="CFC49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1573" y="5110577"/>
            <a:ext cx="9173711" cy="0"/>
          </a:xfrm>
          <a:prstGeom prst="line">
            <a:avLst/>
          </a:prstGeom>
          <a:ln w="104775" cmpd="sng">
            <a:gradFill flip="none" rotWithShape="1">
              <a:gsLst>
                <a:gs pos="0">
                  <a:srgbClr val="1D9E6E"/>
                </a:gs>
                <a:gs pos="50000">
                  <a:srgbClr val="1D9E6E"/>
                </a:gs>
                <a:gs pos="100000">
                  <a:srgbClr val="006747"/>
                </a:gs>
                <a:gs pos="23000">
                  <a:srgbClr val="1D9E6E"/>
                </a:gs>
              </a:gsLst>
              <a:path path="rect">
                <a:fillToRect l="50000" t="50000" r="50000" b="50000"/>
              </a:path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48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3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466069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1D9E6E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6484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29AFCE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drabiak@usf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diagramData" Target="../diagrams/data8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17" Type="http://schemas.microsoft.com/office/2007/relationships/diagramDrawing" Target="../diagrams/drawing8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Relationship Id="rId1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/>
              <a:t>The Harms of Expanding </a:t>
            </a:r>
            <a:br>
              <a:rPr lang="en-US" sz="3600" dirty="0"/>
            </a:br>
            <a:r>
              <a:rPr lang="en-US" sz="3600" dirty="0"/>
              <a:t>Physician Assisted Suicide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53838"/>
            <a:ext cx="7086600" cy="975261"/>
          </a:xfrm>
        </p:spPr>
        <p:txBody>
          <a:bodyPr>
            <a:noAutofit/>
          </a:bodyPr>
          <a:lstStyle/>
          <a:p>
            <a:pPr algn="ctr"/>
            <a:r>
              <a:rPr lang="en-US" sz="1400" dirty="0"/>
              <a:t>Katherine Drabiak, JD</a:t>
            </a:r>
          </a:p>
          <a:p>
            <a:pPr algn="ctr"/>
            <a:r>
              <a:rPr lang="en-US" sz="1400" dirty="0"/>
              <a:t>Professor</a:t>
            </a:r>
          </a:p>
          <a:p>
            <a:pPr algn="ctr"/>
            <a:r>
              <a:rPr lang="en-US" sz="1400" dirty="0"/>
              <a:t>College of Public Health</a:t>
            </a:r>
          </a:p>
          <a:p>
            <a:pPr algn="ctr"/>
            <a:r>
              <a:rPr lang="en-US" sz="1400" dirty="0"/>
              <a:t>USF HEALTH</a:t>
            </a:r>
          </a:p>
          <a:p>
            <a:pPr algn="ctr"/>
            <a:r>
              <a:rPr lang="en-US" sz="1400" dirty="0">
                <a:hlinkClick r:id="rId2"/>
              </a:rPr>
              <a:t>kdrabiak@usf.edu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07386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A5E37-9788-C3A2-284F-AD56F8E41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(3) Remove or Redefine Terminal Illness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9B41181-071D-7C53-A47F-7057FC05C2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6567071"/>
              </p:ext>
            </p:extLst>
          </p:nvPr>
        </p:nvGraphicFramePr>
        <p:xfrm>
          <a:off x="237506" y="1122218"/>
          <a:ext cx="6080167" cy="3556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5E54080-1FB4-1707-A299-A6F1DA33FB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0599912"/>
              </p:ext>
            </p:extLst>
          </p:nvPr>
        </p:nvGraphicFramePr>
        <p:xfrm>
          <a:off x="3503220" y="1222228"/>
          <a:ext cx="4116779" cy="3381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2B866E5-82CC-CF78-4E77-1AD8ECEDF5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07851"/>
              </p:ext>
            </p:extLst>
          </p:nvPr>
        </p:nvGraphicFramePr>
        <p:xfrm>
          <a:off x="6632369" y="807521"/>
          <a:ext cx="2424546" cy="3503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616583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D2DB7-785C-4E43-E2E1-3952DDD7E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(4) Mental Illness or Unbearable “Suffering”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D64C74-0BBC-74CB-1578-94B6E0E20B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169695"/>
              </p:ext>
            </p:extLst>
          </p:nvPr>
        </p:nvGraphicFramePr>
        <p:xfrm>
          <a:off x="457200" y="1200150"/>
          <a:ext cx="8229600" cy="3303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64019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AD939-83E1-AC2A-A358-030FAA8EA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24DB5-E723-C6E6-6E7B-FD8603FC9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Proponents used litigation, legislation, and clinical practices to modify or erase principled boundaries</a:t>
            </a:r>
          </a:p>
          <a:p>
            <a:pPr lvl="1"/>
            <a:r>
              <a:rPr lang="en-US" dirty="0"/>
              <a:t>Changed the purpose of scope of PAS</a:t>
            </a:r>
          </a:p>
          <a:p>
            <a:r>
              <a:rPr lang="en-US" dirty="0"/>
              <a:t>At an inflection point: expansion is not inevitable</a:t>
            </a:r>
          </a:p>
          <a:p>
            <a:pPr lvl="1"/>
            <a:r>
              <a:rPr lang="en-US" dirty="0"/>
              <a:t>Parameters of medicine</a:t>
            </a:r>
          </a:p>
          <a:p>
            <a:pPr lvl="1"/>
            <a:r>
              <a:rPr lang="en-US" dirty="0"/>
              <a:t>Dying well without assisting the patient’s intentional death</a:t>
            </a:r>
          </a:p>
          <a:p>
            <a:r>
              <a:rPr lang="en-US" dirty="0"/>
              <a:t>Significance of physician involvement</a:t>
            </a:r>
          </a:p>
          <a:p>
            <a:pPr lvl="1"/>
            <a:r>
              <a:rPr lang="en-US" dirty="0"/>
              <a:t>What’s wrong with it?</a:t>
            </a:r>
          </a:p>
          <a:p>
            <a:pPr lvl="2"/>
            <a:r>
              <a:rPr lang="en-US" dirty="0"/>
              <a:t>Violates patient trust and vulnerability of illness</a:t>
            </a:r>
          </a:p>
          <a:p>
            <a:pPr lvl="2"/>
            <a:r>
              <a:rPr lang="en-US" dirty="0"/>
              <a:t>Imprimatur that death is the advisable solution when people suffer, are ill, become disabled by disease</a:t>
            </a:r>
          </a:p>
          <a:p>
            <a:pPr lvl="1"/>
            <a:r>
              <a:rPr lang="en-US" dirty="0"/>
              <a:t>Another model</a:t>
            </a:r>
          </a:p>
          <a:p>
            <a:pPr lvl="2"/>
            <a:r>
              <a:rPr lang="en-US" dirty="0"/>
              <a:t>Provide reassurance, comfort, security, assistance</a:t>
            </a:r>
          </a:p>
        </p:txBody>
      </p:sp>
    </p:spTree>
    <p:extLst>
      <p:ext uri="{BB962C8B-B14F-4D97-AF65-F5344CB8AC3E}">
        <p14:creationId xmlns:p14="http://schemas.microsoft.com/office/powerpoint/2010/main" val="2719160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3889A-C957-4D94-B7C8-63A4FD833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D943A-7BA7-4B17-ACB1-96CCBCFE9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2"/>
            <a:ext cx="8229600" cy="257620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Framing and rebranding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Ethics and the role of physicians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Recent legal expansion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Erasing boundaries and re-making PAS/E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AECE6D-54CB-8FE8-92EE-F15EA2CFD71F}"/>
              </a:ext>
            </a:extLst>
          </p:cNvPr>
          <p:cNvSpPr txBox="1"/>
          <p:nvPr/>
        </p:nvSpPr>
        <p:spPr>
          <a:xfrm>
            <a:off x="1989117" y="4180114"/>
            <a:ext cx="5456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Katherine Drabiak, The Harms of Expanding Physician Assisted Suicide, 35(1) </a:t>
            </a:r>
            <a:r>
              <a:rPr lang="en-US" sz="1000" cap="small" dirty="0"/>
              <a:t>health matrix: journal of law-medicine</a:t>
            </a:r>
            <a:r>
              <a:rPr lang="en-US" sz="1000" dirty="0"/>
              <a:t> 1-61 (2025).</a:t>
            </a:r>
          </a:p>
        </p:txBody>
      </p:sp>
    </p:spTree>
    <p:extLst>
      <p:ext uri="{BB962C8B-B14F-4D97-AF65-F5344CB8AC3E}">
        <p14:creationId xmlns:p14="http://schemas.microsoft.com/office/powerpoint/2010/main" val="34701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BA070-688D-879A-0783-B314E2AE3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Framing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DCE5237-835A-AA10-5F83-FD9A72B1A7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156191"/>
              </p:ext>
            </p:extLst>
          </p:nvPr>
        </p:nvGraphicFramePr>
        <p:xfrm>
          <a:off x="457200" y="1200150"/>
          <a:ext cx="8229600" cy="3303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0882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FDB96-9822-A0A9-416D-CEA92D4DA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 Has Been Rebranded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80652FD-FB43-C6B5-4135-F7B1F2088D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1943383"/>
              </p:ext>
            </p:extLst>
          </p:nvPr>
        </p:nvGraphicFramePr>
        <p:xfrm>
          <a:off x="457200" y="1200150"/>
          <a:ext cx="8229600" cy="3303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8141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34A28-17BC-048A-77CB-3074B0FAE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Applying Ethical Principles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F2D223D-7424-41E4-C76D-40B29391BC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185939"/>
              </p:ext>
            </p:extLst>
          </p:nvPr>
        </p:nvGraphicFramePr>
        <p:xfrm>
          <a:off x="457200" y="872836"/>
          <a:ext cx="8229600" cy="3811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rrow: Down 4">
            <a:extLst>
              <a:ext uri="{FF2B5EF4-FFF2-40B4-BE49-F238E27FC236}">
                <a16:creationId xmlns:a16="http://schemas.microsoft.com/office/drawing/2014/main" id="{0459671B-49FF-8A63-2C09-740F8BB976AC}"/>
              </a:ext>
            </a:extLst>
          </p:cNvPr>
          <p:cNvSpPr/>
          <p:nvPr/>
        </p:nvSpPr>
        <p:spPr>
          <a:xfrm>
            <a:off x="1047007" y="2173184"/>
            <a:ext cx="259279" cy="52251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C8C75A45-DF8D-D71F-05D6-8D42F43720E7}"/>
              </a:ext>
            </a:extLst>
          </p:cNvPr>
          <p:cNvSpPr/>
          <p:nvPr/>
        </p:nvSpPr>
        <p:spPr>
          <a:xfrm>
            <a:off x="2666010" y="2196934"/>
            <a:ext cx="259279" cy="43345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F5D015CE-674F-B3AA-0723-31AAC3A23443}"/>
              </a:ext>
            </a:extLst>
          </p:cNvPr>
          <p:cNvSpPr/>
          <p:nvPr/>
        </p:nvSpPr>
        <p:spPr>
          <a:xfrm>
            <a:off x="4427518" y="2627414"/>
            <a:ext cx="190005" cy="30282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82868743-BE91-5DCA-EEB4-904285AC9C77}"/>
              </a:ext>
            </a:extLst>
          </p:cNvPr>
          <p:cNvSpPr/>
          <p:nvPr/>
        </p:nvSpPr>
        <p:spPr>
          <a:xfrm>
            <a:off x="6119752" y="2841170"/>
            <a:ext cx="190005" cy="30282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B7449B0B-7541-E568-039B-5D2214AA5176}"/>
              </a:ext>
            </a:extLst>
          </p:cNvPr>
          <p:cNvSpPr/>
          <p:nvPr/>
        </p:nvSpPr>
        <p:spPr>
          <a:xfrm>
            <a:off x="7768440" y="2196934"/>
            <a:ext cx="259279" cy="52251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56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EFD17-76F4-302F-2CA1-6F2364057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Recent Expansion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386A317-0EB7-9774-4751-044A9B93C3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88341" y="877631"/>
            <a:ext cx="5808139" cy="4059889"/>
          </a:xfrm>
        </p:spPr>
      </p:pic>
    </p:spTree>
    <p:extLst>
      <p:ext uri="{BB962C8B-B14F-4D97-AF65-F5344CB8AC3E}">
        <p14:creationId xmlns:p14="http://schemas.microsoft.com/office/powerpoint/2010/main" val="1716505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C14E9-7661-FD90-902E-389534C2C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Erasing Boundaries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289F1D9-4C22-C016-958A-A7088EB9B4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085028"/>
              </p:ext>
            </p:extLst>
          </p:nvPr>
        </p:nvGraphicFramePr>
        <p:xfrm>
          <a:off x="457200" y="1200150"/>
          <a:ext cx="8229600" cy="3303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3801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F40B0-E485-F319-E93C-DC91DEB5E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(1) Assistance with Administration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4982B-1AEE-D132-49AA-79C10FC2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Neurodegenerative conditions: difficulty swallowing or handling pills</a:t>
            </a:r>
          </a:p>
          <a:p>
            <a:pPr lvl="1"/>
            <a:r>
              <a:rPr lang="en-US" dirty="0"/>
              <a:t>“Underclass” of terminal patients with neurological illness</a:t>
            </a:r>
          </a:p>
          <a:p>
            <a:pPr lvl="1"/>
            <a:r>
              <a:rPr lang="en-US" dirty="0"/>
              <a:t>Clinical discussions</a:t>
            </a:r>
          </a:p>
          <a:p>
            <a:pPr lvl="2"/>
            <a:r>
              <a:rPr lang="en-US" dirty="0"/>
              <a:t>Requiring self-administration is a “barrier to health services” – Shavelson et al. 2023</a:t>
            </a:r>
          </a:p>
          <a:p>
            <a:r>
              <a:rPr lang="en-US" dirty="0"/>
              <a:t>Shavelson v. Bonta</a:t>
            </a:r>
          </a:p>
          <a:p>
            <a:pPr lvl="1"/>
            <a:r>
              <a:rPr lang="en-US" dirty="0"/>
              <a:t>Plaintiffs: disability of ALS, requires a “reasonable accommodation” of human assistance with administering lethal drug</a:t>
            </a:r>
          </a:p>
          <a:p>
            <a:pPr lvl="1"/>
            <a:r>
              <a:rPr lang="en-US" dirty="0"/>
              <a:t>Holding</a:t>
            </a:r>
          </a:p>
          <a:p>
            <a:pPr lvl="2"/>
            <a:r>
              <a:rPr lang="en-US" dirty="0"/>
              <a:t>No, this would compromise and fundamentally alter the law</a:t>
            </a:r>
          </a:p>
          <a:p>
            <a:pPr lvl="2"/>
            <a:r>
              <a:rPr lang="en-US" dirty="0"/>
              <a:t>Euthanasia is prohibited</a:t>
            </a:r>
          </a:p>
          <a:p>
            <a:pPr lvl="2"/>
            <a:r>
              <a:rPr lang="en-US" dirty="0"/>
              <a:t>This would transform [PAS] into “something else entirely” and “[legalize] the killing of others”</a:t>
            </a:r>
          </a:p>
          <a:p>
            <a:r>
              <a:rPr lang="en-US" dirty="0"/>
              <a:t>Proposals</a:t>
            </a:r>
          </a:p>
          <a:p>
            <a:pPr lvl="1"/>
            <a:r>
              <a:rPr lang="en-US" dirty="0"/>
              <a:t>Accommodation or assistance with administering lethal drug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Prior bills (failed) in Maine and Oregon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040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851D-78C2-1AEC-C400-3A3372442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(2) Reducing Decision-making Capacity Requirements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9C6E436-81FD-ACF2-A5BC-E5648A66C8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8297902"/>
              </p:ext>
            </p:extLst>
          </p:nvPr>
        </p:nvGraphicFramePr>
        <p:xfrm>
          <a:off x="457200" y="1200150"/>
          <a:ext cx="8229600" cy="3303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3770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Metadata/LabelInfo.xml><?xml version="1.0" encoding="utf-8"?>
<clbl:labelList xmlns:clbl="http://schemas.microsoft.com/office/2020/mipLabelMetadata">
  <clbl:label id="{741bf7de-e2e5-46df-8d67-82607df9deaa}" enabled="0" method="" siteId="{741bf7de-e2e5-46df-8d67-82607df9dea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35074</TotalTime>
  <Words>1854</Words>
  <Application>Microsoft Office PowerPoint</Application>
  <PresentationFormat>On-screen Show (16:9)</PresentationFormat>
  <Paragraphs>206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Goudy Old Style</vt:lpstr>
      <vt:lpstr>Wingdings</vt:lpstr>
      <vt:lpstr>Office Theme</vt:lpstr>
      <vt:lpstr>The Harms of Expanding  Physician Assisted Suicide</vt:lpstr>
      <vt:lpstr>Objectives</vt:lpstr>
      <vt:lpstr>Framing</vt:lpstr>
      <vt:lpstr>PAS Has Been Rebranded</vt:lpstr>
      <vt:lpstr>Applying Ethical Principles</vt:lpstr>
      <vt:lpstr>Recent Expansion</vt:lpstr>
      <vt:lpstr>Erasing Boundaries</vt:lpstr>
      <vt:lpstr>(1) Assistance with Administration </vt:lpstr>
      <vt:lpstr>(2) Reducing Decision-making Capacity Requirements</vt:lpstr>
      <vt:lpstr>(3) Remove or Redefine Terminal Illness</vt:lpstr>
      <vt:lpstr>(4) Mental Illness or Unbearable “Suffering”</vt:lpstr>
      <vt:lpstr>Takeaway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Klaus Herdocia</dc:creator>
  <cp:lastModifiedBy>Katherine Drabiak</cp:lastModifiedBy>
  <cp:revision>819</cp:revision>
  <cp:lastPrinted>2015-03-04T22:41:03Z</cp:lastPrinted>
  <dcterms:created xsi:type="dcterms:W3CDTF">2015-02-13T15:37:08Z</dcterms:created>
  <dcterms:modified xsi:type="dcterms:W3CDTF">2025-05-28T13:09:49Z</dcterms:modified>
</cp:coreProperties>
</file>