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56" r:id="rId5"/>
    <p:sldId id="357" r:id="rId6"/>
    <p:sldId id="353" r:id="rId7"/>
    <p:sldId id="359" r:id="rId8"/>
    <p:sldId id="339" r:id="rId9"/>
    <p:sldId id="258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F0CCFE-7016-4809-9E74-317EC5C81788}" v="23" dt="2025-06-02T19:08:30.47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40B21D-BD24-4F28-B2B9-0E0DABF6199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2752AC-FEA7-43D2-B5A8-C37134EA39D8}">
      <dgm:prSet custT="1"/>
      <dgm:spPr/>
      <dgm:t>
        <a:bodyPr/>
        <a:lstStyle/>
        <a:p>
          <a:r>
            <a:rPr lang="en-US" sz="2400" b="1" i="1" cap="all" baseline="0" dirty="0"/>
            <a:t>Regulatory Goals</a:t>
          </a:r>
          <a:r>
            <a:rPr lang="en-US" sz="2400" b="1" cap="all" baseline="0" dirty="0"/>
            <a:t> </a:t>
          </a:r>
        </a:p>
      </dgm:t>
    </dgm:pt>
    <dgm:pt modelId="{5E60E4B6-B8DC-4F8D-963D-823F21CD7786}" type="parTrans" cxnId="{275D2EBB-713D-476D-8869-2DBB92D9B848}">
      <dgm:prSet/>
      <dgm:spPr/>
      <dgm:t>
        <a:bodyPr/>
        <a:lstStyle/>
        <a:p>
          <a:endParaRPr lang="en-US"/>
        </a:p>
      </dgm:t>
    </dgm:pt>
    <dgm:pt modelId="{757B89DE-39B9-47B0-A78C-ADC59CAD6948}" type="sibTrans" cxnId="{275D2EBB-713D-476D-8869-2DBB92D9B848}">
      <dgm:prSet/>
      <dgm:spPr/>
      <dgm:t>
        <a:bodyPr/>
        <a:lstStyle/>
        <a:p>
          <a:endParaRPr lang="en-US"/>
        </a:p>
      </dgm:t>
    </dgm:pt>
    <dgm:pt modelId="{530B018E-9D94-4620-9F8C-373B1FE21CA1}">
      <dgm:prSet custT="1"/>
      <dgm:spPr/>
      <dgm:t>
        <a:bodyPr/>
        <a:lstStyle/>
        <a:p>
          <a:r>
            <a:rPr lang="en-US" sz="2000" dirty="0"/>
            <a:t>Market confidence and trust</a:t>
          </a:r>
        </a:p>
      </dgm:t>
    </dgm:pt>
    <dgm:pt modelId="{99BBE997-7286-45BD-8146-D7262B5EE5B7}" type="parTrans" cxnId="{AD1147BD-B73A-4E5A-A7FE-2558B28B76CB}">
      <dgm:prSet/>
      <dgm:spPr/>
      <dgm:t>
        <a:bodyPr/>
        <a:lstStyle/>
        <a:p>
          <a:endParaRPr lang="en-US"/>
        </a:p>
      </dgm:t>
    </dgm:pt>
    <dgm:pt modelId="{6FC2C057-1183-46E9-9711-1A7B08051C38}" type="sibTrans" cxnId="{AD1147BD-B73A-4E5A-A7FE-2558B28B76CB}">
      <dgm:prSet/>
      <dgm:spPr/>
      <dgm:t>
        <a:bodyPr/>
        <a:lstStyle/>
        <a:p>
          <a:endParaRPr lang="en-US"/>
        </a:p>
      </dgm:t>
    </dgm:pt>
    <dgm:pt modelId="{2F91FF82-AAED-4DE6-B827-A75A4107A6CE}">
      <dgm:prSet custT="1"/>
      <dgm:spPr/>
      <dgm:t>
        <a:bodyPr/>
        <a:lstStyle/>
        <a:p>
          <a:r>
            <a:rPr lang="en-US" sz="2000" dirty="0"/>
            <a:t>Unfair payor practices</a:t>
          </a:r>
        </a:p>
      </dgm:t>
    </dgm:pt>
    <dgm:pt modelId="{3AF14709-400D-4E6F-A6F5-2D9F86F7EB99}" type="parTrans" cxnId="{C470BB0F-11F4-4E3F-990C-2BA2FD67865E}">
      <dgm:prSet/>
      <dgm:spPr/>
      <dgm:t>
        <a:bodyPr/>
        <a:lstStyle/>
        <a:p>
          <a:endParaRPr lang="en-US"/>
        </a:p>
      </dgm:t>
    </dgm:pt>
    <dgm:pt modelId="{A05BE576-EB34-445D-A4C6-9FBD1C3B49AB}" type="sibTrans" cxnId="{C470BB0F-11F4-4E3F-990C-2BA2FD67865E}">
      <dgm:prSet/>
      <dgm:spPr/>
      <dgm:t>
        <a:bodyPr/>
        <a:lstStyle/>
        <a:p>
          <a:endParaRPr lang="en-US"/>
        </a:p>
      </dgm:t>
    </dgm:pt>
    <dgm:pt modelId="{7A7E6D61-13AF-460E-B93F-6183E085BD5B}">
      <dgm:prSet custT="1"/>
      <dgm:spPr/>
      <dgm:t>
        <a:bodyPr/>
        <a:lstStyle/>
        <a:p>
          <a:r>
            <a:rPr lang="en-US" sz="2000" dirty="0"/>
            <a:t>Remedy power imbalances</a:t>
          </a:r>
        </a:p>
      </dgm:t>
    </dgm:pt>
    <dgm:pt modelId="{F6943318-8939-41F0-B8B5-58306A9D8CB9}" type="parTrans" cxnId="{00222434-DB74-405A-B4C6-1CC03B13DCFB}">
      <dgm:prSet/>
      <dgm:spPr/>
      <dgm:t>
        <a:bodyPr/>
        <a:lstStyle/>
        <a:p>
          <a:endParaRPr lang="en-US"/>
        </a:p>
      </dgm:t>
    </dgm:pt>
    <dgm:pt modelId="{2B6E1A09-E36B-46BE-BF4B-385C8F3922DC}" type="sibTrans" cxnId="{00222434-DB74-405A-B4C6-1CC03B13DCFB}">
      <dgm:prSet/>
      <dgm:spPr/>
      <dgm:t>
        <a:bodyPr/>
        <a:lstStyle/>
        <a:p>
          <a:endParaRPr lang="en-US"/>
        </a:p>
      </dgm:t>
    </dgm:pt>
    <dgm:pt modelId="{0EBBCE89-D107-4525-B255-4548EEE25B44}">
      <dgm:prSet custT="1"/>
      <dgm:spPr/>
      <dgm:t>
        <a:bodyPr/>
        <a:lstStyle/>
        <a:p>
          <a:r>
            <a:rPr lang="en-US" sz="2400" b="1" i="1" dirty="0"/>
            <a:t>EXAMPLES</a:t>
          </a:r>
          <a:endParaRPr lang="en-US" sz="2400" b="1" dirty="0"/>
        </a:p>
      </dgm:t>
    </dgm:pt>
    <dgm:pt modelId="{AEEFF509-A18A-4825-B1F3-CA01A6DAF884}" type="parTrans" cxnId="{8A2BED59-051B-4672-8701-097D68D2A262}">
      <dgm:prSet/>
      <dgm:spPr/>
      <dgm:t>
        <a:bodyPr/>
        <a:lstStyle/>
        <a:p>
          <a:endParaRPr lang="en-US"/>
        </a:p>
      </dgm:t>
    </dgm:pt>
    <dgm:pt modelId="{6AFB8D30-CECC-43E2-B4DD-3F0C53F86455}" type="sibTrans" cxnId="{8A2BED59-051B-4672-8701-097D68D2A262}">
      <dgm:prSet/>
      <dgm:spPr/>
      <dgm:t>
        <a:bodyPr/>
        <a:lstStyle/>
        <a:p>
          <a:endParaRPr lang="en-US"/>
        </a:p>
      </dgm:t>
    </dgm:pt>
    <dgm:pt modelId="{2B5FF3EA-70E6-43E3-92AE-35EB52359B45}">
      <dgm:prSet custT="1"/>
      <dgm:spPr/>
      <dgm:t>
        <a:bodyPr/>
        <a:lstStyle/>
        <a:p>
          <a:r>
            <a:rPr lang="en-US" sz="2000" dirty="0"/>
            <a:t>Financial solvency standards</a:t>
          </a:r>
        </a:p>
      </dgm:t>
    </dgm:pt>
    <dgm:pt modelId="{4D1F8784-DF97-4524-AC47-514534DCB0B4}" type="parTrans" cxnId="{7F4C5374-8439-4178-A716-F657CABAEB74}">
      <dgm:prSet/>
      <dgm:spPr/>
      <dgm:t>
        <a:bodyPr/>
        <a:lstStyle/>
        <a:p>
          <a:endParaRPr lang="en-US"/>
        </a:p>
      </dgm:t>
    </dgm:pt>
    <dgm:pt modelId="{E1130B4B-D9B5-4DEE-8F7D-0D1733F4FE74}" type="sibTrans" cxnId="{7F4C5374-8439-4178-A716-F657CABAEB74}">
      <dgm:prSet/>
      <dgm:spPr/>
      <dgm:t>
        <a:bodyPr/>
        <a:lstStyle/>
        <a:p>
          <a:endParaRPr lang="en-US"/>
        </a:p>
      </dgm:t>
    </dgm:pt>
    <dgm:pt modelId="{1AE17BBD-C109-4315-94BE-F42EAC3E0A53}">
      <dgm:prSet custT="1"/>
      <dgm:spPr/>
      <dgm:t>
        <a:bodyPr/>
        <a:lstStyle/>
        <a:p>
          <a:r>
            <a:rPr lang="en-US" sz="2000" dirty="0"/>
            <a:t>Patient bill of rights</a:t>
          </a:r>
        </a:p>
      </dgm:t>
    </dgm:pt>
    <dgm:pt modelId="{5080D1F9-DF3F-4751-9CAB-3F27D84AC556}" type="parTrans" cxnId="{B7DA3A65-7832-443E-8A3D-9969E15E1A1A}">
      <dgm:prSet/>
      <dgm:spPr/>
      <dgm:t>
        <a:bodyPr/>
        <a:lstStyle/>
        <a:p>
          <a:endParaRPr lang="en-US"/>
        </a:p>
      </dgm:t>
    </dgm:pt>
    <dgm:pt modelId="{2A2CDE9E-312F-4256-8F0B-E75D805E7780}" type="sibTrans" cxnId="{B7DA3A65-7832-443E-8A3D-9969E15E1A1A}">
      <dgm:prSet/>
      <dgm:spPr/>
      <dgm:t>
        <a:bodyPr/>
        <a:lstStyle/>
        <a:p>
          <a:endParaRPr lang="en-US"/>
        </a:p>
      </dgm:t>
    </dgm:pt>
    <dgm:pt modelId="{9CAEBF22-69DE-4038-ADEE-E25D323716EB}">
      <dgm:prSet custT="1"/>
      <dgm:spPr/>
      <dgm:t>
        <a:bodyPr/>
        <a:lstStyle/>
        <a:p>
          <a:r>
            <a:rPr lang="en-US" sz="2000" dirty="0"/>
            <a:t>Open enrollment, guaranteed renewal, community rating, essential health benefits (ACA)</a:t>
          </a:r>
        </a:p>
      </dgm:t>
    </dgm:pt>
    <dgm:pt modelId="{9DD5E779-BEB4-4FC7-BF30-18A32C11719A}" type="parTrans" cxnId="{F83D6191-A2E8-473E-BE5E-55A9807C8A5C}">
      <dgm:prSet/>
      <dgm:spPr/>
      <dgm:t>
        <a:bodyPr/>
        <a:lstStyle/>
        <a:p>
          <a:endParaRPr lang="en-US"/>
        </a:p>
      </dgm:t>
    </dgm:pt>
    <dgm:pt modelId="{B47CA1CB-D35C-454D-B3AB-4C7BD118DE9A}" type="sibTrans" cxnId="{F83D6191-A2E8-473E-BE5E-55A9807C8A5C}">
      <dgm:prSet/>
      <dgm:spPr/>
      <dgm:t>
        <a:bodyPr/>
        <a:lstStyle/>
        <a:p>
          <a:endParaRPr lang="en-US"/>
        </a:p>
      </dgm:t>
    </dgm:pt>
    <dgm:pt modelId="{D7BC7883-AA08-4A62-B485-F13BA9854829}">
      <dgm:prSet custT="1"/>
      <dgm:spPr/>
      <dgm:t>
        <a:bodyPr/>
        <a:lstStyle/>
        <a:p>
          <a:r>
            <a:rPr lang="en-US" sz="2300" b="1" i="1" cap="all" baseline="0" dirty="0"/>
            <a:t>Bottom-Up Approach to Value-Based Care</a:t>
          </a:r>
          <a:endParaRPr lang="en-US" sz="2300" b="1" cap="all" baseline="0" dirty="0"/>
        </a:p>
      </dgm:t>
    </dgm:pt>
    <dgm:pt modelId="{DEF54326-947C-48A8-955D-5A5F2A2E667A}" type="parTrans" cxnId="{1D70E384-3512-43A4-9904-2331D8055ACD}">
      <dgm:prSet/>
      <dgm:spPr/>
      <dgm:t>
        <a:bodyPr/>
        <a:lstStyle/>
        <a:p>
          <a:endParaRPr lang="en-US"/>
        </a:p>
      </dgm:t>
    </dgm:pt>
    <dgm:pt modelId="{BFD7FCD1-6D15-4655-A133-9131C04E7F3C}" type="sibTrans" cxnId="{1D70E384-3512-43A4-9904-2331D8055ACD}">
      <dgm:prSet/>
      <dgm:spPr/>
      <dgm:t>
        <a:bodyPr/>
        <a:lstStyle/>
        <a:p>
          <a:endParaRPr lang="en-US"/>
        </a:p>
      </dgm:t>
    </dgm:pt>
    <dgm:pt modelId="{F3079620-62B8-45F0-A7A4-5BBEA15EA07C}">
      <dgm:prSet custT="1"/>
      <dgm:spPr/>
      <dgm:t>
        <a:bodyPr/>
        <a:lstStyle/>
        <a:p>
          <a:r>
            <a:rPr lang="en-US" sz="2000" dirty="0"/>
            <a:t>Preserves payor autonomy</a:t>
          </a:r>
        </a:p>
      </dgm:t>
    </dgm:pt>
    <dgm:pt modelId="{F240A1C4-3276-4AFF-836C-8603EE98DC10}" type="parTrans" cxnId="{A34F09EF-404B-4D09-B52C-EC37D8DF2D40}">
      <dgm:prSet/>
      <dgm:spPr/>
      <dgm:t>
        <a:bodyPr/>
        <a:lstStyle/>
        <a:p>
          <a:endParaRPr lang="en-US"/>
        </a:p>
      </dgm:t>
    </dgm:pt>
    <dgm:pt modelId="{05058BF4-3B1F-4897-9C6F-74B52330C3C5}" type="sibTrans" cxnId="{A34F09EF-404B-4D09-B52C-EC37D8DF2D40}">
      <dgm:prSet/>
      <dgm:spPr/>
      <dgm:t>
        <a:bodyPr/>
        <a:lstStyle/>
        <a:p>
          <a:endParaRPr lang="en-US"/>
        </a:p>
      </dgm:t>
    </dgm:pt>
    <dgm:pt modelId="{96703FD2-A318-46C7-8CFD-42053A1EC5FD}">
      <dgm:prSet custT="1"/>
      <dgm:spPr/>
      <dgm:t>
        <a:bodyPr/>
        <a:lstStyle/>
        <a:p>
          <a:r>
            <a:rPr lang="en-US" sz="2000" dirty="0"/>
            <a:t>Relies on competition and innovation</a:t>
          </a:r>
        </a:p>
      </dgm:t>
    </dgm:pt>
    <dgm:pt modelId="{EFBCD05D-9498-4A88-875E-6E44CF782AF2}" type="parTrans" cxnId="{CEEB5EB7-4F51-4A03-8928-D8DAAEF0D74A}">
      <dgm:prSet/>
      <dgm:spPr/>
      <dgm:t>
        <a:bodyPr/>
        <a:lstStyle/>
        <a:p>
          <a:endParaRPr lang="en-US"/>
        </a:p>
      </dgm:t>
    </dgm:pt>
    <dgm:pt modelId="{D99B1523-85E2-44E4-9A35-7DC3F6E1C4B5}" type="sibTrans" cxnId="{CEEB5EB7-4F51-4A03-8928-D8DAAEF0D74A}">
      <dgm:prSet/>
      <dgm:spPr/>
      <dgm:t>
        <a:bodyPr/>
        <a:lstStyle/>
        <a:p>
          <a:endParaRPr lang="en-US"/>
        </a:p>
      </dgm:t>
    </dgm:pt>
    <dgm:pt modelId="{8ED7A652-3485-4762-A15A-B49A8C1B3D73}" type="pres">
      <dgm:prSet presAssocID="{0A40B21D-BD24-4F28-B2B9-0E0DABF6199D}" presName="linear" presStyleCnt="0">
        <dgm:presLayoutVars>
          <dgm:dir/>
          <dgm:animLvl val="lvl"/>
          <dgm:resizeHandles val="exact"/>
        </dgm:presLayoutVars>
      </dgm:prSet>
      <dgm:spPr/>
    </dgm:pt>
    <dgm:pt modelId="{08C9708B-53B5-4811-82B8-8521EEDD59AA}" type="pres">
      <dgm:prSet presAssocID="{7A2752AC-FEA7-43D2-B5A8-C37134EA39D8}" presName="parentLin" presStyleCnt="0"/>
      <dgm:spPr/>
    </dgm:pt>
    <dgm:pt modelId="{1AB6DAAA-90DE-40F2-82F0-6612D61BCF3D}" type="pres">
      <dgm:prSet presAssocID="{7A2752AC-FEA7-43D2-B5A8-C37134EA39D8}" presName="parentLeftMargin" presStyleLbl="node1" presStyleIdx="0" presStyleCnt="3"/>
      <dgm:spPr/>
    </dgm:pt>
    <dgm:pt modelId="{2A851C3F-9C62-4FA6-B3CA-E18333B6B1A3}" type="pres">
      <dgm:prSet presAssocID="{7A2752AC-FEA7-43D2-B5A8-C37134EA39D8}" presName="parentText" presStyleLbl="node1" presStyleIdx="0" presStyleCnt="3" custScaleX="106611">
        <dgm:presLayoutVars>
          <dgm:chMax val="0"/>
          <dgm:bulletEnabled val="1"/>
        </dgm:presLayoutVars>
      </dgm:prSet>
      <dgm:spPr/>
    </dgm:pt>
    <dgm:pt modelId="{1571302B-5BAD-43A2-B1D9-02D940B99379}" type="pres">
      <dgm:prSet presAssocID="{7A2752AC-FEA7-43D2-B5A8-C37134EA39D8}" presName="negativeSpace" presStyleCnt="0"/>
      <dgm:spPr/>
    </dgm:pt>
    <dgm:pt modelId="{CDB8E6CC-45D4-4CB0-A005-52B2A98FC86C}" type="pres">
      <dgm:prSet presAssocID="{7A2752AC-FEA7-43D2-B5A8-C37134EA39D8}" presName="childText" presStyleLbl="conFgAcc1" presStyleIdx="0" presStyleCnt="3">
        <dgm:presLayoutVars>
          <dgm:bulletEnabled val="1"/>
        </dgm:presLayoutVars>
      </dgm:prSet>
      <dgm:spPr/>
    </dgm:pt>
    <dgm:pt modelId="{5B40587A-99AF-4EC1-B0EC-8764BDC2C68B}" type="pres">
      <dgm:prSet presAssocID="{757B89DE-39B9-47B0-A78C-ADC59CAD6948}" presName="spaceBetweenRectangles" presStyleCnt="0"/>
      <dgm:spPr/>
    </dgm:pt>
    <dgm:pt modelId="{36C23789-8B2D-4099-A7BC-720071CD21DF}" type="pres">
      <dgm:prSet presAssocID="{0EBBCE89-D107-4525-B255-4548EEE25B44}" presName="parentLin" presStyleCnt="0"/>
      <dgm:spPr/>
    </dgm:pt>
    <dgm:pt modelId="{EFCD3BDA-89B4-4C74-B5D8-9BC0213B6E93}" type="pres">
      <dgm:prSet presAssocID="{0EBBCE89-D107-4525-B255-4548EEE25B44}" presName="parentLeftMargin" presStyleLbl="node1" presStyleIdx="0" presStyleCnt="3"/>
      <dgm:spPr/>
    </dgm:pt>
    <dgm:pt modelId="{952051BA-6F07-4647-8B53-5DF171BDBCD1}" type="pres">
      <dgm:prSet presAssocID="{0EBBCE89-D107-4525-B255-4548EEE25B44}" presName="parentText" presStyleLbl="node1" presStyleIdx="1" presStyleCnt="3" custScaleX="107975">
        <dgm:presLayoutVars>
          <dgm:chMax val="0"/>
          <dgm:bulletEnabled val="1"/>
        </dgm:presLayoutVars>
      </dgm:prSet>
      <dgm:spPr/>
    </dgm:pt>
    <dgm:pt modelId="{9997618C-74D7-445F-8DD3-5AF212FF4F34}" type="pres">
      <dgm:prSet presAssocID="{0EBBCE89-D107-4525-B255-4548EEE25B44}" presName="negativeSpace" presStyleCnt="0"/>
      <dgm:spPr/>
    </dgm:pt>
    <dgm:pt modelId="{EB2736DA-36B9-4354-AFCE-D50871C5FB6A}" type="pres">
      <dgm:prSet presAssocID="{0EBBCE89-D107-4525-B255-4548EEE25B44}" presName="childText" presStyleLbl="conFgAcc1" presStyleIdx="1" presStyleCnt="3">
        <dgm:presLayoutVars>
          <dgm:bulletEnabled val="1"/>
        </dgm:presLayoutVars>
      </dgm:prSet>
      <dgm:spPr/>
    </dgm:pt>
    <dgm:pt modelId="{1339005B-CD2A-4B0A-B078-B669A0CA606C}" type="pres">
      <dgm:prSet presAssocID="{6AFB8D30-CECC-43E2-B4DD-3F0C53F86455}" presName="spaceBetweenRectangles" presStyleCnt="0"/>
      <dgm:spPr/>
    </dgm:pt>
    <dgm:pt modelId="{38F470B5-A449-4B44-9DDA-ACBF621B4D21}" type="pres">
      <dgm:prSet presAssocID="{D7BC7883-AA08-4A62-B485-F13BA9854829}" presName="parentLin" presStyleCnt="0"/>
      <dgm:spPr/>
    </dgm:pt>
    <dgm:pt modelId="{45E5402C-FD95-4D03-892B-A4DE09A3B869}" type="pres">
      <dgm:prSet presAssocID="{D7BC7883-AA08-4A62-B485-F13BA9854829}" presName="parentLeftMargin" presStyleLbl="node1" presStyleIdx="1" presStyleCnt="3"/>
      <dgm:spPr/>
    </dgm:pt>
    <dgm:pt modelId="{F0A5B736-EBF8-4151-8E45-B7F6EC6B97AD}" type="pres">
      <dgm:prSet presAssocID="{D7BC7883-AA08-4A62-B485-F13BA9854829}" presName="parentText" presStyleLbl="node1" presStyleIdx="2" presStyleCnt="3" custScaleX="109679">
        <dgm:presLayoutVars>
          <dgm:chMax val="0"/>
          <dgm:bulletEnabled val="1"/>
        </dgm:presLayoutVars>
      </dgm:prSet>
      <dgm:spPr/>
    </dgm:pt>
    <dgm:pt modelId="{B8635C04-70B1-4ECB-B587-881D28891D31}" type="pres">
      <dgm:prSet presAssocID="{D7BC7883-AA08-4A62-B485-F13BA9854829}" presName="negativeSpace" presStyleCnt="0"/>
      <dgm:spPr/>
    </dgm:pt>
    <dgm:pt modelId="{8C68870F-8314-47D3-A240-78F625DA6FE0}" type="pres">
      <dgm:prSet presAssocID="{D7BC7883-AA08-4A62-B485-F13BA985482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470BB0F-11F4-4E3F-990C-2BA2FD67865E}" srcId="{7A2752AC-FEA7-43D2-B5A8-C37134EA39D8}" destId="{2F91FF82-AAED-4DE6-B827-A75A4107A6CE}" srcOrd="1" destOrd="0" parTransId="{3AF14709-400D-4E6F-A6F5-2D9F86F7EB99}" sibTransId="{A05BE576-EB34-445D-A4C6-9FBD1C3B49AB}"/>
    <dgm:cxn modelId="{726F4C12-20F1-4BF6-B2C6-3A806CF71080}" type="presOf" srcId="{F3079620-62B8-45F0-A7A4-5BBEA15EA07C}" destId="{8C68870F-8314-47D3-A240-78F625DA6FE0}" srcOrd="0" destOrd="0" presId="urn:microsoft.com/office/officeart/2005/8/layout/list1"/>
    <dgm:cxn modelId="{CD6D4E12-E1E4-4EB6-9D8D-4F032160AC77}" type="presOf" srcId="{530B018E-9D94-4620-9F8C-373B1FE21CA1}" destId="{CDB8E6CC-45D4-4CB0-A005-52B2A98FC86C}" srcOrd="0" destOrd="0" presId="urn:microsoft.com/office/officeart/2005/8/layout/list1"/>
    <dgm:cxn modelId="{00222434-DB74-405A-B4C6-1CC03B13DCFB}" srcId="{7A2752AC-FEA7-43D2-B5A8-C37134EA39D8}" destId="{7A7E6D61-13AF-460E-B93F-6183E085BD5B}" srcOrd="2" destOrd="0" parTransId="{F6943318-8939-41F0-B8B5-58306A9D8CB9}" sibTransId="{2B6E1A09-E36B-46BE-BF4B-385C8F3922DC}"/>
    <dgm:cxn modelId="{9BBA1837-8538-45FC-A9D0-774EFF40107B}" type="presOf" srcId="{7A7E6D61-13AF-460E-B93F-6183E085BD5B}" destId="{CDB8E6CC-45D4-4CB0-A005-52B2A98FC86C}" srcOrd="0" destOrd="2" presId="urn:microsoft.com/office/officeart/2005/8/layout/list1"/>
    <dgm:cxn modelId="{C9B6533A-B345-416E-93B8-FC764F1B2027}" type="presOf" srcId="{D7BC7883-AA08-4A62-B485-F13BA9854829}" destId="{45E5402C-FD95-4D03-892B-A4DE09A3B869}" srcOrd="0" destOrd="0" presId="urn:microsoft.com/office/officeart/2005/8/layout/list1"/>
    <dgm:cxn modelId="{B7DA3A65-7832-443E-8A3D-9969E15E1A1A}" srcId="{0EBBCE89-D107-4525-B255-4548EEE25B44}" destId="{1AE17BBD-C109-4315-94BE-F42EAC3E0A53}" srcOrd="1" destOrd="0" parTransId="{5080D1F9-DF3F-4751-9CAB-3F27D84AC556}" sibTransId="{2A2CDE9E-312F-4256-8F0B-E75D805E7780}"/>
    <dgm:cxn modelId="{0D355C4B-2891-4986-97E5-E2B78D04CABC}" type="presOf" srcId="{2B5FF3EA-70E6-43E3-92AE-35EB52359B45}" destId="{EB2736DA-36B9-4354-AFCE-D50871C5FB6A}" srcOrd="0" destOrd="0" presId="urn:microsoft.com/office/officeart/2005/8/layout/list1"/>
    <dgm:cxn modelId="{8A45784D-C09B-4851-82AD-16406195DF1D}" type="presOf" srcId="{2F91FF82-AAED-4DE6-B827-A75A4107A6CE}" destId="{CDB8E6CC-45D4-4CB0-A005-52B2A98FC86C}" srcOrd="0" destOrd="1" presId="urn:microsoft.com/office/officeart/2005/8/layout/list1"/>
    <dgm:cxn modelId="{513F6E6E-4A19-436D-97BF-B5F7B54A30A8}" type="presOf" srcId="{9CAEBF22-69DE-4038-ADEE-E25D323716EB}" destId="{EB2736DA-36B9-4354-AFCE-D50871C5FB6A}" srcOrd="0" destOrd="2" presId="urn:microsoft.com/office/officeart/2005/8/layout/list1"/>
    <dgm:cxn modelId="{BF6B354F-420D-42D5-A71D-5C6475A3B944}" type="presOf" srcId="{7A2752AC-FEA7-43D2-B5A8-C37134EA39D8}" destId="{2A851C3F-9C62-4FA6-B3CA-E18333B6B1A3}" srcOrd="1" destOrd="0" presId="urn:microsoft.com/office/officeart/2005/8/layout/list1"/>
    <dgm:cxn modelId="{7F4C5374-8439-4178-A716-F657CABAEB74}" srcId="{0EBBCE89-D107-4525-B255-4548EEE25B44}" destId="{2B5FF3EA-70E6-43E3-92AE-35EB52359B45}" srcOrd="0" destOrd="0" parTransId="{4D1F8784-DF97-4524-AC47-514534DCB0B4}" sibTransId="{E1130B4B-D9B5-4DEE-8F7D-0D1733F4FE74}"/>
    <dgm:cxn modelId="{AF4D1859-5C70-4F3E-AB2A-1381233DEF7B}" type="presOf" srcId="{96703FD2-A318-46C7-8CFD-42053A1EC5FD}" destId="{8C68870F-8314-47D3-A240-78F625DA6FE0}" srcOrd="0" destOrd="1" presId="urn:microsoft.com/office/officeart/2005/8/layout/list1"/>
    <dgm:cxn modelId="{8A2BED59-051B-4672-8701-097D68D2A262}" srcId="{0A40B21D-BD24-4F28-B2B9-0E0DABF6199D}" destId="{0EBBCE89-D107-4525-B255-4548EEE25B44}" srcOrd="1" destOrd="0" parTransId="{AEEFF509-A18A-4825-B1F3-CA01A6DAF884}" sibTransId="{6AFB8D30-CECC-43E2-B4DD-3F0C53F86455}"/>
    <dgm:cxn modelId="{1D70E384-3512-43A4-9904-2331D8055ACD}" srcId="{0A40B21D-BD24-4F28-B2B9-0E0DABF6199D}" destId="{D7BC7883-AA08-4A62-B485-F13BA9854829}" srcOrd="2" destOrd="0" parTransId="{DEF54326-947C-48A8-955D-5A5F2A2E667A}" sibTransId="{BFD7FCD1-6D15-4655-A133-9131C04E7F3C}"/>
    <dgm:cxn modelId="{F83D6191-A2E8-473E-BE5E-55A9807C8A5C}" srcId="{0EBBCE89-D107-4525-B255-4548EEE25B44}" destId="{9CAEBF22-69DE-4038-ADEE-E25D323716EB}" srcOrd="2" destOrd="0" parTransId="{9DD5E779-BEB4-4FC7-BF30-18A32C11719A}" sibTransId="{B47CA1CB-D35C-454D-B3AB-4C7BD118DE9A}"/>
    <dgm:cxn modelId="{CEEB5EB7-4F51-4A03-8928-D8DAAEF0D74A}" srcId="{D7BC7883-AA08-4A62-B485-F13BA9854829}" destId="{96703FD2-A318-46C7-8CFD-42053A1EC5FD}" srcOrd="1" destOrd="0" parTransId="{EFBCD05D-9498-4A88-875E-6E44CF782AF2}" sibTransId="{D99B1523-85E2-44E4-9A35-7DC3F6E1C4B5}"/>
    <dgm:cxn modelId="{275D2EBB-713D-476D-8869-2DBB92D9B848}" srcId="{0A40B21D-BD24-4F28-B2B9-0E0DABF6199D}" destId="{7A2752AC-FEA7-43D2-B5A8-C37134EA39D8}" srcOrd="0" destOrd="0" parTransId="{5E60E4B6-B8DC-4F8D-963D-823F21CD7786}" sibTransId="{757B89DE-39B9-47B0-A78C-ADC59CAD6948}"/>
    <dgm:cxn modelId="{AD1147BD-B73A-4E5A-A7FE-2558B28B76CB}" srcId="{7A2752AC-FEA7-43D2-B5A8-C37134EA39D8}" destId="{530B018E-9D94-4620-9F8C-373B1FE21CA1}" srcOrd="0" destOrd="0" parTransId="{99BBE997-7286-45BD-8146-D7262B5EE5B7}" sibTransId="{6FC2C057-1183-46E9-9711-1A7B08051C38}"/>
    <dgm:cxn modelId="{33A862C6-0FCF-476E-8A70-EF72DBF9CB36}" type="presOf" srcId="{1AE17BBD-C109-4315-94BE-F42EAC3E0A53}" destId="{EB2736DA-36B9-4354-AFCE-D50871C5FB6A}" srcOrd="0" destOrd="1" presId="urn:microsoft.com/office/officeart/2005/8/layout/list1"/>
    <dgm:cxn modelId="{56F9B0CE-81D5-4BE8-AA1B-2E9742D6B75F}" type="presOf" srcId="{0EBBCE89-D107-4525-B255-4548EEE25B44}" destId="{952051BA-6F07-4647-8B53-5DF171BDBCD1}" srcOrd="1" destOrd="0" presId="urn:microsoft.com/office/officeart/2005/8/layout/list1"/>
    <dgm:cxn modelId="{8562F5D1-F87E-4A46-A8BB-52E9D357BA00}" type="presOf" srcId="{D7BC7883-AA08-4A62-B485-F13BA9854829}" destId="{F0A5B736-EBF8-4151-8E45-B7F6EC6B97AD}" srcOrd="1" destOrd="0" presId="urn:microsoft.com/office/officeart/2005/8/layout/list1"/>
    <dgm:cxn modelId="{2C2969D8-8933-403A-B97D-E2728F574669}" type="presOf" srcId="{0A40B21D-BD24-4F28-B2B9-0E0DABF6199D}" destId="{8ED7A652-3485-4762-A15A-B49A8C1B3D73}" srcOrd="0" destOrd="0" presId="urn:microsoft.com/office/officeart/2005/8/layout/list1"/>
    <dgm:cxn modelId="{50F138E0-14D2-4385-97B2-0368E8266D73}" type="presOf" srcId="{7A2752AC-FEA7-43D2-B5A8-C37134EA39D8}" destId="{1AB6DAAA-90DE-40F2-82F0-6612D61BCF3D}" srcOrd="0" destOrd="0" presId="urn:microsoft.com/office/officeart/2005/8/layout/list1"/>
    <dgm:cxn modelId="{A34F09EF-404B-4D09-B52C-EC37D8DF2D40}" srcId="{D7BC7883-AA08-4A62-B485-F13BA9854829}" destId="{F3079620-62B8-45F0-A7A4-5BBEA15EA07C}" srcOrd="0" destOrd="0" parTransId="{F240A1C4-3276-4AFF-836C-8603EE98DC10}" sibTransId="{05058BF4-3B1F-4897-9C6F-74B52330C3C5}"/>
    <dgm:cxn modelId="{9BCCFBFD-E6EF-4AA1-89FE-B856B114C519}" type="presOf" srcId="{0EBBCE89-D107-4525-B255-4548EEE25B44}" destId="{EFCD3BDA-89B4-4C74-B5D8-9BC0213B6E93}" srcOrd="0" destOrd="0" presId="urn:microsoft.com/office/officeart/2005/8/layout/list1"/>
    <dgm:cxn modelId="{6003C05C-1785-4F1E-B6DF-EEC64D9F3716}" type="presParOf" srcId="{8ED7A652-3485-4762-A15A-B49A8C1B3D73}" destId="{08C9708B-53B5-4811-82B8-8521EEDD59AA}" srcOrd="0" destOrd="0" presId="urn:microsoft.com/office/officeart/2005/8/layout/list1"/>
    <dgm:cxn modelId="{A9C0353F-2C24-407D-99F6-F6B83AC6E3AD}" type="presParOf" srcId="{08C9708B-53B5-4811-82B8-8521EEDD59AA}" destId="{1AB6DAAA-90DE-40F2-82F0-6612D61BCF3D}" srcOrd="0" destOrd="0" presId="urn:microsoft.com/office/officeart/2005/8/layout/list1"/>
    <dgm:cxn modelId="{6DB7482B-592D-4BCA-BAEA-1D11960A15F2}" type="presParOf" srcId="{08C9708B-53B5-4811-82B8-8521EEDD59AA}" destId="{2A851C3F-9C62-4FA6-B3CA-E18333B6B1A3}" srcOrd="1" destOrd="0" presId="urn:microsoft.com/office/officeart/2005/8/layout/list1"/>
    <dgm:cxn modelId="{BA6D69DA-3A84-4167-9F28-8ADF60A95AB4}" type="presParOf" srcId="{8ED7A652-3485-4762-A15A-B49A8C1B3D73}" destId="{1571302B-5BAD-43A2-B1D9-02D940B99379}" srcOrd="1" destOrd="0" presId="urn:microsoft.com/office/officeart/2005/8/layout/list1"/>
    <dgm:cxn modelId="{88DEADF4-38E1-4684-8670-FE6EAE105189}" type="presParOf" srcId="{8ED7A652-3485-4762-A15A-B49A8C1B3D73}" destId="{CDB8E6CC-45D4-4CB0-A005-52B2A98FC86C}" srcOrd="2" destOrd="0" presId="urn:microsoft.com/office/officeart/2005/8/layout/list1"/>
    <dgm:cxn modelId="{AEC064C5-245A-4974-BC84-359F3C596AA1}" type="presParOf" srcId="{8ED7A652-3485-4762-A15A-B49A8C1B3D73}" destId="{5B40587A-99AF-4EC1-B0EC-8764BDC2C68B}" srcOrd="3" destOrd="0" presId="urn:microsoft.com/office/officeart/2005/8/layout/list1"/>
    <dgm:cxn modelId="{840DCE4B-D316-4EEE-8BA5-31991013A081}" type="presParOf" srcId="{8ED7A652-3485-4762-A15A-B49A8C1B3D73}" destId="{36C23789-8B2D-4099-A7BC-720071CD21DF}" srcOrd="4" destOrd="0" presId="urn:microsoft.com/office/officeart/2005/8/layout/list1"/>
    <dgm:cxn modelId="{9BE8C41C-BF23-4AE8-8366-6EB297AB7200}" type="presParOf" srcId="{36C23789-8B2D-4099-A7BC-720071CD21DF}" destId="{EFCD3BDA-89B4-4C74-B5D8-9BC0213B6E93}" srcOrd="0" destOrd="0" presId="urn:microsoft.com/office/officeart/2005/8/layout/list1"/>
    <dgm:cxn modelId="{52AE9D7B-641A-40FB-95D6-7A7F41BA629A}" type="presParOf" srcId="{36C23789-8B2D-4099-A7BC-720071CD21DF}" destId="{952051BA-6F07-4647-8B53-5DF171BDBCD1}" srcOrd="1" destOrd="0" presId="urn:microsoft.com/office/officeart/2005/8/layout/list1"/>
    <dgm:cxn modelId="{30955FAF-EBAB-4465-81E9-9F5F9C5C26CF}" type="presParOf" srcId="{8ED7A652-3485-4762-A15A-B49A8C1B3D73}" destId="{9997618C-74D7-445F-8DD3-5AF212FF4F34}" srcOrd="5" destOrd="0" presId="urn:microsoft.com/office/officeart/2005/8/layout/list1"/>
    <dgm:cxn modelId="{454DFAE2-5CC3-47ED-99DD-91571CD43CCD}" type="presParOf" srcId="{8ED7A652-3485-4762-A15A-B49A8C1B3D73}" destId="{EB2736DA-36B9-4354-AFCE-D50871C5FB6A}" srcOrd="6" destOrd="0" presId="urn:microsoft.com/office/officeart/2005/8/layout/list1"/>
    <dgm:cxn modelId="{7796A94B-7D0C-4356-A915-8605E8A43EC0}" type="presParOf" srcId="{8ED7A652-3485-4762-A15A-B49A8C1B3D73}" destId="{1339005B-CD2A-4B0A-B078-B669A0CA606C}" srcOrd="7" destOrd="0" presId="urn:microsoft.com/office/officeart/2005/8/layout/list1"/>
    <dgm:cxn modelId="{1FEFF1C9-6AC2-47A2-A621-B3B7FA5B4F78}" type="presParOf" srcId="{8ED7A652-3485-4762-A15A-B49A8C1B3D73}" destId="{38F470B5-A449-4B44-9DDA-ACBF621B4D21}" srcOrd="8" destOrd="0" presId="urn:microsoft.com/office/officeart/2005/8/layout/list1"/>
    <dgm:cxn modelId="{AC070711-5FAF-4631-8FE2-3E0D73DBF8A6}" type="presParOf" srcId="{38F470B5-A449-4B44-9DDA-ACBF621B4D21}" destId="{45E5402C-FD95-4D03-892B-A4DE09A3B869}" srcOrd="0" destOrd="0" presId="urn:microsoft.com/office/officeart/2005/8/layout/list1"/>
    <dgm:cxn modelId="{8226AC8D-C445-419A-9C4C-D9715894A3C9}" type="presParOf" srcId="{38F470B5-A449-4B44-9DDA-ACBF621B4D21}" destId="{F0A5B736-EBF8-4151-8E45-B7F6EC6B97AD}" srcOrd="1" destOrd="0" presId="urn:microsoft.com/office/officeart/2005/8/layout/list1"/>
    <dgm:cxn modelId="{F2415145-4634-4655-A88C-DE95B21C0BE7}" type="presParOf" srcId="{8ED7A652-3485-4762-A15A-B49A8C1B3D73}" destId="{B8635C04-70B1-4ECB-B587-881D28891D31}" srcOrd="9" destOrd="0" presId="urn:microsoft.com/office/officeart/2005/8/layout/list1"/>
    <dgm:cxn modelId="{B05CE135-128C-4AC0-8BF3-8F9BA9EF765F}" type="presParOf" srcId="{8ED7A652-3485-4762-A15A-B49A8C1B3D73}" destId="{8C68870F-8314-47D3-A240-78F625DA6F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3C784F-585D-4792-B0D4-D5FB0189C26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5F3EDF-16D1-4DFC-BDC4-535C2D611C7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dirty="0"/>
            <a:t>Misaligned Payment Approaches</a:t>
          </a:r>
        </a:p>
      </dgm:t>
    </dgm:pt>
    <dgm:pt modelId="{3A9221F0-98B2-490E-9C26-E2B5D2991A02}" type="parTrans" cxnId="{650EB833-0466-44C5-A60D-929C11E73BD5}">
      <dgm:prSet/>
      <dgm:spPr/>
      <dgm:t>
        <a:bodyPr/>
        <a:lstStyle/>
        <a:p>
          <a:endParaRPr lang="en-US"/>
        </a:p>
      </dgm:t>
    </dgm:pt>
    <dgm:pt modelId="{97519B23-324E-49C9-9AF8-348E344CD22B}" type="sibTrans" cxnId="{650EB833-0466-44C5-A60D-929C11E73BD5}">
      <dgm:prSet/>
      <dgm:spPr/>
      <dgm:t>
        <a:bodyPr/>
        <a:lstStyle/>
        <a:p>
          <a:endParaRPr lang="en-US"/>
        </a:p>
      </dgm:t>
    </dgm:pt>
    <dgm:pt modelId="{CCA439BF-E29B-4F55-B440-48EEFA356A36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endParaRPr lang="en-US" sz="1100" dirty="0"/>
        </a:p>
      </dgm:t>
    </dgm:pt>
    <dgm:pt modelId="{342CA9BD-262A-402A-9F77-8A00BBD35A23}" type="parTrans" cxnId="{707C6A69-DD7F-4A54-AD33-7AD42379643D}">
      <dgm:prSet/>
      <dgm:spPr/>
      <dgm:t>
        <a:bodyPr/>
        <a:lstStyle/>
        <a:p>
          <a:endParaRPr lang="en-US"/>
        </a:p>
      </dgm:t>
    </dgm:pt>
    <dgm:pt modelId="{AF8C724B-DF55-4D93-9941-D40CA15DD2DB}" type="sibTrans" cxnId="{707C6A69-DD7F-4A54-AD33-7AD42379643D}">
      <dgm:prSet/>
      <dgm:spPr/>
      <dgm:t>
        <a:bodyPr/>
        <a:lstStyle/>
        <a:p>
          <a:endParaRPr lang="en-US"/>
        </a:p>
      </dgm:t>
    </dgm:pt>
    <dgm:pt modelId="{80E63D73-C9D6-4ADE-BB80-0E87D82E4021}">
      <dgm:prSet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endParaRPr lang="en-US" sz="600" dirty="0"/>
        </a:p>
      </dgm:t>
    </dgm:pt>
    <dgm:pt modelId="{1CFB0F5E-C7CF-49EC-A898-2A55FDFA82EC}" type="parTrans" cxnId="{2D089AA7-CDE9-4979-86F2-FAA333E23E0D}">
      <dgm:prSet/>
      <dgm:spPr/>
      <dgm:t>
        <a:bodyPr/>
        <a:lstStyle/>
        <a:p>
          <a:endParaRPr lang="en-US"/>
        </a:p>
      </dgm:t>
    </dgm:pt>
    <dgm:pt modelId="{4C9D2773-4D14-4EED-A54B-AB8CFF9CE82C}" type="sibTrans" cxnId="{2D089AA7-CDE9-4979-86F2-FAA333E23E0D}">
      <dgm:prSet/>
      <dgm:spPr/>
      <dgm:t>
        <a:bodyPr/>
        <a:lstStyle/>
        <a:p>
          <a:endParaRPr lang="en-US"/>
        </a:p>
      </dgm:t>
    </dgm:pt>
    <dgm:pt modelId="{29D3B59B-1738-4FC0-89C7-50F09D8630B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Practice Transformation is Hard</a:t>
          </a:r>
        </a:p>
      </dgm:t>
    </dgm:pt>
    <dgm:pt modelId="{859DADB9-8949-4085-8EBE-D6164A2D2000}" type="parTrans" cxnId="{33454289-957D-41F8-8E34-FC782F1BF948}">
      <dgm:prSet/>
      <dgm:spPr/>
      <dgm:t>
        <a:bodyPr/>
        <a:lstStyle/>
        <a:p>
          <a:endParaRPr lang="en-US"/>
        </a:p>
      </dgm:t>
    </dgm:pt>
    <dgm:pt modelId="{5CD46EAF-6ADF-4739-A34A-9A21CFDDBC2D}" type="sibTrans" cxnId="{33454289-957D-41F8-8E34-FC782F1BF948}">
      <dgm:prSet/>
      <dgm:spPr/>
      <dgm:t>
        <a:bodyPr/>
        <a:lstStyle/>
        <a:p>
          <a:endParaRPr lang="en-US"/>
        </a:p>
      </dgm:t>
    </dgm:pt>
    <dgm:pt modelId="{4EFD2EE5-EF19-4614-8184-7D65C813A20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Underdeveloped Data-Sharing Infrastructure</a:t>
          </a:r>
        </a:p>
      </dgm:t>
    </dgm:pt>
    <dgm:pt modelId="{BC0C7887-2F8F-4CE8-9171-BF15F68241AE}" type="parTrans" cxnId="{977581A2-1241-4536-A80A-1F2803C30DEA}">
      <dgm:prSet/>
      <dgm:spPr/>
      <dgm:t>
        <a:bodyPr/>
        <a:lstStyle/>
        <a:p>
          <a:endParaRPr lang="en-US"/>
        </a:p>
      </dgm:t>
    </dgm:pt>
    <dgm:pt modelId="{B003355B-0140-49FA-97F3-48220B6B7249}" type="sibTrans" cxnId="{977581A2-1241-4536-A80A-1F2803C30DEA}">
      <dgm:prSet/>
      <dgm:spPr/>
      <dgm:t>
        <a:bodyPr/>
        <a:lstStyle/>
        <a:p>
          <a:endParaRPr lang="en-US"/>
        </a:p>
      </dgm:t>
    </dgm:pt>
    <dgm:pt modelId="{6F0D220D-7424-4DE6-A060-DC94ABDF922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Workforce Shortages</a:t>
          </a:r>
        </a:p>
      </dgm:t>
    </dgm:pt>
    <dgm:pt modelId="{BDB54906-B318-4179-89CE-FEAC0AB9CFC1}" type="parTrans" cxnId="{8B6D2A83-2219-43B0-B750-F96E14E3D3CD}">
      <dgm:prSet/>
      <dgm:spPr/>
      <dgm:t>
        <a:bodyPr/>
        <a:lstStyle/>
        <a:p>
          <a:endParaRPr lang="en-US"/>
        </a:p>
      </dgm:t>
    </dgm:pt>
    <dgm:pt modelId="{5FF1B46A-E9E1-4C2A-A4D7-AE12D6FFF402}" type="sibTrans" cxnId="{8B6D2A83-2219-43B0-B750-F96E14E3D3CD}">
      <dgm:prSet/>
      <dgm:spPr/>
      <dgm:t>
        <a:bodyPr/>
        <a:lstStyle/>
        <a:p>
          <a:endParaRPr lang="en-US"/>
        </a:p>
      </dgm:t>
    </dgm:pt>
    <dgm:pt modelId="{BAAEE0CF-6470-4CAC-A76B-4920487CA906}" type="pres">
      <dgm:prSet presAssocID="{443C784F-585D-4792-B0D4-D5FB0189C26D}" presName="root" presStyleCnt="0">
        <dgm:presLayoutVars>
          <dgm:dir/>
          <dgm:resizeHandles val="exact"/>
        </dgm:presLayoutVars>
      </dgm:prSet>
      <dgm:spPr/>
    </dgm:pt>
    <dgm:pt modelId="{C2445EB8-A2CB-438B-811D-89E475C98FA9}" type="pres">
      <dgm:prSet presAssocID="{B55F3EDF-16D1-4DFC-BDC4-535C2D611C7D}" presName="compNode" presStyleCnt="0"/>
      <dgm:spPr/>
    </dgm:pt>
    <dgm:pt modelId="{E6E71800-A27B-4805-A9BF-4A093243D1B7}" type="pres">
      <dgm:prSet presAssocID="{B55F3EDF-16D1-4DFC-BDC4-535C2D611C7D}" presName="bgRect" presStyleLbl="bgShp" presStyleIdx="0" presStyleCnt="4" custLinFactNeighborX="-9454" custLinFactNeighborY="-197"/>
      <dgm:spPr/>
    </dgm:pt>
    <dgm:pt modelId="{C2A127E9-6D59-47F1-888C-A7BD2E89C576}" type="pres">
      <dgm:prSet presAssocID="{B55F3EDF-16D1-4DFC-BDC4-535C2D611C7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F6BFF810-D93B-4BD2-9DC9-92BDFE0ABF10}" type="pres">
      <dgm:prSet presAssocID="{B55F3EDF-16D1-4DFC-BDC4-535C2D611C7D}" presName="spaceRect" presStyleCnt="0"/>
      <dgm:spPr/>
    </dgm:pt>
    <dgm:pt modelId="{3E7A2BE7-963D-4BBB-9124-994F5BBEB63D}" type="pres">
      <dgm:prSet presAssocID="{B55F3EDF-16D1-4DFC-BDC4-535C2D611C7D}" presName="parTx" presStyleLbl="revTx" presStyleIdx="0" presStyleCnt="5" custScaleX="145437" custLinFactNeighborX="21744" custLinFactNeighborY="-197">
        <dgm:presLayoutVars>
          <dgm:chMax val="0"/>
          <dgm:chPref val="0"/>
        </dgm:presLayoutVars>
      </dgm:prSet>
      <dgm:spPr/>
    </dgm:pt>
    <dgm:pt modelId="{D767B142-9792-46A0-991D-F8E458F68B8F}" type="pres">
      <dgm:prSet presAssocID="{B55F3EDF-16D1-4DFC-BDC4-535C2D611C7D}" presName="desTx" presStyleLbl="revTx" presStyleIdx="1" presStyleCnt="5">
        <dgm:presLayoutVars/>
      </dgm:prSet>
      <dgm:spPr/>
    </dgm:pt>
    <dgm:pt modelId="{EE0354E5-1D2B-4C60-8E24-E90809055C51}" type="pres">
      <dgm:prSet presAssocID="{97519B23-324E-49C9-9AF8-348E344CD22B}" presName="sibTrans" presStyleCnt="0"/>
      <dgm:spPr/>
    </dgm:pt>
    <dgm:pt modelId="{2B3EB6E0-5305-410D-BB18-BA2321A01E84}" type="pres">
      <dgm:prSet presAssocID="{29D3B59B-1738-4FC0-89C7-50F09D8630BA}" presName="compNode" presStyleCnt="0"/>
      <dgm:spPr/>
    </dgm:pt>
    <dgm:pt modelId="{8DC10D02-0B8D-4843-AD5F-890103A5D5CF}" type="pres">
      <dgm:prSet presAssocID="{29D3B59B-1738-4FC0-89C7-50F09D8630BA}" presName="bgRect" presStyleLbl="bgShp" presStyleIdx="1" presStyleCnt="4"/>
      <dgm:spPr/>
    </dgm:pt>
    <dgm:pt modelId="{8CD5EB3D-9C77-4246-A7DD-BC371BFA7F3B}" type="pres">
      <dgm:prSet presAssocID="{29D3B59B-1738-4FC0-89C7-50F09D8630B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6FD82C3-7FF0-4DB9-9243-01DB7297D390}" type="pres">
      <dgm:prSet presAssocID="{29D3B59B-1738-4FC0-89C7-50F09D8630BA}" presName="spaceRect" presStyleCnt="0"/>
      <dgm:spPr/>
    </dgm:pt>
    <dgm:pt modelId="{9C477BDC-A667-4EAA-971C-8092EC6F7782}" type="pres">
      <dgm:prSet presAssocID="{29D3B59B-1738-4FC0-89C7-50F09D8630BA}" presName="parTx" presStyleLbl="revTx" presStyleIdx="2" presStyleCnt="5">
        <dgm:presLayoutVars>
          <dgm:chMax val="0"/>
          <dgm:chPref val="0"/>
        </dgm:presLayoutVars>
      </dgm:prSet>
      <dgm:spPr/>
    </dgm:pt>
    <dgm:pt modelId="{B6A3CD42-F5D1-4EEA-88E8-8AB2ED6EE9D8}" type="pres">
      <dgm:prSet presAssocID="{5CD46EAF-6ADF-4739-A34A-9A21CFDDBC2D}" presName="sibTrans" presStyleCnt="0"/>
      <dgm:spPr/>
    </dgm:pt>
    <dgm:pt modelId="{E12A7E79-3FF7-4176-BBF4-AAA33A7F4463}" type="pres">
      <dgm:prSet presAssocID="{4EFD2EE5-EF19-4614-8184-7D65C813A203}" presName="compNode" presStyleCnt="0"/>
      <dgm:spPr/>
    </dgm:pt>
    <dgm:pt modelId="{4352E313-F7F8-4395-A0FA-2723942F8947}" type="pres">
      <dgm:prSet presAssocID="{4EFD2EE5-EF19-4614-8184-7D65C813A203}" presName="bgRect" presStyleLbl="bgShp" presStyleIdx="2" presStyleCnt="4"/>
      <dgm:spPr/>
    </dgm:pt>
    <dgm:pt modelId="{E8A7249A-C84A-455D-89E1-94C98CE29009}" type="pres">
      <dgm:prSet presAssocID="{4EFD2EE5-EF19-4614-8184-7D65C813A20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7964FDAD-D758-4014-9221-0A24ED9A9BC3}" type="pres">
      <dgm:prSet presAssocID="{4EFD2EE5-EF19-4614-8184-7D65C813A203}" presName="spaceRect" presStyleCnt="0"/>
      <dgm:spPr/>
    </dgm:pt>
    <dgm:pt modelId="{D32BC7B1-E9C9-4599-A0CC-7DE680F7374C}" type="pres">
      <dgm:prSet presAssocID="{4EFD2EE5-EF19-4614-8184-7D65C813A203}" presName="parTx" presStyleLbl="revTx" presStyleIdx="3" presStyleCnt="5">
        <dgm:presLayoutVars>
          <dgm:chMax val="0"/>
          <dgm:chPref val="0"/>
        </dgm:presLayoutVars>
      </dgm:prSet>
      <dgm:spPr/>
    </dgm:pt>
    <dgm:pt modelId="{F3E07EFC-EACA-4F1F-BEAD-6C66DDD32A04}" type="pres">
      <dgm:prSet presAssocID="{B003355B-0140-49FA-97F3-48220B6B7249}" presName="sibTrans" presStyleCnt="0"/>
      <dgm:spPr/>
    </dgm:pt>
    <dgm:pt modelId="{F6D42F75-D727-4361-AA85-98FC56B580B7}" type="pres">
      <dgm:prSet presAssocID="{6F0D220D-7424-4DE6-A060-DC94ABDF9229}" presName="compNode" presStyleCnt="0"/>
      <dgm:spPr/>
    </dgm:pt>
    <dgm:pt modelId="{B5003822-EC83-456C-9C9C-D57058FA7F8A}" type="pres">
      <dgm:prSet presAssocID="{6F0D220D-7424-4DE6-A060-DC94ABDF9229}" presName="bgRect" presStyleLbl="bgShp" presStyleIdx="3" presStyleCnt="4"/>
      <dgm:spPr/>
    </dgm:pt>
    <dgm:pt modelId="{BE74060B-9BCB-4216-A569-BE272E294B28}" type="pres">
      <dgm:prSet presAssocID="{6F0D220D-7424-4DE6-A060-DC94ABDF922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A94D2665-5FE5-4D02-8525-66951A5C804E}" type="pres">
      <dgm:prSet presAssocID="{6F0D220D-7424-4DE6-A060-DC94ABDF9229}" presName="spaceRect" presStyleCnt="0"/>
      <dgm:spPr/>
    </dgm:pt>
    <dgm:pt modelId="{FBE96C0A-C742-484C-B589-A002B3CAEE59}" type="pres">
      <dgm:prSet presAssocID="{6F0D220D-7424-4DE6-A060-DC94ABDF922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7DB4C14-940D-40F3-9807-9EA86F6948FC}" type="presOf" srcId="{B55F3EDF-16D1-4DFC-BDC4-535C2D611C7D}" destId="{3E7A2BE7-963D-4BBB-9124-994F5BBEB63D}" srcOrd="0" destOrd="0" presId="urn:microsoft.com/office/officeart/2018/2/layout/IconVerticalSolidList"/>
    <dgm:cxn modelId="{650EB833-0466-44C5-A60D-929C11E73BD5}" srcId="{443C784F-585D-4792-B0D4-D5FB0189C26D}" destId="{B55F3EDF-16D1-4DFC-BDC4-535C2D611C7D}" srcOrd="0" destOrd="0" parTransId="{3A9221F0-98B2-490E-9C26-E2B5D2991A02}" sibTransId="{97519B23-324E-49C9-9AF8-348E344CD22B}"/>
    <dgm:cxn modelId="{AAE13A61-19C1-4A36-BA03-30AA6109ACAF}" type="presOf" srcId="{CCA439BF-E29B-4F55-B440-48EEFA356A36}" destId="{D767B142-9792-46A0-991D-F8E458F68B8F}" srcOrd="0" destOrd="0" presId="urn:microsoft.com/office/officeart/2018/2/layout/IconVerticalSolidList"/>
    <dgm:cxn modelId="{707C6A69-DD7F-4A54-AD33-7AD42379643D}" srcId="{B55F3EDF-16D1-4DFC-BDC4-535C2D611C7D}" destId="{CCA439BF-E29B-4F55-B440-48EEFA356A36}" srcOrd="0" destOrd="0" parTransId="{342CA9BD-262A-402A-9F77-8A00BBD35A23}" sibTransId="{AF8C724B-DF55-4D93-9941-D40CA15DD2DB}"/>
    <dgm:cxn modelId="{72F5276E-DBA4-4C5E-8993-DEC4354EADCB}" type="presOf" srcId="{443C784F-585D-4792-B0D4-D5FB0189C26D}" destId="{BAAEE0CF-6470-4CAC-A76B-4920487CA906}" srcOrd="0" destOrd="0" presId="urn:microsoft.com/office/officeart/2018/2/layout/IconVerticalSolidList"/>
    <dgm:cxn modelId="{8B6D2A83-2219-43B0-B750-F96E14E3D3CD}" srcId="{443C784F-585D-4792-B0D4-D5FB0189C26D}" destId="{6F0D220D-7424-4DE6-A060-DC94ABDF9229}" srcOrd="3" destOrd="0" parTransId="{BDB54906-B318-4179-89CE-FEAC0AB9CFC1}" sibTransId="{5FF1B46A-E9E1-4C2A-A4D7-AE12D6FFF402}"/>
    <dgm:cxn modelId="{33454289-957D-41F8-8E34-FC782F1BF948}" srcId="{443C784F-585D-4792-B0D4-D5FB0189C26D}" destId="{29D3B59B-1738-4FC0-89C7-50F09D8630BA}" srcOrd="1" destOrd="0" parTransId="{859DADB9-8949-4085-8EBE-D6164A2D2000}" sibTransId="{5CD46EAF-6ADF-4739-A34A-9A21CFDDBC2D}"/>
    <dgm:cxn modelId="{1C815B9D-8F72-49DC-9C89-FA6D1D6DB482}" type="presOf" srcId="{80E63D73-C9D6-4ADE-BB80-0E87D82E4021}" destId="{D767B142-9792-46A0-991D-F8E458F68B8F}" srcOrd="0" destOrd="1" presId="urn:microsoft.com/office/officeart/2018/2/layout/IconVerticalSolidList"/>
    <dgm:cxn modelId="{977581A2-1241-4536-A80A-1F2803C30DEA}" srcId="{443C784F-585D-4792-B0D4-D5FB0189C26D}" destId="{4EFD2EE5-EF19-4614-8184-7D65C813A203}" srcOrd="2" destOrd="0" parTransId="{BC0C7887-2F8F-4CE8-9171-BF15F68241AE}" sibTransId="{B003355B-0140-49FA-97F3-48220B6B7249}"/>
    <dgm:cxn modelId="{6017DCA3-DE95-4E05-9F70-A8164F532965}" type="presOf" srcId="{4EFD2EE5-EF19-4614-8184-7D65C813A203}" destId="{D32BC7B1-E9C9-4599-A0CC-7DE680F7374C}" srcOrd="0" destOrd="0" presId="urn:microsoft.com/office/officeart/2018/2/layout/IconVerticalSolidList"/>
    <dgm:cxn modelId="{2D089AA7-CDE9-4979-86F2-FAA333E23E0D}" srcId="{B55F3EDF-16D1-4DFC-BDC4-535C2D611C7D}" destId="{80E63D73-C9D6-4ADE-BB80-0E87D82E4021}" srcOrd="1" destOrd="0" parTransId="{1CFB0F5E-C7CF-49EC-A898-2A55FDFA82EC}" sibTransId="{4C9D2773-4D14-4EED-A54B-AB8CFF9CE82C}"/>
    <dgm:cxn modelId="{76827BBD-B8DF-4ED4-B6FD-118F85F6BE21}" type="presOf" srcId="{29D3B59B-1738-4FC0-89C7-50F09D8630BA}" destId="{9C477BDC-A667-4EAA-971C-8092EC6F7782}" srcOrd="0" destOrd="0" presId="urn:microsoft.com/office/officeart/2018/2/layout/IconVerticalSolidList"/>
    <dgm:cxn modelId="{AA3FA1E6-CBAA-4F7B-BFB7-7A973280A2A9}" type="presOf" srcId="{6F0D220D-7424-4DE6-A060-DC94ABDF9229}" destId="{FBE96C0A-C742-484C-B589-A002B3CAEE59}" srcOrd="0" destOrd="0" presId="urn:microsoft.com/office/officeart/2018/2/layout/IconVerticalSolidList"/>
    <dgm:cxn modelId="{34BE9518-46CB-4BFC-B7A6-8A3C057232E8}" type="presParOf" srcId="{BAAEE0CF-6470-4CAC-A76B-4920487CA906}" destId="{C2445EB8-A2CB-438B-811D-89E475C98FA9}" srcOrd="0" destOrd="0" presId="urn:microsoft.com/office/officeart/2018/2/layout/IconVerticalSolidList"/>
    <dgm:cxn modelId="{42266B40-84F0-4A68-9E08-D905D5095109}" type="presParOf" srcId="{C2445EB8-A2CB-438B-811D-89E475C98FA9}" destId="{E6E71800-A27B-4805-A9BF-4A093243D1B7}" srcOrd="0" destOrd="0" presId="urn:microsoft.com/office/officeart/2018/2/layout/IconVerticalSolidList"/>
    <dgm:cxn modelId="{FB9B6964-204E-44FA-9D04-52178BF4F089}" type="presParOf" srcId="{C2445EB8-A2CB-438B-811D-89E475C98FA9}" destId="{C2A127E9-6D59-47F1-888C-A7BD2E89C576}" srcOrd="1" destOrd="0" presId="urn:microsoft.com/office/officeart/2018/2/layout/IconVerticalSolidList"/>
    <dgm:cxn modelId="{9830FF65-106C-4F66-BFAF-1DD8BBF8F335}" type="presParOf" srcId="{C2445EB8-A2CB-438B-811D-89E475C98FA9}" destId="{F6BFF810-D93B-4BD2-9DC9-92BDFE0ABF10}" srcOrd="2" destOrd="0" presId="urn:microsoft.com/office/officeart/2018/2/layout/IconVerticalSolidList"/>
    <dgm:cxn modelId="{D75CC117-51E7-4300-9A2A-96ABE91BC5B4}" type="presParOf" srcId="{C2445EB8-A2CB-438B-811D-89E475C98FA9}" destId="{3E7A2BE7-963D-4BBB-9124-994F5BBEB63D}" srcOrd="3" destOrd="0" presId="urn:microsoft.com/office/officeart/2018/2/layout/IconVerticalSolidList"/>
    <dgm:cxn modelId="{DE28D010-7D6E-4A20-8D7A-070D6FA578C3}" type="presParOf" srcId="{C2445EB8-A2CB-438B-811D-89E475C98FA9}" destId="{D767B142-9792-46A0-991D-F8E458F68B8F}" srcOrd="4" destOrd="0" presId="urn:microsoft.com/office/officeart/2018/2/layout/IconVerticalSolidList"/>
    <dgm:cxn modelId="{E639455D-FB82-4B70-AE88-35991309DA31}" type="presParOf" srcId="{BAAEE0CF-6470-4CAC-A76B-4920487CA906}" destId="{EE0354E5-1D2B-4C60-8E24-E90809055C51}" srcOrd="1" destOrd="0" presId="urn:microsoft.com/office/officeart/2018/2/layout/IconVerticalSolidList"/>
    <dgm:cxn modelId="{B47E454A-36BB-4EAE-8D7F-9518312A3CD2}" type="presParOf" srcId="{BAAEE0CF-6470-4CAC-A76B-4920487CA906}" destId="{2B3EB6E0-5305-410D-BB18-BA2321A01E84}" srcOrd="2" destOrd="0" presId="urn:microsoft.com/office/officeart/2018/2/layout/IconVerticalSolidList"/>
    <dgm:cxn modelId="{33235AB2-1DCB-4A18-AD8E-C132C9D098B5}" type="presParOf" srcId="{2B3EB6E0-5305-410D-BB18-BA2321A01E84}" destId="{8DC10D02-0B8D-4843-AD5F-890103A5D5CF}" srcOrd="0" destOrd="0" presId="urn:microsoft.com/office/officeart/2018/2/layout/IconVerticalSolidList"/>
    <dgm:cxn modelId="{103C9CCF-AFDF-4ED2-BD35-146EE17AF046}" type="presParOf" srcId="{2B3EB6E0-5305-410D-BB18-BA2321A01E84}" destId="{8CD5EB3D-9C77-4246-A7DD-BC371BFA7F3B}" srcOrd="1" destOrd="0" presId="urn:microsoft.com/office/officeart/2018/2/layout/IconVerticalSolidList"/>
    <dgm:cxn modelId="{DE4E365B-7C6A-4FB6-81C8-378FE97DBB6E}" type="presParOf" srcId="{2B3EB6E0-5305-410D-BB18-BA2321A01E84}" destId="{86FD82C3-7FF0-4DB9-9243-01DB7297D390}" srcOrd="2" destOrd="0" presId="urn:microsoft.com/office/officeart/2018/2/layout/IconVerticalSolidList"/>
    <dgm:cxn modelId="{A415697E-6ED5-4FED-B013-6DCB2AA5D328}" type="presParOf" srcId="{2B3EB6E0-5305-410D-BB18-BA2321A01E84}" destId="{9C477BDC-A667-4EAA-971C-8092EC6F7782}" srcOrd="3" destOrd="0" presId="urn:microsoft.com/office/officeart/2018/2/layout/IconVerticalSolidList"/>
    <dgm:cxn modelId="{36130855-BCFF-4085-836A-782901D80A2E}" type="presParOf" srcId="{BAAEE0CF-6470-4CAC-A76B-4920487CA906}" destId="{B6A3CD42-F5D1-4EEA-88E8-8AB2ED6EE9D8}" srcOrd="3" destOrd="0" presId="urn:microsoft.com/office/officeart/2018/2/layout/IconVerticalSolidList"/>
    <dgm:cxn modelId="{BA3D4353-1CD5-4F4E-BA24-0319618A0C21}" type="presParOf" srcId="{BAAEE0CF-6470-4CAC-A76B-4920487CA906}" destId="{E12A7E79-3FF7-4176-BBF4-AAA33A7F4463}" srcOrd="4" destOrd="0" presId="urn:microsoft.com/office/officeart/2018/2/layout/IconVerticalSolidList"/>
    <dgm:cxn modelId="{0895FF53-9D3F-498D-8898-4D69A4579A60}" type="presParOf" srcId="{E12A7E79-3FF7-4176-BBF4-AAA33A7F4463}" destId="{4352E313-F7F8-4395-A0FA-2723942F8947}" srcOrd="0" destOrd="0" presId="urn:microsoft.com/office/officeart/2018/2/layout/IconVerticalSolidList"/>
    <dgm:cxn modelId="{CD9E27E1-FF22-4C3D-9708-DB29B13DA428}" type="presParOf" srcId="{E12A7E79-3FF7-4176-BBF4-AAA33A7F4463}" destId="{E8A7249A-C84A-455D-89E1-94C98CE29009}" srcOrd="1" destOrd="0" presId="urn:microsoft.com/office/officeart/2018/2/layout/IconVerticalSolidList"/>
    <dgm:cxn modelId="{CA60196A-9D99-4845-A79F-54B17A12690C}" type="presParOf" srcId="{E12A7E79-3FF7-4176-BBF4-AAA33A7F4463}" destId="{7964FDAD-D758-4014-9221-0A24ED9A9BC3}" srcOrd="2" destOrd="0" presId="urn:microsoft.com/office/officeart/2018/2/layout/IconVerticalSolidList"/>
    <dgm:cxn modelId="{D97D84CC-BE6D-48FD-81A8-EA41CFF7871E}" type="presParOf" srcId="{E12A7E79-3FF7-4176-BBF4-AAA33A7F4463}" destId="{D32BC7B1-E9C9-4599-A0CC-7DE680F7374C}" srcOrd="3" destOrd="0" presId="urn:microsoft.com/office/officeart/2018/2/layout/IconVerticalSolidList"/>
    <dgm:cxn modelId="{A9797EB3-B992-43BE-B9F6-CF5BDDE3AFF3}" type="presParOf" srcId="{BAAEE0CF-6470-4CAC-A76B-4920487CA906}" destId="{F3E07EFC-EACA-4F1F-BEAD-6C66DDD32A04}" srcOrd="5" destOrd="0" presId="urn:microsoft.com/office/officeart/2018/2/layout/IconVerticalSolidList"/>
    <dgm:cxn modelId="{B59C1E31-40B8-49B0-9042-F568747E3597}" type="presParOf" srcId="{BAAEE0CF-6470-4CAC-A76B-4920487CA906}" destId="{F6D42F75-D727-4361-AA85-98FC56B580B7}" srcOrd="6" destOrd="0" presId="urn:microsoft.com/office/officeart/2018/2/layout/IconVerticalSolidList"/>
    <dgm:cxn modelId="{8CD119F9-99C8-472D-9B33-5C5B5C1C922C}" type="presParOf" srcId="{F6D42F75-D727-4361-AA85-98FC56B580B7}" destId="{B5003822-EC83-456C-9C9C-D57058FA7F8A}" srcOrd="0" destOrd="0" presId="urn:microsoft.com/office/officeart/2018/2/layout/IconVerticalSolidList"/>
    <dgm:cxn modelId="{66410C77-13CD-464A-B55E-D1BF56487225}" type="presParOf" srcId="{F6D42F75-D727-4361-AA85-98FC56B580B7}" destId="{BE74060B-9BCB-4216-A569-BE272E294B28}" srcOrd="1" destOrd="0" presId="urn:microsoft.com/office/officeart/2018/2/layout/IconVerticalSolidList"/>
    <dgm:cxn modelId="{872F3F48-BAB1-4752-8689-5E9C788543F4}" type="presParOf" srcId="{F6D42F75-D727-4361-AA85-98FC56B580B7}" destId="{A94D2665-5FE5-4D02-8525-66951A5C804E}" srcOrd="2" destOrd="0" presId="urn:microsoft.com/office/officeart/2018/2/layout/IconVerticalSolidList"/>
    <dgm:cxn modelId="{E9F69C1C-5C98-4D90-8040-212DBE8E18F0}" type="presParOf" srcId="{F6D42F75-D727-4361-AA85-98FC56B580B7}" destId="{FBE96C0A-C742-484C-B589-A002B3CAEE5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64F651-8A65-44FF-A84C-A23C8E63E61E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2FD2D4-839E-45D1-BB46-687632CEFE4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i="1" dirty="0"/>
            <a:t>Characteristics:</a:t>
          </a:r>
          <a:endParaRPr lang="en-US" dirty="0"/>
        </a:p>
      </dgm:t>
    </dgm:pt>
    <dgm:pt modelId="{A51FBE01-1A93-4AA6-BE4F-AA83F192EE2C}" type="parTrans" cxnId="{5432CED7-67C3-408C-AA7D-CEF4E83AB6F8}">
      <dgm:prSet/>
      <dgm:spPr/>
      <dgm:t>
        <a:bodyPr/>
        <a:lstStyle/>
        <a:p>
          <a:endParaRPr lang="en-US"/>
        </a:p>
      </dgm:t>
    </dgm:pt>
    <dgm:pt modelId="{705DD83B-8217-4F66-B447-3FCB20C029E5}" type="sibTrans" cxnId="{5432CED7-67C3-408C-AA7D-CEF4E83AB6F8}">
      <dgm:prSet/>
      <dgm:spPr/>
      <dgm:t>
        <a:bodyPr/>
        <a:lstStyle/>
        <a:p>
          <a:endParaRPr lang="en-US"/>
        </a:p>
      </dgm:t>
    </dgm:pt>
    <dgm:pt modelId="{EC1790C3-00C1-44D1-A88B-A42DDBAB709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i="1" dirty="0"/>
            <a:t>Challenges</a:t>
          </a:r>
          <a:r>
            <a:rPr lang="en-US" dirty="0"/>
            <a:t>:</a:t>
          </a:r>
        </a:p>
      </dgm:t>
    </dgm:pt>
    <dgm:pt modelId="{EA1AE683-73DB-4595-8DFA-254189807619}" type="parTrans" cxnId="{20503B88-205B-4A60-8589-609D561AA7DB}">
      <dgm:prSet/>
      <dgm:spPr/>
      <dgm:t>
        <a:bodyPr/>
        <a:lstStyle/>
        <a:p>
          <a:endParaRPr lang="en-US"/>
        </a:p>
      </dgm:t>
    </dgm:pt>
    <dgm:pt modelId="{2D45EB94-203E-40BA-A17A-E717F15ACECB}" type="sibTrans" cxnId="{20503B88-205B-4A60-8589-609D561AA7DB}">
      <dgm:prSet/>
      <dgm:spPr/>
      <dgm:t>
        <a:bodyPr/>
        <a:lstStyle/>
        <a:p>
          <a:endParaRPr lang="en-US"/>
        </a:p>
      </dgm:t>
    </dgm:pt>
    <dgm:pt modelId="{BE905064-EF0F-40C3-B318-3AB170877A1A}" type="pres">
      <dgm:prSet presAssocID="{2564F651-8A65-44FF-A84C-A23C8E63E61E}" presName="root" presStyleCnt="0">
        <dgm:presLayoutVars>
          <dgm:dir/>
          <dgm:resizeHandles val="exact"/>
        </dgm:presLayoutVars>
      </dgm:prSet>
      <dgm:spPr/>
    </dgm:pt>
    <dgm:pt modelId="{0CAB56EE-BE0F-47CF-9CF7-B56BB4D997B2}" type="pres">
      <dgm:prSet presAssocID="{8C2FD2D4-839E-45D1-BB46-687632CEFE48}" presName="compNode" presStyleCnt="0"/>
      <dgm:spPr/>
    </dgm:pt>
    <dgm:pt modelId="{EF597059-C7E8-4F89-B17F-C3A7B2553D2B}" type="pres">
      <dgm:prSet presAssocID="{8C2FD2D4-839E-45D1-BB46-687632CEFE48}" presName="iconRect" presStyleLbl="node1" presStyleIdx="0" presStyleCnt="2" custLinFactNeighborX="458" custLinFactNeighborY="-56618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B34A8395-F3C6-4819-9EF4-CC6A92E3E6FB}" type="pres">
      <dgm:prSet presAssocID="{8C2FD2D4-839E-45D1-BB46-687632CEFE48}" presName="iconSpace" presStyleCnt="0"/>
      <dgm:spPr/>
    </dgm:pt>
    <dgm:pt modelId="{1486A5F1-B8D7-4209-AC4A-627C6A6F10FA}" type="pres">
      <dgm:prSet presAssocID="{8C2FD2D4-839E-45D1-BB46-687632CEFE48}" presName="parTx" presStyleLbl="revTx" presStyleIdx="0" presStyleCnt="4" custLinFactY="-13667" custLinFactNeighborX="5618" custLinFactNeighborY="-100000">
        <dgm:presLayoutVars>
          <dgm:chMax val="0"/>
          <dgm:chPref val="0"/>
        </dgm:presLayoutVars>
      </dgm:prSet>
      <dgm:spPr/>
    </dgm:pt>
    <dgm:pt modelId="{14149993-C8BC-4E71-9B1A-F4B8D0423C9F}" type="pres">
      <dgm:prSet presAssocID="{8C2FD2D4-839E-45D1-BB46-687632CEFE48}" presName="txSpace" presStyleCnt="0"/>
      <dgm:spPr/>
    </dgm:pt>
    <dgm:pt modelId="{376A51A2-EFCC-4405-80F8-93E7855BB715}" type="pres">
      <dgm:prSet presAssocID="{8C2FD2D4-839E-45D1-BB46-687632CEFE48}" presName="desTx" presStyleLbl="revTx" presStyleIdx="1" presStyleCnt="4">
        <dgm:presLayoutVars/>
      </dgm:prSet>
      <dgm:spPr/>
    </dgm:pt>
    <dgm:pt modelId="{D4C54905-6243-4802-8A61-A5B9D04044EF}" type="pres">
      <dgm:prSet presAssocID="{705DD83B-8217-4F66-B447-3FCB20C029E5}" presName="sibTrans" presStyleCnt="0"/>
      <dgm:spPr/>
    </dgm:pt>
    <dgm:pt modelId="{514CD2E0-84AC-4C2E-8A77-3708207308C1}" type="pres">
      <dgm:prSet presAssocID="{EC1790C3-00C1-44D1-A88B-A42DDBAB7090}" presName="compNode" presStyleCnt="0"/>
      <dgm:spPr/>
    </dgm:pt>
    <dgm:pt modelId="{70468B49-2714-4190-A9A1-46E0E5FA8621}" type="pres">
      <dgm:prSet presAssocID="{EC1790C3-00C1-44D1-A88B-A42DDBAB7090}" presName="iconRect" presStyleLbl="node1" presStyleIdx="1" presStyleCnt="2" custAng="0" custScaleX="99884" custScaleY="92424" custLinFactNeighborX="-2968" custLinFactNeighborY="-54724"/>
      <dgm:spPr>
        <a:blipFill>
          <a:blip xmlns:r="http://schemas.openxmlformats.org/officeDocument/2006/relationships"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1000" b="-1000"/>
          </a:stretch>
        </a:blipFill>
      </dgm:spPr>
    </dgm:pt>
    <dgm:pt modelId="{66E4810A-F0E9-4912-860B-2A73D4C660D0}" type="pres">
      <dgm:prSet presAssocID="{EC1790C3-00C1-44D1-A88B-A42DDBAB7090}" presName="iconSpace" presStyleCnt="0"/>
      <dgm:spPr/>
    </dgm:pt>
    <dgm:pt modelId="{A5F50A71-42B2-4F12-BA11-36BE2905BDD8}" type="pres">
      <dgm:prSet presAssocID="{EC1790C3-00C1-44D1-A88B-A42DDBAB7090}" presName="parTx" presStyleLbl="revTx" presStyleIdx="2" presStyleCnt="4" custLinFactY="-9969" custLinFactNeighborX="71" custLinFactNeighborY="-100000">
        <dgm:presLayoutVars>
          <dgm:chMax val="0"/>
          <dgm:chPref val="0"/>
        </dgm:presLayoutVars>
      </dgm:prSet>
      <dgm:spPr/>
    </dgm:pt>
    <dgm:pt modelId="{679770D5-2FF0-47FA-AE8C-23E772B89BB1}" type="pres">
      <dgm:prSet presAssocID="{EC1790C3-00C1-44D1-A88B-A42DDBAB7090}" presName="txSpace" presStyleCnt="0"/>
      <dgm:spPr/>
    </dgm:pt>
    <dgm:pt modelId="{4E51C72B-A6A6-4312-856B-5B9DAD467CAD}" type="pres">
      <dgm:prSet presAssocID="{EC1790C3-00C1-44D1-A88B-A42DDBAB7090}" presName="desTx" presStyleLbl="revTx" presStyleIdx="3" presStyleCnt="4">
        <dgm:presLayoutVars/>
      </dgm:prSet>
      <dgm:spPr/>
    </dgm:pt>
  </dgm:ptLst>
  <dgm:cxnLst>
    <dgm:cxn modelId="{22BA670E-1955-4779-9007-D8A24F33BA66}" type="presOf" srcId="{8C2FD2D4-839E-45D1-BB46-687632CEFE48}" destId="{1486A5F1-B8D7-4209-AC4A-627C6A6F10FA}" srcOrd="0" destOrd="0" presId="urn:microsoft.com/office/officeart/2018/5/layout/CenteredIconLabelDescriptionList"/>
    <dgm:cxn modelId="{3DDB0C48-E99D-4AD2-AE06-643458DC4DE5}" type="presOf" srcId="{EC1790C3-00C1-44D1-A88B-A42DDBAB7090}" destId="{A5F50A71-42B2-4F12-BA11-36BE2905BDD8}" srcOrd="0" destOrd="0" presId="urn:microsoft.com/office/officeart/2018/5/layout/CenteredIconLabelDescriptionList"/>
    <dgm:cxn modelId="{20503B88-205B-4A60-8589-609D561AA7DB}" srcId="{2564F651-8A65-44FF-A84C-A23C8E63E61E}" destId="{EC1790C3-00C1-44D1-A88B-A42DDBAB7090}" srcOrd="1" destOrd="0" parTransId="{EA1AE683-73DB-4595-8DFA-254189807619}" sibTransId="{2D45EB94-203E-40BA-A17A-E717F15ACECB}"/>
    <dgm:cxn modelId="{E1BF22BD-F1B7-40DE-9271-83E0E01154D1}" type="presOf" srcId="{2564F651-8A65-44FF-A84C-A23C8E63E61E}" destId="{BE905064-EF0F-40C3-B318-3AB170877A1A}" srcOrd="0" destOrd="0" presId="urn:microsoft.com/office/officeart/2018/5/layout/CenteredIconLabelDescriptionList"/>
    <dgm:cxn modelId="{5432CED7-67C3-408C-AA7D-CEF4E83AB6F8}" srcId="{2564F651-8A65-44FF-A84C-A23C8E63E61E}" destId="{8C2FD2D4-839E-45D1-BB46-687632CEFE48}" srcOrd="0" destOrd="0" parTransId="{A51FBE01-1A93-4AA6-BE4F-AA83F192EE2C}" sibTransId="{705DD83B-8217-4F66-B447-3FCB20C029E5}"/>
    <dgm:cxn modelId="{4FEBC3B3-6A88-4656-B264-817374D09678}" type="presParOf" srcId="{BE905064-EF0F-40C3-B318-3AB170877A1A}" destId="{0CAB56EE-BE0F-47CF-9CF7-B56BB4D997B2}" srcOrd="0" destOrd="0" presId="urn:microsoft.com/office/officeart/2018/5/layout/CenteredIconLabelDescriptionList"/>
    <dgm:cxn modelId="{A9969299-D90A-4669-A652-358CD2C475C9}" type="presParOf" srcId="{0CAB56EE-BE0F-47CF-9CF7-B56BB4D997B2}" destId="{EF597059-C7E8-4F89-B17F-C3A7B2553D2B}" srcOrd="0" destOrd="0" presId="urn:microsoft.com/office/officeart/2018/5/layout/CenteredIconLabelDescriptionList"/>
    <dgm:cxn modelId="{1A0B23FC-6255-40DA-8C30-61C0031117CC}" type="presParOf" srcId="{0CAB56EE-BE0F-47CF-9CF7-B56BB4D997B2}" destId="{B34A8395-F3C6-4819-9EF4-CC6A92E3E6FB}" srcOrd="1" destOrd="0" presId="urn:microsoft.com/office/officeart/2018/5/layout/CenteredIconLabelDescriptionList"/>
    <dgm:cxn modelId="{F5EE04BC-78D1-40AB-AB6B-091CFEBF8A80}" type="presParOf" srcId="{0CAB56EE-BE0F-47CF-9CF7-B56BB4D997B2}" destId="{1486A5F1-B8D7-4209-AC4A-627C6A6F10FA}" srcOrd="2" destOrd="0" presId="urn:microsoft.com/office/officeart/2018/5/layout/CenteredIconLabelDescriptionList"/>
    <dgm:cxn modelId="{BFC9FC64-35EF-4AF4-9525-4E502116D98A}" type="presParOf" srcId="{0CAB56EE-BE0F-47CF-9CF7-B56BB4D997B2}" destId="{14149993-C8BC-4E71-9B1A-F4B8D0423C9F}" srcOrd="3" destOrd="0" presId="urn:microsoft.com/office/officeart/2018/5/layout/CenteredIconLabelDescriptionList"/>
    <dgm:cxn modelId="{8F4B11DD-2524-407B-A564-58C0EA599760}" type="presParOf" srcId="{0CAB56EE-BE0F-47CF-9CF7-B56BB4D997B2}" destId="{376A51A2-EFCC-4405-80F8-93E7855BB715}" srcOrd="4" destOrd="0" presId="urn:microsoft.com/office/officeart/2018/5/layout/CenteredIconLabelDescriptionList"/>
    <dgm:cxn modelId="{7BA182D1-E3B3-405D-8691-556853DB0074}" type="presParOf" srcId="{BE905064-EF0F-40C3-B318-3AB170877A1A}" destId="{D4C54905-6243-4802-8A61-A5B9D04044EF}" srcOrd="1" destOrd="0" presId="urn:microsoft.com/office/officeart/2018/5/layout/CenteredIconLabelDescriptionList"/>
    <dgm:cxn modelId="{577AD267-C006-4BDF-B5FD-F8D75669019E}" type="presParOf" srcId="{BE905064-EF0F-40C3-B318-3AB170877A1A}" destId="{514CD2E0-84AC-4C2E-8A77-3708207308C1}" srcOrd="2" destOrd="0" presId="urn:microsoft.com/office/officeart/2018/5/layout/CenteredIconLabelDescriptionList"/>
    <dgm:cxn modelId="{D9B7D696-EB07-4C90-AD18-99C321954BCC}" type="presParOf" srcId="{514CD2E0-84AC-4C2E-8A77-3708207308C1}" destId="{70468B49-2714-4190-A9A1-46E0E5FA8621}" srcOrd="0" destOrd="0" presId="urn:microsoft.com/office/officeart/2018/5/layout/CenteredIconLabelDescriptionList"/>
    <dgm:cxn modelId="{A4C458C3-7BAB-4187-8DB6-6CD3FF28A190}" type="presParOf" srcId="{514CD2E0-84AC-4C2E-8A77-3708207308C1}" destId="{66E4810A-F0E9-4912-860B-2A73D4C660D0}" srcOrd="1" destOrd="0" presId="urn:microsoft.com/office/officeart/2018/5/layout/CenteredIconLabelDescriptionList"/>
    <dgm:cxn modelId="{E6A5C3E3-D19B-4244-9EC5-E3354E68E186}" type="presParOf" srcId="{514CD2E0-84AC-4C2E-8A77-3708207308C1}" destId="{A5F50A71-42B2-4F12-BA11-36BE2905BDD8}" srcOrd="2" destOrd="0" presId="urn:microsoft.com/office/officeart/2018/5/layout/CenteredIconLabelDescriptionList"/>
    <dgm:cxn modelId="{98A0F8A4-4B9D-4F3B-94BE-4BDB789E8777}" type="presParOf" srcId="{514CD2E0-84AC-4C2E-8A77-3708207308C1}" destId="{679770D5-2FF0-47FA-AE8C-23E772B89BB1}" srcOrd="3" destOrd="0" presId="urn:microsoft.com/office/officeart/2018/5/layout/CenteredIconLabelDescriptionList"/>
    <dgm:cxn modelId="{F65DCBA7-9926-4120-975C-9E0B4934282C}" type="presParOf" srcId="{514CD2E0-84AC-4C2E-8A77-3708207308C1}" destId="{4E51C72B-A6A6-4312-856B-5B9DAD467CAD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8E6CC-45D4-4CB0-A005-52B2A98FC86C}">
      <dsp:nvSpPr>
        <dsp:cNvPr id="0" name=""/>
        <dsp:cNvSpPr/>
      </dsp:nvSpPr>
      <dsp:spPr>
        <a:xfrm>
          <a:off x="0" y="287578"/>
          <a:ext cx="8153400" cy="1376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794" tIns="395732" rIns="63279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Market confidence and trust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Unfair payor practices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Remedy power imbalances</a:t>
          </a:r>
        </a:p>
      </dsp:txBody>
      <dsp:txXfrm>
        <a:off x="0" y="287578"/>
        <a:ext cx="8153400" cy="1376550"/>
      </dsp:txXfrm>
    </dsp:sp>
    <dsp:sp modelId="{2A851C3F-9C62-4FA6-B3CA-E18333B6B1A3}">
      <dsp:nvSpPr>
        <dsp:cNvPr id="0" name=""/>
        <dsp:cNvSpPr/>
      </dsp:nvSpPr>
      <dsp:spPr>
        <a:xfrm>
          <a:off x="407670" y="7138"/>
          <a:ext cx="6084694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cap="all" baseline="0" dirty="0"/>
            <a:t>Regulatory Goals</a:t>
          </a:r>
          <a:r>
            <a:rPr lang="en-US" sz="2400" b="1" kern="1200" cap="all" baseline="0" dirty="0"/>
            <a:t> </a:t>
          </a:r>
        </a:p>
      </dsp:txBody>
      <dsp:txXfrm>
        <a:off x="435050" y="34518"/>
        <a:ext cx="6029934" cy="506120"/>
      </dsp:txXfrm>
    </dsp:sp>
    <dsp:sp modelId="{EB2736DA-36B9-4354-AFCE-D50871C5FB6A}">
      <dsp:nvSpPr>
        <dsp:cNvPr id="0" name=""/>
        <dsp:cNvSpPr/>
      </dsp:nvSpPr>
      <dsp:spPr>
        <a:xfrm>
          <a:off x="0" y="2047169"/>
          <a:ext cx="8153400" cy="1645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794" tIns="395732" rIns="63279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Financial solvency standards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Patient bill of rights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Open enrollment, guaranteed renewal, community rating, essential health benefits (ACA)</a:t>
          </a:r>
        </a:p>
      </dsp:txBody>
      <dsp:txXfrm>
        <a:off x="0" y="2047169"/>
        <a:ext cx="8153400" cy="1645875"/>
      </dsp:txXfrm>
    </dsp:sp>
    <dsp:sp modelId="{952051BA-6F07-4647-8B53-5DF171BDBCD1}">
      <dsp:nvSpPr>
        <dsp:cNvPr id="0" name=""/>
        <dsp:cNvSpPr/>
      </dsp:nvSpPr>
      <dsp:spPr>
        <a:xfrm>
          <a:off x="407670" y="1766729"/>
          <a:ext cx="6162543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/>
            <a:t>EXAMPLES</a:t>
          </a:r>
          <a:endParaRPr lang="en-US" sz="2400" b="1" kern="1200" dirty="0"/>
        </a:p>
      </dsp:txBody>
      <dsp:txXfrm>
        <a:off x="435050" y="1794109"/>
        <a:ext cx="6107783" cy="506120"/>
      </dsp:txXfrm>
    </dsp:sp>
    <dsp:sp modelId="{8C68870F-8314-47D3-A240-78F625DA6FE0}">
      <dsp:nvSpPr>
        <dsp:cNvPr id="0" name=""/>
        <dsp:cNvSpPr/>
      </dsp:nvSpPr>
      <dsp:spPr>
        <a:xfrm>
          <a:off x="0" y="4076084"/>
          <a:ext cx="8153400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794" tIns="395732" rIns="63279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Preserves payor autonomy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Relies on competition and innovation</a:t>
          </a:r>
        </a:p>
      </dsp:txBody>
      <dsp:txXfrm>
        <a:off x="0" y="4076084"/>
        <a:ext cx="8153400" cy="1077300"/>
      </dsp:txXfrm>
    </dsp:sp>
    <dsp:sp modelId="{F0A5B736-EBF8-4151-8E45-B7F6EC6B97AD}">
      <dsp:nvSpPr>
        <dsp:cNvPr id="0" name=""/>
        <dsp:cNvSpPr/>
      </dsp:nvSpPr>
      <dsp:spPr>
        <a:xfrm>
          <a:off x="407670" y="3795644"/>
          <a:ext cx="6259797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1" kern="1200" cap="all" baseline="0" dirty="0"/>
            <a:t>Bottom-Up Approach to Value-Based Care</a:t>
          </a:r>
          <a:endParaRPr lang="en-US" sz="2300" b="1" kern="1200" cap="all" baseline="0" dirty="0"/>
        </a:p>
      </dsp:txBody>
      <dsp:txXfrm>
        <a:off x="435050" y="3823024"/>
        <a:ext cx="6205037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71800-A27B-4805-A9BF-4A093243D1B7}">
      <dsp:nvSpPr>
        <dsp:cNvPr id="0" name=""/>
        <dsp:cNvSpPr/>
      </dsp:nvSpPr>
      <dsp:spPr>
        <a:xfrm>
          <a:off x="0" y="2348"/>
          <a:ext cx="3886200" cy="9034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127E9-6D59-47F1-888C-A7BD2E89C576}">
      <dsp:nvSpPr>
        <dsp:cNvPr id="0" name=""/>
        <dsp:cNvSpPr/>
      </dsp:nvSpPr>
      <dsp:spPr>
        <a:xfrm>
          <a:off x="273290" y="207402"/>
          <a:ext cx="497378" cy="4968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A2BE7-963D-4BBB-9124-994F5BBEB63D}">
      <dsp:nvSpPr>
        <dsp:cNvPr id="0" name=""/>
        <dsp:cNvSpPr/>
      </dsp:nvSpPr>
      <dsp:spPr>
        <a:xfrm>
          <a:off x="1026917" y="2235"/>
          <a:ext cx="2543387" cy="960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83" tIns="101683" rIns="101683" bIns="10168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Misaligned Payment Approaches</a:t>
          </a:r>
        </a:p>
      </dsp:txBody>
      <dsp:txXfrm>
        <a:off x="1026917" y="2235"/>
        <a:ext cx="2543387" cy="960788"/>
      </dsp:txXfrm>
    </dsp:sp>
    <dsp:sp modelId="{D767B142-9792-46A0-991D-F8E458F68B8F}">
      <dsp:nvSpPr>
        <dsp:cNvPr id="0" name=""/>
        <dsp:cNvSpPr/>
      </dsp:nvSpPr>
      <dsp:spPr>
        <a:xfrm>
          <a:off x="2792749" y="4128"/>
          <a:ext cx="1061343" cy="90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614" tIns="95614" rIns="95614" bIns="95614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1100" kern="1200" dirty="0"/>
        </a:p>
        <a:p>
          <a:pPr marL="0" lvl="0" indent="0" algn="l" defTabSz="2667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600" kern="1200" dirty="0"/>
        </a:p>
      </dsp:txBody>
      <dsp:txXfrm>
        <a:off x="2792749" y="4128"/>
        <a:ext cx="1061343" cy="903440"/>
      </dsp:txXfrm>
    </dsp:sp>
    <dsp:sp modelId="{8DC10D02-0B8D-4843-AD5F-890103A5D5CF}">
      <dsp:nvSpPr>
        <dsp:cNvPr id="0" name=""/>
        <dsp:cNvSpPr/>
      </dsp:nvSpPr>
      <dsp:spPr>
        <a:xfrm>
          <a:off x="0" y="1205113"/>
          <a:ext cx="3886200" cy="9034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D5EB3D-9C77-4246-A7DD-BC371BFA7F3B}">
      <dsp:nvSpPr>
        <dsp:cNvPr id="0" name=""/>
        <dsp:cNvSpPr/>
      </dsp:nvSpPr>
      <dsp:spPr>
        <a:xfrm>
          <a:off x="273290" y="1408387"/>
          <a:ext cx="497378" cy="4968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477BDC-A667-4EAA-971C-8092EC6F7782}">
      <dsp:nvSpPr>
        <dsp:cNvPr id="0" name=""/>
        <dsp:cNvSpPr/>
      </dsp:nvSpPr>
      <dsp:spPr>
        <a:xfrm>
          <a:off x="1043959" y="1205113"/>
          <a:ext cx="2810133" cy="960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83" tIns="101683" rIns="101683" bIns="10168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Practice Transformation is Hard</a:t>
          </a:r>
        </a:p>
      </dsp:txBody>
      <dsp:txXfrm>
        <a:off x="1043959" y="1205113"/>
        <a:ext cx="2810133" cy="960788"/>
      </dsp:txXfrm>
    </dsp:sp>
    <dsp:sp modelId="{4352E313-F7F8-4395-A0FA-2723942F8947}">
      <dsp:nvSpPr>
        <dsp:cNvPr id="0" name=""/>
        <dsp:cNvSpPr/>
      </dsp:nvSpPr>
      <dsp:spPr>
        <a:xfrm>
          <a:off x="0" y="2406098"/>
          <a:ext cx="3886200" cy="9034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A7249A-C84A-455D-89E1-94C98CE29009}">
      <dsp:nvSpPr>
        <dsp:cNvPr id="0" name=""/>
        <dsp:cNvSpPr/>
      </dsp:nvSpPr>
      <dsp:spPr>
        <a:xfrm>
          <a:off x="273290" y="2609372"/>
          <a:ext cx="497378" cy="4968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2BC7B1-E9C9-4599-A0CC-7DE680F7374C}">
      <dsp:nvSpPr>
        <dsp:cNvPr id="0" name=""/>
        <dsp:cNvSpPr/>
      </dsp:nvSpPr>
      <dsp:spPr>
        <a:xfrm>
          <a:off x="1043959" y="2406098"/>
          <a:ext cx="2810133" cy="960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83" tIns="101683" rIns="101683" bIns="10168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Underdeveloped Data-Sharing Infrastructure</a:t>
          </a:r>
        </a:p>
      </dsp:txBody>
      <dsp:txXfrm>
        <a:off x="1043959" y="2406098"/>
        <a:ext cx="2810133" cy="960788"/>
      </dsp:txXfrm>
    </dsp:sp>
    <dsp:sp modelId="{B5003822-EC83-456C-9C9C-D57058FA7F8A}">
      <dsp:nvSpPr>
        <dsp:cNvPr id="0" name=""/>
        <dsp:cNvSpPr/>
      </dsp:nvSpPr>
      <dsp:spPr>
        <a:xfrm>
          <a:off x="0" y="3607083"/>
          <a:ext cx="3886200" cy="9034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4060B-9BCB-4216-A569-BE272E294B28}">
      <dsp:nvSpPr>
        <dsp:cNvPr id="0" name=""/>
        <dsp:cNvSpPr/>
      </dsp:nvSpPr>
      <dsp:spPr>
        <a:xfrm>
          <a:off x="273290" y="3810357"/>
          <a:ext cx="497378" cy="4968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E96C0A-C742-484C-B589-A002B3CAEE59}">
      <dsp:nvSpPr>
        <dsp:cNvPr id="0" name=""/>
        <dsp:cNvSpPr/>
      </dsp:nvSpPr>
      <dsp:spPr>
        <a:xfrm>
          <a:off x="1043959" y="3607083"/>
          <a:ext cx="2810133" cy="960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83" tIns="101683" rIns="101683" bIns="10168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Workforce Shortages</a:t>
          </a:r>
        </a:p>
      </dsp:txBody>
      <dsp:txXfrm>
        <a:off x="1043959" y="3607083"/>
        <a:ext cx="2810133" cy="9607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97059-C7E8-4F89-B17F-C3A7B2553D2B}">
      <dsp:nvSpPr>
        <dsp:cNvPr id="0" name=""/>
        <dsp:cNvSpPr/>
      </dsp:nvSpPr>
      <dsp:spPr>
        <a:xfrm>
          <a:off x="1226189" y="493976"/>
          <a:ext cx="1311187" cy="1311187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6A5F1-B8D7-4209-AC4A-627C6A6F10FA}">
      <dsp:nvSpPr>
        <dsp:cNvPr id="0" name=""/>
        <dsp:cNvSpPr/>
      </dsp:nvSpPr>
      <dsp:spPr>
        <a:xfrm>
          <a:off x="213117" y="1995788"/>
          <a:ext cx="3746250" cy="561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b="1" i="1" kern="1200" dirty="0"/>
            <a:t>Characteristics:</a:t>
          </a:r>
          <a:endParaRPr lang="en-US" sz="3600" kern="1200" dirty="0"/>
        </a:p>
      </dsp:txBody>
      <dsp:txXfrm>
        <a:off x="213117" y="1995788"/>
        <a:ext cx="3746250" cy="561937"/>
      </dsp:txXfrm>
    </dsp:sp>
    <dsp:sp modelId="{376A51A2-EFCC-4405-80F8-93E7855BB715}">
      <dsp:nvSpPr>
        <dsp:cNvPr id="0" name=""/>
        <dsp:cNvSpPr/>
      </dsp:nvSpPr>
      <dsp:spPr>
        <a:xfrm>
          <a:off x="2653" y="3236925"/>
          <a:ext cx="3746250" cy="22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468B49-2714-4190-A9A1-46E0E5FA8621}">
      <dsp:nvSpPr>
        <dsp:cNvPr id="0" name=""/>
        <dsp:cNvSpPr/>
      </dsp:nvSpPr>
      <dsp:spPr>
        <a:xfrm>
          <a:off x="5583872" y="543644"/>
          <a:ext cx="1309666" cy="121185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1000" b="-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50A71-42B2-4F12-BA11-36BE2905BDD8}">
      <dsp:nvSpPr>
        <dsp:cNvPr id="0" name=""/>
        <dsp:cNvSpPr/>
      </dsp:nvSpPr>
      <dsp:spPr>
        <a:xfrm>
          <a:off x="4407149" y="1991735"/>
          <a:ext cx="3746250" cy="561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b="1" i="1" kern="1200" dirty="0"/>
            <a:t>Challenges</a:t>
          </a:r>
          <a:r>
            <a:rPr lang="en-US" sz="3600" kern="1200" dirty="0"/>
            <a:t>:</a:t>
          </a:r>
        </a:p>
      </dsp:txBody>
      <dsp:txXfrm>
        <a:off x="4407149" y="1991735"/>
        <a:ext cx="3746250" cy="561937"/>
      </dsp:txXfrm>
    </dsp:sp>
    <dsp:sp modelId="{4E51C72B-A6A6-4312-856B-5B9DAD467CAD}">
      <dsp:nvSpPr>
        <dsp:cNvPr id="0" name=""/>
        <dsp:cNvSpPr/>
      </dsp:nvSpPr>
      <dsp:spPr>
        <a:xfrm>
          <a:off x="4404496" y="3212092"/>
          <a:ext cx="3746250" cy="22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F9D42-C290-CF42-85DA-5CC90B4F702D}" type="datetime1">
              <a:rPr lang="en-US" smtClean="0"/>
              <a:t>6/1/2025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B6D0A-E9A6-F841-99F2-7363DCF92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666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A3838-2F5A-0F43-9077-A0DB1ED4F51D}" type="datetime1">
              <a:rPr lang="en-US" smtClean="0"/>
              <a:t>6/1/2025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EF01C-DADF-124B-B28B-E13FF94F5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643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r>
              <a:rPr lang="en-US"/>
              <a:t>April 17, 2015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r>
              <a:rPr kumimoji="0" lang="en-US">
                <a:solidFill>
                  <a:schemeClr val="tx2"/>
                </a:solidFill>
              </a:rPr>
              <a:t>Roberts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April 17,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Roberts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r>
              <a:rPr lang="en-US"/>
              <a:t>April 17,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kumimoji="0" lang="en-US"/>
              <a:t>Roberts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April 17,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Roberts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April 17, 2015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0" lang="en-US"/>
              <a:t>Roberts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r>
              <a:rPr lang="en-US"/>
              <a:t>April 17, 2015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kumimoji="0" lang="en-US"/>
              <a:t>Roberts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r>
              <a:rPr lang="en-US"/>
              <a:t>April 17, 2015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kumimoji="0" lang="en-US"/>
              <a:t>Roberts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April 17, 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Roberts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April 17, 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Roberts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April 17,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Roberts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r>
              <a:rPr lang="en-US"/>
              <a:t>April 17, 2015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kumimoji="0" lang="en-US"/>
              <a:t>Roberts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r>
              <a:rPr lang="en-US"/>
              <a:t>April 17, 2015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r>
              <a:rPr kumimoji="0" lang="en-US" sz="1400">
                <a:solidFill>
                  <a:schemeClr val="tx2"/>
                </a:solidFill>
              </a:rPr>
              <a:t>Roberts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tx1">
              <a:lumMod val="85000"/>
            </a:schemeClr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68741"/>
            <a:ext cx="9067800" cy="2520518"/>
          </a:xfrm>
        </p:spPr>
        <p:txBody>
          <a:bodyPr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</a:rPr>
              <a:t>advancing </a:t>
            </a:r>
            <a:br>
              <a:rPr lang="en-US" sz="40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</a:rPr>
              <a:t>value-based care through collaborative governance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Jessica Mantel</a:t>
            </a:r>
          </a:p>
        </p:txBody>
      </p:sp>
      <p:pic>
        <p:nvPicPr>
          <p:cNvPr id="4" name="Picture 1" descr="law-health-law-and-policy-institute-tertiary-stack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67" y="358682"/>
            <a:ext cx="8307265" cy="1014709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www.stanthonyshs.org/wp-content/uploads/2018/01/black-and-white-twitter-logo-transparent_100736.png">
            <a:extLst>
              <a:ext uri="{FF2B5EF4-FFF2-40B4-BE49-F238E27FC236}">
                <a16:creationId xmlns:a16="http://schemas.microsoft.com/office/drawing/2014/main" id="{13D3931C-0756-44FD-A601-9FDFD006C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" y="6164337"/>
            <a:ext cx="508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5CE94E-55DC-4C3E-AB68-83EFCDC0B6B6}"/>
              </a:ext>
            </a:extLst>
          </p:cNvPr>
          <p:cNvSpPr txBox="1"/>
          <p:nvPr/>
        </p:nvSpPr>
        <p:spPr>
          <a:xfrm>
            <a:off x="552451" y="6233671"/>
            <a:ext cx="172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@HLPI_UHLC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419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5B1CFB-DDC5-2569-5ACD-8E08F5DD8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>
                <a:solidFill>
                  <a:schemeClr val="accent2"/>
                </a:solidFill>
              </a:rPr>
              <a:t>#1: Reliance on Markets </a:t>
            </a:r>
            <a:endParaRPr lang="en-US" sz="4800" dirty="0"/>
          </a:p>
        </p:txBody>
      </p:sp>
      <p:graphicFrame>
        <p:nvGraphicFramePr>
          <p:cNvPr id="32" name="Content Placeholder 3">
            <a:extLst>
              <a:ext uri="{FF2B5EF4-FFF2-40B4-BE49-F238E27FC236}">
                <a16:creationId xmlns:a16="http://schemas.microsoft.com/office/drawing/2014/main" id="{D125A187-5728-C117-86D7-079844F2D4E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88045553"/>
              </p:ext>
            </p:extLst>
          </p:nvPr>
        </p:nvGraphicFramePr>
        <p:xfrm>
          <a:off x="612648" y="1600199"/>
          <a:ext cx="8153400" cy="5160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7487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8B6C-790F-471E-9EB3-5AC85313C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i="1" dirty="0">
                <a:solidFill>
                  <a:schemeClr val="accent2"/>
                </a:solidFill>
              </a:rPr>
              <a:t>Barriers to Value-Based Care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B628E9DE-5A91-9CED-3A64-DDF28B7C385B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609600" y="1861171"/>
          <a:ext cx="3886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 descr="Stethoscope">
            <a:extLst>
              <a:ext uri="{FF2B5EF4-FFF2-40B4-BE49-F238E27FC236}">
                <a16:creationId xmlns:a16="http://schemas.microsoft.com/office/drawing/2014/main" id="{D32C0B5F-A2A6-44EB-9DAE-D1605793372E}"/>
              </a:ext>
            </a:extLst>
          </p:cNvPr>
          <p:cNvSpPr/>
          <p:nvPr/>
        </p:nvSpPr>
        <p:spPr>
          <a:xfrm>
            <a:off x="8102017" y="460560"/>
            <a:ext cx="691241" cy="494929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030" name="Picture 6" descr="An illustration of a doctor on a roadway leading to a brick wall that’s cracking open from his sledgehammer.">
            <a:extLst>
              <a:ext uri="{FF2B5EF4-FFF2-40B4-BE49-F238E27FC236}">
                <a16:creationId xmlns:a16="http://schemas.microsoft.com/office/drawing/2014/main" id="{CE45EA0C-1075-2DF3-BF4B-7F8E8F81C1E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101" y="1861172"/>
            <a:ext cx="3665899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7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A36027-A385-64B2-7284-3F6F4F15B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#2: Top-Down Governance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A0475C33-4330-C387-69F3-762E50931759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612648" y="1532107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BA1882E-03CB-5749-85E3-185902069CB0}"/>
              </a:ext>
            </a:extLst>
          </p:cNvPr>
          <p:cNvSpPr txBox="1"/>
          <p:nvPr/>
        </p:nvSpPr>
        <p:spPr>
          <a:xfrm>
            <a:off x="791994" y="4144142"/>
            <a:ext cx="42621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182880" algn="l"/>
              </a:tabLst>
            </a:pPr>
            <a:r>
              <a:rPr lang="en-US" sz="2400" dirty="0"/>
              <a:t>Hierarchical public-private                         relationships</a:t>
            </a: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182880" algn="l"/>
              </a:tabLst>
            </a:pPr>
            <a:r>
              <a:rPr lang="en-US" sz="2400" dirty="0"/>
              <a:t>Legally-binding rules</a:t>
            </a: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182880" algn="l"/>
              </a:tabLst>
            </a:pPr>
            <a:r>
              <a:rPr lang="en-US" sz="2400" dirty="0"/>
              <a:t>Implementation &amp; enforcement through sanctions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21D7AA-9BC6-ED1E-F236-DC48F1661B93}"/>
              </a:ext>
            </a:extLst>
          </p:cNvPr>
          <p:cNvSpPr txBox="1"/>
          <p:nvPr/>
        </p:nvSpPr>
        <p:spPr>
          <a:xfrm>
            <a:off x="5233481" y="4144142"/>
            <a:ext cx="391051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Knowledge &amp; resources spread across society</a:t>
            </a: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Rigid &amp; inflexible</a:t>
            </a: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Siloed policymaking</a:t>
            </a:r>
          </a:p>
        </p:txBody>
      </p:sp>
    </p:spTree>
    <p:extLst>
      <p:ext uri="{BB962C8B-B14F-4D97-AF65-F5344CB8AC3E}">
        <p14:creationId xmlns:p14="http://schemas.microsoft.com/office/powerpoint/2010/main" val="1527752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1ED51037-E1F4-4A4E-B3D4-5D1799021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793" y="1600200"/>
            <a:ext cx="7670307" cy="974324"/>
          </a:xfrm>
        </p:spPr>
        <p:txBody>
          <a:bodyPr>
            <a:noAutofit/>
          </a:bodyPr>
          <a:lstStyle/>
          <a:p>
            <a:r>
              <a:rPr lang="en-US" sz="3300" b="1" dirty="0"/>
              <a:t>#3: COLLABORATIVE GOVERNANCE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CFBB2C6-F344-40D3-B117-1B1DC759B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98720" y="0"/>
            <a:ext cx="310824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15B3C8-7C4A-4B10-8F36-8BE2AA2F2183}"/>
              </a:ext>
            </a:extLst>
          </p:cNvPr>
          <p:cNvSpPr txBox="1"/>
          <p:nvPr/>
        </p:nvSpPr>
        <p:spPr>
          <a:xfrm>
            <a:off x="0" y="2365266"/>
            <a:ext cx="9080625" cy="412677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5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Shared responsibility for policy goals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Collectively develop and implement policy solutions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5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Ongoing, iterative policymaking</a:t>
            </a:r>
            <a:endParaRPr lang="en-US" sz="21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Government’s Role: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Convenor and facilitator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5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1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oordinate public &amp; private actors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Protect public values</a:t>
            </a:r>
            <a:endParaRPr lang="en-US" sz="21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4783EC51-B227-4A71-A166-FC23D7D93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09529" y="0"/>
            <a:ext cx="3026221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77C23353-CD71-42CC-8A3A-1F89C8C55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35750" y="0"/>
            <a:ext cx="310824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516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96C77-5BAF-4255-BB45-BDD44083F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28" y="94146"/>
            <a:ext cx="7293489" cy="1091506"/>
          </a:xfrm>
        </p:spPr>
        <p:txBody>
          <a:bodyPr vert="horz" lIns="68580" tIns="34290" rIns="68580" bIns="34290" rtlCol="0" anchor="b">
            <a:noAutofit/>
          </a:bodyPr>
          <a:lstStyle/>
          <a:p>
            <a:r>
              <a:rPr lang="en-US" sz="3600" b="1" cap="all" dirty="0"/>
              <a:t>Collaborative governance:  </a:t>
            </a:r>
            <a:br>
              <a:rPr lang="en-US" sz="3600" b="1" cap="all" dirty="0"/>
            </a:br>
            <a:r>
              <a:rPr lang="en-US" sz="3600" b="1" cap="all" dirty="0"/>
              <a:t>Key Attributes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47C68ABF-0CCE-4B00-BF7C-F2CB214AC6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6" r="16566"/>
          <a:stretch/>
        </p:blipFill>
        <p:spPr bwMode="auto">
          <a:xfrm>
            <a:off x="3802454" y="1463040"/>
            <a:ext cx="5341545" cy="556098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6B23E61-929E-5AEB-C89F-20EFEC9A5AE0}"/>
              </a:ext>
            </a:extLst>
          </p:cNvPr>
          <p:cNvGrpSpPr/>
          <p:nvPr/>
        </p:nvGrpSpPr>
        <p:grpSpPr>
          <a:xfrm>
            <a:off x="543628" y="1856855"/>
            <a:ext cx="3185877" cy="4602311"/>
            <a:chOff x="543628" y="1856855"/>
            <a:chExt cx="3185877" cy="351024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87F9984-29F5-5461-6040-F2472A77B527}"/>
                </a:ext>
              </a:extLst>
            </p:cNvPr>
            <p:cNvSpPr/>
            <p:nvPr/>
          </p:nvSpPr>
          <p:spPr>
            <a:xfrm>
              <a:off x="546813" y="1856855"/>
              <a:ext cx="3182692" cy="100292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818BB39-C667-2E7D-5477-164BA018E86E}"/>
                </a:ext>
              </a:extLst>
            </p:cNvPr>
            <p:cNvSpPr/>
            <p:nvPr/>
          </p:nvSpPr>
          <p:spPr>
            <a:xfrm>
              <a:off x="543628" y="1856855"/>
              <a:ext cx="3185876" cy="1002927"/>
            </a:xfrm>
            <a:custGeom>
              <a:avLst/>
              <a:gdLst>
                <a:gd name="connsiteX0" fmla="*/ 0 w 2024310"/>
                <a:gd name="connsiteY0" fmla="*/ 0 h 1002927"/>
                <a:gd name="connsiteX1" fmla="*/ 2024310 w 2024310"/>
                <a:gd name="connsiteY1" fmla="*/ 0 h 1002927"/>
                <a:gd name="connsiteX2" fmla="*/ 2024310 w 2024310"/>
                <a:gd name="connsiteY2" fmla="*/ 1002927 h 1002927"/>
                <a:gd name="connsiteX3" fmla="*/ 0 w 2024310"/>
                <a:gd name="connsiteY3" fmla="*/ 1002927 h 1002927"/>
                <a:gd name="connsiteX4" fmla="*/ 0 w 2024310"/>
                <a:gd name="connsiteY4" fmla="*/ 0 h 100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310" h="1002927">
                  <a:moveTo>
                    <a:pt x="0" y="0"/>
                  </a:moveTo>
                  <a:lnTo>
                    <a:pt x="2024310" y="0"/>
                  </a:lnTo>
                  <a:lnTo>
                    <a:pt x="2024310" y="1002927"/>
                  </a:lnTo>
                  <a:lnTo>
                    <a:pt x="0" y="100292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143" tIns="106143" rIns="106143" bIns="106143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Broad Participation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1AE158A-A16F-7B73-D8F4-392846E26683}"/>
                </a:ext>
              </a:extLst>
            </p:cNvPr>
            <p:cNvSpPr/>
            <p:nvPr/>
          </p:nvSpPr>
          <p:spPr>
            <a:xfrm>
              <a:off x="1705194" y="3110515"/>
              <a:ext cx="2024310" cy="1002927"/>
            </a:xfrm>
            <a:custGeom>
              <a:avLst/>
              <a:gdLst>
                <a:gd name="connsiteX0" fmla="*/ 0 w 2024310"/>
                <a:gd name="connsiteY0" fmla="*/ 0 h 1002927"/>
                <a:gd name="connsiteX1" fmla="*/ 2024310 w 2024310"/>
                <a:gd name="connsiteY1" fmla="*/ 0 h 1002927"/>
                <a:gd name="connsiteX2" fmla="*/ 2024310 w 2024310"/>
                <a:gd name="connsiteY2" fmla="*/ 1002927 h 1002927"/>
                <a:gd name="connsiteX3" fmla="*/ 0 w 2024310"/>
                <a:gd name="connsiteY3" fmla="*/ 1002927 h 1002927"/>
                <a:gd name="connsiteX4" fmla="*/ 0 w 2024310"/>
                <a:gd name="connsiteY4" fmla="*/ 0 h 100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310" h="1002927">
                  <a:moveTo>
                    <a:pt x="0" y="0"/>
                  </a:moveTo>
                  <a:lnTo>
                    <a:pt x="2024310" y="0"/>
                  </a:lnTo>
                  <a:lnTo>
                    <a:pt x="2024310" y="1002927"/>
                  </a:lnTo>
                  <a:lnTo>
                    <a:pt x="0" y="100292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143" tIns="106143" rIns="106143" bIns="106143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D515BDC-824B-412B-D05C-34108F404C9E}"/>
                </a:ext>
              </a:extLst>
            </p:cNvPr>
            <p:cNvSpPr/>
            <p:nvPr/>
          </p:nvSpPr>
          <p:spPr>
            <a:xfrm>
              <a:off x="546813" y="4364175"/>
              <a:ext cx="3182692" cy="100292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571C6F-2451-65BC-3189-D74333B81384}"/>
                </a:ext>
              </a:extLst>
            </p:cNvPr>
            <p:cNvSpPr/>
            <p:nvPr/>
          </p:nvSpPr>
          <p:spPr>
            <a:xfrm>
              <a:off x="543628" y="4364175"/>
              <a:ext cx="3185876" cy="1002927"/>
            </a:xfrm>
            <a:custGeom>
              <a:avLst/>
              <a:gdLst>
                <a:gd name="connsiteX0" fmla="*/ 0 w 2024310"/>
                <a:gd name="connsiteY0" fmla="*/ 0 h 1002927"/>
                <a:gd name="connsiteX1" fmla="*/ 2024310 w 2024310"/>
                <a:gd name="connsiteY1" fmla="*/ 0 h 1002927"/>
                <a:gd name="connsiteX2" fmla="*/ 2024310 w 2024310"/>
                <a:gd name="connsiteY2" fmla="*/ 1002927 h 1002927"/>
                <a:gd name="connsiteX3" fmla="*/ 0 w 2024310"/>
                <a:gd name="connsiteY3" fmla="*/ 1002927 h 1002927"/>
                <a:gd name="connsiteX4" fmla="*/ 0 w 2024310"/>
                <a:gd name="connsiteY4" fmla="*/ 0 h 100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310" h="1002927">
                  <a:moveTo>
                    <a:pt x="0" y="0"/>
                  </a:moveTo>
                  <a:lnTo>
                    <a:pt x="2024310" y="0"/>
                  </a:lnTo>
                  <a:lnTo>
                    <a:pt x="2024310" y="1002927"/>
                  </a:lnTo>
                  <a:lnTo>
                    <a:pt x="0" y="100292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143" tIns="106143" rIns="106143" bIns="106143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Integrated Policies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DBF6051-5A32-773B-9288-830DB600CFBF}"/>
              </a:ext>
            </a:extLst>
          </p:cNvPr>
          <p:cNvSpPr/>
          <p:nvPr/>
        </p:nvSpPr>
        <p:spPr>
          <a:xfrm>
            <a:off x="583287" y="3570918"/>
            <a:ext cx="3182692" cy="1244565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lvl="0" indent="0" algn="ctr" defTabSz="7556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00" b="1" kern="1200" dirty="0"/>
          </a:p>
          <a:p>
            <a:pPr marL="0" lvl="0" indent="0" algn="ctr" defTabSz="75565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b="1" kern="1200" dirty="0"/>
              <a:t>Flexible and Adaptive Policymaking</a:t>
            </a:r>
          </a:p>
        </p:txBody>
      </p:sp>
    </p:spTree>
    <p:extLst>
      <p:ext uri="{BB962C8B-B14F-4D97-AF65-F5344CB8AC3E}">
        <p14:creationId xmlns:p14="http://schemas.microsoft.com/office/powerpoint/2010/main" val="3554308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tx1"/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46" y="279243"/>
            <a:ext cx="8491352" cy="1038604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947740" y="3545313"/>
            <a:ext cx="2957689" cy="7776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JMantel@central.uh.edu</a:t>
            </a:r>
          </a:p>
          <a:p>
            <a:pPr marL="0" indent="0">
              <a:spcAft>
                <a:spcPts val="900"/>
              </a:spcAft>
              <a:buNone/>
            </a:pPr>
            <a:endParaRPr lang="en-US" sz="1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0"/>
              </a:spcAft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619750"/>
            <a:ext cx="9144000" cy="381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2" descr="https://www.stanthonyshs.org/wp-content/uploads/2018/01/black-and-white-twitter-logo-transparent_100736.png">
            <a:extLst>
              <a:ext uri="{FF2B5EF4-FFF2-40B4-BE49-F238E27FC236}">
                <a16:creationId xmlns:a16="http://schemas.microsoft.com/office/drawing/2014/main" id="{13D3931C-0756-44FD-A601-9FDFD006C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3" y="3974673"/>
            <a:ext cx="765489" cy="76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5CE94E-55DC-4C3E-AB68-83EFCDC0B6B6}"/>
              </a:ext>
            </a:extLst>
          </p:cNvPr>
          <p:cNvSpPr txBox="1"/>
          <p:nvPr/>
        </p:nvSpPr>
        <p:spPr>
          <a:xfrm>
            <a:off x="841133" y="4302666"/>
            <a:ext cx="208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@Mantel_JessicaL</a:t>
            </a:r>
          </a:p>
        </p:txBody>
      </p:sp>
      <p:pic>
        <p:nvPicPr>
          <p:cNvPr id="2050" name="Picture 2" descr="https://image.freepik.com/icones-gratis/forma-de-e-mail-envelope-esboco-com-cantos-arredondados_318-49938.jpg">
            <a:extLst>
              <a:ext uri="{FF2B5EF4-FFF2-40B4-BE49-F238E27FC236}">
                <a16:creationId xmlns:a16="http://schemas.microsoft.com/office/drawing/2014/main" id="{3A048177-9A8C-4576-8E82-9D7508221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" y="3325830"/>
            <a:ext cx="662218" cy="66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c/c4/Globe_icon.svg/1024px-Globe_icon.svg.png">
            <a:extLst>
              <a:ext uri="{FF2B5EF4-FFF2-40B4-BE49-F238E27FC236}">
                <a16:creationId xmlns:a16="http://schemas.microsoft.com/office/drawing/2014/main" id="{8C60FF16-75E5-45E0-8257-277934090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3" y="4850128"/>
            <a:ext cx="662218" cy="66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E6BE70D-3B6C-47EE-9222-708F4F30D5B9}"/>
              </a:ext>
            </a:extLst>
          </p:cNvPr>
          <p:cNvSpPr/>
          <p:nvPr/>
        </p:nvSpPr>
        <p:spPr>
          <a:xfrm>
            <a:off x="854441" y="5006218"/>
            <a:ext cx="2455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law.uh.edu/healthlaw/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6A3684-4F78-40A3-ADE9-1918B18644D5}"/>
              </a:ext>
            </a:extLst>
          </p:cNvPr>
          <p:cNvSpPr txBox="1"/>
          <p:nvPr/>
        </p:nvSpPr>
        <p:spPr>
          <a:xfrm>
            <a:off x="2283781" y="2075200"/>
            <a:ext cx="45764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5188337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09A4F1C24A954BBE7D00EDFD55A557" ma:contentTypeVersion="8" ma:contentTypeDescription="Create a new document." ma:contentTypeScope="" ma:versionID="2e8117b1fbe1e04726e0667a4c81924a">
  <xsd:schema xmlns:xsd="http://www.w3.org/2001/XMLSchema" xmlns:xs="http://www.w3.org/2001/XMLSchema" xmlns:p="http://schemas.microsoft.com/office/2006/metadata/properties" xmlns:ns2="7efdf718-ed97-4452-85ec-caf6cba6ea17" targetNamespace="http://schemas.microsoft.com/office/2006/metadata/properties" ma:root="true" ma:fieldsID="2c8680b93fc62b7b7e677c09ea07534f" ns2:_="">
    <xsd:import namespace="7efdf718-ed97-4452-85ec-caf6cba6ea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fdf718-ed97-4452-85ec-caf6cba6ea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7DA406-8988-492A-966B-35E5EC886F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0014B2-A5D7-4A03-9A22-C38E43BA9C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fdf718-ed97-4452-85ec-caf6cba6ea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A08053-A74A-44C1-A960-9BBBB891D9D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31379</TotalTime>
  <Words>185</Words>
  <Application>Microsoft Office PowerPoint</Application>
  <PresentationFormat>On-screen Show (4:3)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Tw Cen MT</vt:lpstr>
      <vt:lpstr>Wingdings</vt:lpstr>
      <vt:lpstr>Wingdings 2</vt:lpstr>
      <vt:lpstr>Median</vt:lpstr>
      <vt:lpstr>advancing  value-based care through collaborative governance</vt:lpstr>
      <vt:lpstr>#1: Reliance on Markets </vt:lpstr>
      <vt:lpstr>Barriers to Value-Based Care</vt:lpstr>
      <vt:lpstr>#2: Top-Down Governance</vt:lpstr>
      <vt:lpstr>#3: COLLABORATIVE GOVERNANCE</vt:lpstr>
      <vt:lpstr>Collaborative governance:   Key Attributes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ALTERNATIVE THEORY OF HOBBY LOBBY V. BURWELL</dc:title>
  <dc:creator>Jecca</dc:creator>
  <cp:lastModifiedBy>Mantel, Jessica</cp:lastModifiedBy>
  <cp:revision>67</cp:revision>
  <dcterms:created xsi:type="dcterms:W3CDTF">2015-03-22T16:20:44Z</dcterms:created>
  <dcterms:modified xsi:type="dcterms:W3CDTF">2025-06-03T12:14:39Z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0x0101001709A4F1C24A954BBE7D00EDFD55A557</vt:lpwstr>
  </property>
</Properties>
</file>