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13"/>
  </p:notesMasterIdLst>
  <p:sldIdLst>
    <p:sldId id="256" r:id="rId2"/>
    <p:sldId id="261" r:id="rId3"/>
    <p:sldId id="263" r:id="rId4"/>
    <p:sldId id="265" r:id="rId5"/>
    <p:sldId id="273" r:id="rId6"/>
    <p:sldId id="272" r:id="rId7"/>
    <p:sldId id="266" r:id="rId8"/>
    <p:sldId id="257" r:id="rId9"/>
    <p:sldId id="258" r:id="rId10"/>
    <p:sldId id="269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F10E38-3123-4D6B-AA18-73A2B28B5B75}" v="2449" dt="2025-05-31T20:24:41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155" autoAdjust="0"/>
  </p:normalViewPr>
  <p:slideViewPr>
    <p:cSldViewPr snapToGrid="0">
      <p:cViewPr varScale="1">
        <p:scale>
          <a:sx n="60" d="100"/>
          <a:sy n="60" d="100"/>
        </p:scale>
        <p:origin x="9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leton, Joseph" userId="785c9c64-0cd1-4067-91ec-2bf9041287c3" providerId="ADAL" clId="{B8F10E38-3123-4D6B-AA18-73A2B28B5B75}"/>
    <pc:docChg chg="undo redo custSel addSld delSld modSld sldOrd">
      <pc:chgData name="Singleton, Joseph" userId="785c9c64-0cd1-4067-91ec-2bf9041287c3" providerId="ADAL" clId="{B8F10E38-3123-4D6B-AA18-73A2B28B5B75}" dt="2025-05-31T20:24:41.054" v="24310" actId="20577"/>
      <pc:docMkLst>
        <pc:docMk/>
      </pc:docMkLst>
      <pc:sldChg chg="addSp modSp mod">
        <pc:chgData name="Singleton, Joseph" userId="785c9c64-0cd1-4067-91ec-2bf9041287c3" providerId="ADAL" clId="{B8F10E38-3123-4D6B-AA18-73A2B28B5B75}" dt="2025-05-30T20:39:47.001" v="9670" actId="20577"/>
        <pc:sldMkLst>
          <pc:docMk/>
          <pc:sldMk cId="730449373" sldId="256"/>
        </pc:sldMkLst>
        <pc:spChg chg="mod">
          <ac:chgData name="Singleton, Joseph" userId="785c9c64-0cd1-4067-91ec-2bf9041287c3" providerId="ADAL" clId="{B8F10E38-3123-4D6B-AA18-73A2B28B5B75}" dt="2025-05-28T15:31:01.200" v="108" actId="1076"/>
          <ac:spMkLst>
            <pc:docMk/>
            <pc:sldMk cId="730449373" sldId="256"/>
            <ac:spMk id="2" creationId="{07CA866F-BBEA-F8A1-8785-4D9113D6BD54}"/>
          </ac:spMkLst>
        </pc:spChg>
        <pc:spChg chg="mod">
          <ac:chgData name="Singleton, Joseph" userId="785c9c64-0cd1-4067-91ec-2bf9041287c3" providerId="ADAL" clId="{B8F10E38-3123-4D6B-AA18-73A2B28B5B75}" dt="2025-05-30T20:39:47.001" v="9670" actId="20577"/>
          <ac:spMkLst>
            <pc:docMk/>
            <pc:sldMk cId="730449373" sldId="256"/>
            <ac:spMk id="3" creationId="{30EE1E79-F333-D075-A22A-2AC81F01F200}"/>
          </ac:spMkLst>
        </pc:spChg>
        <pc:picChg chg="add mod">
          <ac:chgData name="Singleton, Joseph" userId="785c9c64-0cd1-4067-91ec-2bf9041287c3" providerId="ADAL" clId="{B8F10E38-3123-4D6B-AA18-73A2B28B5B75}" dt="2025-05-30T20:39:34.828" v="9669" actId="1036"/>
          <ac:picMkLst>
            <pc:docMk/>
            <pc:sldMk cId="730449373" sldId="256"/>
            <ac:picMk id="1026" creationId="{56899718-743C-02CE-BE4C-19EB44745EE1}"/>
          </ac:picMkLst>
        </pc:picChg>
      </pc:sldChg>
      <pc:sldChg chg="addSp delSp modSp new mod setBg">
        <pc:chgData name="Singleton, Joseph" userId="785c9c64-0cd1-4067-91ec-2bf9041287c3" providerId="ADAL" clId="{B8F10E38-3123-4D6B-AA18-73A2B28B5B75}" dt="2025-05-31T19:26:21.701" v="23914" actId="1036"/>
        <pc:sldMkLst>
          <pc:docMk/>
          <pc:sldMk cId="1696917947" sldId="257"/>
        </pc:sldMkLst>
        <pc:spChg chg="del mod">
          <ac:chgData name="Singleton, Joseph" userId="785c9c64-0cd1-4067-91ec-2bf9041287c3" providerId="ADAL" clId="{B8F10E38-3123-4D6B-AA18-73A2B28B5B75}" dt="2025-05-31T19:26:14.614" v="23906" actId="478"/>
          <ac:spMkLst>
            <pc:docMk/>
            <pc:sldMk cId="1696917947" sldId="257"/>
            <ac:spMk id="2" creationId="{86C82545-C8C1-6DAE-93F2-AEE7B27B01C9}"/>
          </ac:spMkLst>
        </pc:spChg>
        <pc:spChg chg="add del mod">
          <ac:chgData name="Singleton, Joseph" userId="785c9c64-0cd1-4067-91ec-2bf9041287c3" providerId="ADAL" clId="{B8F10E38-3123-4D6B-AA18-73A2B28B5B75}" dt="2025-05-31T19:19:14.225" v="23800" actId="26606"/>
          <ac:spMkLst>
            <pc:docMk/>
            <pc:sldMk cId="1696917947" sldId="257"/>
            <ac:spMk id="3" creationId="{EAF6D222-7A45-3610-D895-53973359BF6D}"/>
          </ac:spMkLst>
        </pc:spChg>
        <pc:spChg chg="add del">
          <ac:chgData name="Singleton, Joseph" userId="785c9c64-0cd1-4067-91ec-2bf9041287c3" providerId="ADAL" clId="{B8F10E38-3123-4D6B-AA18-73A2B28B5B75}" dt="2025-05-31T19:25:54.336" v="23902" actId="22"/>
          <ac:spMkLst>
            <pc:docMk/>
            <pc:sldMk cId="1696917947" sldId="257"/>
            <ac:spMk id="6" creationId="{C974CE62-8EE9-6DF0-0E72-922460BF4806}"/>
          </ac:spMkLst>
        </pc:spChg>
        <pc:spChg chg="add mod">
          <ac:chgData name="Singleton, Joseph" userId="785c9c64-0cd1-4067-91ec-2bf9041287c3" providerId="ADAL" clId="{B8F10E38-3123-4D6B-AA18-73A2B28B5B75}" dt="2025-05-31T19:26:11.140" v="23905"/>
          <ac:spMkLst>
            <pc:docMk/>
            <pc:sldMk cId="1696917947" sldId="257"/>
            <ac:spMk id="7" creationId="{7DC9295E-5EE6-0B79-0B31-8E262662A35B}"/>
          </ac:spMkLst>
        </pc:spChg>
        <pc:spChg chg="add del">
          <ac:chgData name="Singleton, Joseph" userId="785c9c64-0cd1-4067-91ec-2bf9041287c3" providerId="ADAL" clId="{B8F10E38-3123-4D6B-AA18-73A2B28B5B75}" dt="2025-05-31T19:19:10.438" v="23797" actId="26606"/>
          <ac:spMkLst>
            <pc:docMk/>
            <pc:sldMk cId="1696917947" sldId="257"/>
            <ac:spMk id="9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1T19:19:10.438" v="23797" actId="26606"/>
          <ac:spMkLst>
            <pc:docMk/>
            <pc:sldMk cId="1696917947" sldId="257"/>
            <ac:spMk id="11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19:14.184" v="23799" actId="26606"/>
          <ac:spMkLst>
            <pc:docMk/>
            <pc:sldMk cId="1696917947" sldId="257"/>
            <ac:spMk id="13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1T19:19:14.184" v="23799" actId="26606"/>
          <ac:spMkLst>
            <pc:docMk/>
            <pc:sldMk cId="1696917947" sldId="257"/>
            <ac:spMk id="14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1:41.872" v="23819" actId="26606"/>
          <ac:spMkLst>
            <pc:docMk/>
            <pc:sldMk cId="1696917947" sldId="257"/>
            <ac:spMk id="17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1T19:21:41.872" v="23819" actId="26606"/>
          <ac:spMkLst>
            <pc:docMk/>
            <pc:sldMk cId="1696917947" sldId="257"/>
            <ac:spMk id="18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1:10.133" v="23812" actId="26606"/>
          <ac:spMkLst>
            <pc:docMk/>
            <pc:sldMk cId="1696917947" sldId="257"/>
            <ac:spMk id="24" creationId="{AE192E3E-68A9-4F36-936C-1C8D0B9EF132}"/>
          </ac:spMkLst>
        </pc:spChg>
        <pc:spChg chg="add del">
          <ac:chgData name="Singleton, Joseph" userId="785c9c64-0cd1-4067-91ec-2bf9041287c3" providerId="ADAL" clId="{B8F10E38-3123-4D6B-AA18-73A2B28B5B75}" dt="2025-05-31T19:21:10.133" v="23812" actId="26606"/>
          <ac:spMkLst>
            <pc:docMk/>
            <pc:sldMk cId="1696917947" sldId="257"/>
            <ac:spMk id="26" creationId="{6362EDFF-7BE1-4149-A745-FFD7211E6CE1}"/>
          </ac:spMkLst>
        </pc:spChg>
        <pc:spChg chg="add del">
          <ac:chgData name="Singleton, Joseph" userId="785c9c64-0cd1-4067-91ec-2bf9041287c3" providerId="ADAL" clId="{B8F10E38-3123-4D6B-AA18-73A2B28B5B75}" dt="2025-05-31T19:21:12.409" v="23814" actId="26606"/>
          <ac:spMkLst>
            <pc:docMk/>
            <pc:sldMk cId="1696917947" sldId="257"/>
            <ac:spMk id="28" creationId="{9EE816B5-3840-4903-9656-1A721E42817F}"/>
          </ac:spMkLst>
        </pc:spChg>
        <pc:spChg chg="add del">
          <ac:chgData name="Singleton, Joseph" userId="785c9c64-0cd1-4067-91ec-2bf9041287c3" providerId="ADAL" clId="{B8F10E38-3123-4D6B-AA18-73A2B28B5B75}" dt="2025-05-31T19:21:12.409" v="23814" actId="26606"/>
          <ac:spMkLst>
            <pc:docMk/>
            <pc:sldMk cId="1696917947" sldId="257"/>
            <ac:spMk id="29" creationId="{D2C59203-3788-4E03-B7CF-439D5C388A6A}"/>
          </ac:spMkLst>
        </pc:spChg>
        <pc:spChg chg="add del">
          <ac:chgData name="Singleton, Joseph" userId="785c9c64-0cd1-4067-91ec-2bf9041287c3" providerId="ADAL" clId="{B8F10E38-3123-4D6B-AA18-73A2B28B5B75}" dt="2025-05-31T19:21:12.409" v="23814" actId="26606"/>
          <ac:spMkLst>
            <pc:docMk/>
            <pc:sldMk cId="1696917947" sldId="257"/>
            <ac:spMk id="30" creationId="{5F13C2B5-7F4A-48E4-B19A-5A2F9649B359}"/>
          </ac:spMkLst>
        </pc:spChg>
        <pc:spChg chg="add del">
          <ac:chgData name="Singleton, Joseph" userId="785c9c64-0cd1-4067-91ec-2bf9041287c3" providerId="ADAL" clId="{B8F10E38-3123-4D6B-AA18-73A2B28B5B75}" dt="2025-05-31T19:21:12.409" v="23814" actId="26606"/>
          <ac:spMkLst>
            <pc:docMk/>
            <pc:sldMk cId="1696917947" sldId="257"/>
            <ac:spMk id="31" creationId="{8A058938-758D-450A-9FDB-2F0400AB8BB8}"/>
          </ac:spMkLst>
        </pc:spChg>
        <pc:spChg chg="add del">
          <ac:chgData name="Singleton, Joseph" userId="785c9c64-0cd1-4067-91ec-2bf9041287c3" providerId="ADAL" clId="{B8F10E38-3123-4D6B-AA18-73A2B28B5B75}" dt="2025-05-31T19:21:12.409" v="23814" actId="26606"/>
          <ac:spMkLst>
            <pc:docMk/>
            <pc:sldMk cId="1696917947" sldId="257"/>
            <ac:spMk id="32" creationId="{23DE04B1-F136-49DF-BD00-FB3FA754C45E}"/>
          </ac:spMkLst>
        </pc:spChg>
        <pc:spChg chg="add del">
          <ac:chgData name="Singleton, Joseph" userId="785c9c64-0cd1-4067-91ec-2bf9041287c3" providerId="ADAL" clId="{B8F10E38-3123-4D6B-AA18-73A2B28B5B75}" dt="2025-05-31T19:21:40.637" v="23816" actId="26606"/>
          <ac:spMkLst>
            <pc:docMk/>
            <pc:sldMk cId="1696917947" sldId="257"/>
            <ac:spMk id="34" creationId="{AE192E3E-68A9-4F36-936C-1C8D0B9EF132}"/>
          </ac:spMkLst>
        </pc:spChg>
        <pc:spChg chg="add del">
          <ac:chgData name="Singleton, Joseph" userId="785c9c64-0cd1-4067-91ec-2bf9041287c3" providerId="ADAL" clId="{B8F10E38-3123-4D6B-AA18-73A2B28B5B75}" dt="2025-05-31T19:21:40.637" v="23816" actId="26606"/>
          <ac:spMkLst>
            <pc:docMk/>
            <pc:sldMk cId="1696917947" sldId="257"/>
            <ac:spMk id="35" creationId="{6362EDFF-7BE1-4149-A745-FFD7211E6CE1}"/>
          </ac:spMkLst>
        </pc:spChg>
        <pc:spChg chg="add del">
          <ac:chgData name="Singleton, Joseph" userId="785c9c64-0cd1-4067-91ec-2bf9041287c3" providerId="ADAL" clId="{B8F10E38-3123-4D6B-AA18-73A2B28B5B75}" dt="2025-05-31T19:21:41.868" v="23818" actId="26606"/>
          <ac:spMkLst>
            <pc:docMk/>
            <pc:sldMk cId="1696917947" sldId="257"/>
            <ac:spMk id="37" creationId="{AE192E3E-68A9-4F36-936C-1C8D0B9EF132}"/>
          </ac:spMkLst>
        </pc:spChg>
        <pc:spChg chg="add del">
          <ac:chgData name="Singleton, Joseph" userId="785c9c64-0cd1-4067-91ec-2bf9041287c3" providerId="ADAL" clId="{B8F10E38-3123-4D6B-AA18-73A2B28B5B75}" dt="2025-05-31T19:21:41.868" v="23818" actId="26606"/>
          <ac:spMkLst>
            <pc:docMk/>
            <pc:sldMk cId="1696917947" sldId="257"/>
            <ac:spMk id="38" creationId="{998D6E90-577B-4973-B60A-2700290E68B3}"/>
          </ac:spMkLst>
        </pc:spChg>
        <pc:spChg chg="add del">
          <ac:chgData name="Singleton, Joseph" userId="785c9c64-0cd1-4067-91ec-2bf9041287c3" providerId="ADAL" clId="{B8F10E38-3123-4D6B-AA18-73A2B28B5B75}" dt="2025-05-31T19:21:41.868" v="23818" actId="26606"/>
          <ac:spMkLst>
            <pc:docMk/>
            <pc:sldMk cId="1696917947" sldId="257"/>
            <ac:spMk id="39" creationId="{3FA95682-BEE6-4B33-BA34-7E7BE49782DA}"/>
          </ac:spMkLst>
        </pc:spChg>
        <pc:spChg chg="add">
          <ac:chgData name="Singleton, Joseph" userId="785c9c64-0cd1-4067-91ec-2bf9041287c3" providerId="ADAL" clId="{B8F10E38-3123-4D6B-AA18-73A2B28B5B75}" dt="2025-05-31T19:21:41.872" v="23819" actId="26606"/>
          <ac:spMkLst>
            <pc:docMk/>
            <pc:sldMk cId="1696917947" sldId="257"/>
            <ac:spMk id="41" creationId="{AE192E3E-68A9-4F36-936C-1C8D0B9EF132}"/>
          </ac:spMkLst>
        </pc:spChg>
        <pc:spChg chg="add">
          <ac:chgData name="Singleton, Joseph" userId="785c9c64-0cd1-4067-91ec-2bf9041287c3" providerId="ADAL" clId="{B8F10E38-3123-4D6B-AA18-73A2B28B5B75}" dt="2025-05-31T19:21:41.872" v="23819" actId="26606"/>
          <ac:spMkLst>
            <pc:docMk/>
            <pc:sldMk cId="1696917947" sldId="257"/>
            <ac:spMk id="42" creationId="{6362EDFF-7BE1-4149-A745-FFD7211E6CE1}"/>
          </ac:spMkLst>
        </pc:spChg>
        <pc:graphicFrameChg chg="add del">
          <ac:chgData name="Singleton, Joseph" userId="785c9c64-0cd1-4067-91ec-2bf9041287c3" providerId="ADAL" clId="{B8F10E38-3123-4D6B-AA18-73A2B28B5B75}" dt="2025-05-31T19:19:10.438" v="23797" actId="26606"/>
          <ac:graphicFrameMkLst>
            <pc:docMk/>
            <pc:sldMk cId="1696917947" sldId="257"/>
            <ac:graphicFrameMk id="5" creationId="{2602D66B-E522-BFFB-9423-A618049D56A2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19:14.184" v="23799" actId="26606"/>
          <ac:graphicFrameMkLst>
            <pc:docMk/>
            <pc:sldMk cId="1696917947" sldId="257"/>
            <ac:graphicFrameMk id="15" creationId="{A69F56CE-7EEA-FE9C-B4B5-B7FA93F9FC06}"/>
          </ac:graphicFrameMkLst>
        </pc:graphicFrameChg>
        <pc:graphicFrameChg chg="add mod">
          <ac:chgData name="Singleton, Joseph" userId="785c9c64-0cd1-4067-91ec-2bf9041287c3" providerId="ADAL" clId="{B8F10E38-3123-4D6B-AA18-73A2B28B5B75}" dt="2025-05-31T19:26:21.701" v="23914" actId="1036"/>
          <ac:graphicFrameMkLst>
            <pc:docMk/>
            <pc:sldMk cId="1696917947" sldId="257"/>
            <ac:graphicFrameMk id="19" creationId="{2602D66B-E522-BFFB-9423-A618049D56A2}"/>
          </ac:graphicFrameMkLst>
        </pc:graphicFrameChg>
      </pc:sldChg>
      <pc:sldChg chg="addSp delSp modSp new mod setBg">
        <pc:chgData name="Singleton, Joseph" userId="785c9c64-0cd1-4067-91ec-2bf9041287c3" providerId="ADAL" clId="{B8F10E38-3123-4D6B-AA18-73A2B28B5B75}" dt="2025-05-30T20:59:09.418" v="10196" actId="1076"/>
        <pc:sldMkLst>
          <pc:docMk/>
          <pc:sldMk cId="118097519" sldId="258"/>
        </pc:sldMkLst>
        <pc:spChg chg="mod">
          <ac:chgData name="Singleton, Joseph" userId="785c9c64-0cd1-4067-91ec-2bf9041287c3" providerId="ADAL" clId="{B8F10E38-3123-4D6B-AA18-73A2B28B5B75}" dt="2025-05-30T20:59:09.418" v="10196" actId="1076"/>
          <ac:spMkLst>
            <pc:docMk/>
            <pc:sldMk cId="118097519" sldId="258"/>
            <ac:spMk id="2" creationId="{DAD99400-D8D2-ED92-F74F-152C8E5DA51A}"/>
          </ac:spMkLst>
        </pc:spChg>
        <pc:spChg chg="add mod">
          <ac:chgData name="Singleton, Joseph" userId="785c9c64-0cd1-4067-91ec-2bf9041287c3" providerId="ADAL" clId="{B8F10E38-3123-4D6B-AA18-73A2B28B5B75}" dt="2025-05-30T20:57:02.744" v="10142" actId="1038"/>
          <ac:spMkLst>
            <pc:docMk/>
            <pc:sldMk cId="118097519" sldId="258"/>
            <ac:spMk id="3" creationId="{12BA04AC-9296-7048-F9D7-FE793158FE24}"/>
          </ac:spMkLst>
        </pc:spChg>
        <pc:spChg chg="add mod">
          <ac:chgData name="Singleton, Joseph" userId="785c9c64-0cd1-4067-91ec-2bf9041287c3" providerId="ADAL" clId="{B8F10E38-3123-4D6B-AA18-73A2B28B5B75}" dt="2025-05-30T20:57:07.423" v="10147" actId="1038"/>
          <ac:spMkLst>
            <pc:docMk/>
            <pc:sldMk cId="118097519" sldId="258"/>
            <ac:spMk id="4" creationId="{DF372DC3-4F45-A617-47E4-2379CA4178D9}"/>
          </ac:spMkLst>
        </pc:spChg>
        <pc:spChg chg="add del mod">
          <ac:chgData name="Singleton, Joseph" userId="785c9c64-0cd1-4067-91ec-2bf9041287c3" providerId="ADAL" clId="{B8F10E38-3123-4D6B-AA18-73A2B28B5B75}" dt="2025-05-30T20:49:44.560" v="9777" actId="478"/>
          <ac:spMkLst>
            <pc:docMk/>
            <pc:sldMk cId="118097519" sldId="258"/>
            <ac:spMk id="8" creationId="{41675BAE-60EF-560C-22FB-4A85F1254354}"/>
          </ac:spMkLst>
        </pc:spChg>
        <pc:spChg chg="add del mod">
          <ac:chgData name="Singleton, Joseph" userId="785c9c64-0cd1-4067-91ec-2bf9041287c3" providerId="ADAL" clId="{B8F10E38-3123-4D6B-AA18-73A2B28B5B75}" dt="2025-05-30T20:49:51.932" v="9779" actId="478"/>
          <ac:spMkLst>
            <pc:docMk/>
            <pc:sldMk cId="118097519" sldId="258"/>
            <ac:spMk id="9" creationId="{D99BBF90-2211-79A9-8CDA-BF00F568B65D}"/>
          </ac:spMkLst>
        </pc:spChg>
        <pc:spChg chg="add mod">
          <ac:chgData name="Singleton, Joseph" userId="785c9c64-0cd1-4067-91ec-2bf9041287c3" providerId="ADAL" clId="{B8F10E38-3123-4D6B-AA18-73A2B28B5B75}" dt="2025-05-30T20:58:19.641" v="10182" actId="1076"/>
          <ac:spMkLst>
            <pc:docMk/>
            <pc:sldMk cId="118097519" sldId="258"/>
            <ac:spMk id="10" creationId="{607F6D0B-CE3C-1B66-3669-A8C66FAFC4F4}"/>
          </ac:spMkLst>
        </pc:spChg>
        <pc:spChg chg="add mod">
          <ac:chgData name="Singleton, Joseph" userId="785c9c64-0cd1-4067-91ec-2bf9041287c3" providerId="ADAL" clId="{B8F10E38-3123-4D6B-AA18-73A2B28B5B75}" dt="2025-05-30T20:58:46.401" v="10192" actId="1038"/>
          <ac:spMkLst>
            <pc:docMk/>
            <pc:sldMk cId="118097519" sldId="258"/>
            <ac:spMk id="11" creationId="{BBA62FCA-4E54-10E9-9C80-3DF4D73224CB}"/>
          </ac:spMkLst>
        </pc:spChg>
        <pc:spChg chg="add del mod">
          <ac:chgData name="Singleton, Joseph" userId="785c9c64-0cd1-4067-91ec-2bf9041287c3" providerId="ADAL" clId="{B8F10E38-3123-4D6B-AA18-73A2B28B5B75}" dt="2025-05-30T20:50:23.009" v="9783" actId="21"/>
          <ac:spMkLst>
            <pc:docMk/>
            <pc:sldMk cId="118097519" sldId="258"/>
            <ac:spMk id="13" creationId="{234E019D-CB70-372A-AC11-9B3E76EF387F}"/>
          </ac:spMkLst>
        </pc:spChg>
        <pc:spChg chg="add mod">
          <ac:chgData name="Singleton, Joseph" userId="785c9c64-0cd1-4067-91ec-2bf9041287c3" providerId="ADAL" clId="{B8F10E38-3123-4D6B-AA18-73A2B28B5B75}" dt="2025-05-30T20:51:53.048" v="9995" actId="1076"/>
          <ac:spMkLst>
            <pc:docMk/>
            <pc:sldMk cId="118097519" sldId="258"/>
            <ac:spMk id="14" creationId="{88349A36-1D0E-7E7D-9A7E-AB1B05B9C2E4}"/>
          </ac:spMkLst>
        </pc:spChg>
        <pc:spChg chg="add mod">
          <ac:chgData name="Singleton, Joseph" userId="785c9c64-0cd1-4067-91ec-2bf9041287c3" providerId="ADAL" clId="{B8F10E38-3123-4D6B-AA18-73A2B28B5B75}" dt="2025-05-30T20:52:00.738" v="9996" actId="1076"/>
          <ac:spMkLst>
            <pc:docMk/>
            <pc:sldMk cId="118097519" sldId="258"/>
            <ac:spMk id="15" creationId="{4158496B-2166-89D5-E2B8-FD7E41CA0FC0}"/>
          </ac:spMkLst>
        </pc:spChg>
        <pc:spChg chg="add mod">
          <ac:chgData name="Singleton, Joseph" userId="785c9c64-0cd1-4067-91ec-2bf9041287c3" providerId="ADAL" clId="{B8F10E38-3123-4D6B-AA18-73A2B28B5B75}" dt="2025-05-30T20:52:07.221" v="10002" actId="1037"/>
          <ac:spMkLst>
            <pc:docMk/>
            <pc:sldMk cId="118097519" sldId="258"/>
            <ac:spMk id="16" creationId="{5D5C42F6-C435-6543-1941-FEF44DA4C3AC}"/>
          </ac:spMkLst>
        </pc:spChg>
        <pc:spChg chg="add mod">
          <ac:chgData name="Singleton, Joseph" userId="785c9c64-0cd1-4067-91ec-2bf9041287c3" providerId="ADAL" clId="{B8F10E38-3123-4D6B-AA18-73A2B28B5B75}" dt="2025-05-30T20:54:39.469" v="10097" actId="1076"/>
          <ac:spMkLst>
            <pc:docMk/>
            <pc:sldMk cId="118097519" sldId="258"/>
            <ac:spMk id="17" creationId="{FC9D5FD9-851D-EFA0-E7C4-06585AE3B3F2}"/>
          </ac:spMkLst>
        </pc:spChg>
        <pc:spChg chg="add mod">
          <ac:chgData name="Singleton, Joseph" userId="785c9c64-0cd1-4067-91ec-2bf9041287c3" providerId="ADAL" clId="{B8F10E38-3123-4D6B-AA18-73A2B28B5B75}" dt="2025-05-30T20:52:27.948" v="10037" actId="1038"/>
          <ac:spMkLst>
            <pc:docMk/>
            <pc:sldMk cId="118097519" sldId="258"/>
            <ac:spMk id="18" creationId="{E6102AAB-EBDC-7A6E-3AB7-05C57D3E635B}"/>
          </ac:spMkLst>
        </pc:spChg>
        <pc:spChg chg="add mod">
          <ac:chgData name="Singleton, Joseph" userId="785c9c64-0cd1-4067-91ec-2bf9041287c3" providerId="ADAL" clId="{B8F10E38-3123-4D6B-AA18-73A2B28B5B75}" dt="2025-05-30T20:52:55.555" v="10079" actId="1038"/>
          <ac:spMkLst>
            <pc:docMk/>
            <pc:sldMk cId="118097519" sldId="258"/>
            <ac:spMk id="19" creationId="{CC543849-67FB-193D-ADF6-217DCB577361}"/>
          </ac:spMkLst>
        </pc:spChg>
        <pc:spChg chg="add mod">
          <ac:chgData name="Singleton, Joseph" userId="785c9c64-0cd1-4067-91ec-2bf9041287c3" providerId="ADAL" clId="{B8F10E38-3123-4D6B-AA18-73A2B28B5B75}" dt="2025-05-30T20:52:44.579" v="10073" actId="1038"/>
          <ac:spMkLst>
            <pc:docMk/>
            <pc:sldMk cId="118097519" sldId="258"/>
            <ac:spMk id="20" creationId="{FF546BBF-B2F1-C123-B15C-0DCE8DDC1B3F}"/>
          </ac:spMkLst>
        </pc:spChg>
        <pc:spChg chg="add mod">
          <ac:chgData name="Singleton, Joseph" userId="785c9c64-0cd1-4067-91ec-2bf9041287c3" providerId="ADAL" clId="{B8F10E38-3123-4D6B-AA18-73A2B28B5B75}" dt="2025-05-30T20:53:00.852" v="10082" actId="1037"/>
          <ac:spMkLst>
            <pc:docMk/>
            <pc:sldMk cId="118097519" sldId="258"/>
            <ac:spMk id="21" creationId="{771A9CB8-456E-D6DB-6584-ACBC0D929EDB}"/>
          </ac:spMkLst>
        </pc:spChg>
        <pc:graphicFrameChg chg="add mod modGraphic">
          <ac:chgData name="Singleton, Joseph" userId="785c9c64-0cd1-4067-91ec-2bf9041287c3" providerId="ADAL" clId="{B8F10E38-3123-4D6B-AA18-73A2B28B5B75}" dt="2025-05-30T20:50:50.451" v="9813" actId="20577"/>
          <ac:graphicFrameMkLst>
            <pc:docMk/>
            <pc:sldMk cId="118097519" sldId="258"/>
            <ac:graphicFrameMk id="7" creationId="{41CFDAD1-015C-9F76-BC13-728B15ED1CC1}"/>
          </ac:graphicFrameMkLst>
        </pc:graphicFrameChg>
        <pc:cxnChg chg="add del mod">
          <ac:chgData name="Singleton, Joseph" userId="785c9c64-0cd1-4067-91ec-2bf9041287c3" providerId="ADAL" clId="{B8F10E38-3123-4D6B-AA18-73A2B28B5B75}" dt="2025-05-30T20:50:25.480" v="9784" actId="478"/>
          <ac:cxnSpMkLst>
            <pc:docMk/>
            <pc:sldMk cId="118097519" sldId="258"/>
            <ac:cxnSpMk id="23" creationId="{F864934E-3738-8E1D-27C6-22385E46DC92}"/>
          </ac:cxnSpMkLst>
        </pc:cxnChg>
        <pc:cxnChg chg="add mod">
          <ac:chgData name="Singleton, Joseph" userId="785c9c64-0cd1-4067-91ec-2bf9041287c3" providerId="ADAL" clId="{B8F10E38-3123-4D6B-AA18-73A2B28B5B75}" dt="2025-05-30T20:50:59.443" v="9843" actId="1038"/>
          <ac:cxnSpMkLst>
            <pc:docMk/>
            <pc:sldMk cId="118097519" sldId="258"/>
            <ac:cxnSpMk id="24" creationId="{6811D35B-97E8-A022-3E15-CBB26B2E4E8B}"/>
          </ac:cxnSpMkLst>
        </pc:cxnChg>
        <pc:cxnChg chg="add mod">
          <ac:chgData name="Singleton, Joseph" userId="785c9c64-0cd1-4067-91ec-2bf9041287c3" providerId="ADAL" clId="{B8F10E38-3123-4D6B-AA18-73A2B28B5B75}" dt="2025-05-30T20:51:04.477" v="9869" actId="1037"/>
          <ac:cxnSpMkLst>
            <pc:docMk/>
            <pc:sldMk cId="118097519" sldId="258"/>
            <ac:cxnSpMk id="27" creationId="{89E8F942-DA9E-FFCB-7A15-5C467CA3F67F}"/>
          </ac:cxnSpMkLst>
        </pc:cxnChg>
        <pc:cxnChg chg="add mod">
          <ac:chgData name="Singleton, Joseph" userId="785c9c64-0cd1-4067-91ec-2bf9041287c3" providerId="ADAL" clId="{B8F10E38-3123-4D6B-AA18-73A2B28B5B75}" dt="2025-05-30T20:51:09.756" v="9893" actId="1037"/>
          <ac:cxnSpMkLst>
            <pc:docMk/>
            <pc:sldMk cId="118097519" sldId="258"/>
            <ac:cxnSpMk id="28" creationId="{F82FA7D1-F95B-C629-C6DC-77AED67D9997}"/>
          </ac:cxnSpMkLst>
        </pc:cxnChg>
        <pc:cxnChg chg="add mod">
          <ac:chgData name="Singleton, Joseph" userId="785c9c64-0cd1-4067-91ec-2bf9041287c3" providerId="ADAL" clId="{B8F10E38-3123-4D6B-AA18-73A2B28B5B75}" dt="2025-05-30T20:51:19.661" v="9925" actId="1038"/>
          <ac:cxnSpMkLst>
            <pc:docMk/>
            <pc:sldMk cId="118097519" sldId="258"/>
            <ac:cxnSpMk id="30" creationId="{24FFB992-781F-E25E-8253-8646CB02875B}"/>
          </ac:cxnSpMkLst>
        </pc:cxnChg>
        <pc:cxnChg chg="add mod">
          <ac:chgData name="Singleton, Joseph" userId="785c9c64-0cd1-4067-91ec-2bf9041287c3" providerId="ADAL" clId="{B8F10E38-3123-4D6B-AA18-73A2B28B5B75}" dt="2025-05-30T20:51:26.802" v="9950" actId="1037"/>
          <ac:cxnSpMkLst>
            <pc:docMk/>
            <pc:sldMk cId="118097519" sldId="258"/>
            <ac:cxnSpMk id="31" creationId="{4323E733-E84A-D1BD-3CC1-4C3B2805B7F3}"/>
          </ac:cxnSpMkLst>
        </pc:cxnChg>
        <pc:cxnChg chg="add mod">
          <ac:chgData name="Singleton, Joseph" userId="785c9c64-0cd1-4067-91ec-2bf9041287c3" providerId="ADAL" clId="{B8F10E38-3123-4D6B-AA18-73A2B28B5B75}" dt="2025-05-30T20:51:33.351" v="9969" actId="1037"/>
          <ac:cxnSpMkLst>
            <pc:docMk/>
            <pc:sldMk cId="118097519" sldId="258"/>
            <ac:cxnSpMk id="32" creationId="{2BC484D0-2A82-C63E-395D-75A0B1FB4FF8}"/>
          </ac:cxnSpMkLst>
        </pc:cxnChg>
        <pc:cxnChg chg="add mod">
          <ac:chgData name="Singleton, Joseph" userId="785c9c64-0cd1-4067-91ec-2bf9041287c3" providerId="ADAL" clId="{B8F10E38-3123-4D6B-AA18-73A2B28B5B75}" dt="2025-05-30T20:51:37.909" v="9985" actId="1038"/>
          <ac:cxnSpMkLst>
            <pc:docMk/>
            <pc:sldMk cId="118097519" sldId="258"/>
            <ac:cxnSpMk id="35" creationId="{7DB8D1D3-30AB-F6B7-46B0-0F5E73B902A1}"/>
          </ac:cxnSpMkLst>
        </pc:cxnChg>
        <pc:cxnChg chg="add mod">
          <ac:chgData name="Singleton, Joseph" userId="785c9c64-0cd1-4067-91ec-2bf9041287c3" providerId="ADAL" clId="{B8F10E38-3123-4D6B-AA18-73A2B28B5B75}" dt="2025-05-30T20:51:46.801" v="9994" actId="1038"/>
          <ac:cxnSpMkLst>
            <pc:docMk/>
            <pc:sldMk cId="118097519" sldId="258"/>
            <ac:cxnSpMk id="36" creationId="{BAF1D5B1-AF74-FFCE-0EF4-B08DC81FA5D9}"/>
          </ac:cxnSpMkLst>
        </pc:cxnChg>
      </pc:sldChg>
      <pc:sldChg chg="addSp delSp modSp new del mod">
        <pc:chgData name="Singleton, Joseph" userId="785c9c64-0cd1-4067-91ec-2bf9041287c3" providerId="ADAL" clId="{B8F10E38-3123-4D6B-AA18-73A2B28B5B75}" dt="2025-05-28T17:40:38.867" v="2583" actId="2696"/>
        <pc:sldMkLst>
          <pc:docMk/>
          <pc:sldMk cId="1603192965" sldId="259"/>
        </pc:sldMkLst>
      </pc:sldChg>
      <pc:sldChg chg="modSp new del mod ord">
        <pc:chgData name="Singleton, Joseph" userId="785c9c64-0cd1-4067-91ec-2bf9041287c3" providerId="ADAL" clId="{B8F10E38-3123-4D6B-AA18-73A2B28B5B75}" dt="2025-05-31T16:34:33.587" v="14178" actId="47"/>
        <pc:sldMkLst>
          <pc:docMk/>
          <pc:sldMk cId="3998371537" sldId="260"/>
        </pc:sldMkLst>
      </pc:sldChg>
      <pc:sldChg chg="addSp delSp modSp new mod ord setBg modNotesTx">
        <pc:chgData name="Singleton, Joseph" userId="785c9c64-0cd1-4067-91ec-2bf9041287c3" providerId="ADAL" clId="{B8F10E38-3123-4D6B-AA18-73A2B28B5B75}" dt="2025-05-31T01:25:33.349" v="10340" actId="20577"/>
        <pc:sldMkLst>
          <pc:docMk/>
          <pc:sldMk cId="2789342962" sldId="261"/>
        </pc:sldMkLst>
        <pc:spChg chg="mod">
          <ac:chgData name="Singleton, Joseph" userId="785c9c64-0cd1-4067-91ec-2bf9041287c3" providerId="ADAL" clId="{B8F10E38-3123-4D6B-AA18-73A2B28B5B75}" dt="2025-05-31T01:23:22.513" v="10227" actId="14100"/>
          <ac:spMkLst>
            <pc:docMk/>
            <pc:sldMk cId="2789342962" sldId="261"/>
            <ac:spMk id="2" creationId="{EE260BA3-3745-A057-DB96-F76250394274}"/>
          </ac:spMkLst>
        </pc:spChg>
        <pc:spChg chg="add del mod">
          <ac:chgData name="Singleton, Joseph" userId="785c9c64-0cd1-4067-91ec-2bf9041287c3" providerId="ADAL" clId="{B8F10E38-3123-4D6B-AA18-73A2B28B5B75}" dt="2025-05-30T20:13:33.546" v="9005" actId="26606"/>
          <ac:spMkLst>
            <pc:docMk/>
            <pc:sldMk cId="2789342962" sldId="261"/>
            <ac:spMk id="3" creationId="{A6BAA775-CCF2-A37D-00DB-D173F0D40CDC}"/>
          </ac:spMkLst>
        </pc:spChg>
        <pc:spChg chg="add del">
          <ac:chgData name="Singleton, Joseph" userId="785c9c64-0cd1-4067-91ec-2bf9041287c3" providerId="ADAL" clId="{B8F10E38-3123-4D6B-AA18-73A2B28B5B75}" dt="2025-05-30T20:13:33.496" v="9004" actId="26606"/>
          <ac:spMkLst>
            <pc:docMk/>
            <pc:sldMk cId="2789342962" sldId="261"/>
            <ac:spMk id="9" creationId="{06204E07-6F63-4D3E-B413-652FC095AB79}"/>
          </ac:spMkLst>
        </pc:spChg>
        <pc:spChg chg="add del">
          <ac:chgData name="Singleton, Joseph" userId="785c9c64-0cd1-4067-91ec-2bf9041287c3" providerId="ADAL" clId="{B8F10E38-3123-4D6B-AA18-73A2B28B5B75}" dt="2025-05-30T20:13:33.496" v="9004" actId="26606"/>
          <ac:spMkLst>
            <pc:docMk/>
            <pc:sldMk cId="2789342962" sldId="261"/>
            <ac:spMk id="11" creationId="{1A2C2B4C-DD5B-4BFB-A18E-0E2FA0125E1C}"/>
          </ac:spMkLst>
        </pc:spChg>
        <pc:spChg chg="add">
          <ac:chgData name="Singleton, Joseph" userId="785c9c64-0cd1-4067-91ec-2bf9041287c3" providerId="ADAL" clId="{B8F10E38-3123-4D6B-AA18-73A2B28B5B75}" dt="2025-05-30T20:13:33.546" v="9005" actId="26606"/>
          <ac:spMkLst>
            <pc:docMk/>
            <pc:sldMk cId="2789342962" sldId="261"/>
            <ac:spMk id="13" creationId="{D4842243-8D8F-4D37-8FC3-09A660E7AE3E}"/>
          </ac:spMkLst>
        </pc:spChg>
        <pc:spChg chg="add">
          <ac:chgData name="Singleton, Joseph" userId="785c9c64-0cd1-4067-91ec-2bf9041287c3" providerId="ADAL" clId="{B8F10E38-3123-4D6B-AA18-73A2B28B5B75}" dt="2025-05-30T20:13:33.546" v="9005" actId="26606"/>
          <ac:spMkLst>
            <pc:docMk/>
            <pc:sldMk cId="2789342962" sldId="261"/>
            <ac:spMk id="14" creationId="{02FF53E3-0DDC-4270-9698-6F5D68343F55}"/>
          </ac:spMkLst>
        </pc:spChg>
        <pc:graphicFrameChg chg="add del">
          <ac:chgData name="Singleton, Joseph" userId="785c9c64-0cd1-4067-91ec-2bf9041287c3" providerId="ADAL" clId="{B8F10E38-3123-4D6B-AA18-73A2B28B5B75}" dt="2025-05-30T20:13:33.496" v="9004" actId="26606"/>
          <ac:graphicFrameMkLst>
            <pc:docMk/>
            <pc:sldMk cId="2789342962" sldId="261"/>
            <ac:graphicFrameMk id="5" creationId="{0ADE997F-EDA3-2F05-9001-00BC4E1024E7}"/>
          </ac:graphicFrameMkLst>
        </pc:graphicFrameChg>
        <pc:graphicFrameChg chg="add mod">
          <ac:chgData name="Singleton, Joseph" userId="785c9c64-0cd1-4067-91ec-2bf9041287c3" providerId="ADAL" clId="{B8F10E38-3123-4D6B-AA18-73A2B28B5B75}" dt="2025-05-31T01:25:33.349" v="10340" actId="20577"/>
          <ac:graphicFrameMkLst>
            <pc:docMk/>
            <pc:sldMk cId="2789342962" sldId="261"/>
            <ac:graphicFrameMk id="15" creationId="{0ABF1847-54E7-5B24-690C-EB9206DA8870}"/>
          </ac:graphicFrameMkLst>
        </pc:graphicFrameChg>
      </pc:sldChg>
      <pc:sldChg chg="modSp new del mod">
        <pc:chgData name="Singleton, Joseph" userId="785c9c64-0cd1-4067-91ec-2bf9041287c3" providerId="ADAL" clId="{B8F10E38-3123-4D6B-AA18-73A2B28B5B75}" dt="2025-05-31T16:56:29.386" v="15336" actId="47"/>
        <pc:sldMkLst>
          <pc:docMk/>
          <pc:sldMk cId="2059731579" sldId="262"/>
        </pc:sldMkLst>
      </pc:sldChg>
      <pc:sldChg chg="addSp delSp modSp new mod setBg">
        <pc:chgData name="Singleton, Joseph" userId="785c9c64-0cd1-4067-91ec-2bf9041287c3" providerId="ADAL" clId="{B8F10E38-3123-4D6B-AA18-73A2B28B5B75}" dt="2025-05-31T15:39:28.394" v="12189" actId="20577"/>
        <pc:sldMkLst>
          <pc:docMk/>
          <pc:sldMk cId="2105414990" sldId="263"/>
        </pc:sldMkLst>
        <pc:spChg chg="add mod">
          <ac:chgData name="Singleton, Joseph" userId="785c9c64-0cd1-4067-91ec-2bf9041287c3" providerId="ADAL" clId="{B8F10E38-3123-4D6B-AA18-73A2B28B5B75}" dt="2025-05-31T01:23:28.756" v="10229" actId="14100"/>
          <ac:spMkLst>
            <pc:docMk/>
            <pc:sldMk cId="2105414990" sldId="263"/>
            <ac:spMk id="2" creationId="{BB58ABD3-DE82-55CD-3EA3-A19D7A8D0868}"/>
          </ac:spMkLst>
        </pc:spChg>
        <pc:spChg chg="add del mod">
          <ac:chgData name="Singleton, Joseph" userId="785c9c64-0cd1-4067-91ec-2bf9041287c3" providerId="ADAL" clId="{B8F10E38-3123-4D6B-AA18-73A2B28B5B75}" dt="2025-05-30T20:14:53.009" v="9023" actId="26606"/>
          <ac:spMkLst>
            <pc:docMk/>
            <pc:sldMk cId="2105414990" sldId="263"/>
            <ac:spMk id="3" creationId="{64B55BEA-6478-3886-C130-7529C967C870}"/>
          </ac:spMkLst>
        </pc:spChg>
        <pc:spChg chg="add del mod">
          <ac:chgData name="Singleton, Joseph" userId="785c9c64-0cd1-4067-91ec-2bf9041287c3" providerId="ADAL" clId="{B8F10E38-3123-4D6B-AA18-73A2B28B5B75}" dt="2025-05-30T20:15:02.633" v="9024" actId="478"/>
          <ac:spMkLst>
            <pc:docMk/>
            <pc:sldMk cId="2105414990" sldId="263"/>
            <ac:spMk id="6" creationId="{08205B50-C921-BF38-B561-AD22B8D67A56}"/>
          </ac:spMkLst>
        </pc:spChg>
        <pc:spChg chg="add">
          <ac:chgData name="Singleton, Joseph" userId="785c9c64-0cd1-4067-91ec-2bf9041287c3" providerId="ADAL" clId="{B8F10E38-3123-4D6B-AA18-73A2B28B5B75}" dt="2025-05-30T20:14:53.009" v="9023" actId="26606"/>
          <ac:spMkLst>
            <pc:docMk/>
            <pc:sldMk cId="2105414990" sldId="263"/>
            <ac:spMk id="9" creationId="{D4842243-8D8F-4D37-8FC3-09A660E7AE3E}"/>
          </ac:spMkLst>
        </pc:spChg>
        <pc:spChg chg="add">
          <ac:chgData name="Singleton, Joseph" userId="785c9c64-0cd1-4067-91ec-2bf9041287c3" providerId="ADAL" clId="{B8F10E38-3123-4D6B-AA18-73A2B28B5B75}" dt="2025-05-30T20:14:53.009" v="9023" actId="26606"/>
          <ac:spMkLst>
            <pc:docMk/>
            <pc:sldMk cId="2105414990" sldId="263"/>
            <ac:spMk id="10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4:33.198" v="9016" actId="26606"/>
          <ac:spMkLst>
            <pc:docMk/>
            <pc:sldMk cId="2105414990" sldId="263"/>
            <ac:spMk id="12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0T20:14:33.198" v="9016" actId="26606"/>
          <ac:spMkLst>
            <pc:docMk/>
            <pc:sldMk cId="2105414990" sldId="263"/>
            <ac:spMk id="14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4:35.763" v="9018" actId="26606"/>
          <ac:spMkLst>
            <pc:docMk/>
            <pc:sldMk cId="2105414990" sldId="263"/>
            <ac:spMk id="16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0T20:14:35.763" v="9018" actId="26606"/>
          <ac:spMkLst>
            <pc:docMk/>
            <pc:sldMk cId="2105414990" sldId="263"/>
            <ac:spMk id="17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4:43.628" v="9020" actId="26606"/>
          <ac:spMkLst>
            <pc:docMk/>
            <pc:sldMk cId="2105414990" sldId="263"/>
            <ac:spMk id="20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0T20:14:43.628" v="9020" actId="26606"/>
          <ac:spMkLst>
            <pc:docMk/>
            <pc:sldMk cId="2105414990" sldId="263"/>
            <ac:spMk id="21" creationId="{02FF53E3-0DDC-4270-9698-6F5D68343F55}"/>
          </ac:spMkLst>
        </pc:spChg>
        <pc:graphicFrameChg chg="add del">
          <ac:chgData name="Singleton, Joseph" userId="785c9c64-0cd1-4067-91ec-2bf9041287c3" providerId="ADAL" clId="{B8F10E38-3123-4D6B-AA18-73A2B28B5B75}" dt="2025-05-30T20:14:33.198" v="9016" actId="26606"/>
          <ac:graphicFrameMkLst>
            <pc:docMk/>
            <pc:sldMk cId="2105414990" sldId="263"/>
            <ac:graphicFrameMk id="8" creationId="{C8B941A1-C269-D577-2D85-1E66B4524D9D}"/>
          </ac:graphicFrameMkLst>
        </pc:graphicFrameChg>
        <pc:graphicFrameChg chg="add mod">
          <ac:chgData name="Singleton, Joseph" userId="785c9c64-0cd1-4067-91ec-2bf9041287c3" providerId="ADAL" clId="{B8F10E38-3123-4D6B-AA18-73A2B28B5B75}" dt="2025-05-31T15:39:28.394" v="12189" actId="20577"/>
          <ac:graphicFrameMkLst>
            <pc:docMk/>
            <pc:sldMk cId="2105414990" sldId="263"/>
            <ac:graphicFrameMk id="11" creationId="{CFDA5440-04ED-334F-04F1-A3BC149B9C94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0T20:14:35.763" v="9018" actId="26606"/>
          <ac:graphicFrameMkLst>
            <pc:docMk/>
            <pc:sldMk cId="2105414990" sldId="263"/>
            <ac:graphicFrameMk id="18" creationId="{CFDA5440-04ED-334F-04F1-A3BC149B9C94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0T20:14:43.628" v="9020" actId="26606"/>
          <ac:graphicFrameMkLst>
            <pc:docMk/>
            <pc:sldMk cId="2105414990" sldId="263"/>
            <ac:graphicFrameMk id="22" creationId="{C8B941A1-C269-D577-2D85-1E66B4524D9D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0T20:14:45.965" v="9022" actId="26606"/>
          <ac:graphicFrameMkLst>
            <pc:docMk/>
            <pc:sldMk cId="2105414990" sldId="263"/>
            <ac:graphicFrameMk id="24" creationId="{E718B11E-28C8-CE68-B2CB-C59C2BAAE308}"/>
          </ac:graphicFrameMkLst>
        </pc:graphicFrameChg>
      </pc:sldChg>
      <pc:sldChg chg="addSp delSp modSp new del mod setBg">
        <pc:chgData name="Singleton, Joseph" userId="785c9c64-0cd1-4067-91ec-2bf9041287c3" providerId="ADAL" clId="{B8F10E38-3123-4D6B-AA18-73A2B28B5B75}" dt="2025-05-30T19:58:01.576" v="8447" actId="47"/>
        <pc:sldMkLst>
          <pc:docMk/>
          <pc:sldMk cId="1956849964" sldId="264"/>
        </pc:sldMkLst>
        <pc:spChg chg="mod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2" creationId="{D1E2EB76-0D29-BAD3-0D1F-75E3E5BC301F}"/>
          </ac:spMkLst>
        </pc:spChg>
        <pc:spChg chg="del">
          <ac:chgData name="Singleton, Joseph" userId="785c9c64-0cd1-4067-91ec-2bf9041287c3" providerId="ADAL" clId="{B8F10E38-3123-4D6B-AA18-73A2B28B5B75}" dt="2025-05-30T19:56:19.508" v="8424"/>
          <ac:spMkLst>
            <pc:docMk/>
            <pc:sldMk cId="1956849964" sldId="264"/>
            <ac:spMk id="3" creationId="{3433A7EC-F5AF-3C43-9E99-1648F38B3541}"/>
          </ac:spMkLst>
        </pc:spChg>
        <pc:spChg chg="add del">
          <ac:chgData name="Singleton, Joseph" userId="785c9c64-0cd1-4067-91ec-2bf9041287c3" providerId="ADAL" clId="{B8F10E38-3123-4D6B-AA18-73A2B28B5B75}" dt="2025-05-30T19:56:38.984" v="8426" actId="478"/>
          <ac:spMkLst>
            <pc:docMk/>
            <pc:sldMk cId="1956849964" sldId="264"/>
            <ac:spMk id="8" creationId="{D6F8F46A-5599-7A8D-9874-1D4B12B9583D}"/>
          </ac:spMkLst>
        </pc:spChg>
        <pc:spChg chg="add del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11" creationId="{DA1766D0-745A-4921-A68E-56642A6508CF}"/>
          </ac:spMkLst>
        </pc:spChg>
        <pc:spChg chg="add del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13" creationId="{583F1E3F-D7BF-4DB5-8016-70B9E385E338}"/>
          </ac:spMkLst>
        </pc:spChg>
        <pc:spChg chg="add del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15" creationId="{DD0D3E7A-8DF6-4A78-A03C-86AD697468BE}"/>
          </ac:spMkLst>
        </pc:spChg>
        <pc:spChg chg="add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20" creationId="{AE192E3E-68A9-4F36-936C-1C8D0B9EF132}"/>
          </ac:spMkLst>
        </pc:spChg>
        <pc:spChg chg="add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22" creationId="{845648E2-B946-43A1-80DE-C50CBBDF92FA}"/>
          </ac:spMkLst>
        </pc:spChg>
        <pc:spChg chg="add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24" creationId="{EA06546B-3E90-4E24-BD32-C6BFD1CD8D20}"/>
          </ac:spMkLst>
        </pc:spChg>
        <pc:spChg chg="add">
          <ac:chgData name="Singleton, Joseph" userId="785c9c64-0cd1-4067-91ec-2bf9041287c3" providerId="ADAL" clId="{B8F10E38-3123-4D6B-AA18-73A2B28B5B75}" dt="2025-05-30T19:56:50.124" v="8427" actId="26606"/>
          <ac:spMkLst>
            <pc:docMk/>
            <pc:sldMk cId="1956849964" sldId="264"/>
            <ac:spMk id="26" creationId="{3FA95682-BEE6-4B33-BA34-7E7BE49782DA}"/>
          </ac:spMkLst>
        </pc:spChg>
        <pc:picChg chg="add del mod">
          <ac:chgData name="Singleton, Joseph" userId="785c9c64-0cd1-4067-91ec-2bf9041287c3" providerId="ADAL" clId="{B8F10E38-3123-4D6B-AA18-73A2B28B5B75}" dt="2025-05-30T19:57:58.380" v="8446" actId="478"/>
          <ac:picMkLst>
            <pc:docMk/>
            <pc:sldMk cId="1956849964" sldId="264"/>
            <ac:picMk id="4" creationId="{699D80C9-C19C-11CF-C910-1DF2DFEA9B90}"/>
          </ac:picMkLst>
        </pc:picChg>
      </pc:sldChg>
      <pc:sldChg chg="addSp delSp modSp new mod setBg">
        <pc:chgData name="Singleton, Joseph" userId="785c9c64-0cd1-4067-91ec-2bf9041287c3" providerId="ADAL" clId="{B8F10E38-3123-4D6B-AA18-73A2B28B5B75}" dt="2025-05-30T20:41:57.497" v="9775" actId="20577"/>
        <pc:sldMkLst>
          <pc:docMk/>
          <pc:sldMk cId="4097717931" sldId="265"/>
        </pc:sldMkLst>
        <pc:spChg chg="del mod">
          <ac:chgData name="Singleton, Joseph" userId="785c9c64-0cd1-4067-91ec-2bf9041287c3" providerId="ADAL" clId="{B8F10E38-3123-4D6B-AA18-73A2B28B5B75}" dt="2025-05-30T20:19:18.510" v="9126" actId="478"/>
          <ac:spMkLst>
            <pc:docMk/>
            <pc:sldMk cId="4097717931" sldId="265"/>
            <ac:spMk id="2" creationId="{2C3CA58F-6639-4B7B-AE6A-1192970BDDB0}"/>
          </ac:spMkLst>
        </pc:spChg>
        <pc:spChg chg="del mod">
          <ac:chgData name="Singleton, Joseph" userId="785c9c64-0cd1-4067-91ec-2bf9041287c3" providerId="ADAL" clId="{B8F10E38-3123-4D6B-AA18-73A2B28B5B75}" dt="2025-05-30T20:00:00.883" v="8632" actId="26606"/>
          <ac:spMkLst>
            <pc:docMk/>
            <pc:sldMk cId="4097717931" sldId="265"/>
            <ac:spMk id="3" creationId="{DCA2BCDC-044A-BE68-97EB-3029897E1970}"/>
          </ac:spMkLst>
        </pc:spChg>
        <pc:spChg chg="add mod">
          <ac:chgData name="Singleton, Joseph" userId="785c9c64-0cd1-4067-91ec-2bf9041287c3" providerId="ADAL" clId="{B8F10E38-3123-4D6B-AA18-73A2B28B5B75}" dt="2025-05-30T20:21:37.230" v="9180" actId="1076"/>
          <ac:spMkLst>
            <pc:docMk/>
            <pc:sldMk cId="4097717931" sldId="265"/>
            <ac:spMk id="6" creationId="{A39802F6-70AF-B840-FF84-B44585D2A26E}"/>
          </ac:spMkLst>
        </pc:spChg>
        <pc:spChg chg="add del">
          <ac:chgData name="Singleton, Joseph" userId="785c9c64-0cd1-4067-91ec-2bf9041287c3" providerId="ADAL" clId="{B8F10E38-3123-4D6B-AA18-73A2B28B5B75}" dt="2025-05-30T20:04:10.219" v="8771" actId="26606"/>
          <ac:spMkLst>
            <pc:docMk/>
            <pc:sldMk cId="4097717931" sldId="265"/>
            <ac:spMk id="9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04:10.219" v="8771" actId="26606"/>
          <ac:spMkLst>
            <pc:docMk/>
            <pc:sldMk cId="4097717931" sldId="265"/>
            <ac:spMk id="11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04:41.006" v="8775" actId="26606"/>
          <ac:spMkLst>
            <pc:docMk/>
            <pc:sldMk cId="4097717931" sldId="265"/>
            <ac:spMk id="13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04:41.006" v="8775" actId="26606"/>
          <ac:spMkLst>
            <pc:docMk/>
            <pc:sldMk cId="4097717931" sldId="265"/>
            <ac:spMk id="14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00:59.784" v="8634" actId="26606"/>
          <ac:spMkLst>
            <pc:docMk/>
            <pc:sldMk cId="4097717931" sldId="265"/>
            <ac:spMk id="16" creationId="{5A929C1E-D8F4-4A72-B3A3-525B158CC234}"/>
          </ac:spMkLst>
        </pc:spChg>
        <pc:spChg chg="add del">
          <ac:chgData name="Singleton, Joseph" userId="785c9c64-0cd1-4067-91ec-2bf9041287c3" providerId="ADAL" clId="{B8F10E38-3123-4D6B-AA18-73A2B28B5B75}" dt="2025-05-30T20:00:59.784" v="8634" actId="26606"/>
          <ac:spMkLst>
            <pc:docMk/>
            <pc:sldMk cId="4097717931" sldId="265"/>
            <ac:spMk id="18" creationId="{4688C57F-18E6-4B7B-896C-59DF442738F9}"/>
          </ac:spMkLst>
        </pc:spChg>
        <pc:spChg chg="add del">
          <ac:chgData name="Singleton, Joseph" userId="785c9c64-0cd1-4067-91ec-2bf9041287c3" providerId="ADAL" clId="{B8F10E38-3123-4D6B-AA18-73A2B28B5B75}" dt="2025-05-30T20:07:08.708" v="8826" actId="26606"/>
          <ac:spMkLst>
            <pc:docMk/>
            <pc:sldMk cId="4097717931" sldId="265"/>
            <ac:spMk id="19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07:08.708" v="8826" actId="26606"/>
          <ac:spMkLst>
            <pc:docMk/>
            <pc:sldMk cId="4097717931" sldId="265"/>
            <ac:spMk id="21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07:30.668" v="8829" actId="26606"/>
          <ac:spMkLst>
            <pc:docMk/>
            <pc:sldMk cId="4097717931" sldId="265"/>
            <ac:spMk id="26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07:30.668" v="8829" actId="26606"/>
          <ac:spMkLst>
            <pc:docMk/>
            <pc:sldMk cId="4097717931" sldId="265"/>
            <ac:spMk id="28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1:10.074" v="8953" actId="26606"/>
          <ac:spMkLst>
            <pc:docMk/>
            <pc:sldMk cId="4097717931" sldId="265"/>
            <ac:spMk id="33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11:10.074" v="8953" actId="26606"/>
          <ac:spMkLst>
            <pc:docMk/>
            <pc:sldMk cId="4097717931" sldId="265"/>
            <ac:spMk id="35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0:54.215" v="8948" actId="26606"/>
          <ac:spMkLst>
            <pc:docMk/>
            <pc:sldMk cId="4097717931" sldId="265"/>
            <ac:spMk id="40" creationId="{C1C08158-5BFB-475E-AFFD-3119675BE108}"/>
          </ac:spMkLst>
        </pc:spChg>
        <pc:spChg chg="add del">
          <ac:chgData name="Singleton, Joseph" userId="785c9c64-0cd1-4067-91ec-2bf9041287c3" providerId="ADAL" clId="{B8F10E38-3123-4D6B-AA18-73A2B28B5B75}" dt="2025-05-30T20:10:54.215" v="8948" actId="26606"/>
          <ac:spMkLst>
            <pc:docMk/>
            <pc:sldMk cId="4097717931" sldId="265"/>
            <ac:spMk id="42" creationId="{4F5923A5-3EA5-4A1F-8FB1-6E9E4AC90BEF}"/>
          </ac:spMkLst>
        </pc:spChg>
        <pc:spChg chg="add del">
          <ac:chgData name="Singleton, Joseph" userId="785c9c64-0cd1-4067-91ec-2bf9041287c3" providerId="ADAL" clId="{B8F10E38-3123-4D6B-AA18-73A2B28B5B75}" dt="2025-05-30T20:10:54.215" v="8948" actId="26606"/>
          <ac:spMkLst>
            <pc:docMk/>
            <pc:sldMk cId="4097717931" sldId="265"/>
            <ac:spMk id="44" creationId="{1850567E-9970-49B5-8036-68DF198AB106}"/>
          </ac:spMkLst>
        </pc:spChg>
        <pc:spChg chg="add del">
          <ac:chgData name="Singleton, Joseph" userId="785c9c64-0cd1-4067-91ec-2bf9041287c3" providerId="ADAL" clId="{B8F10E38-3123-4D6B-AA18-73A2B28B5B75}" dt="2025-05-30T20:10:54.215" v="8948" actId="26606"/>
          <ac:spMkLst>
            <pc:docMk/>
            <pc:sldMk cId="4097717931" sldId="265"/>
            <ac:spMk id="46" creationId="{252F6D40-1969-431D-97A1-D6439AD90942}"/>
          </ac:spMkLst>
        </pc:spChg>
        <pc:spChg chg="add del">
          <ac:chgData name="Singleton, Joseph" userId="785c9c64-0cd1-4067-91ec-2bf9041287c3" providerId="ADAL" clId="{B8F10E38-3123-4D6B-AA18-73A2B28B5B75}" dt="2025-05-30T20:11:01.854" v="8950" actId="26606"/>
          <ac:spMkLst>
            <pc:docMk/>
            <pc:sldMk cId="4097717931" sldId="265"/>
            <ac:spMk id="48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11:01.854" v="8950" actId="26606"/>
          <ac:spMkLst>
            <pc:docMk/>
            <pc:sldMk cId="4097717931" sldId="265"/>
            <ac:spMk id="49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1:09.918" v="8952" actId="26606"/>
          <ac:spMkLst>
            <pc:docMk/>
            <pc:sldMk cId="4097717931" sldId="265"/>
            <ac:spMk id="51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11:09.918" v="8952" actId="26606"/>
          <ac:spMkLst>
            <pc:docMk/>
            <pc:sldMk cId="4097717931" sldId="265"/>
            <ac:spMk id="52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2:51.172" v="8996" actId="26606"/>
          <ac:spMkLst>
            <pc:docMk/>
            <pc:sldMk cId="4097717931" sldId="265"/>
            <ac:spMk id="54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12:51.172" v="8996" actId="26606"/>
          <ac:spMkLst>
            <pc:docMk/>
            <pc:sldMk cId="4097717931" sldId="265"/>
            <ac:spMk id="55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2:51.036" v="8995" actId="26606"/>
          <ac:spMkLst>
            <pc:docMk/>
            <pc:sldMk cId="4097717931" sldId="265"/>
            <ac:spMk id="60" creationId="{C1C08158-5BFB-475E-AFFD-3119675BE108}"/>
          </ac:spMkLst>
        </pc:spChg>
        <pc:spChg chg="add del">
          <ac:chgData name="Singleton, Joseph" userId="785c9c64-0cd1-4067-91ec-2bf9041287c3" providerId="ADAL" clId="{B8F10E38-3123-4D6B-AA18-73A2B28B5B75}" dt="2025-05-30T20:12:51.036" v="8995" actId="26606"/>
          <ac:spMkLst>
            <pc:docMk/>
            <pc:sldMk cId="4097717931" sldId="265"/>
            <ac:spMk id="62" creationId="{4F5923A5-3EA5-4A1F-8FB1-6E9E4AC90BEF}"/>
          </ac:spMkLst>
        </pc:spChg>
        <pc:spChg chg="add del">
          <ac:chgData name="Singleton, Joseph" userId="785c9c64-0cd1-4067-91ec-2bf9041287c3" providerId="ADAL" clId="{B8F10E38-3123-4D6B-AA18-73A2B28B5B75}" dt="2025-05-30T20:12:51.036" v="8995" actId="26606"/>
          <ac:spMkLst>
            <pc:docMk/>
            <pc:sldMk cId="4097717931" sldId="265"/>
            <ac:spMk id="64" creationId="{1850567E-9970-49B5-8036-68DF198AB106}"/>
          </ac:spMkLst>
        </pc:spChg>
        <pc:spChg chg="add del">
          <ac:chgData name="Singleton, Joseph" userId="785c9c64-0cd1-4067-91ec-2bf9041287c3" providerId="ADAL" clId="{B8F10E38-3123-4D6B-AA18-73A2B28B5B75}" dt="2025-05-30T20:12:51.036" v="8995" actId="26606"/>
          <ac:spMkLst>
            <pc:docMk/>
            <pc:sldMk cId="4097717931" sldId="265"/>
            <ac:spMk id="66" creationId="{252F6D40-1969-431D-97A1-D6439AD90942}"/>
          </ac:spMkLst>
        </pc:spChg>
        <pc:spChg chg="add del">
          <ac:chgData name="Singleton, Joseph" userId="785c9c64-0cd1-4067-91ec-2bf9041287c3" providerId="ADAL" clId="{B8F10E38-3123-4D6B-AA18-73A2B28B5B75}" dt="2025-05-30T20:18:43.914" v="9106" actId="26606"/>
          <ac:spMkLst>
            <pc:docMk/>
            <pc:sldMk cId="4097717931" sldId="265"/>
            <ac:spMk id="68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0T20:18:43.914" v="9106" actId="26606"/>
          <ac:spMkLst>
            <pc:docMk/>
            <pc:sldMk cId="4097717931" sldId="265"/>
            <ac:spMk id="69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0T20:19:45.957" v="9131" actId="26606"/>
          <ac:spMkLst>
            <pc:docMk/>
            <pc:sldMk cId="4097717931" sldId="265"/>
            <ac:spMk id="74" creationId="{C1C08158-5BFB-475E-AFFD-3119675BE108}"/>
          </ac:spMkLst>
        </pc:spChg>
        <pc:spChg chg="add del">
          <ac:chgData name="Singleton, Joseph" userId="785c9c64-0cd1-4067-91ec-2bf9041287c3" providerId="ADAL" clId="{B8F10E38-3123-4D6B-AA18-73A2B28B5B75}" dt="2025-05-30T20:19:45.957" v="9131" actId="26606"/>
          <ac:spMkLst>
            <pc:docMk/>
            <pc:sldMk cId="4097717931" sldId="265"/>
            <ac:spMk id="76" creationId="{4F5923A5-3EA5-4A1F-8FB1-6E9E4AC90BEF}"/>
          </ac:spMkLst>
        </pc:spChg>
        <pc:spChg chg="add del">
          <ac:chgData name="Singleton, Joseph" userId="785c9c64-0cd1-4067-91ec-2bf9041287c3" providerId="ADAL" clId="{B8F10E38-3123-4D6B-AA18-73A2B28B5B75}" dt="2025-05-30T20:19:45.957" v="9131" actId="26606"/>
          <ac:spMkLst>
            <pc:docMk/>
            <pc:sldMk cId="4097717931" sldId="265"/>
            <ac:spMk id="78" creationId="{1850567E-9970-49B5-8036-68DF198AB106}"/>
          </ac:spMkLst>
        </pc:spChg>
        <pc:spChg chg="add del">
          <ac:chgData name="Singleton, Joseph" userId="785c9c64-0cd1-4067-91ec-2bf9041287c3" providerId="ADAL" clId="{B8F10E38-3123-4D6B-AA18-73A2B28B5B75}" dt="2025-05-30T20:19:45.957" v="9131" actId="26606"/>
          <ac:spMkLst>
            <pc:docMk/>
            <pc:sldMk cId="4097717931" sldId="265"/>
            <ac:spMk id="80" creationId="{252F6D40-1969-431D-97A1-D6439AD90942}"/>
          </ac:spMkLst>
        </pc:spChg>
        <pc:spChg chg="add del">
          <ac:chgData name="Singleton, Joseph" userId="785c9c64-0cd1-4067-91ec-2bf9041287c3" providerId="ADAL" clId="{B8F10E38-3123-4D6B-AA18-73A2B28B5B75}" dt="2025-05-30T20:19:39.164" v="9128" actId="26606"/>
          <ac:spMkLst>
            <pc:docMk/>
            <pc:sldMk cId="4097717931" sldId="265"/>
            <ac:spMk id="85" creationId="{06204E07-6F63-4D3E-B413-652FC095AB79}"/>
          </ac:spMkLst>
        </pc:spChg>
        <pc:spChg chg="add del">
          <ac:chgData name="Singleton, Joseph" userId="785c9c64-0cd1-4067-91ec-2bf9041287c3" providerId="ADAL" clId="{B8F10E38-3123-4D6B-AA18-73A2B28B5B75}" dt="2025-05-30T20:19:39.164" v="9128" actId="26606"/>
          <ac:spMkLst>
            <pc:docMk/>
            <pc:sldMk cId="4097717931" sldId="265"/>
            <ac:spMk id="87" creationId="{1A2C2B4C-DD5B-4BFB-A18E-0E2FA0125E1C}"/>
          </ac:spMkLst>
        </pc:spChg>
        <pc:spChg chg="add del">
          <ac:chgData name="Singleton, Joseph" userId="785c9c64-0cd1-4067-91ec-2bf9041287c3" providerId="ADAL" clId="{B8F10E38-3123-4D6B-AA18-73A2B28B5B75}" dt="2025-05-30T20:19:45.709" v="9130" actId="26606"/>
          <ac:spMkLst>
            <pc:docMk/>
            <pc:sldMk cId="4097717931" sldId="265"/>
            <ac:spMk id="89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0T20:19:45.709" v="9130" actId="26606"/>
          <ac:spMkLst>
            <pc:docMk/>
            <pc:sldMk cId="4097717931" sldId="265"/>
            <ac:spMk id="90" creationId="{02FF53E3-0DDC-4270-9698-6F5D68343F55}"/>
          </ac:spMkLst>
        </pc:spChg>
        <pc:spChg chg="add">
          <ac:chgData name="Singleton, Joseph" userId="785c9c64-0cd1-4067-91ec-2bf9041287c3" providerId="ADAL" clId="{B8F10E38-3123-4D6B-AA18-73A2B28B5B75}" dt="2025-05-30T20:19:45.957" v="9131" actId="26606"/>
          <ac:spMkLst>
            <pc:docMk/>
            <pc:sldMk cId="4097717931" sldId="265"/>
            <ac:spMk id="92" creationId="{5A929C1E-D8F4-4A72-B3A3-525B158CC234}"/>
          </ac:spMkLst>
        </pc:spChg>
        <pc:spChg chg="add">
          <ac:chgData name="Singleton, Joseph" userId="785c9c64-0cd1-4067-91ec-2bf9041287c3" providerId="ADAL" clId="{B8F10E38-3123-4D6B-AA18-73A2B28B5B75}" dt="2025-05-30T20:19:45.957" v="9131" actId="26606"/>
          <ac:spMkLst>
            <pc:docMk/>
            <pc:sldMk cId="4097717931" sldId="265"/>
            <ac:spMk id="93" creationId="{4688C57F-18E6-4B7B-896C-59DF442738F9}"/>
          </ac:spMkLst>
        </pc:spChg>
        <pc:graphicFrameChg chg="add del mod">
          <ac:chgData name="Singleton, Joseph" userId="785c9c64-0cd1-4067-91ec-2bf9041287c3" providerId="ADAL" clId="{B8F10E38-3123-4D6B-AA18-73A2B28B5B75}" dt="2025-05-30T20:02:49.041" v="8696" actId="478"/>
          <ac:graphicFrameMkLst>
            <pc:docMk/>
            <pc:sldMk cId="4097717931" sldId="265"/>
            <ac:graphicFrameMk id="4" creationId="{E3604740-7739-0174-5DC6-6D8FD91D4DEE}"/>
          </ac:graphicFrameMkLst>
        </pc:graphicFrameChg>
        <pc:graphicFrameChg chg="add mod ord modGraphic">
          <ac:chgData name="Singleton, Joseph" userId="785c9c64-0cd1-4067-91ec-2bf9041287c3" providerId="ADAL" clId="{B8F10E38-3123-4D6B-AA18-73A2B28B5B75}" dt="2025-05-30T20:41:57.497" v="9775" actId="20577"/>
          <ac:graphicFrameMkLst>
            <pc:docMk/>
            <pc:sldMk cId="4097717931" sldId="265"/>
            <ac:graphicFrameMk id="5" creationId="{5BF83DE4-0237-1AC2-AEB6-4CFA993B2348}"/>
          </ac:graphicFrameMkLst>
        </pc:graphicFrameChg>
      </pc:sldChg>
      <pc:sldChg chg="addSp delSp modSp new del mod">
        <pc:chgData name="Singleton, Joseph" userId="785c9c64-0cd1-4067-91ec-2bf9041287c3" providerId="ADAL" clId="{B8F10E38-3123-4D6B-AA18-73A2B28B5B75}" dt="2025-05-30T20:05:59.349" v="8783" actId="47"/>
        <pc:sldMkLst>
          <pc:docMk/>
          <pc:sldMk cId="1053297426" sldId="266"/>
        </pc:sldMkLst>
        <pc:spChg chg="del">
          <ac:chgData name="Singleton, Joseph" userId="785c9c64-0cd1-4067-91ec-2bf9041287c3" providerId="ADAL" clId="{B8F10E38-3123-4D6B-AA18-73A2B28B5B75}" dt="2025-05-30T20:02:57.154" v="8698" actId="478"/>
          <ac:spMkLst>
            <pc:docMk/>
            <pc:sldMk cId="1053297426" sldId="266"/>
            <ac:spMk id="2" creationId="{FD9251A2-7068-CE59-822C-7847D59C6089}"/>
          </ac:spMkLst>
        </pc:spChg>
        <pc:spChg chg="del">
          <ac:chgData name="Singleton, Joseph" userId="785c9c64-0cd1-4067-91ec-2bf9041287c3" providerId="ADAL" clId="{B8F10E38-3123-4D6B-AA18-73A2B28B5B75}" dt="2025-05-30T20:02:55.446" v="8697" actId="478"/>
          <ac:spMkLst>
            <pc:docMk/>
            <pc:sldMk cId="1053297426" sldId="266"/>
            <ac:spMk id="3" creationId="{E24BD66C-1F6B-97CF-E268-D2D81BD8E55F}"/>
          </ac:spMkLst>
        </pc:spChg>
        <pc:graphicFrameChg chg="add mod">
          <ac:chgData name="Singleton, Joseph" userId="785c9c64-0cd1-4067-91ec-2bf9041287c3" providerId="ADAL" clId="{B8F10E38-3123-4D6B-AA18-73A2B28B5B75}" dt="2025-05-30T20:02:57.743" v="8699"/>
          <ac:graphicFrameMkLst>
            <pc:docMk/>
            <pc:sldMk cId="1053297426" sldId="266"/>
            <ac:graphicFrameMk id="4" creationId="{90019B76-68C6-4017-97E2-273D125462BE}"/>
          </ac:graphicFrameMkLst>
        </pc:graphicFrameChg>
      </pc:sldChg>
      <pc:sldChg chg="addSp delSp modSp new mod ord setBg">
        <pc:chgData name="Singleton, Joseph" userId="785c9c64-0cd1-4067-91ec-2bf9041287c3" providerId="ADAL" clId="{B8F10E38-3123-4D6B-AA18-73A2B28B5B75}" dt="2025-05-31T19:18:43.483" v="23795" actId="20577"/>
        <pc:sldMkLst>
          <pc:docMk/>
          <pc:sldMk cId="4103124738" sldId="266"/>
        </pc:sldMkLst>
        <pc:spChg chg="mod">
          <ac:chgData name="Singleton, Joseph" userId="785c9c64-0cd1-4067-91ec-2bf9041287c3" providerId="ADAL" clId="{B8F10E38-3123-4D6B-AA18-73A2B28B5B75}" dt="2025-05-31T19:15:04.715" v="23709" actId="26606"/>
          <ac:spMkLst>
            <pc:docMk/>
            <pc:sldMk cId="4103124738" sldId="266"/>
            <ac:spMk id="2" creationId="{5DEE5F6B-BDF7-DEB6-BD1B-6545BB8B2FEB}"/>
          </ac:spMkLst>
        </pc:spChg>
        <pc:spChg chg="del mod">
          <ac:chgData name="Singleton, Joseph" userId="785c9c64-0cd1-4067-91ec-2bf9041287c3" providerId="ADAL" clId="{B8F10E38-3123-4D6B-AA18-73A2B28B5B75}" dt="2025-05-31T19:14:31.452" v="23705" actId="26606"/>
          <ac:spMkLst>
            <pc:docMk/>
            <pc:sldMk cId="4103124738" sldId="266"/>
            <ac:spMk id="3" creationId="{1759A944-EBF7-CB56-0BF6-8AA2E59330F2}"/>
          </ac:spMkLst>
        </pc:spChg>
        <pc:spChg chg="add del">
          <ac:chgData name="Singleton, Joseph" userId="785c9c64-0cd1-4067-91ec-2bf9041287c3" providerId="ADAL" clId="{B8F10E38-3123-4D6B-AA18-73A2B28B5B75}" dt="2025-05-31T19:15:35.120" v="23711" actId="26606"/>
          <ac:spMkLst>
            <pc:docMk/>
            <pc:sldMk cId="4103124738" sldId="266"/>
            <ac:spMk id="9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1T19:15:35.120" v="23711" actId="26606"/>
          <ac:spMkLst>
            <pc:docMk/>
            <pc:sldMk cId="4103124738" sldId="266"/>
            <ac:spMk id="11" creationId="{02FF53E3-0DDC-4270-9698-6F5D68343F55}"/>
          </ac:spMkLst>
        </pc:spChg>
        <pc:spChg chg="add">
          <ac:chgData name="Singleton, Joseph" userId="785c9c64-0cd1-4067-91ec-2bf9041287c3" providerId="ADAL" clId="{B8F10E38-3123-4D6B-AA18-73A2B28B5B75}" dt="2025-05-31T19:15:35.120" v="23711" actId="26606"/>
          <ac:spMkLst>
            <pc:docMk/>
            <pc:sldMk cId="4103124738" sldId="266"/>
            <ac:spMk id="13" creationId="{AE192E3E-68A9-4F36-936C-1C8D0B9EF132}"/>
          </ac:spMkLst>
        </pc:spChg>
        <pc:spChg chg="add">
          <ac:chgData name="Singleton, Joseph" userId="785c9c64-0cd1-4067-91ec-2bf9041287c3" providerId="ADAL" clId="{B8F10E38-3123-4D6B-AA18-73A2B28B5B75}" dt="2025-05-31T19:15:35.120" v="23711" actId="26606"/>
          <ac:spMkLst>
            <pc:docMk/>
            <pc:sldMk cId="4103124738" sldId="266"/>
            <ac:spMk id="14" creationId="{6362EDFF-7BE1-4149-A745-FFD7211E6CE1}"/>
          </ac:spMkLst>
        </pc:spChg>
        <pc:spChg chg="add del">
          <ac:chgData name="Singleton, Joseph" userId="785c9c64-0cd1-4067-91ec-2bf9041287c3" providerId="ADAL" clId="{B8F10E38-3123-4D6B-AA18-73A2B28B5B75}" dt="2025-05-31T19:15:04.715" v="23709" actId="26606"/>
          <ac:spMkLst>
            <pc:docMk/>
            <pc:sldMk cId="4103124738" sldId="266"/>
            <ac:spMk id="16" creationId="{AE192E3E-68A9-4F36-936C-1C8D0B9EF132}"/>
          </ac:spMkLst>
        </pc:spChg>
        <pc:spChg chg="add del">
          <ac:chgData name="Singleton, Joseph" userId="785c9c64-0cd1-4067-91ec-2bf9041287c3" providerId="ADAL" clId="{B8F10E38-3123-4D6B-AA18-73A2B28B5B75}" dt="2025-05-31T19:15:04.715" v="23709" actId="26606"/>
          <ac:spMkLst>
            <pc:docMk/>
            <pc:sldMk cId="4103124738" sldId="266"/>
            <ac:spMk id="18" creationId="{998D6E90-577B-4973-B60A-2700290E68B3}"/>
          </ac:spMkLst>
        </pc:spChg>
        <pc:spChg chg="add del">
          <ac:chgData name="Singleton, Joseph" userId="785c9c64-0cd1-4067-91ec-2bf9041287c3" providerId="ADAL" clId="{B8F10E38-3123-4D6B-AA18-73A2B28B5B75}" dt="2025-05-31T19:15:04.715" v="23709" actId="26606"/>
          <ac:spMkLst>
            <pc:docMk/>
            <pc:sldMk cId="4103124738" sldId="266"/>
            <ac:spMk id="20" creationId="{3FA95682-BEE6-4B33-BA34-7E7BE49782DA}"/>
          </ac:spMkLst>
        </pc:spChg>
        <pc:graphicFrameChg chg="add mod">
          <ac:chgData name="Singleton, Joseph" userId="785c9c64-0cd1-4067-91ec-2bf9041287c3" providerId="ADAL" clId="{B8F10E38-3123-4D6B-AA18-73A2B28B5B75}" dt="2025-05-31T19:18:43.483" v="23795" actId="20577"/>
          <ac:graphicFrameMkLst>
            <pc:docMk/>
            <pc:sldMk cId="4103124738" sldId="266"/>
            <ac:graphicFrameMk id="5" creationId="{9B3B6978-535A-7054-A47C-5E61DD390375}"/>
          </ac:graphicFrameMkLst>
        </pc:graphicFrameChg>
      </pc:sldChg>
      <pc:sldChg chg="addSp delSp modSp new del mod ord setBg setFolMasterObjs">
        <pc:chgData name="Singleton, Joseph" userId="785c9c64-0cd1-4067-91ec-2bf9041287c3" providerId="ADAL" clId="{B8F10E38-3123-4D6B-AA18-73A2B28B5B75}" dt="2025-05-31T19:06:18.597" v="23335" actId="47"/>
        <pc:sldMkLst>
          <pc:docMk/>
          <pc:sldMk cId="4125361550" sldId="267"/>
        </pc:sldMkLst>
        <pc:spChg chg="del mod">
          <ac:chgData name="Singleton, Joseph" userId="785c9c64-0cd1-4067-91ec-2bf9041287c3" providerId="ADAL" clId="{B8F10E38-3123-4D6B-AA18-73A2B28B5B75}" dt="2025-05-31T19:00:13.646" v="23259" actId="478"/>
          <ac:spMkLst>
            <pc:docMk/>
            <pc:sldMk cId="4125361550" sldId="267"/>
            <ac:spMk id="2" creationId="{E67673BE-DFA6-3E78-A183-F5FCCB970BB7}"/>
          </ac:spMkLst>
        </pc:spChg>
        <pc:spChg chg="add del mod">
          <ac:chgData name="Singleton, Joseph" userId="785c9c64-0cd1-4067-91ec-2bf9041287c3" providerId="ADAL" clId="{B8F10E38-3123-4D6B-AA18-73A2B28B5B75}" dt="2025-05-31T18:59:01.547" v="23252" actId="26606"/>
          <ac:spMkLst>
            <pc:docMk/>
            <pc:sldMk cId="4125361550" sldId="267"/>
            <ac:spMk id="3" creationId="{23EEDD4A-A7D9-B095-D9FD-97F304CB2340}"/>
          </ac:spMkLst>
        </pc:spChg>
        <pc:spChg chg="add del">
          <ac:chgData name="Singleton, Joseph" userId="785c9c64-0cd1-4067-91ec-2bf9041287c3" providerId="ADAL" clId="{B8F10E38-3123-4D6B-AA18-73A2B28B5B75}" dt="2025-05-31T18:59:24.281" v="23253" actId="26606"/>
          <ac:spMkLst>
            <pc:docMk/>
            <pc:sldMk cId="4125361550" sldId="267"/>
            <ac:spMk id="7" creationId="{A9E20A9A-0D70-4FA1-B9E1-02A2088B3B43}"/>
          </ac:spMkLst>
        </pc:spChg>
        <pc:spChg chg="add del">
          <ac:chgData name="Singleton, Joseph" userId="785c9c64-0cd1-4067-91ec-2bf9041287c3" providerId="ADAL" clId="{B8F10E38-3123-4D6B-AA18-73A2B28B5B75}" dt="2025-05-31T18:57:04.938" v="23230" actId="26606"/>
          <ac:spMkLst>
            <pc:docMk/>
            <pc:sldMk cId="4125361550" sldId="267"/>
            <ac:spMk id="9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1T18:59:24.281" v="23253" actId="26606"/>
          <ac:spMkLst>
            <pc:docMk/>
            <pc:sldMk cId="4125361550" sldId="267"/>
            <ac:spMk id="10" creationId="{80D571D0-7788-46DB-B80B-C1FE01755093}"/>
          </ac:spMkLst>
        </pc:spChg>
        <pc:spChg chg="add del">
          <ac:chgData name="Singleton, Joseph" userId="785c9c64-0cd1-4067-91ec-2bf9041287c3" providerId="ADAL" clId="{B8F10E38-3123-4D6B-AA18-73A2B28B5B75}" dt="2025-05-31T18:57:04.938" v="23230" actId="26606"/>
          <ac:spMkLst>
            <pc:docMk/>
            <pc:sldMk cId="4125361550" sldId="267"/>
            <ac:spMk id="11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8:57:06.487" v="23232" actId="26606"/>
          <ac:spMkLst>
            <pc:docMk/>
            <pc:sldMk cId="4125361550" sldId="267"/>
            <ac:spMk id="13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1T18:57:06.487" v="23232" actId="26606"/>
          <ac:spMkLst>
            <pc:docMk/>
            <pc:sldMk cId="4125361550" sldId="267"/>
            <ac:spMk id="14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16" creationId="{AE192E3E-68A9-4F36-936C-1C8D0B9EF132}"/>
          </ac:spMkLst>
        </pc:spChg>
        <pc:spChg chg="add del">
          <ac:chgData name="Singleton, Joseph" userId="785c9c64-0cd1-4067-91ec-2bf9041287c3" providerId="ADAL" clId="{B8F10E38-3123-4D6B-AA18-73A2B28B5B75}" dt="2025-05-31T18:57:10.061" v="23234" actId="26606"/>
          <ac:spMkLst>
            <pc:docMk/>
            <pc:sldMk cId="4125361550" sldId="267"/>
            <ac:spMk id="17" creationId="{A9E20A9A-0D70-4FA1-B9E1-02A2088B3B43}"/>
          </ac:spMkLst>
        </pc:spChg>
        <pc:spChg chg="add del">
          <ac:chgData name="Singleton, Joseph" userId="785c9c64-0cd1-4067-91ec-2bf9041287c3" providerId="ADAL" clId="{B8F10E38-3123-4D6B-AA18-73A2B28B5B75}" dt="2025-05-31T18:57:10.061" v="23234" actId="26606"/>
          <ac:spMkLst>
            <pc:docMk/>
            <pc:sldMk cId="4125361550" sldId="267"/>
            <ac:spMk id="18" creationId="{80D571D0-7788-46DB-B80B-C1FE01755093}"/>
          </ac:spMkLst>
        </pc:spChg>
        <pc:spChg chg="add del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20" creationId="{845648E2-B946-43A1-80DE-C50CBBDF92FA}"/>
          </ac:spMkLst>
        </pc:spChg>
        <pc:spChg chg="add del">
          <ac:chgData name="Singleton, Joseph" userId="785c9c64-0cd1-4067-91ec-2bf9041287c3" providerId="ADAL" clId="{B8F10E38-3123-4D6B-AA18-73A2B28B5B75}" dt="2025-05-31T18:57:19.537" v="23236" actId="26606"/>
          <ac:spMkLst>
            <pc:docMk/>
            <pc:sldMk cId="4125361550" sldId="267"/>
            <ac:spMk id="21" creationId="{06204E07-6F63-4D3E-B413-652FC095AB79}"/>
          </ac:spMkLst>
        </pc:spChg>
        <pc:spChg chg="add del">
          <ac:chgData name="Singleton, Joseph" userId="785c9c64-0cd1-4067-91ec-2bf9041287c3" providerId="ADAL" clId="{B8F10E38-3123-4D6B-AA18-73A2B28B5B75}" dt="2025-05-31T18:57:19.537" v="23236" actId="26606"/>
          <ac:spMkLst>
            <pc:docMk/>
            <pc:sldMk cId="4125361550" sldId="267"/>
            <ac:spMk id="22" creationId="{1A2C2B4C-DD5B-4BFB-A18E-0E2FA0125E1C}"/>
          </ac:spMkLst>
        </pc:spChg>
        <pc:spChg chg="add del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24" creationId="{EA06546B-3E90-4E24-BD32-C6BFD1CD8D20}"/>
          </ac:spMkLst>
        </pc:spChg>
        <pc:spChg chg="add del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25" creationId="{3FA95682-BEE6-4B33-BA34-7E7BE49782DA}"/>
          </ac:spMkLst>
        </pc:spChg>
        <pc:spChg chg="add del mod">
          <ac:chgData name="Singleton, Joseph" userId="785c9c64-0cd1-4067-91ec-2bf9041287c3" providerId="ADAL" clId="{B8F10E38-3123-4D6B-AA18-73A2B28B5B75}" dt="2025-05-31T19:00:16.340" v="23260" actId="478"/>
          <ac:spMkLst>
            <pc:docMk/>
            <pc:sldMk cId="4125361550" sldId="267"/>
            <ac:spMk id="26" creationId="{BC97B06F-360F-04B9-3560-D8BA2FC101A3}"/>
          </ac:spMkLst>
        </pc:spChg>
        <pc:spChg chg="add mod">
          <ac:chgData name="Singleton, Joseph" userId="785c9c64-0cd1-4067-91ec-2bf9041287c3" providerId="ADAL" clId="{B8F10E38-3123-4D6B-AA18-73A2B28B5B75}" dt="2025-05-31T19:00:25.374" v="23261"/>
          <ac:spMkLst>
            <pc:docMk/>
            <pc:sldMk cId="4125361550" sldId="267"/>
            <ac:spMk id="27" creationId="{DB349A5F-0DF2-FFF0-0AED-EDE08081B5B2}"/>
          </ac:spMkLst>
        </pc:spChg>
        <pc:spChg chg="add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30" creationId="{AE192E3E-68A9-4F36-936C-1C8D0B9EF132}"/>
          </ac:spMkLst>
        </pc:spChg>
        <pc:spChg chg="add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32" creationId="{998D6E90-577B-4973-B60A-2700290E68B3}"/>
          </ac:spMkLst>
        </pc:spChg>
        <pc:spChg chg="add">
          <ac:chgData name="Singleton, Joseph" userId="785c9c64-0cd1-4067-91ec-2bf9041287c3" providerId="ADAL" clId="{B8F10E38-3123-4D6B-AA18-73A2B28B5B75}" dt="2025-05-31T19:00:06.545" v="23257" actId="26606"/>
          <ac:spMkLst>
            <pc:docMk/>
            <pc:sldMk cId="4125361550" sldId="267"/>
            <ac:spMk id="34" creationId="{3FA95682-BEE6-4B33-BA34-7E7BE49782DA}"/>
          </ac:spMkLst>
        </pc:spChg>
        <pc:graphicFrameChg chg="add del">
          <ac:chgData name="Singleton, Joseph" userId="785c9c64-0cd1-4067-91ec-2bf9041287c3" providerId="ADAL" clId="{B8F10E38-3123-4D6B-AA18-73A2B28B5B75}" dt="2025-05-31T18:53:04.988" v="23203" actId="26606"/>
          <ac:graphicFrameMkLst>
            <pc:docMk/>
            <pc:sldMk cId="4125361550" sldId="267"/>
            <ac:graphicFrameMk id="5" creationId="{5C642050-8C7B-A66D-E0D6-085FC5598F36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8:56:57.812" v="23228" actId="26606"/>
          <ac:graphicFrameMkLst>
            <pc:docMk/>
            <pc:sldMk cId="4125361550" sldId="267"/>
            <ac:graphicFrameMk id="6" creationId="{8A561FA8-6DA3-48F9-D74A-6DDE2828A51A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8:57:04.938" v="23230" actId="26606"/>
          <ac:graphicFrameMkLst>
            <pc:docMk/>
            <pc:sldMk cId="4125361550" sldId="267"/>
            <ac:graphicFrameMk id="8" creationId="{2CA060EF-0ED0-77DA-00CD-661992CA85A2}"/>
          </ac:graphicFrameMkLst>
        </pc:graphicFrameChg>
        <pc:graphicFrameChg chg="add mod">
          <ac:chgData name="Singleton, Joseph" userId="785c9c64-0cd1-4067-91ec-2bf9041287c3" providerId="ADAL" clId="{B8F10E38-3123-4D6B-AA18-73A2B28B5B75}" dt="2025-05-31T19:00:32.321" v="23263" actId="14100"/>
          <ac:graphicFrameMkLst>
            <pc:docMk/>
            <pc:sldMk cId="4125361550" sldId="267"/>
            <ac:graphicFrameMk id="12" creationId="{9A733149-6BB7-C5B5-35E6-FE6FFFC83FC3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8:57:06.487" v="23232" actId="26606"/>
          <ac:graphicFrameMkLst>
            <pc:docMk/>
            <pc:sldMk cId="4125361550" sldId="267"/>
            <ac:graphicFrameMk id="15" creationId="{A1A12226-EA05-00BB-21FF-DDEA6E1112D7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8:57:10.061" v="23234" actId="26606"/>
          <ac:graphicFrameMkLst>
            <pc:docMk/>
            <pc:sldMk cId="4125361550" sldId="267"/>
            <ac:graphicFrameMk id="19" creationId="{DE7A60EE-7B89-2E72-D366-FB9266EA258C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8:57:19.537" v="23236" actId="26606"/>
          <ac:graphicFrameMkLst>
            <pc:docMk/>
            <pc:sldMk cId="4125361550" sldId="267"/>
            <ac:graphicFrameMk id="23" creationId="{394A6A28-B25E-AA64-7AC1-6F23DA2AF471}"/>
          </ac:graphicFrameMkLst>
        </pc:graphicFrameChg>
      </pc:sldChg>
      <pc:sldChg chg="addSp delSp modSp add del mod setBg setFolMasterObjs">
        <pc:chgData name="Singleton, Joseph" userId="785c9c64-0cd1-4067-91ec-2bf9041287c3" providerId="ADAL" clId="{B8F10E38-3123-4D6B-AA18-73A2B28B5B75}" dt="2025-05-31T18:58:36.117" v="23251" actId="2696"/>
        <pc:sldMkLst>
          <pc:docMk/>
          <pc:sldMk cId="2920508261" sldId="268"/>
        </pc:sldMkLst>
        <pc:spChg chg="mod">
          <ac:chgData name="Singleton, Joseph" userId="785c9c64-0cd1-4067-91ec-2bf9041287c3" providerId="ADAL" clId="{B8F10E38-3123-4D6B-AA18-73A2B28B5B75}" dt="2025-05-31T18:57:54.906" v="23242" actId="21"/>
          <ac:spMkLst>
            <pc:docMk/>
            <pc:sldMk cId="2920508261" sldId="268"/>
            <ac:spMk id="2" creationId="{BBE94EA2-DDCA-9C4B-1E8B-FECB25C38124}"/>
          </ac:spMkLst>
        </pc:spChg>
        <pc:spChg chg="del mod">
          <ac:chgData name="Singleton, Joseph" userId="785c9c64-0cd1-4067-91ec-2bf9041287c3" providerId="ADAL" clId="{B8F10E38-3123-4D6B-AA18-73A2B28B5B75}" dt="2025-05-31T18:53:13.600" v="23204" actId="26606"/>
          <ac:spMkLst>
            <pc:docMk/>
            <pc:sldMk cId="2920508261" sldId="268"/>
            <ac:spMk id="3" creationId="{9D3D031A-DCF0-BC63-DD23-1DE506733659}"/>
          </ac:spMkLst>
        </pc:spChg>
        <pc:spChg chg="add mod">
          <ac:chgData name="Singleton, Joseph" userId="785c9c64-0cd1-4067-91ec-2bf9041287c3" providerId="ADAL" clId="{B8F10E38-3123-4D6B-AA18-73A2B28B5B75}" dt="2025-05-31T18:57:45.290" v="23239" actId="21"/>
          <ac:spMkLst>
            <pc:docMk/>
            <pc:sldMk cId="2920508261" sldId="268"/>
            <ac:spMk id="6" creationId="{920E6A93-4534-7F06-3C20-2FFE86EB594E}"/>
          </ac:spMkLst>
        </pc:spChg>
        <pc:spChg chg="add del">
          <ac:chgData name="Singleton, Joseph" userId="785c9c64-0cd1-4067-91ec-2bf9041287c3" providerId="ADAL" clId="{B8F10E38-3123-4D6B-AA18-73A2B28B5B75}" dt="2025-05-31T18:53:33.108" v="23205" actId="26606"/>
          <ac:spMkLst>
            <pc:docMk/>
            <pc:sldMk cId="2920508261" sldId="268"/>
            <ac:spMk id="9" creationId="{5A929C1E-D8F4-4A72-B3A3-525B158CC234}"/>
          </ac:spMkLst>
        </pc:spChg>
        <pc:spChg chg="add del">
          <ac:chgData name="Singleton, Joseph" userId="785c9c64-0cd1-4067-91ec-2bf9041287c3" providerId="ADAL" clId="{B8F10E38-3123-4D6B-AA18-73A2B28B5B75}" dt="2025-05-31T18:53:33.108" v="23205" actId="26606"/>
          <ac:spMkLst>
            <pc:docMk/>
            <pc:sldMk cId="2920508261" sldId="268"/>
            <ac:spMk id="11" creationId="{4688C57F-18E6-4B7B-896C-59DF442738F9}"/>
          </ac:spMkLst>
        </pc:spChg>
        <pc:spChg chg="add del">
          <ac:chgData name="Singleton, Joseph" userId="785c9c64-0cd1-4067-91ec-2bf9041287c3" providerId="ADAL" clId="{B8F10E38-3123-4D6B-AA18-73A2B28B5B75}" dt="2025-05-31T18:53:55.551" v="23208" actId="26606"/>
          <ac:spMkLst>
            <pc:docMk/>
            <pc:sldMk cId="2920508261" sldId="268"/>
            <ac:spMk id="16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1T18:53:55.551" v="23208" actId="26606"/>
          <ac:spMkLst>
            <pc:docMk/>
            <pc:sldMk cId="2920508261" sldId="268"/>
            <ac:spMk id="18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8:57:20.033" v="23237" actId="26606"/>
          <ac:spMkLst>
            <pc:docMk/>
            <pc:sldMk cId="2920508261" sldId="268"/>
            <ac:spMk id="23" creationId="{DA1766D0-745A-4921-A68E-56642A6508CF}"/>
          </ac:spMkLst>
        </pc:spChg>
        <pc:spChg chg="add del">
          <ac:chgData name="Singleton, Joseph" userId="785c9c64-0cd1-4067-91ec-2bf9041287c3" providerId="ADAL" clId="{B8F10E38-3123-4D6B-AA18-73A2B28B5B75}" dt="2025-05-31T18:57:20.033" v="23237" actId="26606"/>
          <ac:spMkLst>
            <pc:docMk/>
            <pc:sldMk cId="2920508261" sldId="268"/>
            <ac:spMk id="25" creationId="{583F1E3F-D7BF-4DB5-8016-70B9E385E338}"/>
          </ac:spMkLst>
        </pc:spChg>
        <pc:spChg chg="add del">
          <ac:chgData name="Singleton, Joseph" userId="785c9c64-0cd1-4067-91ec-2bf9041287c3" providerId="ADAL" clId="{B8F10E38-3123-4D6B-AA18-73A2B28B5B75}" dt="2025-05-31T18:57:20.033" v="23237" actId="26606"/>
          <ac:spMkLst>
            <pc:docMk/>
            <pc:sldMk cId="2920508261" sldId="268"/>
            <ac:spMk id="27" creationId="{DD0D3E7A-8DF6-4A78-A03C-86AD697468BE}"/>
          </ac:spMkLst>
        </pc:spChg>
        <pc:spChg chg="add del">
          <ac:chgData name="Singleton, Joseph" userId="785c9c64-0cd1-4067-91ec-2bf9041287c3" providerId="ADAL" clId="{B8F10E38-3123-4D6B-AA18-73A2B28B5B75}" dt="2025-05-31T18:57:20.033" v="23237" actId="26606"/>
          <ac:spMkLst>
            <pc:docMk/>
            <pc:sldMk cId="2920508261" sldId="268"/>
            <ac:spMk id="32" creationId="{06204E07-6F63-4D3E-B413-652FC095AB79}"/>
          </ac:spMkLst>
        </pc:spChg>
        <pc:spChg chg="add del">
          <ac:chgData name="Singleton, Joseph" userId="785c9c64-0cd1-4067-91ec-2bf9041287c3" providerId="ADAL" clId="{B8F10E38-3123-4D6B-AA18-73A2B28B5B75}" dt="2025-05-31T18:57:20.033" v="23237" actId="26606"/>
          <ac:spMkLst>
            <pc:docMk/>
            <pc:sldMk cId="2920508261" sldId="268"/>
            <ac:spMk id="34" creationId="{1A2C2B4C-DD5B-4BFB-A18E-0E2FA0125E1C}"/>
          </ac:spMkLst>
        </pc:spChg>
        <pc:graphicFrameChg chg="add del mod modGraphic">
          <ac:chgData name="Singleton, Joseph" userId="785c9c64-0cd1-4067-91ec-2bf9041287c3" providerId="ADAL" clId="{B8F10E38-3123-4D6B-AA18-73A2B28B5B75}" dt="2025-05-31T18:57:45.290" v="23239" actId="21"/>
          <ac:graphicFrameMkLst>
            <pc:docMk/>
            <pc:sldMk cId="2920508261" sldId="268"/>
            <ac:graphicFrameMk id="5" creationId="{BEE0EE27-0424-F1BA-6723-497CE133C06F}"/>
          </ac:graphicFrameMkLst>
        </pc:graphicFrameChg>
      </pc:sldChg>
      <pc:sldChg chg="addSp delSp modSp new mod setBg">
        <pc:chgData name="Singleton, Joseph" userId="785c9c64-0cd1-4067-91ec-2bf9041287c3" providerId="ADAL" clId="{B8F10E38-3123-4D6B-AA18-73A2B28B5B75}" dt="2025-05-31T20:24:41.054" v="24310" actId="20577"/>
        <pc:sldMkLst>
          <pc:docMk/>
          <pc:sldMk cId="880292631" sldId="269"/>
        </pc:sldMkLst>
        <pc:spChg chg="mod">
          <ac:chgData name="Singleton, Joseph" userId="785c9c64-0cd1-4067-91ec-2bf9041287c3" providerId="ADAL" clId="{B8F10E38-3123-4D6B-AA18-73A2B28B5B75}" dt="2025-05-31T19:26:58.638" v="23917" actId="1076"/>
          <ac:spMkLst>
            <pc:docMk/>
            <pc:sldMk cId="880292631" sldId="269"/>
            <ac:spMk id="2" creationId="{1405F732-E508-F09E-74F8-8D2ED6DE14B9}"/>
          </ac:spMkLst>
        </pc:spChg>
        <pc:spChg chg="add del mod">
          <ac:chgData name="Singleton, Joseph" userId="785c9c64-0cd1-4067-91ec-2bf9041287c3" providerId="ADAL" clId="{B8F10E38-3123-4D6B-AA18-73A2B28B5B75}" dt="2025-05-31T19:22:46.976" v="23832" actId="26606"/>
          <ac:spMkLst>
            <pc:docMk/>
            <pc:sldMk cId="880292631" sldId="269"/>
            <ac:spMk id="3" creationId="{FC3344BE-6B15-314F-3C0F-08DF3A4000AA}"/>
          </ac:spMkLst>
        </pc:spChg>
        <pc:spChg chg="add del">
          <ac:chgData name="Singleton, Joseph" userId="785c9c64-0cd1-4067-91ec-2bf9041287c3" providerId="ADAL" clId="{B8F10E38-3123-4D6B-AA18-73A2B28B5B75}" dt="2025-05-31T19:22:19.387" v="23821" actId="26606"/>
          <ac:spMkLst>
            <pc:docMk/>
            <pc:sldMk cId="880292631" sldId="269"/>
            <ac:spMk id="9" creationId="{D4842243-8D8F-4D37-8FC3-09A660E7AE3E}"/>
          </ac:spMkLst>
        </pc:spChg>
        <pc:spChg chg="add del">
          <ac:chgData name="Singleton, Joseph" userId="785c9c64-0cd1-4067-91ec-2bf9041287c3" providerId="ADAL" clId="{B8F10E38-3123-4D6B-AA18-73A2B28B5B75}" dt="2025-05-31T19:22:19.387" v="23821" actId="26606"/>
          <ac:spMkLst>
            <pc:docMk/>
            <pc:sldMk cId="880292631" sldId="269"/>
            <ac:spMk id="11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2:29.158" v="23823" actId="26606"/>
          <ac:spMkLst>
            <pc:docMk/>
            <pc:sldMk cId="880292631" sldId="269"/>
            <ac:spMk id="13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1T19:22:29.158" v="23823" actId="26606"/>
          <ac:spMkLst>
            <pc:docMk/>
            <pc:sldMk cId="880292631" sldId="269"/>
            <ac:spMk id="14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2:31.041" v="23825" actId="26606"/>
          <ac:spMkLst>
            <pc:docMk/>
            <pc:sldMk cId="880292631" sldId="269"/>
            <ac:spMk id="17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1T19:22:31.041" v="23825" actId="26606"/>
          <ac:spMkLst>
            <pc:docMk/>
            <pc:sldMk cId="880292631" sldId="269"/>
            <ac:spMk id="18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2:32.584" v="23827" actId="26606"/>
          <ac:spMkLst>
            <pc:docMk/>
            <pc:sldMk cId="880292631" sldId="269"/>
            <ac:spMk id="21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1T19:22:32.584" v="23827" actId="26606"/>
          <ac:spMkLst>
            <pc:docMk/>
            <pc:sldMk cId="880292631" sldId="269"/>
            <ac:spMk id="22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2:37.067" v="23829" actId="26606"/>
          <ac:spMkLst>
            <pc:docMk/>
            <pc:sldMk cId="880292631" sldId="269"/>
            <ac:spMk id="25" creationId="{AA1951E2-8F97-4C6F-9735-8234E367F48B}"/>
          </ac:spMkLst>
        </pc:spChg>
        <pc:spChg chg="add del">
          <ac:chgData name="Singleton, Joseph" userId="785c9c64-0cd1-4067-91ec-2bf9041287c3" providerId="ADAL" clId="{B8F10E38-3123-4D6B-AA18-73A2B28B5B75}" dt="2025-05-31T19:22:37.067" v="23829" actId="26606"/>
          <ac:spMkLst>
            <pc:docMk/>
            <pc:sldMk cId="880292631" sldId="269"/>
            <ac:spMk id="26" creationId="{02FF53E3-0DDC-4270-9698-6F5D68343F55}"/>
          </ac:spMkLst>
        </pc:spChg>
        <pc:spChg chg="add del">
          <ac:chgData name="Singleton, Joseph" userId="785c9c64-0cd1-4067-91ec-2bf9041287c3" providerId="ADAL" clId="{B8F10E38-3123-4D6B-AA18-73A2B28B5B75}" dt="2025-05-31T19:22:46.930" v="23831" actId="26606"/>
          <ac:spMkLst>
            <pc:docMk/>
            <pc:sldMk cId="880292631" sldId="269"/>
            <ac:spMk id="29" creationId="{5A929C1E-D8F4-4A72-B3A3-525B158CC234}"/>
          </ac:spMkLst>
        </pc:spChg>
        <pc:spChg chg="add del">
          <ac:chgData name="Singleton, Joseph" userId="785c9c64-0cd1-4067-91ec-2bf9041287c3" providerId="ADAL" clId="{B8F10E38-3123-4D6B-AA18-73A2B28B5B75}" dt="2025-05-31T19:22:46.930" v="23831" actId="26606"/>
          <ac:spMkLst>
            <pc:docMk/>
            <pc:sldMk cId="880292631" sldId="269"/>
            <ac:spMk id="30" creationId="{4688C57F-18E6-4B7B-896C-59DF442738F9}"/>
          </ac:spMkLst>
        </pc:spChg>
        <pc:spChg chg="add">
          <ac:chgData name="Singleton, Joseph" userId="785c9c64-0cd1-4067-91ec-2bf9041287c3" providerId="ADAL" clId="{B8F10E38-3123-4D6B-AA18-73A2B28B5B75}" dt="2025-05-31T19:22:46.976" v="23832" actId="26606"/>
          <ac:spMkLst>
            <pc:docMk/>
            <pc:sldMk cId="880292631" sldId="269"/>
            <ac:spMk id="33" creationId="{D4842243-8D8F-4D37-8FC3-09A660E7AE3E}"/>
          </ac:spMkLst>
        </pc:spChg>
        <pc:spChg chg="add">
          <ac:chgData name="Singleton, Joseph" userId="785c9c64-0cd1-4067-91ec-2bf9041287c3" providerId="ADAL" clId="{B8F10E38-3123-4D6B-AA18-73A2B28B5B75}" dt="2025-05-31T19:22:46.976" v="23832" actId="26606"/>
          <ac:spMkLst>
            <pc:docMk/>
            <pc:sldMk cId="880292631" sldId="269"/>
            <ac:spMk id="34" creationId="{02FF53E3-0DDC-4270-9698-6F5D68343F55}"/>
          </ac:spMkLst>
        </pc:spChg>
        <pc:graphicFrameChg chg="add del">
          <ac:chgData name="Singleton, Joseph" userId="785c9c64-0cd1-4067-91ec-2bf9041287c3" providerId="ADAL" clId="{B8F10E38-3123-4D6B-AA18-73A2B28B5B75}" dt="2025-05-31T19:22:19.387" v="23821" actId="26606"/>
          <ac:graphicFrameMkLst>
            <pc:docMk/>
            <pc:sldMk cId="880292631" sldId="269"/>
            <ac:graphicFrameMk id="5" creationId="{7407CBE3-A80B-DB7E-5F94-9E0BC7E61D59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22:29.158" v="23823" actId="26606"/>
          <ac:graphicFrameMkLst>
            <pc:docMk/>
            <pc:sldMk cId="880292631" sldId="269"/>
            <ac:graphicFrameMk id="15" creationId="{5002E24C-DC3D-E1F4-B7F1-575AEFEB146F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22:31.041" v="23825" actId="26606"/>
          <ac:graphicFrameMkLst>
            <pc:docMk/>
            <pc:sldMk cId="880292631" sldId="269"/>
            <ac:graphicFrameMk id="19" creationId="{DBBB235D-29AB-0017-CBAF-74E516D2AEA5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22:32.584" v="23827" actId="26606"/>
          <ac:graphicFrameMkLst>
            <pc:docMk/>
            <pc:sldMk cId="880292631" sldId="269"/>
            <ac:graphicFrameMk id="23" creationId="{5002E24C-DC3D-E1F4-B7F1-575AEFEB146F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22:37.067" v="23829" actId="26606"/>
          <ac:graphicFrameMkLst>
            <pc:docMk/>
            <pc:sldMk cId="880292631" sldId="269"/>
            <ac:graphicFrameMk id="27" creationId="{DBBB235D-29AB-0017-CBAF-74E516D2AEA5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22:46.930" v="23831" actId="26606"/>
          <ac:graphicFrameMkLst>
            <pc:docMk/>
            <pc:sldMk cId="880292631" sldId="269"/>
            <ac:graphicFrameMk id="31" creationId="{BDE12FED-A415-11B3-D8B5-EAE715F534AD}"/>
          </ac:graphicFrameMkLst>
        </pc:graphicFrameChg>
        <pc:graphicFrameChg chg="add mod">
          <ac:chgData name="Singleton, Joseph" userId="785c9c64-0cd1-4067-91ec-2bf9041287c3" providerId="ADAL" clId="{B8F10E38-3123-4D6B-AA18-73A2B28B5B75}" dt="2025-05-31T20:24:41.054" v="24310" actId="20577"/>
          <ac:graphicFrameMkLst>
            <pc:docMk/>
            <pc:sldMk cId="880292631" sldId="269"/>
            <ac:graphicFrameMk id="35" creationId="{7407CBE3-A80B-DB7E-5F94-9E0BC7E61D59}"/>
          </ac:graphicFrameMkLst>
        </pc:graphicFrameChg>
      </pc:sldChg>
      <pc:sldChg chg="modSp new del mod">
        <pc:chgData name="Singleton, Joseph" userId="785c9c64-0cd1-4067-91ec-2bf9041287c3" providerId="ADAL" clId="{B8F10E38-3123-4D6B-AA18-73A2B28B5B75}" dt="2025-05-31T18:43:58.654" v="22739" actId="47"/>
        <pc:sldMkLst>
          <pc:docMk/>
          <pc:sldMk cId="3160875756" sldId="270"/>
        </pc:sldMkLst>
        <pc:spChg chg="mod">
          <ac:chgData name="Singleton, Joseph" userId="785c9c64-0cd1-4067-91ec-2bf9041287c3" providerId="ADAL" clId="{B8F10E38-3123-4D6B-AA18-73A2B28B5B75}" dt="2025-05-31T18:41:45.465" v="22640" actId="14100"/>
          <ac:spMkLst>
            <pc:docMk/>
            <pc:sldMk cId="3160875756" sldId="270"/>
            <ac:spMk id="2" creationId="{E7D19B04-ED98-7F57-AC01-C02F5FAB41FD}"/>
          </ac:spMkLst>
        </pc:spChg>
        <pc:spChg chg="mod">
          <ac:chgData name="Singleton, Joseph" userId="785c9c64-0cd1-4067-91ec-2bf9041287c3" providerId="ADAL" clId="{B8F10E38-3123-4D6B-AA18-73A2B28B5B75}" dt="2025-05-31T18:41:56.620" v="22642" actId="21"/>
          <ac:spMkLst>
            <pc:docMk/>
            <pc:sldMk cId="3160875756" sldId="270"/>
            <ac:spMk id="3" creationId="{A64E966A-1FA4-2D18-6A0C-11C9DC7E9EE6}"/>
          </ac:spMkLst>
        </pc:spChg>
      </pc:sldChg>
      <pc:sldChg chg="addSp delSp modSp add mod setBg">
        <pc:chgData name="Singleton, Joseph" userId="785c9c64-0cd1-4067-91ec-2bf9041287c3" providerId="ADAL" clId="{B8F10E38-3123-4D6B-AA18-73A2B28B5B75}" dt="2025-05-31T19:40:01.298" v="24303" actId="14100"/>
        <pc:sldMkLst>
          <pc:docMk/>
          <pc:sldMk cId="1698497382" sldId="271"/>
        </pc:sldMkLst>
        <pc:spChg chg="add del mod">
          <ac:chgData name="Singleton, Joseph" userId="785c9c64-0cd1-4067-91ec-2bf9041287c3" providerId="ADAL" clId="{B8F10E38-3123-4D6B-AA18-73A2B28B5B75}" dt="2025-05-31T19:39:20.558" v="24293" actId="478"/>
          <ac:spMkLst>
            <pc:docMk/>
            <pc:sldMk cId="1698497382" sldId="271"/>
            <ac:spMk id="2" creationId="{AECA71A0-F8CA-5C80-7E27-865E1194059A}"/>
          </ac:spMkLst>
        </pc:spChg>
        <pc:spChg chg="add del mod">
          <ac:chgData name="Singleton, Joseph" userId="785c9c64-0cd1-4067-91ec-2bf9041287c3" providerId="ADAL" clId="{B8F10E38-3123-4D6B-AA18-73A2B28B5B75}" dt="2025-05-31T19:37:56.703" v="24280" actId="26606"/>
          <ac:spMkLst>
            <pc:docMk/>
            <pc:sldMk cId="1698497382" sldId="271"/>
            <ac:spMk id="3" creationId="{87A80FAB-9FB7-8C39-2326-47FEB6DBA523}"/>
          </ac:spMkLst>
        </pc:spChg>
        <pc:spChg chg="add del mod">
          <ac:chgData name="Singleton, Joseph" userId="785c9c64-0cd1-4067-91ec-2bf9041287c3" providerId="ADAL" clId="{B8F10E38-3123-4D6B-AA18-73A2B28B5B75}" dt="2025-05-31T19:39:16.202" v="24291" actId="478"/>
          <ac:spMkLst>
            <pc:docMk/>
            <pc:sldMk cId="1698497382" sldId="271"/>
            <ac:spMk id="6" creationId="{C48CB9E2-E2E4-3604-3E89-F1E10E0C71C8}"/>
          </ac:spMkLst>
        </pc:spChg>
        <pc:spChg chg="add del">
          <ac:chgData name="Singleton, Joseph" userId="785c9c64-0cd1-4067-91ec-2bf9041287c3" providerId="ADAL" clId="{B8F10E38-3123-4D6B-AA18-73A2B28B5B75}" dt="2025-05-31T19:28:59.514" v="23931" actId="26606"/>
          <ac:spMkLst>
            <pc:docMk/>
            <pc:sldMk cId="1698497382" sldId="271"/>
            <ac:spMk id="8" creationId="{D93C0950-3C3C-4FE9-BE59-DAF5AEF993AE}"/>
          </ac:spMkLst>
        </pc:spChg>
        <pc:spChg chg="add del">
          <ac:chgData name="Singleton, Joseph" userId="785c9c64-0cd1-4067-91ec-2bf9041287c3" providerId="ADAL" clId="{B8F10E38-3123-4D6B-AA18-73A2B28B5B75}" dt="2025-05-31T19:37:56.666" v="24279" actId="26606"/>
          <ac:spMkLst>
            <pc:docMk/>
            <pc:sldMk cId="1698497382" sldId="271"/>
            <ac:spMk id="9" creationId="{C1C08158-5BFB-475E-AFFD-3119675BE108}"/>
          </ac:spMkLst>
        </pc:spChg>
        <pc:spChg chg="add del">
          <ac:chgData name="Singleton, Joseph" userId="785c9c64-0cd1-4067-91ec-2bf9041287c3" providerId="ADAL" clId="{B8F10E38-3123-4D6B-AA18-73A2B28B5B75}" dt="2025-05-31T19:28:54.630" v="23928" actId="26606"/>
          <ac:spMkLst>
            <pc:docMk/>
            <pc:sldMk cId="1698497382" sldId="271"/>
            <ac:spMk id="10" creationId="{DA1766D0-745A-4921-A68E-56642A6508CF}"/>
          </ac:spMkLst>
        </pc:spChg>
        <pc:spChg chg="add del">
          <ac:chgData name="Singleton, Joseph" userId="785c9c64-0cd1-4067-91ec-2bf9041287c3" providerId="ADAL" clId="{B8F10E38-3123-4D6B-AA18-73A2B28B5B75}" dt="2025-05-31T19:37:56.666" v="24279" actId="26606"/>
          <ac:spMkLst>
            <pc:docMk/>
            <pc:sldMk cId="1698497382" sldId="271"/>
            <ac:spMk id="11" creationId="{4F5923A5-3EA5-4A1F-8FB1-6E9E4AC90BEF}"/>
          </ac:spMkLst>
        </pc:spChg>
        <pc:spChg chg="add del">
          <ac:chgData name="Singleton, Joseph" userId="785c9c64-0cd1-4067-91ec-2bf9041287c3" providerId="ADAL" clId="{B8F10E38-3123-4D6B-AA18-73A2B28B5B75}" dt="2025-05-31T19:28:54.630" v="23928" actId="26606"/>
          <ac:spMkLst>
            <pc:docMk/>
            <pc:sldMk cId="1698497382" sldId="271"/>
            <ac:spMk id="12" creationId="{583F1E3F-D7BF-4DB5-8016-70B9E385E338}"/>
          </ac:spMkLst>
        </pc:spChg>
        <pc:spChg chg="add del">
          <ac:chgData name="Singleton, Joseph" userId="785c9c64-0cd1-4067-91ec-2bf9041287c3" providerId="ADAL" clId="{B8F10E38-3123-4D6B-AA18-73A2B28B5B75}" dt="2025-05-31T19:37:56.666" v="24279" actId="26606"/>
          <ac:spMkLst>
            <pc:docMk/>
            <pc:sldMk cId="1698497382" sldId="271"/>
            <ac:spMk id="13" creationId="{1850567E-9970-49B5-8036-68DF198AB106}"/>
          </ac:spMkLst>
        </pc:spChg>
        <pc:spChg chg="add del">
          <ac:chgData name="Singleton, Joseph" userId="785c9c64-0cd1-4067-91ec-2bf9041287c3" providerId="ADAL" clId="{B8F10E38-3123-4D6B-AA18-73A2B28B5B75}" dt="2025-05-31T19:28:54.630" v="23928" actId="26606"/>
          <ac:spMkLst>
            <pc:docMk/>
            <pc:sldMk cId="1698497382" sldId="271"/>
            <ac:spMk id="14" creationId="{DD0D3E7A-8DF6-4A78-A03C-86AD697468BE}"/>
          </ac:spMkLst>
        </pc:spChg>
        <pc:spChg chg="add del">
          <ac:chgData name="Singleton, Joseph" userId="785c9c64-0cd1-4067-91ec-2bf9041287c3" providerId="ADAL" clId="{B8F10E38-3123-4D6B-AA18-73A2B28B5B75}" dt="2025-05-31T19:37:56.666" v="24279" actId="26606"/>
          <ac:spMkLst>
            <pc:docMk/>
            <pc:sldMk cId="1698497382" sldId="271"/>
            <ac:spMk id="15" creationId="{252F6D40-1969-431D-97A1-D6439AD90942}"/>
          </ac:spMkLst>
        </pc:spChg>
        <pc:spChg chg="add del">
          <ac:chgData name="Singleton, Joseph" userId="785c9c64-0cd1-4067-91ec-2bf9041287c3" providerId="ADAL" clId="{B8F10E38-3123-4D6B-AA18-73A2B28B5B75}" dt="2025-05-31T19:28:59.514" v="23931" actId="26606"/>
          <ac:spMkLst>
            <pc:docMk/>
            <pc:sldMk cId="1698497382" sldId="271"/>
            <ac:spMk id="16" creationId="{6A740D2F-CBAA-486B-B578-F35085ECE7DE}"/>
          </ac:spMkLst>
        </pc:spChg>
        <pc:spChg chg="add del">
          <ac:chgData name="Singleton, Joseph" userId="785c9c64-0cd1-4067-91ec-2bf9041287c3" providerId="ADAL" clId="{B8F10E38-3123-4D6B-AA18-73A2B28B5B75}" dt="2025-05-31T19:28:59.514" v="23931" actId="26606"/>
          <ac:spMkLst>
            <pc:docMk/>
            <pc:sldMk cId="1698497382" sldId="271"/>
            <ac:spMk id="17" creationId="{4C415DDA-2676-413C-8636-3E46EB18FAAC}"/>
          </ac:spMkLst>
        </pc:spChg>
        <pc:spChg chg="add del">
          <ac:chgData name="Singleton, Joseph" userId="785c9c64-0cd1-4067-91ec-2bf9041287c3" providerId="ADAL" clId="{B8F10E38-3123-4D6B-AA18-73A2B28B5B75}" dt="2025-05-31T19:28:59.514" v="23931" actId="26606"/>
          <ac:spMkLst>
            <pc:docMk/>
            <pc:sldMk cId="1698497382" sldId="271"/>
            <ac:spMk id="18" creationId="{9CD5FADB-FB52-448C-9702-2000373C298A}"/>
          </ac:spMkLst>
        </pc:spChg>
        <pc:spChg chg="add del">
          <ac:chgData name="Singleton, Joseph" userId="785c9c64-0cd1-4067-91ec-2bf9041287c3" providerId="ADAL" clId="{B8F10E38-3123-4D6B-AA18-73A2B28B5B75}" dt="2025-05-31T19:28:59.514" v="23931" actId="26606"/>
          <ac:spMkLst>
            <pc:docMk/>
            <pc:sldMk cId="1698497382" sldId="271"/>
            <ac:spMk id="19" creationId="{30F2F495-5DE2-4DF5-8741-3841A9DE41B3}"/>
          </ac:spMkLst>
        </pc:spChg>
        <pc:spChg chg="add del">
          <ac:chgData name="Singleton, Joseph" userId="785c9c64-0cd1-4067-91ec-2bf9041287c3" providerId="ADAL" clId="{B8F10E38-3123-4D6B-AA18-73A2B28B5B75}" dt="2025-05-31T19:29:18.631" v="23934" actId="26606"/>
          <ac:spMkLst>
            <pc:docMk/>
            <pc:sldMk cId="1698497382" sldId="271"/>
            <ac:spMk id="21" creationId="{DA1766D0-745A-4921-A68E-56642A6508CF}"/>
          </ac:spMkLst>
        </pc:spChg>
        <pc:spChg chg="add del">
          <ac:chgData name="Singleton, Joseph" userId="785c9c64-0cd1-4067-91ec-2bf9041287c3" providerId="ADAL" clId="{B8F10E38-3123-4D6B-AA18-73A2B28B5B75}" dt="2025-05-31T19:29:18.631" v="23934" actId="26606"/>
          <ac:spMkLst>
            <pc:docMk/>
            <pc:sldMk cId="1698497382" sldId="271"/>
            <ac:spMk id="22" creationId="{583F1E3F-D7BF-4DB5-8016-70B9E385E338}"/>
          </ac:spMkLst>
        </pc:spChg>
        <pc:spChg chg="add del">
          <ac:chgData name="Singleton, Joseph" userId="785c9c64-0cd1-4067-91ec-2bf9041287c3" providerId="ADAL" clId="{B8F10E38-3123-4D6B-AA18-73A2B28B5B75}" dt="2025-05-31T19:29:18.631" v="23934" actId="26606"/>
          <ac:spMkLst>
            <pc:docMk/>
            <pc:sldMk cId="1698497382" sldId="271"/>
            <ac:spMk id="23" creationId="{DD0D3E7A-8DF6-4A78-A03C-86AD697468BE}"/>
          </ac:spMkLst>
        </pc:spChg>
        <pc:spChg chg="add del mod">
          <ac:chgData name="Singleton, Joseph" userId="785c9c64-0cd1-4067-91ec-2bf9041287c3" providerId="ADAL" clId="{B8F10E38-3123-4D6B-AA18-73A2B28B5B75}" dt="2025-05-31T19:39:22.419" v="24294" actId="478"/>
          <ac:spMkLst>
            <pc:docMk/>
            <pc:sldMk cId="1698497382" sldId="271"/>
            <ac:spMk id="27" creationId="{C3671064-095F-E7D9-BA95-A92995276750}"/>
          </ac:spMkLst>
        </pc:spChg>
        <pc:spChg chg="add mod">
          <ac:chgData name="Singleton, Joseph" userId="785c9c64-0cd1-4067-91ec-2bf9041287c3" providerId="ADAL" clId="{B8F10E38-3123-4D6B-AA18-73A2B28B5B75}" dt="2025-05-31T19:39:55.672" v="24302" actId="122"/>
          <ac:spMkLst>
            <pc:docMk/>
            <pc:sldMk cId="1698497382" sldId="271"/>
            <ac:spMk id="28" creationId="{F6BE5F9E-656D-16B3-0EB3-E42E77213110}"/>
          </ac:spMkLst>
        </pc:spChg>
        <pc:graphicFrameChg chg="add del">
          <ac:chgData name="Singleton, Joseph" userId="785c9c64-0cd1-4067-91ec-2bf9041287c3" providerId="ADAL" clId="{B8F10E38-3123-4D6B-AA18-73A2B28B5B75}" dt="2025-05-31T19:37:50.027" v="24277" actId="26606"/>
          <ac:graphicFrameMkLst>
            <pc:docMk/>
            <pc:sldMk cId="1698497382" sldId="271"/>
            <ac:graphicFrameMk id="5" creationId="{41F37ECE-AC57-FF84-5448-95D53F0B4B9E}"/>
          </ac:graphicFrameMkLst>
        </pc:graphicFrameChg>
        <pc:graphicFrameChg chg="add del">
          <ac:chgData name="Singleton, Joseph" userId="785c9c64-0cd1-4067-91ec-2bf9041287c3" providerId="ADAL" clId="{B8F10E38-3123-4D6B-AA18-73A2B28B5B75}" dt="2025-05-31T19:37:56.666" v="24279" actId="26606"/>
          <ac:graphicFrameMkLst>
            <pc:docMk/>
            <pc:sldMk cId="1698497382" sldId="271"/>
            <ac:graphicFrameMk id="20" creationId="{ECAD74E2-7CF6-82B3-7B84-C371AFF015C2}"/>
          </ac:graphicFrameMkLst>
        </pc:graphicFrameChg>
        <pc:graphicFrameChg chg="add mod">
          <ac:chgData name="Singleton, Joseph" userId="785c9c64-0cd1-4067-91ec-2bf9041287c3" providerId="ADAL" clId="{B8F10E38-3123-4D6B-AA18-73A2B28B5B75}" dt="2025-05-31T19:40:01.298" v="24303" actId="14100"/>
          <ac:graphicFrameMkLst>
            <pc:docMk/>
            <pc:sldMk cId="1698497382" sldId="271"/>
            <ac:graphicFrameMk id="25" creationId="{41F37ECE-AC57-FF84-5448-95D53F0B4B9E}"/>
          </ac:graphicFrameMkLst>
        </pc:graphicFrameChg>
        <pc:picChg chg="add del">
          <ac:chgData name="Singleton, Joseph" userId="785c9c64-0cd1-4067-91ec-2bf9041287c3" providerId="ADAL" clId="{B8F10E38-3123-4D6B-AA18-73A2B28B5B75}" dt="2025-05-31T19:28:54.630" v="23928" actId="26606"/>
          <ac:picMkLst>
            <pc:docMk/>
            <pc:sldMk cId="1698497382" sldId="271"/>
            <ac:picMk id="7" creationId="{B95E6B7C-6FDE-6884-C91B-09A69A84ED06}"/>
          </ac:picMkLst>
        </pc:picChg>
        <pc:picChg chg="add del">
          <ac:chgData name="Singleton, Joseph" userId="785c9c64-0cd1-4067-91ec-2bf9041287c3" providerId="ADAL" clId="{B8F10E38-3123-4D6B-AA18-73A2B28B5B75}" dt="2025-05-31T19:29:18.631" v="23934" actId="26606"/>
          <ac:picMkLst>
            <pc:docMk/>
            <pc:sldMk cId="1698497382" sldId="271"/>
            <ac:picMk id="24" creationId="{B95E6B7C-6FDE-6884-C91B-09A69A84ED06}"/>
          </ac:picMkLst>
        </pc:picChg>
      </pc:sldChg>
      <pc:sldChg chg="addSp delSp modSp new mod">
        <pc:chgData name="Singleton, Joseph" userId="785c9c64-0cd1-4067-91ec-2bf9041287c3" providerId="ADAL" clId="{B8F10E38-3123-4D6B-AA18-73A2B28B5B75}" dt="2025-05-31T19:53:47.714" v="24306" actId="20577"/>
        <pc:sldMkLst>
          <pc:docMk/>
          <pc:sldMk cId="3301232371" sldId="272"/>
        </pc:sldMkLst>
        <pc:spChg chg="mod">
          <ac:chgData name="Singleton, Joseph" userId="785c9c64-0cd1-4067-91ec-2bf9041287c3" providerId="ADAL" clId="{B8F10E38-3123-4D6B-AA18-73A2B28B5B75}" dt="2025-05-31T19:06:36.247" v="23338" actId="1035"/>
          <ac:spMkLst>
            <pc:docMk/>
            <pc:sldMk cId="3301232371" sldId="272"/>
            <ac:spMk id="2" creationId="{129D1781-F06B-15CC-8243-32B253848711}"/>
          </ac:spMkLst>
        </pc:spChg>
        <pc:spChg chg="del">
          <ac:chgData name="Singleton, Joseph" userId="785c9c64-0cd1-4067-91ec-2bf9041287c3" providerId="ADAL" clId="{B8F10E38-3123-4D6B-AA18-73A2B28B5B75}" dt="2025-05-31T18:57:48.900" v="23240" actId="478"/>
          <ac:spMkLst>
            <pc:docMk/>
            <pc:sldMk cId="3301232371" sldId="272"/>
            <ac:spMk id="3" creationId="{D1345712-9E28-752B-ADE9-E5DB02FFC7FA}"/>
          </ac:spMkLst>
        </pc:spChg>
        <pc:graphicFrameChg chg="add mod">
          <ac:chgData name="Singleton, Joseph" userId="785c9c64-0cd1-4067-91ec-2bf9041287c3" providerId="ADAL" clId="{B8F10E38-3123-4D6B-AA18-73A2B28B5B75}" dt="2025-05-31T19:53:47.714" v="24306" actId="20577"/>
          <ac:graphicFrameMkLst>
            <pc:docMk/>
            <pc:sldMk cId="3301232371" sldId="272"/>
            <ac:graphicFrameMk id="5" creationId="{BEE0EE27-0424-F1BA-6723-497CE133C06F}"/>
          </ac:graphicFrameMkLst>
        </pc:graphicFrameChg>
      </pc:sldChg>
      <pc:sldChg chg="addSp delSp modSp new mod setBg setFolMasterObjs">
        <pc:chgData name="Singleton, Joseph" userId="785c9c64-0cd1-4067-91ec-2bf9041287c3" providerId="ADAL" clId="{B8F10E38-3123-4D6B-AA18-73A2B28B5B75}" dt="2025-05-31T19:07:03.995" v="23344"/>
        <pc:sldMkLst>
          <pc:docMk/>
          <pc:sldMk cId="3377615329" sldId="273"/>
        </pc:sldMkLst>
        <pc:spChg chg="del">
          <ac:chgData name="Singleton, Joseph" userId="785c9c64-0cd1-4067-91ec-2bf9041287c3" providerId="ADAL" clId="{B8F10E38-3123-4D6B-AA18-73A2B28B5B75}" dt="2025-05-31T19:00:53.513" v="23266" actId="478"/>
          <ac:spMkLst>
            <pc:docMk/>
            <pc:sldMk cId="3377615329" sldId="273"/>
            <ac:spMk id="2" creationId="{53C38E48-E110-C3C2-C0FA-B01CEBF321D8}"/>
          </ac:spMkLst>
        </pc:spChg>
        <pc:spChg chg="del">
          <ac:chgData name="Singleton, Joseph" userId="785c9c64-0cd1-4067-91ec-2bf9041287c3" providerId="ADAL" clId="{B8F10E38-3123-4D6B-AA18-73A2B28B5B75}" dt="2025-05-31T19:00:52.049" v="23265" actId="478"/>
          <ac:spMkLst>
            <pc:docMk/>
            <pc:sldMk cId="3377615329" sldId="273"/>
            <ac:spMk id="3" creationId="{0985783D-A255-7311-BA05-BE8024205617}"/>
          </ac:spMkLst>
        </pc:spChg>
        <pc:spChg chg="add del mod">
          <ac:chgData name="Singleton, Joseph" userId="785c9c64-0cd1-4067-91ec-2bf9041287c3" providerId="ADAL" clId="{B8F10E38-3123-4D6B-AA18-73A2B28B5B75}" dt="2025-05-31T19:07:01.266" v="23342" actId="478"/>
          <ac:spMkLst>
            <pc:docMk/>
            <pc:sldMk cId="3377615329" sldId="273"/>
            <ac:spMk id="5" creationId="{2E0FE608-6730-52D2-F7B6-D1539BE9D801}"/>
          </ac:spMkLst>
        </pc:spChg>
        <pc:spChg chg="add del mod">
          <ac:chgData name="Singleton, Joseph" userId="785c9c64-0cd1-4067-91ec-2bf9041287c3" providerId="ADAL" clId="{B8F10E38-3123-4D6B-AA18-73A2B28B5B75}" dt="2025-05-31T19:07:02.920" v="23343" actId="478"/>
          <ac:spMkLst>
            <pc:docMk/>
            <pc:sldMk cId="3377615329" sldId="273"/>
            <ac:spMk id="7" creationId="{D545B251-21DF-FB44-0211-3B9E1E7D3FFC}"/>
          </ac:spMkLst>
        </pc:spChg>
        <pc:spChg chg="add mod">
          <ac:chgData name="Singleton, Joseph" userId="785c9c64-0cd1-4067-91ec-2bf9041287c3" providerId="ADAL" clId="{B8F10E38-3123-4D6B-AA18-73A2B28B5B75}" dt="2025-05-31T19:07:03.995" v="23344"/>
          <ac:spMkLst>
            <pc:docMk/>
            <pc:sldMk cId="3377615329" sldId="273"/>
            <ac:spMk id="8" creationId="{4AB5CC3B-2B75-96DD-E3EF-08E3AC637F12}"/>
          </ac:spMkLst>
        </pc:spChg>
        <pc:spChg chg="add del">
          <ac:chgData name="Singleton, Joseph" userId="785c9c64-0cd1-4067-91ec-2bf9041287c3" providerId="ADAL" clId="{B8F10E38-3123-4D6B-AA18-73A2B28B5B75}" dt="2025-05-31T19:01:27.190" v="23270" actId="26606"/>
          <ac:spMkLst>
            <pc:docMk/>
            <pc:sldMk cId="3377615329" sldId="273"/>
            <ac:spMk id="10" creationId="{06204E07-6F63-4D3E-B413-652FC095AB79}"/>
          </ac:spMkLst>
        </pc:spChg>
        <pc:spChg chg="add del">
          <ac:chgData name="Singleton, Joseph" userId="785c9c64-0cd1-4067-91ec-2bf9041287c3" providerId="ADAL" clId="{B8F10E38-3123-4D6B-AA18-73A2B28B5B75}" dt="2025-05-31T19:01:27.190" v="23270" actId="26606"/>
          <ac:spMkLst>
            <pc:docMk/>
            <pc:sldMk cId="3377615329" sldId="273"/>
            <ac:spMk id="12" creationId="{1A2C2B4C-DD5B-4BFB-A18E-0E2FA0125E1C}"/>
          </ac:spMkLst>
        </pc:spChg>
        <pc:spChg chg="add del">
          <ac:chgData name="Singleton, Joseph" userId="785c9c64-0cd1-4067-91ec-2bf9041287c3" providerId="ADAL" clId="{B8F10E38-3123-4D6B-AA18-73A2B28B5B75}" dt="2025-05-31T19:01:29.106" v="23272" actId="26606"/>
          <ac:spMkLst>
            <pc:docMk/>
            <pc:sldMk cId="3377615329" sldId="273"/>
            <ac:spMk id="14" creationId="{5A929C1E-D8F4-4A72-B3A3-525B158CC234}"/>
          </ac:spMkLst>
        </pc:spChg>
        <pc:spChg chg="add del">
          <ac:chgData name="Singleton, Joseph" userId="785c9c64-0cd1-4067-91ec-2bf9041287c3" providerId="ADAL" clId="{B8F10E38-3123-4D6B-AA18-73A2B28B5B75}" dt="2025-05-31T19:01:29.106" v="23272" actId="26606"/>
          <ac:spMkLst>
            <pc:docMk/>
            <pc:sldMk cId="3377615329" sldId="273"/>
            <ac:spMk id="15" creationId="{4688C57F-18E6-4B7B-896C-59DF442738F9}"/>
          </ac:spMkLst>
        </pc:spChg>
        <pc:spChg chg="add del">
          <ac:chgData name="Singleton, Joseph" userId="785c9c64-0cd1-4067-91ec-2bf9041287c3" providerId="ADAL" clId="{B8F10E38-3123-4D6B-AA18-73A2B28B5B75}" dt="2025-05-31T19:01:39.725" v="23274" actId="26606"/>
          <ac:spMkLst>
            <pc:docMk/>
            <pc:sldMk cId="3377615329" sldId="273"/>
            <ac:spMk id="17" creationId="{06204E07-6F63-4D3E-B413-652FC095AB79}"/>
          </ac:spMkLst>
        </pc:spChg>
        <pc:spChg chg="add del">
          <ac:chgData name="Singleton, Joseph" userId="785c9c64-0cd1-4067-91ec-2bf9041287c3" providerId="ADAL" clId="{B8F10E38-3123-4D6B-AA18-73A2B28B5B75}" dt="2025-05-31T19:01:39.725" v="23274" actId="26606"/>
          <ac:spMkLst>
            <pc:docMk/>
            <pc:sldMk cId="3377615329" sldId="273"/>
            <ac:spMk id="18" creationId="{1A2C2B4C-DD5B-4BFB-A18E-0E2FA0125E1C}"/>
          </ac:spMkLst>
        </pc:spChg>
        <pc:graphicFrameChg chg="add mod ord modGraphic">
          <ac:chgData name="Singleton, Joseph" userId="785c9c64-0cd1-4067-91ec-2bf9041287c3" providerId="ADAL" clId="{B8F10E38-3123-4D6B-AA18-73A2B28B5B75}" dt="2025-05-31T19:06:48.243" v="23341" actId="1035"/>
          <ac:graphicFrameMkLst>
            <pc:docMk/>
            <pc:sldMk cId="3377615329" sldId="273"/>
            <ac:graphicFrameMk id="4" creationId="{942CA419-EA0F-68CD-1AA6-A93DA2E00319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34F43-6C81-4F0D-9AED-0B3AB8B2D3F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BB50BEE-9D36-4B7F-9E89-26CA0DA145C8}">
      <dgm:prSet/>
      <dgm:spPr/>
      <dgm:t>
        <a:bodyPr/>
        <a:lstStyle/>
        <a:p>
          <a:r>
            <a:rPr lang="en-US">
              <a:latin typeface="Abadi" panose="020B0604020104020204" pitchFamily="34" charset="0"/>
            </a:rPr>
            <a:t>African-American woman, 78-year-old widow w/two adult children </a:t>
          </a:r>
        </a:p>
      </dgm:t>
    </dgm:pt>
    <dgm:pt modelId="{1B0EDA59-3794-4C85-9D67-E61963620E30}" type="parTrans" cxnId="{7894FF3F-1F56-4FEB-A2C1-F892AC5744C7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757B88AA-70D5-47CB-8C16-F65C8D480690}" type="sibTrans" cxnId="{7894FF3F-1F56-4FEB-A2C1-F892AC5744C7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48701478-1F07-40EC-B55F-CE330ED3E577}">
      <dgm:prSet/>
      <dgm:spPr/>
      <dgm:t>
        <a:bodyPr/>
        <a:lstStyle/>
        <a:p>
          <a:r>
            <a:rPr lang="en-US">
              <a:latin typeface="Abadi" panose="020B0604020104020204" pitchFamily="34" charset="0"/>
            </a:rPr>
            <a:t>Low socioeconomic status, lived alone in rural VA</a:t>
          </a:r>
        </a:p>
      </dgm:t>
    </dgm:pt>
    <dgm:pt modelId="{D954A24A-7BB1-4A0D-95DE-8BAC6F9A73DA}" type="parTrans" cxnId="{52DE1A39-9ED9-4EF8-B4F6-30851EBCC830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75D2E7AE-9C47-4D52-A387-CB2253686AD4}" type="sibTrans" cxnId="{52DE1A39-9ED9-4EF8-B4F6-30851EBCC830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53A40D5F-6851-4BE7-BAED-8DE73DC61EFD}">
      <dgm:prSet/>
      <dgm:spPr/>
      <dgm:t>
        <a:bodyPr/>
        <a:lstStyle/>
        <a:p>
          <a:r>
            <a:rPr lang="en-US">
              <a:latin typeface="Abadi" panose="020B0604020104020204" pitchFamily="34" charset="0"/>
            </a:rPr>
            <a:t>Primary Med Dx: Pulmonary Sarcoidosis. Often Rx’ed corticosteroids </a:t>
          </a:r>
        </a:p>
      </dgm:t>
    </dgm:pt>
    <dgm:pt modelId="{A3E62533-0667-4EF4-BBA1-CC0EF0AB558F}" type="parTrans" cxnId="{CBEE7397-7425-41C7-A7C8-4652C7BB402A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157B569B-B67D-450D-A473-C26185F7D7C8}" type="sibTrans" cxnId="{CBEE7397-7425-41C7-A7C8-4652C7BB402A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6A9AF24B-4FE9-459F-9ED3-FB0BE0D970AA}">
      <dgm:prSet/>
      <dgm:spPr/>
      <dgm:t>
        <a:bodyPr/>
        <a:lstStyle/>
        <a:p>
          <a:r>
            <a:rPr lang="en-US">
              <a:latin typeface="Abadi" panose="020B0604020104020204" pitchFamily="34" charset="0"/>
            </a:rPr>
            <a:t>Symptoms became more severe, Fall risk increased </a:t>
          </a:r>
        </a:p>
      </dgm:t>
    </dgm:pt>
    <dgm:pt modelId="{542F5659-C1E1-4787-9F31-863710D4DAF5}" type="parTrans" cxnId="{EF82157A-A50A-4F40-B70C-2267F1710F73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3751CDDE-3BE3-4477-AE6B-5F42ECC7E738}" type="sibTrans" cxnId="{EF82157A-A50A-4F40-B70C-2267F1710F73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9FD83DB4-AFDF-413D-A4FC-D9BA331039E1}">
      <dgm:prSet/>
      <dgm:spPr/>
      <dgm:t>
        <a:bodyPr/>
        <a:lstStyle/>
        <a:p>
          <a:r>
            <a:rPr lang="en-US" dirty="0">
              <a:latin typeface="Abadi" panose="020B0604020104020204" pitchFamily="34" charset="0"/>
            </a:rPr>
            <a:t>PCP recommended LTC placement d/t declining mobility and health</a:t>
          </a:r>
        </a:p>
      </dgm:t>
    </dgm:pt>
    <dgm:pt modelId="{9AEFD154-B971-4AD1-B9C6-1EFBCD2A5308}" type="parTrans" cxnId="{3BFDCE03-9315-43C3-B09D-085552E22B98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79748B97-5DE4-4D3D-AED2-EB30A611A014}" type="sibTrans" cxnId="{3BFDCE03-9315-43C3-B09D-085552E22B98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C5F0D797-5A1B-42E4-A5A4-63DEF95AB9D5}">
      <dgm:prSet/>
      <dgm:spPr/>
      <dgm:t>
        <a:bodyPr/>
        <a:lstStyle/>
        <a:p>
          <a:r>
            <a:rPr lang="en-US">
              <a:latin typeface="Abadi" panose="020B0604020104020204" pitchFamily="34" charset="0"/>
            </a:rPr>
            <a:t>Only option was a nearby nursing home. She was admitted Nov. 2019.</a:t>
          </a:r>
        </a:p>
      </dgm:t>
    </dgm:pt>
    <dgm:pt modelId="{F108942C-DEC3-48CA-9A1F-F79C3B10E1A9}" type="parTrans" cxnId="{8A7C2E55-B70C-49CF-8023-9EB391BA69F1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D9D7FC53-50E8-4666-97FC-CAE771BAE5DC}" type="sibTrans" cxnId="{8A7C2E55-B70C-49CF-8023-9EB391BA69F1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21736901-FEF4-4A66-A812-EEF53FBF031D}">
      <dgm:prSet/>
      <dgm:spPr/>
      <dgm:t>
        <a:bodyPr/>
        <a:lstStyle/>
        <a:p>
          <a:r>
            <a:rPr lang="en-US">
              <a:latin typeface="Abadi" panose="020B0604020104020204" pitchFamily="34" charset="0"/>
            </a:rPr>
            <a:t>New Dx’s: Anxiety, Depression, DVT, Dementia, </a:t>
          </a:r>
        </a:p>
      </dgm:t>
    </dgm:pt>
    <dgm:pt modelId="{9A30B69C-936A-4B18-8A13-C95BD1437FAA}" type="parTrans" cxnId="{8BE0410B-8AD5-43C0-8ECC-9982FACC723C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62CFE25B-AA24-41B7-B526-E157FA4F3769}" type="sibTrans" cxnId="{8BE0410B-8AD5-43C0-8ECC-9982FACC723C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B79E3557-A3C2-47B2-8B02-A234F63835F2}">
      <dgm:prSet/>
      <dgm:spPr/>
      <dgm:t>
        <a:bodyPr/>
        <a:lstStyle/>
        <a:p>
          <a:r>
            <a:rPr lang="en-US" dirty="0">
              <a:latin typeface="Abadi" panose="020B0604020104020204" pitchFamily="34" charset="0"/>
            </a:rPr>
            <a:t>Placed on several new meds, including SSRI, Benzo, and Warfarin. 11 medications on MARS </a:t>
          </a:r>
        </a:p>
      </dgm:t>
    </dgm:pt>
    <dgm:pt modelId="{7B76F8CD-D4F9-4F60-A98E-99A895127FE2}" type="parTrans" cxnId="{F273D058-65B6-42A3-B337-EFA2874BB038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70CBEC9D-D9C3-47A8-A018-2074FC367145}" type="sibTrans" cxnId="{F273D058-65B6-42A3-B337-EFA2874BB038}">
      <dgm:prSet/>
      <dgm:spPr/>
      <dgm:t>
        <a:bodyPr/>
        <a:lstStyle/>
        <a:p>
          <a:endParaRPr lang="en-US">
            <a:latin typeface="Abadi" panose="020B0604020104020204" pitchFamily="34" charset="0"/>
          </a:endParaRPr>
        </a:p>
      </dgm:t>
    </dgm:pt>
    <dgm:pt modelId="{EF9960D0-C13F-4B1D-B938-6998ABF5DAE2}" type="pres">
      <dgm:prSet presAssocID="{5B234F43-6C81-4F0D-9AED-0B3AB8B2D3FC}" presName="vert0" presStyleCnt="0">
        <dgm:presLayoutVars>
          <dgm:dir/>
          <dgm:animOne val="branch"/>
          <dgm:animLvl val="lvl"/>
        </dgm:presLayoutVars>
      </dgm:prSet>
      <dgm:spPr/>
    </dgm:pt>
    <dgm:pt modelId="{C18C66D4-3A2E-46B8-A915-1954023E80DF}" type="pres">
      <dgm:prSet presAssocID="{DBB50BEE-9D36-4B7F-9E89-26CA0DA145C8}" presName="thickLine" presStyleLbl="alignNode1" presStyleIdx="0" presStyleCnt="8"/>
      <dgm:spPr/>
    </dgm:pt>
    <dgm:pt modelId="{C884D195-5D74-49D0-A873-C59843B6254C}" type="pres">
      <dgm:prSet presAssocID="{DBB50BEE-9D36-4B7F-9E89-26CA0DA145C8}" presName="horz1" presStyleCnt="0"/>
      <dgm:spPr/>
    </dgm:pt>
    <dgm:pt modelId="{1C62470E-AD48-44F3-B228-29F096F0E331}" type="pres">
      <dgm:prSet presAssocID="{DBB50BEE-9D36-4B7F-9E89-26CA0DA145C8}" presName="tx1" presStyleLbl="revTx" presStyleIdx="0" presStyleCnt="8"/>
      <dgm:spPr/>
    </dgm:pt>
    <dgm:pt modelId="{809D3023-8E7D-49E6-B1A2-EC27900DB60B}" type="pres">
      <dgm:prSet presAssocID="{DBB50BEE-9D36-4B7F-9E89-26CA0DA145C8}" presName="vert1" presStyleCnt="0"/>
      <dgm:spPr/>
    </dgm:pt>
    <dgm:pt modelId="{E8CAA2A0-FF54-46DB-8819-5680495E4F5C}" type="pres">
      <dgm:prSet presAssocID="{48701478-1F07-40EC-B55F-CE330ED3E577}" presName="thickLine" presStyleLbl="alignNode1" presStyleIdx="1" presStyleCnt="8"/>
      <dgm:spPr/>
    </dgm:pt>
    <dgm:pt modelId="{3CECA352-8318-4EF2-92B8-ED7C5DDB0C7B}" type="pres">
      <dgm:prSet presAssocID="{48701478-1F07-40EC-B55F-CE330ED3E577}" presName="horz1" presStyleCnt="0"/>
      <dgm:spPr/>
    </dgm:pt>
    <dgm:pt modelId="{93564E6C-613D-45E3-9EC3-E7EC1FD1829D}" type="pres">
      <dgm:prSet presAssocID="{48701478-1F07-40EC-B55F-CE330ED3E577}" presName="tx1" presStyleLbl="revTx" presStyleIdx="1" presStyleCnt="8"/>
      <dgm:spPr/>
    </dgm:pt>
    <dgm:pt modelId="{87D06FD7-537D-443C-B687-E36F1ED4FDC1}" type="pres">
      <dgm:prSet presAssocID="{48701478-1F07-40EC-B55F-CE330ED3E577}" presName="vert1" presStyleCnt="0"/>
      <dgm:spPr/>
    </dgm:pt>
    <dgm:pt modelId="{75CCF4DD-B4B4-48FE-B22B-83EBAD4DF69A}" type="pres">
      <dgm:prSet presAssocID="{53A40D5F-6851-4BE7-BAED-8DE73DC61EFD}" presName="thickLine" presStyleLbl="alignNode1" presStyleIdx="2" presStyleCnt="8"/>
      <dgm:spPr/>
    </dgm:pt>
    <dgm:pt modelId="{D3F4E758-6903-42FD-9437-8B6550810161}" type="pres">
      <dgm:prSet presAssocID="{53A40D5F-6851-4BE7-BAED-8DE73DC61EFD}" presName="horz1" presStyleCnt="0"/>
      <dgm:spPr/>
    </dgm:pt>
    <dgm:pt modelId="{65D0300D-388A-42FB-A0C0-4DE2C61C26F5}" type="pres">
      <dgm:prSet presAssocID="{53A40D5F-6851-4BE7-BAED-8DE73DC61EFD}" presName="tx1" presStyleLbl="revTx" presStyleIdx="2" presStyleCnt="8"/>
      <dgm:spPr/>
    </dgm:pt>
    <dgm:pt modelId="{B100522A-061A-4C69-BB60-E803757EA10D}" type="pres">
      <dgm:prSet presAssocID="{53A40D5F-6851-4BE7-BAED-8DE73DC61EFD}" presName="vert1" presStyleCnt="0"/>
      <dgm:spPr/>
    </dgm:pt>
    <dgm:pt modelId="{F955DEF0-A07A-4766-903A-00672D9E3FDA}" type="pres">
      <dgm:prSet presAssocID="{6A9AF24B-4FE9-459F-9ED3-FB0BE0D970AA}" presName="thickLine" presStyleLbl="alignNode1" presStyleIdx="3" presStyleCnt="8"/>
      <dgm:spPr/>
    </dgm:pt>
    <dgm:pt modelId="{2886AF51-86F0-431B-B54B-2E0E23A48ECE}" type="pres">
      <dgm:prSet presAssocID="{6A9AF24B-4FE9-459F-9ED3-FB0BE0D970AA}" presName="horz1" presStyleCnt="0"/>
      <dgm:spPr/>
    </dgm:pt>
    <dgm:pt modelId="{9E896016-DC5E-4013-A15C-D22C00D74EA7}" type="pres">
      <dgm:prSet presAssocID="{6A9AF24B-4FE9-459F-9ED3-FB0BE0D970AA}" presName="tx1" presStyleLbl="revTx" presStyleIdx="3" presStyleCnt="8"/>
      <dgm:spPr/>
    </dgm:pt>
    <dgm:pt modelId="{5B173064-8960-4DA3-8E1E-09BDDCD9A401}" type="pres">
      <dgm:prSet presAssocID="{6A9AF24B-4FE9-459F-9ED3-FB0BE0D970AA}" presName="vert1" presStyleCnt="0"/>
      <dgm:spPr/>
    </dgm:pt>
    <dgm:pt modelId="{C88589D0-B05E-44A2-8404-8848BAEE3833}" type="pres">
      <dgm:prSet presAssocID="{9FD83DB4-AFDF-413D-A4FC-D9BA331039E1}" presName="thickLine" presStyleLbl="alignNode1" presStyleIdx="4" presStyleCnt="8"/>
      <dgm:spPr/>
    </dgm:pt>
    <dgm:pt modelId="{D95677C1-942A-4C2C-9F8A-0664FFD8A62F}" type="pres">
      <dgm:prSet presAssocID="{9FD83DB4-AFDF-413D-A4FC-D9BA331039E1}" presName="horz1" presStyleCnt="0"/>
      <dgm:spPr/>
    </dgm:pt>
    <dgm:pt modelId="{A1842C6A-3026-4814-8BC3-BDE3E13BAA2E}" type="pres">
      <dgm:prSet presAssocID="{9FD83DB4-AFDF-413D-A4FC-D9BA331039E1}" presName="tx1" presStyleLbl="revTx" presStyleIdx="4" presStyleCnt="8"/>
      <dgm:spPr/>
    </dgm:pt>
    <dgm:pt modelId="{10D59AA8-E267-4440-92CB-FA4AFCE474B4}" type="pres">
      <dgm:prSet presAssocID="{9FD83DB4-AFDF-413D-A4FC-D9BA331039E1}" presName="vert1" presStyleCnt="0"/>
      <dgm:spPr/>
    </dgm:pt>
    <dgm:pt modelId="{598C30E1-228C-4927-9E35-95DF23167B4A}" type="pres">
      <dgm:prSet presAssocID="{C5F0D797-5A1B-42E4-A5A4-63DEF95AB9D5}" presName="thickLine" presStyleLbl="alignNode1" presStyleIdx="5" presStyleCnt="8"/>
      <dgm:spPr/>
    </dgm:pt>
    <dgm:pt modelId="{DD96EC47-2D97-4C60-BC30-A297AFB78627}" type="pres">
      <dgm:prSet presAssocID="{C5F0D797-5A1B-42E4-A5A4-63DEF95AB9D5}" presName="horz1" presStyleCnt="0"/>
      <dgm:spPr/>
    </dgm:pt>
    <dgm:pt modelId="{886F12F2-52E8-4785-A9CE-BDD6FD9047BA}" type="pres">
      <dgm:prSet presAssocID="{C5F0D797-5A1B-42E4-A5A4-63DEF95AB9D5}" presName="tx1" presStyleLbl="revTx" presStyleIdx="5" presStyleCnt="8"/>
      <dgm:spPr/>
    </dgm:pt>
    <dgm:pt modelId="{1174B155-BFF3-46E6-B91E-3149F4E9A3A8}" type="pres">
      <dgm:prSet presAssocID="{C5F0D797-5A1B-42E4-A5A4-63DEF95AB9D5}" presName="vert1" presStyleCnt="0"/>
      <dgm:spPr/>
    </dgm:pt>
    <dgm:pt modelId="{5B425185-98CF-40D2-ABCD-DE108798C839}" type="pres">
      <dgm:prSet presAssocID="{21736901-FEF4-4A66-A812-EEF53FBF031D}" presName="thickLine" presStyleLbl="alignNode1" presStyleIdx="6" presStyleCnt="8"/>
      <dgm:spPr/>
    </dgm:pt>
    <dgm:pt modelId="{CEC769D5-A39A-4E1D-BD41-D16BA0F2B79E}" type="pres">
      <dgm:prSet presAssocID="{21736901-FEF4-4A66-A812-EEF53FBF031D}" presName="horz1" presStyleCnt="0"/>
      <dgm:spPr/>
    </dgm:pt>
    <dgm:pt modelId="{2B8D4890-703B-47FA-8341-E6FC191FCA8F}" type="pres">
      <dgm:prSet presAssocID="{21736901-FEF4-4A66-A812-EEF53FBF031D}" presName="tx1" presStyleLbl="revTx" presStyleIdx="6" presStyleCnt="8"/>
      <dgm:spPr/>
    </dgm:pt>
    <dgm:pt modelId="{FE82A73F-48DB-49B7-B435-CB86D0ED3CAD}" type="pres">
      <dgm:prSet presAssocID="{21736901-FEF4-4A66-A812-EEF53FBF031D}" presName="vert1" presStyleCnt="0"/>
      <dgm:spPr/>
    </dgm:pt>
    <dgm:pt modelId="{3123892D-366D-47E9-B8E0-6D8889AF426E}" type="pres">
      <dgm:prSet presAssocID="{B79E3557-A3C2-47B2-8B02-A234F63835F2}" presName="thickLine" presStyleLbl="alignNode1" presStyleIdx="7" presStyleCnt="8"/>
      <dgm:spPr/>
    </dgm:pt>
    <dgm:pt modelId="{F4C0E5CD-10AB-4A39-82EE-AE2FEA675C6B}" type="pres">
      <dgm:prSet presAssocID="{B79E3557-A3C2-47B2-8B02-A234F63835F2}" presName="horz1" presStyleCnt="0"/>
      <dgm:spPr/>
    </dgm:pt>
    <dgm:pt modelId="{D3F75488-1873-416C-A3EC-5BE39DD683E5}" type="pres">
      <dgm:prSet presAssocID="{B79E3557-A3C2-47B2-8B02-A234F63835F2}" presName="tx1" presStyleLbl="revTx" presStyleIdx="7" presStyleCnt="8"/>
      <dgm:spPr/>
    </dgm:pt>
    <dgm:pt modelId="{87DA3F71-CD14-4018-97FA-D8081F571575}" type="pres">
      <dgm:prSet presAssocID="{B79E3557-A3C2-47B2-8B02-A234F63835F2}" presName="vert1" presStyleCnt="0"/>
      <dgm:spPr/>
    </dgm:pt>
  </dgm:ptLst>
  <dgm:cxnLst>
    <dgm:cxn modelId="{3BFDCE03-9315-43C3-B09D-085552E22B98}" srcId="{5B234F43-6C81-4F0D-9AED-0B3AB8B2D3FC}" destId="{9FD83DB4-AFDF-413D-A4FC-D9BA331039E1}" srcOrd="4" destOrd="0" parTransId="{9AEFD154-B971-4AD1-B9C6-1EFBCD2A5308}" sibTransId="{79748B97-5DE4-4D3D-AED2-EB30A611A014}"/>
    <dgm:cxn modelId="{8BE0410B-8AD5-43C0-8ECC-9982FACC723C}" srcId="{5B234F43-6C81-4F0D-9AED-0B3AB8B2D3FC}" destId="{21736901-FEF4-4A66-A812-EEF53FBF031D}" srcOrd="6" destOrd="0" parTransId="{9A30B69C-936A-4B18-8A13-C95BD1437FAA}" sibTransId="{62CFE25B-AA24-41B7-B526-E157FA4F3769}"/>
    <dgm:cxn modelId="{185B5932-E995-40C0-98AD-0E806505C8B4}" type="presOf" srcId="{53A40D5F-6851-4BE7-BAED-8DE73DC61EFD}" destId="{65D0300D-388A-42FB-A0C0-4DE2C61C26F5}" srcOrd="0" destOrd="0" presId="urn:microsoft.com/office/officeart/2008/layout/LinedList"/>
    <dgm:cxn modelId="{52DE1A39-9ED9-4EF8-B4F6-30851EBCC830}" srcId="{5B234F43-6C81-4F0D-9AED-0B3AB8B2D3FC}" destId="{48701478-1F07-40EC-B55F-CE330ED3E577}" srcOrd="1" destOrd="0" parTransId="{D954A24A-7BB1-4A0D-95DE-8BAC6F9A73DA}" sibTransId="{75D2E7AE-9C47-4D52-A387-CB2253686AD4}"/>
    <dgm:cxn modelId="{7894FF3F-1F56-4FEB-A2C1-F892AC5744C7}" srcId="{5B234F43-6C81-4F0D-9AED-0B3AB8B2D3FC}" destId="{DBB50BEE-9D36-4B7F-9E89-26CA0DA145C8}" srcOrd="0" destOrd="0" parTransId="{1B0EDA59-3794-4C85-9D67-E61963620E30}" sibTransId="{757B88AA-70D5-47CB-8C16-F65C8D480690}"/>
    <dgm:cxn modelId="{3A0D6C50-8B63-4840-83C9-2797D9FA2A04}" type="presOf" srcId="{9FD83DB4-AFDF-413D-A4FC-D9BA331039E1}" destId="{A1842C6A-3026-4814-8BC3-BDE3E13BAA2E}" srcOrd="0" destOrd="0" presId="urn:microsoft.com/office/officeart/2008/layout/LinedList"/>
    <dgm:cxn modelId="{8A7C2E55-B70C-49CF-8023-9EB391BA69F1}" srcId="{5B234F43-6C81-4F0D-9AED-0B3AB8B2D3FC}" destId="{C5F0D797-5A1B-42E4-A5A4-63DEF95AB9D5}" srcOrd="5" destOrd="0" parTransId="{F108942C-DEC3-48CA-9A1F-F79C3B10E1A9}" sibTransId="{D9D7FC53-50E8-4666-97FC-CAE771BAE5DC}"/>
    <dgm:cxn modelId="{F273D058-65B6-42A3-B337-EFA2874BB038}" srcId="{5B234F43-6C81-4F0D-9AED-0B3AB8B2D3FC}" destId="{B79E3557-A3C2-47B2-8B02-A234F63835F2}" srcOrd="7" destOrd="0" parTransId="{7B76F8CD-D4F9-4F60-A98E-99A895127FE2}" sibTransId="{70CBEC9D-D9C3-47A8-A018-2074FC367145}"/>
    <dgm:cxn modelId="{EF82157A-A50A-4F40-B70C-2267F1710F73}" srcId="{5B234F43-6C81-4F0D-9AED-0B3AB8B2D3FC}" destId="{6A9AF24B-4FE9-459F-9ED3-FB0BE0D970AA}" srcOrd="3" destOrd="0" parTransId="{542F5659-C1E1-4787-9F31-863710D4DAF5}" sibTransId="{3751CDDE-3BE3-4477-AE6B-5F42ECC7E738}"/>
    <dgm:cxn modelId="{F9CC0889-187C-4C39-A852-7E2CBEF67C5D}" type="presOf" srcId="{B79E3557-A3C2-47B2-8B02-A234F63835F2}" destId="{D3F75488-1873-416C-A3EC-5BE39DD683E5}" srcOrd="0" destOrd="0" presId="urn:microsoft.com/office/officeart/2008/layout/LinedList"/>
    <dgm:cxn modelId="{CBEE7397-7425-41C7-A7C8-4652C7BB402A}" srcId="{5B234F43-6C81-4F0D-9AED-0B3AB8B2D3FC}" destId="{53A40D5F-6851-4BE7-BAED-8DE73DC61EFD}" srcOrd="2" destOrd="0" parTransId="{A3E62533-0667-4EF4-BBA1-CC0EF0AB558F}" sibTransId="{157B569B-B67D-450D-A473-C26185F7D7C8}"/>
    <dgm:cxn modelId="{03D437B8-AD9D-4393-B132-D71B724A097C}" type="presOf" srcId="{21736901-FEF4-4A66-A812-EEF53FBF031D}" destId="{2B8D4890-703B-47FA-8341-E6FC191FCA8F}" srcOrd="0" destOrd="0" presId="urn:microsoft.com/office/officeart/2008/layout/LinedList"/>
    <dgm:cxn modelId="{7BB1A8B8-3D13-46FF-AE89-C7E00EF8907B}" type="presOf" srcId="{6A9AF24B-4FE9-459F-9ED3-FB0BE0D970AA}" destId="{9E896016-DC5E-4013-A15C-D22C00D74EA7}" srcOrd="0" destOrd="0" presId="urn:microsoft.com/office/officeart/2008/layout/LinedList"/>
    <dgm:cxn modelId="{59236AC5-C7BF-4AF6-879E-DB7A84EEDBC4}" type="presOf" srcId="{48701478-1F07-40EC-B55F-CE330ED3E577}" destId="{93564E6C-613D-45E3-9EC3-E7EC1FD1829D}" srcOrd="0" destOrd="0" presId="urn:microsoft.com/office/officeart/2008/layout/LinedList"/>
    <dgm:cxn modelId="{D3E0CBCA-EF65-4B4D-AF28-6F9610998F70}" type="presOf" srcId="{C5F0D797-5A1B-42E4-A5A4-63DEF95AB9D5}" destId="{886F12F2-52E8-4785-A9CE-BDD6FD9047BA}" srcOrd="0" destOrd="0" presId="urn:microsoft.com/office/officeart/2008/layout/LinedList"/>
    <dgm:cxn modelId="{6E618FCB-CB3A-4925-88EA-18B6C3228B24}" type="presOf" srcId="{DBB50BEE-9D36-4B7F-9E89-26CA0DA145C8}" destId="{1C62470E-AD48-44F3-B228-29F096F0E331}" srcOrd="0" destOrd="0" presId="urn:microsoft.com/office/officeart/2008/layout/LinedList"/>
    <dgm:cxn modelId="{F46712E3-88E3-43EE-A164-A400F23539E2}" type="presOf" srcId="{5B234F43-6C81-4F0D-9AED-0B3AB8B2D3FC}" destId="{EF9960D0-C13F-4B1D-B938-6998ABF5DAE2}" srcOrd="0" destOrd="0" presId="urn:microsoft.com/office/officeart/2008/layout/LinedList"/>
    <dgm:cxn modelId="{D8FC5D1A-086F-45D4-95F4-3613E0696246}" type="presParOf" srcId="{EF9960D0-C13F-4B1D-B938-6998ABF5DAE2}" destId="{C18C66D4-3A2E-46B8-A915-1954023E80DF}" srcOrd="0" destOrd="0" presId="urn:microsoft.com/office/officeart/2008/layout/LinedList"/>
    <dgm:cxn modelId="{005A530F-81E9-4798-870C-168FAEE18361}" type="presParOf" srcId="{EF9960D0-C13F-4B1D-B938-6998ABF5DAE2}" destId="{C884D195-5D74-49D0-A873-C59843B6254C}" srcOrd="1" destOrd="0" presId="urn:microsoft.com/office/officeart/2008/layout/LinedList"/>
    <dgm:cxn modelId="{791AC310-F8B4-4A31-8827-7458E360F032}" type="presParOf" srcId="{C884D195-5D74-49D0-A873-C59843B6254C}" destId="{1C62470E-AD48-44F3-B228-29F096F0E331}" srcOrd="0" destOrd="0" presId="urn:microsoft.com/office/officeart/2008/layout/LinedList"/>
    <dgm:cxn modelId="{7CDB95BE-1877-4A36-B2E7-A4A40F59D7F9}" type="presParOf" srcId="{C884D195-5D74-49D0-A873-C59843B6254C}" destId="{809D3023-8E7D-49E6-B1A2-EC27900DB60B}" srcOrd="1" destOrd="0" presId="urn:microsoft.com/office/officeart/2008/layout/LinedList"/>
    <dgm:cxn modelId="{568CA067-C07C-4F25-AC83-D023A35450C7}" type="presParOf" srcId="{EF9960D0-C13F-4B1D-B938-6998ABF5DAE2}" destId="{E8CAA2A0-FF54-46DB-8819-5680495E4F5C}" srcOrd="2" destOrd="0" presId="urn:microsoft.com/office/officeart/2008/layout/LinedList"/>
    <dgm:cxn modelId="{07635D98-450C-45CE-AA5D-2108D48BFD21}" type="presParOf" srcId="{EF9960D0-C13F-4B1D-B938-6998ABF5DAE2}" destId="{3CECA352-8318-4EF2-92B8-ED7C5DDB0C7B}" srcOrd="3" destOrd="0" presId="urn:microsoft.com/office/officeart/2008/layout/LinedList"/>
    <dgm:cxn modelId="{89A6AC18-9ED4-45A1-8F8B-F53E501E7DB8}" type="presParOf" srcId="{3CECA352-8318-4EF2-92B8-ED7C5DDB0C7B}" destId="{93564E6C-613D-45E3-9EC3-E7EC1FD1829D}" srcOrd="0" destOrd="0" presId="urn:microsoft.com/office/officeart/2008/layout/LinedList"/>
    <dgm:cxn modelId="{25C6C570-82DC-4075-A2C8-F6DB67B91B6B}" type="presParOf" srcId="{3CECA352-8318-4EF2-92B8-ED7C5DDB0C7B}" destId="{87D06FD7-537D-443C-B687-E36F1ED4FDC1}" srcOrd="1" destOrd="0" presId="urn:microsoft.com/office/officeart/2008/layout/LinedList"/>
    <dgm:cxn modelId="{202580FE-9EB2-4E13-9E8A-78AD12EF4ECE}" type="presParOf" srcId="{EF9960D0-C13F-4B1D-B938-6998ABF5DAE2}" destId="{75CCF4DD-B4B4-48FE-B22B-83EBAD4DF69A}" srcOrd="4" destOrd="0" presId="urn:microsoft.com/office/officeart/2008/layout/LinedList"/>
    <dgm:cxn modelId="{9BA70161-89F8-49DA-B3C1-D4DB5044069B}" type="presParOf" srcId="{EF9960D0-C13F-4B1D-B938-6998ABF5DAE2}" destId="{D3F4E758-6903-42FD-9437-8B6550810161}" srcOrd="5" destOrd="0" presId="urn:microsoft.com/office/officeart/2008/layout/LinedList"/>
    <dgm:cxn modelId="{655B6A72-BC09-4328-8219-0A6721FD65C8}" type="presParOf" srcId="{D3F4E758-6903-42FD-9437-8B6550810161}" destId="{65D0300D-388A-42FB-A0C0-4DE2C61C26F5}" srcOrd="0" destOrd="0" presId="urn:microsoft.com/office/officeart/2008/layout/LinedList"/>
    <dgm:cxn modelId="{38B5F2CB-A45B-4956-89AF-6966D9731FF5}" type="presParOf" srcId="{D3F4E758-6903-42FD-9437-8B6550810161}" destId="{B100522A-061A-4C69-BB60-E803757EA10D}" srcOrd="1" destOrd="0" presId="urn:microsoft.com/office/officeart/2008/layout/LinedList"/>
    <dgm:cxn modelId="{A7C67C1A-E4E1-4981-B63A-F9128CFE0958}" type="presParOf" srcId="{EF9960D0-C13F-4B1D-B938-6998ABF5DAE2}" destId="{F955DEF0-A07A-4766-903A-00672D9E3FDA}" srcOrd="6" destOrd="0" presId="urn:microsoft.com/office/officeart/2008/layout/LinedList"/>
    <dgm:cxn modelId="{7AE664DB-8DC7-43E7-A5A2-F9CF015F2B43}" type="presParOf" srcId="{EF9960D0-C13F-4B1D-B938-6998ABF5DAE2}" destId="{2886AF51-86F0-431B-B54B-2E0E23A48ECE}" srcOrd="7" destOrd="0" presId="urn:microsoft.com/office/officeart/2008/layout/LinedList"/>
    <dgm:cxn modelId="{48870BB4-AA23-4362-9B9D-DFCD3BE42720}" type="presParOf" srcId="{2886AF51-86F0-431B-B54B-2E0E23A48ECE}" destId="{9E896016-DC5E-4013-A15C-D22C00D74EA7}" srcOrd="0" destOrd="0" presId="urn:microsoft.com/office/officeart/2008/layout/LinedList"/>
    <dgm:cxn modelId="{592AE418-3282-4BFF-92C2-CEEA4A598951}" type="presParOf" srcId="{2886AF51-86F0-431B-B54B-2E0E23A48ECE}" destId="{5B173064-8960-4DA3-8E1E-09BDDCD9A401}" srcOrd="1" destOrd="0" presId="urn:microsoft.com/office/officeart/2008/layout/LinedList"/>
    <dgm:cxn modelId="{2469DFEF-54E8-41D1-810A-E6B96B7D66AF}" type="presParOf" srcId="{EF9960D0-C13F-4B1D-B938-6998ABF5DAE2}" destId="{C88589D0-B05E-44A2-8404-8848BAEE3833}" srcOrd="8" destOrd="0" presId="urn:microsoft.com/office/officeart/2008/layout/LinedList"/>
    <dgm:cxn modelId="{FB78FE32-F314-46F5-A793-C539DDBF1228}" type="presParOf" srcId="{EF9960D0-C13F-4B1D-B938-6998ABF5DAE2}" destId="{D95677C1-942A-4C2C-9F8A-0664FFD8A62F}" srcOrd="9" destOrd="0" presId="urn:microsoft.com/office/officeart/2008/layout/LinedList"/>
    <dgm:cxn modelId="{F3BA29FD-6A76-4F0E-9A82-4E2A430F1D1A}" type="presParOf" srcId="{D95677C1-942A-4C2C-9F8A-0664FFD8A62F}" destId="{A1842C6A-3026-4814-8BC3-BDE3E13BAA2E}" srcOrd="0" destOrd="0" presId="urn:microsoft.com/office/officeart/2008/layout/LinedList"/>
    <dgm:cxn modelId="{265AF1DD-3467-4966-9852-196A01517B7F}" type="presParOf" srcId="{D95677C1-942A-4C2C-9F8A-0664FFD8A62F}" destId="{10D59AA8-E267-4440-92CB-FA4AFCE474B4}" srcOrd="1" destOrd="0" presId="urn:microsoft.com/office/officeart/2008/layout/LinedList"/>
    <dgm:cxn modelId="{7127594E-0240-4851-BEEA-77D7A6051BB6}" type="presParOf" srcId="{EF9960D0-C13F-4B1D-B938-6998ABF5DAE2}" destId="{598C30E1-228C-4927-9E35-95DF23167B4A}" srcOrd="10" destOrd="0" presId="urn:microsoft.com/office/officeart/2008/layout/LinedList"/>
    <dgm:cxn modelId="{948CC030-F446-4C2C-A458-3BDE7B026A1A}" type="presParOf" srcId="{EF9960D0-C13F-4B1D-B938-6998ABF5DAE2}" destId="{DD96EC47-2D97-4C60-BC30-A297AFB78627}" srcOrd="11" destOrd="0" presId="urn:microsoft.com/office/officeart/2008/layout/LinedList"/>
    <dgm:cxn modelId="{9E8D244B-E3DD-4EF0-952D-87524E1B41BB}" type="presParOf" srcId="{DD96EC47-2D97-4C60-BC30-A297AFB78627}" destId="{886F12F2-52E8-4785-A9CE-BDD6FD9047BA}" srcOrd="0" destOrd="0" presId="urn:microsoft.com/office/officeart/2008/layout/LinedList"/>
    <dgm:cxn modelId="{4867553A-AE32-42C6-9D92-8770A1A0D5AC}" type="presParOf" srcId="{DD96EC47-2D97-4C60-BC30-A297AFB78627}" destId="{1174B155-BFF3-46E6-B91E-3149F4E9A3A8}" srcOrd="1" destOrd="0" presId="urn:microsoft.com/office/officeart/2008/layout/LinedList"/>
    <dgm:cxn modelId="{683D9932-34AD-4663-9152-04F0570946E5}" type="presParOf" srcId="{EF9960D0-C13F-4B1D-B938-6998ABF5DAE2}" destId="{5B425185-98CF-40D2-ABCD-DE108798C839}" srcOrd="12" destOrd="0" presId="urn:microsoft.com/office/officeart/2008/layout/LinedList"/>
    <dgm:cxn modelId="{EF2120FD-9D34-4F22-A9F3-5EE63ABEB2A1}" type="presParOf" srcId="{EF9960D0-C13F-4B1D-B938-6998ABF5DAE2}" destId="{CEC769D5-A39A-4E1D-BD41-D16BA0F2B79E}" srcOrd="13" destOrd="0" presId="urn:microsoft.com/office/officeart/2008/layout/LinedList"/>
    <dgm:cxn modelId="{853BAC60-BB5E-46B7-88C1-0FE28A773E6C}" type="presParOf" srcId="{CEC769D5-A39A-4E1D-BD41-D16BA0F2B79E}" destId="{2B8D4890-703B-47FA-8341-E6FC191FCA8F}" srcOrd="0" destOrd="0" presId="urn:microsoft.com/office/officeart/2008/layout/LinedList"/>
    <dgm:cxn modelId="{CBD9E933-1F64-4D2C-AC49-80EAC66B7CC3}" type="presParOf" srcId="{CEC769D5-A39A-4E1D-BD41-D16BA0F2B79E}" destId="{FE82A73F-48DB-49B7-B435-CB86D0ED3CAD}" srcOrd="1" destOrd="0" presId="urn:microsoft.com/office/officeart/2008/layout/LinedList"/>
    <dgm:cxn modelId="{F2200AEE-9D05-4C60-87EA-379ADCC5D887}" type="presParOf" srcId="{EF9960D0-C13F-4B1D-B938-6998ABF5DAE2}" destId="{3123892D-366D-47E9-B8E0-6D8889AF426E}" srcOrd="14" destOrd="0" presId="urn:microsoft.com/office/officeart/2008/layout/LinedList"/>
    <dgm:cxn modelId="{D07EF5A3-A4BB-47E6-A499-CED4BDDE9AF0}" type="presParOf" srcId="{EF9960D0-C13F-4B1D-B938-6998ABF5DAE2}" destId="{F4C0E5CD-10AB-4A39-82EE-AE2FEA675C6B}" srcOrd="15" destOrd="0" presId="urn:microsoft.com/office/officeart/2008/layout/LinedList"/>
    <dgm:cxn modelId="{60753938-F934-4C32-A3B5-214C28A7BA86}" type="presParOf" srcId="{F4C0E5CD-10AB-4A39-82EE-AE2FEA675C6B}" destId="{D3F75488-1873-416C-A3EC-5BE39DD683E5}" srcOrd="0" destOrd="0" presId="urn:microsoft.com/office/officeart/2008/layout/LinedList"/>
    <dgm:cxn modelId="{A98A8FFD-1082-49CB-9C64-1DFF4584D8F3}" type="presParOf" srcId="{F4C0E5CD-10AB-4A39-82EE-AE2FEA675C6B}" destId="{87DA3F71-CD14-4018-97FA-D8081F57157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C22F63A-37F6-41A5-821F-10FA6E9E18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6956241-0B5F-4A0F-905D-80A8302891B1}">
      <dgm:prSet/>
      <dgm:spPr/>
      <dgm:t>
        <a:bodyPr/>
        <a:lstStyle/>
        <a:p>
          <a:r>
            <a:rPr lang="en-US" b="0"/>
            <a:t>Improving NIH’s ResearchMatch and other matching databases w/LLMs and AI-tools</a:t>
          </a:r>
          <a:endParaRPr lang="en-US"/>
        </a:p>
      </dgm:t>
    </dgm:pt>
    <dgm:pt modelId="{5DE83C8A-DB80-4CE7-90B6-26831F3965C3}" type="parTrans" cxnId="{0D1162D5-94A7-471E-914A-DE14D4FD1FB4}">
      <dgm:prSet/>
      <dgm:spPr/>
      <dgm:t>
        <a:bodyPr/>
        <a:lstStyle/>
        <a:p>
          <a:endParaRPr lang="en-US"/>
        </a:p>
      </dgm:t>
    </dgm:pt>
    <dgm:pt modelId="{F9D307AF-4412-418F-8FCC-B19828FB087D}" type="sibTrans" cxnId="{0D1162D5-94A7-471E-914A-DE14D4FD1FB4}">
      <dgm:prSet/>
      <dgm:spPr/>
      <dgm:t>
        <a:bodyPr/>
        <a:lstStyle/>
        <a:p>
          <a:endParaRPr lang="en-US"/>
        </a:p>
      </dgm:t>
    </dgm:pt>
    <dgm:pt modelId="{B18B7D8D-6EBF-47BB-A333-ABE784B673C2}">
      <dgm:prSet/>
      <dgm:spPr/>
      <dgm:t>
        <a:bodyPr/>
        <a:lstStyle/>
        <a:p>
          <a:r>
            <a:rPr lang="en-US" b="0"/>
            <a:t>Startups? Increasing dissatisfaction between Sponsors and CROs</a:t>
          </a:r>
          <a:endParaRPr lang="en-US"/>
        </a:p>
      </dgm:t>
    </dgm:pt>
    <dgm:pt modelId="{5A73A45B-E43F-4C9C-AB82-20419CB07935}" type="parTrans" cxnId="{0A196D78-4A5B-4CB0-B47D-63CD2723312E}">
      <dgm:prSet/>
      <dgm:spPr/>
      <dgm:t>
        <a:bodyPr/>
        <a:lstStyle/>
        <a:p>
          <a:endParaRPr lang="en-US"/>
        </a:p>
      </dgm:t>
    </dgm:pt>
    <dgm:pt modelId="{9C84DE8E-5B1F-4BB7-87DE-4F5D9137AA22}" type="sibTrans" cxnId="{0A196D78-4A5B-4CB0-B47D-63CD2723312E}">
      <dgm:prSet/>
      <dgm:spPr/>
      <dgm:t>
        <a:bodyPr/>
        <a:lstStyle/>
        <a:p>
          <a:endParaRPr lang="en-US"/>
        </a:p>
      </dgm:t>
    </dgm:pt>
    <dgm:pt modelId="{8811E24A-99BE-4413-86D6-6F518A3AA70E}">
      <dgm:prSet/>
      <dgm:spPr/>
      <dgm:t>
        <a:bodyPr/>
        <a:lstStyle/>
        <a:p>
          <a:r>
            <a:rPr lang="en-US" b="0"/>
            <a:t>De-Aggregate Sponsor/CRO model?</a:t>
          </a:r>
          <a:endParaRPr lang="en-US"/>
        </a:p>
      </dgm:t>
    </dgm:pt>
    <dgm:pt modelId="{149216E7-CFA3-4A82-8FB0-909D71567214}" type="parTrans" cxnId="{EA12993D-C52F-4540-AF7B-21B4B9376E66}">
      <dgm:prSet/>
      <dgm:spPr/>
      <dgm:t>
        <a:bodyPr/>
        <a:lstStyle/>
        <a:p>
          <a:endParaRPr lang="en-US"/>
        </a:p>
      </dgm:t>
    </dgm:pt>
    <dgm:pt modelId="{2DA978AD-CB8C-4E3D-B0FC-1AA27423C739}" type="sibTrans" cxnId="{EA12993D-C52F-4540-AF7B-21B4B9376E66}">
      <dgm:prSet/>
      <dgm:spPr/>
      <dgm:t>
        <a:bodyPr/>
        <a:lstStyle/>
        <a:p>
          <a:endParaRPr lang="en-US"/>
        </a:p>
      </dgm:t>
    </dgm:pt>
    <dgm:pt modelId="{D617B11C-E372-41CE-B917-F02F1536DDDD}">
      <dgm:prSet/>
      <dgm:spPr/>
      <dgm:t>
        <a:bodyPr/>
        <a:lstStyle/>
        <a:p>
          <a:r>
            <a:rPr lang="en-US" b="0"/>
            <a:t>Additional Regs and Guidance for Decentralized Clinical Trials</a:t>
          </a:r>
          <a:endParaRPr lang="en-US"/>
        </a:p>
      </dgm:t>
    </dgm:pt>
    <dgm:pt modelId="{1C2DC824-EABE-4A3E-9E97-25D42A4666D0}" type="parTrans" cxnId="{4EBA8863-0547-4178-9A4A-7BAF76B95264}">
      <dgm:prSet/>
      <dgm:spPr/>
      <dgm:t>
        <a:bodyPr/>
        <a:lstStyle/>
        <a:p>
          <a:endParaRPr lang="en-US"/>
        </a:p>
      </dgm:t>
    </dgm:pt>
    <dgm:pt modelId="{B845935E-D0B4-45A3-A2C7-EF6BF37477B2}" type="sibTrans" cxnId="{4EBA8863-0547-4178-9A4A-7BAF76B95264}">
      <dgm:prSet/>
      <dgm:spPr/>
      <dgm:t>
        <a:bodyPr/>
        <a:lstStyle/>
        <a:p>
          <a:endParaRPr lang="en-US"/>
        </a:p>
      </dgm:t>
    </dgm:pt>
    <dgm:pt modelId="{730DF6C7-9182-41C7-80EE-C399CB66049B}">
      <dgm:prSet/>
      <dgm:spPr/>
      <dgm:t>
        <a:bodyPr/>
        <a:lstStyle/>
        <a:p>
          <a:r>
            <a:rPr lang="en-US" b="0"/>
            <a:t>Potential New Drug/Biologic Discoveries</a:t>
          </a:r>
          <a:endParaRPr lang="en-US"/>
        </a:p>
      </dgm:t>
    </dgm:pt>
    <dgm:pt modelId="{E6CE3887-8E1C-4085-8887-58996F49C1F6}" type="parTrans" cxnId="{E6947ED5-F8DC-4901-BDF6-AC86BC4F64AD}">
      <dgm:prSet/>
      <dgm:spPr/>
      <dgm:t>
        <a:bodyPr/>
        <a:lstStyle/>
        <a:p>
          <a:endParaRPr lang="en-US"/>
        </a:p>
      </dgm:t>
    </dgm:pt>
    <dgm:pt modelId="{FFD70792-E3BB-4E66-8BE7-AFA7681810AB}" type="sibTrans" cxnId="{E6947ED5-F8DC-4901-BDF6-AC86BC4F64AD}">
      <dgm:prSet/>
      <dgm:spPr/>
      <dgm:t>
        <a:bodyPr/>
        <a:lstStyle/>
        <a:p>
          <a:endParaRPr lang="en-US"/>
        </a:p>
      </dgm:t>
    </dgm:pt>
    <dgm:pt modelId="{0780E29B-D15A-4336-8557-2223448A6FB2}">
      <dgm:prSet/>
      <dgm:spPr/>
      <dgm:t>
        <a:bodyPr/>
        <a:lstStyle/>
        <a:p>
          <a:r>
            <a:rPr lang="en-US" b="0"/>
            <a:t>Expansion of FDA Exclusivities? </a:t>
          </a:r>
          <a:endParaRPr lang="en-US"/>
        </a:p>
      </dgm:t>
    </dgm:pt>
    <dgm:pt modelId="{E4E9A8A0-BC08-40EC-A3B1-C31F66835010}" type="parTrans" cxnId="{7D087F5F-1A1A-4870-80BF-2C4D3855D7FF}">
      <dgm:prSet/>
      <dgm:spPr/>
      <dgm:t>
        <a:bodyPr/>
        <a:lstStyle/>
        <a:p>
          <a:endParaRPr lang="en-US"/>
        </a:p>
      </dgm:t>
    </dgm:pt>
    <dgm:pt modelId="{2323CB4C-D2BD-4098-9256-819E659C00F1}" type="sibTrans" cxnId="{7D087F5F-1A1A-4870-80BF-2C4D3855D7FF}">
      <dgm:prSet/>
      <dgm:spPr/>
      <dgm:t>
        <a:bodyPr/>
        <a:lstStyle/>
        <a:p>
          <a:endParaRPr lang="en-US"/>
        </a:p>
      </dgm:t>
    </dgm:pt>
    <dgm:pt modelId="{3894099F-630C-4E8D-919A-1C4BFAA3A7BD}">
      <dgm:prSet/>
      <dgm:spPr/>
      <dgm:t>
        <a:bodyPr/>
        <a:lstStyle/>
        <a:p>
          <a:r>
            <a:rPr lang="en-US" b="0"/>
            <a:t>Funding/Data Pools for Researchers and Participants (NIH, CMS, DoD)</a:t>
          </a:r>
          <a:endParaRPr lang="en-US"/>
        </a:p>
      </dgm:t>
    </dgm:pt>
    <dgm:pt modelId="{C44D0F9F-597A-4715-8BE9-F70466970CD7}" type="parTrans" cxnId="{8F22AAE7-DEAC-4D1E-B72C-D2661D08B5DE}">
      <dgm:prSet/>
      <dgm:spPr/>
      <dgm:t>
        <a:bodyPr/>
        <a:lstStyle/>
        <a:p>
          <a:endParaRPr lang="en-US"/>
        </a:p>
      </dgm:t>
    </dgm:pt>
    <dgm:pt modelId="{79F5211F-D28B-430A-9B5C-3394B876CBA3}" type="sibTrans" cxnId="{8F22AAE7-DEAC-4D1E-B72C-D2661D08B5DE}">
      <dgm:prSet/>
      <dgm:spPr/>
      <dgm:t>
        <a:bodyPr/>
        <a:lstStyle/>
        <a:p>
          <a:endParaRPr lang="en-US"/>
        </a:p>
      </dgm:t>
    </dgm:pt>
    <dgm:pt modelId="{E360030F-E4AC-4C89-A534-833DA6EC6339}">
      <dgm:prSet/>
      <dgm:spPr/>
      <dgm:t>
        <a:bodyPr/>
        <a:lstStyle/>
        <a:p>
          <a:r>
            <a:rPr lang="en-US" b="0"/>
            <a:t>Expansion of NIA’s NEXT Step</a:t>
          </a:r>
          <a:endParaRPr lang="en-US"/>
        </a:p>
      </dgm:t>
    </dgm:pt>
    <dgm:pt modelId="{B90F51AE-CB74-448F-8180-2575825B589A}" type="parTrans" cxnId="{1B84584D-7248-4D0C-B65B-238D1CCB4594}">
      <dgm:prSet/>
      <dgm:spPr/>
      <dgm:t>
        <a:bodyPr/>
        <a:lstStyle/>
        <a:p>
          <a:endParaRPr lang="en-US"/>
        </a:p>
      </dgm:t>
    </dgm:pt>
    <dgm:pt modelId="{8321EAAC-BE6F-4249-A762-07C0429FC44C}" type="sibTrans" cxnId="{1B84584D-7248-4D0C-B65B-238D1CCB4594}">
      <dgm:prSet/>
      <dgm:spPr/>
      <dgm:t>
        <a:bodyPr/>
        <a:lstStyle/>
        <a:p>
          <a:endParaRPr lang="en-US"/>
        </a:p>
      </dgm:t>
    </dgm:pt>
    <dgm:pt modelId="{D59E303C-E8F1-4EEF-AD21-4EF7E20D3C6F}">
      <dgm:prSet/>
      <dgm:spPr/>
      <dgm:t>
        <a:bodyPr/>
        <a:lstStyle/>
        <a:p>
          <a:r>
            <a:rPr lang="en-US" b="0"/>
            <a:t>NIH, FDA, DoD Grants (or Nonprofit)</a:t>
          </a:r>
          <a:endParaRPr lang="en-US"/>
        </a:p>
      </dgm:t>
    </dgm:pt>
    <dgm:pt modelId="{7F939AA9-C451-4CF4-A75A-9D4E7E2CE288}" type="parTrans" cxnId="{A6655F7C-9D0B-40D0-975F-AFEB138EE900}">
      <dgm:prSet/>
      <dgm:spPr/>
      <dgm:t>
        <a:bodyPr/>
        <a:lstStyle/>
        <a:p>
          <a:endParaRPr lang="en-US"/>
        </a:p>
      </dgm:t>
    </dgm:pt>
    <dgm:pt modelId="{C6493975-C5F9-4574-A305-0EE9F42BB3FE}" type="sibTrans" cxnId="{A6655F7C-9D0B-40D0-975F-AFEB138EE900}">
      <dgm:prSet/>
      <dgm:spPr/>
      <dgm:t>
        <a:bodyPr/>
        <a:lstStyle/>
        <a:p>
          <a:endParaRPr lang="en-US"/>
        </a:p>
      </dgm:t>
    </dgm:pt>
    <dgm:pt modelId="{96773719-9EEA-476D-877E-521AA58B6DB1}">
      <dgm:prSet/>
      <dgm:spPr/>
      <dgm:t>
        <a:bodyPr/>
        <a:lstStyle/>
        <a:p>
          <a:r>
            <a:rPr lang="en-US" b="0"/>
            <a:t>Expansion of Clinical Treatment Act of 2020 (Medicaid covers “routine costs” for clinical trials)</a:t>
          </a:r>
          <a:endParaRPr lang="en-US"/>
        </a:p>
      </dgm:t>
    </dgm:pt>
    <dgm:pt modelId="{1B7AC733-E63B-467C-B126-A5E2987351BE}" type="parTrans" cxnId="{5A287400-B347-4A7C-9612-6F832FC6B457}">
      <dgm:prSet/>
      <dgm:spPr/>
      <dgm:t>
        <a:bodyPr/>
        <a:lstStyle/>
        <a:p>
          <a:endParaRPr lang="en-US"/>
        </a:p>
      </dgm:t>
    </dgm:pt>
    <dgm:pt modelId="{92FDF668-3CAA-4814-B4DB-9A3F032DD4DE}" type="sibTrans" cxnId="{5A287400-B347-4A7C-9612-6F832FC6B457}">
      <dgm:prSet/>
      <dgm:spPr/>
      <dgm:t>
        <a:bodyPr/>
        <a:lstStyle/>
        <a:p>
          <a:endParaRPr lang="en-US"/>
        </a:p>
      </dgm:t>
    </dgm:pt>
    <dgm:pt modelId="{EC270E2D-27AF-4265-A502-56990B1978F7}">
      <dgm:prSet/>
      <dgm:spPr/>
      <dgm:t>
        <a:bodyPr/>
        <a:lstStyle/>
        <a:p>
          <a:r>
            <a:rPr lang="en-US" b="0"/>
            <a:t>Reduction of Provider Liability</a:t>
          </a:r>
          <a:endParaRPr lang="en-US"/>
        </a:p>
      </dgm:t>
    </dgm:pt>
    <dgm:pt modelId="{88D42DCD-80CE-4B98-AF60-A3F8042D3657}" type="parTrans" cxnId="{B8C42510-F4BC-42FD-BEB6-CDFE5540710A}">
      <dgm:prSet/>
      <dgm:spPr/>
      <dgm:t>
        <a:bodyPr/>
        <a:lstStyle/>
        <a:p>
          <a:endParaRPr lang="en-US"/>
        </a:p>
      </dgm:t>
    </dgm:pt>
    <dgm:pt modelId="{5AB4D1E5-FEAA-4FC9-A5C7-22BDB07FB0FF}" type="sibTrans" cxnId="{B8C42510-F4BC-42FD-BEB6-CDFE5540710A}">
      <dgm:prSet/>
      <dgm:spPr/>
      <dgm:t>
        <a:bodyPr/>
        <a:lstStyle/>
        <a:p>
          <a:endParaRPr lang="en-US"/>
        </a:p>
      </dgm:t>
    </dgm:pt>
    <dgm:pt modelId="{B739BB11-C4F3-41FE-B024-55D6B0D04903}">
      <dgm:prSet/>
      <dgm:spPr/>
      <dgm:t>
        <a:bodyPr/>
        <a:lstStyle/>
        <a:p>
          <a:r>
            <a:rPr lang="en-US" b="0"/>
            <a:t>Additional oversight in facilities compensates for poor staffing at LTC facilities </a:t>
          </a:r>
          <a:endParaRPr lang="en-US"/>
        </a:p>
      </dgm:t>
    </dgm:pt>
    <dgm:pt modelId="{8CCF97F5-81ED-4058-AF7B-564C4B858A22}" type="parTrans" cxnId="{593AD837-E88E-46EE-A75E-49EB63460950}">
      <dgm:prSet/>
      <dgm:spPr/>
      <dgm:t>
        <a:bodyPr/>
        <a:lstStyle/>
        <a:p>
          <a:endParaRPr lang="en-US"/>
        </a:p>
      </dgm:t>
    </dgm:pt>
    <dgm:pt modelId="{79AC5C38-9303-4429-B757-736734533882}" type="sibTrans" cxnId="{593AD837-E88E-46EE-A75E-49EB63460950}">
      <dgm:prSet/>
      <dgm:spPr/>
      <dgm:t>
        <a:bodyPr/>
        <a:lstStyle/>
        <a:p>
          <a:endParaRPr lang="en-US"/>
        </a:p>
      </dgm:t>
    </dgm:pt>
    <dgm:pt modelId="{3A8BF6DB-4770-40F7-B4C5-A00A0809BA2B}">
      <dgm:prSet/>
      <dgm:spPr/>
      <dgm:t>
        <a:bodyPr/>
        <a:lstStyle/>
        <a:p>
          <a:r>
            <a:rPr lang="en-US" b="0"/>
            <a:t>Impact of Phasing Out Animal Testing</a:t>
          </a:r>
          <a:endParaRPr lang="en-US"/>
        </a:p>
      </dgm:t>
    </dgm:pt>
    <dgm:pt modelId="{82F35214-14D9-40EB-B19E-F77265BA43E4}" type="parTrans" cxnId="{2CC6559F-2D75-4900-B2BC-ACEE847E86F0}">
      <dgm:prSet/>
      <dgm:spPr/>
      <dgm:t>
        <a:bodyPr/>
        <a:lstStyle/>
        <a:p>
          <a:endParaRPr lang="en-US"/>
        </a:p>
      </dgm:t>
    </dgm:pt>
    <dgm:pt modelId="{E0EC4A08-5ECB-4A6D-B814-C17167712842}" type="sibTrans" cxnId="{2CC6559F-2D75-4900-B2BC-ACEE847E86F0}">
      <dgm:prSet/>
      <dgm:spPr/>
      <dgm:t>
        <a:bodyPr/>
        <a:lstStyle/>
        <a:p>
          <a:endParaRPr lang="en-US"/>
        </a:p>
      </dgm:t>
    </dgm:pt>
    <dgm:pt modelId="{6FF09622-9228-45B6-912B-80E8DDF07B05}">
      <dgm:prSet/>
      <dgm:spPr/>
      <dgm:t>
        <a:bodyPr/>
        <a:lstStyle/>
        <a:p>
          <a:r>
            <a:rPr lang="en-US" b="0"/>
            <a:t>Misbranding/Mislabeling</a:t>
          </a:r>
          <a:endParaRPr lang="en-US"/>
        </a:p>
      </dgm:t>
    </dgm:pt>
    <dgm:pt modelId="{4BE94EE5-7D9D-4FA7-B943-C39E8406E198}" type="parTrans" cxnId="{7E1F85F2-F803-4315-81C7-042EEB664FD9}">
      <dgm:prSet/>
      <dgm:spPr/>
      <dgm:t>
        <a:bodyPr/>
        <a:lstStyle/>
        <a:p>
          <a:endParaRPr lang="en-US"/>
        </a:p>
      </dgm:t>
    </dgm:pt>
    <dgm:pt modelId="{CBEDAFD4-3363-4DAD-A262-F18A02948F9F}" type="sibTrans" cxnId="{7E1F85F2-F803-4315-81C7-042EEB664FD9}">
      <dgm:prSet/>
      <dgm:spPr/>
      <dgm:t>
        <a:bodyPr/>
        <a:lstStyle/>
        <a:p>
          <a:endParaRPr lang="en-US"/>
        </a:p>
      </dgm:t>
    </dgm:pt>
    <dgm:pt modelId="{4BDE2D49-2309-43AD-BC48-EEA22E00C869}">
      <dgm:prSet/>
      <dgm:spPr/>
      <dgm:t>
        <a:bodyPr/>
        <a:lstStyle/>
        <a:p>
          <a:r>
            <a:rPr lang="en-US" b="0"/>
            <a:t>FDA: Political v. Public Health v. Consumer Protection </a:t>
          </a:r>
          <a:endParaRPr lang="en-US"/>
        </a:p>
      </dgm:t>
    </dgm:pt>
    <dgm:pt modelId="{FDA90BFC-F57E-4C65-9567-01B032AE0FB1}" type="parTrans" cxnId="{7BB5DDB2-BC92-4F82-BFFE-7FFDBF738BD4}">
      <dgm:prSet/>
      <dgm:spPr/>
      <dgm:t>
        <a:bodyPr/>
        <a:lstStyle/>
        <a:p>
          <a:endParaRPr lang="en-US"/>
        </a:p>
      </dgm:t>
    </dgm:pt>
    <dgm:pt modelId="{49E32766-BE85-4B5A-874F-63E15A9242CD}" type="sibTrans" cxnId="{7BB5DDB2-BC92-4F82-BFFE-7FFDBF738BD4}">
      <dgm:prSet/>
      <dgm:spPr/>
      <dgm:t>
        <a:bodyPr/>
        <a:lstStyle/>
        <a:p>
          <a:endParaRPr lang="en-US"/>
        </a:p>
      </dgm:t>
    </dgm:pt>
    <dgm:pt modelId="{FDA553C7-33EB-4E38-9C54-2CAD1531EB6B}">
      <dgm:prSet/>
      <dgm:spPr/>
      <dgm:t>
        <a:bodyPr/>
        <a:lstStyle/>
        <a:p>
          <a:r>
            <a:rPr lang="en-US" b="0"/>
            <a:t>Researchers: Paternalism v. Maternalism </a:t>
          </a:r>
          <a:endParaRPr lang="en-US"/>
        </a:p>
      </dgm:t>
    </dgm:pt>
    <dgm:pt modelId="{B4BEAE27-2B0E-4CD9-8B36-60E52B12071F}" type="parTrans" cxnId="{693AA651-A69C-4392-8DB7-0A06B14A7C30}">
      <dgm:prSet/>
      <dgm:spPr/>
      <dgm:t>
        <a:bodyPr/>
        <a:lstStyle/>
        <a:p>
          <a:endParaRPr lang="en-US"/>
        </a:p>
      </dgm:t>
    </dgm:pt>
    <dgm:pt modelId="{2F33D960-BE46-4729-B3E3-80F4F3DF33C2}" type="sibTrans" cxnId="{693AA651-A69C-4392-8DB7-0A06B14A7C30}">
      <dgm:prSet/>
      <dgm:spPr/>
      <dgm:t>
        <a:bodyPr/>
        <a:lstStyle/>
        <a:p>
          <a:endParaRPr lang="en-US"/>
        </a:p>
      </dgm:t>
    </dgm:pt>
    <dgm:pt modelId="{0262618B-53BE-4364-94D7-1F3CD2BE69BD}" type="pres">
      <dgm:prSet presAssocID="{2C22F63A-37F6-41A5-821F-10FA6E9E18C9}" presName="linear" presStyleCnt="0">
        <dgm:presLayoutVars>
          <dgm:animLvl val="lvl"/>
          <dgm:resizeHandles val="exact"/>
        </dgm:presLayoutVars>
      </dgm:prSet>
      <dgm:spPr/>
    </dgm:pt>
    <dgm:pt modelId="{ED9BA755-60E6-4090-BFF9-6EEE29A7A9FA}" type="pres">
      <dgm:prSet presAssocID="{16956241-0B5F-4A0F-905D-80A8302891B1}" presName="parentText" presStyleLbl="node1" presStyleIdx="0" presStyleCnt="9" custLinFactNeighborX="90">
        <dgm:presLayoutVars>
          <dgm:chMax val="0"/>
          <dgm:bulletEnabled val="1"/>
        </dgm:presLayoutVars>
      </dgm:prSet>
      <dgm:spPr/>
    </dgm:pt>
    <dgm:pt modelId="{274474E0-BEDB-4688-B032-3BB3FADB1063}" type="pres">
      <dgm:prSet presAssocID="{F9D307AF-4412-418F-8FCC-B19828FB087D}" presName="spacer" presStyleCnt="0"/>
      <dgm:spPr/>
    </dgm:pt>
    <dgm:pt modelId="{5F9977B1-C8A0-4F6C-8791-77F2426E230C}" type="pres">
      <dgm:prSet presAssocID="{B18B7D8D-6EBF-47BB-A333-ABE784B673C2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2C823D79-0065-48A3-8E5A-AB194339328F}" type="pres">
      <dgm:prSet presAssocID="{B18B7D8D-6EBF-47BB-A333-ABE784B673C2}" presName="childText" presStyleLbl="revTx" presStyleIdx="0" presStyleCnt="2">
        <dgm:presLayoutVars>
          <dgm:bulletEnabled val="1"/>
        </dgm:presLayoutVars>
      </dgm:prSet>
      <dgm:spPr/>
    </dgm:pt>
    <dgm:pt modelId="{C4E9ADE2-80D4-4656-A81C-48EAD85F2D67}" type="pres">
      <dgm:prSet presAssocID="{3894099F-630C-4E8D-919A-1C4BFAA3A7BD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255786E1-2304-49A9-8941-73B5E2E70E69}" type="pres">
      <dgm:prSet presAssocID="{3894099F-630C-4E8D-919A-1C4BFAA3A7BD}" presName="childText" presStyleLbl="revTx" presStyleIdx="1" presStyleCnt="2">
        <dgm:presLayoutVars>
          <dgm:bulletEnabled val="1"/>
        </dgm:presLayoutVars>
      </dgm:prSet>
      <dgm:spPr/>
    </dgm:pt>
    <dgm:pt modelId="{DDF3B3A2-F340-4C47-A86E-DFC7C0EE6311}" type="pres">
      <dgm:prSet presAssocID="{EC270E2D-27AF-4265-A502-56990B1978F7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3BE0EEFE-3105-4182-8393-E426A43900E1}" type="pres">
      <dgm:prSet presAssocID="{5AB4D1E5-FEAA-4FC9-A5C7-22BDB07FB0FF}" presName="spacer" presStyleCnt="0"/>
      <dgm:spPr/>
    </dgm:pt>
    <dgm:pt modelId="{CEC25886-4E28-4FFA-A9E5-1607549E81B9}" type="pres">
      <dgm:prSet presAssocID="{B739BB11-C4F3-41FE-B024-55D6B0D04903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282670FC-4680-439F-8443-DA75A6EE8536}" type="pres">
      <dgm:prSet presAssocID="{79AC5C38-9303-4429-B757-736734533882}" presName="spacer" presStyleCnt="0"/>
      <dgm:spPr/>
    </dgm:pt>
    <dgm:pt modelId="{EF1777D8-B686-4927-9BF1-F72DB42F7CD4}" type="pres">
      <dgm:prSet presAssocID="{3A8BF6DB-4770-40F7-B4C5-A00A0809BA2B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51E77CB7-8E35-4935-9EF7-97BE44A4087E}" type="pres">
      <dgm:prSet presAssocID="{E0EC4A08-5ECB-4A6D-B814-C17167712842}" presName="spacer" presStyleCnt="0"/>
      <dgm:spPr/>
    </dgm:pt>
    <dgm:pt modelId="{120C66E4-CFF5-4E76-8A30-A029812D126E}" type="pres">
      <dgm:prSet presAssocID="{6FF09622-9228-45B6-912B-80E8DDF07B05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2FF15AB3-761C-4696-9FEF-63C5B67B6D66}" type="pres">
      <dgm:prSet presAssocID="{CBEDAFD4-3363-4DAD-A262-F18A02948F9F}" presName="spacer" presStyleCnt="0"/>
      <dgm:spPr/>
    </dgm:pt>
    <dgm:pt modelId="{7126C6CD-CDA3-4405-8538-56490D9249BC}" type="pres">
      <dgm:prSet presAssocID="{4BDE2D49-2309-43AD-BC48-EEA22E00C869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AC5B135B-0065-4A09-87D6-CFA0C473A06A}" type="pres">
      <dgm:prSet presAssocID="{49E32766-BE85-4B5A-874F-63E15A9242CD}" presName="spacer" presStyleCnt="0"/>
      <dgm:spPr/>
    </dgm:pt>
    <dgm:pt modelId="{D4F73EBF-B586-4D73-B09F-6F4F6249ECAF}" type="pres">
      <dgm:prSet presAssocID="{FDA553C7-33EB-4E38-9C54-2CAD1531EB6B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5A287400-B347-4A7C-9612-6F832FC6B457}" srcId="{3894099F-630C-4E8D-919A-1C4BFAA3A7BD}" destId="{96773719-9EEA-476D-877E-521AA58B6DB1}" srcOrd="2" destOrd="0" parTransId="{1B7AC733-E63B-467C-B126-A5E2987351BE}" sibTransId="{92FDF668-3CAA-4814-B4DB-9A3F032DD4DE}"/>
    <dgm:cxn modelId="{B8C42510-F4BC-42FD-BEB6-CDFE5540710A}" srcId="{2C22F63A-37F6-41A5-821F-10FA6E9E18C9}" destId="{EC270E2D-27AF-4265-A502-56990B1978F7}" srcOrd="3" destOrd="0" parTransId="{88D42DCD-80CE-4B98-AF60-A3F8042D3657}" sibTransId="{5AB4D1E5-FEAA-4FC9-A5C7-22BDB07FB0FF}"/>
    <dgm:cxn modelId="{C197852B-4E18-48BB-8879-E9A4F82D74C3}" type="presOf" srcId="{B739BB11-C4F3-41FE-B024-55D6B0D04903}" destId="{CEC25886-4E28-4FFA-A9E5-1607549E81B9}" srcOrd="0" destOrd="0" presId="urn:microsoft.com/office/officeart/2005/8/layout/vList2"/>
    <dgm:cxn modelId="{E3E1412E-09C0-4597-9C5F-30A1FEBADB91}" type="presOf" srcId="{96773719-9EEA-476D-877E-521AA58B6DB1}" destId="{255786E1-2304-49A9-8941-73B5E2E70E69}" srcOrd="0" destOrd="2" presId="urn:microsoft.com/office/officeart/2005/8/layout/vList2"/>
    <dgm:cxn modelId="{4477BC35-9773-425C-9DD3-F25017092168}" type="presOf" srcId="{16956241-0B5F-4A0F-905D-80A8302891B1}" destId="{ED9BA755-60E6-4090-BFF9-6EEE29A7A9FA}" srcOrd="0" destOrd="0" presId="urn:microsoft.com/office/officeart/2005/8/layout/vList2"/>
    <dgm:cxn modelId="{593AD837-E88E-46EE-A75E-49EB63460950}" srcId="{2C22F63A-37F6-41A5-821F-10FA6E9E18C9}" destId="{B739BB11-C4F3-41FE-B024-55D6B0D04903}" srcOrd="4" destOrd="0" parTransId="{8CCF97F5-81ED-4058-AF7B-564C4B858A22}" sibTransId="{79AC5C38-9303-4429-B757-736734533882}"/>
    <dgm:cxn modelId="{2E3F2D39-1FD5-49E9-A07F-7E1FF01E00EB}" type="presOf" srcId="{3A8BF6DB-4770-40F7-B4C5-A00A0809BA2B}" destId="{EF1777D8-B686-4927-9BF1-F72DB42F7CD4}" srcOrd="0" destOrd="0" presId="urn:microsoft.com/office/officeart/2005/8/layout/vList2"/>
    <dgm:cxn modelId="{EA12993D-C52F-4540-AF7B-21B4B9376E66}" srcId="{B18B7D8D-6EBF-47BB-A333-ABE784B673C2}" destId="{8811E24A-99BE-4413-86D6-6F518A3AA70E}" srcOrd="0" destOrd="0" parTransId="{149216E7-CFA3-4A82-8FB0-909D71567214}" sibTransId="{2DA978AD-CB8C-4E3D-B0FC-1AA27423C739}"/>
    <dgm:cxn modelId="{7D087F5F-1A1A-4870-80BF-2C4D3855D7FF}" srcId="{B18B7D8D-6EBF-47BB-A333-ABE784B673C2}" destId="{0780E29B-D15A-4336-8557-2223448A6FB2}" srcOrd="3" destOrd="0" parTransId="{E4E9A8A0-BC08-40EC-A3B1-C31F66835010}" sibTransId="{2323CB4C-D2BD-4098-9256-819E659C00F1}"/>
    <dgm:cxn modelId="{34BBD35F-E22E-4027-8ADF-8E364AF7E216}" type="presOf" srcId="{8811E24A-99BE-4413-86D6-6F518A3AA70E}" destId="{2C823D79-0065-48A3-8E5A-AB194339328F}" srcOrd="0" destOrd="0" presId="urn:microsoft.com/office/officeart/2005/8/layout/vList2"/>
    <dgm:cxn modelId="{B8DA9B61-2988-47C3-BAA8-E1CAAEC23E52}" type="presOf" srcId="{EC270E2D-27AF-4265-A502-56990B1978F7}" destId="{DDF3B3A2-F340-4C47-A86E-DFC7C0EE6311}" srcOrd="0" destOrd="0" presId="urn:microsoft.com/office/officeart/2005/8/layout/vList2"/>
    <dgm:cxn modelId="{4EBA8863-0547-4178-9A4A-7BAF76B95264}" srcId="{B18B7D8D-6EBF-47BB-A333-ABE784B673C2}" destId="{D617B11C-E372-41CE-B917-F02F1536DDDD}" srcOrd="1" destOrd="0" parTransId="{1C2DC824-EABE-4A3E-9E97-25D42A4666D0}" sibTransId="{B845935E-D0B4-45A3-A2C7-EF6BF37477B2}"/>
    <dgm:cxn modelId="{10D97668-0D6F-45AC-8C0A-C536FDB5459D}" type="presOf" srcId="{B18B7D8D-6EBF-47BB-A333-ABE784B673C2}" destId="{5F9977B1-C8A0-4F6C-8791-77F2426E230C}" srcOrd="0" destOrd="0" presId="urn:microsoft.com/office/officeart/2005/8/layout/vList2"/>
    <dgm:cxn modelId="{3634934A-CA26-4F24-A4F1-970F8E4E757F}" type="presOf" srcId="{FDA553C7-33EB-4E38-9C54-2CAD1531EB6B}" destId="{D4F73EBF-B586-4D73-B09F-6F4F6249ECAF}" srcOrd="0" destOrd="0" presId="urn:microsoft.com/office/officeart/2005/8/layout/vList2"/>
    <dgm:cxn modelId="{1B84584D-7248-4D0C-B65B-238D1CCB4594}" srcId="{3894099F-630C-4E8D-919A-1C4BFAA3A7BD}" destId="{E360030F-E4AC-4C89-A534-833DA6EC6339}" srcOrd="0" destOrd="0" parTransId="{B90F51AE-CB74-448F-8180-2575825B589A}" sibTransId="{8321EAAC-BE6F-4249-A762-07C0429FC44C}"/>
    <dgm:cxn modelId="{693AA651-A69C-4392-8DB7-0A06B14A7C30}" srcId="{2C22F63A-37F6-41A5-821F-10FA6E9E18C9}" destId="{FDA553C7-33EB-4E38-9C54-2CAD1531EB6B}" srcOrd="8" destOrd="0" parTransId="{B4BEAE27-2B0E-4CD9-8B36-60E52B12071F}" sibTransId="{2F33D960-BE46-4729-B3E3-80F4F3DF33C2}"/>
    <dgm:cxn modelId="{0A196D78-4A5B-4CB0-B47D-63CD2723312E}" srcId="{2C22F63A-37F6-41A5-821F-10FA6E9E18C9}" destId="{B18B7D8D-6EBF-47BB-A333-ABE784B673C2}" srcOrd="1" destOrd="0" parTransId="{5A73A45B-E43F-4C9C-AB82-20419CB07935}" sibTransId="{9C84DE8E-5B1F-4BB7-87DE-4F5D9137AA22}"/>
    <dgm:cxn modelId="{A6655F7C-9D0B-40D0-975F-AFEB138EE900}" srcId="{3894099F-630C-4E8D-919A-1C4BFAA3A7BD}" destId="{D59E303C-E8F1-4EEF-AD21-4EF7E20D3C6F}" srcOrd="1" destOrd="0" parTransId="{7F939AA9-C451-4CF4-A75A-9D4E7E2CE288}" sibTransId="{C6493975-C5F9-4574-A305-0EE9F42BB3FE}"/>
    <dgm:cxn modelId="{F668AC83-1960-4756-AEE9-D6F5D53FC832}" type="presOf" srcId="{3894099F-630C-4E8D-919A-1C4BFAA3A7BD}" destId="{C4E9ADE2-80D4-4656-A81C-48EAD85F2D67}" srcOrd="0" destOrd="0" presId="urn:microsoft.com/office/officeart/2005/8/layout/vList2"/>
    <dgm:cxn modelId="{27D40085-2FF3-486A-9B93-1C8A019D3A87}" type="presOf" srcId="{6FF09622-9228-45B6-912B-80E8DDF07B05}" destId="{120C66E4-CFF5-4E76-8A30-A029812D126E}" srcOrd="0" destOrd="0" presId="urn:microsoft.com/office/officeart/2005/8/layout/vList2"/>
    <dgm:cxn modelId="{60847488-8F94-4F2C-B350-402966063BE1}" type="presOf" srcId="{730DF6C7-9182-41C7-80EE-C399CB66049B}" destId="{2C823D79-0065-48A3-8E5A-AB194339328F}" srcOrd="0" destOrd="2" presId="urn:microsoft.com/office/officeart/2005/8/layout/vList2"/>
    <dgm:cxn modelId="{30F79D8B-03A2-4294-9BD9-2F5B005DD57E}" type="presOf" srcId="{2C22F63A-37F6-41A5-821F-10FA6E9E18C9}" destId="{0262618B-53BE-4364-94D7-1F3CD2BE69BD}" srcOrd="0" destOrd="0" presId="urn:microsoft.com/office/officeart/2005/8/layout/vList2"/>
    <dgm:cxn modelId="{2CC6559F-2D75-4900-B2BC-ACEE847E86F0}" srcId="{2C22F63A-37F6-41A5-821F-10FA6E9E18C9}" destId="{3A8BF6DB-4770-40F7-B4C5-A00A0809BA2B}" srcOrd="5" destOrd="0" parTransId="{82F35214-14D9-40EB-B19E-F77265BA43E4}" sibTransId="{E0EC4A08-5ECB-4A6D-B814-C17167712842}"/>
    <dgm:cxn modelId="{E90B2DA1-6C97-4E47-8C1E-88613CC5D1A5}" type="presOf" srcId="{D59E303C-E8F1-4EEF-AD21-4EF7E20D3C6F}" destId="{255786E1-2304-49A9-8941-73B5E2E70E69}" srcOrd="0" destOrd="1" presId="urn:microsoft.com/office/officeart/2005/8/layout/vList2"/>
    <dgm:cxn modelId="{66A977A9-35B5-4DAF-B759-C8326978FA3C}" type="presOf" srcId="{4BDE2D49-2309-43AD-BC48-EEA22E00C869}" destId="{7126C6CD-CDA3-4405-8538-56490D9249BC}" srcOrd="0" destOrd="0" presId="urn:microsoft.com/office/officeart/2005/8/layout/vList2"/>
    <dgm:cxn modelId="{7BB5DDB2-BC92-4F82-BFFE-7FFDBF738BD4}" srcId="{2C22F63A-37F6-41A5-821F-10FA6E9E18C9}" destId="{4BDE2D49-2309-43AD-BC48-EEA22E00C869}" srcOrd="7" destOrd="0" parTransId="{FDA90BFC-F57E-4C65-9567-01B032AE0FB1}" sibTransId="{49E32766-BE85-4B5A-874F-63E15A9242CD}"/>
    <dgm:cxn modelId="{B74A99B3-5FF9-4B87-8D29-910F305FBF58}" type="presOf" srcId="{D617B11C-E372-41CE-B917-F02F1536DDDD}" destId="{2C823D79-0065-48A3-8E5A-AB194339328F}" srcOrd="0" destOrd="1" presId="urn:microsoft.com/office/officeart/2005/8/layout/vList2"/>
    <dgm:cxn modelId="{46F9FDC6-E7D8-40A8-90B8-B3689A34BE0C}" type="presOf" srcId="{0780E29B-D15A-4336-8557-2223448A6FB2}" destId="{2C823D79-0065-48A3-8E5A-AB194339328F}" srcOrd="0" destOrd="3" presId="urn:microsoft.com/office/officeart/2005/8/layout/vList2"/>
    <dgm:cxn modelId="{0D1162D5-94A7-471E-914A-DE14D4FD1FB4}" srcId="{2C22F63A-37F6-41A5-821F-10FA6E9E18C9}" destId="{16956241-0B5F-4A0F-905D-80A8302891B1}" srcOrd="0" destOrd="0" parTransId="{5DE83C8A-DB80-4CE7-90B6-26831F3965C3}" sibTransId="{F9D307AF-4412-418F-8FCC-B19828FB087D}"/>
    <dgm:cxn modelId="{E6947ED5-F8DC-4901-BDF6-AC86BC4F64AD}" srcId="{B18B7D8D-6EBF-47BB-A333-ABE784B673C2}" destId="{730DF6C7-9182-41C7-80EE-C399CB66049B}" srcOrd="2" destOrd="0" parTransId="{E6CE3887-8E1C-4085-8887-58996F49C1F6}" sibTransId="{FFD70792-E3BB-4E66-8BE7-AFA7681810AB}"/>
    <dgm:cxn modelId="{8F22AAE7-DEAC-4D1E-B72C-D2661D08B5DE}" srcId="{2C22F63A-37F6-41A5-821F-10FA6E9E18C9}" destId="{3894099F-630C-4E8D-919A-1C4BFAA3A7BD}" srcOrd="2" destOrd="0" parTransId="{C44D0F9F-597A-4715-8BE9-F70466970CD7}" sibTransId="{79F5211F-D28B-430A-9B5C-3394B876CBA3}"/>
    <dgm:cxn modelId="{A50451EA-ED97-4966-AB24-279936A02423}" type="presOf" srcId="{E360030F-E4AC-4C89-A534-833DA6EC6339}" destId="{255786E1-2304-49A9-8941-73B5E2E70E69}" srcOrd="0" destOrd="0" presId="urn:microsoft.com/office/officeart/2005/8/layout/vList2"/>
    <dgm:cxn modelId="{7E1F85F2-F803-4315-81C7-042EEB664FD9}" srcId="{2C22F63A-37F6-41A5-821F-10FA6E9E18C9}" destId="{6FF09622-9228-45B6-912B-80E8DDF07B05}" srcOrd="6" destOrd="0" parTransId="{4BE94EE5-7D9D-4FA7-B943-C39E8406E198}" sibTransId="{CBEDAFD4-3363-4DAD-A262-F18A02948F9F}"/>
    <dgm:cxn modelId="{80EC303A-3E87-4A2F-B21E-891BA2B32DE8}" type="presParOf" srcId="{0262618B-53BE-4364-94D7-1F3CD2BE69BD}" destId="{ED9BA755-60E6-4090-BFF9-6EEE29A7A9FA}" srcOrd="0" destOrd="0" presId="urn:microsoft.com/office/officeart/2005/8/layout/vList2"/>
    <dgm:cxn modelId="{2E0985B4-ECC3-4086-9D93-20043DC2EDB1}" type="presParOf" srcId="{0262618B-53BE-4364-94D7-1F3CD2BE69BD}" destId="{274474E0-BEDB-4688-B032-3BB3FADB1063}" srcOrd="1" destOrd="0" presId="urn:microsoft.com/office/officeart/2005/8/layout/vList2"/>
    <dgm:cxn modelId="{39C9AE60-7864-4055-BBD2-CF75DEBDD251}" type="presParOf" srcId="{0262618B-53BE-4364-94D7-1F3CD2BE69BD}" destId="{5F9977B1-C8A0-4F6C-8791-77F2426E230C}" srcOrd="2" destOrd="0" presId="urn:microsoft.com/office/officeart/2005/8/layout/vList2"/>
    <dgm:cxn modelId="{9397F6F7-6513-4EF7-9831-D4A7C52515DD}" type="presParOf" srcId="{0262618B-53BE-4364-94D7-1F3CD2BE69BD}" destId="{2C823D79-0065-48A3-8E5A-AB194339328F}" srcOrd="3" destOrd="0" presId="urn:microsoft.com/office/officeart/2005/8/layout/vList2"/>
    <dgm:cxn modelId="{8897C2B2-E6DB-4F72-BA7F-9BC079B9B0FD}" type="presParOf" srcId="{0262618B-53BE-4364-94D7-1F3CD2BE69BD}" destId="{C4E9ADE2-80D4-4656-A81C-48EAD85F2D67}" srcOrd="4" destOrd="0" presId="urn:microsoft.com/office/officeart/2005/8/layout/vList2"/>
    <dgm:cxn modelId="{C746301B-7D7D-4FDE-B7C4-F06393654B5C}" type="presParOf" srcId="{0262618B-53BE-4364-94D7-1F3CD2BE69BD}" destId="{255786E1-2304-49A9-8941-73B5E2E70E69}" srcOrd="5" destOrd="0" presId="urn:microsoft.com/office/officeart/2005/8/layout/vList2"/>
    <dgm:cxn modelId="{246A3713-B3EC-4695-8404-CEF4C6C5A6B5}" type="presParOf" srcId="{0262618B-53BE-4364-94D7-1F3CD2BE69BD}" destId="{DDF3B3A2-F340-4C47-A86E-DFC7C0EE6311}" srcOrd="6" destOrd="0" presId="urn:microsoft.com/office/officeart/2005/8/layout/vList2"/>
    <dgm:cxn modelId="{7121DB86-F6BE-4BA6-A590-39C87E7F5EE8}" type="presParOf" srcId="{0262618B-53BE-4364-94D7-1F3CD2BE69BD}" destId="{3BE0EEFE-3105-4182-8393-E426A43900E1}" srcOrd="7" destOrd="0" presId="urn:microsoft.com/office/officeart/2005/8/layout/vList2"/>
    <dgm:cxn modelId="{DEAC9747-1E7C-4C90-93CC-1830905E3F7E}" type="presParOf" srcId="{0262618B-53BE-4364-94D7-1F3CD2BE69BD}" destId="{CEC25886-4E28-4FFA-A9E5-1607549E81B9}" srcOrd="8" destOrd="0" presId="urn:microsoft.com/office/officeart/2005/8/layout/vList2"/>
    <dgm:cxn modelId="{7D217F15-461A-4C6A-8CEA-4E0390B759EF}" type="presParOf" srcId="{0262618B-53BE-4364-94D7-1F3CD2BE69BD}" destId="{282670FC-4680-439F-8443-DA75A6EE8536}" srcOrd="9" destOrd="0" presId="urn:microsoft.com/office/officeart/2005/8/layout/vList2"/>
    <dgm:cxn modelId="{DFDA187C-1BBF-45BD-8CAC-999DEBDEAAB1}" type="presParOf" srcId="{0262618B-53BE-4364-94D7-1F3CD2BE69BD}" destId="{EF1777D8-B686-4927-9BF1-F72DB42F7CD4}" srcOrd="10" destOrd="0" presId="urn:microsoft.com/office/officeart/2005/8/layout/vList2"/>
    <dgm:cxn modelId="{1283984C-ECFD-429F-B934-BF953865FB88}" type="presParOf" srcId="{0262618B-53BE-4364-94D7-1F3CD2BE69BD}" destId="{51E77CB7-8E35-4935-9EF7-97BE44A4087E}" srcOrd="11" destOrd="0" presId="urn:microsoft.com/office/officeart/2005/8/layout/vList2"/>
    <dgm:cxn modelId="{7E971D84-13B7-4CFD-91CC-39C32DF70D38}" type="presParOf" srcId="{0262618B-53BE-4364-94D7-1F3CD2BE69BD}" destId="{120C66E4-CFF5-4E76-8A30-A029812D126E}" srcOrd="12" destOrd="0" presId="urn:microsoft.com/office/officeart/2005/8/layout/vList2"/>
    <dgm:cxn modelId="{4D5B2531-6439-4DA6-9A9D-B2E14DDA73E7}" type="presParOf" srcId="{0262618B-53BE-4364-94D7-1F3CD2BE69BD}" destId="{2FF15AB3-761C-4696-9FEF-63C5B67B6D66}" srcOrd="13" destOrd="0" presId="urn:microsoft.com/office/officeart/2005/8/layout/vList2"/>
    <dgm:cxn modelId="{A8E69B1C-698D-4081-B9E7-522136015EF2}" type="presParOf" srcId="{0262618B-53BE-4364-94D7-1F3CD2BE69BD}" destId="{7126C6CD-CDA3-4405-8538-56490D9249BC}" srcOrd="14" destOrd="0" presId="urn:microsoft.com/office/officeart/2005/8/layout/vList2"/>
    <dgm:cxn modelId="{481354D6-741F-41F7-AC8A-BAE1E8B7341E}" type="presParOf" srcId="{0262618B-53BE-4364-94D7-1F3CD2BE69BD}" destId="{AC5B135B-0065-4A09-87D6-CFA0C473A06A}" srcOrd="15" destOrd="0" presId="urn:microsoft.com/office/officeart/2005/8/layout/vList2"/>
    <dgm:cxn modelId="{CAD95A5E-90C8-4D9D-A46A-73E57CA8186F}" type="presParOf" srcId="{0262618B-53BE-4364-94D7-1F3CD2BE69BD}" destId="{D4F73EBF-B586-4D73-B09F-6F4F6249ECA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2966F0-DD23-459C-9EA3-E9967571B47C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130317A-DEF2-41CF-9C48-4BC7B9B5A586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Two weeks after Admit, developed cough w/ thickened yellow mucus and fever</a:t>
          </a:r>
        </a:p>
      </dgm:t>
    </dgm:pt>
    <dgm:pt modelId="{D5264C1A-95FF-4D19-8EDA-A0AC1622504F}" type="parTrans" cxnId="{49EC6991-344D-4BE6-B527-BB32A1FAE674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F3874B26-9729-4989-8B9C-7142F92EB968}" type="sibTrans" cxnId="{49EC6991-344D-4BE6-B527-BB32A1FAE674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EB22FEEB-53D0-461C-BBFC-7ECC30342FE7}">
      <dgm:prSet custT="1"/>
      <dgm:spPr/>
      <dgm:t>
        <a:bodyPr/>
        <a:lstStyle/>
        <a:p>
          <a:r>
            <a:rPr lang="en-US" sz="1800">
              <a:latin typeface="Abadi" panose="020B0604020104020204" pitchFamily="34" charset="0"/>
            </a:rPr>
            <a:t>CXR: Pneumonia. Rx’ed: Levaquin </a:t>
          </a:r>
        </a:p>
      </dgm:t>
    </dgm:pt>
    <dgm:pt modelId="{F069B93C-C442-4EC7-AC61-FA6A1C2C7A29}" type="parTrans" cxnId="{425B3723-1DA3-4E0B-8EBB-55A76A8352BE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A164BCC7-A5F0-4579-8FB5-72933390E4C3}" type="sibTrans" cxnId="{425B3723-1DA3-4E0B-8EBB-55A76A8352BE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E25A0613-4EA9-4589-AED9-5D95EA2ECA6D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Pharm Report: DDI Software flagged potential for ADR b/t Levaquin and Warfarin </a:t>
          </a:r>
        </a:p>
      </dgm:t>
    </dgm:pt>
    <dgm:pt modelId="{A44BBD04-8E48-49A3-83A0-226E552EFA26}" type="parTrans" cxnId="{86E0DA02-7863-485D-B341-96EA960B83F8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CDE800FC-EBF3-4D8C-A163-F37CA7A2A050}" type="sibTrans" cxnId="{86E0DA02-7863-485D-B341-96EA960B83F8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DB31198F-3704-44E7-9580-8BD3397AC6D7}">
      <dgm:prSet custT="1"/>
      <dgm:spPr/>
      <dgm:t>
        <a:bodyPr/>
        <a:lstStyle/>
        <a:p>
          <a:r>
            <a:rPr lang="en-US" sz="1800">
              <a:latin typeface="Abadi" panose="020B0604020104020204" pitchFamily="34" charset="0"/>
            </a:rPr>
            <a:t>Med. Regimen Unchanged. Repeat CXR two weeks later were clear</a:t>
          </a:r>
        </a:p>
      </dgm:t>
    </dgm:pt>
    <dgm:pt modelId="{6C3895CC-1AC7-49AC-A074-88FC0D7C5F26}" type="parTrans" cxnId="{11066AF1-318E-43BB-A786-587D59264056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221089F6-8F78-4D59-9F61-F5825A587162}" type="sibTrans" cxnId="{11066AF1-318E-43BB-A786-587D59264056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A9E835D1-9AC1-4735-BD4E-9255B6BD35F6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Severe weight loss (~40%). Developed a pressure sore to the buttocks</a:t>
          </a:r>
        </a:p>
      </dgm:t>
    </dgm:pt>
    <dgm:pt modelId="{F5B1C1AE-3C56-4B9B-A6FB-3EC3BC49E2AE}" type="parTrans" cxnId="{65F8F210-8E67-4DD9-83BB-354824527C7A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B39A5D8C-05C6-4AF8-A22E-862DF084D7FB}" type="sibTrans" cxnId="{65F8F210-8E67-4DD9-83BB-354824527C7A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0D2C420C-2053-4A11-A9A4-2596F2A8864B}">
      <dgm:prSet custT="1"/>
      <dgm:spPr/>
      <dgm:t>
        <a:bodyPr/>
        <a:lstStyle/>
        <a:p>
          <a:r>
            <a:rPr lang="en-US" sz="1800">
              <a:latin typeface="Abadi" panose="020B0604020104020204" pitchFamily="34" charset="0"/>
            </a:rPr>
            <a:t>By Oct. 2020, stage IV, exuded large amount of foul-smelling purulent discharge</a:t>
          </a:r>
        </a:p>
      </dgm:t>
    </dgm:pt>
    <dgm:pt modelId="{B634D913-FA26-4C86-90AC-422D36B0316E}" type="parTrans" cxnId="{6D878AE2-9784-4E71-B223-BE9A7DBFC7C7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BA7B2BB0-9769-48EA-B2D2-086E53D1A3F0}" type="sibTrans" cxnId="{6D878AE2-9784-4E71-B223-BE9A7DBFC7C7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BE4C1EE7-BA64-4AD7-8757-FD4F04EE2184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December 2020 </a:t>
          </a:r>
          <a:r>
            <a:rPr lang="en-US" sz="1800" dirty="0">
              <a:latin typeface="Abadi" panose="020B0604020104020204" pitchFamily="34" charset="0"/>
              <a:sym typeface="Wingdings" panose="05000000000000000000" pitchFamily="2" charset="2"/>
            </a:rPr>
            <a:t> </a:t>
          </a:r>
          <a:r>
            <a:rPr lang="en-US" sz="1800" dirty="0">
              <a:latin typeface="Abadi" panose="020B0604020104020204" pitchFamily="34" charset="0"/>
            </a:rPr>
            <a:t>COVID-19 vaccine via CDC’s Pharmacy Partnership for LTC </a:t>
          </a:r>
        </a:p>
      </dgm:t>
    </dgm:pt>
    <dgm:pt modelId="{CC5A5BA7-7CDA-4820-AC47-671CDADA76F3}" type="parTrans" cxnId="{53CD2491-BC4C-45A8-8852-3025897459FE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4A72CB94-997C-43D7-894E-BF4B1A159C9F}" type="sibTrans" cxnId="{53CD2491-BC4C-45A8-8852-3025897459FE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A7A85F49-4778-4429-96EF-D3C81065D9F9}">
      <dgm:prSet custT="1"/>
      <dgm:spPr/>
      <dgm:t>
        <a:bodyPr/>
        <a:lstStyle/>
        <a:p>
          <a:r>
            <a:rPr lang="en-US" sz="1800">
              <a:latin typeface="Abadi" panose="020B0604020104020204" pitchFamily="34" charset="0"/>
            </a:rPr>
            <a:t>January 2021, Rx’ed Levaquin for Dx: Pneumonia </a:t>
          </a:r>
        </a:p>
      </dgm:t>
    </dgm:pt>
    <dgm:pt modelId="{3B44A680-E598-4F87-B31A-9D0F32283C22}" type="parTrans" cxnId="{64D4C8F7-1151-435B-9B64-A8C6CA480352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0D715F1E-9816-4E05-AF93-168CD0E732CA}" type="sibTrans" cxnId="{64D4C8F7-1151-435B-9B64-A8C6CA480352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C1457A36-117A-4A65-81F9-5FA87D8C686F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Two weeks later: Unresponsive at nursing home. Rushed to ER</a:t>
          </a:r>
        </a:p>
      </dgm:t>
    </dgm:pt>
    <dgm:pt modelId="{7E9C8E4F-A19B-4C96-B367-7937AEC6C45E}" type="parTrans" cxnId="{A73C41C9-6A22-4274-B398-D65B5589C959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0C060473-9B6A-4D33-B6BD-02182927AE25}" type="sibTrans" cxnId="{A73C41C9-6A22-4274-B398-D65B5589C959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40A0383A-2184-4DB2-982B-5248F9FA188A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Dx’s: Sepsis, Hypovolemic Shock, GI Bleed (lost approx. 2 liters of blood), Stage IV Infected PU, </a:t>
          </a:r>
          <a:r>
            <a:rPr lang="en-US" sz="1800" dirty="0" err="1">
              <a:latin typeface="Abadi" panose="020B0604020104020204" pitchFamily="34" charset="0"/>
            </a:rPr>
            <a:t>Polypharm</a:t>
          </a:r>
          <a:r>
            <a:rPr lang="en-US" sz="1800" dirty="0">
              <a:latin typeface="Abadi" panose="020B0604020104020204" pitchFamily="34" charset="0"/>
            </a:rPr>
            <a:t>, Respiratory Failure, and Pulmonary Sarcoidosis </a:t>
          </a:r>
        </a:p>
      </dgm:t>
    </dgm:pt>
    <dgm:pt modelId="{0C36FF2A-B10B-4C60-8DFF-39AEF16CFC70}" type="parTrans" cxnId="{D0A76C1E-F206-459E-B06E-53F27A8F251A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761B41A5-9360-4D1B-9E5E-54BDE5CD963E}" type="sibTrans" cxnId="{D0A76C1E-F206-459E-B06E-53F27A8F251A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921E8EA8-26EF-4114-8299-553480884073}">
      <dgm:prSet custT="1"/>
      <dgm:spPr/>
      <dgm:t>
        <a:bodyPr/>
        <a:lstStyle/>
        <a:p>
          <a:r>
            <a:rPr lang="en-US" sz="1800" dirty="0">
              <a:latin typeface="Abadi" panose="020B0604020104020204" pitchFamily="34" charset="0"/>
            </a:rPr>
            <a:t>Died w/in 24 hours of ER admission. </a:t>
          </a:r>
        </a:p>
        <a:p>
          <a:r>
            <a:rPr lang="en-US" sz="1800" dirty="0">
              <a:latin typeface="Abadi" panose="020B0604020104020204" pitchFamily="34" charset="0"/>
            </a:rPr>
            <a:t>COD: Failure to Thrive, Sepsis, Hypovolemic Shock </a:t>
          </a:r>
        </a:p>
      </dgm:t>
    </dgm:pt>
    <dgm:pt modelId="{617BD31A-BD1F-495A-AE84-B293A45FFE7A}" type="parTrans" cxnId="{6D524EEA-C5D0-4B6D-B381-4AA3AD6B76A4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0392DB18-7047-4A0E-AC01-616474218D9D}" type="sibTrans" cxnId="{6D524EEA-C5D0-4B6D-B381-4AA3AD6B76A4}">
      <dgm:prSet/>
      <dgm:spPr/>
      <dgm:t>
        <a:bodyPr/>
        <a:lstStyle/>
        <a:p>
          <a:endParaRPr lang="en-US" sz="1800">
            <a:latin typeface="Abadi" panose="020B0604020104020204" pitchFamily="34" charset="0"/>
          </a:endParaRPr>
        </a:p>
      </dgm:t>
    </dgm:pt>
    <dgm:pt modelId="{6874A2B7-0FB6-462A-8BEF-2588C908B811}" type="pres">
      <dgm:prSet presAssocID="{CB2966F0-DD23-459C-9EA3-E9967571B47C}" presName="vert0" presStyleCnt="0">
        <dgm:presLayoutVars>
          <dgm:dir/>
          <dgm:animOne val="branch"/>
          <dgm:animLvl val="lvl"/>
        </dgm:presLayoutVars>
      </dgm:prSet>
      <dgm:spPr/>
    </dgm:pt>
    <dgm:pt modelId="{B784DE68-9CEF-4F20-8E50-3BAC3CFCE01C}" type="pres">
      <dgm:prSet presAssocID="{2130317A-DEF2-41CF-9C48-4BC7B9B5A586}" presName="thickLine" presStyleLbl="alignNode1" presStyleIdx="0" presStyleCnt="11"/>
      <dgm:spPr/>
    </dgm:pt>
    <dgm:pt modelId="{161DBE3D-7614-4C7D-BCE2-7821F7CEC8C2}" type="pres">
      <dgm:prSet presAssocID="{2130317A-DEF2-41CF-9C48-4BC7B9B5A586}" presName="horz1" presStyleCnt="0"/>
      <dgm:spPr/>
    </dgm:pt>
    <dgm:pt modelId="{3D13D96A-7930-4B95-8F74-91F929B80BE3}" type="pres">
      <dgm:prSet presAssocID="{2130317A-DEF2-41CF-9C48-4BC7B9B5A586}" presName="tx1" presStyleLbl="revTx" presStyleIdx="0" presStyleCnt="11"/>
      <dgm:spPr/>
    </dgm:pt>
    <dgm:pt modelId="{530544AA-1374-4ED7-BD3E-7CAC084C8AFE}" type="pres">
      <dgm:prSet presAssocID="{2130317A-DEF2-41CF-9C48-4BC7B9B5A586}" presName="vert1" presStyleCnt="0"/>
      <dgm:spPr/>
    </dgm:pt>
    <dgm:pt modelId="{02ADA864-F94F-494A-A5B9-A259CDF7A62C}" type="pres">
      <dgm:prSet presAssocID="{EB22FEEB-53D0-461C-BBFC-7ECC30342FE7}" presName="thickLine" presStyleLbl="alignNode1" presStyleIdx="1" presStyleCnt="11"/>
      <dgm:spPr/>
    </dgm:pt>
    <dgm:pt modelId="{9B65F4D6-8C4F-4117-9C01-5380DEBF1830}" type="pres">
      <dgm:prSet presAssocID="{EB22FEEB-53D0-461C-BBFC-7ECC30342FE7}" presName="horz1" presStyleCnt="0"/>
      <dgm:spPr/>
    </dgm:pt>
    <dgm:pt modelId="{A632C5F0-1E79-48ED-8FD5-4EF77F30949B}" type="pres">
      <dgm:prSet presAssocID="{EB22FEEB-53D0-461C-BBFC-7ECC30342FE7}" presName="tx1" presStyleLbl="revTx" presStyleIdx="1" presStyleCnt="11"/>
      <dgm:spPr/>
    </dgm:pt>
    <dgm:pt modelId="{5CA18EC2-C200-4A9D-90E8-E39CC5F9E5D6}" type="pres">
      <dgm:prSet presAssocID="{EB22FEEB-53D0-461C-BBFC-7ECC30342FE7}" presName="vert1" presStyleCnt="0"/>
      <dgm:spPr/>
    </dgm:pt>
    <dgm:pt modelId="{F22A0B35-524D-47B1-97F0-A5E8B02D1848}" type="pres">
      <dgm:prSet presAssocID="{E25A0613-4EA9-4589-AED9-5D95EA2ECA6D}" presName="thickLine" presStyleLbl="alignNode1" presStyleIdx="2" presStyleCnt="11"/>
      <dgm:spPr/>
    </dgm:pt>
    <dgm:pt modelId="{BF688E67-D5D9-415F-AEE6-1A7509928E30}" type="pres">
      <dgm:prSet presAssocID="{E25A0613-4EA9-4589-AED9-5D95EA2ECA6D}" presName="horz1" presStyleCnt="0"/>
      <dgm:spPr/>
    </dgm:pt>
    <dgm:pt modelId="{CB4C9434-BB5A-4D20-BB92-B032022D17D3}" type="pres">
      <dgm:prSet presAssocID="{E25A0613-4EA9-4589-AED9-5D95EA2ECA6D}" presName="tx1" presStyleLbl="revTx" presStyleIdx="2" presStyleCnt="11"/>
      <dgm:spPr/>
    </dgm:pt>
    <dgm:pt modelId="{1E2DAB8D-0B0A-44B5-B425-4DD5D9500593}" type="pres">
      <dgm:prSet presAssocID="{E25A0613-4EA9-4589-AED9-5D95EA2ECA6D}" presName="vert1" presStyleCnt="0"/>
      <dgm:spPr/>
    </dgm:pt>
    <dgm:pt modelId="{A359C171-7A45-4B2B-A8B3-87CE07979866}" type="pres">
      <dgm:prSet presAssocID="{DB31198F-3704-44E7-9580-8BD3397AC6D7}" presName="thickLine" presStyleLbl="alignNode1" presStyleIdx="3" presStyleCnt="11"/>
      <dgm:spPr/>
    </dgm:pt>
    <dgm:pt modelId="{81E4108F-B972-4AFF-86AF-2663D8673E66}" type="pres">
      <dgm:prSet presAssocID="{DB31198F-3704-44E7-9580-8BD3397AC6D7}" presName="horz1" presStyleCnt="0"/>
      <dgm:spPr/>
    </dgm:pt>
    <dgm:pt modelId="{3F947288-17A4-4957-9ECA-F5AFD290C3A8}" type="pres">
      <dgm:prSet presAssocID="{DB31198F-3704-44E7-9580-8BD3397AC6D7}" presName="tx1" presStyleLbl="revTx" presStyleIdx="3" presStyleCnt="11"/>
      <dgm:spPr/>
    </dgm:pt>
    <dgm:pt modelId="{283FE254-C828-46AA-BA1F-35023904061A}" type="pres">
      <dgm:prSet presAssocID="{DB31198F-3704-44E7-9580-8BD3397AC6D7}" presName="vert1" presStyleCnt="0"/>
      <dgm:spPr/>
    </dgm:pt>
    <dgm:pt modelId="{2B85C8B5-49C6-4FFE-BA64-70D812E28275}" type="pres">
      <dgm:prSet presAssocID="{A9E835D1-9AC1-4735-BD4E-9255B6BD35F6}" presName="thickLine" presStyleLbl="alignNode1" presStyleIdx="4" presStyleCnt="11"/>
      <dgm:spPr/>
    </dgm:pt>
    <dgm:pt modelId="{4034DA4F-6E0B-41C8-81E5-ED1D6F3A76A3}" type="pres">
      <dgm:prSet presAssocID="{A9E835D1-9AC1-4735-BD4E-9255B6BD35F6}" presName="horz1" presStyleCnt="0"/>
      <dgm:spPr/>
    </dgm:pt>
    <dgm:pt modelId="{B58D668C-5D88-46EB-BD78-CD3E2DBDA932}" type="pres">
      <dgm:prSet presAssocID="{A9E835D1-9AC1-4735-BD4E-9255B6BD35F6}" presName="tx1" presStyleLbl="revTx" presStyleIdx="4" presStyleCnt="11"/>
      <dgm:spPr/>
    </dgm:pt>
    <dgm:pt modelId="{5FECD308-93C4-4FCC-9B5E-BF734F3E5DF5}" type="pres">
      <dgm:prSet presAssocID="{A9E835D1-9AC1-4735-BD4E-9255B6BD35F6}" presName="vert1" presStyleCnt="0"/>
      <dgm:spPr/>
    </dgm:pt>
    <dgm:pt modelId="{2071900B-AA3C-4943-8385-0B02D152F9CA}" type="pres">
      <dgm:prSet presAssocID="{0D2C420C-2053-4A11-A9A4-2596F2A8864B}" presName="thickLine" presStyleLbl="alignNode1" presStyleIdx="5" presStyleCnt="11"/>
      <dgm:spPr/>
    </dgm:pt>
    <dgm:pt modelId="{D8E7525F-3C46-4DA9-9582-8D1E99C10A08}" type="pres">
      <dgm:prSet presAssocID="{0D2C420C-2053-4A11-A9A4-2596F2A8864B}" presName="horz1" presStyleCnt="0"/>
      <dgm:spPr/>
    </dgm:pt>
    <dgm:pt modelId="{85109D7E-1B4E-4C33-9223-2605444EE2D7}" type="pres">
      <dgm:prSet presAssocID="{0D2C420C-2053-4A11-A9A4-2596F2A8864B}" presName="tx1" presStyleLbl="revTx" presStyleIdx="5" presStyleCnt="11"/>
      <dgm:spPr/>
    </dgm:pt>
    <dgm:pt modelId="{41F5441B-2AF1-448D-9E7D-C11669BCC1D8}" type="pres">
      <dgm:prSet presAssocID="{0D2C420C-2053-4A11-A9A4-2596F2A8864B}" presName="vert1" presStyleCnt="0"/>
      <dgm:spPr/>
    </dgm:pt>
    <dgm:pt modelId="{B3A7AC5E-88C6-4F2D-846F-8C8B2CD8FA4F}" type="pres">
      <dgm:prSet presAssocID="{BE4C1EE7-BA64-4AD7-8757-FD4F04EE2184}" presName="thickLine" presStyleLbl="alignNode1" presStyleIdx="6" presStyleCnt="11"/>
      <dgm:spPr/>
    </dgm:pt>
    <dgm:pt modelId="{8780F052-7DD4-4EBA-8F13-97DD25685CEB}" type="pres">
      <dgm:prSet presAssocID="{BE4C1EE7-BA64-4AD7-8757-FD4F04EE2184}" presName="horz1" presStyleCnt="0"/>
      <dgm:spPr/>
    </dgm:pt>
    <dgm:pt modelId="{AA550F6B-34BB-4687-A95F-191BFFB75B6E}" type="pres">
      <dgm:prSet presAssocID="{BE4C1EE7-BA64-4AD7-8757-FD4F04EE2184}" presName="tx1" presStyleLbl="revTx" presStyleIdx="6" presStyleCnt="11"/>
      <dgm:spPr/>
    </dgm:pt>
    <dgm:pt modelId="{A81D6B43-FF17-4255-A326-0F7FD4192D57}" type="pres">
      <dgm:prSet presAssocID="{BE4C1EE7-BA64-4AD7-8757-FD4F04EE2184}" presName="vert1" presStyleCnt="0"/>
      <dgm:spPr/>
    </dgm:pt>
    <dgm:pt modelId="{AD220211-DF93-45A3-8767-16345995F5D4}" type="pres">
      <dgm:prSet presAssocID="{A7A85F49-4778-4429-96EF-D3C81065D9F9}" presName="thickLine" presStyleLbl="alignNode1" presStyleIdx="7" presStyleCnt="11"/>
      <dgm:spPr/>
    </dgm:pt>
    <dgm:pt modelId="{BC39FF45-6448-46BD-B994-0EFDE5197EF8}" type="pres">
      <dgm:prSet presAssocID="{A7A85F49-4778-4429-96EF-D3C81065D9F9}" presName="horz1" presStyleCnt="0"/>
      <dgm:spPr/>
    </dgm:pt>
    <dgm:pt modelId="{BCA66EC9-CC14-46CE-99E4-E9AB093CA50F}" type="pres">
      <dgm:prSet presAssocID="{A7A85F49-4778-4429-96EF-D3C81065D9F9}" presName="tx1" presStyleLbl="revTx" presStyleIdx="7" presStyleCnt="11"/>
      <dgm:spPr/>
    </dgm:pt>
    <dgm:pt modelId="{9016CECB-A8D7-4D1A-81A8-CCEC72551BCD}" type="pres">
      <dgm:prSet presAssocID="{A7A85F49-4778-4429-96EF-D3C81065D9F9}" presName="vert1" presStyleCnt="0"/>
      <dgm:spPr/>
    </dgm:pt>
    <dgm:pt modelId="{77F1A3C1-5F7B-4AF8-A3D5-4AF989F8EC6B}" type="pres">
      <dgm:prSet presAssocID="{C1457A36-117A-4A65-81F9-5FA87D8C686F}" presName="thickLine" presStyleLbl="alignNode1" presStyleIdx="8" presStyleCnt="11"/>
      <dgm:spPr/>
    </dgm:pt>
    <dgm:pt modelId="{EF05B73D-47D1-4AC7-A021-31E7EA7FE0CB}" type="pres">
      <dgm:prSet presAssocID="{C1457A36-117A-4A65-81F9-5FA87D8C686F}" presName="horz1" presStyleCnt="0"/>
      <dgm:spPr/>
    </dgm:pt>
    <dgm:pt modelId="{EF5AF907-7656-400F-BBC1-39F8BF245405}" type="pres">
      <dgm:prSet presAssocID="{C1457A36-117A-4A65-81F9-5FA87D8C686F}" presName="tx1" presStyleLbl="revTx" presStyleIdx="8" presStyleCnt="11"/>
      <dgm:spPr/>
    </dgm:pt>
    <dgm:pt modelId="{82F82A68-9A0C-4336-84E0-1C5304193D4B}" type="pres">
      <dgm:prSet presAssocID="{C1457A36-117A-4A65-81F9-5FA87D8C686F}" presName="vert1" presStyleCnt="0"/>
      <dgm:spPr/>
    </dgm:pt>
    <dgm:pt modelId="{AA46FD0A-4699-4CD0-BBB3-7BF3326EA6F6}" type="pres">
      <dgm:prSet presAssocID="{40A0383A-2184-4DB2-982B-5248F9FA188A}" presName="thickLine" presStyleLbl="alignNode1" presStyleIdx="9" presStyleCnt="11"/>
      <dgm:spPr/>
    </dgm:pt>
    <dgm:pt modelId="{3F6FCCFD-342A-4209-BF3B-869A2238917E}" type="pres">
      <dgm:prSet presAssocID="{40A0383A-2184-4DB2-982B-5248F9FA188A}" presName="horz1" presStyleCnt="0"/>
      <dgm:spPr/>
    </dgm:pt>
    <dgm:pt modelId="{25D65F5C-DC2A-494F-AD0F-29E07B0C2D93}" type="pres">
      <dgm:prSet presAssocID="{40A0383A-2184-4DB2-982B-5248F9FA188A}" presName="tx1" presStyleLbl="revTx" presStyleIdx="9" presStyleCnt="11"/>
      <dgm:spPr/>
    </dgm:pt>
    <dgm:pt modelId="{E1A716B1-45B2-403C-9B7C-FE25905DC838}" type="pres">
      <dgm:prSet presAssocID="{40A0383A-2184-4DB2-982B-5248F9FA188A}" presName="vert1" presStyleCnt="0"/>
      <dgm:spPr/>
    </dgm:pt>
    <dgm:pt modelId="{AF648969-26BF-40EF-B440-3C8B71993C17}" type="pres">
      <dgm:prSet presAssocID="{921E8EA8-26EF-4114-8299-553480884073}" presName="thickLine" presStyleLbl="alignNode1" presStyleIdx="10" presStyleCnt="11"/>
      <dgm:spPr/>
    </dgm:pt>
    <dgm:pt modelId="{6B218037-83DA-4601-9593-A9662C1CB711}" type="pres">
      <dgm:prSet presAssocID="{921E8EA8-26EF-4114-8299-553480884073}" presName="horz1" presStyleCnt="0"/>
      <dgm:spPr/>
    </dgm:pt>
    <dgm:pt modelId="{85CAC368-930F-4D07-9E80-9D329663A120}" type="pres">
      <dgm:prSet presAssocID="{921E8EA8-26EF-4114-8299-553480884073}" presName="tx1" presStyleLbl="revTx" presStyleIdx="10" presStyleCnt="11"/>
      <dgm:spPr/>
    </dgm:pt>
    <dgm:pt modelId="{3D5548DD-CA05-45EA-9873-0BB348494D2F}" type="pres">
      <dgm:prSet presAssocID="{921E8EA8-26EF-4114-8299-553480884073}" presName="vert1" presStyleCnt="0"/>
      <dgm:spPr/>
    </dgm:pt>
  </dgm:ptLst>
  <dgm:cxnLst>
    <dgm:cxn modelId="{86E0DA02-7863-485D-B341-96EA960B83F8}" srcId="{CB2966F0-DD23-459C-9EA3-E9967571B47C}" destId="{E25A0613-4EA9-4589-AED9-5D95EA2ECA6D}" srcOrd="2" destOrd="0" parTransId="{A44BBD04-8E48-49A3-83A0-226E552EFA26}" sibTransId="{CDE800FC-EBF3-4D8C-A163-F37CA7A2A050}"/>
    <dgm:cxn modelId="{65F8F210-8E67-4DD9-83BB-354824527C7A}" srcId="{CB2966F0-DD23-459C-9EA3-E9967571B47C}" destId="{A9E835D1-9AC1-4735-BD4E-9255B6BD35F6}" srcOrd="4" destOrd="0" parTransId="{F5B1C1AE-3C56-4B9B-A6FB-3EC3BC49E2AE}" sibTransId="{B39A5D8C-05C6-4AF8-A22E-862DF084D7FB}"/>
    <dgm:cxn modelId="{D0A76C1E-F206-459E-B06E-53F27A8F251A}" srcId="{CB2966F0-DD23-459C-9EA3-E9967571B47C}" destId="{40A0383A-2184-4DB2-982B-5248F9FA188A}" srcOrd="9" destOrd="0" parTransId="{0C36FF2A-B10B-4C60-8DFF-39AEF16CFC70}" sibTransId="{761B41A5-9360-4D1B-9E5E-54BDE5CD963E}"/>
    <dgm:cxn modelId="{425B3723-1DA3-4E0B-8EBB-55A76A8352BE}" srcId="{CB2966F0-DD23-459C-9EA3-E9967571B47C}" destId="{EB22FEEB-53D0-461C-BBFC-7ECC30342FE7}" srcOrd="1" destOrd="0" parTransId="{F069B93C-C442-4EC7-AC61-FA6A1C2C7A29}" sibTransId="{A164BCC7-A5F0-4579-8FB5-72933390E4C3}"/>
    <dgm:cxn modelId="{6B94A12E-4AA8-4493-8E24-87C00DA7B92C}" type="presOf" srcId="{CB2966F0-DD23-459C-9EA3-E9967571B47C}" destId="{6874A2B7-0FB6-462A-8BEF-2588C908B811}" srcOrd="0" destOrd="0" presId="urn:microsoft.com/office/officeart/2008/layout/LinedList"/>
    <dgm:cxn modelId="{06EA423B-FF50-4CB8-B25A-5C8ACCE183B2}" type="presOf" srcId="{EB22FEEB-53D0-461C-BBFC-7ECC30342FE7}" destId="{A632C5F0-1E79-48ED-8FD5-4EF77F30949B}" srcOrd="0" destOrd="0" presId="urn:microsoft.com/office/officeart/2008/layout/LinedList"/>
    <dgm:cxn modelId="{E367F25E-0D8C-4E89-B053-2783C737AC97}" type="presOf" srcId="{BE4C1EE7-BA64-4AD7-8757-FD4F04EE2184}" destId="{AA550F6B-34BB-4687-A95F-191BFFB75B6E}" srcOrd="0" destOrd="0" presId="urn:microsoft.com/office/officeart/2008/layout/LinedList"/>
    <dgm:cxn modelId="{A5AB537A-9841-4613-8E12-AEAA708628DB}" type="presOf" srcId="{DB31198F-3704-44E7-9580-8BD3397AC6D7}" destId="{3F947288-17A4-4957-9ECA-F5AFD290C3A8}" srcOrd="0" destOrd="0" presId="urn:microsoft.com/office/officeart/2008/layout/LinedList"/>
    <dgm:cxn modelId="{4B654182-64FD-4AF5-8F7C-56CC7C036657}" type="presOf" srcId="{2130317A-DEF2-41CF-9C48-4BC7B9B5A586}" destId="{3D13D96A-7930-4B95-8F74-91F929B80BE3}" srcOrd="0" destOrd="0" presId="urn:microsoft.com/office/officeart/2008/layout/LinedList"/>
    <dgm:cxn modelId="{48315890-BA79-44DD-9A25-478F572D195D}" type="presOf" srcId="{40A0383A-2184-4DB2-982B-5248F9FA188A}" destId="{25D65F5C-DC2A-494F-AD0F-29E07B0C2D93}" srcOrd="0" destOrd="0" presId="urn:microsoft.com/office/officeart/2008/layout/LinedList"/>
    <dgm:cxn modelId="{53CD2491-BC4C-45A8-8852-3025897459FE}" srcId="{CB2966F0-DD23-459C-9EA3-E9967571B47C}" destId="{BE4C1EE7-BA64-4AD7-8757-FD4F04EE2184}" srcOrd="6" destOrd="0" parTransId="{CC5A5BA7-7CDA-4820-AC47-671CDADA76F3}" sibTransId="{4A72CB94-997C-43D7-894E-BF4B1A159C9F}"/>
    <dgm:cxn modelId="{49EC6991-344D-4BE6-B527-BB32A1FAE674}" srcId="{CB2966F0-DD23-459C-9EA3-E9967571B47C}" destId="{2130317A-DEF2-41CF-9C48-4BC7B9B5A586}" srcOrd="0" destOrd="0" parTransId="{D5264C1A-95FF-4D19-8EDA-A0AC1622504F}" sibTransId="{F3874B26-9729-4989-8B9C-7142F92EB968}"/>
    <dgm:cxn modelId="{7E4CEC97-CDB8-4571-A25B-115C9E760597}" type="presOf" srcId="{921E8EA8-26EF-4114-8299-553480884073}" destId="{85CAC368-930F-4D07-9E80-9D329663A120}" srcOrd="0" destOrd="0" presId="urn:microsoft.com/office/officeart/2008/layout/LinedList"/>
    <dgm:cxn modelId="{E03376AA-5832-4EE8-9492-1A59D416F16B}" type="presOf" srcId="{C1457A36-117A-4A65-81F9-5FA87D8C686F}" destId="{EF5AF907-7656-400F-BBC1-39F8BF245405}" srcOrd="0" destOrd="0" presId="urn:microsoft.com/office/officeart/2008/layout/LinedList"/>
    <dgm:cxn modelId="{79A560AC-23D4-415E-9763-B97AC22C590E}" type="presOf" srcId="{0D2C420C-2053-4A11-A9A4-2596F2A8864B}" destId="{85109D7E-1B4E-4C33-9223-2605444EE2D7}" srcOrd="0" destOrd="0" presId="urn:microsoft.com/office/officeart/2008/layout/LinedList"/>
    <dgm:cxn modelId="{A73C41C9-6A22-4274-B398-D65B5589C959}" srcId="{CB2966F0-DD23-459C-9EA3-E9967571B47C}" destId="{C1457A36-117A-4A65-81F9-5FA87D8C686F}" srcOrd="8" destOrd="0" parTransId="{7E9C8E4F-A19B-4C96-B367-7937AEC6C45E}" sibTransId="{0C060473-9B6A-4D33-B6BD-02182927AE25}"/>
    <dgm:cxn modelId="{DF31F3DD-6F9F-4412-918C-C91C8CF1889A}" type="presOf" srcId="{A7A85F49-4778-4429-96EF-D3C81065D9F9}" destId="{BCA66EC9-CC14-46CE-99E4-E9AB093CA50F}" srcOrd="0" destOrd="0" presId="urn:microsoft.com/office/officeart/2008/layout/LinedList"/>
    <dgm:cxn modelId="{6D878AE2-9784-4E71-B223-BE9A7DBFC7C7}" srcId="{CB2966F0-DD23-459C-9EA3-E9967571B47C}" destId="{0D2C420C-2053-4A11-A9A4-2596F2A8864B}" srcOrd="5" destOrd="0" parTransId="{B634D913-FA26-4C86-90AC-422D36B0316E}" sibTransId="{BA7B2BB0-9769-48EA-B2D2-086E53D1A3F0}"/>
    <dgm:cxn modelId="{6D524EEA-C5D0-4B6D-B381-4AA3AD6B76A4}" srcId="{CB2966F0-DD23-459C-9EA3-E9967571B47C}" destId="{921E8EA8-26EF-4114-8299-553480884073}" srcOrd="10" destOrd="0" parTransId="{617BD31A-BD1F-495A-AE84-B293A45FFE7A}" sibTransId="{0392DB18-7047-4A0E-AC01-616474218D9D}"/>
    <dgm:cxn modelId="{919442ED-6610-4FF0-9C17-6E9A4622DA16}" type="presOf" srcId="{A9E835D1-9AC1-4735-BD4E-9255B6BD35F6}" destId="{B58D668C-5D88-46EB-BD78-CD3E2DBDA932}" srcOrd="0" destOrd="0" presId="urn:microsoft.com/office/officeart/2008/layout/LinedList"/>
    <dgm:cxn modelId="{11066AF1-318E-43BB-A786-587D59264056}" srcId="{CB2966F0-DD23-459C-9EA3-E9967571B47C}" destId="{DB31198F-3704-44E7-9580-8BD3397AC6D7}" srcOrd="3" destOrd="0" parTransId="{6C3895CC-1AC7-49AC-A074-88FC0D7C5F26}" sibTransId="{221089F6-8F78-4D59-9F61-F5825A587162}"/>
    <dgm:cxn modelId="{85978EF4-939A-41FA-A97F-EE2660198723}" type="presOf" srcId="{E25A0613-4EA9-4589-AED9-5D95EA2ECA6D}" destId="{CB4C9434-BB5A-4D20-BB92-B032022D17D3}" srcOrd="0" destOrd="0" presId="urn:microsoft.com/office/officeart/2008/layout/LinedList"/>
    <dgm:cxn modelId="{64D4C8F7-1151-435B-9B64-A8C6CA480352}" srcId="{CB2966F0-DD23-459C-9EA3-E9967571B47C}" destId="{A7A85F49-4778-4429-96EF-D3C81065D9F9}" srcOrd="7" destOrd="0" parTransId="{3B44A680-E598-4F87-B31A-9D0F32283C22}" sibTransId="{0D715F1E-9816-4E05-AF93-168CD0E732CA}"/>
    <dgm:cxn modelId="{8F239D75-0B4A-4A9A-A317-06FB355E3C05}" type="presParOf" srcId="{6874A2B7-0FB6-462A-8BEF-2588C908B811}" destId="{B784DE68-9CEF-4F20-8E50-3BAC3CFCE01C}" srcOrd="0" destOrd="0" presId="urn:microsoft.com/office/officeart/2008/layout/LinedList"/>
    <dgm:cxn modelId="{502F47C4-D13E-4B63-AA11-72C33FA21F08}" type="presParOf" srcId="{6874A2B7-0FB6-462A-8BEF-2588C908B811}" destId="{161DBE3D-7614-4C7D-BCE2-7821F7CEC8C2}" srcOrd="1" destOrd="0" presId="urn:microsoft.com/office/officeart/2008/layout/LinedList"/>
    <dgm:cxn modelId="{E07E4DE7-A6E5-4DEA-8620-50C7ACB95192}" type="presParOf" srcId="{161DBE3D-7614-4C7D-BCE2-7821F7CEC8C2}" destId="{3D13D96A-7930-4B95-8F74-91F929B80BE3}" srcOrd="0" destOrd="0" presId="urn:microsoft.com/office/officeart/2008/layout/LinedList"/>
    <dgm:cxn modelId="{FB11B1C8-BDC2-436E-88E1-97D2A5E6894F}" type="presParOf" srcId="{161DBE3D-7614-4C7D-BCE2-7821F7CEC8C2}" destId="{530544AA-1374-4ED7-BD3E-7CAC084C8AFE}" srcOrd="1" destOrd="0" presId="urn:microsoft.com/office/officeart/2008/layout/LinedList"/>
    <dgm:cxn modelId="{840B398E-1C15-48CF-80EA-9B049D5BC2DD}" type="presParOf" srcId="{6874A2B7-0FB6-462A-8BEF-2588C908B811}" destId="{02ADA864-F94F-494A-A5B9-A259CDF7A62C}" srcOrd="2" destOrd="0" presId="urn:microsoft.com/office/officeart/2008/layout/LinedList"/>
    <dgm:cxn modelId="{643DBA52-5D54-4C82-90C6-B5603E4B62DC}" type="presParOf" srcId="{6874A2B7-0FB6-462A-8BEF-2588C908B811}" destId="{9B65F4D6-8C4F-4117-9C01-5380DEBF1830}" srcOrd="3" destOrd="0" presId="urn:microsoft.com/office/officeart/2008/layout/LinedList"/>
    <dgm:cxn modelId="{8A30E016-1D90-4BAC-B8CE-8A4FB3B510EA}" type="presParOf" srcId="{9B65F4D6-8C4F-4117-9C01-5380DEBF1830}" destId="{A632C5F0-1E79-48ED-8FD5-4EF77F30949B}" srcOrd="0" destOrd="0" presId="urn:microsoft.com/office/officeart/2008/layout/LinedList"/>
    <dgm:cxn modelId="{9D036DF7-CDBD-404D-AC13-8FCC26050987}" type="presParOf" srcId="{9B65F4D6-8C4F-4117-9C01-5380DEBF1830}" destId="{5CA18EC2-C200-4A9D-90E8-E39CC5F9E5D6}" srcOrd="1" destOrd="0" presId="urn:microsoft.com/office/officeart/2008/layout/LinedList"/>
    <dgm:cxn modelId="{42C9931D-9744-48C5-A7F3-8F28FE0D7F04}" type="presParOf" srcId="{6874A2B7-0FB6-462A-8BEF-2588C908B811}" destId="{F22A0B35-524D-47B1-97F0-A5E8B02D1848}" srcOrd="4" destOrd="0" presId="urn:microsoft.com/office/officeart/2008/layout/LinedList"/>
    <dgm:cxn modelId="{E3D333E9-344F-4D70-B4BA-CD6BE67868D4}" type="presParOf" srcId="{6874A2B7-0FB6-462A-8BEF-2588C908B811}" destId="{BF688E67-D5D9-415F-AEE6-1A7509928E30}" srcOrd="5" destOrd="0" presId="urn:microsoft.com/office/officeart/2008/layout/LinedList"/>
    <dgm:cxn modelId="{88CAA915-E06B-433C-B4B3-7416C067BF9B}" type="presParOf" srcId="{BF688E67-D5D9-415F-AEE6-1A7509928E30}" destId="{CB4C9434-BB5A-4D20-BB92-B032022D17D3}" srcOrd="0" destOrd="0" presId="urn:microsoft.com/office/officeart/2008/layout/LinedList"/>
    <dgm:cxn modelId="{8A7A8B01-4DE1-4DC6-AEBB-E147EC0CA0CF}" type="presParOf" srcId="{BF688E67-D5D9-415F-AEE6-1A7509928E30}" destId="{1E2DAB8D-0B0A-44B5-B425-4DD5D9500593}" srcOrd="1" destOrd="0" presId="urn:microsoft.com/office/officeart/2008/layout/LinedList"/>
    <dgm:cxn modelId="{67CDEDB5-981D-4F0E-B421-B10FB33BC9D4}" type="presParOf" srcId="{6874A2B7-0FB6-462A-8BEF-2588C908B811}" destId="{A359C171-7A45-4B2B-A8B3-87CE07979866}" srcOrd="6" destOrd="0" presId="urn:microsoft.com/office/officeart/2008/layout/LinedList"/>
    <dgm:cxn modelId="{C46C365A-01EB-4366-B0E4-BF1444A76046}" type="presParOf" srcId="{6874A2B7-0FB6-462A-8BEF-2588C908B811}" destId="{81E4108F-B972-4AFF-86AF-2663D8673E66}" srcOrd="7" destOrd="0" presId="urn:microsoft.com/office/officeart/2008/layout/LinedList"/>
    <dgm:cxn modelId="{C0F6445B-ADA9-402E-9465-D9F6A93DAF9D}" type="presParOf" srcId="{81E4108F-B972-4AFF-86AF-2663D8673E66}" destId="{3F947288-17A4-4957-9ECA-F5AFD290C3A8}" srcOrd="0" destOrd="0" presId="urn:microsoft.com/office/officeart/2008/layout/LinedList"/>
    <dgm:cxn modelId="{2C88353C-F47C-4C19-990C-0CCB25FA9DE0}" type="presParOf" srcId="{81E4108F-B972-4AFF-86AF-2663D8673E66}" destId="{283FE254-C828-46AA-BA1F-35023904061A}" srcOrd="1" destOrd="0" presId="urn:microsoft.com/office/officeart/2008/layout/LinedList"/>
    <dgm:cxn modelId="{C2A14723-8373-41B2-9244-CF92A9D9D599}" type="presParOf" srcId="{6874A2B7-0FB6-462A-8BEF-2588C908B811}" destId="{2B85C8B5-49C6-4FFE-BA64-70D812E28275}" srcOrd="8" destOrd="0" presId="urn:microsoft.com/office/officeart/2008/layout/LinedList"/>
    <dgm:cxn modelId="{4CB622EE-02A0-4CB8-81CD-4D21BF0EA43A}" type="presParOf" srcId="{6874A2B7-0FB6-462A-8BEF-2588C908B811}" destId="{4034DA4F-6E0B-41C8-81E5-ED1D6F3A76A3}" srcOrd="9" destOrd="0" presId="urn:microsoft.com/office/officeart/2008/layout/LinedList"/>
    <dgm:cxn modelId="{41CE4552-AF46-4A51-A8DB-8D081FBA309B}" type="presParOf" srcId="{4034DA4F-6E0B-41C8-81E5-ED1D6F3A76A3}" destId="{B58D668C-5D88-46EB-BD78-CD3E2DBDA932}" srcOrd="0" destOrd="0" presId="urn:microsoft.com/office/officeart/2008/layout/LinedList"/>
    <dgm:cxn modelId="{D6BD8409-BAEE-4B30-8141-344C340276AB}" type="presParOf" srcId="{4034DA4F-6E0B-41C8-81E5-ED1D6F3A76A3}" destId="{5FECD308-93C4-4FCC-9B5E-BF734F3E5DF5}" srcOrd="1" destOrd="0" presId="urn:microsoft.com/office/officeart/2008/layout/LinedList"/>
    <dgm:cxn modelId="{EE08DF2C-78FB-4DDE-9CE9-19EF1007811C}" type="presParOf" srcId="{6874A2B7-0FB6-462A-8BEF-2588C908B811}" destId="{2071900B-AA3C-4943-8385-0B02D152F9CA}" srcOrd="10" destOrd="0" presId="urn:microsoft.com/office/officeart/2008/layout/LinedList"/>
    <dgm:cxn modelId="{41A1EA82-62C1-44AF-A7DD-5D99C94BD11F}" type="presParOf" srcId="{6874A2B7-0FB6-462A-8BEF-2588C908B811}" destId="{D8E7525F-3C46-4DA9-9582-8D1E99C10A08}" srcOrd="11" destOrd="0" presId="urn:microsoft.com/office/officeart/2008/layout/LinedList"/>
    <dgm:cxn modelId="{A5BE3D6A-264F-493E-9219-DA2DDF3DDA1D}" type="presParOf" srcId="{D8E7525F-3C46-4DA9-9582-8D1E99C10A08}" destId="{85109D7E-1B4E-4C33-9223-2605444EE2D7}" srcOrd="0" destOrd="0" presId="urn:microsoft.com/office/officeart/2008/layout/LinedList"/>
    <dgm:cxn modelId="{633EDCC6-9301-4954-87BA-08CEDF8CFD26}" type="presParOf" srcId="{D8E7525F-3C46-4DA9-9582-8D1E99C10A08}" destId="{41F5441B-2AF1-448D-9E7D-C11669BCC1D8}" srcOrd="1" destOrd="0" presId="urn:microsoft.com/office/officeart/2008/layout/LinedList"/>
    <dgm:cxn modelId="{967FF527-A0D6-447C-B23C-6929ECF802FC}" type="presParOf" srcId="{6874A2B7-0FB6-462A-8BEF-2588C908B811}" destId="{B3A7AC5E-88C6-4F2D-846F-8C8B2CD8FA4F}" srcOrd="12" destOrd="0" presId="urn:microsoft.com/office/officeart/2008/layout/LinedList"/>
    <dgm:cxn modelId="{9AFB0CD1-53D9-48A4-B905-F58EC31CF970}" type="presParOf" srcId="{6874A2B7-0FB6-462A-8BEF-2588C908B811}" destId="{8780F052-7DD4-4EBA-8F13-97DD25685CEB}" srcOrd="13" destOrd="0" presId="urn:microsoft.com/office/officeart/2008/layout/LinedList"/>
    <dgm:cxn modelId="{88129632-36DE-441C-BBAA-85F17F79C779}" type="presParOf" srcId="{8780F052-7DD4-4EBA-8F13-97DD25685CEB}" destId="{AA550F6B-34BB-4687-A95F-191BFFB75B6E}" srcOrd="0" destOrd="0" presId="urn:microsoft.com/office/officeart/2008/layout/LinedList"/>
    <dgm:cxn modelId="{3DBD3D98-7140-4EE2-915C-06B193D0F72F}" type="presParOf" srcId="{8780F052-7DD4-4EBA-8F13-97DD25685CEB}" destId="{A81D6B43-FF17-4255-A326-0F7FD4192D57}" srcOrd="1" destOrd="0" presId="urn:microsoft.com/office/officeart/2008/layout/LinedList"/>
    <dgm:cxn modelId="{6D79E654-E5F5-4E08-B46E-24449BA17B8F}" type="presParOf" srcId="{6874A2B7-0FB6-462A-8BEF-2588C908B811}" destId="{AD220211-DF93-45A3-8767-16345995F5D4}" srcOrd="14" destOrd="0" presId="urn:microsoft.com/office/officeart/2008/layout/LinedList"/>
    <dgm:cxn modelId="{78D9EB5A-E7C7-414E-B02B-EB9008EAF9FD}" type="presParOf" srcId="{6874A2B7-0FB6-462A-8BEF-2588C908B811}" destId="{BC39FF45-6448-46BD-B994-0EFDE5197EF8}" srcOrd="15" destOrd="0" presId="urn:microsoft.com/office/officeart/2008/layout/LinedList"/>
    <dgm:cxn modelId="{7039A58F-CE47-45CF-B9C4-CE91B90887B7}" type="presParOf" srcId="{BC39FF45-6448-46BD-B994-0EFDE5197EF8}" destId="{BCA66EC9-CC14-46CE-99E4-E9AB093CA50F}" srcOrd="0" destOrd="0" presId="urn:microsoft.com/office/officeart/2008/layout/LinedList"/>
    <dgm:cxn modelId="{222B76F8-F02A-40C4-8D94-EC02D16C667B}" type="presParOf" srcId="{BC39FF45-6448-46BD-B994-0EFDE5197EF8}" destId="{9016CECB-A8D7-4D1A-81A8-CCEC72551BCD}" srcOrd="1" destOrd="0" presId="urn:microsoft.com/office/officeart/2008/layout/LinedList"/>
    <dgm:cxn modelId="{B3E804FA-BB0D-422F-9824-85B390861CEF}" type="presParOf" srcId="{6874A2B7-0FB6-462A-8BEF-2588C908B811}" destId="{77F1A3C1-5F7B-4AF8-A3D5-4AF989F8EC6B}" srcOrd="16" destOrd="0" presId="urn:microsoft.com/office/officeart/2008/layout/LinedList"/>
    <dgm:cxn modelId="{D9C811A8-5E73-4796-AF8D-797D6C90EBE7}" type="presParOf" srcId="{6874A2B7-0FB6-462A-8BEF-2588C908B811}" destId="{EF05B73D-47D1-4AC7-A021-31E7EA7FE0CB}" srcOrd="17" destOrd="0" presId="urn:microsoft.com/office/officeart/2008/layout/LinedList"/>
    <dgm:cxn modelId="{5907CB02-9623-4E88-B176-9D0C72FC8E47}" type="presParOf" srcId="{EF05B73D-47D1-4AC7-A021-31E7EA7FE0CB}" destId="{EF5AF907-7656-400F-BBC1-39F8BF245405}" srcOrd="0" destOrd="0" presId="urn:microsoft.com/office/officeart/2008/layout/LinedList"/>
    <dgm:cxn modelId="{6EF0D4B6-7CB2-4F03-AF6B-141221E9E6CE}" type="presParOf" srcId="{EF05B73D-47D1-4AC7-A021-31E7EA7FE0CB}" destId="{82F82A68-9A0C-4336-84E0-1C5304193D4B}" srcOrd="1" destOrd="0" presId="urn:microsoft.com/office/officeart/2008/layout/LinedList"/>
    <dgm:cxn modelId="{B47FEA82-2538-4465-B3FD-61433056C490}" type="presParOf" srcId="{6874A2B7-0FB6-462A-8BEF-2588C908B811}" destId="{AA46FD0A-4699-4CD0-BBB3-7BF3326EA6F6}" srcOrd="18" destOrd="0" presId="urn:microsoft.com/office/officeart/2008/layout/LinedList"/>
    <dgm:cxn modelId="{B2B0E567-6DE9-4FC1-9674-0A9DC97B3FC1}" type="presParOf" srcId="{6874A2B7-0FB6-462A-8BEF-2588C908B811}" destId="{3F6FCCFD-342A-4209-BF3B-869A2238917E}" srcOrd="19" destOrd="0" presId="urn:microsoft.com/office/officeart/2008/layout/LinedList"/>
    <dgm:cxn modelId="{991DA53A-D157-4703-804C-510115D8CB9F}" type="presParOf" srcId="{3F6FCCFD-342A-4209-BF3B-869A2238917E}" destId="{25D65F5C-DC2A-494F-AD0F-29E07B0C2D93}" srcOrd="0" destOrd="0" presId="urn:microsoft.com/office/officeart/2008/layout/LinedList"/>
    <dgm:cxn modelId="{AFD841BA-E3B8-43A8-A4E2-1BA1181F8EFA}" type="presParOf" srcId="{3F6FCCFD-342A-4209-BF3B-869A2238917E}" destId="{E1A716B1-45B2-403C-9B7C-FE25905DC838}" srcOrd="1" destOrd="0" presId="urn:microsoft.com/office/officeart/2008/layout/LinedList"/>
    <dgm:cxn modelId="{4E55F9D3-BF8A-4C8B-AB11-731C79C56FFF}" type="presParOf" srcId="{6874A2B7-0FB6-462A-8BEF-2588C908B811}" destId="{AF648969-26BF-40EF-B440-3C8B71993C17}" srcOrd="20" destOrd="0" presId="urn:microsoft.com/office/officeart/2008/layout/LinedList"/>
    <dgm:cxn modelId="{D4078AE9-FB1B-4FB5-9A53-8F664E2C0D68}" type="presParOf" srcId="{6874A2B7-0FB6-462A-8BEF-2588C908B811}" destId="{6B218037-83DA-4601-9593-A9662C1CB711}" srcOrd="21" destOrd="0" presId="urn:microsoft.com/office/officeart/2008/layout/LinedList"/>
    <dgm:cxn modelId="{31ABEF41-81D6-4298-8AFB-CF1A547222A8}" type="presParOf" srcId="{6B218037-83DA-4601-9593-A9662C1CB711}" destId="{85CAC368-930F-4D07-9E80-9D329663A120}" srcOrd="0" destOrd="0" presId="urn:microsoft.com/office/officeart/2008/layout/LinedList"/>
    <dgm:cxn modelId="{A43B7391-BCFA-453D-96EB-53ECD4EE4108}" type="presParOf" srcId="{6B218037-83DA-4601-9593-A9662C1CB711}" destId="{3D5548DD-CA05-45EA-9873-0BB348494D2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8DABD6-7E07-41FF-B4E0-778BDE1AF653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8319CE5-1030-4507-A367-37C970D71A4E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Nursing Home Abuse and Neglect?</a:t>
          </a:r>
        </a:p>
      </dgm:t>
    </dgm:pt>
    <dgm:pt modelId="{47C5FBB5-8E22-443F-A2B3-CD812BFF2660}" type="parTrans" cxnId="{70FEED33-6750-4D40-A3D2-1563C22A721C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5C4D6EF2-E0B2-4272-A9D3-4B44ACD36019}" type="sibTrans" cxnId="{70FEED33-6750-4D40-A3D2-1563C22A721C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00F8D1CB-CC4A-43E1-A49E-CEF624C020B2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Medical Malpractice?</a:t>
          </a:r>
        </a:p>
      </dgm:t>
    </dgm:pt>
    <dgm:pt modelId="{3CF071C0-9B1E-45EF-B78C-0203E5C86F80}" type="parTrans" cxnId="{0FA3A046-FE43-4283-A03C-CF65035D1D4B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F51B9ECE-FBE1-4C4F-8C7F-9B510914E9DE}" type="sibTrans" cxnId="{0FA3A046-FE43-4283-A03C-CF65035D1D4B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8859C6D6-EB92-4188-9D05-FB4E145EFB53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EHR/EMR or Poor Continuity Between Care Teams?</a:t>
          </a:r>
        </a:p>
      </dgm:t>
    </dgm:pt>
    <dgm:pt modelId="{A7CB64FA-4199-4A43-A676-3A806177B614}" type="parTrans" cxnId="{44F15BDC-9569-4C20-939A-9C1931CA7B9C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0FEC262D-143C-4A8A-AECC-5D7EBCACF05E}" type="sibTrans" cxnId="{44F15BDC-9569-4C20-939A-9C1931CA7B9C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A2F8619F-FFF7-4064-A9A1-450C678CEE41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Unsafe or Ineffective Drugs?</a:t>
          </a:r>
        </a:p>
      </dgm:t>
    </dgm:pt>
    <dgm:pt modelId="{850BF972-29FB-4B2B-ACAA-4B8906D03EAF}" type="parTrans" cxnId="{73FC8951-CBD3-4926-92B9-47D521FAA8C8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C7B7BB60-C824-4119-8AB1-69996C7180C0}" type="sibTrans" cxnId="{73FC8951-CBD3-4926-92B9-47D521FAA8C8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682D8C3B-D1B4-435C-B3E3-E7C1281D9089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Unsafe or Ineffective Biologics?</a:t>
          </a:r>
        </a:p>
      </dgm:t>
    </dgm:pt>
    <dgm:pt modelId="{982DCF28-C734-425D-88DC-5C4B9018DC6A}" type="parTrans" cxnId="{4184DE5D-A3B4-44C9-A2D2-6E0256EC9D40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DDE8B9BC-2B41-4C19-BDEE-4178A3FF14FF}" type="sibTrans" cxnId="{4184DE5D-A3B4-44C9-A2D2-6E0256EC9D40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6DA067F9-0A9C-4AF0-8240-E9D24438D69A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Ms. Smith Unique?</a:t>
          </a:r>
        </a:p>
      </dgm:t>
    </dgm:pt>
    <dgm:pt modelId="{316B8FFC-A9C8-4589-AD26-82570BB5C49A}" type="parTrans" cxnId="{EF433F7A-396C-4AB6-A2E7-583D4EC49D91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217A6EE2-3715-4A71-9CD3-1C7C8E4C3542}" type="sibTrans" cxnId="{EF433F7A-396C-4AB6-A2E7-583D4EC49D91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6DCC00C4-DE7D-46AD-AB16-BC71593A84E1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Nursing Home Setting Unique?</a:t>
          </a:r>
        </a:p>
      </dgm:t>
    </dgm:pt>
    <dgm:pt modelId="{3B17D249-FB4E-452A-B52A-2F1BFEB4C78D}" type="parTrans" cxnId="{2042057E-350D-493A-B1BC-B4060EE80FD3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DE10ABEA-6A79-4EA5-98DF-2DB0C8D5FDE7}" type="sibTrans" cxnId="{2042057E-350D-493A-B1BC-B4060EE80FD3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F3CF8F93-FEC1-470C-86A3-7D16F0B86A66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Realties of Aging and Mortality?</a:t>
          </a:r>
        </a:p>
      </dgm:t>
    </dgm:pt>
    <dgm:pt modelId="{13528757-7B6D-4137-BDB5-BB18B5F6F414}" type="parTrans" cxnId="{0133B3E6-A232-437E-A603-55A2496C6A7F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73689079-33F9-4506-8F3F-26182F6DB892}" type="sibTrans" cxnId="{0133B3E6-A232-437E-A603-55A2496C6A7F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45276CC0-7470-45EA-AC21-D93698361CF1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Lack of Education and Training?</a:t>
          </a:r>
        </a:p>
      </dgm:t>
    </dgm:pt>
    <dgm:pt modelId="{777B5A05-5F8D-400D-85BB-7BB4AD01787A}" type="parTrans" cxnId="{B1FA5CF9-CA8B-4F81-B6EF-3A883290CA69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9A90D91C-7777-44FD-B1C0-C498442203B7}" type="sibTrans" cxnId="{B1FA5CF9-CA8B-4F81-B6EF-3A883290CA69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6A920BD0-DC94-4076-8E3C-73A9AEF24DAE}">
      <dgm:prSet/>
      <dgm:spPr/>
      <dgm:t>
        <a:bodyPr/>
        <a:lstStyle/>
        <a:p>
          <a:r>
            <a:rPr lang="en-US">
              <a:latin typeface="Aptos Serif" panose="02020604070405020304" pitchFamily="18" charset="0"/>
              <a:cs typeface="Aptos Serif" panose="02020604070405020304" pitchFamily="18" charset="0"/>
            </a:rPr>
            <a:t>Drug to Drug Interaction Software?</a:t>
          </a:r>
          <a:endParaRPr lang="en-US" dirty="0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DB528F62-8474-4D17-89DC-F93FB209BA92}" type="parTrans" cxnId="{C8FEF077-8DF0-4288-95F3-FEC3D374D188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73253672-445E-4333-A41A-1B665323E855}" type="sibTrans" cxnId="{C8FEF077-8DF0-4288-95F3-FEC3D374D188}">
      <dgm:prSet/>
      <dgm:spPr/>
      <dgm:t>
        <a:bodyPr/>
        <a:lstStyle/>
        <a:p>
          <a:endParaRPr lang="en-US">
            <a:latin typeface="Aptos Serif" panose="02020604070405020304" pitchFamily="18" charset="0"/>
            <a:cs typeface="Aptos Serif" panose="02020604070405020304" pitchFamily="18" charset="0"/>
          </a:endParaRPr>
        </a:p>
      </dgm:t>
    </dgm:pt>
    <dgm:pt modelId="{10604F7D-9DFF-4C69-84B6-8F53534D23D9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Social Determinants of Health?</a:t>
          </a:r>
        </a:p>
      </dgm:t>
    </dgm:pt>
    <dgm:pt modelId="{5F9D32A0-1EE5-4593-AC75-3759FEBA1E5A}" type="parTrans" cxnId="{58C5EA01-55B3-4D22-B5DF-CB0B47FA2B3C}">
      <dgm:prSet/>
      <dgm:spPr/>
      <dgm:t>
        <a:bodyPr/>
        <a:lstStyle/>
        <a:p>
          <a:endParaRPr lang="en-US"/>
        </a:p>
      </dgm:t>
    </dgm:pt>
    <dgm:pt modelId="{55CE4825-DEEE-4E5D-8D65-BEBC06351323}" type="sibTrans" cxnId="{58C5EA01-55B3-4D22-B5DF-CB0B47FA2B3C}">
      <dgm:prSet/>
      <dgm:spPr/>
      <dgm:t>
        <a:bodyPr/>
        <a:lstStyle/>
        <a:p>
          <a:endParaRPr lang="en-US"/>
        </a:p>
      </dgm:t>
    </dgm:pt>
    <dgm:pt modelId="{9B99E08E-4274-4AAF-9D89-21DAE0A65030}">
      <dgm:prSet/>
      <dgm:spPr/>
      <dgm:t>
        <a:bodyPr/>
        <a:lstStyle/>
        <a:p>
          <a:r>
            <a:rPr lang="en-US" dirty="0">
              <a:latin typeface="Aptos Serif" panose="02020604070405020304" pitchFamily="18" charset="0"/>
              <a:cs typeface="Aptos Serif" panose="02020604070405020304" pitchFamily="18" charset="0"/>
            </a:rPr>
            <a:t>U.S. Health Care System Inadequacies?</a:t>
          </a:r>
        </a:p>
      </dgm:t>
    </dgm:pt>
    <dgm:pt modelId="{058458CB-621A-4622-ABB0-063BDEE8C5C6}" type="parTrans" cxnId="{05FCC3CF-60D6-4834-94A6-42BC3670B1B3}">
      <dgm:prSet/>
      <dgm:spPr/>
      <dgm:t>
        <a:bodyPr/>
        <a:lstStyle/>
        <a:p>
          <a:endParaRPr lang="en-US"/>
        </a:p>
      </dgm:t>
    </dgm:pt>
    <dgm:pt modelId="{12255C04-63F7-46B9-879C-B4280DB90C11}" type="sibTrans" cxnId="{05FCC3CF-60D6-4834-94A6-42BC3670B1B3}">
      <dgm:prSet/>
      <dgm:spPr/>
      <dgm:t>
        <a:bodyPr/>
        <a:lstStyle/>
        <a:p>
          <a:endParaRPr lang="en-US"/>
        </a:p>
      </dgm:t>
    </dgm:pt>
    <dgm:pt modelId="{B2F64CDB-9DC5-4BBC-BE39-6977094DAE8B}" type="pres">
      <dgm:prSet presAssocID="{9B8DABD6-7E07-41FF-B4E0-778BDE1AF653}" presName="Name0" presStyleCnt="0">
        <dgm:presLayoutVars>
          <dgm:dir/>
          <dgm:resizeHandles val="exact"/>
        </dgm:presLayoutVars>
      </dgm:prSet>
      <dgm:spPr/>
    </dgm:pt>
    <dgm:pt modelId="{79031C3B-16C7-48EF-A85F-10F1570AAE41}" type="pres">
      <dgm:prSet presAssocID="{68319CE5-1030-4507-A367-37C970D71A4E}" presName="node" presStyleLbl="node1" presStyleIdx="0" presStyleCnt="12">
        <dgm:presLayoutVars>
          <dgm:bulletEnabled val="1"/>
        </dgm:presLayoutVars>
      </dgm:prSet>
      <dgm:spPr/>
    </dgm:pt>
    <dgm:pt modelId="{F52F9A25-8AA2-4353-B027-FF1AFB6304FE}" type="pres">
      <dgm:prSet presAssocID="{5C4D6EF2-E0B2-4272-A9D3-4B44ACD36019}" presName="sibTrans" presStyleLbl="sibTrans1D1" presStyleIdx="0" presStyleCnt="11"/>
      <dgm:spPr/>
    </dgm:pt>
    <dgm:pt modelId="{0F421B19-7FC7-4E8C-A18C-075AC8FAF59D}" type="pres">
      <dgm:prSet presAssocID="{5C4D6EF2-E0B2-4272-A9D3-4B44ACD36019}" presName="connectorText" presStyleLbl="sibTrans1D1" presStyleIdx="0" presStyleCnt="11"/>
      <dgm:spPr/>
    </dgm:pt>
    <dgm:pt modelId="{FA5FF26F-9DB8-47D4-B802-C080153CDEC4}" type="pres">
      <dgm:prSet presAssocID="{00F8D1CB-CC4A-43E1-A49E-CEF624C020B2}" presName="node" presStyleLbl="node1" presStyleIdx="1" presStyleCnt="12">
        <dgm:presLayoutVars>
          <dgm:bulletEnabled val="1"/>
        </dgm:presLayoutVars>
      </dgm:prSet>
      <dgm:spPr/>
    </dgm:pt>
    <dgm:pt modelId="{D9FA43FC-1D11-47D9-8BB1-46A442544F7C}" type="pres">
      <dgm:prSet presAssocID="{F51B9ECE-FBE1-4C4F-8C7F-9B510914E9DE}" presName="sibTrans" presStyleLbl="sibTrans1D1" presStyleIdx="1" presStyleCnt="11"/>
      <dgm:spPr/>
    </dgm:pt>
    <dgm:pt modelId="{A40C392B-D854-44AA-A023-4ADC9A0C779E}" type="pres">
      <dgm:prSet presAssocID="{F51B9ECE-FBE1-4C4F-8C7F-9B510914E9DE}" presName="connectorText" presStyleLbl="sibTrans1D1" presStyleIdx="1" presStyleCnt="11"/>
      <dgm:spPr/>
    </dgm:pt>
    <dgm:pt modelId="{66138B2A-6A0B-4373-8E2D-A52A0DDC141C}" type="pres">
      <dgm:prSet presAssocID="{8859C6D6-EB92-4188-9D05-FB4E145EFB53}" presName="node" presStyleLbl="node1" presStyleIdx="2" presStyleCnt="12">
        <dgm:presLayoutVars>
          <dgm:bulletEnabled val="1"/>
        </dgm:presLayoutVars>
      </dgm:prSet>
      <dgm:spPr/>
    </dgm:pt>
    <dgm:pt modelId="{32E460BE-9D4B-4CFD-8188-65CDCE25D892}" type="pres">
      <dgm:prSet presAssocID="{0FEC262D-143C-4A8A-AECC-5D7EBCACF05E}" presName="sibTrans" presStyleLbl="sibTrans1D1" presStyleIdx="2" presStyleCnt="11"/>
      <dgm:spPr/>
    </dgm:pt>
    <dgm:pt modelId="{C2B10F8C-CDDF-4A0F-A1F5-E3934C20B555}" type="pres">
      <dgm:prSet presAssocID="{0FEC262D-143C-4A8A-AECC-5D7EBCACF05E}" presName="connectorText" presStyleLbl="sibTrans1D1" presStyleIdx="2" presStyleCnt="11"/>
      <dgm:spPr/>
    </dgm:pt>
    <dgm:pt modelId="{9395057C-C631-4EF7-BAC4-B55E70B6D34E}" type="pres">
      <dgm:prSet presAssocID="{45276CC0-7470-45EA-AC21-D93698361CF1}" presName="node" presStyleLbl="node1" presStyleIdx="3" presStyleCnt="12">
        <dgm:presLayoutVars>
          <dgm:bulletEnabled val="1"/>
        </dgm:presLayoutVars>
      </dgm:prSet>
      <dgm:spPr/>
    </dgm:pt>
    <dgm:pt modelId="{46097CBB-0FC9-4DFA-8827-D649F6B613A2}" type="pres">
      <dgm:prSet presAssocID="{9A90D91C-7777-44FD-B1C0-C498442203B7}" presName="sibTrans" presStyleLbl="sibTrans1D1" presStyleIdx="3" presStyleCnt="11"/>
      <dgm:spPr/>
    </dgm:pt>
    <dgm:pt modelId="{24B85AB6-1AE7-4F54-86B5-AEF403C7D62E}" type="pres">
      <dgm:prSet presAssocID="{9A90D91C-7777-44FD-B1C0-C498442203B7}" presName="connectorText" presStyleLbl="sibTrans1D1" presStyleIdx="3" presStyleCnt="11"/>
      <dgm:spPr/>
    </dgm:pt>
    <dgm:pt modelId="{77CA5136-8186-49BA-804D-E4D69C059ADF}" type="pres">
      <dgm:prSet presAssocID="{6A920BD0-DC94-4076-8E3C-73A9AEF24DAE}" presName="node" presStyleLbl="node1" presStyleIdx="4" presStyleCnt="12">
        <dgm:presLayoutVars>
          <dgm:bulletEnabled val="1"/>
        </dgm:presLayoutVars>
      </dgm:prSet>
      <dgm:spPr/>
    </dgm:pt>
    <dgm:pt modelId="{E70B3FC7-2DA9-4EF4-AA38-C21FF81E6C30}" type="pres">
      <dgm:prSet presAssocID="{73253672-445E-4333-A41A-1B665323E855}" presName="sibTrans" presStyleLbl="sibTrans1D1" presStyleIdx="4" presStyleCnt="11"/>
      <dgm:spPr/>
    </dgm:pt>
    <dgm:pt modelId="{12FB6340-6917-4A67-9E8F-F6618DA0B780}" type="pres">
      <dgm:prSet presAssocID="{73253672-445E-4333-A41A-1B665323E855}" presName="connectorText" presStyleLbl="sibTrans1D1" presStyleIdx="4" presStyleCnt="11"/>
      <dgm:spPr/>
    </dgm:pt>
    <dgm:pt modelId="{D98F5C17-0978-4A9D-A9B8-0683B9E6C477}" type="pres">
      <dgm:prSet presAssocID="{A2F8619F-FFF7-4064-A9A1-450C678CEE41}" presName="node" presStyleLbl="node1" presStyleIdx="5" presStyleCnt="12">
        <dgm:presLayoutVars>
          <dgm:bulletEnabled val="1"/>
        </dgm:presLayoutVars>
      </dgm:prSet>
      <dgm:spPr/>
    </dgm:pt>
    <dgm:pt modelId="{CC8627C6-28FE-457F-802D-48375412316A}" type="pres">
      <dgm:prSet presAssocID="{C7B7BB60-C824-4119-8AB1-69996C7180C0}" presName="sibTrans" presStyleLbl="sibTrans1D1" presStyleIdx="5" presStyleCnt="11"/>
      <dgm:spPr/>
    </dgm:pt>
    <dgm:pt modelId="{89B846AB-3BE8-4D19-886E-3EF961EC8C11}" type="pres">
      <dgm:prSet presAssocID="{C7B7BB60-C824-4119-8AB1-69996C7180C0}" presName="connectorText" presStyleLbl="sibTrans1D1" presStyleIdx="5" presStyleCnt="11"/>
      <dgm:spPr/>
    </dgm:pt>
    <dgm:pt modelId="{1AB496CF-05ED-490D-A714-9DA961E8A991}" type="pres">
      <dgm:prSet presAssocID="{682D8C3B-D1B4-435C-B3E3-E7C1281D9089}" presName="node" presStyleLbl="node1" presStyleIdx="6" presStyleCnt="12">
        <dgm:presLayoutVars>
          <dgm:bulletEnabled val="1"/>
        </dgm:presLayoutVars>
      </dgm:prSet>
      <dgm:spPr/>
    </dgm:pt>
    <dgm:pt modelId="{5BE0587C-4EE1-4488-B3EF-1E8B284A5F21}" type="pres">
      <dgm:prSet presAssocID="{DDE8B9BC-2B41-4C19-BDEE-4178A3FF14FF}" presName="sibTrans" presStyleLbl="sibTrans1D1" presStyleIdx="6" presStyleCnt="11"/>
      <dgm:spPr/>
    </dgm:pt>
    <dgm:pt modelId="{3A81FEE2-1624-48A9-B53D-01B207A677F3}" type="pres">
      <dgm:prSet presAssocID="{DDE8B9BC-2B41-4C19-BDEE-4178A3FF14FF}" presName="connectorText" presStyleLbl="sibTrans1D1" presStyleIdx="6" presStyleCnt="11"/>
      <dgm:spPr/>
    </dgm:pt>
    <dgm:pt modelId="{67CB7BAB-ED49-4A55-A0DD-80D87A4AE2C1}" type="pres">
      <dgm:prSet presAssocID="{6DA067F9-0A9C-4AF0-8240-E9D24438D69A}" presName="node" presStyleLbl="node1" presStyleIdx="7" presStyleCnt="12">
        <dgm:presLayoutVars>
          <dgm:bulletEnabled val="1"/>
        </dgm:presLayoutVars>
      </dgm:prSet>
      <dgm:spPr/>
    </dgm:pt>
    <dgm:pt modelId="{FB887FAD-7331-424D-BF8B-1C7952740FCB}" type="pres">
      <dgm:prSet presAssocID="{217A6EE2-3715-4A71-9CD3-1C7C8E4C3542}" presName="sibTrans" presStyleLbl="sibTrans1D1" presStyleIdx="7" presStyleCnt="11"/>
      <dgm:spPr/>
    </dgm:pt>
    <dgm:pt modelId="{8A479555-AB99-4CDC-B8E8-B4B9FB31EA31}" type="pres">
      <dgm:prSet presAssocID="{217A6EE2-3715-4A71-9CD3-1C7C8E4C3542}" presName="connectorText" presStyleLbl="sibTrans1D1" presStyleIdx="7" presStyleCnt="11"/>
      <dgm:spPr/>
    </dgm:pt>
    <dgm:pt modelId="{F196E0D8-9E54-4D96-B6C1-121C33F45064}" type="pres">
      <dgm:prSet presAssocID="{6DCC00C4-DE7D-46AD-AB16-BC71593A84E1}" presName="node" presStyleLbl="node1" presStyleIdx="8" presStyleCnt="12">
        <dgm:presLayoutVars>
          <dgm:bulletEnabled val="1"/>
        </dgm:presLayoutVars>
      </dgm:prSet>
      <dgm:spPr/>
    </dgm:pt>
    <dgm:pt modelId="{75F0198D-DB49-4D85-AA3B-6BBD4D545B4F}" type="pres">
      <dgm:prSet presAssocID="{DE10ABEA-6A79-4EA5-98DF-2DB0C8D5FDE7}" presName="sibTrans" presStyleLbl="sibTrans1D1" presStyleIdx="8" presStyleCnt="11"/>
      <dgm:spPr/>
    </dgm:pt>
    <dgm:pt modelId="{DA2B96B0-EAE3-4622-B650-0F6E48D4AE57}" type="pres">
      <dgm:prSet presAssocID="{DE10ABEA-6A79-4EA5-98DF-2DB0C8D5FDE7}" presName="connectorText" presStyleLbl="sibTrans1D1" presStyleIdx="8" presStyleCnt="11"/>
      <dgm:spPr/>
    </dgm:pt>
    <dgm:pt modelId="{E123F933-E93F-4142-8013-8B6B1E8BEB69}" type="pres">
      <dgm:prSet presAssocID="{10604F7D-9DFF-4C69-84B6-8F53534D23D9}" presName="node" presStyleLbl="node1" presStyleIdx="9" presStyleCnt="12">
        <dgm:presLayoutVars>
          <dgm:bulletEnabled val="1"/>
        </dgm:presLayoutVars>
      </dgm:prSet>
      <dgm:spPr/>
    </dgm:pt>
    <dgm:pt modelId="{5BAED13A-B9B6-49B7-ADB7-239BBE4B5AE6}" type="pres">
      <dgm:prSet presAssocID="{55CE4825-DEEE-4E5D-8D65-BEBC06351323}" presName="sibTrans" presStyleLbl="sibTrans1D1" presStyleIdx="9" presStyleCnt="11"/>
      <dgm:spPr/>
    </dgm:pt>
    <dgm:pt modelId="{10812B3F-6BB0-4543-8B8F-73C630335E26}" type="pres">
      <dgm:prSet presAssocID="{55CE4825-DEEE-4E5D-8D65-BEBC06351323}" presName="connectorText" presStyleLbl="sibTrans1D1" presStyleIdx="9" presStyleCnt="11"/>
      <dgm:spPr/>
    </dgm:pt>
    <dgm:pt modelId="{F5B56247-7A1B-4120-9915-DFA55BBADA8D}" type="pres">
      <dgm:prSet presAssocID="{9B99E08E-4274-4AAF-9D89-21DAE0A65030}" presName="node" presStyleLbl="node1" presStyleIdx="10" presStyleCnt="12">
        <dgm:presLayoutVars>
          <dgm:bulletEnabled val="1"/>
        </dgm:presLayoutVars>
      </dgm:prSet>
      <dgm:spPr/>
    </dgm:pt>
    <dgm:pt modelId="{30B3FB30-1976-441F-BA40-87150318937F}" type="pres">
      <dgm:prSet presAssocID="{12255C04-63F7-46B9-879C-B4280DB90C11}" presName="sibTrans" presStyleLbl="sibTrans1D1" presStyleIdx="10" presStyleCnt="11"/>
      <dgm:spPr/>
    </dgm:pt>
    <dgm:pt modelId="{C20F31A3-6792-41F0-A4D5-4C7FD0A63BB7}" type="pres">
      <dgm:prSet presAssocID="{12255C04-63F7-46B9-879C-B4280DB90C11}" presName="connectorText" presStyleLbl="sibTrans1D1" presStyleIdx="10" presStyleCnt="11"/>
      <dgm:spPr/>
    </dgm:pt>
    <dgm:pt modelId="{3172DB48-4483-4F68-BA90-A3AF1E0A44AC}" type="pres">
      <dgm:prSet presAssocID="{F3CF8F93-FEC1-470C-86A3-7D16F0B86A66}" presName="node" presStyleLbl="node1" presStyleIdx="11" presStyleCnt="12">
        <dgm:presLayoutVars>
          <dgm:bulletEnabled val="1"/>
        </dgm:presLayoutVars>
      </dgm:prSet>
      <dgm:spPr/>
    </dgm:pt>
  </dgm:ptLst>
  <dgm:cxnLst>
    <dgm:cxn modelId="{58C5EA01-55B3-4D22-B5DF-CB0B47FA2B3C}" srcId="{9B8DABD6-7E07-41FF-B4E0-778BDE1AF653}" destId="{10604F7D-9DFF-4C69-84B6-8F53534D23D9}" srcOrd="9" destOrd="0" parTransId="{5F9D32A0-1EE5-4593-AC75-3759FEBA1E5A}" sibTransId="{55CE4825-DEEE-4E5D-8D65-BEBC06351323}"/>
    <dgm:cxn modelId="{9BB5DB04-E5B7-466E-9EBC-A4C8A0AA0A05}" type="presOf" srcId="{0FEC262D-143C-4A8A-AECC-5D7EBCACF05E}" destId="{32E460BE-9D4B-4CFD-8188-65CDCE25D892}" srcOrd="0" destOrd="0" presId="urn:microsoft.com/office/officeart/2016/7/layout/RepeatingBendingProcessNew"/>
    <dgm:cxn modelId="{4286F805-05A5-4AEE-9AF1-6C67CBE97B29}" type="presOf" srcId="{DE10ABEA-6A79-4EA5-98DF-2DB0C8D5FDE7}" destId="{DA2B96B0-EAE3-4622-B650-0F6E48D4AE57}" srcOrd="1" destOrd="0" presId="urn:microsoft.com/office/officeart/2016/7/layout/RepeatingBendingProcessNew"/>
    <dgm:cxn modelId="{AA9EA21A-FEE8-4EEF-9052-F1C5930B630D}" type="presOf" srcId="{A2F8619F-FFF7-4064-A9A1-450C678CEE41}" destId="{D98F5C17-0978-4A9D-A9B8-0683B9E6C477}" srcOrd="0" destOrd="0" presId="urn:microsoft.com/office/officeart/2016/7/layout/RepeatingBendingProcessNew"/>
    <dgm:cxn modelId="{6173861D-BEA7-46E3-8A69-D92C6B05229F}" type="presOf" srcId="{73253672-445E-4333-A41A-1B665323E855}" destId="{12FB6340-6917-4A67-9E8F-F6618DA0B780}" srcOrd="1" destOrd="0" presId="urn:microsoft.com/office/officeart/2016/7/layout/RepeatingBendingProcessNew"/>
    <dgm:cxn modelId="{7FC91524-FCE6-47EE-842A-3B16ABABF6F6}" type="presOf" srcId="{68319CE5-1030-4507-A367-37C970D71A4E}" destId="{79031C3B-16C7-48EF-A85F-10F1570AAE41}" srcOrd="0" destOrd="0" presId="urn:microsoft.com/office/officeart/2016/7/layout/RepeatingBendingProcessNew"/>
    <dgm:cxn modelId="{A3413529-3FD3-41AF-A81F-9A7579CE769A}" type="presOf" srcId="{C7B7BB60-C824-4119-8AB1-69996C7180C0}" destId="{CC8627C6-28FE-457F-802D-48375412316A}" srcOrd="0" destOrd="0" presId="urn:microsoft.com/office/officeart/2016/7/layout/RepeatingBendingProcessNew"/>
    <dgm:cxn modelId="{235B9C2E-98FB-4F3B-A17C-31C308C4472A}" type="presOf" srcId="{6A920BD0-DC94-4076-8E3C-73A9AEF24DAE}" destId="{77CA5136-8186-49BA-804D-E4D69C059ADF}" srcOrd="0" destOrd="0" presId="urn:microsoft.com/office/officeart/2016/7/layout/RepeatingBendingProcessNew"/>
    <dgm:cxn modelId="{70FEED33-6750-4D40-A3D2-1563C22A721C}" srcId="{9B8DABD6-7E07-41FF-B4E0-778BDE1AF653}" destId="{68319CE5-1030-4507-A367-37C970D71A4E}" srcOrd="0" destOrd="0" parTransId="{47C5FBB5-8E22-443F-A2B3-CD812BFF2660}" sibTransId="{5C4D6EF2-E0B2-4272-A9D3-4B44ACD36019}"/>
    <dgm:cxn modelId="{76D99C37-843D-4ECF-8F3B-ED22515469F1}" type="presOf" srcId="{6DA067F9-0A9C-4AF0-8240-E9D24438D69A}" destId="{67CB7BAB-ED49-4A55-A0DD-80D87A4AE2C1}" srcOrd="0" destOrd="0" presId="urn:microsoft.com/office/officeart/2016/7/layout/RepeatingBendingProcessNew"/>
    <dgm:cxn modelId="{47E7AD38-D905-417E-8279-A56781826D9A}" type="presOf" srcId="{DDE8B9BC-2B41-4C19-BDEE-4178A3FF14FF}" destId="{3A81FEE2-1624-48A9-B53D-01B207A677F3}" srcOrd="1" destOrd="0" presId="urn:microsoft.com/office/officeart/2016/7/layout/RepeatingBendingProcessNew"/>
    <dgm:cxn modelId="{CF658F3D-8203-4439-BCA0-EC0953D731E1}" type="presOf" srcId="{F51B9ECE-FBE1-4C4F-8C7F-9B510914E9DE}" destId="{A40C392B-D854-44AA-A023-4ADC9A0C779E}" srcOrd="1" destOrd="0" presId="urn:microsoft.com/office/officeart/2016/7/layout/RepeatingBendingProcessNew"/>
    <dgm:cxn modelId="{5F48725B-5C0B-4565-95C7-59190E8A78A0}" type="presOf" srcId="{5C4D6EF2-E0B2-4272-A9D3-4B44ACD36019}" destId="{0F421B19-7FC7-4E8C-A18C-075AC8FAF59D}" srcOrd="1" destOrd="0" presId="urn:microsoft.com/office/officeart/2016/7/layout/RepeatingBendingProcessNew"/>
    <dgm:cxn modelId="{E3936E5D-4279-4FDC-ADD5-A73136755C60}" type="presOf" srcId="{45276CC0-7470-45EA-AC21-D93698361CF1}" destId="{9395057C-C631-4EF7-BAC4-B55E70B6D34E}" srcOrd="0" destOrd="0" presId="urn:microsoft.com/office/officeart/2016/7/layout/RepeatingBendingProcessNew"/>
    <dgm:cxn modelId="{1E9A935D-F2F1-426E-848F-3A37EB84AE97}" type="presOf" srcId="{73253672-445E-4333-A41A-1B665323E855}" destId="{E70B3FC7-2DA9-4EF4-AA38-C21FF81E6C30}" srcOrd="0" destOrd="0" presId="urn:microsoft.com/office/officeart/2016/7/layout/RepeatingBendingProcessNew"/>
    <dgm:cxn modelId="{4184DE5D-A3B4-44C9-A2D2-6E0256EC9D40}" srcId="{9B8DABD6-7E07-41FF-B4E0-778BDE1AF653}" destId="{682D8C3B-D1B4-435C-B3E3-E7C1281D9089}" srcOrd="6" destOrd="0" parTransId="{982DCF28-C734-425D-88DC-5C4B9018DC6A}" sibTransId="{DDE8B9BC-2B41-4C19-BDEE-4178A3FF14FF}"/>
    <dgm:cxn modelId="{0FA3A046-FE43-4283-A03C-CF65035D1D4B}" srcId="{9B8DABD6-7E07-41FF-B4E0-778BDE1AF653}" destId="{00F8D1CB-CC4A-43E1-A49E-CEF624C020B2}" srcOrd="1" destOrd="0" parTransId="{3CF071C0-9B1E-45EF-B78C-0203E5C86F80}" sibTransId="{F51B9ECE-FBE1-4C4F-8C7F-9B510914E9DE}"/>
    <dgm:cxn modelId="{5DC7766C-2DB6-45E7-A494-5CAB769C1B5F}" type="presOf" srcId="{9A90D91C-7777-44FD-B1C0-C498442203B7}" destId="{46097CBB-0FC9-4DFA-8827-D649F6B613A2}" srcOrd="0" destOrd="0" presId="urn:microsoft.com/office/officeart/2016/7/layout/RepeatingBendingProcessNew"/>
    <dgm:cxn modelId="{D940464E-C025-4C1C-B5D0-F7455FEEE8D3}" type="presOf" srcId="{682D8C3B-D1B4-435C-B3E3-E7C1281D9089}" destId="{1AB496CF-05ED-490D-A714-9DA961E8A991}" srcOrd="0" destOrd="0" presId="urn:microsoft.com/office/officeart/2016/7/layout/RepeatingBendingProcessNew"/>
    <dgm:cxn modelId="{73FC8951-CBD3-4926-92B9-47D521FAA8C8}" srcId="{9B8DABD6-7E07-41FF-B4E0-778BDE1AF653}" destId="{A2F8619F-FFF7-4064-A9A1-450C678CEE41}" srcOrd="5" destOrd="0" parTransId="{850BF972-29FB-4B2B-ACAA-4B8906D03EAF}" sibTransId="{C7B7BB60-C824-4119-8AB1-69996C7180C0}"/>
    <dgm:cxn modelId="{C8FEF077-8DF0-4288-95F3-FEC3D374D188}" srcId="{9B8DABD6-7E07-41FF-B4E0-778BDE1AF653}" destId="{6A920BD0-DC94-4076-8E3C-73A9AEF24DAE}" srcOrd="4" destOrd="0" parTransId="{DB528F62-8474-4D17-89DC-F93FB209BA92}" sibTransId="{73253672-445E-4333-A41A-1B665323E855}"/>
    <dgm:cxn modelId="{EF433F7A-396C-4AB6-A2E7-583D4EC49D91}" srcId="{9B8DABD6-7E07-41FF-B4E0-778BDE1AF653}" destId="{6DA067F9-0A9C-4AF0-8240-E9D24438D69A}" srcOrd="7" destOrd="0" parTransId="{316B8FFC-A9C8-4589-AD26-82570BB5C49A}" sibTransId="{217A6EE2-3715-4A71-9CD3-1C7C8E4C3542}"/>
    <dgm:cxn modelId="{9993FA7B-2BAE-4CC3-9CB0-2B860AF47DAE}" type="presOf" srcId="{9B8DABD6-7E07-41FF-B4E0-778BDE1AF653}" destId="{B2F64CDB-9DC5-4BBC-BE39-6977094DAE8B}" srcOrd="0" destOrd="0" presId="urn:microsoft.com/office/officeart/2016/7/layout/RepeatingBendingProcessNew"/>
    <dgm:cxn modelId="{2042057E-350D-493A-B1BC-B4060EE80FD3}" srcId="{9B8DABD6-7E07-41FF-B4E0-778BDE1AF653}" destId="{6DCC00C4-DE7D-46AD-AB16-BC71593A84E1}" srcOrd="8" destOrd="0" parTransId="{3B17D249-FB4E-452A-B52A-2F1BFEB4C78D}" sibTransId="{DE10ABEA-6A79-4EA5-98DF-2DB0C8D5FDE7}"/>
    <dgm:cxn modelId="{288A518C-360B-4473-A87A-AC8E7865CDE0}" type="presOf" srcId="{6DCC00C4-DE7D-46AD-AB16-BC71593A84E1}" destId="{F196E0D8-9E54-4D96-B6C1-121C33F45064}" srcOrd="0" destOrd="0" presId="urn:microsoft.com/office/officeart/2016/7/layout/RepeatingBendingProcessNew"/>
    <dgm:cxn modelId="{3D7F7292-34E3-4E61-A36D-10D8605EDD07}" type="presOf" srcId="{12255C04-63F7-46B9-879C-B4280DB90C11}" destId="{C20F31A3-6792-41F0-A4D5-4C7FD0A63BB7}" srcOrd="1" destOrd="0" presId="urn:microsoft.com/office/officeart/2016/7/layout/RepeatingBendingProcessNew"/>
    <dgm:cxn modelId="{138CC79A-4FBD-4028-B5EE-B63BB3BCC41F}" type="presOf" srcId="{5C4D6EF2-E0B2-4272-A9D3-4B44ACD36019}" destId="{F52F9A25-8AA2-4353-B027-FF1AFB6304FE}" srcOrd="0" destOrd="0" presId="urn:microsoft.com/office/officeart/2016/7/layout/RepeatingBendingProcessNew"/>
    <dgm:cxn modelId="{54AF869E-5B8B-4910-9612-4883EF759CD4}" type="presOf" srcId="{10604F7D-9DFF-4C69-84B6-8F53534D23D9}" destId="{E123F933-E93F-4142-8013-8B6B1E8BEB69}" srcOrd="0" destOrd="0" presId="urn:microsoft.com/office/officeart/2016/7/layout/RepeatingBendingProcessNew"/>
    <dgm:cxn modelId="{A37688AB-E9AF-412B-9566-959342ED0FC7}" type="presOf" srcId="{55CE4825-DEEE-4E5D-8D65-BEBC06351323}" destId="{5BAED13A-B9B6-49B7-ADB7-239BBE4B5AE6}" srcOrd="0" destOrd="0" presId="urn:microsoft.com/office/officeart/2016/7/layout/RepeatingBendingProcessNew"/>
    <dgm:cxn modelId="{421972B5-5710-4B33-A22D-F0AA67172849}" type="presOf" srcId="{DDE8B9BC-2B41-4C19-BDEE-4178A3FF14FF}" destId="{5BE0587C-4EE1-4488-B3EF-1E8B284A5F21}" srcOrd="0" destOrd="0" presId="urn:microsoft.com/office/officeart/2016/7/layout/RepeatingBendingProcessNew"/>
    <dgm:cxn modelId="{DA72C9B6-FF69-44F6-A169-955555E284C5}" type="presOf" srcId="{F51B9ECE-FBE1-4C4F-8C7F-9B510914E9DE}" destId="{D9FA43FC-1D11-47D9-8BB1-46A442544F7C}" srcOrd="0" destOrd="0" presId="urn:microsoft.com/office/officeart/2016/7/layout/RepeatingBendingProcessNew"/>
    <dgm:cxn modelId="{F5DC6EB8-4F79-4C9C-8C06-E1922A0F2AB0}" type="presOf" srcId="{55CE4825-DEEE-4E5D-8D65-BEBC06351323}" destId="{10812B3F-6BB0-4543-8B8F-73C630335E26}" srcOrd="1" destOrd="0" presId="urn:microsoft.com/office/officeart/2016/7/layout/RepeatingBendingProcessNew"/>
    <dgm:cxn modelId="{A74081C5-F364-4050-9141-D25BBA1C7B11}" type="presOf" srcId="{0FEC262D-143C-4A8A-AECC-5D7EBCACF05E}" destId="{C2B10F8C-CDDF-4A0F-A1F5-E3934C20B555}" srcOrd="1" destOrd="0" presId="urn:microsoft.com/office/officeart/2016/7/layout/RepeatingBendingProcessNew"/>
    <dgm:cxn modelId="{E6A046C6-C329-43E1-9D24-5EEAF4CF053D}" type="presOf" srcId="{8859C6D6-EB92-4188-9D05-FB4E145EFB53}" destId="{66138B2A-6A0B-4373-8E2D-A52A0DDC141C}" srcOrd="0" destOrd="0" presId="urn:microsoft.com/office/officeart/2016/7/layout/RepeatingBendingProcessNew"/>
    <dgm:cxn modelId="{05FCC3CF-60D6-4834-94A6-42BC3670B1B3}" srcId="{9B8DABD6-7E07-41FF-B4E0-778BDE1AF653}" destId="{9B99E08E-4274-4AAF-9D89-21DAE0A65030}" srcOrd="10" destOrd="0" parTransId="{058458CB-621A-4622-ABB0-063BDEE8C5C6}" sibTransId="{12255C04-63F7-46B9-879C-B4280DB90C11}"/>
    <dgm:cxn modelId="{950E12DA-25CE-4BD8-9CA2-3010434C393E}" type="presOf" srcId="{00F8D1CB-CC4A-43E1-A49E-CEF624C020B2}" destId="{FA5FF26F-9DB8-47D4-B802-C080153CDEC4}" srcOrd="0" destOrd="0" presId="urn:microsoft.com/office/officeart/2016/7/layout/RepeatingBendingProcessNew"/>
    <dgm:cxn modelId="{44F15BDC-9569-4C20-939A-9C1931CA7B9C}" srcId="{9B8DABD6-7E07-41FF-B4E0-778BDE1AF653}" destId="{8859C6D6-EB92-4188-9D05-FB4E145EFB53}" srcOrd="2" destOrd="0" parTransId="{A7CB64FA-4199-4A43-A676-3A806177B614}" sibTransId="{0FEC262D-143C-4A8A-AECC-5D7EBCACF05E}"/>
    <dgm:cxn modelId="{8AA3C7DC-D821-4ECB-BED5-960E050E1D59}" type="presOf" srcId="{9B99E08E-4274-4AAF-9D89-21DAE0A65030}" destId="{F5B56247-7A1B-4120-9915-DFA55BBADA8D}" srcOrd="0" destOrd="0" presId="urn:microsoft.com/office/officeart/2016/7/layout/RepeatingBendingProcessNew"/>
    <dgm:cxn modelId="{19EBA1E1-3FD4-45CB-8411-3387D7CF70AE}" type="presOf" srcId="{C7B7BB60-C824-4119-8AB1-69996C7180C0}" destId="{89B846AB-3BE8-4D19-886E-3EF961EC8C11}" srcOrd="1" destOrd="0" presId="urn:microsoft.com/office/officeart/2016/7/layout/RepeatingBendingProcessNew"/>
    <dgm:cxn modelId="{2AA01BE6-4CAF-4173-8313-F8C8D809EF35}" type="presOf" srcId="{217A6EE2-3715-4A71-9CD3-1C7C8E4C3542}" destId="{8A479555-AB99-4CDC-B8E8-B4B9FB31EA31}" srcOrd="1" destOrd="0" presId="urn:microsoft.com/office/officeart/2016/7/layout/RepeatingBendingProcessNew"/>
    <dgm:cxn modelId="{0133B3E6-A232-437E-A603-55A2496C6A7F}" srcId="{9B8DABD6-7E07-41FF-B4E0-778BDE1AF653}" destId="{F3CF8F93-FEC1-470C-86A3-7D16F0B86A66}" srcOrd="11" destOrd="0" parTransId="{13528757-7B6D-4137-BDB5-BB18B5F6F414}" sibTransId="{73689079-33F9-4506-8F3F-26182F6DB892}"/>
    <dgm:cxn modelId="{343FD8EC-CBB1-4A86-A83F-D238E244E0B9}" type="presOf" srcId="{9A90D91C-7777-44FD-B1C0-C498442203B7}" destId="{24B85AB6-1AE7-4F54-86B5-AEF403C7D62E}" srcOrd="1" destOrd="0" presId="urn:microsoft.com/office/officeart/2016/7/layout/RepeatingBendingProcessNew"/>
    <dgm:cxn modelId="{E0D039F0-B14B-4894-8060-92527BF949B0}" type="presOf" srcId="{F3CF8F93-FEC1-470C-86A3-7D16F0B86A66}" destId="{3172DB48-4483-4F68-BA90-A3AF1E0A44AC}" srcOrd="0" destOrd="0" presId="urn:microsoft.com/office/officeart/2016/7/layout/RepeatingBendingProcessNew"/>
    <dgm:cxn modelId="{B1FA5CF9-CA8B-4F81-B6EF-3A883290CA69}" srcId="{9B8DABD6-7E07-41FF-B4E0-778BDE1AF653}" destId="{45276CC0-7470-45EA-AC21-D93698361CF1}" srcOrd="3" destOrd="0" parTransId="{777B5A05-5F8D-400D-85BB-7BB4AD01787A}" sibTransId="{9A90D91C-7777-44FD-B1C0-C498442203B7}"/>
    <dgm:cxn modelId="{62C28DFB-763C-4434-84AF-FF772C2575BF}" type="presOf" srcId="{DE10ABEA-6A79-4EA5-98DF-2DB0C8D5FDE7}" destId="{75F0198D-DB49-4D85-AA3B-6BBD4D545B4F}" srcOrd="0" destOrd="0" presId="urn:microsoft.com/office/officeart/2016/7/layout/RepeatingBendingProcessNew"/>
    <dgm:cxn modelId="{8E41D0FC-5E3D-4620-984A-48F7E234EEE0}" type="presOf" srcId="{12255C04-63F7-46B9-879C-B4280DB90C11}" destId="{30B3FB30-1976-441F-BA40-87150318937F}" srcOrd="0" destOrd="0" presId="urn:microsoft.com/office/officeart/2016/7/layout/RepeatingBendingProcessNew"/>
    <dgm:cxn modelId="{FFD86FFE-F6C3-4A4A-A4D3-D1C2D71F3B35}" type="presOf" srcId="{217A6EE2-3715-4A71-9CD3-1C7C8E4C3542}" destId="{FB887FAD-7331-424D-BF8B-1C7952740FCB}" srcOrd="0" destOrd="0" presId="urn:microsoft.com/office/officeart/2016/7/layout/RepeatingBendingProcessNew"/>
    <dgm:cxn modelId="{4662F847-E7D1-46E2-8BED-93A185A9A070}" type="presParOf" srcId="{B2F64CDB-9DC5-4BBC-BE39-6977094DAE8B}" destId="{79031C3B-16C7-48EF-A85F-10F1570AAE41}" srcOrd="0" destOrd="0" presId="urn:microsoft.com/office/officeart/2016/7/layout/RepeatingBendingProcessNew"/>
    <dgm:cxn modelId="{FFCD409E-C488-436B-B9C3-85EC70F01F60}" type="presParOf" srcId="{B2F64CDB-9DC5-4BBC-BE39-6977094DAE8B}" destId="{F52F9A25-8AA2-4353-B027-FF1AFB6304FE}" srcOrd="1" destOrd="0" presId="urn:microsoft.com/office/officeart/2016/7/layout/RepeatingBendingProcessNew"/>
    <dgm:cxn modelId="{400AEEF3-A195-4488-956D-4C3902BFAA06}" type="presParOf" srcId="{F52F9A25-8AA2-4353-B027-FF1AFB6304FE}" destId="{0F421B19-7FC7-4E8C-A18C-075AC8FAF59D}" srcOrd="0" destOrd="0" presId="urn:microsoft.com/office/officeart/2016/7/layout/RepeatingBendingProcessNew"/>
    <dgm:cxn modelId="{9725DA04-CD1A-475F-823D-AB9E672B4FB9}" type="presParOf" srcId="{B2F64CDB-9DC5-4BBC-BE39-6977094DAE8B}" destId="{FA5FF26F-9DB8-47D4-B802-C080153CDEC4}" srcOrd="2" destOrd="0" presId="urn:microsoft.com/office/officeart/2016/7/layout/RepeatingBendingProcessNew"/>
    <dgm:cxn modelId="{6D7DD36A-6524-4B79-BB44-584D05B9B994}" type="presParOf" srcId="{B2F64CDB-9DC5-4BBC-BE39-6977094DAE8B}" destId="{D9FA43FC-1D11-47D9-8BB1-46A442544F7C}" srcOrd="3" destOrd="0" presId="urn:microsoft.com/office/officeart/2016/7/layout/RepeatingBendingProcessNew"/>
    <dgm:cxn modelId="{7C617014-2D2D-4A31-93A0-21112158C44F}" type="presParOf" srcId="{D9FA43FC-1D11-47D9-8BB1-46A442544F7C}" destId="{A40C392B-D854-44AA-A023-4ADC9A0C779E}" srcOrd="0" destOrd="0" presId="urn:microsoft.com/office/officeart/2016/7/layout/RepeatingBendingProcessNew"/>
    <dgm:cxn modelId="{414F9F51-ECBD-4C3D-9C86-AA99875A26A5}" type="presParOf" srcId="{B2F64CDB-9DC5-4BBC-BE39-6977094DAE8B}" destId="{66138B2A-6A0B-4373-8E2D-A52A0DDC141C}" srcOrd="4" destOrd="0" presId="urn:microsoft.com/office/officeart/2016/7/layout/RepeatingBendingProcessNew"/>
    <dgm:cxn modelId="{48954ED6-4F37-4E71-8273-68126839A451}" type="presParOf" srcId="{B2F64CDB-9DC5-4BBC-BE39-6977094DAE8B}" destId="{32E460BE-9D4B-4CFD-8188-65CDCE25D892}" srcOrd="5" destOrd="0" presId="urn:microsoft.com/office/officeart/2016/7/layout/RepeatingBendingProcessNew"/>
    <dgm:cxn modelId="{01751A56-BF0D-4F39-96FC-70D7C9DEB6A1}" type="presParOf" srcId="{32E460BE-9D4B-4CFD-8188-65CDCE25D892}" destId="{C2B10F8C-CDDF-4A0F-A1F5-E3934C20B555}" srcOrd="0" destOrd="0" presId="urn:microsoft.com/office/officeart/2016/7/layout/RepeatingBendingProcessNew"/>
    <dgm:cxn modelId="{10A6781C-254E-4012-9E86-AD06751F5B9E}" type="presParOf" srcId="{B2F64CDB-9DC5-4BBC-BE39-6977094DAE8B}" destId="{9395057C-C631-4EF7-BAC4-B55E70B6D34E}" srcOrd="6" destOrd="0" presId="urn:microsoft.com/office/officeart/2016/7/layout/RepeatingBendingProcessNew"/>
    <dgm:cxn modelId="{B228C392-C7A6-46F1-B829-55C6CAB95DC8}" type="presParOf" srcId="{B2F64CDB-9DC5-4BBC-BE39-6977094DAE8B}" destId="{46097CBB-0FC9-4DFA-8827-D649F6B613A2}" srcOrd="7" destOrd="0" presId="urn:microsoft.com/office/officeart/2016/7/layout/RepeatingBendingProcessNew"/>
    <dgm:cxn modelId="{C4486D4D-ED55-4AB2-9C90-58DE3AD601B9}" type="presParOf" srcId="{46097CBB-0FC9-4DFA-8827-D649F6B613A2}" destId="{24B85AB6-1AE7-4F54-86B5-AEF403C7D62E}" srcOrd="0" destOrd="0" presId="urn:microsoft.com/office/officeart/2016/7/layout/RepeatingBendingProcessNew"/>
    <dgm:cxn modelId="{D1CB5DE2-9B7C-42E5-BE12-39967B3D86E4}" type="presParOf" srcId="{B2F64CDB-9DC5-4BBC-BE39-6977094DAE8B}" destId="{77CA5136-8186-49BA-804D-E4D69C059ADF}" srcOrd="8" destOrd="0" presId="urn:microsoft.com/office/officeart/2016/7/layout/RepeatingBendingProcessNew"/>
    <dgm:cxn modelId="{2E00AC0B-5984-456A-9A67-4DB0F6043900}" type="presParOf" srcId="{B2F64CDB-9DC5-4BBC-BE39-6977094DAE8B}" destId="{E70B3FC7-2DA9-4EF4-AA38-C21FF81E6C30}" srcOrd="9" destOrd="0" presId="urn:microsoft.com/office/officeart/2016/7/layout/RepeatingBendingProcessNew"/>
    <dgm:cxn modelId="{4677DF40-E401-43CA-887E-82978412C313}" type="presParOf" srcId="{E70B3FC7-2DA9-4EF4-AA38-C21FF81E6C30}" destId="{12FB6340-6917-4A67-9E8F-F6618DA0B780}" srcOrd="0" destOrd="0" presId="urn:microsoft.com/office/officeart/2016/7/layout/RepeatingBendingProcessNew"/>
    <dgm:cxn modelId="{CEF981D4-F92D-4DD2-A550-22318FCAA989}" type="presParOf" srcId="{B2F64CDB-9DC5-4BBC-BE39-6977094DAE8B}" destId="{D98F5C17-0978-4A9D-A9B8-0683B9E6C477}" srcOrd="10" destOrd="0" presId="urn:microsoft.com/office/officeart/2016/7/layout/RepeatingBendingProcessNew"/>
    <dgm:cxn modelId="{667319B5-E7C0-4030-95C9-2883C3891554}" type="presParOf" srcId="{B2F64CDB-9DC5-4BBC-BE39-6977094DAE8B}" destId="{CC8627C6-28FE-457F-802D-48375412316A}" srcOrd="11" destOrd="0" presId="urn:microsoft.com/office/officeart/2016/7/layout/RepeatingBendingProcessNew"/>
    <dgm:cxn modelId="{40683F4B-8BCF-4256-84E7-A1FAB096D40A}" type="presParOf" srcId="{CC8627C6-28FE-457F-802D-48375412316A}" destId="{89B846AB-3BE8-4D19-886E-3EF961EC8C11}" srcOrd="0" destOrd="0" presId="urn:microsoft.com/office/officeart/2016/7/layout/RepeatingBendingProcessNew"/>
    <dgm:cxn modelId="{FA8A4DF3-BFA8-495C-B860-EE16040E4322}" type="presParOf" srcId="{B2F64CDB-9DC5-4BBC-BE39-6977094DAE8B}" destId="{1AB496CF-05ED-490D-A714-9DA961E8A991}" srcOrd="12" destOrd="0" presId="urn:microsoft.com/office/officeart/2016/7/layout/RepeatingBendingProcessNew"/>
    <dgm:cxn modelId="{4D920DDF-5070-47EB-9790-EE986C17E905}" type="presParOf" srcId="{B2F64CDB-9DC5-4BBC-BE39-6977094DAE8B}" destId="{5BE0587C-4EE1-4488-B3EF-1E8B284A5F21}" srcOrd="13" destOrd="0" presId="urn:microsoft.com/office/officeart/2016/7/layout/RepeatingBendingProcessNew"/>
    <dgm:cxn modelId="{3935D3B8-156E-4213-B258-75C38AA1C203}" type="presParOf" srcId="{5BE0587C-4EE1-4488-B3EF-1E8B284A5F21}" destId="{3A81FEE2-1624-48A9-B53D-01B207A677F3}" srcOrd="0" destOrd="0" presId="urn:microsoft.com/office/officeart/2016/7/layout/RepeatingBendingProcessNew"/>
    <dgm:cxn modelId="{D206971A-C0A1-4CB8-8667-948EB6F574C0}" type="presParOf" srcId="{B2F64CDB-9DC5-4BBC-BE39-6977094DAE8B}" destId="{67CB7BAB-ED49-4A55-A0DD-80D87A4AE2C1}" srcOrd="14" destOrd="0" presId="urn:microsoft.com/office/officeart/2016/7/layout/RepeatingBendingProcessNew"/>
    <dgm:cxn modelId="{E4E150DB-8955-448F-AA3C-CBE13F8394BC}" type="presParOf" srcId="{B2F64CDB-9DC5-4BBC-BE39-6977094DAE8B}" destId="{FB887FAD-7331-424D-BF8B-1C7952740FCB}" srcOrd="15" destOrd="0" presId="urn:microsoft.com/office/officeart/2016/7/layout/RepeatingBendingProcessNew"/>
    <dgm:cxn modelId="{4AC50287-DAD9-4913-9E46-20129275CAC9}" type="presParOf" srcId="{FB887FAD-7331-424D-BF8B-1C7952740FCB}" destId="{8A479555-AB99-4CDC-B8E8-B4B9FB31EA31}" srcOrd="0" destOrd="0" presId="urn:microsoft.com/office/officeart/2016/7/layout/RepeatingBendingProcessNew"/>
    <dgm:cxn modelId="{CEC4A841-2603-42EE-916A-5AFCF2C8B9FE}" type="presParOf" srcId="{B2F64CDB-9DC5-4BBC-BE39-6977094DAE8B}" destId="{F196E0D8-9E54-4D96-B6C1-121C33F45064}" srcOrd="16" destOrd="0" presId="urn:microsoft.com/office/officeart/2016/7/layout/RepeatingBendingProcessNew"/>
    <dgm:cxn modelId="{D81343A9-AAAC-45FF-AFD5-13426B01BE82}" type="presParOf" srcId="{B2F64CDB-9DC5-4BBC-BE39-6977094DAE8B}" destId="{75F0198D-DB49-4D85-AA3B-6BBD4D545B4F}" srcOrd="17" destOrd="0" presId="urn:microsoft.com/office/officeart/2016/7/layout/RepeatingBendingProcessNew"/>
    <dgm:cxn modelId="{CF23FE9F-015C-4A8E-894A-40DD6379FD99}" type="presParOf" srcId="{75F0198D-DB49-4D85-AA3B-6BBD4D545B4F}" destId="{DA2B96B0-EAE3-4622-B650-0F6E48D4AE57}" srcOrd="0" destOrd="0" presId="urn:microsoft.com/office/officeart/2016/7/layout/RepeatingBendingProcessNew"/>
    <dgm:cxn modelId="{40A75C0A-D9CE-423E-B0F5-AEABB025D10A}" type="presParOf" srcId="{B2F64CDB-9DC5-4BBC-BE39-6977094DAE8B}" destId="{E123F933-E93F-4142-8013-8B6B1E8BEB69}" srcOrd="18" destOrd="0" presId="urn:microsoft.com/office/officeart/2016/7/layout/RepeatingBendingProcessNew"/>
    <dgm:cxn modelId="{42F99B16-8AFB-4ACA-8A6F-91AE3E65A39E}" type="presParOf" srcId="{B2F64CDB-9DC5-4BBC-BE39-6977094DAE8B}" destId="{5BAED13A-B9B6-49B7-ADB7-239BBE4B5AE6}" srcOrd="19" destOrd="0" presId="urn:microsoft.com/office/officeart/2016/7/layout/RepeatingBendingProcessNew"/>
    <dgm:cxn modelId="{87AF8C8E-F90D-4516-811C-179171772098}" type="presParOf" srcId="{5BAED13A-B9B6-49B7-ADB7-239BBE4B5AE6}" destId="{10812B3F-6BB0-4543-8B8F-73C630335E26}" srcOrd="0" destOrd="0" presId="urn:microsoft.com/office/officeart/2016/7/layout/RepeatingBendingProcessNew"/>
    <dgm:cxn modelId="{D8D5B078-F29B-4A9C-909F-FF7461C32DF6}" type="presParOf" srcId="{B2F64CDB-9DC5-4BBC-BE39-6977094DAE8B}" destId="{F5B56247-7A1B-4120-9915-DFA55BBADA8D}" srcOrd="20" destOrd="0" presId="urn:microsoft.com/office/officeart/2016/7/layout/RepeatingBendingProcessNew"/>
    <dgm:cxn modelId="{DABF729F-1049-4AD4-8FAE-6D7EFEA9E082}" type="presParOf" srcId="{B2F64CDB-9DC5-4BBC-BE39-6977094DAE8B}" destId="{30B3FB30-1976-441F-BA40-87150318937F}" srcOrd="21" destOrd="0" presId="urn:microsoft.com/office/officeart/2016/7/layout/RepeatingBendingProcessNew"/>
    <dgm:cxn modelId="{042B469D-B6EB-430C-AB2A-9FD7AA380CEF}" type="presParOf" srcId="{30B3FB30-1976-441F-BA40-87150318937F}" destId="{C20F31A3-6792-41F0-A4D5-4C7FD0A63BB7}" srcOrd="0" destOrd="0" presId="urn:microsoft.com/office/officeart/2016/7/layout/RepeatingBendingProcessNew"/>
    <dgm:cxn modelId="{56F272D7-DD00-49FB-8DFE-6A177B56BAAC}" type="presParOf" srcId="{B2F64CDB-9DC5-4BBC-BE39-6977094DAE8B}" destId="{3172DB48-4483-4F68-BA90-A3AF1E0A44AC}" srcOrd="2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72C37A-91E7-44AC-88ED-79BB050BCA5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8FF4B0-6FC9-480D-B930-E93AA7274483}">
      <dgm:prSet/>
      <dgm:spPr/>
      <dgm:t>
        <a:bodyPr/>
        <a:lstStyle/>
        <a:p>
          <a:r>
            <a:rPr lang="en-US" b="1" dirty="0"/>
            <a:t>NH Residents:  Avg. Age 81.1, ~63% Female, ~74% Non-Hispanic White, ~15% Non-Hispanic Black, ~6% Hispanic</a:t>
          </a:r>
          <a:endParaRPr lang="en-US" dirty="0"/>
        </a:p>
      </dgm:t>
    </dgm:pt>
    <dgm:pt modelId="{E009C012-F9DD-4E8B-9B67-3947B37CE95F}" type="parTrans" cxnId="{5826CBCB-560D-4D7D-ADE2-CFD736969E99}">
      <dgm:prSet/>
      <dgm:spPr/>
      <dgm:t>
        <a:bodyPr/>
        <a:lstStyle/>
        <a:p>
          <a:endParaRPr lang="en-US"/>
        </a:p>
      </dgm:t>
    </dgm:pt>
    <dgm:pt modelId="{48B73D0E-52E2-4059-9766-333D9C490F16}" type="sibTrans" cxnId="{5826CBCB-560D-4D7D-ADE2-CFD736969E99}">
      <dgm:prSet/>
      <dgm:spPr/>
      <dgm:t>
        <a:bodyPr/>
        <a:lstStyle/>
        <a:p>
          <a:endParaRPr lang="en-US"/>
        </a:p>
      </dgm:t>
    </dgm:pt>
    <dgm:pt modelId="{AF69549A-9BD4-410D-AAE4-6F1ED4E4BADD}">
      <dgm:prSet/>
      <dgm:spPr/>
      <dgm:t>
        <a:bodyPr/>
        <a:lstStyle/>
        <a:p>
          <a:r>
            <a:rPr lang="en-US" b="1"/>
            <a:t>Trending more diverse (utilization rates + pop.) + residents (Census expects 65+ to be 21% US Pop by 2030)</a:t>
          </a:r>
          <a:endParaRPr lang="en-US"/>
        </a:p>
      </dgm:t>
    </dgm:pt>
    <dgm:pt modelId="{1740861A-08D6-4DB1-83F5-C509A9BB98A5}" type="parTrans" cxnId="{F3D45EF6-907A-41EA-8246-E30F3BC702D7}">
      <dgm:prSet/>
      <dgm:spPr/>
      <dgm:t>
        <a:bodyPr/>
        <a:lstStyle/>
        <a:p>
          <a:endParaRPr lang="en-US"/>
        </a:p>
      </dgm:t>
    </dgm:pt>
    <dgm:pt modelId="{FA4E704B-8311-429A-93C3-CD1E021933E6}" type="sibTrans" cxnId="{F3D45EF6-907A-41EA-8246-E30F3BC702D7}">
      <dgm:prSet/>
      <dgm:spPr/>
      <dgm:t>
        <a:bodyPr/>
        <a:lstStyle/>
        <a:p>
          <a:endParaRPr lang="en-US"/>
        </a:p>
      </dgm:t>
    </dgm:pt>
    <dgm:pt modelId="{B1CB96F8-D01D-4BCD-BA5F-AC73F101AAD7}">
      <dgm:prSet/>
      <dgm:spPr/>
      <dgm:t>
        <a:bodyPr/>
        <a:lstStyle/>
        <a:p>
          <a:r>
            <a:rPr lang="en-US" b="1"/>
            <a:t>Demographic Factors and SDoH Impact Pharmacokinetics and Pharmacodynamics </a:t>
          </a:r>
          <a:endParaRPr lang="en-US"/>
        </a:p>
      </dgm:t>
    </dgm:pt>
    <dgm:pt modelId="{8A223430-0295-46AD-97A7-8EA40A6B309B}" type="parTrans" cxnId="{6B372B2E-EF0B-4C0A-A25B-A227567CDA5D}">
      <dgm:prSet/>
      <dgm:spPr/>
      <dgm:t>
        <a:bodyPr/>
        <a:lstStyle/>
        <a:p>
          <a:endParaRPr lang="en-US"/>
        </a:p>
      </dgm:t>
    </dgm:pt>
    <dgm:pt modelId="{73C0A330-F8DE-4BC1-B656-5770811D6E5F}" type="sibTrans" cxnId="{6B372B2E-EF0B-4C0A-A25B-A227567CDA5D}">
      <dgm:prSet/>
      <dgm:spPr/>
      <dgm:t>
        <a:bodyPr/>
        <a:lstStyle/>
        <a:p>
          <a:endParaRPr lang="en-US"/>
        </a:p>
      </dgm:t>
    </dgm:pt>
    <dgm:pt modelId="{0CB323D9-6518-4CFB-93ED-3FA8EEEA31E6}">
      <dgm:prSet/>
      <dgm:spPr/>
      <dgm:t>
        <a:bodyPr/>
        <a:lstStyle/>
        <a:p>
          <a:r>
            <a:rPr lang="en-US" b="1"/>
            <a:t>5-28% of Acute Geriatric Inpatient Admissions d/t ADEs (Cascade Prescribing?)</a:t>
          </a:r>
          <a:endParaRPr lang="en-US"/>
        </a:p>
      </dgm:t>
    </dgm:pt>
    <dgm:pt modelId="{FBBD6B35-49BE-4FC1-B97B-904BEB261B98}" type="parTrans" cxnId="{0BF3779B-272A-41F1-B549-1E7F7FBAF93A}">
      <dgm:prSet/>
      <dgm:spPr/>
      <dgm:t>
        <a:bodyPr/>
        <a:lstStyle/>
        <a:p>
          <a:endParaRPr lang="en-US"/>
        </a:p>
      </dgm:t>
    </dgm:pt>
    <dgm:pt modelId="{2597DE0B-4205-47B7-B740-1618E7AD0283}" type="sibTrans" cxnId="{0BF3779B-272A-41F1-B549-1E7F7FBAF93A}">
      <dgm:prSet/>
      <dgm:spPr/>
      <dgm:t>
        <a:bodyPr/>
        <a:lstStyle/>
        <a:p>
          <a:endParaRPr lang="en-US"/>
        </a:p>
      </dgm:t>
    </dgm:pt>
    <dgm:pt modelId="{9F06CC06-5A44-48D7-9597-A9A08E471CD4}">
      <dgm:prSet/>
      <dgm:spPr/>
      <dgm:t>
        <a:bodyPr/>
        <a:lstStyle/>
        <a:p>
          <a:r>
            <a:rPr lang="en-US" b="1"/>
            <a:t>Medication Errors third leading COD in US </a:t>
          </a:r>
          <a:endParaRPr lang="en-US"/>
        </a:p>
      </dgm:t>
    </dgm:pt>
    <dgm:pt modelId="{B971457B-4AAB-41DD-8EB4-453F7564FC17}" type="parTrans" cxnId="{1ECE121E-7431-487B-B0AB-8C89B30F212A}">
      <dgm:prSet/>
      <dgm:spPr/>
      <dgm:t>
        <a:bodyPr/>
        <a:lstStyle/>
        <a:p>
          <a:endParaRPr lang="en-US"/>
        </a:p>
      </dgm:t>
    </dgm:pt>
    <dgm:pt modelId="{11C8910A-822A-4DE2-9B2C-B3C1017429B4}" type="sibTrans" cxnId="{1ECE121E-7431-487B-B0AB-8C89B30F212A}">
      <dgm:prSet/>
      <dgm:spPr/>
      <dgm:t>
        <a:bodyPr/>
        <a:lstStyle/>
        <a:p>
          <a:endParaRPr lang="en-US"/>
        </a:p>
      </dgm:t>
    </dgm:pt>
    <dgm:pt modelId="{7F237005-B3B8-4A5E-9A27-519396391E9C}">
      <dgm:prSet/>
      <dgm:spPr/>
      <dgm:t>
        <a:bodyPr/>
        <a:lstStyle/>
        <a:p>
          <a:r>
            <a:rPr lang="en-US" b="1" dirty="0"/>
            <a:t>United Hospital Fund (2023): ~50% US nursing home residents receive 9+ drugs (42% Total Rx in LTC)</a:t>
          </a:r>
          <a:endParaRPr lang="en-US" dirty="0"/>
        </a:p>
      </dgm:t>
    </dgm:pt>
    <dgm:pt modelId="{1AF8482A-B392-40F3-973A-D6CDA2615EDD}" type="parTrans" cxnId="{4DAB035C-C1DD-4D7A-A22C-488AA3CABB9C}">
      <dgm:prSet/>
      <dgm:spPr/>
      <dgm:t>
        <a:bodyPr/>
        <a:lstStyle/>
        <a:p>
          <a:endParaRPr lang="en-US"/>
        </a:p>
      </dgm:t>
    </dgm:pt>
    <dgm:pt modelId="{CB6ED2EF-DEC9-4D9F-AFAB-5A1BC929E77F}" type="sibTrans" cxnId="{4DAB035C-C1DD-4D7A-A22C-488AA3CABB9C}">
      <dgm:prSet/>
      <dgm:spPr/>
      <dgm:t>
        <a:bodyPr/>
        <a:lstStyle/>
        <a:p>
          <a:endParaRPr lang="en-US"/>
        </a:p>
      </dgm:t>
    </dgm:pt>
    <dgm:pt modelId="{8FE04D58-20E8-4DFA-B8B6-B6EB5D7E7482}">
      <dgm:prSet/>
      <dgm:spPr/>
      <dgm:t>
        <a:bodyPr/>
        <a:lstStyle/>
        <a:p>
          <a:r>
            <a:rPr lang="en-US" b="1"/>
            <a:t>2022 Meta-Analysis in BMC Geriatrics: 37% prevalence polypharm (ages 19+)</a:t>
          </a:r>
          <a:endParaRPr lang="en-US"/>
        </a:p>
      </dgm:t>
    </dgm:pt>
    <dgm:pt modelId="{ABD5E79F-4B67-471C-8A78-665218D25571}" type="parTrans" cxnId="{36334711-3A77-4392-A537-75BBB677059C}">
      <dgm:prSet/>
      <dgm:spPr/>
      <dgm:t>
        <a:bodyPr/>
        <a:lstStyle/>
        <a:p>
          <a:endParaRPr lang="en-US"/>
        </a:p>
      </dgm:t>
    </dgm:pt>
    <dgm:pt modelId="{8C9FE95C-C0E0-4D49-9FE1-87ACE3EBE739}" type="sibTrans" cxnId="{36334711-3A77-4392-A537-75BBB677059C}">
      <dgm:prSet/>
      <dgm:spPr/>
      <dgm:t>
        <a:bodyPr/>
        <a:lstStyle/>
        <a:p>
          <a:endParaRPr lang="en-US"/>
        </a:p>
      </dgm:t>
    </dgm:pt>
    <dgm:pt modelId="{CE9A9217-AC61-4178-B4BB-523E2C53A523}">
      <dgm:prSet/>
      <dgm:spPr/>
      <dgm:t>
        <a:bodyPr/>
        <a:lstStyle/>
        <a:p>
          <a:r>
            <a:rPr lang="en-US" b="1"/>
            <a:t>Cross-Sectional Study of Nursing Homes (León, Spain, 1/5th Spain’s pop. elderly, 25.4% in Leon)</a:t>
          </a:r>
          <a:endParaRPr lang="en-US"/>
        </a:p>
      </dgm:t>
    </dgm:pt>
    <dgm:pt modelId="{3124C1EB-E600-4F56-B1A0-CCC56B68CA6A}" type="parTrans" cxnId="{A8405A25-13BE-4789-A810-EA9054315D2E}">
      <dgm:prSet/>
      <dgm:spPr/>
      <dgm:t>
        <a:bodyPr/>
        <a:lstStyle/>
        <a:p>
          <a:endParaRPr lang="en-US"/>
        </a:p>
      </dgm:t>
    </dgm:pt>
    <dgm:pt modelId="{68D26F0A-5FDB-49C9-AB23-7B6BEA9D232A}" type="sibTrans" cxnId="{A8405A25-13BE-4789-A810-EA9054315D2E}">
      <dgm:prSet/>
      <dgm:spPr/>
      <dgm:t>
        <a:bodyPr/>
        <a:lstStyle/>
        <a:p>
          <a:endParaRPr lang="en-US"/>
        </a:p>
      </dgm:t>
    </dgm:pt>
    <dgm:pt modelId="{C1958388-9345-447B-878E-37413563F33A}">
      <dgm:prSet custT="1"/>
      <dgm:spPr/>
      <dgm:t>
        <a:bodyPr/>
        <a:lstStyle/>
        <a:p>
          <a:r>
            <a:rPr lang="en-US" sz="1500" b="0" dirty="0"/>
            <a:t>N=326, Age: 65-107 (median 86), Women 67.1%</a:t>
          </a:r>
          <a:endParaRPr lang="en-US" sz="1500" dirty="0"/>
        </a:p>
      </dgm:t>
    </dgm:pt>
    <dgm:pt modelId="{0829DEF6-114F-4477-BBCA-A7B7AD8B9A04}" type="parTrans" cxnId="{D5EE6B78-7612-4A8D-9D12-63B8EDEC150A}">
      <dgm:prSet/>
      <dgm:spPr/>
      <dgm:t>
        <a:bodyPr/>
        <a:lstStyle/>
        <a:p>
          <a:endParaRPr lang="en-US"/>
        </a:p>
      </dgm:t>
    </dgm:pt>
    <dgm:pt modelId="{18E6F55F-9CB6-4AAD-B342-71C4C45983E3}" type="sibTrans" cxnId="{D5EE6B78-7612-4A8D-9D12-63B8EDEC150A}">
      <dgm:prSet/>
      <dgm:spPr/>
      <dgm:t>
        <a:bodyPr/>
        <a:lstStyle/>
        <a:p>
          <a:endParaRPr lang="en-US"/>
        </a:p>
      </dgm:t>
    </dgm:pt>
    <dgm:pt modelId="{D485A416-2415-457F-B623-0AC8922E480E}">
      <dgm:prSet custT="1"/>
      <dgm:spPr/>
      <dgm:t>
        <a:bodyPr/>
        <a:lstStyle/>
        <a:p>
          <a:r>
            <a:rPr lang="en-US" sz="1500" b="0" dirty="0"/>
            <a:t>STOPP/START Criteria (Assess for Risk of DDI, ADR, PIM)</a:t>
          </a:r>
          <a:endParaRPr lang="en-US" sz="1500" dirty="0"/>
        </a:p>
      </dgm:t>
    </dgm:pt>
    <dgm:pt modelId="{1BC717D6-0895-4252-9693-ADF4D6ECBB3C}" type="parTrans" cxnId="{B1F3AB2F-BB37-4A65-9083-CB3C70BEBABD}">
      <dgm:prSet/>
      <dgm:spPr/>
      <dgm:t>
        <a:bodyPr/>
        <a:lstStyle/>
        <a:p>
          <a:endParaRPr lang="en-US"/>
        </a:p>
      </dgm:t>
    </dgm:pt>
    <dgm:pt modelId="{2A59E753-CBD6-4BF6-8618-8F8C247E2E1E}" type="sibTrans" cxnId="{B1F3AB2F-BB37-4A65-9083-CB3C70BEBABD}">
      <dgm:prSet/>
      <dgm:spPr/>
      <dgm:t>
        <a:bodyPr/>
        <a:lstStyle/>
        <a:p>
          <a:endParaRPr lang="en-US"/>
        </a:p>
      </dgm:t>
    </dgm:pt>
    <dgm:pt modelId="{FD92FED1-D7D9-4495-8F10-9E0747067009}">
      <dgm:prSet custT="1"/>
      <dgm:spPr/>
      <dgm:t>
        <a:bodyPr/>
        <a:lstStyle/>
        <a:p>
          <a:r>
            <a:rPr lang="en-US" sz="1500" b="0" dirty="0"/>
            <a:t>54.9% </a:t>
          </a:r>
          <a:r>
            <a:rPr lang="en-US" sz="1500" b="0" dirty="0" err="1"/>
            <a:t>Polypharm</a:t>
          </a:r>
          <a:r>
            <a:rPr lang="en-US" sz="1500" b="0" dirty="0"/>
            <a:t> (5-9 drugs), 22.1% Excessive </a:t>
          </a:r>
          <a:r>
            <a:rPr lang="en-US" sz="1500" b="0" dirty="0" err="1"/>
            <a:t>Polypharm</a:t>
          </a:r>
          <a:r>
            <a:rPr lang="en-US" sz="1500" b="0" dirty="0"/>
            <a:t> (10+ drugs)</a:t>
          </a:r>
          <a:endParaRPr lang="en-US" sz="1500" dirty="0"/>
        </a:p>
      </dgm:t>
    </dgm:pt>
    <dgm:pt modelId="{13FDA203-8F58-43AF-8B54-DCB45FB7FC5C}" type="parTrans" cxnId="{61876989-B162-460F-973C-BECA8802AEDE}">
      <dgm:prSet/>
      <dgm:spPr/>
      <dgm:t>
        <a:bodyPr/>
        <a:lstStyle/>
        <a:p>
          <a:endParaRPr lang="en-US"/>
        </a:p>
      </dgm:t>
    </dgm:pt>
    <dgm:pt modelId="{7B739EF7-6ECE-4D60-9CE0-776C9D619BB9}" type="sibTrans" cxnId="{61876989-B162-460F-973C-BECA8802AEDE}">
      <dgm:prSet/>
      <dgm:spPr/>
      <dgm:t>
        <a:bodyPr/>
        <a:lstStyle/>
        <a:p>
          <a:endParaRPr lang="en-US"/>
        </a:p>
      </dgm:t>
    </dgm:pt>
    <dgm:pt modelId="{A07D31DB-028B-49A7-99EB-9B81F801B4C0}">
      <dgm:prSet custT="1"/>
      <dgm:spPr/>
      <dgm:t>
        <a:bodyPr/>
        <a:lstStyle/>
        <a:p>
          <a:r>
            <a:rPr lang="en-US" sz="1500" b="0" dirty="0"/>
            <a:t>OR Higher Hospitalization Rate w/in 12 Months: 2.0 </a:t>
          </a:r>
          <a:r>
            <a:rPr lang="en-US" sz="1500" b="0" dirty="0" err="1"/>
            <a:t>Polypharm</a:t>
          </a:r>
          <a:r>
            <a:rPr lang="en-US" sz="1500" b="0" dirty="0"/>
            <a:t>, 2.23 Excessive </a:t>
          </a:r>
          <a:r>
            <a:rPr lang="en-US" sz="1500" b="0" dirty="0" err="1"/>
            <a:t>Polypharm</a:t>
          </a:r>
          <a:r>
            <a:rPr lang="en-US" sz="1500" b="0" dirty="0"/>
            <a:t> (CI: 95%) </a:t>
          </a:r>
          <a:endParaRPr lang="en-US" sz="1500" dirty="0"/>
        </a:p>
      </dgm:t>
    </dgm:pt>
    <dgm:pt modelId="{AA7A84EA-2213-4D7D-B531-B3593A4CF2CB}" type="parTrans" cxnId="{59953161-B428-4DC6-A015-B8523263D048}">
      <dgm:prSet/>
      <dgm:spPr/>
      <dgm:t>
        <a:bodyPr/>
        <a:lstStyle/>
        <a:p>
          <a:endParaRPr lang="en-US"/>
        </a:p>
      </dgm:t>
    </dgm:pt>
    <dgm:pt modelId="{AA3F731A-F502-4877-8E27-8D110E10D847}" type="sibTrans" cxnId="{59953161-B428-4DC6-A015-B8523263D048}">
      <dgm:prSet/>
      <dgm:spPr/>
      <dgm:t>
        <a:bodyPr/>
        <a:lstStyle/>
        <a:p>
          <a:endParaRPr lang="en-US"/>
        </a:p>
      </dgm:t>
    </dgm:pt>
    <dgm:pt modelId="{44029DAA-A1EF-4EE7-8C4A-501007D5A57F}">
      <dgm:prSet custT="1"/>
      <dgm:spPr/>
      <dgm:t>
        <a:bodyPr/>
        <a:lstStyle/>
        <a:p>
          <a:r>
            <a:rPr lang="en-US" sz="1500" b="0" dirty="0"/>
            <a:t>For Excessive </a:t>
          </a:r>
          <a:r>
            <a:rPr lang="en-US" sz="1500" b="0" dirty="0" err="1"/>
            <a:t>Polypharm</a:t>
          </a:r>
          <a:r>
            <a:rPr lang="en-US" sz="1500" b="0" dirty="0"/>
            <a:t>: 9.75 OR Drug Related Problem w/2 unnecessary meds, 32.08 OR severe/mod DDI</a:t>
          </a:r>
          <a:endParaRPr lang="en-US" sz="1500" dirty="0"/>
        </a:p>
      </dgm:t>
    </dgm:pt>
    <dgm:pt modelId="{B2BCBA1B-43C2-43D1-B37B-30F74DF7166E}" type="parTrans" cxnId="{89902195-F443-481D-896B-41442E108045}">
      <dgm:prSet/>
      <dgm:spPr/>
      <dgm:t>
        <a:bodyPr/>
        <a:lstStyle/>
        <a:p>
          <a:endParaRPr lang="en-US"/>
        </a:p>
      </dgm:t>
    </dgm:pt>
    <dgm:pt modelId="{6CE96146-B6F7-4F4F-BEC9-F22CCD7D5D66}" type="sibTrans" cxnId="{89902195-F443-481D-896B-41442E108045}">
      <dgm:prSet/>
      <dgm:spPr/>
      <dgm:t>
        <a:bodyPr/>
        <a:lstStyle/>
        <a:p>
          <a:endParaRPr lang="en-US"/>
        </a:p>
      </dgm:t>
    </dgm:pt>
    <dgm:pt modelId="{E997BBD4-8FE9-49CA-BD88-443559E210A3}" type="pres">
      <dgm:prSet presAssocID="{9872C37A-91E7-44AC-88ED-79BB050BCA5B}" presName="linear" presStyleCnt="0">
        <dgm:presLayoutVars>
          <dgm:animLvl val="lvl"/>
          <dgm:resizeHandles val="exact"/>
        </dgm:presLayoutVars>
      </dgm:prSet>
      <dgm:spPr/>
    </dgm:pt>
    <dgm:pt modelId="{72E8CD45-65E8-41D8-980E-B3E3E9C09507}" type="pres">
      <dgm:prSet presAssocID="{798FF4B0-6FC9-480D-B930-E93AA7274483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701B0764-E96C-4CF5-9E9B-A7AA234C1472}" type="pres">
      <dgm:prSet presAssocID="{48B73D0E-52E2-4059-9766-333D9C490F16}" presName="spacer" presStyleCnt="0"/>
      <dgm:spPr/>
    </dgm:pt>
    <dgm:pt modelId="{8A872DA2-AE17-41CA-AA9A-D3EB91828C0F}" type="pres">
      <dgm:prSet presAssocID="{AF69549A-9BD4-410D-AAE4-6F1ED4E4BADD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7B27B181-FFC8-438A-84A0-EC8C080DBCD9}" type="pres">
      <dgm:prSet presAssocID="{FA4E704B-8311-429A-93C3-CD1E021933E6}" presName="spacer" presStyleCnt="0"/>
      <dgm:spPr/>
    </dgm:pt>
    <dgm:pt modelId="{DC2C82DC-058C-489B-9BE9-234E864AC763}" type="pres">
      <dgm:prSet presAssocID="{B1CB96F8-D01D-4BCD-BA5F-AC73F101AAD7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A9B4D2F0-EA4A-4620-A478-0FB9B157A9B8}" type="pres">
      <dgm:prSet presAssocID="{73C0A330-F8DE-4BC1-B656-5770811D6E5F}" presName="spacer" presStyleCnt="0"/>
      <dgm:spPr/>
    </dgm:pt>
    <dgm:pt modelId="{69603937-7AC6-48C2-A8ED-4A0947389AE8}" type="pres">
      <dgm:prSet presAssocID="{0CB323D9-6518-4CFB-93ED-3FA8EEEA31E6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04C0C55E-B30F-45E1-8591-CF62B57D5B8B}" type="pres">
      <dgm:prSet presAssocID="{2597DE0B-4205-47B7-B740-1618E7AD0283}" presName="spacer" presStyleCnt="0"/>
      <dgm:spPr/>
    </dgm:pt>
    <dgm:pt modelId="{44FC72F5-AA12-47EE-A568-FD33EE19F95F}" type="pres">
      <dgm:prSet presAssocID="{9F06CC06-5A44-48D7-9597-A9A08E471CD4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5ACF5354-5520-4E7A-92BB-6AE27C40A0B5}" type="pres">
      <dgm:prSet presAssocID="{11C8910A-822A-4DE2-9B2C-B3C1017429B4}" presName="spacer" presStyleCnt="0"/>
      <dgm:spPr/>
    </dgm:pt>
    <dgm:pt modelId="{885A7EE4-3FCF-4430-B048-990A0D00F59F}" type="pres">
      <dgm:prSet presAssocID="{7F237005-B3B8-4A5E-9A27-519396391E9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C0935F7-4BEC-44EC-82F2-A73124164447}" type="pres">
      <dgm:prSet presAssocID="{CB6ED2EF-DEC9-4D9F-AFAB-5A1BC929E77F}" presName="spacer" presStyleCnt="0"/>
      <dgm:spPr/>
    </dgm:pt>
    <dgm:pt modelId="{F0990EED-CBFC-4595-A6BC-0C18B909E779}" type="pres">
      <dgm:prSet presAssocID="{8FE04D58-20E8-4DFA-B8B6-B6EB5D7E7482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A05B46AA-963D-4DF7-8A1A-F6726723F9A7}" type="pres">
      <dgm:prSet presAssocID="{8C9FE95C-C0E0-4D49-9FE1-87ACE3EBE739}" presName="spacer" presStyleCnt="0"/>
      <dgm:spPr/>
    </dgm:pt>
    <dgm:pt modelId="{189F61DE-812D-471B-8A8F-0177BC0BFF30}" type="pres">
      <dgm:prSet presAssocID="{CE9A9217-AC61-4178-B4BB-523E2C53A523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07E3CF91-6F31-4CC9-8680-146AF4DF5713}" type="pres">
      <dgm:prSet presAssocID="{CE9A9217-AC61-4178-B4BB-523E2C53A523}" presName="childText" presStyleLbl="revTx" presStyleIdx="0" presStyleCnt="1" custScaleY="149057">
        <dgm:presLayoutVars>
          <dgm:bulletEnabled val="1"/>
        </dgm:presLayoutVars>
      </dgm:prSet>
      <dgm:spPr/>
    </dgm:pt>
  </dgm:ptLst>
  <dgm:cxnLst>
    <dgm:cxn modelId="{4311EB08-81FB-4AF0-B061-7BC9EC0C4B22}" type="presOf" srcId="{798FF4B0-6FC9-480D-B930-E93AA7274483}" destId="{72E8CD45-65E8-41D8-980E-B3E3E9C09507}" srcOrd="0" destOrd="0" presId="urn:microsoft.com/office/officeart/2005/8/layout/vList2"/>
    <dgm:cxn modelId="{DE4AD90A-8BD4-4BEF-A1EF-BBF083BFE0DB}" type="presOf" srcId="{C1958388-9345-447B-878E-37413563F33A}" destId="{07E3CF91-6F31-4CC9-8680-146AF4DF5713}" srcOrd="0" destOrd="0" presId="urn:microsoft.com/office/officeart/2005/8/layout/vList2"/>
    <dgm:cxn modelId="{36334711-3A77-4392-A537-75BBB677059C}" srcId="{9872C37A-91E7-44AC-88ED-79BB050BCA5B}" destId="{8FE04D58-20E8-4DFA-B8B6-B6EB5D7E7482}" srcOrd="6" destOrd="0" parTransId="{ABD5E79F-4B67-471C-8A78-665218D25571}" sibTransId="{8C9FE95C-C0E0-4D49-9FE1-87ACE3EBE739}"/>
    <dgm:cxn modelId="{1ECE121E-7431-487B-B0AB-8C89B30F212A}" srcId="{9872C37A-91E7-44AC-88ED-79BB050BCA5B}" destId="{9F06CC06-5A44-48D7-9597-A9A08E471CD4}" srcOrd="4" destOrd="0" parTransId="{B971457B-4AAB-41DD-8EB4-453F7564FC17}" sibTransId="{11C8910A-822A-4DE2-9B2C-B3C1017429B4}"/>
    <dgm:cxn modelId="{49B4061F-B611-4FDA-BDF9-2D5595F66085}" type="presOf" srcId="{B1CB96F8-D01D-4BCD-BA5F-AC73F101AAD7}" destId="{DC2C82DC-058C-489B-9BE9-234E864AC763}" srcOrd="0" destOrd="0" presId="urn:microsoft.com/office/officeart/2005/8/layout/vList2"/>
    <dgm:cxn modelId="{A8405A25-13BE-4789-A810-EA9054315D2E}" srcId="{9872C37A-91E7-44AC-88ED-79BB050BCA5B}" destId="{CE9A9217-AC61-4178-B4BB-523E2C53A523}" srcOrd="7" destOrd="0" parTransId="{3124C1EB-E600-4F56-B1A0-CCC56B68CA6A}" sibTransId="{68D26F0A-5FDB-49C9-AB23-7B6BEA9D232A}"/>
    <dgm:cxn modelId="{6B372B2E-EF0B-4C0A-A25B-A227567CDA5D}" srcId="{9872C37A-91E7-44AC-88ED-79BB050BCA5B}" destId="{B1CB96F8-D01D-4BCD-BA5F-AC73F101AAD7}" srcOrd="2" destOrd="0" parTransId="{8A223430-0295-46AD-97A7-8EA40A6B309B}" sibTransId="{73C0A330-F8DE-4BC1-B656-5770811D6E5F}"/>
    <dgm:cxn modelId="{B1F3AB2F-BB37-4A65-9083-CB3C70BEBABD}" srcId="{CE9A9217-AC61-4178-B4BB-523E2C53A523}" destId="{D485A416-2415-457F-B623-0AC8922E480E}" srcOrd="1" destOrd="0" parTransId="{1BC717D6-0895-4252-9693-ADF4D6ECBB3C}" sibTransId="{2A59E753-CBD6-4BF6-8618-8F8C247E2E1E}"/>
    <dgm:cxn modelId="{4DAB035C-C1DD-4D7A-A22C-488AA3CABB9C}" srcId="{9872C37A-91E7-44AC-88ED-79BB050BCA5B}" destId="{7F237005-B3B8-4A5E-9A27-519396391E9C}" srcOrd="5" destOrd="0" parTransId="{1AF8482A-B392-40F3-973A-D6CDA2615EDD}" sibTransId="{CB6ED2EF-DEC9-4D9F-AFAB-5A1BC929E77F}"/>
    <dgm:cxn modelId="{59953161-B428-4DC6-A015-B8523263D048}" srcId="{CE9A9217-AC61-4178-B4BB-523E2C53A523}" destId="{A07D31DB-028B-49A7-99EB-9B81F801B4C0}" srcOrd="3" destOrd="0" parTransId="{AA7A84EA-2213-4D7D-B531-B3593A4CF2CB}" sibTransId="{AA3F731A-F502-4877-8E27-8D110E10D847}"/>
    <dgm:cxn modelId="{C83A9261-20F3-4A40-91A2-1080FB72CDF8}" type="presOf" srcId="{D485A416-2415-457F-B623-0AC8922E480E}" destId="{07E3CF91-6F31-4CC9-8680-146AF4DF5713}" srcOrd="0" destOrd="1" presId="urn:microsoft.com/office/officeart/2005/8/layout/vList2"/>
    <dgm:cxn modelId="{A2774A63-4DE6-4F88-B36B-1129F9DF3DC2}" type="presOf" srcId="{FD92FED1-D7D9-4495-8F10-9E0747067009}" destId="{07E3CF91-6F31-4CC9-8680-146AF4DF5713}" srcOrd="0" destOrd="2" presId="urn:microsoft.com/office/officeart/2005/8/layout/vList2"/>
    <dgm:cxn modelId="{DFA01470-45B5-41E7-AF9E-70110F162CF3}" type="presOf" srcId="{44029DAA-A1EF-4EE7-8C4A-501007D5A57F}" destId="{07E3CF91-6F31-4CC9-8680-146AF4DF5713}" srcOrd="0" destOrd="4" presId="urn:microsoft.com/office/officeart/2005/8/layout/vList2"/>
    <dgm:cxn modelId="{A5E40374-4269-4D66-B771-972884F9D347}" type="presOf" srcId="{AF69549A-9BD4-410D-AAE4-6F1ED4E4BADD}" destId="{8A872DA2-AE17-41CA-AA9A-D3EB91828C0F}" srcOrd="0" destOrd="0" presId="urn:microsoft.com/office/officeart/2005/8/layout/vList2"/>
    <dgm:cxn modelId="{D5EE6B78-7612-4A8D-9D12-63B8EDEC150A}" srcId="{CE9A9217-AC61-4178-B4BB-523E2C53A523}" destId="{C1958388-9345-447B-878E-37413563F33A}" srcOrd="0" destOrd="0" parTransId="{0829DEF6-114F-4477-BBCA-A7B7AD8B9A04}" sibTransId="{18E6F55F-9CB6-4AAD-B342-71C4C45983E3}"/>
    <dgm:cxn modelId="{61876989-B162-460F-973C-BECA8802AEDE}" srcId="{CE9A9217-AC61-4178-B4BB-523E2C53A523}" destId="{FD92FED1-D7D9-4495-8F10-9E0747067009}" srcOrd="2" destOrd="0" parTransId="{13FDA203-8F58-43AF-8B54-DCB45FB7FC5C}" sibTransId="{7B739EF7-6ECE-4D60-9CE0-776C9D619BB9}"/>
    <dgm:cxn modelId="{4EE4A294-9D92-452C-B7F8-1009CB2B0820}" type="presOf" srcId="{9F06CC06-5A44-48D7-9597-A9A08E471CD4}" destId="{44FC72F5-AA12-47EE-A568-FD33EE19F95F}" srcOrd="0" destOrd="0" presId="urn:microsoft.com/office/officeart/2005/8/layout/vList2"/>
    <dgm:cxn modelId="{89902195-F443-481D-896B-41442E108045}" srcId="{CE9A9217-AC61-4178-B4BB-523E2C53A523}" destId="{44029DAA-A1EF-4EE7-8C4A-501007D5A57F}" srcOrd="4" destOrd="0" parTransId="{B2BCBA1B-43C2-43D1-B37B-30F74DF7166E}" sibTransId="{6CE96146-B6F7-4F4F-BEC9-F22CCD7D5D66}"/>
    <dgm:cxn modelId="{0BF3779B-272A-41F1-B549-1E7F7FBAF93A}" srcId="{9872C37A-91E7-44AC-88ED-79BB050BCA5B}" destId="{0CB323D9-6518-4CFB-93ED-3FA8EEEA31E6}" srcOrd="3" destOrd="0" parTransId="{FBBD6B35-49BE-4FC1-B97B-904BEB261B98}" sibTransId="{2597DE0B-4205-47B7-B740-1618E7AD0283}"/>
    <dgm:cxn modelId="{0411B2AD-B923-418D-87D9-02B1ED9ADFC9}" type="presOf" srcId="{CE9A9217-AC61-4178-B4BB-523E2C53A523}" destId="{189F61DE-812D-471B-8A8F-0177BC0BFF30}" srcOrd="0" destOrd="0" presId="urn:microsoft.com/office/officeart/2005/8/layout/vList2"/>
    <dgm:cxn modelId="{572AE7B0-3AF2-499A-97CD-732A97AFBA1F}" type="presOf" srcId="{7F237005-B3B8-4A5E-9A27-519396391E9C}" destId="{885A7EE4-3FCF-4430-B048-990A0D00F59F}" srcOrd="0" destOrd="0" presId="urn:microsoft.com/office/officeart/2005/8/layout/vList2"/>
    <dgm:cxn modelId="{43E579C1-4D1A-4F75-883B-8D4B6624B1E6}" type="presOf" srcId="{9872C37A-91E7-44AC-88ED-79BB050BCA5B}" destId="{E997BBD4-8FE9-49CA-BD88-443559E210A3}" srcOrd="0" destOrd="0" presId="urn:microsoft.com/office/officeart/2005/8/layout/vList2"/>
    <dgm:cxn modelId="{5826CBCB-560D-4D7D-ADE2-CFD736969E99}" srcId="{9872C37A-91E7-44AC-88ED-79BB050BCA5B}" destId="{798FF4B0-6FC9-480D-B930-E93AA7274483}" srcOrd="0" destOrd="0" parTransId="{E009C012-F9DD-4E8B-9B67-3947B37CE95F}" sibTransId="{48B73D0E-52E2-4059-9766-333D9C490F16}"/>
    <dgm:cxn modelId="{C5AA07D2-1BB4-4C61-9E01-50491513EF3E}" type="presOf" srcId="{A07D31DB-028B-49A7-99EB-9B81F801B4C0}" destId="{07E3CF91-6F31-4CC9-8680-146AF4DF5713}" srcOrd="0" destOrd="3" presId="urn:microsoft.com/office/officeart/2005/8/layout/vList2"/>
    <dgm:cxn modelId="{4A8D2AF0-299A-451E-8E18-89CDE75B93FC}" type="presOf" srcId="{0CB323D9-6518-4CFB-93ED-3FA8EEEA31E6}" destId="{69603937-7AC6-48C2-A8ED-4A0947389AE8}" srcOrd="0" destOrd="0" presId="urn:microsoft.com/office/officeart/2005/8/layout/vList2"/>
    <dgm:cxn modelId="{F3D45EF6-907A-41EA-8246-E30F3BC702D7}" srcId="{9872C37A-91E7-44AC-88ED-79BB050BCA5B}" destId="{AF69549A-9BD4-410D-AAE4-6F1ED4E4BADD}" srcOrd="1" destOrd="0" parTransId="{1740861A-08D6-4DB1-83F5-C509A9BB98A5}" sibTransId="{FA4E704B-8311-429A-93C3-CD1E021933E6}"/>
    <dgm:cxn modelId="{7482C2FB-9330-4380-85F8-841668AECA82}" type="presOf" srcId="{8FE04D58-20E8-4DFA-B8B6-B6EB5D7E7482}" destId="{F0990EED-CBFC-4595-A6BC-0C18B909E779}" srcOrd="0" destOrd="0" presId="urn:microsoft.com/office/officeart/2005/8/layout/vList2"/>
    <dgm:cxn modelId="{B3C720B1-8C79-46EA-83B5-A92246148A2F}" type="presParOf" srcId="{E997BBD4-8FE9-49CA-BD88-443559E210A3}" destId="{72E8CD45-65E8-41D8-980E-B3E3E9C09507}" srcOrd="0" destOrd="0" presId="urn:microsoft.com/office/officeart/2005/8/layout/vList2"/>
    <dgm:cxn modelId="{C452BE6E-336D-4ABD-A649-A572E4B9F57E}" type="presParOf" srcId="{E997BBD4-8FE9-49CA-BD88-443559E210A3}" destId="{701B0764-E96C-4CF5-9E9B-A7AA234C1472}" srcOrd="1" destOrd="0" presId="urn:microsoft.com/office/officeart/2005/8/layout/vList2"/>
    <dgm:cxn modelId="{1DAA0CC6-16B9-4AAD-BED7-218C21FEE886}" type="presParOf" srcId="{E997BBD4-8FE9-49CA-BD88-443559E210A3}" destId="{8A872DA2-AE17-41CA-AA9A-D3EB91828C0F}" srcOrd="2" destOrd="0" presId="urn:microsoft.com/office/officeart/2005/8/layout/vList2"/>
    <dgm:cxn modelId="{00286674-8745-4463-8654-AA54AF3F372E}" type="presParOf" srcId="{E997BBD4-8FE9-49CA-BD88-443559E210A3}" destId="{7B27B181-FFC8-438A-84A0-EC8C080DBCD9}" srcOrd="3" destOrd="0" presId="urn:microsoft.com/office/officeart/2005/8/layout/vList2"/>
    <dgm:cxn modelId="{686532AC-8A77-49AB-97E3-FF6AA626FD36}" type="presParOf" srcId="{E997BBD4-8FE9-49CA-BD88-443559E210A3}" destId="{DC2C82DC-058C-489B-9BE9-234E864AC763}" srcOrd="4" destOrd="0" presId="urn:microsoft.com/office/officeart/2005/8/layout/vList2"/>
    <dgm:cxn modelId="{BEC17116-9B09-49E2-9B42-07C61AA18322}" type="presParOf" srcId="{E997BBD4-8FE9-49CA-BD88-443559E210A3}" destId="{A9B4D2F0-EA4A-4620-A478-0FB9B157A9B8}" srcOrd="5" destOrd="0" presId="urn:microsoft.com/office/officeart/2005/8/layout/vList2"/>
    <dgm:cxn modelId="{92ECCF9F-03C0-4E4D-9B2F-22A6CFD85742}" type="presParOf" srcId="{E997BBD4-8FE9-49CA-BD88-443559E210A3}" destId="{69603937-7AC6-48C2-A8ED-4A0947389AE8}" srcOrd="6" destOrd="0" presId="urn:microsoft.com/office/officeart/2005/8/layout/vList2"/>
    <dgm:cxn modelId="{92D32282-C548-4A02-8179-2C76DE86DE23}" type="presParOf" srcId="{E997BBD4-8FE9-49CA-BD88-443559E210A3}" destId="{04C0C55E-B30F-45E1-8591-CF62B57D5B8B}" srcOrd="7" destOrd="0" presId="urn:microsoft.com/office/officeart/2005/8/layout/vList2"/>
    <dgm:cxn modelId="{5BE287CD-4C72-4896-AB40-CEAAEC8A5400}" type="presParOf" srcId="{E997BBD4-8FE9-49CA-BD88-443559E210A3}" destId="{44FC72F5-AA12-47EE-A568-FD33EE19F95F}" srcOrd="8" destOrd="0" presId="urn:microsoft.com/office/officeart/2005/8/layout/vList2"/>
    <dgm:cxn modelId="{94B3B993-6135-4013-9020-F4D02A314729}" type="presParOf" srcId="{E997BBD4-8FE9-49CA-BD88-443559E210A3}" destId="{5ACF5354-5520-4E7A-92BB-6AE27C40A0B5}" srcOrd="9" destOrd="0" presId="urn:microsoft.com/office/officeart/2005/8/layout/vList2"/>
    <dgm:cxn modelId="{ABAEBED4-3A8A-4C4A-9E3F-D7057187815C}" type="presParOf" srcId="{E997BBD4-8FE9-49CA-BD88-443559E210A3}" destId="{885A7EE4-3FCF-4430-B048-990A0D00F59F}" srcOrd="10" destOrd="0" presId="urn:microsoft.com/office/officeart/2005/8/layout/vList2"/>
    <dgm:cxn modelId="{4D0FCC17-9E42-4207-9248-604F0A00C871}" type="presParOf" srcId="{E997BBD4-8FE9-49CA-BD88-443559E210A3}" destId="{CC0935F7-4BEC-44EC-82F2-A73124164447}" srcOrd="11" destOrd="0" presId="urn:microsoft.com/office/officeart/2005/8/layout/vList2"/>
    <dgm:cxn modelId="{E719943F-F31A-4AC3-AADC-3E8C3AB85DB8}" type="presParOf" srcId="{E997BBD4-8FE9-49CA-BD88-443559E210A3}" destId="{F0990EED-CBFC-4595-A6BC-0C18B909E779}" srcOrd="12" destOrd="0" presId="urn:microsoft.com/office/officeart/2005/8/layout/vList2"/>
    <dgm:cxn modelId="{4C1802ED-C2C2-4553-AEFE-87E33E060DD5}" type="presParOf" srcId="{E997BBD4-8FE9-49CA-BD88-443559E210A3}" destId="{A05B46AA-963D-4DF7-8A1A-F6726723F9A7}" srcOrd="13" destOrd="0" presId="urn:microsoft.com/office/officeart/2005/8/layout/vList2"/>
    <dgm:cxn modelId="{38C1E821-0248-49C3-89AA-C8450324E7D3}" type="presParOf" srcId="{E997BBD4-8FE9-49CA-BD88-443559E210A3}" destId="{189F61DE-812D-471B-8A8F-0177BC0BFF30}" srcOrd="14" destOrd="0" presId="urn:microsoft.com/office/officeart/2005/8/layout/vList2"/>
    <dgm:cxn modelId="{F9560823-37B0-4B88-A243-F64556178E1F}" type="presParOf" srcId="{E997BBD4-8FE9-49CA-BD88-443559E210A3}" destId="{07E3CF91-6F31-4CC9-8680-146AF4DF5713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1EE223-484C-43BB-9E9B-71F96D1DA5EF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4E1C75-43CC-4490-B15C-F20EB2084A79}">
      <dgm:prSet/>
      <dgm:spPr/>
      <dgm:t>
        <a:bodyPr/>
        <a:lstStyle/>
        <a:p>
          <a:r>
            <a:rPr lang="en-US" b="1" dirty="0"/>
            <a:t>COVID-19 Vaccine and Nursing Homes </a:t>
          </a:r>
          <a:endParaRPr lang="en-US" dirty="0"/>
        </a:p>
      </dgm:t>
    </dgm:pt>
    <dgm:pt modelId="{AA652190-7A88-453D-8952-14A99354F223}" type="parTrans" cxnId="{EC61E924-90FB-4D30-83A2-152386BC54B1}">
      <dgm:prSet/>
      <dgm:spPr/>
      <dgm:t>
        <a:bodyPr/>
        <a:lstStyle/>
        <a:p>
          <a:endParaRPr lang="en-US"/>
        </a:p>
      </dgm:t>
    </dgm:pt>
    <dgm:pt modelId="{34A0B834-5497-47D6-99B6-ED071501D177}" type="sibTrans" cxnId="{EC61E924-90FB-4D30-83A2-152386BC54B1}">
      <dgm:prSet/>
      <dgm:spPr/>
      <dgm:t>
        <a:bodyPr/>
        <a:lstStyle/>
        <a:p>
          <a:endParaRPr lang="en-US"/>
        </a:p>
      </dgm:t>
    </dgm:pt>
    <dgm:pt modelId="{477898A7-3F87-4A81-892B-EB723E60C7DE}">
      <dgm:prSet/>
      <dgm:spPr/>
      <dgm:t>
        <a:bodyPr/>
        <a:lstStyle/>
        <a:p>
          <a:r>
            <a:rPr lang="en-US" b="0"/>
            <a:t>EUA Approval by FDA</a:t>
          </a:r>
          <a:endParaRPr lang="en-US"/>
        </a:p>
      </dgm:t>
    </dgm:pt>
    <dgm:pt modelId="{37CBF808-E3E7-4D57-8970-6E35F0EFC8AE}" type="parTrans" cxnId="{B86BF15E-B113-4D1E-A01F-AAB1927A7B21}">
      <dgm:prSet/>
      <dgm:spPr/>
      <dgm:t>
        <a:bodyPr/>
        <a:lstStyle/>
        <a:p>
          <a:endParaRPr lang="en-US"/>
        </a:p>
      </dgm:t>
    </dgm:pt>
    <dgm:pt modelId="{CA7BD2D4-C493-4B5B-A248-713F9F80C22F}" type="sibTrans" cxnId="{B86BF15E-B113-4D1E-A01F-AAB1927A7B21}">
      <dgm:prSet/>
      <dgm:spPr/>
      <dgm:t>
        <a:bodyPr/>
        <a:lstStyle/>
        <a:p>
          <a:endParaRPr lang="en-US"/>
        </a:p>
      </dgm:t>
    </dgm:pt>
    <dgm:pt modelId="{5B64ADD3-4471-4EC9-B0A5-95462CF03091}">
      <dgm:prSet/>
      <dgm:spPr/>
      <dgm:t>
        <a:bodyPr/>
        <a:lstStyle/>
        <a:p>
          <a:r>
            <a:rPr lang="en-US" b="0"/>
            <a:t>42 CFR § 483.80 Required NH Staff Vaccinations + Testing Requirements (if CMS cert.) through State Operations Manual</a:t>
          </a:r>
          <a:endParaRPr lang="en-US"/>
        </a:p>
      </dgm:t>
    </dgm:pt>
    <dgm:pt modelId="{C79EE95E-D1E3-4EB6-8FEE-7BBDC9E0BCBB}" type="parTrans" cxnId="{95364415-1948-430D-B56E-EF81C3892250}">
      <dgm:prSet/>
      <dgm:spPr/>
      <dgm:t>
        <a:bodyPr/>
        <a:lstStyle/>
        <a:p>
          <a:endParaRPr lang="en-US"/>
        </a:p>
      </dgm:t>
    </dgm:pt>
    <dgm:pt modelId="{DAF41F77-6901-43FF-97EA-DFBCD09DC5C0}" type="sibTrans" cxnId="{95364415-1948-430D-B56E-EF81C3892250}">
      <dgm:prSet/>
      <dgm:spPr/>
      <dgm:t>
        <a:bodyPr/>
        <a:lstStyle/>
        <a:p>
          <a:endParaRPr lang="en-US"/>
        </a:p>
      </dgm:t>
    </dgm:pt>
    <dgm:pt modelId="{DC4F37C4-0307-45EF-BABF-73F3FA6D5D9A}">
      <dgm:prSet/>
      <dgm:spPr/>
      <dgm:t>
        <a:bodyPr/>
        <a:lstStyle/>
        <a:p>
          <a:r>
            <a:rPr lang="en-US" b="0"/>
            <a:t>CDC’s Pharmacy Partnership for LTC Program (PPP) </a:t>
          </a:r>
          <a:r>
            <a:rPr lang="en-US" b="0">
              <a:sym typeface="Wingdings" panose="05000000000000000000" pitchFamily="2" charset="2"/>
            </a:rPr>
            <a:t></a:t>
          </a:r>
          <a:r>
            <a:rPr lang="en-US" b="0"/>
            <a:t> Rapidly Vaccinate (staff &amp; potentially residents)</a:t>
          </a:r>
          <a:endParaRPr lang="en-US"/>
        </a:p>
      </dgm:t>
    </dgm:pt>
    <dgm:pt modelId="{7F209183-2F9A-455A-A2A8-A61982195F76}" type="parTrans" cxnId="{6D0AB03C-BB07-41C4-9926-87B707128CB7}">
      <dgm:prSet/>
      <dgm:spPr/>
      <dgm:t>
        <a:bodyPr/>
        <a:lstStyle/>
        <a:p>
          <a:endParaRPr lang="en-US"/>
        </a:p>
      </dgm:t>
    </dgm:pt>
    <dgm:pt modelId="{6FA0FF05-F589-4E09-8FD4-DC85366111A1}" type="sibTrans" cxnId="{6D0AB03C-BB07-41C4-9926-87B707128CB7}">
      <dgm:prSet/>
      <dgm:spPr/>
      <dgm:t>
        <a:bodyPr/>
        <a:lstStyle/>
        <a:p>
          <a:endParaRPr lang="en-US"/>
        </a:p>
      </dgm:t>
    </dgm:pt>
    <dgm:pt modelId="{F34BC2B0-D23A-4519-B6DE-DEF577793A01}">
      <dgm:prSet/>
      <dgm:spPr/>
      <dgm:t>
        <a:bodyPr/>
        <a:lstStyle/>
        <a:p>
          <a:r>
            <a:rPr lang="en-US" b="0"/>
            <a:t>~172k – 200+k Reported Nursing Home Residents Deaths From COVID-19</a:t>
          </a:r>
          <a:endParaRPr lang="en-US"/>
        </a:p>
      </dgm:t>
    </dgm:pt>
    <dgm:pt modelId="{38860010-248A-4E34-B95B-361E57C37213}" type="parTrans" cxnId="{977FB2F6-9A0F-4F67-B92B-738B0D343F63}">
      <dgm:prSet/>
      <dgm:spPr/>
      <dgm:t>
        <a:bodyPr/>
        <a:lstStyle/>
        <a:p>
          <a:endParaRPr lang="en-US"/>
        </a:p>
      </dgm:t>
    </dgm:pt>
    <dgm:pt modelId="{AC633597-3DAC-442B-BF2A-05006D097ACC}" type="sibTrans" cxnId="{977FB2F6-9A0F-4F67-B92B-738B0D343F63}">
      <dgm:prSet/>
      <dgm:spPr/>
      <dgm:t>
        <a:bodyPr/>
        <a:lstStyle/>
        <a:p>
          <a:endParaRPr lang="en-US"/>
        </a:p>
      </dgm:t>
    </dgm:pt>
    <dgm:pt modelId="{5BCDF955-7F52-44E6-84D8-92D2AFC65593}">
      <dgm:prSet/>
      <dgm:spPr/>
      <dgm:t>
        <a:bodyPr/>
        <a:lstStyle/>
        <a:p>
          <a:r>
            <a:rPr lang="en-US" b="0"/>
            <a:t>Nursing Homes Residents ~0.5% US Population</a:t>
          </a:r>
          <a:endParaRPr lang="en-US"/>
        </a:p>
      </dgm:t>
    </dgm:pt>
    <dgm:pt modelId="{7CA76357-BE81-4905-9C45-5C62F199B301}" type="parTrans" cxnId="{F48168E0-402B-43BC-8084-F9A05526F92C}">
      <dgm:prSet/>
      <dgm:spPr/>
      <dgm:t>
        <a:bodyPr/>
        <a:lstStyle/>
        <a:p>
          <a:endParaRPr lang="en-US"/>
        </a:p>
      </dgm:t>
    </dgm:pt>
    <dgm:pt modelId="{A3D86B36-3232-4451-9DBD-7DA1242DF5D0}" type="sibTrans" cxnId="{F48168E0-402B-43BC-8084-F9A05526F92C}">
      <dgm:prSet/>
      <dgm:spPr/>
      <dgm:t>
        <a:bodyPr/>
        <a:lstStyle/>
        <a:p>
          <a:endParaRPr lang="en-US"/>
        </a:p>
      </dgm:t>
    </dgm:pt>
    <dgm:pt modelId="{31BD3C0A-B122-43BE-818B-2AE6CB132921}">
      <dgm:prSet/>
      <dgm:spPr/>
      <dgm:t>
        <a:bodyPr/>
        <a:lstStyle/>
        <a:p>
          <a:r>
            <a:rPr lang="en-US" b="1" dirty="0"/>
            <a:t>COVID-19 Vaccine Trials </a:t>
          </a:r>
          <a:r>
            <a:rPr lang="en-US" b="1" dirty="0">
              <a:sym typeface="Wingdings" panose="05000000000000000000" pitchFamily="2" charset="2"/>
            </a:rPr>
            <a:t></a:t>
          </a:r>
          <a:r>
            <a:rPr lang="en-US" b="1" dirty="0"/>
            <a:t> LTC Recipients Categorically Excluded, but Often First Recipients </a:t>
          </a:r>
          <a:endParaRPr lang="en-US" dirty="0"/>
        </a:p>
      </dgm:t>
    </dgm:pt>
    <dgm:pt modelId="{3FC34262-9F5F-4345-A9D2-3DF75F5E6F25}" type="parTrans" cxnId="{D23365AE-E104-49FA-A816-C4CD92E653AA}">
      <dgm:prSet/>
      <dgm:spPr/>
      <dgm:t>
        <a:bodyPr/>
        <a:lstStyle/>
        <a:p>
          <a:endParaRPr lang="en-US"/>
        </a:p>
      </dgm:t>
    </dgm:pt>
    <dgm:pt modelId="{0D5C08F4-A289-48C5-87C8-ED8B9C102CD8}" type="sibTrans" cxnId="{D23365AE-E104-49FA-A816-C4CD92E653AA}">
      <dgm:prSet/>
      <dgm:spPr/>
      <dgm:t>
        <a:bodyPr/>
        <a:lstStyle/>
        <a:p>
          <a:endParaRPr lang="en-US"/>
        </a:p>
      </dgm:t>
    </dgm:pt>
    <dgm:pt modelId="{B83E1DB3-D288-422E-8CBB-72BE2657F893}">
      <dgm:prSet/>
      <dgm:spPr/>
      <dgm:t>
        <a:bodyPr/>
        <a:lstStyle/>
        <a:p>
          <a:r>
            <a:rPr lang="en-US" b="0"/>
            <a:t>Dutch COVID-19 Longitudinal Cohort Study in NH (2021)</a:t>
          </a:r>
          <a:endParaRPr lang="en-US"/>
        </a:p>
      </dgm:t>
    </dgm:pt>
    <dgm:pt modelId="{D5B613A7-D827-49EA-A3E0-1F8B3FA325E6}" type="parTrans" cxnId="{BA42B8D1-6656-4B50-93D4-E4C69A16A9FE}">
      <dgm:prSet/>
      <dgm:spPr/>
      <dgm:t>
        <a:bodyPr/>
        <a:lstStyle/>
        <a:p>
          <a:endParaRPr lang="en-US"/>
        </a:p>
      </dgm:t>
    </dgm:pt>
    <dgm:pt modelId="{F790CC69-1C9C-461F-AF30-EF7981FCB8D2}" type="sibTrans" cxnId="{BA42B8D1-6656-4B50-93D4-E4C69A16A9FE}">
      <dgm:prSet/>
      <dgm:spPr/>
      <dgm:t>
        <a:bodyPr/>
        <a:lstStyle/>
        <a:p>
          <a:endParaRPr lang="en-US"/>
        </a:p>
      </dgm:t>
    </dgm:pt>
    <dgm:pt modelId="{56C7B929-AE55-461C-A94F-A531DDA353AB}">
      <dgm:prSet/>
      <dgm:spPr/>
      <dgm:t>
        <a:bodyPr/>
        <a:lstStyle/>
        <a:p>
          <a:r>
            <a:rPr lang="en-US" b="0"/>
            <a:t>N=21, 762; EHR Data, Historical Comparison Group from 2019-2020</a:t>
          </a:r>
          <a:endParaRPr lang="en-US"/>
        </a:p>
      </dgm:t>
    </dgm:pt>
    <dgm:pt modelId="{A02864C2-8FD7-4D44-BE0F-09C3CC9513CC}" type="parTrans" cxnId="{70F02E1B-24ED-4B7C-9286-73FB0DF380C7}">
      <dgm:prSet/>
      <dgm:spPr/>
      <dgm:t>
        <a:bodyPr/>
        <a:lstStyle/>
        <a:p>
          <a:endParaRPr lang="en-US"/>
        </a:p>
      </dgm:t>
    </dgm:pt>
    <dgm:pt modelId="{984FA2CE-7FA7-41E9-846C-1CC7540607A1}" type="sibTrans" cxnId="{70F02E1B-24ED-4B7C-9286-73FB0DF380C7}">
      <dgm:prSet/>
      <dgm:spPr/>
      <dgm:t>
        <a:bodyPr/>
        <a:lstStyle/>
        <a:p>
          <a:endParaRPr lang="en-US"/>
        </a:p>
      </dgm:t>
    </dgm:pt>
    <dgm:pt modelId="{271FEFB4-07E2-43BB-8EFF-5D809E2ACBC5}">
      <dgm:prSet/>
      <dgm:spPr/>
      <dgm:t>
        <a:bodyPr/>
        <a:lstStyle/>
        <a:p>
          <a:r>
            <a:rPr lang="en-US" b="0"/>
            <a:t>Conclusion: Risk of Death in 30 Day Decreased (w/1 dose), Further decrease w/2</a:t>
          </a:r>
          <a:endParaRPr lang="en-US"/>
        </a:p>
      </dgm:t>
    </dgm:pt>
    <dgm:pt modelId="{46D8BA94-0F58-4EA8-AA47-5FC1EAF48056}" type="parTrans" cxnId="{6CCE3036-F4C7-4A6F-BD7A-CBCED9B75CED}">
      <dgm:prSet/>
      <dgm:spPr/>
      <dgm:t>
        <a:bodyPr/>
        <a:lstStyle/>
        <a:p>
          <a:endParaRPr lang="en-US"/>
        </a:p>
      </dgm:t>
    </dgm:pt>
    <dgm:pt modelId="{3C6C7D8C-9FDC-4624-B7E2-0279E2976CDE}" type="sibTrans" cxnId="{6CCE3036-F4C7-4A6F-BD7A-CBCED9B75CED}">
      <dgm:prSet/>
      <dgm:spPr/>
      <dgm:t>
        <a:bodyPr/>
        <a:lstStyle/>
        <a:p>
          <a:endParaRPr lang="en-US"/>
        </a:p>
      </dgm:t>
    </dgm:pt>
    <dgm:pt modelId="{375864FB-92BC-45CF-8BCB-9FD54DA1D573}">
      <dgm:prSet/>
      <dgm:spPr/>
      <dgm:t>
        <a:bodyPr/>
        <a:lstStyle/>
        <a:p>
          <a:r>
            <a:rPr lang="en-US" b="0" dirty="0"/>
            <a:t>But Cohort Differences: (1) Better COVID-19 interventions by 2021? (2) Survivor Bias?  </a:t>
          </a:r>
          <a:endParaRPr lang="en-US" dirty="0"/>
        </a:p>
      </dgm:t>
    </dgm:pt>
    <dgm:pt modelId="{AEFE07CA-EA88-47CC-B6DC-266557305C55}" type="parTrans" cxnId="{1A5E06D4-4DF6-4C50-B304-E5D9F4FC75C5}">
      <dgm:prSet/>
      <dgm:spPr/>
      <dgm:t>
        <a:bodyPr/>
        <a:lstStyle/>
        <a:p>
          <a:endParaRPr lang="en-US"/>
        </a:p>
      </dgm:t>
    </dgm:pt>
    <dgm:pt modelId="{F5481A4E-B150-46FF-BB14-5E71449F94BF}" type="sibTrans" cxnId="{1A5E06D4-4DF6-4C50-B304-E5D9F4FC75C5}">
      <dgm:prSet/>
      <dgm:spPr/>
      <dgm:t>
        <a:bodyPr/>
        <a:lstStyle/>
        <a:p>
          <a:endParaRPr lang="en-US"/>
        </a:p>
      </dgm:t>
    </dgm:pt>
    <dgm:pt modelId="{18CFDBB4-C380-452C-856D-C16530D1EDE0}">
      <dgm:prSet/>
      <dgm:spPr/>
      <dgm:t>
        <a:bodyPr/>
        <a:lstStyle/>
        <a:p>
          <a:r>
            <a:rPr lang="en-US" b="0"/>
            <a:t>Most Common Vaccine Side Effects for NH Res: Injection Site Pain, Headache, Chills, Fatigue, Lethargy, Fever</a:t>
          </a:r>
          <a:endParaRPr lang="en-US"/>
        </a:p>
      </dgm:t>
    </dgm:pt>
    <dgm:pt modelId="{63236D26-6223-4C0A-B6C1-52F123027159}" type="parTrans" cxnId="{08B56A31-8D8B-4751-83BB-9382D1934F9E}">
      <dgm:prSet/>
      <dgm:spPr/>
      <dgm:t>
        <a:bodyPr/>
        <a:lstStyle/>
        <a:p>
          <a:endParaRPr lang="en-US"/>
        </a:p>
      </dgm:t>
    </dgm:pt>
    <dgm:pt modelId="{E2106413-97AA-42EB-8CE8-DF50E44CD62B}" type="sibTrans" cxnId="{08B56A31-8D8B-4751-83BB-9382D1934F9E}">
      <dgm:prSet/>
      <dgm:spPr/>
      <dgm:t>
        <a:bodyPr/>
        <a:lstStyle/>
        <a:p>
          <a:endParaRPr lang="en-US"/>
        </a:p>
      </dgm:t>
    </dgm:pt>
    <dgm:pt modelId="{41D1811D-19DA-487E-8A7F-95A833014B95}">
      <dgm:prSet/>
      <dgm:spPr/>
      <dgm:t>
        <a:bodyPr/>
        <a:lstStyle/>
        <a:p>
          <a:r>
            <a:rPr lang="en-US" b="1"/>
            <a:t>FDA/CDCs Currently at Odds on COVID-19 Vaccine	</a:t>
          </a:r>
          <a:endParaRPr lang="en-US"/>
        </a:p>
      </dgm:t>
    </dgm:pt>
    <dgm:pt modelId="{DE0C8FA1-D42B-4232-9ECC-7E50EC9DBBFF}" type="parTrans" cxnId="{904747FF-2759-4B38-8339-AA6E6DB8AB05}">
      <dgm:prSet/>
      <dgm:spPr/>
      <dgm:t>
        <a:bodyPr/>
        <a:lstStyle/>
        <a:p>
          <a:endParaRPr lang="en-US"/>
        </a:p>
      </dgm:t>
    </dgm:pt>
    <dgm:pt modelId="{302AEC22-AB7F-4A9F-8A42-6616D2B788F0}" type="sibTrans" cxnId="{904747FF-2759-4B38-8339-AA6E6DB8AB05}">
      <dgm:prSet/>
      <dgm:spPr/>
      <dgm:t>
        <a:bodyPr/>
        <a:lstStyle/>
        <a:p>
          <a:endParaRPr lang="en-US"/>
        </a:p>
      </dgm:t>
    </dgm:pt>
    <dgm:pt modelId="{655158F1-8FFF-43D6-9860-B0D23F5A5907}">
      <dgm:prSet/>
      <dgm:spPr/>
      <dgm:t>
        <a:bodyPr/>
        <a:lstStyle/>
        <a:p>
          <a:r>
            <a:rPr lang="en-US" b="0" dirty="0"/>
            <a:t>No Changes in Recommendation for Older Adults in LTC</a:t>
          </a:r>
          <a:endParaRPr lang="en-US" dirty="0"/>
        </a:p>
      </dgm:t>
    </dgm:pt>
    <dgm:pt modelId="{12E12BC8-D353-4D39-969D-973777F8B526}" type="parTrans" cxnId="{EEE24ED3-B258-4C0F-839D-CABBB26163A7}">
      <dgm:prSet/>
      <dgm:spPr/>
      <dgm:t>
        <a:bodyPr/>
        <a:lstStyle/>
        <a:p>
          <a:endParaRPr lang="en-US"/>
        </a:p>
      </dgm:t>
    </dgm:pt>
    <dgm:pt modelId="{FA7AD102-0919-4646-BF42-4275F9E110F8}" type="sibTrans" cxnId="{EEE24ED3-B258-4C0F-839D-CABBB26163A7}">
      <dgm:prSet/>
      <dgm:spPr/>
      <dgm:t>
        <a:bodyPr/>
        <a:lstStyle/>
        <a:p>
          <a:endParaRPr lang="en-US"/>
        </a:p>
      </dgm:t>
    </dgm:pt>
    <dgm:pt modelId="{9374BD2A-238B-4768-800D-2466DF60E064}">
      <dgm:prSet/>
      <dgm:spPr/>
      <dgm:t>
        <a:bodyPr/>
        <a:lstStyle/>
        <a:p>
          <a:r>
            <a:rPr lang="en-US" dirty="0"/>
            <a:t>FDA approval of Moderna’s New Low Dosage COVID-19 Vaccine</a:t>
          </a:r>
        </a:p>
      </dgm:t>
    </dgm:pt>
    <dgm:pt modelId="{20D18AD1-6068-471E-BE90-CC167A7CE757}" type="parTrans" cxnId="{3FA7D38E-8185-438D-98B3-966E144DDA39}">
      <dgm:prSet/>
      <dgm:spPr/>
      <dgm:t>
        <a:bodyPr/>
        <a:lstStyle/>
        <a:p>
          <a:endParaRPr lang="en-US"/>
        </a:p>
      </dgm:t>
    </dgm:pt>
    <dgm:pt modelId="{588EE536-8553-4546-9CDE-A4F330C97CB0}" type="sibTrans" cxnId="{3FA7D38E-8185-438D-98B3-966E144DDA39}">
      <dgm:prSet/>
      <dgm:spPr/>
      <dgm:t>
        <a:bodyPr/>
        <a:lstStyle/>
        <a:p>
          <a:endParaRPr lang="en-US"/>
        </a:p>
      </dgm:t>
    </dgm:pt>
    <dgm:pt modelId="{8B8A24AE-8D51-43E9-A958-CE7503689832}">
      <dgm:prSet/>
      <dgm:spPr/>
      <dgm:t>
        <a:bodyPr/>
        <a:lstStyle/>
        <a:p>
          <a:r>
            <a:rPr lang="en-US" dirty="0"/>
            <a:t>(Side Note: Valneva’s </a:t>
          </a:r>
          <a:r>
            <a:rPr lang="en-US" dirty="0" err="1"/>
            <a:t>Ixchiq</a:t>
          </a:r>
          <a:r>
            <a:rPr lang="en-US" dirty="0"/>
            <a:t> Vaccine Paused (65+ w/med conditions experienced severe symptoms))</a:t>
          </a:r>
        </a:p>
      </dgm:t>
    </dgm:pt>
    <dgm:pt modelId="{4924F2CD-31BE-477B-B669-C97F4CFB61D9}" type="parTrans" cxnId="{887C1775-2FE2-4FD6-889C-896F0C8365C2}">
      <dgm:prSet/>
      <dgm:spPr/>
      <dgm:t>
        <a:bodyPr/>
        <a:lstStyle/>
        <a:p>
          <a:endParaRPr lang="en-US"/>
        </a:p>
      </dgm:t>
    </dgm:pt>
    <dgm:pt modelId="{B4FB98E6-DC90-49E5-A9C6-EA85BDAD247E}" type="sibTrans" cxnId="{887C1775-2FE2-4FD6-889C-896F0C8365C2}">
      <dgm:prSet/>
      <dgm:spPr/>
      <dgm:t>
        <a:bodyPr/>
        <a:lstStyle/>
        <a:p>
          <a:endParaRPr lang="en-US"/>
        </a:p>
      </dgm:t>
    </dgm:pt>
    <dgm:pt modelId="{80DE6ECB-C524-4791-A80D-980EC4AD28CE}" type="pres">
      <dgm:prSet presAssocID="{021EE223-484C-43BB-9E9B-71F96D1DA5EF}" presName="linear" presStyleCnt="0">
        <dgm:presLayoutVars>
          <dgm:animLvl val="lvl"/>
          <dgm:resizeHandles val="exact"/>
        </dgm:presLayoutVars>
      </dgm:prSet>
      <dgm:spPr/>
    </dgm:pt>
    <dgm:pt modelId="{51DB3F42-E93E-4DED-9328-A8431A96F9E3}" type="pres">
      <dgm:prSet presAssocID="{964E1C75-43CC-4490-B15C-F20EB2084A7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6835D38-40DE-4A0C-AB07-51BC15A9A3FB}" type="pres">
      <dgm:prSet presAssocID="{964E1C75-43CC-4490-B15C-F20EB2084A79}" presName="childText" presStyleLbl="revTx" presStyleIdx="0" presStyleCnt="3">
        <dgm:presLayoutVars>
          <dgm:bulletEnabled val="1"/>
        </dgm:presLayoutVars>
      </dgm:prSet>
      <dgm:spPr/>
    </dgm:pt>
    <dgm:pt modelId="{3C715092-23F0-473B-880B-FFCB312F9962}" type="pres">
      <dgm:prSet presAssocID="{31BD3C0A-B122-43BE-818B-2AE6CB13292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2C54B09-85D3-4DE6-9369-F975FD5A07BB}" type="pres">
      <dgm:prSet presAssocID="{31BD3C0A-B122-43BE-818B-2AE6CB132921}" presName="childText" presStyleLbl="revTx" presStyleIdx="1" presStyleCnt="3">
        <dgm:presLayoutVars>
          <dgm:bulletEnabled val="1"/>
        </dgm:presLayoutVars>
      </dgm:prSet>
      <dgm:spPr/>
    </dgm:pt>
    <dgm:pt modelId="{8204539C-9A39-455C-A884-8565133D8E8E}" type="pres">
      <dgm:prSet presAssocID="{41D1811D-19DA-487E-8A7F-95A833014B9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F1D9D95-0ED4-4C85-9946-CF40AA9303C6}" type="pres">
      <dgm:prSet presAssocID="{41D1811D-19DA-487E-8A7F-95A833014B9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2C888400-412C-441B-868B-DE752D7DEF8B}" type="presOf" srcId="{9374BD2A-238B-4768-800D-2466DF60E064}" destId="{AF1D9D95-0ED4-4C85-9946-CF40AA9303C6}" srcOrd="0" destOrd="1" presId="urn:microsoft.com/office/officeart/2005/8/layout/vList2"/>
    <dgm:cxn modelId="{F77FCC11-0742-451A-B3F6-F389F8B9A4C1}" type="presOf" srcId="{271FEFB4-07E2-43BB-8EFF-5D809E2ACBC5}" destId="{B2C54B09-85D3-4DE6-9369-F975FD5A07BB}" srcOrd="0" destOrd="2" presId="urn:microsoft.com/office/officeart/2005/8/layout/vList2"/>
    <dgm:cxn modelId="{628C6614-36EE-497B-B078-1E1C7059BDC6}" type="presOf" srcId="{DC4F37C4-0307-45EF-BABF-73F3FA6D5D9A}" destId="{E6835D38-40DE-4A0C-AB07-51BC15A9A3FB}" srcOrd="0" destOrd="2" presId="urn:microsoft.com/office/officeart/2005/8/layout/vList2"/>
    <dgm:cxn modelId="{95364415-1948-430D-B56E-EF81C3892250}" srcId="{964E1C75-43CC-4490-B15C-F20EB2084A79}" destId="{5B64ADD3-4471-4EC9-B0A5-95462CF03091}" srcOrd="1" destOrd="0" parTransId="{C79EE95E-D1E3-4EB6-8FEE-7BBDC9E0BCBB}" sibTransId="{DAF41F77-6901-43FF-97EA-DFBCD09DC5C0}"/>
    <dgm:cxn modelId="{70F02E1B-24ED-4B7C-9286-73FB0DF380C7}" srcId="{31BD3C0A-B122-43BE-818B-2AE6CB132921}" destId="{56C7B929-AE55-461C-A94F-A531DDA353AB}" srcOrd="1" destOrd="0" parTransId="{A02864C2-8FD7-4D44-BE0F-09C3CC9513CC}" sibTransId="{984FA2CE-7FA7-41E9-846C-1CC7540607A1}"/>
    <dgm:cxn modelId="{EC61E924-90FB-4D30-83A2-152386BC54B1}" srcId="{021EE223-484C-43BB-9E9B-71F96D1DA5EF}" destId="{964E1C75-43CC-4490-B15C-F20EB2084A79}" srcOrd="0" destOrd="0" parTransId="{AA652190-7A88-453D-8952-14A99354F223}" sibTransId="{34A0B834-5497-47D6-99B6-ED071501D177}"/>
    <dgm:cxn modelId="{E959812B-39E1-4F27-B005-1C3A47136CFF}" type="presOf" srcId="{8B8A24AE-8D51-43E9-A958-CE7503689832}" destId="{AF1D9D95-0ED4-4C85-9946-CF40AA9303C6}" srcOrd="0" destOrd="2" presId="urn:microsoft.com/office/officeart/2005/8/layout/vList2"/>
    <dgm:cxn modelId="{08B56A31-8D8B-4751-83BB-9382D1934F9E}" srcId="{31BD3C0A-B122-43BE-818B-2AE6CB132921}" destId="{18CFDBB4-C380-452C-856D-C16530D1EDE0}" srcOrd="4" destOrd="0" parTransId="{63236D26-6223-4C0A-B6C1-52F123027159}" sibTransId="{E2106413-97AA-42EB-8CE8-DF50E44CD62B}"/>
    <dgm:cxn modelId="{6CCE3036-F4C7-4A6F-BD7A-CBCED9B75CED}" srcId="{31BD3C0A-B122-43BE-818B-2AE6CB132921}" destId="{271FEFB4-07E2-43BB-8EFF-5D809E2ACBC5}" srcOrd="2" destOrd="0" parTransId="{46D8BA94-0F58-4EA8-AA47-5FC1EAF48056}" sibTransId="{3C6C7D8C-9FDC-4624-B7E2-0279E2976CDE}"/>
    <dgm:cxn modelId="{FD79143B-2D83-4556-9345-22D410EE096E}" type="presOf" srcId="{021EE223-484C-43BB-9E9B-71F96D1DA5EF}" destId="{80DE6ECB-C524-4791-A80D-980EC4AD28CE}" srcOrd="0" destOrd="0" presId="urn:microsoft.com/office/officeart/2005/8/layout/vList2"/>
    <dgm:cxn modelId="{6D0AB03C-BB07-41C4-9926-87B707128CB7}" srcId="{964E1C75-43CC-4490-B15C-F20EB2084A79}" destId="{DC4F37C4-0307-45EF-BABF-73F3FA6D5D9A}" srcOrd="2" destOrd="0" parTransId="{7F209183-2F9A-455A-A2A8-A61982195F76}" sibTransId="{6FA0FF05-F589-4E09-8FD4-DC85366111A1}"/>
    <dgm:cxn modelId="{854EA640-7605-4AED-AC9F-50308E6BD9CD}" type="presOf" srcId="{5BCDF955-7F52-44E6-84D8-92D2AFC65593}" destId="{E6835D38-40DE-4A0C-AB07-51BC15A9A3FB}" srcOrd="0" destOrd="4" presId="urn:microsoft.com/office/officeart/2005/8/layout/vList2"/>
    <dgm:cxn modelId="{B86BF15E-B113-4D1E-A01F-AAB1927A7B21}" srcId="{964E1C75-43CC-4490-B15C-F20EB2084A79}" destId="{477898A7-3F87-4A81-892B-EB723E60C7DE}" srcOrd="0" destOrd="0" parTransId="{37CBF808-E3E7-4D57-8970-6E35F0EFC8AE}" sibTransId="{CA7BD2D4-C493-4B5B-A248-713F9F80C22F}"/>
    <dgm:cxn modelId="{887C1775-2FE2-4FD6-889C-896F0C8365C2}" srcId="{41D1811D-19DA-487E-8A7F-95A833014B95}" destId="{8B8A24AE-8D51-43E9-A958-CE7503689832}" srcOrd="2" destOrd="0" parTransId="{4924F2CD-31BE-477B-B669-C97F4CFB61D9}" sibTransId="{B4FB98E6-DC90-49E5-A9C6-EA85BDAD247E}"/>
    <dgm:cxn modelId="{272D537C-7D8D-439F-93DC-DBA4309730B0}" type="presOf" srcId="{655158F1-8FFF-43D6-9860-B0D23F5A5907}" destId="{AF1D9D95-0ED4-4C85-9946-CF40AA9303C6}" srcOrd="0" destOrd="0" presId="urn:microsoft.com/office/officeart/2005/8/layout/vList2"/>
    <dgm:cxn modelId="{6B241789-82A4-424F-A058-73DFE4864323}" type="presOf" srcId="{B83E1DB3-D288-422E-8CBB-72BE2657F893}" destId="{B2C54B09-85D3-4DE6-9369-F975FD5A07BB}" srcOrd="0" destOrd="0" presId="urn:microsoft.com/office/officeart/2005/8/layout/vList2"/>
    <dgm:cxn modelId="{3FA7D38E-8185-438D-98B3-966E144DDA39}" srcId="{41D1811D-19DA-487E-8A7F-95A833014B95}" destId="{9374BD2A-238B-4768-800D-2466DF60E064}" srcOrd="1" destOrd="0" parTransId="{20D18AD1-6068-471E-BE90-CC167A7CE757}" sibTransId="{588EE536-8553-4546-9CDE-A4F330C97CB0}"/>
    <dgm:cxn modelId="{063568AC-3EBC-4FA6-A8DE-C1D82060E22C}" type="presOf" srcId="{41D1811D-19DA-487E-8A7F-95A833014B95}" destId="{8204539C-9A39-455C-A884-8565133D8E8E}" srcOrd="0" destOrd="0" presId="urn:microsoft.com/office/officeart/2005/8/layout/vList2"/>
    <dgm:cxn modelId="{D23365AE-E104-49FA-A816-C4CD92E653AA}" srcId="{021EE223-484C-43BB-9E9B-71F96D1DA5EF}" destId="{31BD3C0A-B122-43BE-818B-2AE6CB132921}" srcOrd="1" destOrd="0" parTransId="{3FC34262-9F5F-4345-A9D2-3DF75F5E6F25}" sibTransId="{0D5C08F4-A289-48C5-87C8-ED8B9C102CD8}"/>
    <dgm:cxn modelId="{DF283CB5-856C-407B-8451-D5EF51D7D883}" type="presOf" srcId="{477898A7-3F87-4A81-892B-EB723E60C7DE}" destId="{E6835D38-40DE-4A0C-AB07-51BC15A9A3FB}" srcOrd="0" destOrd="0" presId="urn:microsoft.com/office/officeart/2005/8/layout/vList2"/>
    <dgm:cxn modelId="{BA42B8D1-6656-4B50-93D4-E4C69A16A9FE}" srcId="{31BD3C0A-B122-43BE-818B-2AE6CB132921}" destId="{B83E1DB3-D288-422E-8CBB-72BE2657F893}" srcOrd="0" destOrd="0" parTransId="{D5B613A7-D827-49EA-A3E0-1F8B3FA325E6}" sibTransId="{F790CC69-1C9C-461F-AF30-EF7981FCB8D2}"/>
    <dgm:cxn modelId="{EEE24ED3-B258-4C0F-839D-CABBB26163A7}" srcId="{41D1811D-19DA-487E-8A7F-95A833014B95}" destId="{655158F1-8FFF-43D6-9860-B0D23F5A5907}" srcOrd="0" destOrd="0" parTransId="{12E12BC8-D353-4D39-969D-973777F8B526}" sibTransId="{FA7AD102-0919-4646-BF42-4275F9E110F8}"/>
    <dgm:cxn modelId="{1A5E06D4-4DF6-4C50-B304-E5D9F4FC75C5}" srcId="{31BD3C0A-B122-43BE-818B-2AE6CB132921}" destId="{375864FB-92BC-45CF-8BCB-9FD54DA1D573}" srcOrd="3" destOrd="0" parTransId="{AEFE07CA-EA88-47CC-B6DC-266557305C55}" sibTransId="{F5481A4E-B150-46FF-BB14-5E71449F94BF}"/>
    <dgm:cxn modelId="{D8A499D5-7580-4874-BAA5-67992003676E}" type="presOf" srcId="{F34BC2B0-D23A-4519-B6DE-DEF577793A01}" destId="{E6835D38-40DE-4A0C-AB07-51BC15A9A3FB}" srcOrd="0" destOrd="3" presId="urn:microsoft.com/office/officeart/2005/8/layout/vList2"/>
    <dgm:cxn modelId="{0266C6D5-16A1-4B47-A444-35A7B84FA196}" type="presOf" srcId="{5B64ADD3-4471-4EC9-B0A5-95462CF03091}" destId="{E6835D38-40DE-4A0C-AB07-51BC15A9A3FB}" srcOrd="0" destOrd="1" presId="urn:microsoft.com/office/officeart/2005/8/layout/vList2"/>
    <dgm:cxn modelId="{046E13D8-1616-42F5-9E2E-8117E904DCA6}" type="presOf" srcId="{31BD3C0A-B122-43BE-818B-2AE6CB132921}" destId="{3C715092-23F0-473B-880B-FFCB312F9962}" srcOrd="0" destOrd="0" presId="urn:microsoft.com/office/officeart/2005/8/layout/vList2"/>
    <dgm:cxn modelId="{8BC233DD-7D8B-4970-92E4-F58EB7B227A9}" type="presOf" srcId="{964E1C75-43CC-4490-B15C-F20EB2084A79}" destId="{51DB3F42-E93E-4DED-9328-A8431A96F9E3}" srcOrd="0" destOrd="0" presId="urn:microsoft.com/office/officeart/2005/8/layout/vList2"/>
    <dgm:cxn modelId="{F48168E0-402B-43BC-8084-F9A05526F92C}" srcId="{964E1C75-43CC-4490-B15C-F20EB2084A79}" destId="{5BCDF955-7F52-44E6-84D8-92D2AFC65593}" srcOrd="4" destOrd="0" parTransId="{7CA76357-BE81-4905-9C45-5C62F199B301}" sibTransId="{A3D86B36-3232-4451-9DBD-7DA1242DF5D0}"/>
    <dgm:cxn modelId="{98B42FE1-4D37-4D16-AD84-2427888F4A28}" type="presOf" srcId="{375864FB-92BC-45CF-8BCB-9FD54DA1D573}" destId="{B2C54B09-85D3-4DE6-9369-F975FD5A07BB}" srcOrd="0" destOrd="3" presId="urn:microsoft.com/office/officeart/2005/8/layout/vList2"/>
    <dgm:cxn modelId="{780A2CE3-A1F4-46BC-8377-C5F3A9BFA8BF}" type="presOf" srcId="{18CFDBB4-C380-452C-856D-C16530D1EDE0}" destId="{B2C54B09-85D3-4DE6-9369-F975FD5A07BB}" srcOrd="0" destOrd="4" presId="urn:microsoft.com/office/officeart/2005/8/layout/vList2"/>
    <dgm:cxn modelId="{2A6EA7E7-AAE9-44CE-83F2-AA3B0737CB0E}" type="presOf" srcId="{56C7B929-AE55-461C-A94F-A531DDA353AB}" destId="{B2C54B09-85D3-4DE6-9369-F975FD5A07BB}" srcOrd="0" destOrd="1" presId="urn:microsoft.com/office/officeart/2005/8/layout/vList2"/>
    <dgm:cxn modelId="{977FB2F6-9A0F-4F67-B92B-738B0D343F63}" srcId="{964E1C75-43CC-4490-B15C-F20EB2084A79}" destId="{F34BC2B0-D23A-4519-B6DE-DEF577793A01}" srcOrd="3" destOrd="0" parTransId="{38860010-248A-4E34-B95B-361E57C37213}" sibTransId="{AC633597-3DAC-442B-BF2A-05006D097ACC}"/>
    <dgm:cxn modelId="{904747FF-2759-4B38-8339-AA6E6DB8AB05}" srcId="{021EE223-484C-43BB-9E9B-71F96D1DA5EF}" destId="{41D1811D-19DA-487E-8A7F-95A833014B95}" srcOrd="2" destOrd="0" parTransId="{DE0C8FA1-D42B-4232-9ECC-7E50EC9DBBFF}" sibTransId="{302AEC22-AB7F-4A9F-8A42-6616D2B788F0}"/>
    <dgm:cxn modelId="{38DC9831-128B-46E9-B5B5-2D39420C150D}" type="presParOf" srcId="{80DE6ECB-C524-4791-A80D-980EC4AD28CE}" destId="{51DB3F42-E93E-4DED-9328-A8431A96F9E3}" srcOrd="0" destOrd="0" presId="urn:microsoft.com/office/officeart/2005/8/layout/vList2"/>
    <dgm:cxn modelId="{DCAD4FC6-2355-4C26-B593-E6F38CE75E04}" type="presParOf" srcId="{80DE6ECB-C524-4791-A80D-980EC4AD28CE}" destId="{E6835D38-40DE-4A0C-AB07-51BC15A9A3FB}" srcOrd="1" destOrd="0" presId="urn:microsoft.com/office/officeart/2005/8/layout/vList2"/>
    <dgm:cxn modelId="{2F4C8940-E52C-4DD3-B9BD-DC3456A1241F}" type="presParOf" srcId="{80DE6ECB-C524-4791-A80D-980EC4AD28CE}" destId="{3C715092-23F0-473B-880B-FFCB312F9962}" srcOrd="2" destOrd="0" presId="urn:microsoft.com/office/officeart/2005/8/layout/vList2"/>
    <dgm:cxn modelId="{CE0539D0-31ED-47C7-B229-25344A7A5866}" type="presParOf" srcId="{80DE6ECB-C524-4791-A80D-980EC4AD28CE}" destId="{B2C54B09-85D3-4DE6-9369-F975FD5A07BB}" srcOrd="3" destOrd="0" presId="urn:microsoft.com/office/officeart/2005/8/layout/vList2"/>
    <dgm:cxn modelId="{6A203D87-1090-4760-9977-D3CD4E9209B2}" type="presParOf" srcId="{80DE6ECB-C524-4791-A80D-980EC4AD28CE}" destId="{8204539C-9A39-455C-A884-8565133D8E8E}" srcOrd="4" destOrd="0" presId="urn:microsoft.com/office/officeart/2005/8/layout/vList2"/>
    <dgm:cxn modelId="{81943F9A-98DE-4341-A822-7B6D0E01C6D7}" type="presParOf" srcId="{80DE6ECB-C524-4791-A80D-980EC4AD28CE}" destId="{AF1D9D95-0ED4-4C85-9946-CF40AA9303C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2C315F-B6A2-421E-98A2-B14B41B3BCB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139704-8D70-4864-A6B3-82D5F4A8F151}">
      <dgm:prSet custT="1"/>
      <dgm:spPr/>
      <dgm:t>
        <a:bodyPr/>
        <a:lstStyle/>
        <a:p>
          <a:r>
            <a:rPr lang="en-US" sz="1800" b="1" dirty="0"/>
            <a:t>Clinical Trials </a:t>
          </a:r>
          <a:r>
            <a:rPr lang="en-US" sz="1800" b="1" dirty="0">
              <a:sym typeface="Wingdings" panose="05000000000000000000" pitchFamily="2" charset="2"/>
            </a:rPr>
            <a:t></a:t>
          </a:r>
          <a:r>
            <a:rPr lang="en-US" sz="1800" b="1" dirty="0"/>
            <a:t> Gold Standard for Safety and Efficacy </a:t>
          </a:r>
          <a:endParaRPr lang="en-US" sz="1800" dirty="0"/>
        </a:p>
      </dgm:t>
    </dgm:pt>
    <dgm:pt modelId="{7E523094-93F1-431B-A451-26BE06272CDF}" type="parTrans" cxnId="{EA4F9514-A491-42BB-BBFE-1794F955F9A7}">
      <dgm:prSet/>
      <dgm:spPr/>
      <dgm:t>
        <a:bodyPr/>
        <a:lstStyle/>
        <a:p>
          <a:endParaRPr lang="en-US"/>
        </a:p>
      </dgm:t>
    </dgm:pt>
    <dgm:pt modelId="{8D8E0769-4562-4D8A-93EF-525C8FD005A9}" type="sibTrans" cxnId="{EA4F9514-A491-42BB-BBFE-1794F955F9A7}">
      <dgm:prSet/>
      <dgm:spPr/>
      <dgm:t>
        <a:bodyPr/>
        <a:lstStyle/>
        <a:p>
          <a:endParaRPr lang="en-US"/>
        </a:p>
      </dgm:t>
    </dgm:pt>
    <dgm:pt modelId="{AE7CAC52-69AF-4E86-B852-F6FFF7F7886F}">
      <dgm:prSet custT="1"/>
      <dgm:spPr/>
      <dgm:t>
        <a:bodyPr/>
        <a:lstStyle/>
        <a:p>
          <a:r>
            <a:rPr lang="en-US" sz="1800" b="1" dirty="0"/>
            <a:t>LTC status is systematic exclusionary criteria for clinical trials</a:t>
          </a:r>
          <a:endParaRPr lang="en-US" sz="1800" dirty="0"/>
        </a:p>
      </dgm:t>
    </dgm:pt>
    <dgm:pt modelId="{F10E3C09-E013-4F2F-82F3-C420EF06713E}" type="parTrans" cxnId="{D6383D37-EAAB-48C0-8F62-EFB5DA3115C1}">
      <dgm:prSet/>
      <dgm:spPr/>
      <dgm:t>
        <a:bodyPr/>
        <a:lstStyle/>
        <a:p>
          <a:endParaRPr lang="en-US"/>
        </a:p>
      </dgm:t>
    </dgm:pt>
    <dgm:pt modelId="{32D18B3E-DF68-4820-BFCB-A4741E23C0E3}" type="sibTrans" cxnId="{D6383D37-EAAB-48C0-8F62-EFB5DA3115C1}">
      <dgm:prSet/>
      <dgm:spPr/>
      <dgm:t>
        <a:bodyPr/>
        <a:lstStyle/>
        <a:p>
          <a:endParaRPr lang="en-US"/>
        </a:p>
      </dgm:t>
    </dgm:pt>
    <dgm:pt modelId="{9DEEBEF1-B084-455F-A2EE-55F17265D022}">
      <dgm:prSet/>
      <dgm:spPr/>
      <dgm:t>
        <a:bodyPr/>
        <a:lstStyle/>
        <a:p>
          <a:r>
            <a:rPr lang="en-US" b="0" dirty="0"/>
            <a:t>LTC recipients </a:t>
          </a:r>
          <a:r>
            <a:rPr lang="en-US" b="0" dirty="0">
              <a:sym typeface="Wingdings" panose="05000000000000000000" pitchFamily="2" charset="2"/>
            </a:rPr>
            <a:t></a:t>
          </a:r>
          <a:r>
            <a:rPr lang="en-US" b="0" dirty="0"/>
            <a:t> large numbers of drugs and biologics, yet lack robust clinical trial data supporting safety and efficacy</a:t>
          </a:r>
          <a:endParaRPr lang="en-US" dirty="0"/>
        </a:p>
      </dgm:t>
    </dgm:pt>
    <dgm:pt modelId="{C665B513-B270-4572-BBF3-EBD5018BC831}" type="parTrans" cxnId="{1A6F7DB7-A870-45FE-A2B5-9181229D584E}">
      <dgm:prSet/>
      <dgm:spPr/>
      <dgm:t>
        <a:bodyPr/>
        <a:lstStyle/>
        <a:p>
          <a:endParaRPr lang="en-US"/>
        </a:p>
      </dgm:t>
    </dgm:pt>
    <dgm:pt modelId="{D3FB0EAE-916D-4CD3-9DDD-AC19BF0F1B11}" type="sibTrans" cxnId="{1A6F7DB7-A870-45FE-A2B5-9181229D584E}">
      <dgm:prSet/>
      <dgm:spPr/>
      <dgm:t>
        <a:bodyPr/>
        <a:lstStyle/>
        <a:p>
          <a:endParaRPr lang="en-US"/>
        </a:p>
      </dgm:t>
    </dgm:pt>
    <dgm:pt modelId="{FC603B2C-FE6E-47EA-89E0-D5E4D4F610EF}">
      <dgm:prSet custT="1"/>
      <dgm:spPr/>
      <dgm:t>
        <a:bodyPr/>
        <a:lstStyle/>
        <a:p>
          <a:r>
            <a:rPr lang="en-US" sz="1400" b="1" dirty="0"/>
            <a:t>Marginalized Community Members</a:t>
          </a:r>
          <a:endParaRPr lang="en-US" sz="1400" dirty="0"/>
        </a:p>
      </dgm:t>
    </dgm:pt>
    <dgm:pt modelId="{8996B699-2469-4A16-AC70-06F5A8B39E9B}" type="parTrans" cxnId="{C39C7323-D2C8-467D-B09C-19F087018C91}">
      <dgm:prSet/>
      <dgm:spPr/>
      <dgm:t>
        <a:bodyPr/>
        <a:lstStyle/>
        <a:p>
          <a:endParaRPr lang="en-US"/>
        </a:p>
      </dgm:t>
    </dgm:pt>
    <dgm:pt modelId="{A4C36705-6583-44CB-AE58-906BC1B7ED14}" type="sibTrans" cxnId="{C39C7323-D2C8-467D-B09C-19F087018C91}">
      <dgm:prSet/>
      <dgm:spPr/>
      <dgm:t>
        <a:bodyPr/>
        <a:lstStyle/>
        <a:p>
          <a:endParaRPr lang="en-US"/>
        </a:p>
      </dgm:t>
    </dgm:pt>
    <dgm:pt modelId="{CC994952-D8E5-459C-A422-A86D2D289800}">
      <dgm:prSet custT="1"/>
      <dgm:spPr/>
      <dgm:t>
        <a:bodyPr/>
        <a:lstStyle/>
        <a:p>
          <a:r>
            <a:rPr lang="en-US" sz="1800" b="1" dirty="0"/>
            <a:t>Clinical Trial Inclusivity </a:t>
          </a:r>
          <a:endParaRPr lang="en-US" sz="1800" dirty="0"/>
        </a:p>
      </dgm:t>
    </dgm:pt>
    <dgm:pt modelId="{3A580FCD-317F-4F8C-8097-08BE370108E7}" type="parTrans" cxnId="{3822BFF6-1342-44F5-8FD7-61E7B45CBB39}">
      <dgm:prSet/>
      <dgm:spPr/>
      <dgm:t>
        <a:bodyPr/>
        <a:lstStyle/>
        <a:p>
          <a:endParaRPr lang="en-US"/>
        </a:p>
      </dgm:t>
    </dgm:pt>
    <dgm:pt modelId="{6521364E-EA4C-4AC7-B52A-E6224973BDF0}" type="sibTrans" cxnId="{3822BFF6-1342-44F5-8FD7-61E7B45CBB39}">
      <dgm:prSet/>
      <dgm:spPr/>
      <dgm:t>
        <a:bodyPr/>
        <a:lstStyle/>
        <a:p>
          <a:endParaRPr lang="en-US"/>
        </a:p>
      </dgm:t>
    </dgm:pt>
    <dgm:pt modelId="{9619282D-E64E-44CD-85F7-8C6DF6CDC836}">
      <dgm:prSet/>
      <dgm:spPr/>
      <dgm:t>
        <a:bodyPr/>
        <a:lstStyle/>
        <a:p>
          <a:r>
            <a:rPr lang="en-US" b="1" dirty="0"/>
            <a:t>Food &amp; Drug Administration and Safety Act (2012)</a:t>
          </a:r>
        </a:p>
      </dgm:t>
    </dgm:pt>
    <dgm:pt modelId="{86ECE2A9-3845-4BC8-84EB-335F80D95AE4}" type="parTrans" cxnId="{8C02F71D-B29A-48C1-9CB6-FE3AB5A64C16}">
      <dgm:prSet/>
      <dgm:spPr/>
      <dgm:t>
        <a:bodyPr/>
        <a:lstStyle/>
        <a:p>
          <a:endParaRPr lang="en-US"/>
        </a:p>
      </dgm:t>
    </dgm:pt>
    <dgm:pt modelId="{73C49891-2F5D-4CE0-B36E-DDAABFC7C62E}" type="sibTrans" cxnId="{8C02F71D-B29A-48C1-9CB6-FE3AB5A64C16}">
      <dgm:prSet/>
      <dgm:spPr/>
      <dgm:t>
        <a:bodyPr/>
        <a:lstStyle/>
        <a:p>
          <a:endParaRPr lang="en-US"/>
        </a:p>
      </dgm:t>
    </dgm:pt>
    <dgm:pt modelId="{E73E3FD4-572B-46A7-8A2B-F69AA4182F3A}">
      <dgm:prSet/>
      <dgm:spPr/>
      <dgm:t>
        <a:bodyPr/>
        <a:lstStyle/>
        <a:p>
          <a:r>
            <a:rPr lang="en-US" b="0" dirty="0"/>
            <a:t>FDA report demographic subgroup data from clinical trials &amp; submit APs to Congress re: clinical inclusivity </a:t>
          </a:r>
          <a:endParaRPr lang="en-US" dirty="0"/>
        </a:p>
      </dgm:t>
    </dgm:pt>
    <dgm:pt modelId="{9C885633-D952-42D1-84E2-E6DDB886835C}" type="parTrans" cxnId="{F215A06B-B5F5-40DF-8AC3-DD0269D09390}">
      <dgm:prSet/>
      <dgm:spPr/>
      <dgm:t>
        <a:bodyPr/>
        <a:lstStyle/>
        <a:p>
          <a:endParaRPr lang="en-US"/>
        </a:p>
      </dgm:t>
    </dgm:pt>
    <dgm:pt modelId="{A1C79BC0-EF4C-4B34-BCFB-E62BE8259958}" type="sibTrans" cxnId="{F215A06B-B5F5-40DF-8AC3-DD0269D09390}">
      <dgm:prSet/>
      <dgm:spPr/>
      <dgm:t>
        <a:bodyPr/>
        <a:lstStyle/>
        <a:p>
          <a:endParaRPr lang="en-US"/>
        </a:p>
      </dgm:t>
    </dgm:pt>
    <dgm:pt modelId="{1FBCCBF7-256F-4CC8-B2D9-3A59E46DBFC5}">
      <dgm:prSet/>
      <dgm:spPr/>
      <dgm:t>
        <a:bodyPr/>
        <a:lstStyle/>
        <a:p>
          <a:r>
            <a:rPr lang="en-US" b="1" dirty="0"/>
            <a:t>FDA: “Medical products are safer and more effective for everyone when clinical research includes diverse populations</a:t>
          </a:r>
          <a:r>
            <a:rPr lang="en-US" b="0" dirty="0"/>
            <a:t>” (2018)</a:t>
          </a:r>
          <a:endParaRPr lang="en-US" dirty="0"/>
        </a:p>
      </dgm:t>
    </dgm:pt>
    <dgm:pt modelId="{F8FAF5C1-6416-464D-9E1B-DAC0E9B13502}" type="parTrans" cxnId="{43541868-AD91-41AF-864B-D82FA9F72EC7}">
      <dgm:prSet/>
      <dgm:spPr/>
      <dgm:t>
        <a:bodyPr/>
        <a:lstStyle/>
        <a:p>
          <a:endParaRPr lang="en-US"/>
        </a:p>
      </dgm:t>
    </dgm:pt>
    <dgm:pt modelId="{7E9A955C-0C3F-4020-8F1F-F55070AC8A39}" type="sibTrans" cxnId="{43541868-AD91-41AF-864B-D82FA9F72EC7}">
      <dgm:prSet/>
      <dgm:spPr/>
      <dgm:t>
        <a:bodyPr/>
        <a:lstStyle/>
        <a:p>
          <a:endParaRPr lang="en-US"/>
        </a:p>
      </dgm:t>
    </dgm:pt>
    <dgm:pt modelId="{A7869339-987B-4F39-8A91-3D8EA6FB6433}">
      <dgm:prSet/>
      <dgm:spPr/>
      <dgm:t>
        <a:bodyPr/>
        <a:lstStyle/>
        <a:p>
          <a:r>
            <a:rPr lang="en-US" b="0" dirty="0"/>
            <a:t>Former FDA Comm. Califf: Meaningful representation of minorities in clinical trials is fundamental to public health (2022)</a:t>
          </a:r>
          <a:endParaRPr lang="en-US" dirty="0"/>
        </a:p>
      </dgm:t>
    </dgm:pt>
    <dgm:pt modelId="{C0EF3A58-AA2A-498A-B333-20831F3D878B}" type="parTrans" cxnId="{709DA734-DBA2-4886-9B6C-37B09BB38538}">
      <dgm:prSet/>
      <dgm:spPr/>
      <dgm:t>
        <a:bodyPr/>
        <a:lstStyle/>
        <a:p>
          <a:endParaRPr lang="en-US"/>
        </a:p>
      </dgm:t>
    </dgm:pt>
    <dgm:pt modelId="{C971F156-F08D-408F-B40A-A9EBEB0F2133}" type="sibTrans" cxnId="{709DA734-DBA2-4886-9B6C-37B09BB38538}">
      <dgm:prSet/>
      <dgm:spPr/>
      <dgm:t>
        <a:bodyPr/>
        <a:lstStyle/>
        <a:p>
          <a:endParaRPr lang="en-US"/>
        </a:p>
      </dgm:t>
    </dgm:pt>
    <dgm:pt modelId="{19AAA5D6-86B5-43B9-8346-C4DDF2724609}">
      <dgm:prSet/>
      <dgm:spPr/>
      <dgm:t>
        <a:bodyPr/>
        <a:lstStyle/>
        <a:p>
          <a:r>
            <a:rPr lang="en-US" b="1" dirty="0"/>
            <a:t>Food and Drug Omnibus Reform Act of 2022 (FDORA) + Draft Guidance for Improving Diversity Action Plans (DAP) (2024)</a:t>
          </a:r>
        </a:p>
      </dgm:t>
    </dgm:pt>
    <dgm:pt modelId="{9361168F-2F46-4D1F-9BFF-FBC173161608}" type="parTrans" cxnId="{B855C577-2ECC-4AF6-91D7-7529DB722BDD}">
      <dgm:prSet/>
      <dgm:spPr/>
      <dgm:t>
        <a:bodyPr/>
        <a:lstStyle/>
        <a:p>
          <a:endParaRPr lang="en-US"/>
        </a:p>
      </dgm:t>
    </dgm:pt>
    <dgm:pt modelId="{93FACD94-2691-485E-ACBE-3782043C0A50}" type="sibTrans" cxnId="{B855C577-2ECC-4AF6-91D7-7529DB722BDD}">
      <dgm:prSet/>
      <dgm:spPr/>
      <dgm:t>
        <a:bodyPr/>
        <a:lstStyle/>
        <a:p>
          <a:endParaRPr lang="en-US"/>
        </a:p>
      </dgm:t>
    </dgm:pt>
    <dgm:pt modelId="{44DDF0CC-A447-4A5B-B97C-8D264C443D67}">
      <dgm:prSet/>
      <dgm:spPr/>
      <dgm:t>
        <a:bodyPr/>
        <a:lstStyle/>
        <a:p>
          <a:r>
            <a:rPr lang="en-US" b="0" dirty="0"/>
            <a:t>Phase 3 clinical trials for new drugs (pivotal clinical studies and biologics) required to submit DAP plans </a:t>
          </a:r>
          <a:endParaRPr lang="en-US" dirty="0"/>
        </a:p>
      </dgm:t>
    </dgm:pt>
    <dgm:pt modelId="{9B7EE973-3CC9-45D0-90FD-1F140A3BA696}" type="parTrans" cxnId="{0132926D-AC1C-4EE8-90B8-3ACD430C8304}">
      <dgm:prSet/>
      <dgm:spPr/>
      <dgm:t>
        <a:bodyPr/>
        <a:lstStyle/>
        <a:p>
          <a:endParaRPr lang="en-US"/>
        </a:p>
      </dgm:t>
    </dgm:pt>
    <dgm:pt modelId="{BB107162-23B5-4BD9-B44A-B3E9F7381681}" type="sibTrans" cxnId="{0132926D-AC1C-4EE8-90B8-3ACD430C8304}">
      <dgm:prSet/>
      <dgm:spPr/>
      <dgm:t>
        <a:bodyPr/>
        <a:lstStyle/>
        <a:p>
          <a:endParaRPr lang="en-US"/>
        </a:p>
      </dgm:t>
    </dgm:pt>
    <dgm:pt modelId="{52E4332D-90F4-4E4A-8A59-269EB9A3D1F6}">
      <dgm:prSet/>
      <dgm:spPr/>
      <dgm:t>
        <a:bodyPr/>
        <a:lstStyle/>
        <a:p>
          <a:r>
            <a:rPr lang="en-US" b="0" dirty="0"/>
            <a:t>Enrollment goals based on “clinically relevant population for product” based on prevalence/incidence data</a:t>
          </a:r>
          <a:endParaRPr lang="en-US" dirty="0"/>
        </a:p>
      </dgm:t>
    </dgm:pt>
    <dgm:pt modelId="{F34B1535-A0ED-414A-A531-F95FC5FA380E}" type="parTrans" cxnId="{9BE9CC77-ED91-4555-99B7-231E2FEF0C14}">
      <dgm:prSet/>
      <dgm:spPr/>
      <dgm:t>
        <a:bodyPr/>
        <a:lstStyle/>
        <a:p>
          <a:endParaRPr lang="en-US"/>
        </a:p>
      </dgm:t>
    </dgm:pt>
    <dgm:pt modelId="{1B405391-2D8E-40F8-B7AB-4C8021B09374}" type="sibTrans" cxnId="{9BE9CC77-ED91-4555-99B7-231E2FEF0C14}">
      <dgm:prSet/>
      <dgm:spPr/>
      <dgm:t>
        <a:bodyPr/>
        <a:lstStyle/>
        <a:p>
          <a:endParaRPr lang="en-US"/>
        </a:p>
      </dgm:t>
    </dgm:pt>
    <dgm:pt modelId="{76B78D0C-CC4D-4585-8783-433F75E283DA}">
      <dgm:prSet/>
      <dgm:spPr/>
      <dgm:t>
        <a:bodyPr/>
        <a:lstStyle/>
        <a:p>
          <a:r>
            <a:rPr lang="en-US" b="0" dirty="0"/>
            <a:t>Strategies to address underrepresented populations</a:t>
          </a:r>
          <a:endParaRPr lang="en-US" dirty="0"/>
        </a:p>
      </dgm:t>
    </dgm:pt>
    <dgm:pt modelId="{805FC74E-EFF0-4F9F-B9A4-3C26D46DA8E8}" type="parTrans" cxnId="{B2C8E761-E822-4E36-BC0E-CCA944252CEF}">
      <dgm:prSet/>
      <dgm:spPr/>
      <dgm:t>
        <a:bodyPr/>
        <a:lstStyle/>
        <a:p>
          <a:endParaRPr lang="en-US"/>
        </a:p>
      </dgm:t>
    </dgm:pt>
    <dgm:pt modelId="{8A73013E-AA7F-4F44-8215-2190936ECBA9}" type="sibTrans" cxnId="{B2C8E761-E822-4E36-BC0E-CCA944252CEF}">
      <dgm:prSet/>
      <dgm:spPr/>
      <dgm:t>
        <a:bodyPr/>
        <a:lstStyle/>
        <a:p>
          <a:endParaRPr lang="en-US"/>
        </a:p>
      </dgm:t>
    </dgm:pt>
    <dgm:pt modelId="{8F24527B-2121-4F69-A9D9-8C1874C9F1D2}">
      <dgm:prSet/>
      <dgm:spPr/>
      <dgm:t>
        <a:bodyPr/>
        <a:lstStyle/>
        <a:p>
          <a:r>
            <a:rPr lang="en-US" b="0" dirty="0"/>
            <a:t>G</a:t>
          </a:r>
          <a:r>
            <a:rPr lang="en-US" b="0" i="0" dirty="0"/>
            <a:t>eographic location, gender/sex, socioeconomic status, physical/mental disabilities, and co-morbidities, </a:t>
          </a:r>
          <a:r>
            <a:rPr lang="en-US" b="1" i="0" dirty="0"/>
            <a:t>where relevant</a:t>
          </a:r>
          <a:r>
            <a:rPr lang="en-US" dirty="0"/>
            <a:t>	</a:t>
          </a:r>
        </a:p>
      </dgm:t>
    </dgm:pt>
    <dgm:pt modelId="{58A8B955-709C-4D6E-AFB3-EE1FB5FA9EFD}" type="parTrans" cxnId="{5869264E-2662-4F68-9D97-B87AC8C3FBAB}">
      <dgm:prSet/>
      <dgm:spPr/>
      <dgm:t>
        <a:bodyPr/>
        <a:lstStyle/>
        <a:p>
          <a:endParaRPr lang="en-US"/>
        </a:p>
      </dgm:t>
    </dgm:pt>
    <dgm:pt modelId="{B8EE3163-538C-491F-8834-AF139D986EE8}" type="sibTrans" cxnId="{5869264E-2662-4F68-9D97-B87AC8C3FBAB}">
      <dgm:prSet/>
      <dgm:spPr/>
      <dgm:t>
        <a:bodyPr/>
        <a:lstStyle/>
        <a:p>
          <a:endParaRPr lang="en-US"/>
        </a:p>
      </dgm:t>
    </dgm:pt>
    <dgm:pt modelId="{7BE3C500-724E-47A8-9163-5459EA16192A}">
      <dgm:prSet custT="1"/>
      <dgm:spPr/>
      <dgm:t>
        <a:bodyPr/>
        <a:lstStyle/>
        <a:p>
          <a:r>
            <a:rPr lang="en-US" sz="1400" b="1"/>
            <a:t> </a:t>
          </a:r>
          <a:r>
            <a:rPr lang="en-US" sz="1400" dirty="0"/>
            <a:t>“Situated </a:t>
          </a:r>
          <a:r>
            <a:rPr lang="en-US" sz="1400" b="0" dirty="0"/>
            <a:t>Outside Mainstream, Economic, Education, or Cultural Life”</a:t>
          </a:r>
          <a:endParaRPr lang="en-US" sz="1400" dirty="0"/>
        </a:p>
      </dgm:t>
    </dgm:pt>
    <dgm:pt modelId="{933B0BB1-23CC-4DD4-B90C-E6A6D5F0446C}" type="parTrans" cxnId="{50610854-3337-4814-8BE4-F7D27CE0B22B}">
      <dgm:prSet/>
      <dgm:spPr/>
      <dgm:t>
        <a:bodyPr/>
        <a:lstStyle/>
        <a:p>
          <a:endParaRPr lang="en-US"/>
        </a:p>
      </dgm:t>
    </dgm:pt>
    <dgm:pt modelId="{4BDF9601-4789-4D37-AC1E-A353127351DA}" type="sibTrans" cxnId="{50610854-3337-4814-8BE4-F7D27CE0B22B}">
      <dgm:prSet/>
      <dgm:spPr/>
      <dgm:t>
        <a:bodyPr/>
        <a:lstStyle/>
        <a:p>
          <a:endParaRPr lang="en-US"/>
        </a:p>
      </dgm:t>
    </dgm:pt>
    <dgm:pt modelId="{C0E91EC6-66F6-41FE-8B6D-9B0FEFC88FCB}" type="pres">
      <dgm:prSet presAssocID="{6D2C315F-B6A2-421E-98A2-B14B41B3BCBA}" presName="linear" presStyleCnt="0">
        <dgm:presLayoutVars>
          <dgm:dir/>
          <dgm:animLvl val="lvl"/>
          <dgm:resizeHandles val="exact"/>
        </dgm:presLayoutVars>
      </dgm:prSet>
      <dgm:spPr/>
    </dgm:pt>
    <dgm:pt modelId="{7939B6D5-B540-401B-8AB4-52658E5A606F}" type="pres">
      <dgm:prSet presAssocID="{4E139704-8D70-4864-A6B3-82D5F4A8F151}" presName="parentLin" presStyleCnt="0"/>
      <dgm:spPr/>
    </dgm:pt>
    <dgm:pt modelId="{17A93F14-4735-49F9-BFA9-8E3EB56F61CF}" type="pres">
      <dgm:prSet presAssocID="{4E139704-8D70-4864-A6B3-82D5F4A8F151}" presName="parentLeftMargin" presStyleLbl="node1" presStyleIdx="0" presStyleCnt="4"/>
      <dgm:spPr/>
    </dgm:pt>
    <dgm:pt modelId="{28A417A8-2F4B-43CD-A531-911A0B6F2414}" type="pres">
      <dgm:prSet presAssocID="{4E139704-8D70-4864-A6B3-82D5F4A8F15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CE58D80-FB7C-4213-BD75-3FF9F6FF3263}" type="pres">
      <dgm:prSet presAssocID="{4E139704-8D70-4864-A6B3-82D5F4A8F151}" presName="negativeSpace" presStyleCnt="0"/>
      <dgm:spPr/>
    </dgm:pt>
    <dgm:pt modelId="{5A596DC5-D28F-4732-A462-CB40EDF07776}" type="pres">
      <dgm:prSet presAssocID="{4E139704-8D70-4864-A6B3-82D5F4A8F151}" presName="childText" presStyleLbl="conFgAcc1" presStyleIdx="0" presStyleCnt="4">
        <dgm:presLayoutVars>
          <dgm:bulletEnabled val="1"/>
        </dgm:presLayoutVars>
      </dgm:prSet>
      <dgm:spPr/>
    </dgm:pt>
    <dgm:pt modelId="{7DF8BBB7-5D7A-4865-B6E9-930178B9BBE7}" type="pres">
      <dgm:prSet presAssocID="{8D8E0769-4562-4D8A-93EF-525C8FD005A9}" presName="spaceBetweenRectangles" presStyleCnt="0"/>
      <dgm:spPr/>
    </dgm:pt>
    <dgm:pt modelId="{B6582D11-9144-4FE6-8580-2556F4CBB47F}" type="pres">
      <dgm:prSet presAssocID="{AE7CAC52-69AF-4E86-B852-F6FFF7F7886F}" presName="parentLin" presStyleCnt="0"/>
      <dgm:spPr/>
    </dgm:pt>
    <dgm:pt modelId="{442C16C4-E7D0-4F60-B067-C6CD2584E9AA}" type="pres">
      <dgm:prSet presAssocID="{AE7CAC52-69AF-4E86-B852-F6FFF7F7886F}" presName="parentLeftMargin" presStyleLbl="node1" presStyleIdx="0" presStyleCnt="4"/>
      <dgm:spPr/>
    </dgm:pt>
    <dgm:pt modelId="{DDCADB6C-B019-48EA-864A-FDD185ACF52B}" type="pres">
      <dgm:prSet presAssocID="{AE7CAC52-69AF-4E86-B852-F6FFF7F7886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376F5AA-3899-4858-B773-1DB56732A7B1}" type="pres">
      <dgm:prSet presAssocID="{AE7CAC52-69AF-4E86-B852-F6FFF7F7886F}" presName="negativeSpace" presStyleCnt="0"/>
      <dgm:spPr/>
    </dgm:pt>
    <dgm:pt modelId="{A8D8AF5D-C4F9-41B7-B419-756B5FA79D10}" type="pres">
      <dgm:prSet presAssocID="{AE7CAC52-69AF-4E86-B852-F6FFF7F7886F}" presName="childText" presStyleLbl="conFgAcc1" presStyleIdx="1" presStyleCnt="4">
        <dgm:presLayoutVars>
          <dgm:bulletEnabled val="1"/>
        </dgm:presLayoutVars>
      </dgm:prSet>
      <dgm:spPr/>
    </dgm:pt>
    <dgm:pt modelId="{2E86992D-9517-4981-A809-253E9C125538}" type="pres">
      <dgm:prSet presAssocID="{32D18B3E-DF68-4820-BFCB-A4741E23C0E3}" presName="spaceBetweenRectangles" presStyleCnt="0"/>
      <dgm:spPr/>
    </dgm:pt>
    <dgm:pt modelId="{91CB0884-36E5-4F64-8122-36EEBB38A3ED}" type="pres">
      <dgm:prSet presAssocID="{FC603B2C-FE6E-47EA-89E0-D5E4D4F610EF}" presName="parentLin" presStyleCnt="0"/>
      <dgm:spPr/>
    </dgm:pt>
    <dgm:pt modelId="{22D9039D-51ED-490C-B285-96F13FD589F9}" type="pres">
      <dgm:prSet presAssocID="{FC603B2C-FE6E-47EA-89E0-D5E4D4F610EF}" presName="parentLeftMargin" presStyleLbl="node1" presStyleIdx="1" presStyleCnt="4"/>
      <dgm:spPr/>
    </dgm:pt>
    <dgm:pt modelId="{EB11BA3F-3A53-45CC-9C66-D2A96618AA5F}" type="pres">
      <dgm:prSet presAssocID="{FC603B2C-FE6E-47EA-89E0-D5E4D4F610E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B84C4AD-CB0F-46A8-B3A9-6F524DCE653B}" type="pres">
      <dgm:prSet presAssocID="{FC603B2C-FE6E-47EA-89E0-D5E4D4F610EF}" presName="negativeSpace" presStyleCnt="0"/>
      <dgm:spPr/>
    </dgm:pt>
    <dgm:pt modelId="{3F92F89C-3EB6-4359-855C-A0F6AE4CB052}" type="pres">
      <dgm:prSet presAssocID="{FC603B2C-FE6E-47EA-89E0-D5E4D4F610EF}" presName="childText" presStyleLbl="conFgAcc1" presStyleIdx="2" presStyleCnt="4">
        <dgm:presLayoutVars>
          <dgm:bulletEnabled val="1"/>
        </dgm:presLayoutVars>
      </dgm:prSet>
      <dgm:spPr/>
    </dgm:pt>
    <dgm:pt modelId="{81220EB8-EB22-4052-B589-F90B1D216635}" type="pres">
      <dgm:prSet presAssocID="{A4C36705-6583-44CB-AE58-906BC1B7ED14}" presName="spaceBetweenRectangles" presStyleCnt="0"/>
      <dgm:spPr/>
    </dgm:pt>
    <dgm:pt modelId="{E58BDFB8-1AD2-454E-BE40-5F48831E422A}" type="pres">
      <dgm:prSet presAssocID="{CC994952-D8E5-459C-A422-A86D2D289800}" presName="parentLin" presStyleCnt="0"/>
      <dgm:spPr/>
    </dgm:pt>
    <dgm:pt modelId="{255C4B5B-33C5-4AA2-A280-FC969504A954}" type="pres">
      <dgm:prSet presAssocID="{CC994952-D8E5-459C-A422-A86D2D289800}" presName="parentLeftMargin" presStyleLbl="node1" presStyleIdx="2" presStyleCnt="4"/>
      <dgm:spPr/>
    </dgm:pt>
    <dgm:pt modelId="{084273EC-4DB5-46E5-BFBD-C97979EC682C}" type="pres">
      <dgm:prSet presAssocID="{CC994952-D8E5-459C-A422-A86D2D289800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28E3AA4-E935-4C95-AF9D-5EC83FF31748}" type="pres">
      <dgm:prSet presAssocID="{CC994952-D8E5-459C-A422-A86D2D289800}" presName="negativeSpace" presStyleCnt="0"/>
      <dgm:spPr/>
    </dgm:pt>
    <dgm:pt modelId="{29AE3964-E138-4C5E-9902-F7303C986666}" type="pres">
      <dgm:prSet presAssocID="{CC994952-D8E5-459C-A422-A86D2D28980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0B6FF12-AED3-499D-86DF-22914CBA9404}" type="presOf" srcId="{8F24527B-2121-4F69-A9D9-8C1874C9F1D2}" destId="{29AE3964-E138-4C5E-9902-F7303C986666}" srcOrd="0" destOrd="8" presId="urn:microsoft.com/office/officeart/2005/8/layout/list1"/>
    <dgm:cxn modelId="{EA4F9514-A491-42BB-BBFE-1794F955F9A7}" srcId="{6D2C315F-B6A2-421E-98A2-B14B41B3BCBA}" destId="{4E139704-8D70-4864-A6B3-82D5F4A8F151}" srcOrd="0" destOrd="0" parTransId="{7E523094-93F1-431B-A451-26BE06272CDF}" sibTransId="{8D8E0769-4562-4D8A-93EF-525C8FD005A9}"/>
    <dgm:cxn modelId="{C30BE016-E569-4AE7-B571-E276371DA14B}" type="presOf" srcId="{52E4332D-90F4-4E4A-8A59-269EB9A3D1F6}" destId="{29AE3964-E138-4C5E-9902-F7303C986666}" srcOrd="0" destOrd="6" presId="urn:microsoft.com/office/officeart/2005/8/layout/list1"/>
    <dgm:cxn modelId="{EA79581C-1CDC-4F42-A1BA-523EC5F79858}" type="presOf" srcId="{1FBCCBF7-256F-4CC8-B2D9-3A59E46DBFC5}" destId="{29AE3964-E138-4C5E-9902-F7303C986666}" srcOrd="0" destOrd="2" presId="urn:microsoft.com/office/officeart/2005/8/layout/list1"/>
    <dgm:cxn modelId="{D7E32B1D-7EF1-49BA-BCCF-6BD74B037169}" type="presOf" srcId="{44DDF0CC-A447-4A5B-B97C-8D264C443D67}" destId="{29AE3964-E138-4C5E-9902-F7303C986666}" srcOrd="0" destOrd="5" presId="urn:microsoft.com/office/officeart/2005/8/layout/list1"/>
    <dgm:cxn modelId="{8C02F71D-B29A-48C1-9CB6-FE3AB5A64C16}" srcId="{CC994952-D8E5-459C-A422-A86D2D289800}" destId="{9619282D-E64E-44CD-85F7-8C6DF6CDC836}" srcOrd="0" destOrd="0" parTransId="{86ECE2A9-3845-4BC8-84EB-335F80D95AE4}" sibTransId="{73C49891-2F5D-4CE0-B36E-DDAABFC7C62E}"/>
    <dgm:cxn modelId="{1313051F-4BB6-4D96-B57E-BDA7BE07A09E}" type="presOf" srcId="{A7869339-987B-4F39-8A91-3D8EA6FB6433}" destId="{29AE3964-E138-4C5E-9902-F7303C986666}" srcOrd="0" destOrd="3" presId="urn:microsoft.com/office/officeart/2005/8/layout/list1"/>
    <dgm:cxn modelId="{1D55E221-2934-4A60-A1AC-352384029277}" type="presOf" srcId="{6D2C315F-B6A2-421E-98A2-B14B41B3BCBA}" destId="{C0E91EC6-66F6-41FE-8B6D-9B0FEFC88FCB}" srcOrd="0" destOrd="0" presId="urn:microsoft.com/office/officeart/2005/8/layout/list1"/>
    <dgm:cxn modelId="{C39C7323-D2C8-467D-B09C-19F087018C91}" srcId="{6D2C315F-B6A2-421E-98A2-B14B41B3BCBA}" destId="{FC603B2C-FE6E-47EA-89E0-D5E4D4F610EF}" srcOrd="2" destOrd="0" parTransId="{8996B699-2469-4A16-AC70-06F5A8B39E9B}" sibTransId="{A4C36705-6583-44CB-AE58-906BC1B7ED14}"/>
    <dgm:cxn modelId="{7F96702E-0796-4C09-91E4-779CE82F59EA}" type="presOf" srcId="{9DEEBEF1-B084-455F-A2EE-55F17265D022}" destId="{A8D8AF5D-C4F9-41B7-B419-756B5FA79D10}" srcOrd="0" destOrd="0" presId="urn:microsoft.com/office/officeart/2005/8/layout/list1"/>
    <dgm:cxn modelId="{709DA734-DBA2-4886-9B6C-37B09BB38538}" srcId="{CC994952-D8E5-459C-A422-A86D2D289800}" destId="{A7869339-987B-4F39-8A91-3D8EA6FB6433}" srcOrd="2" destOrd="0" parTransId="{C0EF3A58-AA2A-498A-B333-20831F3D878B}" sibTransId="{C971F156-F08D-408F-B40A-A9EBEB0F2133}"/>
    <dgm:cxn modelId="{D6383D37-EAAB-48C0-8F62-EFB5DA3115C1}" srcId="{6D2C315F-B6A2-421E-98A2-B14B41B3BCBA}" destId="{AE7CAC52-69AF-4E86-B852-F6FFF7F7886F}" srcOrd="1" destOrd="0" parTransId="{F10E3C09-E013-4F2F-82F3-C420EF06713E}" sibTransId="{32D18B3E-DF68-4820-BFCB-A4741E23C0E3}"/>
    <dgm:cxn modelId="{05A7CA38-416E-4ECA-98CC-900C6DA7294D}" type="presOf" srcId="{E73E3FD4-572B-46A7-8A2B-F69AA4182F3A}" destId="{29AE3964-E138-4C5E-9902-F7303C986666}" srcOrd="0" destOrd="1" presId="urn:microsoft.com/office/officeart/2005/8/layout/list1"/>
    <dgm:cxn modelId="{B2C8E761-E822-4E36-BC0E-CCA944252CEF}" srcId="{19AAA5D6-86B5-43B9-8346-C4DDF2724609}" destId="{76B78D0C-CC4D-4585-8783-433F75E283DA}" srcOrd="2" destOrd="0" parTransId="{805FC74E-EFF0-4F9F-B9A4-3C26D46DA8E8}" sibTransId="{8A73013E-AA7F-4F44-8215-2190936ECBA9}"/>
    <dgm:cxn modelId="{D2346842-4B41-4E93-840B-167A518622E3}" type="presOf" srcId="{7BE3C500-724E-47A8-9163-5459EA16192A}" destId="{3F92F89C-3EB6-4359-855C-A0F6AE4CB052}" srcOrd="0" destOrd="0" presId="urn:microsoft.com/office/officeart/2005/8/layout/list1"/>
    <dgm:cxn modelId="{77624964-14E8-41AE-BCC6-196C171E0EDC}" type="presOf" srcId="{4E139704-8D70-4864-A6B3-82D5F4A8F151}" destId="{28A417A8-2F4B-43CD-A531-911A0B6F2414}" srcOrd="1" destOrd="0" presId="urn:microsoft.com/office/officeart/2005/8/layout/list1"/>
    <dgm:cxn modelId="{43541868-AD91-41AF-864B-D82FA9F72EC7}" srcId="{CC994952-D8E5-459C-A422-A86D2D289800}" destId="{1FBCCBF7-256F-4CC8-B2D9-3A59E46DBFC5}" srcOrd="1" destOrd="0" parTransId="{F8FAF5C1-6416-464D-9E1B-DAC0E9B13502}" sibTransId="{7E9A955C-0C3F-4020-8F1F-F55070AC8A39}"/>
    <dgm:cxn modelId="{F215A06B-B5F5-40DF-8AC3-DD0269D09390}" srcId="{9619282D-E64E-44CD-85F7-8C6DF6CDC836}" destId="{E73E3FD4-572B-46A7-8A2B-F69AA4182F3A}" srcOrd="0" destOrd="0" parTransId="{9C885633-D952-42D1-84E2-E6DDB886835C}" sibTransId="{A1C79BC0-EF4C-4B34-BCFB-E62BE8259958}"/>
    <dgm:cxn modelId="{8B1FD06B-3F87-472D-B5BA-150A12BAEC30}" type="presOf" srcId="{CC994952-D8E5-459C-A422-A86D2D289800}" destId="{084273EC-4DB5-46E5-BFBD-C97979EC682C}" srcOrd="1" destOrd="0" presId="urn:microsoft.com/office/officeart/2005/8/layout/list1"/>
    <dgm:cxn modelId="{0132926D-AC1C-4EE8-90B8-3ACD430C8304}" srcId="{19AAA5D6-86B5-43B9-8346-C4DDF2724609}" destId="{44DDF0CC-A447-4A5B-B97C-8D264C443D67}" srcOrd="0" destOrd="0" parTransId="{9B7EE973-3CC9-45D0-90FD-1F140A3BA696}" sibTransId="{BB107162-23B5-4BD9-B44A-B3E9F7381681}"/>
    <dgm:cxn modelId="{5869264E-2662-4F68-9D97-B87AC8C3FBAB}" srcId="{19AAA5D6-86B5-43B9-8346-C4DDF2724609}" destId="{8F24527B-2121-4F69-A9D9-8C1874C9F1D2}" srcOrd="3" destOrd="0" parTransId="{58A8B955-709C-4D6E-AFB3-EE1FB5FA9EFD}" sibTransId="{B8EE3163-538C-491F-8834-AF139D986EE8}"/>
    <dgm:cxn modelId="{21CD014F-B694-454B-82D9-08C842C4BDBF}" type="presOf" srcId="{AE7CAC52-69AF-4E86-B852-F6FFF7F7886F}" destId="{442C16C4-E7D0-4F60-B067-C6CD2584E9AA}" srcOrd="0" destOrd="0" presId="urn:microsoft.com/office/officeart/2005/8/layout/list1"/>
    <dgm:cxn modelId="{50610854-3337-4814-8BE4-F7D27CE0B22B}" srcId="{FC603B2C-FE6E-47EA-89E0-D5E4D4F610EF}" destId="{7BE3C500-724E-47A8-9163-5459EA16192A}" srcOrd="0" destOrd="0" parTransId="{933B0BB1-23CC-4DD4-B90C-E6A6D5F0446C}" sibTransId="{4BDF9601-4789-4D37-AC1E-A353127351DA}"/>
    <dgm:cxn modelId="{BF60CC54-9234-49C9-B67A-2A49CE36B4D0}" type="presOf" srcId="{FC603B2C-FE6E-47EA-89E0-D5E4D4F610EF}" destId="{EB11BA3F-3A53-45CC-9C66-D2A96618AA5F}" srcOrd="1" destOrd="0" presId="urn:microsoft.com/office/officeart/2005/8/layout/list1"/>
    <dgm:cxn modelId="{B855C577-2ECC-4AF6-91D7-7529DB722BDD}" srcId="{CC994952-D8E5-459C-A422-A86D2D289800}" destId="{19AAA5D6-86B5-43B9-8346-C4DDF2724609}" srcOrd="3" destOrd="0" parTransId="{9361168F-2F46-4D1F-9BFF-FBC173161608}" sibTransId="{93FACD94-2691-485E-ACBE-3782043C0A50}"/>
    <dgm:cxn modelId="{9BE9CC77-ED91-4555-99B7-231E2FEF0C14}" srcId="{19AAA5D6-86B5-43B9-8346-C4DDF2724609}" destId="{52E4332D-90F4-4E4A-8A59-269EB9A3D1F6}" srcOrd="1" destOrd="0" parTransId="{F34B1535-A0ED-414A-A531-F95FC5FA380E}" sibTransId="{1B405391-2D8E-40F8-B7AB-4C8021B09374}"/>
    <dgm:cxn modelId="{B32AEB89-803F-4CAF-A7A8-CEFB7FB56001}" type="presOf" srcId="{19AAA5D6-86B5-43B9-8346-C4DDF2724609}" destId="{29AE3964-E138-4C5E-9902-F7303C986666}" srcOrd="0" destOrd="4" presId="urn:microsoft.com/office/officeart/2005/8/layout/list1"/>
    <dgm:cxn modelId="{C385D18B-B2D9-43E5-905B-A135784511F5}" type="presOf" srcId="{76B78D0C-CC4D-4585-8783-433F75E283DA}" destId="{29AE3964-E138-4C5E-9902-F7303C986666}" srcOrd="0" destOrd="7" presId="urn:microsoft.com/office/officeart/2005/8/layout/list1"/>
    <dgm:cxn modelId="{1A6F7DB7-A870-45FE-A2B5-9181229D584E}" srcId="{AE7CAC52-69AF-4E86-B852-F6FFF7F7886F}" destId="{9DEEBEF1-B084-455F-A2EE-55F17265D022}" srcOrd="0" destOrd="0" parTransId="{C665B513-B270-4572-BBF3-EBD5018BC831}" sibTransId="{D3FB0EAE-916D-4CD3-9DDD-AC19BF0F1B11}"/>
    <dgm:cxn modelId="{2C0A02B9-1AF6-429D-8C26-E34F5C060ECC}" type="presOf" srcId="{9619282D-E64E-44CD-85F7-8C6DF6CDC836}" destId="{29AE3964-E138-4C5E-9902-F7303C986666}" srcOrd="0" destOrd="0" presId="urn:microsoft.com/office/officeart/2005/8/layout/list1"/>
    <dgm:cxn modelId="{36B1CFB9-5256-47ED-99F2-BFA0FA69037E}" type="presOf" srcId="{FC603B2C-FE6E-47EA-89E0-D5E4D4F610EF}" destId="{22D9039D-51ED-490C-B285-96F13FD589F9}" srcOrd="0" destOrd="0" presId="urn:microsoft.com/office/officeart/2005/8/layout/list1"/>
    <dgm:cxn modelId="{A0FC7AC2-66ED-4DF4-B41A-87E32FAB393E}" type="presOf" srcId="{4E139704-8D70-4864-A6B3-82D5F4A8F151}" destId="{17A93F14-4735-49F9-BFA9-8E3EB56F61CF}" srcOrd="0" destOrd="0" presId="urn:microsoft.com/office/officeart/2005/8/layout/list1"/>
    <dgm:cxn modelId="{34CD78F1-6B00-4C09-80AA-225E38C3A5D2}" type="presOf" srcId="{AE7CAC52-69AF-4E86-B852-F6FFF7F7886F}" destId="{DDCADB6C-B019-48EA-864A-FDD185ACF52B}" srcOrd="1" destOrd="0" presId="urn:microsoft.com/office/officeart/2005/8/layout/list1"/>
    <dgm:cxn modelId="{3822BFF6-1342-44F5-8FD7-61E7B45CBB39}" srcId="{6D2C315F-B6A2-421E-98A2-B14B41B3BCBA}" destId="{CC994952-D8E5-459C-A422-A86D2D289800}" srcOrd="3" destOrd="0" parTransId="{3A580FCD-317F-4F8C-8097-08BE370108E7}" sibTransId="{6521364E-EA4C-4AC7-B52A-E6224973BDF0}"/>
    <dgm:cxn modelId="{DFA8C9FC-9C35-49F6-AC75-5CA0D0C2A194}" type="presOf" srcId="{CC994952-D8E5-459C-A422-A86D2D289800}" destId="{255C4B5B-33C5-4AA2-A280-FC969504A954}" srcOrd="0" destOrd="0" presId="urn:microsoft.com/office/officeart/2005/8/layout/list1"/>
    <dgm:cxn modelId="{E3AD7C60-AE20-4D19-8EB3-CFD10566AD99}" type="presParOf" srcId="{C0E91EC6-66F6-41FE-8B6D-9B0FEFC88FCB}" destId="{7939B6D5-B540-401B-8AB4-52658E5A606F}" srcOrd="0" destOrd="0" presId="urn:microsoft.com/office/officeart/2005/8/layout/list1"/>
    <dgm:cxn modelId="{4BE1B94F-2642-4ECB-B5B6-FA3E7ACA1DCE}" type="presParOf" srcId="{7939B6D5-B540-401B-8AB4-52658E5A606F}" destId="{17A93F14-4735-49F9-BFA9-8E3EB56F61CF}" srcOrd="0" destOrd="0" presId="urn:microsoft.com/office/officeart/2005/8/layout/list1"/>
    <dgm:cxn modelId="{E625E5C6-D468-43DE-8AAA-5E4133BEB510}" type="presParOf" srcId="{7939B6D5-B540-401B-8AB4-52658E5A606F}" destId="{28A417A8-2F4B-43CD-A531-911A0B6F2414}" srcOrd="1" destOrd="0" presId="urn:microsoft.com/office/officeart/2005/8/layout/list1"/>
    <dgm:cxn modelId="{37B28C82-EE2F-4E23-928D-60508D49A22E}" type="presParOf" srcId="{C0E91EC6-66F6-41FE-8B6D-9B0FEFC88FCB}" destId="{8CE58D80-FB7C-4213-BD75-3FF9F6FF3263}" srcOrd="1" destOrd="0" presId="urn:microsoft.com/office/officeart/2005/8/layout/list1"/>
    <dgm:cxn modelId="{36B03E2A-7916-43E6-B6FE-381D25D2B109}" type="presParOf" srcId="{C0E91EC6-66F6-41FE-8B6D-9B0FEFC88FCB}" destId="{5A596DC5-D28F-4732-A462-CB40EDF07776}" srcOrd="2" destOrd="0" presId="urn:microsoft.com/office/officeart/2005/8/layout/list1"/>
    <dgm:cxn modelId="{90E02AC0-327A-4DDE-AE56-79C96CD1E535}" type="presParOf" srcId="{C0E91EC6-66F6-41FE-8B6D-9B0FEFC88FCB}" destId="{7DF8BBB7-5D7A-4865-B6E9-930178B9BBE7}" srcOrd="3" destOrd="0" presId="urn:microsoft.com/office/officeart/2005/8/layout/list1"/>
    <dgm:cxn modelId="{B30C20A5-52DC-4A94-BA81-E5B5FC64C413}" type="presParOf" srcId="{C0E91EC6-66F6-41FE-8B6D-9B0FEFC88FCB}" destId="{B6582D11-9144-4FE6-8580-2556F4CBB47F}" srcOrd="4" destOrd="0" presId="urn:microsoft.com/office/officeart/2005/8/layout/list1"/>
    <dgm:cxn modelId="{DE3FDBC3-C8DE-41CE-95DD-4B80E277F8FA}" type="presParOf" srcId="{B6582D11-9144-4FE6-8580-2556F4CBB47F}" destId="{442C16C4-E7D0-4F60-B067-C6CD2584E9AA}" srcOrd="0" destOrd="0" presId="urn:microsoft.com/office/officeart/2005/8/layout/list1"/>
    <dgm:cxn modelId="{0331FC1C-06B0-40BB-B966-56D4718D527D}" type="presParOf" srcId="{B6582D11-9144-4FE6-8580-2556F4CBB47F}" destId="{DDCADB6C-B019-48EA-864A-FDD185ACF52B}" srcOrd="1" destOrd="0" presId="urn:microsoft.com/office/officeart/2005/8/layout/list1"/>
    <dgm:cxn modelId="{5CF84801-F7E9-48A5-8847-ECDF224F3EB0}" type="presParOf" srcId="{C0E91EC6-66F6-41FE-8B6D-9B0FEFC88FCB}" destId="{4376F5AA-3899-4858-B773-1DB56732A7B1}" srcOrd="5" destOrd="0" presId="urn:microsoft.com/office/officeart/2005/8/layout/list1"/>
    <dgm:cxn modelId="{A2E54458-EC38-49A4-8C52-5BFBBEE2804E}" type="presParOf" srcId="{C0E91EC6-66F6-41FE-8B6D-9B0FEFC88FCB}" destId="{A8D8AF5D-C4F9-41B7-B419-756B5FA79D10}" srcOrd="6" destOrd="0" presId="urn:microsoft.com/office/officeart/2005/8/layout/list1"/>
    <dgm:cxn modelId="{B812F4ED-C7D7-46B9-881F-E16BB20F94C5}" type="presParOf" srcId="{C0E91EC6-66F6-41FE-8B6D-9B0FEFC88FCB}" destId="{2E86992D-9517-4981-A809-253E9C125538}" srcOrd="7" destOrd="0" presId="urn:microsoft.com/office/officeart/2005/8/layout/list1"/>
    <dgm:cxn modelId="{952D0264-087B-44FA-9E3D-B075C61B0291}" type="presParOf" srcId="{C0E91EC6-66F6-41FE-8B6D-9B0FEFC88FCB}" destId="{91CB0884-36E5-4F64-8122-36EEBB38A3ED}" srcOrd="8" destOrd="0" presId="urn:microsoft.com/office/officeart/2005/8/layout/list1"/>
    <dgm:cxn modelId="{ACEB441C-C0A4-4E8B-80B0-F24995D104F9}" type="presParOf" srcId="{91CB0884-36E5-4F64-8122-36EEBB38A3ED}" destId="{22D9039D-51ED-490C-B285-96F13FD589F9}" srcOrd="0" destOrd="0" presId="urn:microsoft.com/office/officeart/2005/8/layout/list1"/>
    <dgm:cxn modelId="{664C7423-CF76-4C2C-BF66-19296C18BC7C}" type="presParOf" srcId="{91CB0884-36E5-4F64-8122-36EEBB38A3ED}" destId="{EB11BA3F-3A53-45CC-9C66-D2A96618AA5F}" srcOrd="1" destOrd="0" presId="urn:microsoft.com/office/officeart/2005/8/layout/list1"/>
    <dgm:cxn modelId="{6ADD02C9-4CA6-4F31-8C92-FB1A8F47B918}" type="presParOf" srcId="{C0E91EC6-66F6-41FE-8B6D-9B0FEFC88FCB}" destId="{EB84C4AD-CB0F-46A8-B3A9-6F524DCE653B}" srcOrd="9" destOrd="0" presId="urn:microsoft.com/office/officeart/2005/8/layout/list1"/>
    <dgm:cxn modelId="{50946F10-88F2-459A-9CA4-F4652DF36110}" type="presParOf" srcId="{C0E91EC6-66F6-41FE-8B6D-9B0FEFC88FCB}" destId="{3F92F89C-3EB6-4359-855C-A0F6AE4CB052}" srcOrd="10" destOrd="0" presId="urn:microsoft.com/office/officeart/2005/8/layout/list1"/>
    <dgm:cxn modelId="{029EAABA-9AE7-4D36-90A8-49F704977864}" type="presParOf" srcId="{C0E91EC6-66F6-41FE-8B6D-9B0FEFC88FCB}" destId="{81220EB8-EB22-4052-B589-F90B1D216635}" srcOrd="11" destOrd="0" presId="urn:microsoft.com/office/officeart/2005/8/layout/list1"/>
    <dgm:cxn modelId="{6388B4B4-BFEA-40A9-B4E3-4A74EBC065E0}" type="presParOf" srcId="{C0E91EC6-66F6-41FE-8B6D-9B0FEFC88FCB}" destId="{E58BDFB8-1AD2-454E-BE40-5F48831E422A}" srcOrd="12" destOrd="0" presId="urn:microsoft.com/office/officeart/2005/8/layout/list1"/>
    <dgm:cxn modelId="{A592FA3B-090A-437B-8A23-7D66B934E272}" type="presParOf" srcId="{E58BDFB8-1AD2-454E-BE40-5F48831E422A}" destId="{255C4B5B-33C5-4AA2-A280-FC969504A954}" srcOrd="0" destOrd="0" presId="urn:microsoft.com/office/officeart/2005/8/layout/list1"/>
    <dgm:cxn modelId="{F01D321F-6E84-4CD0-BC78-8F1BDFD34821}" type="presParOf" srcId="{E58BDFB8-1AD2-454E-BE40-5F48831E422A}" destId="{084273EC-4DB5-46E5-BFBD-C97979EC682C}" srcOrd="1" destOrd="0" presId="urn:microsoft.com/office/officeart/2005/8/layout/list1"/>
    <dgm:cxn modelId="{46005A22-CB46-489E-8D73-CE5E17443A9E}" type="presParOf" srcId="{C0E91EC6-66F6-41FE-8B6D-9B0FEFC88FCB}" destId="{B28E3AA4-E935-4C95-AF9D-5EC83FF31748}" srcOrd="13" destOrd="0" presId="urn:microsoft.com/office/officeart/2005/8/layout/list1"/>
    <dgm:cxn modelId="{0FE33A15-3D41-41C4-94B9-47CCB5F9CCD6}" type="presParOf" srcId="{C0E91EC6-66F6-41FE-8B6D-9B0FEFC88FCB}" destId="{29AE3964-E138-4C5E-9902-F7303C98666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CF7FBE-F156-43E6-A0E1-3F37C86B384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D739EA9-EE32-4308-B661-9092DF9C51D8}">
      <dgm:prSet/>
      <dgm:spPr/>
      <dgm:t>
        <a:bodyPr/>
        <a:lstStyle/>
        <a:p>
          <a:r>
            <a:rPr lang="en-US" b="1"/>
            <a:t>Continue to be Categorically Excluded </a:t>
          </a:r>
          <a:endParaRPr lang="en-US"/>
        </a:p>
      </dgm:t>
    </dgm:pt>
    <dgm:pt modelId="{11C3AB90-28DB-44D7-8F3C-3D5F665DD00A}" type="parTrans" cxnId="{3A54289F-1B29-421C-8F16-45AD4A1C7E94}">
      <dgm:prSet/>
      <dgm:spPr/>
      <dgm:t>
        <a:bodyPr/>
        <a:lstStyle/>
        <a:p>
          <a:endParaRPr lang="en-US"/>
        </a:p>
      </dgm:t>
    </dgm:pt>
    <dgm:pt modelId="{87710CEB-CEBC-47CF-8326-7AF7E64A5DE4}" type="sibTrans" cxnId="{3A54289F-1B29-421C-8F16-45AD4A1C7E94}">
      <dgm:prSet/>
      <dgm:spPr/>
      <dgm:t>
        <a:bodyPr/>
        <a:lstStyle/>
        <a:p>
          <a:endParaRPr lang="en-US"/>
        </a:p>
      </dgm:t>
    </dgm:pt>
    <dgm:pt modelId="{2554A673-BC76-43A4-BF76-ACC713CE0E70}">
      <dgm:prSet/>
      <dgm:spPr/>
      <dgm:t>
        <a:bodyPr/>
        <a:lstStyle/>
        <a:p>
          <a:r>
            <a:rPr lang="en-US" b="0" dirty="0"/>
            <a:t>Consent/ethical concerns, safety concerns, cost burden to researchers (recruitment, enrollment, appropriate endpoints, risk of dropout and replacement), lack of protocols/trial design, prohibition on research in LTC corporate policies, Lack of trust between researchers/patients, researchers/LTC workers</a:t>
          </a:r>
          <a:endParaRPr lang="en-US" dirty="0"/>
        </a:p>
      </dgm:t>
    </dgm:pt>
    <dgm:pt modelId="{3F1A75D3-AC0A-4EC7-BF4F-A3F587C45016}" type="parTrans" cxnId="{6018C101-5F98-4B83-AC49-6D544D9B7EB2}">
      <dgm:prSet/>
      <dgm:spPr/>
      <dgm:t>
        <a:bodyPr/>
        <a:lstStyle/>
        <a:p>
          <a:endParaRPr lang="en-US"/>
        </a:p>
      </dgm:t>
    </dgm:pt>
    <dgm:pt modelId="{A012266B-5F87-42CC-A7E4-A9EE9EDA2A88}" type="sibTrans" cxnId="{6018C101-5F98-4B83-AC49-6D544D9B7EB2}">
      <dgm:prSet/>
      <dgm:spPr/>
      <dgm:t>
        <a:bodyPr/>
        <a:lstStyle/>
        <a:p>
          <a:endParaRPr lang="en-US"/>
        </a:p>
      </dgm:t>
    </dgm:pt>
    <dgm:pt modelId="{064AD34A-A02B-4666-A261-39AA1873F60F}">
      <dgm:prSet/>
      <dgm:spPr/>
      <dgm:t>
        <a:bodyPr/>
        <a:lstStyle/>
        <a:p>
          <a:r>
            <a:rPr lang="en-US" b="1"/>
            <a:t>Potential Participant Views on Clinical Trials</a:t>
          </a:r>
          <a:endParaRPr lang="en-US"/>
        </a:p>
      </dgm:t>
    </dgm:pt>
    <dgm:pt modelId="{4E4B0D26-7C99-4A63-A527-DACA73AA8805}" type="parTrans" cxnId="{3F8091A8-0294-48B3-BA6C-54676AA89A11}">
      <dgm:prSet/>
      <dgm:spPr/>
      <dgm:t>
        <a:bodyPr/>
        <a:lstStyle/>
        <a:p>
          <a:endParaRPr lang="en-US"/>
        </a:p>
      </dgm:t>
    </dgm:pt>
    <dgm:pt modelId="{D2DD4678-A942-479F-BA70-C9133AF24C8A}" type="sibTrans" cxnId="{3F8091A8-0294-48B3-BA6C-54676AA89A11}">
      <dgm:prSet/>
      <dgm:spPr/>
      <dgm:t>
        <a:bodyPr/>
        <a:lstStyle/>
        <a:p>
          <a:endParaRPr lang="en-US"/>
        </a:p>
      </dgm:t>
    </dgm:pt>
    <dgm:pt modelId="{4CC45D6F-7A38-433C-AD81-0545EC00E91C}">
      <dgm:prSet/>
      <dgm:spPr/>
      <dgm:t>
        <a:bodyPr/>
        <a:lstStyle/>
        <a:p>
          <a:r>
            <a:rPr lang="en-US" b="0"/>
            <a:t>Magic Bullet? Access to Better Care/Monitoring? Higher Quality Care? Income? (Jill Fisher, Med. Rsch for Hire)</a:t>
          </a:r>
          <a:endParaRPr lang="en-US"/>
        </a:p>
      </dgm:t>
    </dgm:pt>
    <dgm:pt modelId="{808572D6-EB37-4E37-B0FF-3C328BF41B6E}" type="parTrans" cxnId="{E0B8D132-E9AF-47DA-8478-047CC35634BE}">
      <dgm:prSet/>
      <dgm:spPr/>
      <dgm:t>
        <a:bodyPr/>
        <a:lstStyle/>
        <a:p>
          <a:endParaRPr lang="en-US"/>
        </a:p>
      </dgm:t>
    </dgm:pt>
    <dgm:pt modelId="{75E8E171-CDE2-42EE-898B-D97C74D19C3C}" type="sibTrans" cxnId="{E0B8D132-E9AF-47DA-8478-047CC35634BE}">
      <dgm:prSet/>
      <dgm:spPr/>
      <dgm:t>
        <a:bodyPr/>
        <a:lstStyle/>
        <a:p>
          <a:endParaRPr lang="en-US"/>
        </a:p>
      </dgm:t>
    </dgm:pt>
    <dgm:pt modelId="{A0E350CF-2B00-4FE1-9E50-0B74262F4E16}">
      <dgm:prSet/>
      <dgm:spPr/>
      <dgm:t>
        <a:bodyPr/>
        <a:lstStyle/>
        <a:p>
          <a:r>
            <a:rPr lang="en-US" b="1"/>
            <a:t>Alzheimer’s Disease/Dementia and Cancer Trials </a:t>
          </a:r>
          <a:endParaRPr lang="en-US"/>
        </a:p>
      </dgm:t>
    </dgm:pt>
    <dgm:pt modelId="{AAF1920B-560B-44AE-B8C6-ED65D7BD896B}" type="parTrans" cxnId="{1DD30B47-9EE4-4448-9BA9-4171E10B8C3D}">
      <dgm:prSet/>
      <dgm:spPr/>
      <dgm:t>
        <a:bodyPr/>
        <a:lstStyle/>
        <a:p>
          <a:endParaRPr lang="en-US"/>
        </a:p>
      </dgm:t>
    </dgm:pt>
    <dgm:pt modelId="{BCE53BF1-2BCB-4591-A2DE-D9914A25F013}" type="sibTrans" cxnId="{1DD30B47-9EE4-4448-9BA9-4171E10B8C3D}">
      <dgm:prSet/>
      <dgm:spPr/>
      <dgm:t>
        <a:bodyPr/>
        <a:lstStyle/>
        <a:p>
          <a:endParaRPr lang="en-US"/>
        </a:p>
      </dgm:t>
    </dgm:pt>
    <dgm:pt modelId="{BD3BDA62-45E4-462A-9BD3-689C6C1F68F1}">
      <dgm:prSet/>
      <dgm:spPr/>
      <dgm:t>
        <a:bodyPr/>
        <a:lstStyle/>
        <a:p>
          <a:r>
            <a:rPr lang="en-US" b="0"/>
            <a:t>Alzheimer’s Association TrialsMatch and Alzheimers.gov (most not conducted in LTC)</a:t>
          </a:r>
          <a:endParaRPr lang="en-US"/>
        </a:p>
      </dgm:t>
    </dgm:pt>
    <dgm:pt modelId="{EDB221F1-A32E-46C3-B7BF-2AD993D45DAA}" type="parTrans" cxnId="{C516ABAA-27BE-4C42-9256-E6F41D112592}">
      <dgm:prSet/>
      <dgm:spPr/>
      <dgm:t>
        <a:bodyPr/>
        <a:lstStyle/>
        <a:p>
          <a:endParaRPr lang="en-US"/>
        </a:p>
      </dgm:t>
    </dgm:pt>
    <dgm:pt modelId="{6EA2728A-4DC5-4DB4-8AC4-8FEF3E6EE9C2}" type="sibTrans" cxnId="{C516ABAA-27BE-4C42-9256-E6F41D112592}">
      <dgm:prSet/>
      <dgm:spPr/>
      <dgm:t>
        <a:bodyPr/>
        <a:lstStyle/>
        <a:p>
          <a:endParaRPr lang="en-US"/>
        </a:p>
      </dgm:t>
    </dgm:pt>
    <dgm:pt modelId="{F8031D26-A650-414D-90B7-81000EA56681}">
      <dgm:prSet/>
      <dgm:spPr/>
      <dgm:t>
        <a:bodyPr/>
        <a:lstStyle/>
        <a:p>
          <a:r>
            <a:rPr lang="en-US" b="0"/>
            <a:t>NIA </a:t>
          </a:r>
          <a:r>
            <a:rPr lang="en-US" b="0">
              <a:sym typeface="Wingdings" panose="05000000000000000000" pitchFamily="2" charset="2"/>
            </a:rPr>
            <a:t></a:t>
          </a:r>
          <a:r>
            <a:rPr lang="en-US" b="0"/>
            <a:t> Majority involve caregiving, decision-making, care coordination, care planning, screening, etc. </a:t>
          </a:r>
          <a:endParaRPr lang="en-US"/>
        </a:p>
      </dgm:t>
    </dgm:pt>
    <dgm:pt modelId="{A1D48F1C-4D82-4386-AC56-CF8682A00D33}" type="parTrans" cxnId="{664A3193-C16B-46FC-A457-924F6928CB5C}">
      <dgm:prSet/>
      <dgm:spPr/>
      <dgm:t>
        <a:bodyPr/>
        <a:lstStyle/>
        <a:p>
          <a:endParaRPr lang="en-US"/>
        </a:p>
      </dgm:t>
    </dgm:pt>
    <dgm:pt modelId="{CB013BB1-F3A3-404C-8CC8-9F329BE73D6E}" type="sibTrans" cxnId="{664A3193-C16B-46FC-A457-924F6928CB5C}">
      <dgm:prSet/>
      <dgm:spPr/>
      <dgm:t>
        <a:bodyPr/>
        <a:lstStyle/>
        <a:p>
          <a:endParaRPr lang="en-US"/>
        </a:p>
      </dgm:t>
    </dgm:pt>
    <dgm:pt modelId="{E475CE46-C940-4275-B198-CEBA5B40844F}">
      <dgm:prSet/>
      <dgm:spPr/>
      <dgm:t>
        <a:bodyPr/>
        <a:lstStyle/>
        <a:p>
          <a:r>
            <a:rPr lang="en-US" b="1"/>
            <a:t>LTC is a range of services and supports necessary for an individual to meet their personal care needs</a:t>
          </a:r>
          <a:endParaRPr lang="en-US"/>
        </a:p>
      </dgm:t>
    </dgm:pt>
    <dgm:pt modelId="{B855A930-4D47-40B4-ABAF-6E2977BF823B}" type="parTrans" cxnId="{272E49B1-ECB4-4616-8E9D-43F55AD3B084}">
      <dgm:prSet/>
      <dgm:spPr/>
      <dgm:t>
        <a:bodyPr/>
        <a:lstStyle/>
        <a:p>
          <a:endParaRPr lang="en-US"/>
        </a:p>
      </dgm:t>
    </dgm:pt>
    <dgm:pt modelId="{F708B8AB-D568-47CD-AE3D-0EDDFDA8E2DC}" type="sibTrans" cxnId="{272E49B1-ECB4-4616-8E9D-43F55AD3B084}">
      <dgm:prSet/>
      <dgm:spPr/>
      <dgm:t>
        <a:bodyPr/>
        <a:lstStyle/>
        <a:p>
          <a:endParaRPr lang="en-US"/>
        </a:p>
      </dgm:t>
    </dgm:pt>
    <dgm:pt modelId="{F67AFBCB-3E34-47D2-83B9-C9BFF21A66A6}">
      <dgm:prSet/>
      <dgm:spPr/>
      <dgm:t>
        <a:bodyPr/>
        <a:lstStyle/>
        <a:p>
          <a:r>
            <a:rPr lang="en-US" b="0"/>
            <a:t>LTC is </a:t>
          </a:r>
          <a:r>
            <a:rPr lang="en-US" b="0" u="sng"/>
            <a:t>not primarily medical care</a:t>
          </a:r>
          <a:r>
            <a:rPr lang="en-US" b="0"/>
            <a:t>, but rather assistance with Activities of Daily Living (ADLs)</a:t>
          </a:r>
          <a:endParaRPr lang="en-US"/>
        </a:p>
      </dgm:t>
    </dgm:pt>
    <dgm:pt modelId="{3989A279-2C3D-4832-A326-CFD2278503D5}" type="parTrans" cxnId="{02EE2BB9-984A-406E-9810-FB309100AE4D}">
      <dgm:prSet/>
      <dgm:spPr/>
      <dgm:t>
        <a:bodyPr/>
        <a:lstStyle/>
        <a:p>
          <a:endParaRPr lang="en-US"/>
        </a:p>
      </dgm:t>
    </dgm:pt>
    <dgm:pt modelId="{5016F95F-BD21-4D16-9FA8-2A7FA236A958}" type="sibTrans" cxnId="{02EE2BB9-984A-406E-9810-FB309100AE4D}">
      <dgm:prSet/>
      <dgm:spPr/>
      <dgm:t>
        <a:bodyPr/>
        <a:lstStyle/>
        <a:p>
          <a:endParaRPr lang="en-US"/>
        </a:p>
      </dgm:t>
    </dgm:pt>
    <dgm:pt modelId="{38C11326-6A5C-4D00-94D0-6201E470A6AE}">
      <dgm:prSet/>
      <dgm:spPr/>
      <dgm:t>
        <a:bodyPr/>
        <a:lstStyle/>
        <a:p>
          <a:r>
            <a:rPr lang="en-US" b="0"/>
            <a:t>LTC takes a variety of forms, from Home Health Care (HHC) to Institutional Hospice </a:t>
          </a:r>
          <a:endParaRPr lang="en-US"/>
        </a:p>
      </dgm:t>
    </dgm:pt>
    <dgm:pt modelId="{E9F4EDBC-AA63-4A7A-A385-6C33CA820A58}" type="parTrans" cxnId="{FEA2A5E9-A288-438B-909C-69FB7EB449A4}">
      <dgm:prSet/>
      <dgm:spPr/>
      <dgm:t>
        <a:bodyPr/>
        <a:lstStyle/>
        <a:p>
          <a:endParaRPr lang="en-US"/>
        </a:p>
      </dgm:t>
    </dgm:pt>
    <dgm:pt modelId="{8DA191B1-24F2-47BD-934A-5900CB36546D}" type="sibTrans" cxnId="{FEA2A5E9-A288-438B-909C-69FB7EB449A4}">
      <dgm:prSet/>
      <dgm:spPr/>
      <dgm:t>
        <a:bodyPr/>
        <a:lstStyle/>
        <a:p>
          <a:endParaRPr lang="en-US"/>
        </a:p>
      </dgm:t>
    </dgm:pt>
    <dgm:pt modelId="{ED8402EB-079B-46AB-9329-2FAB879C12E5}">
      <dgm:prSet/>
      <dgm:spPr/>
      <dgm:t>
        <a:bodyPr/>
        <a:lstStyle/>
        <a:p>
          <a:r>
            <a:rPr lang="en-US" b="1"/>
            <a:t>Change trial design w/institutional and residential variance + leverage emerging tech</a:t>
          </a:r>
          <a:endParaRPr lang="en-US"/>
        </a:p>
      </dgm:t>
    </dgm:pt>
    <dgm:pt modelId="{C16BF90C-3219-44AD-8C0B-543560067BED}" type="parTrans" cxnId="{99A2B93F-761A-4F97-8574-19167C94FA6E}">
      <dgm:prSet/>
      <dgm:spPr/>
      <dgm:t>
        <a:bodyPr/>
        <a:lstStyle/>
        <a:p>
          <a:endParaRPr lang="en-US"/>
        </a:p>
      </dgm:t>
    </dgm:pt>
    <dgm:pt modelId="{BD1CF5FE-6912-4456-ACE4-4FB84CFC823F}" type="sibTrans" cxnId="{99A2B93F-761A-4F97-8574-19167C94FA6E}">
      <dgm:prSet/>
      <dgm:spPr/>
      <dgm:t>
        <a:bodyPr/>
        <a:lstStyle/>
        <a:p>
          <a:endParaRPr lang="en-US"/>
        </a:p>
      </dgm:t>
    </dgm:pt>
    <dgm:pt modelId="{E7240715-ED52-4C09-9312-6E57EF5D4198}">
      <dgm:prSet/>
      <dgm:spPr/>
      <dgm:t>
        <a:bodyPr/>
        <a:lstStyle/>
        <a:p>
          <a:r>
            <a:rPr lang="en-US" b="0"/>
            <a:t>Better Monitoring, Wearables, Earlier Detection w/AI Tools, Decentralized Clinical Trials</a:t>
          </a:r>
          <a:endParaRPr lang="en-US"/>
        </a:p>
      </dgm:t>
    </dgm:pt>
    <dgm:pt modelId="{642F7ED0-3FE5-4421-8A8F-3C8230C02087}" type="parTrans" cxnId="{2B9C8E20-50A2-4781-AC63-BA4A43A4AE53}">
      <dgm:prSet/>
      <dgm:spPr/>
      <dgm:t>
        <a:bodyPr/>
        <a:lstStyle/>
        <a:p>
          <a:endParaRPr lang="en-US"/>
        </a:p>
      </dgm:t>
    </dgm:pt>
    <dgm:pt modelId="{4868F1D3-C1A0-475F-A705-D089698E115F}" type="sibTrans" cxnId="{2B9C8E20-50A2-4781-AC63-BA4A43A4AE53}">
      <dgm:prSet/>
      <dgm:spPr/>
      <dgm:t>
        <a:bodyPr/>
        <a:lstStyle/>
        <a:p>
          <a:endParaRPr lang="en-US"/>
        </a:p>
      </dgm:t>
    </dgm:pt>
    <dgm:pt modelId="{E9643BB3-8690-4EC0-B75F-66E881AF7788}" type="pres">
      <dgm:prSet presAssocID="{6FCF7FBE-F156-43E6-A0E1-3F37C86B3840}" presName="linear" presStyleCnt="0">
        <dgm:presLayoutVars>
          <dgm:animLvl val="lvl"/>
          <dgm:resizeHandles val="exact"/>
        </dgm:presLayoutVars>
      </dgm:prSet>
      <dgm:spPr/>
    </dgm:pt>
    <dgm:pt modelId="{63F415BB-172D-4A3C-959E-8F90CB8C810E}" type="pres">
      <dgm:prSet presAssocID="{7D739EA9-EE32-4308-B661-9092DF9C51D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7A59016-B4B2-43CF-82E5-1EC7E6850FF2}" type="pres">
      <dgm:prSet presAssocID="{7D739EA9-EE32-4308-B661-9092DF9C51D8}" presName="childText" presStyleLbl="revTx" presStyleIdx="0" presStyleCnt="5">
        <dgm:presLayoutVars>
          <dgm:bulletEnabled val="1"/>
        </dgm:presLayoutVars>
      </dgm:prSet>
      <dgm:spPr/>
    </dgm:pt>
    <dgm:pt modelId="{FD4C68BD-FE62-4FFE-8AC5-E6F2A2A85882}" type="pres">
      <dgm:prSet presAssocID="{064AD34A-A02B-4666-A261-39AA1873F60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0BD2463-4FAF-41B9-804F-FA1B3FA5D451}" type="pres">
      <dgm:prSet presAssocID="{064AD34A-A02B-4666-A261-39AA1873F60F}" presName="childText" presStyleLbl="revTx" presStyleIdx="1" presStyleCnt="5">
        <dgm:presLayoutVars>
          <dgm:bulletEnabled val="1"/>
        </dgm:presLayoutVars>
      </dgm:prSet>
      <dgm:spPr/>
    </dgm:pt>
    <dgm:pt modelId="{2F66BE17-195C-4920-AEB7-292A85635E0E}" type="pres">
      <dgm:prSet presAssocID="{A0E350CF-2B00-4FE1-9E50-0B74262F4E1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332078E-5DCA-4640-8070-291A7BCFD77E}" type="pres">
      <dgm:prSet presAssocID="{A0E350CF-2B00-4FE1-9E50-0B74262F4E16}" presName="childText" presStyleLbl="revTx" presStyleIdx="2" presStyleCnt="5">
        <dgm:presLayoutVars>
          <dgm:bulletEnabled val="1"/>
        </dgm:presLayoutVars>
      </dgm:prSet>
      <dgm:spPr/>
    </dgm:pt>
    <dgm:pt modelId="{9A32D146-8320-44B8-9668-653ED587E960}" type="pres">
      <dgm:prSet presAssocID="{E475CE46-C940-4275-B198-CEBA5B40844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83D6079-3905-4D21-BBE7-3F9479ABC68F}" type="pres">
      <dgm:prSet presAssocID="{E475CE46-C940-4275-B198-CEBA5B40844F}" presName="childText" presStyleLbl="revTx" presStyleIdx="3" presStyleCnt="5">
        <dgm:presLayoutVars>
          <dgm:bulletEnabled val="1"/>
        </dgm:presLayoutVars>
      </dgm:prSet>
      <dgm:spPr/>
    </dgm:pt>
    <dgm:pt modelId="{B059F742-3AB6-49DF-BDC9-1B649E380E8F}" type="pres">
      <dgm:prSet presAssocID="{ED8402EB-079B-46AB-9329-2FAB879C12E5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569128D5-14CB-4F30-B933-8FA5A47DCF90}" type="pres">
      <dgm:prSet presAssocID="{ED8402EB-079B-46AB-9329-2FAB879C12E5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6018C101-5F98-4B83-AC49-6D544D9B7EB2}" srcId="{7D739EA9-EE32-4308-B661-9092DF9C51D8}" destId="{2554A673-BC76-43A4-BF76-ACC713CE0E70}" srcOrd="0" destOrd="0" parTransId="{3F1A75D3-AC0A-4EC7-BF4F-A3F587C45016}" sibTransId="{A012266B-5F87-42CC-A7E4-A9EE9EDA2A88}"/>
    <dgm:cxn modelId="{4175BB17-9CBA-423B-9F01-84245BF3F18E}" type="presOf" srcId="{F8031D26-A650-414D-90B7-81000EA56681}" destId="{5332078E-5DCA-4640-8070-291A7BCFD77E}" srcOrd="0" destOrd="1" presId="urn:microsoft.com/office/officeart/2005/8/layout/vList2"/>
    <dgm:cxn modelId="{2B9C8E20-50A2-4781-AC63-BA4A43A4AE53}" srcId="{ED8402EB-079B-46AB-9329-2FAB879C12E5}" destId="{E7240715-ED52-4C09-9312-6E57EF5D4198}" srcOrd="0" destOrd="0" parTransId="{642F7ED0-3FE5-4421-8A8F-3C8230C02087}" sibTransId="{4868F1D3-C1A0-475F-A705-D089698E115F}"/>
    <dgm:cxn modelId="{F72B312C-EC46-461A-BC30-7C0F26A019A4}" type="presOf" srcId="{ED8402EB-079B-46AB-9329-2FAB879C12E5}" destId="{B059F742-3AB6-49DF-BDC9-1B649E380E8F}" srcOrd="0" destOrd="0" presId="urn:microsoft.com/office/officeart/2005/8/layout/vList2"/>
    <dgm:cxn modelId="{E0B8D132-E9AF-47DA-8478-047CC35634BE}" srcId="{064AD34A-A02B-4666-A261-39AA1873F60F}" destId="{4CC45D6F-7A38-433C-AD81-0545EC00E91C}" srcOrd="0" destOrd="0" parTransId="{808572D6-EB37-4E37-B0FF-3C328BF41B6E}" sibTransId="{75E8E171-CDE2-42EE-898B-D97C74D19C3C}"/>
    <dgm:cxn modelId="{FC23C334-B997-4EC7-BD7C-9CDBF37A1DA1}" type="presOf" srcId="{7D739EA9-EE32-4308-B661-9092DF9C51D8}" destId="{63F415BB-172D-4A3C-959E-8F90CB8C810E}" srcOrd="0" destOrd="0" presId="urn:microsoft.com/office/officeart/2005/8/layout/vList2"/>
    <dgm:cxn modelId="{D595D737-3C33-478D-ABFE-8324437471AF}" type="presOf" srcId="{F67AFBCB-3E34-47D2-83B9-C9BFF21A66A6}" destId="{983D6079-3905-4D21-BBE7-3F9479ABC68F}" srcOrd="0" destOrd="0" presId="urn:microsoft.com/office/officeart/2005/8/layout/vList2"/>
    <dgm:cxn modelId="{99A2B93F-761A-4F97-8574-19167C94FA6E}" srcId="{6FCF7FBE-F156-43E6-A0E1-3F37C86B3840}" destId="{ED8402EB-079B-46AB-9329-2FAB879C12E5}" srcOrd="4" destOrd="0" parTransId="{C16BF90C-3219-44AD-8C0B-543560067BED}" sibTransId="{BD1CF5FE-6912-4456-ACE4-4FB84CFC823F}"/>
    <dgm:cxn modelId="{36429C5F-0D70-43B9-BDD6-1476A939FA71}" type="presOf" srcId="{A0E350CF-2B00-4FE1-9E50-0B74262F4E16}" destId="{2F66BE17-195C-4920-AEB7-292A85635E0E}" srcOrd="0" destOrd="0" presId="urn:microsoft.com/office/officeart/2005/8/layout/vList2"/>
    <dgm:cxn modelId="{7A6DAF64-70C1-4D10-AB9C-0B7BCB6051C6}" type="presOf" srcId="{064AD34A-A02B-4666-A261-39AA1873F60F}" destId="{FD4C68BD-FE62-4FFE-8AC5-E6F2A2A85882}" srcOrd="0" destOrd="0" presId="urn:microsoft.com/office/officeart/2005/8/layout/vList2"/>
    <dgm:cxn modelId="{1DD30B47-9EE4-4448-9BA9-4171E10B8C3D}" srcId="{6FCF7FBE-F156-43E6-A0E1-3F37C86B3840}" destId="{A0E350CF-2B00-4FE1-9E50-0B74262F4E16}" srcOrd="2" destOrd="0" parTransId="{AAF1920B-560B-44AE-B8C6-ED65D7BD896B}" sibTransId="{BCE53BF1-2BCB-4591-A2DE-D9914A25F013}"/>
    <dgm:cxn modelId="{D5735C6B-DB58-42FF-BD28-85C9F8E14CC9}" type="presOf" srcId="{38C11326-6A5C-4D00-94D0-6201E470A6AE}" destId="{983D6079-3905-4D21-BBE7-3F9479ABC68F}" srcOrd="0" destOrd="1" presId="urn:microsoft.com/office/officeart/2005/8/layout/vList2"/>
    <dgm:cxn modelId="{388FCE78-3A93-4FE0-8925-D3304B9098C7}" type="presOf" srcId="{4CC45D6F-7A38-433C-AD81-0545EC00E91C}" destId="{80BD2463-4FAF-41B9-804F-FA1B3FA5D451}" srcOrd="0" destOrd="0" presId="urn:microsoft.com/office/officeart/2005/8/layout/vList2"/>
    <dgm:cxn modelId="{AF16FA7E-2E66-4B71-87F4-CC4E9D47F611}" type="presOf" srcId="{2554A673-BC76-43A4-BF76-ACC713CE0E70}" destId="{77A59016-B4B2-43CF-82E5-1EC7E6850FF2}" srcOrd="0" destOrd="0" presId="urn:microsoft.com/office/officeart/2005/8/layout/vList2"/>
    <dgm:cxn modelId="{9CD90180-FA31-48A7-B095-D20D8CDAA08B}" type="presOf" srcId="{6FCF7FBE-F156-43E6-A0E1-3F37C86B3840}" destId="{E9643BB3-8690-4EC0-B75F-66E881AF7788}" srcOrd="0" destOrd="0" presId="urn:microsoft.com/office/officeart/2005/8/layout/vList2"/>
    <dgm:cxn modelId="{D27C0485-8A84-4D6A-A5BA-21977D111172}" type="presOf" srcId="{E475CE46-C940-4275-B198-CEBA5B40844F}" destId="{9A32D146-8320-44B8-9668-653ED587E960}" srcOrd="0" destOrd="0" presId="urn:microsoft.com/office/officeart/2005/8/layout/vList2"/>
    <dgm:cxn modelId="{664A3193-C16B-46FC-A457-924F6928CB5C}" srcId="{A0E350CF-2B00-4FE1-9E50-0B74262F4E16}" destId="{F8031D26-A650-414D-90B7-81000EA56681}" srcOrd="1" destOrd="0" parTransId="{A1D48F1C-4D82-4386-AC56-CF8682A00D33}" sibTransId="{CB013BB1-F3A3-404C-8CC8-9F329BE73D6E}"/>
    <dgm:cxn modelId="{3A54289F-1B29-421C-8F16-45AD4A1C7E94}" srcId="{6FCF7FBE-F156-43E6-A0E1-3F37C86B3840}" destId="{7D739EA9-EE32-4308-B661-9092DF9C51D8}" srcOrd="0" destOrd="0" parTransId="{11C3AB90-28DB-44D7-8F3C-3D5F665DD00A}" sibTransId="{87710CEB-CEBC-47CF-8326-7AF7E64A5DE4}"/>
    <dgm:cxn modelId="{3F8091A8-0294-48B3-BA6C-54676AA89A11}" srcId="{6FCF7FBE-F156-43E6-A0E1-3F37C86B3840}" destId="{064AD34A-A02B-4666-A261-39AA1873F60F}" srcOrd="1" destOrd="0" parTransId="{4E4B0D26-7C99-4A63-A527-DACA73AA8805}" sibTransId="{D2DD4678-A942-479F-BA70-C9133AF24C8A}"/>
    <dgm:cxn modelId="{C516ABAA-27BE-4C42-9256-E6F41D112592}" srcId="{A0E350CF-2B00-4FE1-9E50-0B74262F4E16}" destId="{BD3BDA62-45E4-462A-9BD3-689C6C1F68F1}" srcOrd="0" destOrd="0" parTransId="{EDB221F1-A32E-46C3-B7BF-2AD993D45DAA}" sibTransId="{6EA2728A-4DC5-4DB4-8AC4-8FEF3E6EE9C2}"/>
    <dgm:cxn modelId="{272E49B1-ECB4-4616-8E9D-43F55AD3B084}" srcId="{6FCF7FBE-F156-43E6-A0E1-3F37C86B3840}" destId="{E475CE46-C940-4275-B198-CEBA5B40844F}" srcOrd="3" destOrd="0" parTransId="{B855A930-4D47-40B4-ABAF-6E2977BF823B}" sibTransId="{F708B8AB-D568-47CD-AE3D-0EDDFDA8E2DC}"/>
    <dgm:cxn modelId="{02EE2BB9-984A-406E-9810-FB309100AE4D}" srcId="{E475CE46-C940-4275-B198-CEBA5B40844F}" destId="{F67AFBCB-3E34-47D2-83B9-C9BFF21A66A6}" srcOrd="0" destOrd="0" parTransId="{3989A279-2C3D-4832-A326-CFD2278503D5}" sibTransId="{5016F95F-BD21-4D16-9FA8-2A7FA236A958}"/>
    <dgm:cxn modelId="{FEA2A5E9-A288-438B-909C-69FB7EB449A4}" srcId="{E475CE46-C940-4275-B198-CEBA5B40844F}" destId="{38C11326-6A5C-4D00-94D0-6201E470A6AE}" srcOrd="1" destOrd="0" parTransId="{E9F4EDBC-AA63-4A7A-A385-6C33CA820A58}" sibTransId="{8DA191B1-24F2-47BD-934A-5900CB36546D}"/>
    <dgm:cxn modelId="{81BF34FC-93F5-4AB8-BE43-525BA9B02E0F}" type="presOf" srcId="{BD3BDA62-45E4-462A-9BD3-689C6C1F68F1}" destId="{5332078E-5DCA-4640-8070-291A7BCFD77E}" srcOrd="0" destOrd="0" presId="urn:microsoft.com/office/officeart/2005/8/layout/vList2"/>
    <dgm:cxn modelId="{454F83FC-E891-4A32-89E0-AA12A08D6AB4}" type="presOf" srcId="{E7240715-ED52-4C09-9312-6E57EF5D4198}" destId="{569128D5-14CB-4F30-B933-8FA5A47DCF90}" srcOrd="0" destOrd="0" presId="urn:microsoft.com/office/officeart/2005/8/layout/vList2"/>
    <dgm:cxn modelId="{A8BF1E9B-A90B-4891-A221-78D7E832E3CE}" type="presParOf" srcId="{E9643BB3-8690-4EC0-B75F-66E881AF7788}" destId="{63F415BB-172D-4A3C-959E-8F90CB8C810E}" srcOrd="0" destOrd="0" presId="urn:microsoft.com/office/officeart/2005/8/layout/vList2"/>
    <dgm:cxn modelId="{F1295BFE-CFF8-4029-AA98-40A6833B3311}" type="presParOf" srcId="{E9643BB3-8690-4EC0-B75F-66E881AF7788}" destId="{77A59016-B4B2-43CF-82E5-1EC7E6850FF2}" srcOrd="1" destOrd="0" presId="urn:microsoft.com/office/officeart/2005/8/layout/vList2"/>
    <dgm:cxn modelId="{06AE6972-158F-4CC3-A046-60EBEB23DA04}" type="presParOf" srcId="{E9643BB3-8690-4EC0-B75F-66E881AF7788}" destId="{FD4C68BD-FE62-4FFE-8AC5-E6F2A2A85882}" srcOrd="2" destOrd="0" presId="urn:microsoft.com/office/officeart/2005/8/layout/vList2"/>
    <dgm:cxn modelId="{69B7B26C-FFD6-490A-B207-9AB1872ED41F}" type="presParOf" srcId="{E9643BB3-8690-4EC0-B75F-66E881AF7788}" destId="{80BD2463-4FAF-41B9-804F-FA1B3FA5D451}" srcOrd="3" destOrd="0" presId="urn:microsoft.com/office/officeart/2005/8/layout/vList2"/>
    <dgm:cxn modelId="{627620C6-749C-46BD-9A06-F334D6F45D43}" type="presParOf" srcId="{E9643BB3-8690-4EC0-B75F-66E881AF7788}" destId="{2F66BE17-195C-4920-AEB7-292A85635E0E}" srcOrd="4" destOrd="0" presId="urn:microsoft.com/office/officeart/2005/8/layout/vList2"/>
    <dgm:cxn modelId="{384BE4CE-5E05-4AE0-93B0-BADCE9761C11}" type="presParOf" srcId="{E9643BB3-8690-4EC0-B75F-66E881AF7788}" destId="{5332078E-5DCA-4640-8070-291A7BCFD77E}" srcOrd="5" destOrd="0" presId="urn:microsoft.com/office/officeart/2005/8/layout/vList2"/>
    <dgm:cxn modelId="{1584DF89-A3A6-4773-B3CB-342F0119DBDB}" type="presParOf" srcId="{E9643BB3-8690-4EC0-B75F-66E881AF7788}" destId="{9A32D146-8320-44B8-9668-653ED587E960}" srcOrd="6" destOrd="0" presId="urn:microsoft.com/office/officeart/2005/8/layout/vList2"/>
    <dgm:cxn modelId="{1FE7A11A-FC03-45D7-A4D0-868DAAF72D05}" type="presParOf" srcId="{E9643BB3-8690-4EC0-B75F-66E881AF7788}" destId="{983D6079-3905-4D21-BBE7-3F9479ABC68F}" srcOrd="7" destOrd="0" presId="urn:microsoft.com/office/officeart/2005/8/layout/vList2"/>
    <dgm:cxn modelId="{77776AD1-5C22-418D-B75E-158AAD8519C6}" type="presParOf" srcId="{E9643BB3-8690-4EC0-B75F-66E881AF7788}" destId="{B059F742-3AB6-49DF-BDC9-1B649E380E8F}" srcOrd="8" destOrd="0" presId="urn:microsoft.com/office/officeart/2005/8/layout/vList2"/>
    <dgm:cxn modelId="{EA7DCA94-CA6C-493F-B741-0C0AE5EA2F93}" type="presParOf" srcId="{E9643BB3-8690-4EC0-B75F-66E881AF7788}" destId="{569128D5-14CB-4F30-B933-8FA5A47DCF90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9CC88A4-35F7-4D0F-ABCB-4813620E67D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869462B0-FE9D-42D2-92B5-632E068986F9}">
      <dgm:prSet phldrT="[Text]" custT="1"/>
      <dgm:spPr/>
      <dgm:t>
        <a:bodyPr/>
        <a:lstStyle/>
        <a:p>
          <a:endParaRPr lang="en-US" sz="1600" dirty="0"/>
        </a:p>
      </dgm:t>
    </dgm:pt>
    <dgm:pt modelId="{C2C3E04C-693F-45E3-8FA2-AEC3EAA965E4}" type="sibTrans" cxnId="{E1F00A96-B206-43C4-A234-A66B43FB7DBC}">
      <dgm:prSet/>
      <dgm:spPr/>
      <dgm:t>
        <a:bodyPr/>
        <a:lstStyle/>
        <a:p>
          <a:endParaRPr lang="en-US"/>
        </a:p>
      </dgm:t>
    </dgm:pt>
    <dgm:pt modelId="{008CC44C-63FB-4EF6-945A-C10AFDEA15E8}" type="parTrans" cxnId="{E1F00A96-B206-43C4-A234-A66B43FB7DBC}">
      <dgm:prSet/>
      <dgm:spPr/>
      <dgm:t>
        <a:bodyPr/>
        <a:lstStyle/>
        <a:p>
          <a:endParaRPr lang="en-US"/>
        </a:p>
      </dgm:t>
    </dgm:pt>
    <dgm:pt modelId="{23AC5332-4021-4B5D-9FDE-CA7907548378}">
      <dgm:prSet phldrT="[Text]" custT="1"/>
      <dgm:spPr/>
      <dgm:t>
        <a:bodyPr/>
        <a:lstStyle/>
        <a:p>
          <a:endParaRPr lang="en-US" sz="1600" dirty="0"/>
        </a:p>
      </dgm:t>
    </dgm:pt>
    <dgm:pt modelId="{35E5A450-57EA-4663-B8C7-3728B8CBBF7E}" type="parTrans" cxnId="{4648B4D4-7C92-46B9-AF4E-F394A2DA2A44}">
      <dgm:prSet/>
      <dgm:spPr/>
      <dgm:t>
        <a:bodyPr/>
        <a:lstStyle/>
        <a:p>
          <a:endParaRPr lang="en-US"/>
        </a:p>
      </dgm:t>
    </dgm:pt>
    <dgm:pt modelId="{24150034-FF90-4DB4-81E5-6453E3C7E7B2}" type="sibTrans" cxnId="{4648B4D4-7C92-46B9-AF4E-F394A2DA2A44}">
      <dgm:prSet/>
      <dgm:spPr/>
      <dgm:t>
        <a:bodyPr/>
        <a:lstStyle/>
        <a:p>
          <a:endParaRPr lang="en-US"/>
        </a:p>
      </dgm:t>
    </dgm:pt>
    <dgm:pt modelId="{16F630D3-9A76-4C8B-B030-304D46B4B9A2}">
      <dgm:prSet phldrT="[Text]" custT="1"/>
      <dgm:spPr/>
      <dgm:t>
        <a:bodyPr/>
        <a:lstStyle/>
        <a:p>
          <a:endParaRPr lang="en-US" sz="1600" dirty="0"/>
        </a:p>
      </dgm:t>
    </dgm:pt>
    <dgm:pt modelId="{0AB61A80-8509-4095-B726-10668EF57522}" type="parTrans" cxnId="{F0693625-E78C-494F-B90B-125C2A23BB0E}">
      <dgm:prSet/>
      <dgm:spPr/>
      <dgm:t>
        <a:bodyPr/>
        <a:lstStyle/>
        <a:p>
          <a:endParaRPr lang="en-US"/>
        </a:p>
      </dgm:t>
    </dgm:pt>
    <dgm:pt modelId="{48561E2C-7C4E-4048-BE18-388F15C15618}" type="sibTrans" cxnId="{F0693625-E78C-494F-B90B-125C2A23BB0E}">
      <dgm:prSet/>
      <dgm:spPr/>
      <dgm:t>
        <a:bodyPr/>
        <a:lstStyle/>
        <a:p>
          <a:endParaRPr lang="en-US"/>
        </a:p>
      </dgm:t>
    </dgm:pt>
    <dgm:pt modelId="{140FE21F-C9F4-490D-B9B2-3DBE0D367D23}">
      <dgm:prSet phldrT="[Text]" custT="1"/>
      <dgm:spPr/>
      <dgm:t>
        <a:bodyPr/>
        <a:lstStyle/>
        <a:p>
          <a:endParaRPr lang="en-US" sz="1600" dirty="0"/>
        </a:p>
      </dgm:t>
    </dgm:pt>
    <dgm:pt modelId="{614EA17F-AD9A-4508-ACCC-163EC6C0312D}" type="parTrans" cxnId="{C95E5C84-FF69-4F8A-9C25-6A53A2270235}">
      <dgm:prSet/>
      <dgm:spPr/>
      <dgm:t>
        <a:bodyPr/>
        <a:lstStyle/>
        <a:p>
          <a:endParaRPr lang="en-US"/>
        </a:p>
      </dgm:t>
    </dgm:pt>
    <dgm:pt modelId="{2566B5EF-F796-4796-80A9-EF9932787C74}" type="sibTrans" cxnId="{C95E5C84-FF69-4F8A-9C25-6A53A2270235}">
      <dgm:prSet/>
      <dgm:spPr/>
      <dgm:t>
        <a:bodyPr/>
        <a:lstStyle/>
        <a:p>
          <a:endParaRPr lang="en-US"/>
        </a:p>
      </dgm:t>
    </dgm:pt>
    <dgm:pt modelId="{2A56F746-BE72-4D72-928D-859F8AD18428}">
      <dgm:prSet phldrT="[Text]" custT="1"/>
      <dgm:spPr/>
      <dgm:t>
        <a:bodyPr/>
        <a:lstStyle/>
        <a:p>
          <a:endParaRPr lang="en-US" sz="1600" dirty="0"/>
        </a:p>
      </dgm:t>
    </dgm:pt>
    <dgm:pt modelId="{AD0879D4-7C7F-4A1A-938A-29423CBE1C76}" type="sibTrans" cxnId="{2157FBCB-5A9D-46D2-A00D-4AD610D97E61}">
      <dgm:prSet/>
      <dgm:spPr/>
      <dgm:t>
        <a:bodyPr/>
        <a:lstStyle/>
        <a:p>
          <a:endParaRPr lang="en-US"/>
        </a:p>
      </dgm:t>
    </dgm:pt>
    <dgm:pt modelId="{E53FA738-1E62-48D5-940F-6DEAACB62FFB}" type="parTrans" cxnId="{2157FBCB-5A9D-46D2-A00D-4AD610D97E61}">
      <dgm:prSet/>
      <dgm:spPr/>
      <dgm:t>
        <a:bodyPr/>
        <a:lstStyle/>
        <a:p>
          <a:endParaRPr lang="en-US"/>
        </a:p>
      </dgm:t>
    </dgm:pt>
    <dgm:pt modelId="{4B1B1224-DC73-469C-8A57-C45E0796E503}">
      <dgm:prSet phldrT="[Text]" custT="1"/>
      <dgm:spPr/>
      <dgm:t>
        <a:bodyPr/>
        <a:lstStyle/>
        <a:p>
          <a:endParaRPr lang="en-US" sz="1600" dirty="0"/>
        </a:p>
      </dgm:t>
    </dgm:pt>
    <dgm:pt modelId="{313ED360-C30A-4B38-A012-98E1A8B699F9}" type="sibTrans" cxnId="{B9856032-59F4-4291-8261-DA57A02907C1}">
      <dgm:prSet/>
      <dgm:spPr/>
      <dgm:t>
        <a:bodyPr/>
        <a:lstStyle/>
        <a:p>
          <a:endParaRPr lang="en-US"/>
        </a:p>
      </dgm:t>
    </dgm:pt>
    <dgm:pt modelId="{81879EA8-0FA3-4009-BF45-419B9BDD7893}" type="parTrans" cxnId="{B9856032-59F4-4291-8261-DA57A02907C1}">
      <dgm:prSet/>
      <dgm:spPr/>
      <dgm:t>
        <a:bodyPr/>
        <a:lstStyle/>
        <a:p>
          <a:endParaRPr lang="en-US"/>
        </a:p>
      </dgm:t>
    </dgm:pt>
    <dgm:pt modelId="{67A69189-3EC6-4082-A280-D277446E904A}">
      <dgm:prSet phldrT="[Text]" custT="1"/>
      <dgm:spPr/>
      <dgm:t>
        <a:bodyPr/>
        <a:lstStyle/>
        <a:p>
          <a:endParaRPr lang="en-US" sz="1600" dirty="0"/>
        </a:p>
      </dgm:t>
    </dgm:pt>
    <dgm:pt modelId="{3563E155-4B15-48FE-B677-ABF179D9F179}" type="sibTrans" cxnId="{6BB98866-1692-4C43-A3A8-266AA685CEF1}">
      <dgm:prSet/>
      <dgm:spPr/>
      <dgm:t>
        <a:bodyPr/>
        <a:lstStyle/>
        <a:p>
          <a:endParaRPr lang="en-US"/>
        </a:p>
      </dgm:t>
    </dgm:pt>
    <dgm:pt modelId="{926F2100-E999-4A19-9D38-908D696574B6}" type="parTrans" cxnId="{6BB98866-1692-4C43-A3A8-266AA685CEF1}">
      <dgm:prSet/>
      <dgm:spPr/>
      <dgm:t>
        <a:bodyPr/>
        <a:lstStyle/>
        <a:p>
          <a:endParaRPr lang="en-US"/>
        </a:p>
      </dgm:t>
    </dgm:pt>
    <dgm:pt modelId="{07D36C18-802B-4A89-9424-3BEDC23D915D}">
      <dgm:prSet phldrT="[Text]" custT="1"/>
      <dgm:spPr/>
      <dgm:t>
        <a:bodyPr/>
        <a:lstStyle/>
        <a:p>
          <a:endParaRPr lang="en-US" sz="1600" dirty="0"/>
        </a:p>
      </dgm:t>
    </dgm:pt>
    <dgm:pt modelId="{AF4FBFF9-306A-4FAD-8142-448569CD664F}" type="sibTrans" cxnId="{1B8EEFC6-B401-4A09-A6D5-F34E5BCDEC27}">
      <dgm:prSet/>
      <dgm:spPr/>
      <dgm:t>
        <a:bodyPr/>
        <a:lstStyle/>
        <a:p>
          <a:endParaRPr lang="en-US"/>
        </a:p>
      </dgm:t>
    </dgm:pt>
    <dgm:pt modelId="{544D0BC9-D7B7-4135-B81E-A85996725174}" type="parTrans" cxnId="{1B8EEFC6-B401-4A09-A6D5-F34E5BCDEC27}">
      <dgm:prSet/>
      <dgm:spPr/>
      <dgm:t>
        <a:bodyPr/>
        <a:lstStyle/>
        <a:p>
          <a:endParaRPr lang="en-US"/>
        </a:p>
      </dgm:t>
    </dgm:pt>
    <dgm:pt modelId="{F47D9F0D-0355-4833-A334-6ABB4140618E}" type="pres">
      <dgm:prSet presAssocID="{19CC88A4-35F7-4D0F-ABCB-4813620E67DF}" presName="Name0" presStyleCnt="0">
        <dgm:presLayoutVars>
          <dgm:dir/>
          <dgm:resizeHandles val="exact"/>
        </dgm:presLayoutVars>
      </dgm:prSet>
      <dgm:spPr/>
    </dgm:pt>
    <dgm:pt modelId="{F5EF0C66-6183-4494-B2EC-F041DCA3F99C}" type="pres">
      <dgm:prSet presAssocID="{19CC88A4-35F7-4D0F-ABCB-4813620E67DF}" presName="arrow" presStyleLbl="bgShp" presStyleIdx="0" presStyleCnt="1"/>
      <dgm:spPr/>
    </dgm:pt>
    <dgm:pt modelId="{FBFFF711-14B1-4C77-984B-6739D52FDA6E}" type="pres">
      <dgm:prSet presAssocID="{19CC88A4-35F7-4D0F-ABCB-4813620E67DF}" presName="points" presStyleCnt="0"/>
      <dgm:spPr/>
    </dgm:pt>
    <dgm:pt modelId="{AFB3A0D5-598D-4532-87A0-596BF9E2C408}" type="pres">
      <dgm:prSet presAssocID="{23AC5332-4021-4B5D-9FDE-CA7907548378}" presName="compositeA" presStyleCnt="0"/>
      <dgm:spPr/>
    </dgm:pt>
    <dgm:pt modelId="{78465E7B-219A-4E20-88B8-1BFBC582AE37}" type="pres">
      <dgm:prSet presAssocID="{23AC5332-4021-4B5D-9FDE-CA7907548378}" presName="textA" presStyleLbl="revTx" presStyleIdx="0" presStyleCnt="8">
        <dgm:presLayoutVars>
          <dgm:bulletEnabled val="1"/>
        </dgm:presLayoutVars>
      </dgm:prSet>
      <dgm:spPr/>
    </dgm:pt>
    <dgm:pt modelId="{136A38A6-5F95-4847-8899-5ECE5ADBC13F}" type="pres">
      <dgm:prSet presAssocID="{23AC5332-4021-4B5D-9FDE-CA7907548378}" presName="circleA" presStyleLbl="node1" presStyleIdx="0" presStyleCnt="8"/>
      <dgm:spPr/>
    </dgm:pt>
    <dgm:pt modelId="{932ACAFC-7745-4658-8F0E-01946DFFCEF3}" type="pres">
      <dgm:prSet presAssocID="{23AC5332-4021-4B5D-9FDE-CA7907548378}" presName="spaceA" presStyleCnt="0"/>
      <dgm:spPr/>
    </dgm:pt>
    <dgm:pt modelId="{9A032F29-DFFF-4822-9DEF-138E36286BF6}" type="pres">
      <dgm:prSet presAssocID="{24150034-FF90-4DB4-81E5-6453E3C7E7B2}" presName="space" presStyleCnt="0"/>
      <dgm:spPr/>
    </dgm:pt>
    <dgm:pt modelId="{9D47362C-2321-42A2-9C17-6534F9126A36}" type="pres">
      <dgm:prSet presAssocID="{07D36C18-802B-4A89-9424-3BEDC23D915D}" presName="compositeB" presStyleCnt="0"/>
      <dgm:spPr/>
    </dgm:pt>
    <dgm:pt modelId="{9EB8A5A9-14F4-425F-AEB9-245AB85EEF15}" type="pres">
      <dgm:prSet presAssocID="{07D36C18-802B-4A89-9424-3BEDC23D915D}" presName="textB" presStyleLbl="revTx" presStyleIdx="1" presStyleCnt="8">
        <dgm:presLayoutVars>
          <dgm:bulletEnabled val="1"/>
        </dgm:presLayoutVars>
      </dgm:prSet>
      <dgm:spPr/>
    </dgm:pt>
    <dgm:pt modelId="{A58A4775-A48F-4BD7-B19B-268873F2F634}" type="pres">
      <dgm:prSet presAssocID="{07D36C18-802B-4A89-9424-3BEDC23D915D}" presName="circleB" presStyleLbl="node1" presStyleIdx="1" presStyleCnt="8"/>
      <dgm:spPr/>
    </dgm:pt>
    <dgm:pt modelId="{764B5EA5-0ED8-4D4C-B800-216DC1CF4A0D}" type="pres">
      <dgm:prSet presAssocID="{07D36C18-802B-4A89-9424-3BEDC23D915D}" presName="spaceB" presStyleCnt="0"/>
      <dgm:spPr/>
    </dgm:pt>
    <dgm:pt modelId="{1D4A334E-E135-4D7D-9288-8ACDE25BA6E4}" type="pres">
      <dgm:prSet presAssocID="{AF4FBFF9-306A-4FAD-8142-448569CD664F}" presName="space" presStyleCnt="0"/>
      <dgm:spPr/>
    </dgm:pt>
    <dgm:pt modelId="{F29B6BA3-3090-4E7D-B74F-6B93DD217AF2}" type="pres">
      <dgm:prSet presAssocID="{67A69189-3EC6-4082-A280-D277446E904A}" presName="compositeA" presStyleCnt="0"/>
      <dgm:spPr/>
    </dgm:pt>
    <dgm:pt modelId="{544A310D-E084-46D6-848A-DAFAE0768161}" type="pres">
      <dgm:prSet presAssocID="{67A69189-3EC6-4082-A280-D277446E904A}" presName="textA" presStyleLbl="revTx" presStyleIdx="2" presStyleCnt="8">
        <dgm:presLayoutVars>
          <dgm:bulletEnabled val="1"/>
        </dgm:presLayoutVars>
      </dgm:prSet>
      <dgm:spPr/>
    </dgm:pt>
    <dgm:pt modelId="{9B2C0D5D-73F1-4549-B219-27117D22AF31}" type="pres">
      <dgm:prSet presAssocID="{67A69189-3EC6-4082-A280-D277446E904A}" presName="circleA" presStyleLbl="node1" presStyleIdx="2" presStyleCnt="8"/>
      <dgm:spPr/>
    </dgm:pt>
    <dgm:pt modelId="{6E86CA72-E469-49E7-8806-B5EFBCFF9712}" type="pres">
      <dgm:prSet presAssocID="{67A69189-3EC6-4082-A280-D277446E904A}" presName="spaceA" presStyleCnt="0"/>
      <dgm:spPr/>
    </dgm:pt>
    <dgm:pt modelId="{B7BAF100-A970-490F-B27B-5BE6F1EE8AFC}" type="pres">
      <dgm:prSet presAssocID="{3563E155-4B15-48FE-B677-ABF179D9F179}" presName="space" presStyleCnt="0"/>
      <dgm:spPr/>
    </dgm:pt>
    <dgm:pt modelId="{77729663-62CE-42DE-8ECF-741C56E4F593}" type="pres">
      <dgm:prSet presAssocID="{4B1B1224-DC73-469C-8A57-C45E0796E503}" presName="compositeB" presStyleCnt="0"/>
      <dgm:spPr/>
    </dgm:pt>
    <dgm:pt modelId="{87E040D2-CCC6-47EF-BFDA-F15E08BC6BAC}" type="pres">
      <dgm:prSet presAssocID="{4B1B1224-DC73-469C-8A57-C45E0796E503}" presName="textB" presStyleLbl="revTx" presStyleIdx="3" presStyleCnt="8">
        <dgm:presLayoutVars>
          <dgm:bulletEnabled val="1"/>
        </dgm:presLayoutVars>
      </dgm:prSet>
      <dgm:spPr/>
    </dgm:pt>
    <dgm:pt modelId="{A48C61F9-A79D-4637-98B1-8B909543ECEE}" type="pres">
      <dgm:prSet presAssocID="{4B1B1224-DC73-469C-8A57-C45E0796E503}" presName="circleB" presStyleLbl="node1" presStyleIdx="3" presStyleCnt="8"/>
      <dgm:spPr/>
    </dgm:pt>
    <dgm:pt modelId="{8A796049-E0F9-408B-96D6-6BEE65FB9D1A}" type="pres">
      <dgm:prSet presAssocID="{4B1B1224-DC73-469C-8A57-C45E0796E503}" presName="spaceB" presStyleCnt="0"/>
      <dgm:spPr/>
    </dgm:pt>
    <dgm:pt modelId="{F32F014B-200B-4AF2-9F60-D0709C3667D9}" type="pres">
      <dgm:prSet presAssocID="{313ED360-C30A-4B38-A012-98E1A8B699F9}" presName="space" presStyleCnt="0"/>
      <dgm:spPr/>
    </dgm:pt>
    <dgm:pt modelId="{E7E43745-4EF1-4BCE-8A29-85110A2EE482}" type="pres">
      <dgm:prSet presAssocID="{2A56F746-BE72-4D72-928D-859F8AD18428}" presName="compositeA" presStyleCnt="0"/>
      <dgm:spPr/>
    </dgm:pt>
    <dgm:pt modelId="{29CF5B09-DC0E-41AC-83BC-7FDEC9D1C3D4}" type="pres">
      <dgm:prSet presAssocID="{2A56F746-BE72-4D72-928D-859F8AD18428}" presName="textA" presStyleLbl="revTx" presStyleIdx="4" presStyleCnt="8">
        <dgm:presLayoutVars>
          <dgm:bulletEnabled val="1"/>
        </dgm:presLayoutVars>
      </dgm:prSet>
      <dgm:spPr/>
    </dgm:pt>
    <dgm:pt modelId="{4C1AD864-F75C-4E07-9288-FC38FEF91800}" type="pres">
      <dgm:prSet presAssocID="{2A56F746-BE72-4D72-928D-859F8AD18428}" presName="circleA" presStyleLbl="node1" presStyleIdx="4" presStyleCnt="8"/>
      <dgm:spPr/>
    </dgm:pt>
    <dgm:pt modelId="{E27AD339-9005-422A-A568-D219718742A5}" type="pres">
      <dgm:prSet presAssocID="{2A56F746-BE72-4D72-928D-859F8AD18428}" presName="spaceA" presStyleCnt="0"/>
      <dgm:spPr/>
    </dgm:pt>
    <dgm:pt modelId="{C94C6002-AB42-4821-9E2D-F198B8961DC5}" type="pres">
      <dgm:prSet presAssocID="{AD0879D4-7C7F-4A1A-938A-29423CBE1C76}" presName="space" presStyleCnt="0"/>
      <dgm:spPr/>
    </dgm:pt>
    <dgm:pt modelId="{A526FDB5-EEC6-451B-8842-250BF97B6501}" type="pres">
      <dgm:prSet presAssocID="{16F630D3-9A76-4C8B-B030-304D46B4B9A2}" presName="compositeB" presStyleCnt="0"/>
      <dgm:spPr/>
    </dgm:pt>
    <dgm:pt modelId="{F81DAA62-7477-45E9-B8BA-62778874733E}" type="pres">
      <dgm:prSet presAssocID="{16F630D3-9A76-4C8B-B030-304D46B4B9A2}" presName="textB" presStyleLbl="revTx" presStyleIdx="5" presStyleCnt="8">
        <dgm:presLayoutVars>
          <dgm:bulletEnabled val="1"/>
        </dgm:presLayoutVars>
      </dgm:prSet>
      <dgm:spPr/>
    </dgm:pt>
    <dgm:pt modelId="{EB3585FE-AD52-4AD0-BEF4-B3D77F741ECD}" type="pres">
      <dgm:prSet presAssocID="{16F630D3-9A76-4C8B-B030-304D46B4B9A2}" presName="circleB" presStyleLbl="node1" presStyleIdx="5" presStyleCnt="8"/>
      <dgm:spPr/>
    </dgm:pt>
    <dgm:pt modelId="{CB314253-0807-4DD2-B3B9-EBC6083F7672}" type="pres">
      <dgm:prSet presAssocID="{16F630D3-9A76-4C8B-B030-304D46B4B9A2}" presName="spaceB" presStyleCnt="0"/>
      <dgm:spPr/>
    </dgm:pt>
    <dgm:pt modelId="{E76A39C5-F10D-47E0-A2F2-E591E45A0B09}" type="pres">
      <dgm:prSet presAssocID="{48561E2C-7C4E-4048-BE18-388F15C15618}" presName="space" presStyleCnt="0"/>
      <dgm:spPr/>
    </dgm:pt>
    <dgm:pt modelId="{8AD59978-65A0-408A-9C04-74A5B9C7C87B}" type="pres">
      <dgm:prSet presAssocID="{140FE21F-C9F4-490D-B9B2-3DBE0D367D23}" presName="compositeA" presStyleCnt="0"/>
      <dgm:spPr/>
    </dgm:pt>
    <dgm:pt modelId="{1FD9135D-EC4D-499F-9B13-0E0E0B6D2271}" type="pres">
      <dgm:prSet presAssocID="{140FE21F-C9F4-490D-B9B2-3DBE0D367D23}" presName="textA" presStyleLbl="revTx" presStyleIdx="6" presStyleCnt="8">
        <dgm:presLayoutVars>
          <dgm:bulletEnabled val="1"/>
        </dgm:presLayoutVars>
      </dgm:prSet>
      <dgm:spPr/>
    </dgm:pt>
    <dgm:pt modelId="{46F3B957-1693-4C2C-9D94-697E03BCBBA6}" type="pres">
      <dgm:prSet presAssocID="{140FE21F-C9F4-490D-B9B2-3DBE0D367D23}" presName="circleA" presStyleLbl="node1" presStyleIdx="6" presStyleCnt="8"/>
      <dgm:spPr/>
    </dgm:pt>
    <dgm:pt modelId="{D2A6F52B-FD00-44C2-BA2D-3E20D67F28EA}" type="pres">
      <dgm:prSet presAssocID="{140FE21F-C9F4-490D-B9B2-3DBE0D367D23}" presName="spaceA" presStyleCnt="0"/>
      <dgm:spPr/>
    </dgm:pt>
    <dgm:pt modelId="{C5CD7514-8CAA-4E3D-BAC9-CB887C9A61E2}" type="pres">
      <dgm:prSet presAssocID="{2566B5EF-F796-4796-80A9-EF9932787C74}" presName="space" presStyleCnt="0"/>
      <dgm:spPr/>
    </dgm:pt>
    <dgm:pt modelId="{FF9B1330-71C4-4230-8082-1B349DF947AE}" type="pres">
      <dgm:prSet presAssocID="{869462B0-FE9D-42D2-92B5-632E068986F9}" presName="compositeB" presStyleCnt="0"/>
      <dgm:spPr/>
    </dgm:pt>
    <dgm:pt modelId="{A3236269-AE00-4C38-B564-C42E86F5DD67}" type="pres">
      <dgm:prSet presAssocID="{869462B0-FE9D-42D2-92B5-632E068986F9}" presName="textB" presStyleLbl="revTx" presStyleIdx="7" presStyleCnt="8">
        <dgm:presLayoutVars>
          <dgm:bulletEnabled val="1"/>
        </dgm:presLayoutVars>
      </dgm:prSet>
      <dgm:spPr/>
    </dgm:pt>
    <dgm:pt modelId="{27D93764-27B9-4118-83F3-7CA685FAD189}" type="pres">
      <dgm:prSet presAssocID="{869462B0-FE9D-42D2-92B5-632E068986F9}" presName="circleB" presStyleLbl="node1" presStyleIdx="7" presStyleCnt="8"/>
      <dgm:spPr/>
    </dgm:pt>
    <dgm:pt modelId="{B6AC7A7A-6198-4CDB-98F7-5EBC30CB78B7}" type="pres">
      <dgm:prSet presAssocID="{869462B0-FE9D-42D2-92B5-632E068986F9}" presName="spaceB" presStyleCnt="0"/>
      <dgm:spPr/>
    </dgm:pt>
  </dgm:ptLst>
  <dgm:cxnLst>
    <dgm:cxn modelId="{28A03A1B-E90B-48A1-9586-F0F95B99049D}" type="presOf" srcId="{67A69189-3EC6-4082-A280-D277446E904A}" destId="{544A310D-E084-46D6-848A-DAFAE0768161}" srcOrd="0" destOrd="0" presId="urn:microsoft.com/office/officeart/2005/8/layout/hProcess11"/>
    <dgm:cxn modelId="{0E5BA124-3850-4A8F-92C6-54B9DFB89937}" type="presOf" srcId="{869462B0-FE9D-42D2-92B5-632E068986F9}" destId="{A3236269-AE00-4C38-B564-C42E86F5DD67}" srcOrd="0" destOrd="0" presId="urn:microsoft.com/office/officeart/2005/8/layout/hProcess11"/>
    <dgm:cxn modelId="{F0693625-E78C-494F-B90B-125C2A23BB0E}" srcId="{19CC88A4-35F7-4D0F-ABCB-4813620E67DF}" destId="{16F630D3-9A76-4C8B-B030-304D46B4B9A2}" srcOrd="5" destOrd="0" parTransId="{0AB61A80-8509-4095-B726-10668EF57522}" sibTransId="{48561E2C-7C4E-4048-BE18-388F15C15618}"/>
    <dgm:cxn modelId="{E0318629-13CA-423E-8EC1-9A085D9EA2A6}" type="presOf" srcId="{16F630D3-9A76-4C8B-B030-304D46B4B9A2}" destId="{F81DAA62-7477-45E9-B8BA-62778874733E}" srcOrd="0" destOrd="0" presId="urn:microsoft.com/office/officeart/2005/8/layout/hProcess11"/>
    <dgm:cxn modelId="{B9856032-59F4-4291-8261-DA57A02907C1}" srcId="{19CC88A4-35F7-4D0F-ABCB-4813620E67DF}" destId="{4B1B1224-DC73-469C-8A57-C45E0796E503}" srcOrd="3" destOrd="0" parTransId="{81879EA8-0FA3-4009-BF45-419B9BDD7893}" sibTransId="{313ED360-C30A-4B38-A012-98E1A8B699F9}"/>
    <dgm:cxn modelId="{8D539C37-FD56-43C0-A04B-204233B68233}" type="presOf" srcId="{140FE21F-C9F4-490D-B9B2-3DBE0D367D23}" destId="{1FD9135D-EC4D-499F-9B13-0E0E0B6D2271}" srcOrd="0" destOrd="0" presId="urn:microsoft.com/office/officeart/2005/8/layout/hProcess11"/>
    <dgm:cxn modelId="{6BB98866-1692-4C43-A3A8-266AA685CEF1}" srcId="{19CC88A4-35F7-4D0F-ABCB-4813620E67DF}" destId="{67A69189-3EC6-4082-A280-D277446E904A}" srcOrd="2" destOrd="0" parTransId="{926F2100-E999-4A19-9D38-908D696574B6}" sibTransId="{3563E155-4B15-48FE-B677-ABF179D9F179}"/>
    <dgm:cxn modelId="{A6E95253-FC24-4213-8D03-2213539EF8E8}" type="presOf" srcId="{4B1B1224-DC73-469C-8A57-C45E0796E503}" destId="{87E040D2-CCC6-47EF-BFDA-F15E08BC6BAC}" srcOrd="0" destOrd="0" presId="urn:microsoft.com/office/officeart/2005/8/layout/hProcess11"/>
    <dgm:cxn modelId="{C95E5C84-FF69-4F8A-9C25-6A53A2270235}" srcId="{19CC88A4-35F7-4D0F-ABCB-4813620E67DF}" destId="{140FE21F-C9F4-490D-B9B2-3DBE0D367D23}" srcOrd="6" destOrd="0" parTransId="{614EA17F-AD9A-4508-ACCC-163EC6C0312D}" sibTransId="{2566B5EF-F796-4796-80A9-EF9932787C74}"/>
    <dgm:cxn modelId="{8CA5D092-369A-420B-98BC-58E15FD474CC}" type="presOf" srcId="{2A56F746-BE72-4D72-928D-859F8AD18428}" destId="{29CF5B09-DC0E-41AC-83BC-7FDEC9D1C3D4}" srcOrd="0" destOrd="0" presId="urn:microsoft.com/office/officeart/2005/8/layout/hProcess11"/>
    <dgm:cxn modelId="{E1F00A96-B206-43C4-A234-A66B43FB7DBC}" srcId="{19CC88A4-35F7-4D0F-ABCB-4813620E67DF}" destId="{869462B0-FE9D-42D2-92B5-632E068986F9}" srcOrd="7" destOrd="0" parTransId="{008CC44C-63FB-4EF6-945A-C10AFDEA15E8}" sibTransId="{C2C3E04C-693F-45E3-8FA2-AEC3EAA965E4}"/>
    <dgm:cxn modelId="{2F4BB3A1-EBED-49F4-A9C0-B40BA90C8D1D}" type="presOf" srcId="{19CC88A4-35F7-4D0F-ABCB-4813620E67DF}" destId="{F47D9F0D-0355-4833-A334-6ABB4140618E}" srcOrd="0" destOrd="0" presId="urn:microsoft.com/office/officeart/2005/8/layout/hProcess11"/>
    <dgm:cxn modelId="{1B8EEFC6-B401-4A09-A6D5-F34E5BCDEC27}" srcId="{19CC88A4-35F7-4D0F-ABCB-4813620E67DF}" destId="{07D36C18-802B-4A89-9424-3BEDC23D915D}" srcOrd="1" destOrd="0" parTransId="{544D0BC9-D7B7-4135-B81E-A85996725174}" sibTransId="{AF4FBFF9-306A-4FAD-8142-448569CD664F}"/>
    <dgm:cxn modelId="{468206CB-A1CD-4876-BCAB-B5A3B40C4E5A}" type="presOf" srcId="{07D36C18-802B-4A89-9424-3BEDC23D915D}" destId="{9EB8A5A9-14F4-425F-AEB9-245AB85EEF15}" srcOrd="0" destOrd="0" presId="urn:microsoft.com/office/officeart/2005/8/layout/hProcess11"/>
    <dgm:cxn modelId="{2157FBCB-5A9D-46D2-A00D-4AD610D97E61}" srcId="{19CC88A4-35F7-4D0F-ABCB-4813620E67DF}" destId="{2A56F746-BE72-4D72-928D-859F8AD18428}" srcOrd="4" destOrd="0" parTransId="{E53FA738-1E62-48D5-940F-6DEAACB62FFB}" sibTransId="{AD0879D4-7C7F-4A1A-938A-29423CBE1C76}"/>
    <dgm:cxn modelId="{4648B4D4-7C92-46B9-AF4E-F394A2DA2A44}" srcId="{19CC88A4-35F7-4D0F-ABCB-4813620E67DF}" destId="{23AC5332-4021-4B5D-9FDE-CA7907548378}" srcOrd="0" destOrd="0" parTransId="{35E5A450-57EA-4663-B8C7-3728B8CBBF7E}" sibTransId="{24150034-FF90-4DB4-81E5-6453E3C7E7B2}"/>
    <dgm:cxn modelId="{D3747AEF-1A37-4CC9-8F3E-97091050A62C}" type="presOf" srcId="{23AC5332-4021-4B5D-9FDE-CA7907548378}" destId="{78465E7B-219A-4E20-88B8-1BFBC582AE37}" srcOrd="0" destOrd="0" presId="urn:microsoft.com/office/officeart/2005/8/layout/hProcess11"/>
    <dgm:cxn modelId="{33F7C5D4-C062-4E64-8483-6A9B86F0F4F2}" type="presParOf" srcId="{F47D9F0D-0355-4833-A334-6ABB4140618E}" destId="{F5EF0C66-6183-4494-B2EC-F041DCA3F99C}" srcOrd="0" destOrd="0" presId="urn:microsoft.com/office/officeart/2005/8/layout/hProcess11"/>
    <dgm:cxn modelId="{5DB4901F-BD54-4743-8FBD-9E55CFB29D8A}" type="presParOf" srcId="{F47D9F0D-0355-4833-A334-6ABB4140618E}" destId="{FBFFF711-14B1-4C77-984B-6739D52FDA6E}" srcOrd="1" destOrd="0" presId="urn:microsoft.com/office/officeart/2005/8/layout/hProcess11"/>
    <dgm:cxn modelId="{5A95525E-A17C-4986-AEAD-1246CD682967}" type="presParOf" srcId="{FBFFF711-14B1-4C77-984B-6739D52FDA6E}" destId="{AFB3A0D5-598D-4532-87A0-596BF9E2C408}" srcOrd="0" destOrd="0" presId="urn:microsoft.com/office/officeart/2005/8/layout/hProcess11"/>
    <dgm:cxn modelId="{DCB54CBB-1662-40FC-96F2-02B9EE33EB7F}" type="presParOf" srcId="{AFB3A0D5-598D-4532-87A0-596BF9E2C408}" destId="{78465E7B-219A-4E20-88B8-1BFBC582AE37}" srcOrd="0" destOrd="0" presId="urn:microsoft.com/office/officeart/2005/8/layout/hProcess11"/>
    <dgm:cxn modelId="{7F02E12C-C135-4423-9E49-AA4659816B69}" type="presParOf" srcId="{AFB3A0D5-598D-4532-87A0-596BF9E2C408}" destId="{136A38A6-5F95-4847-8899-5ECE5ADBC13F}" srcOrd="1" destOrd="0" presId="urn:microsoft.com/office/officeart/2005/8/layout/hProcess11"/>
    <dgm:cxn modelId="{EB517E00-2B7E-4C9A-BB8F-FF81664F8F70}" type="presParOf" srcId="{AFB3A0D5-598D-4532-87A0-596BF9E2C408}" destId="{932ACAFC-7745-4658-8F0E-01946DFFCEF3}" srcOrd="2" destOrd="0" presId="urn:microsoft.com/office/officeart/2005/8/layout/hProcess11"/>
    <dgm:cxn modelId="{23A7E191-7C99-4AA1-98D1-943849D76F83}" type="presParOf" srcId="{FBFFF711-14B1-4C77-984B-6739D52FDA6E}" destId="{9A032F29-DFFF-4822-9DEF-138E36286BF6}" srcOrd="1" destOrd="0" presId="urn:microsoft.com/office/officeart/2005/8/layout/hProcess11"/>
    <dgm:cxn modelId="{19EF50D0-92BD-4599-A9DF-BAF38464BFE6}" type="presParOf" srcId="{FBFFF711-14B1-4C77-984B-6739D52FDA6E}" destId="{9D47362C-2321-42A2-9C17-6534F9126A36}" srcOrd="2" destOrd="0" presId="urn:microsoft.com/office/officeart/2005/8/layout/hProcess11"/>
    <dgm:cxn modelId="{06F00520-1FE8-416B-A14A-4D3D7A82B247}" type="presParOf" srcId="{9D47362C-2321-42A2-9C17-6534F9126A36}" destId="{9EB8A5A9-14F4-425F-AEB9-245AB85EEF15}" srcOrd="0" destOrd="0" presId="urn:microsoft.com/office/officeart/2005/8/layout/hProcess11"/>
    <dgm:cxn modelId="{6D426D95-98B3-4D96-B78E-76F21A48A5A6}" type="presParOf" srcId="{9D47362C-2321-42A2-9C17-6534F9126A36}" destId="{A58A4775-A48F-4BD7-B19B-268873F2F634}" srcOrd="1" destOrd="0" presId="urn:microsoft.com/office/officeart/2005/8/layout/hProcess11"/>
    <dgm:cxn modelId="{4BBDBD9D-4396-4166-926C-C2143EF25283}" type="presParOf" srcId="{9D47362C-2321-42A2-9C17-6534F9126A36}" destId="{764B5EA5-0ED8-4D4C-B800-216DC1CF4A0D}" srcOrd="2" destOrd="0" presId="urn:microsoft.com/office/officeart/2005/8/layout/hProcess11"/>
    <dgm:cxn modelId="{6AD650ED-AF44-4B44-8D82-2B167E8302F2}" type="presParOf" srcId="{FBFFF711-14B1-4C77-984B-6739D52FDA6E}" destId="{1D4A334E-E135-4D7D-9288-8ACDE25BA6E4}" srcOrd="3" destOrd="0" presId="urn:microsoft.com/office/officeart/2005/8/layout/hProcess11"/>
    <dgm:cxn modelId="{76D0D3B8-A203-41F2-A758-98F18143AF27}" type="presParOf" srcId="{FBFFF711-14B1-4C77-984B-6739D52FDA6E}" destId="{F29B6BA3-3090-4E7D-B74F-6B93DD217AF2}" srcOrd="4" destOrd="0" presId="urn:microsoft.com/office/officeart/2005/8/layout/hProcess11"/>
    <dgm:cxn modelId="{1CC41AFE-C729-4651-8C3E-B2BB29BDFB5D}" type="presParOf" srcId="{F29B6BA3-3090-4E7D-B74F-6B93DD217AF2}" destId="{544A310D-E084-46D6-848A-DAFAE0768161}" srcOrd="0" destOrd="0" presId="urn:microsoft.com/office/officeart/2005/8/layout/hProcess11"/>
    <dgm:cxn modelId="{4C990294-104D-4C60-871F-2D352E161646}" type="presParOf" srcId="{F29B6BA3-3090-4E7D-B74F-6B93DD217AF2}" destId="{9B2C0D5D-73F1-4549-B219-27117D22AF31}" srcOrd="1" destOrd="0" presId="urn:microsoft.com/office/officeart/2005/8/layout/hProcess11"/>
    <dgm:cxn modelId="{4043C0C4-7F2C-4F81-AAA3-3C3C55356D2A}" type="presParOf" srcId="{F29B6BA3-3090-4E7D-B74F-6B93DD217AF2}" destId="{6E86CA72-E469-49E7-8806-B5EFBCFF9712}" srcOrd="2" destOrd="0" presId="urn:microsoft.com/office/officeart/2005/8/layout/hProcess11"/>
    <dgm:cxn modelId="{458DAE36-5BB2-49AF-BB48-1DAF64D541CE}" type="presParOf" srcId="{FBFFF711-14B1-4C77-984B-6739D52FDA6E}" destId="{B7BAF100-A970-490F-B27B-5BE6F1EE8AFC}" srcOrd="5" destOrd="0" presId="urn:microsoft.com/office/officeart/2005/8/layout/hProcess11"/>
    <dgm:cxn modelId="{015AEFF9-6CD9-4B9B-8CBD-BF2F675CED22}" type="presParOf" srcId="{FBFFF711-14B1-4C77-984B-6739D52FDA6E}" destId="{77729663-62CE-42DE-8ECF-741C56E4F593}" srcOrd="6" destOrd="0" presId="urn:microsoft.com/office/officeart/2005/8/layout/hProcess11"/>
    <dgm:cxn modelId="{E70D9908-2253-4CAC-8C99-65FA332ED57C}" type="presParOf" srcId="{77729663-62CE-42DE-8ECF-741C56E4F593}" destId="{87E040D2-CCC6-47EF-BFDA-F15E08BC6BAC}" srcOrd="0" destOrd="0" presId="urn:microsoft.com/office/officeart/2005/8/layout/hProcess11"/>
    <dgm:cxn modelId="{DA44DEC1-A68B-4CC4-89BE-3B572CDA63E6}" type="presParOf" srcId="{77729663-62CE-42DE-8ECF-741C56E4F593}" destId="{A48C61F9-A79D-4637-98B1-8B909543ECEE}" srcOrd="1" destOrd="0" presId="urn:microsoft.com/office/officeart/2005/8/layout/hProcess11"/>
    <dgm:cxn modelId="{3C251F8D-974B-4DAE-99FE-7EBB6863E1C9}" type="presParOf" srcId="{77729663-62CE-42DE-8ECF-741C56E4F593}" destId="{8A796049-E0F9-408B-96D6-6BEE65FB9D1A}" srcOrd="2" destOrd="0" presId="urn:microsoft.com/office/officeart/2005/8/layout/hProcess11"/>
    <dgm:cxn modelId="{47ADC87E-C5B2-437C-8B5B-D3204DCE98BD}" type="presParOf" srcId="{FBFFF711-14B1-4C77-984B-6739D52FDA6E}" destId="{F32F014B-200B-4AF2-9F60-D0709C3667D9}" srcOrd="7" destOrd="0" presId="urn:microsoft.com/office/officeart/2005/8/layout/hProcess11"/>
    <dgm:cxn modelId="{72896BFA-9AE2-4F38-AE97-0747A6CDF082}" type="presParOf" srcId="{FBFFF711-14B1-4C77-984B-6739D52FDA6E}" destId="{E7E43745-4EF1-4BCE-8A29-85110A2EE482}" srcOrd="8" destOrd="0" presId="urn:microsoft.com/office/officeart/2005/8/layout/hProcess11"/>
    <dgm:cxn modelId="{5E48EFAD-A0EB-4678-946B-3A83D596FFE8}" type="presParOf" srcId="{E7E43745-4EF1-4BCE-8A29-85110A2EE482}" destId="{29CF5B09-DC0E-41AC-83BC-7FDEC9D1C3D4}" srcOrd="0" destOrd="0" presId="urn:microsoft.com/office/officeart/2005/8/layout/hProcess11"/>
    <dgm:cxn modelId="{93BA7766-7139-4215-B0C1-CB258B0135E7}" type="presParOf" srcId="{E7E43745-4EF1-4BCE-8A29-85110A2EE482}" destId="{4C1AD864-F75C-4E07-9288-FC38FEF91800}" srcOrd="1" destOrd="0" presId="urn:microsoft.com/office/officeart/2005/8/layout/hProcess11"/>
    <dgm:cxn modelId="{B6487678-7214-4DFD-B0E0-9F31C3B6DE26}" type="presParOf" srcId="{E7E43745-4EF1-4BCE-8A29-85110A2EE482}" destId="{E27AD339-9005-422A-A568-D219718742A5}" srcOrd="2" destOrd="0" presId="urn:microsoft.com/office/officeart/2005/8/layout/hProcess11"/>
    <dgm:cxn modelId="{17FDF365-9A13-4E7C-B5D4-0EC01358A8FE}" type="presParOf" srcId="{FBFFF711-14B1-4C77-984B-6739D52FDA6E}" destId="{C94C6002-AB42-4821-9E2D-F198B8961DC5}" srcOrd="9" destOrd="0" presId="urn:microsoft.com/office/officeart/2005/8/layout/hProcess11"/>
    <dgm:cxn modelId="{CBB48B34-AFC3-4F14-8C56-707549ACE369}" type="presParOf" srcId="{FBFFF711-14B1-4C77-984B-6739D52FDA6E}" destId="{A526FDB5-EEC6-451B-8842-250BF97B6501}" srcOrd="10" destOrd="0" presId="urn:microsoft.com/office/officeart/2005/8/layout/hProcess11"/>
    <dgm:cxn modelId="{8B2947DB-028B-4DDB-9B45-18EFF94FE0F7}" type="presParOf" srcId="{A526FDB5-EEC6-451B-8842-250BF97B6501}" destId="{F81DAA62-7477-45E9-B8BA-62778874733E}" srcOrd="0" destOrd="0" presId="urn:microsoft.com/office/officeart/2005/8/layout/hProcess11"/>
    <dgm:cxn modelId="{F8A6D182-F464-42C2-9214-47E68F132BAA}" type="presParOf" srcId="{A526FDB5-EEC6-451B-8842-250BF97B6501}" destId="{EB3585FE-AD52-4AD0-BEF4-B3D77F741ECD}" srcOrd="1" destOrd="0" presId="urn:microsoft.com/office/officeart/2005/8/layout/hProcess11"/>
    <dgm:cxn modelId="{2704C73D-0B91-470E-8F2D-118A1163F3DC}" type="presParOf" srcId="{A526FDB5-EEC6-451B-8842-250BF97B6501}" destId="{CB314253-0807-4DD2-B3B9-EBC6083F7672}" srcOrd="2" destOrd="0" presId="urn:microsoft.com/office/officeart/2005/8/layout/hProcess11"/>
    <dgm:cxn modelId="{C20F460B-5734-4D9B-ABD3-B055B27DE8E5}" type="presParOf" srcId="{FBFFF711-14B1-4C77-984B-6739D52FDA6E}" destId="{E76A39C5-F10D-47E0-A2F2-E591E45A0B09}" srcOrd="11" destOrd="0" presId="urn:microsoft.com/office/officeart/2005/8/layout/hProcess11"/>
    <dgm:cxn modelId="{1B3E68A0-F94F-4AC8-9722-79A416D38A40}" type="presParOf" srcId="{FBFFF711-14B1-4C77-984B-6739D52FDA6E}" destId="{8AD59978-65A0-408A-9C04-74A5B9C7C87B}" srcOrd="12" destOrd="0" presId="urn:microsoft.com/office/officeart/2005/8/layout/hProcess11"/>
    <dgm:cxn modelId="{3353C2E5-9DD4-4172-9E71-8F0BE2DA91BD}" type="presParOf" srcId="{8AD59978-65A0-408A-9C04-74A5B9C7C87B}" destId="{1FD9135D-EC4D-499F-9B13-0E0E0B6D2271}" srcOrd="0" destOrd="0" presId="urn:microsoft.com/office/officeart/2005/8/layout/hProcess11"/>
    <dgm:cxn modelId="{7E82ABAC-02EB-4F7A-86E0-B88E212E88D7}" type="presParOf" srcId="{8AD59978-65A0-408A-9C04-74A5B9C7C87B}" destId="{46F3B957-1693-4C2C-9D94-697E03BCBBA6}" srcOrd="1" destOrd="0" presId="urn:microsoft.com/office/officeart/2005/8/layout/hProcess11"/>
    <dgm:cxn modelId="{40507E72-75A5-43FE-8460-6BCB5D169CA5}" type="presParOf" srcId="{8AD59978-65A0-408A-9C04-74A5B9C7C87B}" destId="{D2A6F52B-FD00-44C2-BA2D-3E20D67F28EA}" srcOrd="2" destOrd="0" presId="urn:microsoft.com/office/officeart/2005/8/layout/hProcess11"/>
    <dgm:cxn modelId="{EDEA8321-A94C-475C-8808-A37902BA72B2}" type="presParOf" srcId="{FBFFF711-14B1-4C77-984B-6739D52FDA6E}" destId="{C5CD7514-8CAA-4E3D-BAC9-CB887C9A61E2}" srcOrd="13" destOrd="0" presId="urn:microsoft.com/office/officeart/2005/8/layout/hProcess11"/>
    <dgm:cxn modelId="{5064A03D-2118-4E5A-8523-832B55BCAC97}" type="presParOf" srcId="{FBFFF711-14B1-4C77-984B-6739D52FDA6E}" destId="{FF9B1330-71C4-4230-8082-1B349DF947AE}" srcOrd="14" destOrd="0" presId="urn:microsoft.com/office/officeart/2005/8/layout/hProcess11"/>
    <dgm:cxn modelId="{352DD8BF-C1E6-4361-891C-FAEC3D8134CC}" type="presParOf" srcId="{FF9B1330-71C4-4230-8082-1B349DF947AE}" destId="{A3236269-AE00-4C38-B564-C42E86F5DD67}" srcOrd="0" destOrd="0" presId="urn:microsoft.com/office/officeart/2005/8/layout/hProcess11"/>
    <dgm:cxn modelId="{641A52C1-B151-44FD-8100-E82D300A44B6}" type="presParOf" srcId="{FF9B1330-71C4-4230-8082-1B349DF947AE}" destId="{27D93764-27B9-4118-83F3-7CA685FAD189}" srcOrd="1" destOrd="0" presId="urn:microsoft.com/office/officeart/2005/8/layout/hProcess11"/>
    <dgm:cxn modelId="{91E6FE13-064A-4D76-BC88-31313B0B2315}" type="presParOf" srcId="{FF9B1330-71C4-4230-8082-1B349DF947AE}" destId="{B6AC7A7A-6198-4CDB-98F7-5EBC30CB78B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9D511F-BE76-4BE3-A183-7A421CA0DEE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5035086-1348-4E2D-AC89-15D6E210490E}">
      <dgm:prSet/>
      <dgm:spPr/>
      <dgm:t>
        <a:bodyPr/>
        <a:lstStyle/>
        <a:p>
          <a:r>
            <a:rPr lang="en-US" b="1" dirty="0"/>
            <a:t>Continuing Care Retirement Communities (CCRCs)</a:t>
          </a:r>
          <a:endParaRPr lang="en-US" dirty="0"/>
        </a:p>
      </dgm:t>
    </dgm:pt>
    <dgm:pt modelId="{6B063451-0B8F-4427-8CAB-15F6AA1A3B03}" type="parTrans" cxnId="{DF09BCD4-A011-429E-BA23-3DF71442A7C1}">
      <dgm:prSet/>
      <dgm:spPr/>
      <dgm:t>
        <a:bodyPr/>
        <a:lstStyle/>
        <a:p>
          <a:endParaRPr lang="en-US"/>
        </a:p>
      </dgm:t>
    </dgm:pt>
    <dgm:pt modelId="{362F34EC-3CDC-4E0C-AD30-A4D2D1EE9B67}" type="sibTrans" cxnId="{DF09BCD4-A011-429E-BA23-3DF71442A7C1}">
      <dgm:prSet/>
      <dgm:spPr/>
      <dgm:t>
        <a:bodyPr/>
        <a:lstStyle/>
        <a:p>
          <a:endParaRPr lang="en-US"/>
        </a:p>
      </dgm:t>
    </dgm:pt>
    <dgm:pt modelId="{AACCD0D3-8D6D-4A55-9100-3EC912245867}">
      <dgm:prSet/>
      <dgm:spPr/>
      <dgm:t>
        <a:bodyPr/>
        <a:lstStyle/>
        <a:p>
          <a:r>
            <a:rPr lang="en-US" b="0" dirty="0"/>
            <a:t>Need comprehensive Federal Regulation (current CMS regs on individual components)</a:t>
          </a:r>
          <a:endParaRPr lang="en-US" dirty="0"/>
        </a:p>
      </dgm:t>
    </dgm:pt>
    <dgm:pt modelId="{49DBFB45-9648-4D36-B7E3-0B93E4897489}" type="parTrans" cxnId="{4946571E-FDA5-4EB2-9931-73540D87D64D}">
      <dgm:prSet/>
      <dgm:spPr/>
      <dgm:t>
        <a:bodyPr/>
        <a:lstStyle/>
        <a:p>
          <a:endParaRPr lang="en-US"/>
        </a:p>
      </dgm:t>
    </dgm:pt>
    <dgm:pt modelId="{9D9DB3D2-EEA6-46B6-9A90-604E290EBD77}" type="sibTrans" cxnId="{4946571E-FDA5-4EB2-9931-73540D87D64D}">
      <dgm:prSet/>
      <dgm:spPr/>
      <dgm:t>
        <a:bodyPr/>
        <a:lstStyle/>
        <a:p>
          <a:endParaRPr lang="en-US"/>
        </a:p>
      </dgm:t>
    </dgm:pt>
    <dgm:pt modelId="{5C83FDF4-9837-4452-A58F-81897331817B}">
      <dgm:prSet/>
      <dgm:spPr/>
      <dgm:t>
        <a:bodyPr/>
        <a:lstStyle/>
        <a:p>
          <a:r>
            <a:rPr lang="en-US" b="0"/>
            <a:t>States have wide variance (Commission on Accreditation of Rehabilitation Facilities)</a:t>
          </a:r>
          <a:endParaRPr lang="en-US"/>
        </a:p>
      </dgm:t>
    </dgm:pt>
    <dgm:pt modelId="{6F905281-533D-42E1-A582-F5DE72D4B341}" type="parTrans" cxnId="{1AB67286-1A4D-4135-B669-E8E4D9A5A802}">
      <dgm:prSet/>
      <dgm:spPr/>
      <dgm:t>
        <a:bodyPr/>
        <a:lstStyle/>
        <a:p>
          <a:endParaRPr lang="en-US"/>
        </a:p>
      </dgm:t>
    </dgm:pt>
    <dgm:pt modelId="{7BBDCF16-7D70-480A-A074-D70328FE9B69}" type="sibTrans" cxnId="{1AB67286-1A4D-4135-B669-E8E4D9A5A802}">
      <dgm:prSet/>
      <dgm:spPr/>
      <dgm:t>
        <a:bodyPr/>
        <a:lstStyle/>
        <a:p>
          <a:endParaRPr lang="en-US"/>
        </a:p>
      </dgm:t>
    </dgm:pt>
    <dgm:pt modelId="{EFBCBDF5-6273-4726-A042-90FEBE535B66}">
      <dgm:prSet/>
      <dgm:spPr/>
      <dgm:t>
        <a:bodyPr/>
        <a:lstStyle/>
        <a:p>
          <a:r>
            <a:rPr lang="en-US" b="0" dirty="0"/>
            <a:t>Could use as a site for clinical trials (or DCTs). Resident admits in least restrictive. Researchers can follow</a:t>
          </a:r>
          <a:endParaRPr lang="en-US" dirty="0"/>
        </a:p>
      </dgm:t>
    </dgm:pt>
    <dgm:pt modelId="{89EBF195-DBE2-4B92-927C-C38A9E67A5D7}" type="parTrans" cxnId="{8E23D12E-4756-4BED-AD10-2899FC5A8DCD}">
      <dgm:prSet/>
      <dgm:spPr/>
      <dgm:t>
        <a:bodyPr/>
        <a:lstStyle/>
        <a:p>
          <a:endParaRPr lang="en-US"/>
        </a:p>
      </dgm:t>
    </dgm:pt>
    <dgm:pt modelId="{155676E1-44EC-40B8-89F8-EA54A05E17D8}" type="sibTrans" cxnId="{8E23D12E-4756-4BED-AD10-2899FC5A8DCD}">
      <dgm:prSet/>
      <dgm:spPr/>
      <dgm:t>
        <a:bodyPr/>
        <a:lstStyle/>
        <a:p>
          <a:endParaRPr lang="en-US"/>
        </a:p>
      </dgm:t>
    </dgm:pt>
    <dgm:pt modelId="{7A6B85DC-94D5-46D3-B862-0162A4EA37CE}">
      <dgm:prSet/>
      <dgm:spPr/>
      <dgm:t>
        <a:bodyPr/>
        <a:lstStyle/>
        <a:p>
          <a:r>
            <a:rPr lang="en-US" b="0"/>
            <a:t>Shell Point in FL has over 2,500 residents </a:t>
          </a:r>
          <a:endParaRPr lang="en-US"/>
        </a:p>
      </dgm:t>
    </dgm:pt>
    <dgm:pt modelId="{F1386473-A906-4D9F-8645-8CB24096B18D}" type="parTrans" cxnId="{8AF6D60D-DE06-4DB3-ACB4-1F0AA51A2A69}">
      <dgm:prSet/>
      <dgm:spPr/>
      <dgm:t>
        <a:bodyPr/>
        <a:lstStyle/>
        <a:p>
          <a:endParaRPr lang="en-US"/>
        </a:p>
      </dgm:t>
    </dgm:pt>
    <dgm:pt modelId="{0BB0135F-0091-4747-9C9A-E06C31A17514}" type="sibTrans" cxnId="{8AF6D60D-DE06-4DB3-ACB4-1F0AA51A2A69}">
      <dgm:prSet/>
      <dgm:spPr/>
      <dgm:t>
        <a:bodyPr/>
        <a:lstStyle/>
        <a:p>
          <a:endParaRPr lang="en-US"/>
        </a:p>
      </dgm:t>
    </dgm:pt>
    <dgm:pt modelId="{A554FBDE-A516-4EC3-B7DC-19AB7F1FFC9E}">
      <dgm:prSet/>
      <dgm:spPr/>
      <dgm:t>
        <a:bodyPr/>
        <a:lstStyle/>
        <a:p>
          <a:r>
            <a:rPr lang="en-US" b="1"/>
            <a:t>Home Health Care (HHC)</a:t>
          </a:r>
          <a:endParaRPr lang="en-US"/>
        </a:p>
      </dgm:t>
    </dgm:pt>
    <dgm:pt modelId="{E9CD6776-7669-4E1B-80A9-697523499BC3}" type="parTrans" cxnId="{1DDD753B-4211-4347-BB25-4EABAEC4BB15}">
      <dgm:prSet/>
      <dgm:spPr/>
      <dgm:t>
        <a:bodyPr/>
        <a:lstStyle/>
        <a:p>
          <a:endParaRPr lang="en-US"/>
        </a:p>
      </dgm:t>
    </dgm:pt>
    <dgm:pt modelId="{8B068A86-E951-4F1F-A9CB-8930C9FB64F2}" type="sibTrans" cxnId="{1DDD753B-4211-4347-BB25-4EABAEC4BB15}">
      <dgm:prSet/>
      <dgm:spPr/>
      <dgm:t>
        <a:bodyPr/>
        <a:lstStyle/>
        <a:p>
          <a:endParaRPr lang="en-US"/>
        </a:p>
      </dgm:t>
    </dgm:pt>
    <dgm:pt modelId="{BD1FE454-0E66-48FA-A59A-98DE02E42639}">
      <dgm:prSet/>
      <dgm:spPr/>
      <dgm:t>
        <a:bodyPr/>
        <a:lstStyle/>
        <a:p>
          <a:r>
            <a:rPr lang="en-US" b="0"/>
            <a:t>Similar to CCRCs, but could leverage Remote Clinical Trials </a:t>
          </a:r>
          <a:endParaRPr lang="en-US"/>
        </a:p>
      </dgm:t>
    </dgm:pt>
    <dgm:pt modelId="{7ECC91E6-9EBF-4003-BC56-74A969C399D0}" type="parTrans" cxnId="{34C855A6-7CF0-405D-8D2B-C8F0C26567C2}">
      <dgm:prSet/>
      <dgm:spPr/>
      <dgm:t>
        <a:bodyPr/>
        <a:lstStyle/>
        <a:p>
          <a:endParaRPr lang="en-US"/>
        </a:p>
      </dgm:t>
    </dgm:pt>
    <dgm:pt modelId="{BCA965E1-58AB-4154-B17C-84974C63F590}" type="sibTrans" cxnId="{34C855A6-7CF0-405D-8D2B-C8F0C26567C2}">
      <dgm:prSet/>
      <dgm:spPr/>
      <dgm:t>
        <a:bodyPr/>
        <a:lstStyle/>
        <a:p>
          <a:endParaRPr lang="en-US"/>
        </a:p>
      </dgm:t>
    </dgm:pt>
    <dgm:pt modelId="{D6B93FF6-6B7D-42D5-92D4-F1959DA67979}">
      <dgm:prSet/>
      <dgm:spPr/>
      <dgm:t>
        <a:bodyPr/>
        <a:lstStyle/>
        <a:p>
          <a:r>
            <a:rPr lang="en-US" b="0"/>
            <a:t>Could enroll populations in early HHC and follow course </a:t>
          </a:r>
          <a:endParaRPr lang="en-US"/>
        </a:p>
      </dgm:t>
    </dgm:pt>
    <dgm:pt modelId="{D8E27346-0B27-4EE7-95F4-B89DAC4319FF}" type="parTrans" cxnId="{302F2223-144D-468F-88C6-B5F00DB96F37}">
      <dgm:prSet/>
      <dgm:spPr/>
      <dgm:t>
        <a:bodyPr/>
        <a:lstStyle/>
        <a:p>
          <a:endParaRPr lang="en-US"/>
        </a:p>
      </dgm:t>
    </dgm:pt>
    <dgm:pt modelId="{8C0FA2FD-E306-4906-9419-27B41ACBBF41}" type="sibTrans" cxnId="{302F2223-144D-468F-88C6-B5F00DB96F37}">
      <dgm:prSet/>
      <dgm:spPr/>
      <dgm:t>
        <a:bodyPr/>
        <a:lstStyle/>
        <a:p>
          <a:endParaRPr lang="en-US"/>
        </a:p>
      </dgm:t>
    </dgm:pt>
    <dgm:pt modelId="{A1FB32E7-8672-4C10-A90C-FD8C02E0F38B}">
      <dgm:prSet/>
      <dgm:spPr/>
      <dgm:t>
        <a:bodyPr/>
        <a:lstStyle/>
        <a:p>
          <a:r>
            <a:rPr lang="en-US" b="0"/>
            <a:t>Colleagues at Wake Forest Med have researched food insecurity and Medicaid w/iPads and cameras </a:t>
          </a:r>
          <a:endParaRPr lang="en-US"/>
        </a:p>
      </dgm:t>
    </dgm:pt>
    <dgm:pt modelId="{19BF2D15-ED61-458A-A6E9-480624DED384}" type="parTrans" cxnId="{7219586E-434B-4103-85A4-DE9BF429AF76}">
      <dgm:prSet/>
      <dgm:spPr/>
      <dgm:t>
        <a:bodyPr/>
        <a:lstStyle/>
        <a:p>
          <a:endParaRPr lang="en-US"/>
        </a:p>
      </dgm:t>
    </dgm:pt>
    <dgm:pt modelId="{255566C4-5507-42E4-97CF-F8B358620BE1}" type="sibTrans" cxnId="{7219586E-434B-4103-85A4-DE9BF429AF76}">
      <dgm:prSet/>
      <dgm:spPr/>
      <dgm:t>
        <a:bodyPr/>
        <a:lstStyle/>
        <a:p>
          <a:endParaRPr lang="en-US"/>
        </a:p>
      </dgm:t>
    </dgm:pt>
    <dgm:pt modelId="{42D0227F-D517-456A-B441-FAD9983551F7}">
      <dgm:prSet/>
      <dgm:spPr/>
      <dgm:t>
        <a:bodyPr/>
        <a:lstStyle/>
        <a:p>
          <a:r>
            <a:rPr lang="en-US" b="0"/>
            <a:t>Minimized tech knowledge gap by having iPads w/minimal functionality </a:t>
          </a:r>
          <a:endParaRPr lang="en-US"/>
        </a:p>
      </dgm:t>
    </dgm:pt>
    <dgm:pt modelId="{9262FD60-555A-42FE-9E8F-1A3ACF272A9B}" type="parTrans" cxnId="{74F1C393-8FAB-4D61-931B-767BADF980ED}">
      <dgm:prSet/>
      <dgm:spPr/>
      <dgm:t>
        <a:bodyPr/>
        <a:lstStyle/>
        <a:p>
          <a:endParaRPr lang="en-US"/>
        </a:p>
      </dgm:t>
    </dgm:pt>
    <dgm:pt modelId="{F8D68D19-FDA3-4BF8-847D-61C23B6C01B0}" type="sibTrans" cxnId="{74F1C393-8FAB-4D61-931B-767BADF980ED}">
      <dgm:prSet/>
      <dgm:spPr/>
      <dgm:t>
        <a:bodyPr/>
        <a:lstStyle/>
        <a:p>
          <a:endParaRPr lang="en-US"/>
        </a:p>
      </dgm:t>
    </dgm:pt>
    <dgm:pt modelId="{2F33F7D8-CD0B-44AC-B127-DBC2EB221475}">
      <dgm:prSet/>
      <dgm:spPr/>
      <dgm:t>
        <a:bodyPr/>
        <a:lstStyle/>
        <a:p>
          <a:r>
            <a:rPr lang="en-US" b="0"/>
            <a:t>Industry serves ~12 million per year </a:t>
          </a:r>
          <a:endParaRPr lang="en-US"/>
        </a:p>
      </dgm:t>
    </dgm:pt>
    <dgm:pt modelId="{790383CA-9A14-42D4-BA24-172988A4924C}" type="parTrans" cxnId="{0D6F0DEE-F089-474F-8B88-62AC2E1598B7}">
      <dgm:prSet/>
      <dgm:spPr/>
      <dgm:t>
        <a:bodyPr/>
        <a:lstStyle/>
        <a:p>
          <a:endParaRPr lang="en-US"/>
        </a:p>
      </dgm:t>
    </dgm:pt>
    <dgm:pt modelId="{928CD0E5-C719-4A9F-803F-83824390A4B6}" type="sibTrans" cxnId="{0D6F0DEE-F089-474F-8B88-62AC2E1598B7}">
      <dgm:prSet/>
      <dgm:spPr/>
      <dgm:t>
        <a:bodyPr/>
        <a:lstStyle/>
        <a:p>
          <a:endParaRPr lang="en-US"/>
        </a:p>
      </dgm:t>
    </dgm:pt>
    <dgm:pt modelId="{094658F6-165E-409F-8612-D6EA318554C9}">
      <dgm:prSet/>
      <dgm:spPr/>
      <dgm:t>
        <a:bodyPr/>
        <a:lstStyle/>
        <a:p>
          <a:r>
            <a:rPr lang="en-US" b="1" dirty="0"/>
            <a:t>NIA’s NEXT STEPs Partnership Initiative ($15.6 Million Awarded in 2024)</a:t>
          </a:r>
          <a:endParaRPr lang="en-US" dirty="0"/>
        </a:p>
      </dgm:t>
    </dgm:pt>
    <dgm:pt modelId="{7F2EC7D3-9C8F-4C54-8EF2-557B3929DA96}" type="parTrans" cxnId="{1F06AE08-7B34-46D5-9D20-93AD0C43AB2A}">
      <dgm:prSet/>
      <dgm:spPr/>
      <dgm:t>
        <a:bodyPr/>
        <a:lstStyle/>
        <a:p>
          <a:endParaRPr lang="en-US"/>
        </a:p>
      </dgm:t>
    </dgm:pt>
    <dgm:pt modelId="{8B6EB50D-A586-4CAC-9C89-B5ECE97D4CD3}" type="sibTrans" cxnId="{1F06AE08-7B34-46D5-9D20-93AD0C43AB2A}">
      <dgm:prSet/>
      <dgm:spPr/>
      <dgm:t>
        <a:bodyPr/>
        <a:lstStyle/>
        <a:p>
          <a:endParaRPr lang="en-US"/>
        </a:p>
      </dgm:t>
    </dgm:pt>
    <dgm:pt modelId="{AE1046A9-3331-4B25-9124-8B036A1D3C5A}">
      <dgm:prSet/>
      <dgm:spPr/>
      <dgm:t>
        <a:bodyPr/>
        <a:lstStyle/>
        <a:p>
          <a:r>
            <a:rPr lang="en-US" b="0" dirty="0"/>
            <a:t>Identify high-priority gaps in nursing home care that can be addressed through research</a:t>
          </a:r>
          <a:endParaRPr lang="en-US" dirty="0"/>
        </a:p>
      </dgm:t>
    </dgm:pt>
    <dgm:pt modelId="{57F0E4B6-AE3E-4482-9E3D-A9BA5E9E053F}" type="parTrans" cxnId="{54EC01B1-A49E-4B1C-AA03-E434AFCCCEA0}">
      <dgm:prSet/>
      <dgm:spPr/>
      <dgm:t>
        <a:bodyPr/>
        <a:lstStyle/>
        <a:p>
          <a:endParaRPr lang="en-US"/>
        </a:p>
      </dgm:t>
    </dgm:pt>
    <dgm:pt modelId="{C38E73CB-38C8-4258-8827-8AADE27399C7}" type="sibTrans" cxnId="{54EC01B1-A49E-4B1C-AA03-E434AFCCCEA0}">
      <dgm:prSet/>
      <dgm:spPr/>
      <dgm:t>
        <a:bodyPr/>
        <a:lstStyle/>
        <a:p>
          <a:endParaRPr lang="en-US"/>
        </a:p>
      </dgm:t>
    </dgm:pt>
    <dgm:pt modelId="{87C30C19-CF44-4713-918C-3F4A6CC9CA42}">
      <dgm:prSet/>
      <dgm:spPr/>
      <dgm:t>
        <a:bodyPr/>
        <a:lstStyle/>
        <a:p>
          <a:r>
            <a:rPr lang="en-US" b="0"/>
            <a:t>Promote scalable best practices for quality clinical care</a:t>
          </a:r>
          <a:endParaRPr lang="en-US"/>
        </a:p>
      </dgm:t>
    </dgm:pt>
    <dgm:pt modelId="{10D12E81-885C-4AAD-B66B-FCEB8F54D0C2}" type="parTrans" cxnId="{6E916D16-5FF3-4E02-B368-EC2DF7B627D2}">
      <dgm:prSet/>
      <dgm:spPr/>
      <dgm:t>
        <a:bodyPr/>
        <a:lstStyle/>
        <a:p>
          <a:endParaRPr lang="en-US"/>
        </a:p>
      </dgm:t>
    </dgm:pt>
    <dgm:pt modelId="{E2E57D49-D955-42BD-8604-67D1F8BEEB38}" type="sibTrans" cxnId="{6E916D16-5FF3-4E02-B368-EC2DF7B627D2}">
      <dgm:prSet/>
      <dgm:spPr/>
      <dgm:t>
        <a:bodyPr/>
        <a:lstStyle/>
        <a:p>
          <a:endParaRPr lang="en-US"/>
        </a:p>
      </dgm:t>
    </dgm:pt>
    <dgm:pt modelId="{66F43649-D6B4-4392-AC98-7896BF600693}">
      <dgm:prSet/>
      <dgm:spPr/>
      <dgm:t>
        <a:bodyPr/>
        <a:lstStyle/>
        <a:p>
          <a:r>
            <a:rPr lang="en-US" b="0"/>
            <a:t>Engage nursing homes, researchers, providers, and advocates in clinical research</a:t>
          </a:r>
          <a:endParaRPr lang="en-US"/>
        </a:p>
      </dgm:t>
    </dgm:pt>
    <dgm:pt modelId="{1A241A45-1B8E-47C7-936B-ADC6D8445970}" type="parTrans" cxnId="{C342FC81-F44B-4B4E-AF77-B47118291D55}">
      <dgm:prSet/>
      <dgm:spPr/>
      <dgm:t>
        <a:bodyPr/>
        <a:lstStyle/>
        <a:p>
          <a:endParaRPr lang="en-US"/>
        </a:p>
      </dgm:t>
    </dgm:pt>
    <dgm:pt modelId="{3F0A77AA-885B-4402-B8EE-8EAF3F62BC27}" type="sibTrans" cxnId="{C342FC81-F44B-4B4E-AF77-B47118291D55}">
      <dgm:prSet/>
      <dgm:spPr/>
      <dgm:t>
        <a:bodyPr/>
        <a:lstStyle/>
        <a:p>
          <a:endParaRPr lang="en-US"/>
        </a:p>
      </dgm:t>
    </dgm:pt>
    <dgm:pt modelId="{5483682C-50E7-4279-93C8-E025662EA877}">
      <dgm:prSet/>
      <dgm:spPr/>
      <dgm:t>
        <a:bodyPr/>
        <a:lstStyle/>
        <a:p>
          <a:r>
            <a:rPr lang="en-US" b="0"/>
            <a:t>Utilize the Long-Term Care Data Cooperative (LTCDC) for data sharing and collaboration</a:t>
          </a:r>
          <a:endParaRPr lang="en-US"/>
        </a:p>
      </dgm:t>
    </dgm:pt>
    <dgm:pt modelId="{E8817F1D-B464-41B3-A2E1-C0B665E0AC66}" type="parTrans" cxnId="{8966E848-A9F2-4B28-B500-A1B67C0CCFE6}">
      <dgm:prSet/>
      <dgm:spPr/>
      <dgm:t>
        <a:bodyPr/>
        <a:lstStyle/>
        <a:p>
          <a:endParaRPr lang="en-US"/>
        </a:p>
      </dgm:t>
    </dgm:pt>
    <dgm:pt modelId="{B9464471-CC6D-4C7B-A2FC-1754EFC548FF}" type="sibTrans" cxnId="{8966E848-A9F2-4B28-B500-A1B67C0CCFE6}">
      <dgm:prSet/>
      <dgm:spPr/>
      <dgm:t>
        <a:bodyPr/>
        <a:lstStyle/>
        <a:p>
          <a:endParaRPr lang="en-US"/>
        </a:p>
      </dgm:t>
    </dgm:pt>
    <dgm:pt modelId="{84A37CF7-BDE0-4955-B30D-D3EAE06F7DC5}" type="pres">
      <dgm:prSet presAssocID="{4C9D511F-BE76-4BE3-A183-7A421CA0DEE1}" presName="linear" presStyleCnt="0">
        <dgm:presLayoutVars>
          <dgm:animLvl val="lvl"/>
          <dgm:resizeHandles val="exact"/>
        </dgm:presLayoutVars>
      </dgm:prSet>
      <dgm:spPr/>
    </dgm:pt>
    <dgm:pt modelId="{55DBBCDD-E179-4181-8E58-F5278DFA000B}" type="pres">
      <dgm:prSet presAssocID="{45035086-1348-4E2D-AC89-15D6E21049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B619634-DC4B-4D65-B835-253FD5B231CB}" type="pres">
      <dgm:prSet presAssocID="{45035086-1348-4E2D-AC89-15D6E210490E}" presName="childText" presStyleLbl="revTx" presStyleIdx="0" presStyleCnt="3">
        <dgm:presLayoutVars>
          <dgm:bulletEnabled val="1"/>
        </dgm:presLayoutVars>
      </dgm:prSet>
      <dgm:spPr/>
    </dgm:pt>
    <dgm:pt modelId="{D9ADA636-0968-41B1-B65A-295DEC39F765}" type="pres">
      <dgm:prSet presAssocID="{A554FBDE-A516-4EC3-B7DC-19AB7F1FFC9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DD8826B-5000-4EDF-8120-78B916BEEADA}" type="pres">
      <dgm:prSet presAssocID="{A554FBDE-A516-4EC3-B7DC-19AB7F1FFC9E}" presName="childText" presStyleLbl="revTx" presStyleIdx="1" presStyleCnt="3">
        <dgm:presLayoutVars>
          <dgm:bulletEnabled val="1"/>
        </dgm:presLayoutVars>
      </dgm:prSet>
      <dgm:spPr/>
    </dgm:pt>
    <dgm:pt modelId="{CB7843A3-8FD8-4CD8-9246-A9A92B722E34}" type="pres">
      <dgm:prSet presAssocID="{094658F6-165E-409F-8612-D6EA318554C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2F5018A-CA42-444B-A2A4-CC1B66525D4D}" type="pres">
      <dgm:prSet presAssocID="{094658F6-165E-409F-8612-D6EA318554C9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F06AE08-7B34-46D5-9D20-93AD0C43AB2A}" srcId="{4C9D511F-BE76-4BE3-A183-7A421CA0DEE1}" destId="{094658F6-165E-409F-8612-D6EA318554C9}" srcOrd="2" destOrd="0" parTransId="{7F2EC7D3-9C8F-4C54-8EF2-557B3929DA96}" sibTransId="{8B6EB50D-A586-4CAC-9C89-B5ECE97D4CD3}"/>
    <dgm:cxn modelId="{8AF6D60D-DE06-4DB3-ACB4-1F0AA51A2A69}" srcId="{45035086-1348-4E2D-AC89-15D6E210490E}" destId="{7A6B85DC-94D5-46D3-B862-0162A4EA37CE}" srcOrd="3" destOrd="0" parTransId="{F1386473-A906-4D9F-8645-8CB24096B18D}" sibTransId="{0BB0135F-0091-4747-9C9A-E06C31A17514}"/>
    <dgm:cxn modelId="{5FCC0E0F-A986-4DE3-9B56-92E6A3CF77F8}" type="presOf" srcId="{2F33F7D8-CD0B-44AC-B127-DBC2EB221475}" destId="{9DD8826B-5000-4EDF-8120-78B916BEEADA}" srcOrd="0" destOrd="4" presId="urn:microsoft.com/office/officeart/2005/8/layout/vList2"/>
    <dgm:cxn modelId="{6E916D16-5FF3-4E02-B368-EC2DF7B627D2}" srcId="{094658F6-165E-409F-8612-D6EA318554C9}" destId="{87C30C19-CF44-4713-918C-3F4A6CC9CA42}" srcOrd="1" destOrd="0" parTransId="{10D12E81-885C-4AAD-B66B-FCEB8F54D0C2}" sibTransId="{E2E57D49-D955-42BD-8604-67D1F8BEEB38}"/>
    <dgm:cxn modelId="{4946571E-FDA5-4EB2-9931-73540D87D64D}" srcId="{45035086-1348-4E2D-AC89-15D6E210490E}" destId="{AACCD0D3-8D6D-4A55-9100-3EC912245867}" srcOrd="0" destOrd="0" parTransId="{49DBFB45-9648-4D36-B7E3-0B93E4897489}" sibTransId="{9D9DB3D2-EEA6-46B6-9A90-604E290EBD77}"/>
    <dgm:cxn modelId="{302F2223-144D-468F-88C6-B5F00DB96F37}" srcId="{A554FBDE-A516-4EC3-B7DC-19AB7F1FFC9E}" destId="{D6B93FF6-6B7D-42D5-92D4-F1959DA67979}" srcOrd="1" destOrd="0" parTransId="{D8E27346-0B27-4EE7-95F4-B89DAC4319FF}" sibTransId="{8C0FA2FD-E306-4906-9419-27B41ACBBF41}"/>
    <dgm:cxn modelId="{DEBFEA2A-AB0E-4825-81B1-626984F3B2EE}" type="presOf" srcId="{EFBCBDF5-6273-4726-A042-90FEBE535B66}" destId="{7B619634-DC4B-4D65-B835-253FD5B231CB}" srcOrd="0" destOrd="2" presId="urn:microsoft.com/office/officeart/2005/8/layout/vList2"/>
    <dgm:cxn modelId="{8E23D12E-4756-4BED-AD10-2899FC5A8DCD}" srcId="{45035086-1348-4E2D-AC89-15D6E210490E}" destId="{EFBCBDF5-6273-4726-A042-90FEBE535B66}" srcOrd="2" destOrd="0" parTransId="{89EBF195-DBE2-4B92-927C-C38A9E67A5D7}" sibTransId="{155676E1-44EC-40B8-89F8-EA54A05E17D8}"/>
    <dgm:cxn modelId="{1DDD753B-4211-4347-BB25-4EABAEC4BB15}" srcId="{4C9D511F-BE76-4BE3-A183-7A421CA0DEE1}" destId="{A554FBDE-A516-4EC3-B7DC-19AB7F1FFC9E}" srcOrd="1" destOrd="0" parTransId="{E9CD6776-7669-4E1B-80A9-697523499BC3}" sibTransId="{8B068A86-E951-4F1F-A9CB-8930C9FB64F2}"/>
    <dgm:cxn modelId="{73AEFD45-75BD-4C51-9E95-D25F47EF392F}" type="presOf" srcId="{A1FB32E7-8672-4C10-A90C-FD8C02E0F38B}" destId="{9DD8826B-5000-4EDF-8120-78B916BEEADA}" srcOrd="0" destOrd="2" presId="urn:microsoft.com/office/officeart/2005/8/layout/vList2"/>
    <dgm:cxn modelId="{47FB4746-3E32-48A3-AAF4-1A8540EE50D8}" type="presOf" srcId="{AE1046A9-3331-4B25-9124-8B036A1D3C5A}" destId="{B2F5018A-CA42-444B-A2A4-CC1B66525D4D}" srcOrd="0" destOrd="0" presId="urn:microsoft.com/office/officeart/2005/8/layout/vList2"/>
    <dgm:cxn modelId="{0C2BA048-798C-4D1F-BBE8-61BE5AD7A5BE}" type="presOf" srcId="{45035086-1348-4E2D-AC89-15D6E210490E}" destId="{55DBBCDD-E179-4181-8E58-F5278DFA000B}" srcOrd="0" destOrd="0" presId="urn:microsoft.com/office/officeart/2005/8/layout/vList2"/>
    <dgm:cxn modelId="{8966E848-A9F2-4B28-B500-A1B67C0CCFE6}" srcId="{094658F6-165E-409F-8612-D6EA318554C9}" destId="{5483682C-50E7-4279-93C8-E025662EA877}" srcOrd="3" destOrd="0" parTransId="{E8817F1D-B464-41B3-A2E1-C0B665E0AC66}" sibTransId="{B9464471-CC6D-4C7B-A2FC-1754EFC548FF}"/>
    <dgm:cxn modelId="{7219586E-434B-4103-85A4-DE9BF429AF76}" srcId="{A554FBDE-A516-4EC3-B7DC-19AB7F1FFC9E}" destId="{A1FB32E7-8672-4C10-A90C-FD8C02E0F38B}" srcOrd="2" destOrd="0" parTransId="{19BF2D15-ED61-458A-A6E9-480624DED384}" sibTransId="{255566C4-5507-42E4-97CF-F8B358620BE1}"/>
    <dgm:cxn modelId="{77A44772-38EB-4004-90D0-7CE658BD66CD}" type="presOf" srcId="{66F43649-D6B4-4392-AC98-7896BF600693}" destId="{B2F5018A-CA42-444B-A2A4-CC1B66525D4D}" srcOrd="0" destOrd="2" presId="urn:microsoft.com/office/officeart/2005/8/layout/vList2"/>
    <dgm:cxn modelId="{1A9C107A-36FF-48BC-896A-93B8D254C0E0}" type="presOf" srcId="{A554FBDE-A516-4EC3-B7DC-19AB7F1FFC9E}" destId="{D9ADA636-0968-41B1-B65A-295DEC39F765}" srcOrd="0" destOrd="0" presId="urn:microsoft.com/office/officeart/2005/8/layout/vList2"/>
    <dgm:cxn modelId="{C342FC81-F44B-4B4E-AF77-B47118291D55}" srcId="{094658F6-165E-409F-8612-D6EA318554C9}" destId="{66F43649-D6B4-4392-AC98-7896BF600693}" srcOrd="2" destOrd="0" parTransId="{1A241A45-1B8E-47C7-936B-ADC6D8445970}" sibTransId="{3F0A77AA-885B-4402-B8EE-8EAF3F62BC27}"/>
    <dgm:cxn modelId="{1AB67286-1A4D-4135-B669-E8E4D9A5A802}" srcId="{45035086-1348-4E2D-AC89-15D6E210490E}" destId="{5C83FDF4-9837-4452-A58F-81897331817B}" srcOrd="1" destOrd="0" parTransId="{6F905281-533D-42E1-A582-F5DE72D4B341}" sibTransId="{7BBDCF16-7D70-480A-A074-D70328FE9B69}"/>
    <dgm:cxn modelId="{74F1C393-8FAB-4D61-931B-767BADF980ED}" srcId="{A554FBDE-A516-4EC3-B7DC-19AB7F1FFC9E}" destId="{42D0227F-D517-456A-B441-FAD9983551F7}" srcOrd="3" destOrd="0" parTransId="{9262FD60-555A-42FE-9E8F-1A3ACF272A9B}" sibTransId="{F8D68D19-FDA3-4BF8-847D-61C23B6C01B0}"/>
    <dgm:cxn modelId="{E77D6E9E-3432-40C4-BB9D-364138C6DD35}" type="presOf" srcId="{4C9D511F-BE76-4BE3-A183-7A421CA0DEE1}" destId="{84A37CF7-BDE0-4955-B30D-D3EAE06F7DC5}" srcOrd="0" destOrd="0" presId="urn:microsoft.com/office/officeart/2005/8/layout/vList2"/>
    <dgm:cxn modelId="{6B7E969E-E335-4BD7-A8A0-CC3E1DD1E8CE}" type="presOf" srcId="{42D0227F-D517-456A-B441-FAD9983551F7}" destId="{9DD8826B-5000-4EDF-8120-78B916BEEADA}" srcOrd="0" destOrd="3" presId="urn:microsoft.com/office/officeart/2005/8/layout/vList2"/>
    <dgm:cxn modelId="{34C855A6-7CF0-405D-8D2B-C8F0C26567C2}" srcId="{A554FBDE-A516-4EC3-B7DC-19AB7F1FFC9E}" destId="{BD1FE454-0E66-48FA-A59A-98DE02E42639}" srcOrd="0" destOrd="0" parTransId="{7ECC91E6-9EBF-4003-BC56-74A969C399D0}" sibTransId="{BCA965E1-58AB-4154-B17C-84974C63F590}"/>
    <dgm:cxn modelId="{54EC01B1-A49E-4B1C-AA03-E434AFCCCEA0}" srcId="{094658F6-165E-409F-8612-D6EA318554C9}" destId="{AE1046A9-3331-4B25-9124-8B036A1D3C5A}" srcOrd="0" destOrd="0" parTransId="{57F0E4B6-AE3E-4482-9E3D-A9BA5E9E053F}" sibTransId="{C38E73CB-38C8-4258-8827-8AADE27399C7}"/>
    <dgm:cxn modelId="{1FFE99B3-F3A1-489D-9378-F58784BBC40D}" type="presOf" srcId="{AACCD0D3-8D6D-4A55-9100-3EC912245867}" destId="{7B619634-DC4B-4D65-B835-253FD5B231CB}" srcOrd="0" destOrd="0" presId="urn:microsoft.com/office/officeart/2005/8/layout/vList2"/>
    <dgm:cxn modelId="{75096FCE-5CD1-4EB2-AE7D-891C82591B89}" type="presOf" srcId="{094658F6-165E-409F-8612-D6EA318554C9}" destId="{CB7843A3-8FD8-4CD8-9246-A9A92B722E34}" srcOrd="0" destOrd="0" presId="urn:microsoft.com/office/officeart/2005/8/layout/vList2"/>
    <dgm:cxn modelId="{379D5DCF-C622-4E92-A600-50E7066F2489}" type="presOf" srcId="{5C83FDF4-9837-4452-A58F-81897331817B}" destId="{7B619634-DC4B-4D65-B835-253FD5B231CB}" srcOrd="0" destOrd="1" presId="urn:microsoft.com/office/officeart/2005/8/layout/vList2"/>
    <dgm:cxn modelId="{DF09BCD4-A011-429E-BA23-3DF71442A7C1}" srcId="{4C9D511F-BE76-4BE3-A183-7A421CA0DEE1}" destId="{45035086-1348-4E2D-AC89-15D6E210490E}" srcOrd="0" destOrd="0" parTransId="{6B063451-0B8F-4427-8CAB-15F6AA1A3B03}" sibTransId="{362F34EC-3CDC-4E0C-AD30-A4D2D1EE9B67}"/>
    <dgm:cxn modelId="{57817AD8-1E7B-4633-BFB6-3577E78F549E}" type="presOf" srcId="{87C30C19-CF44-4713-918C-3F4A6CC9CA42}" destId="{B2F5018A-CA42-444B-A2A4-CC1B66525D4D}" srcOrd="0" destOrd="1" presId="urn:microsoft.com/office/officeart/2005/8/layout/vList2"/>
    <dgm:cxn modelId="{13AF4AD9-5DB6-4719-90BD-580C68FC2D37}" type="presOf" srcId="{BD1FE454-0E66-48FA-A59A-98DE02E42639}" destId="{9DD8826B-5000-4EDF-8120-78B916BEEADA}" srcOrd="0" destOrd="0" presId="urn:microsoft.com/office/officeart/2005/8/layout/vList2"/>
    <dgm:cxn modelId="{6C764EEA-0723-4DC8-858A-3C0A1AA0DF4A}" type="presOf" srcId="{7A6B85DC-94D5-46D3-B862-0162A4EA37CE}" destId="{7B619634-DC4B-4D65-B835-253FD5B231CB}" srcOrd="0" destOrd="3" presId="urn:microsoft.com/office/officeart/2005/8/layout/vList2"/>
    <dgm:cxn modelId="{B763F1EC-93F7-46CB-BF6F-FA6D11BC7AFC}" type="presOf" srcId="{D6B93FF6-6B7D-42D5-92D4-F1959DA67979}" destId="{9DD8826B-5000-4EDF-8120-78B916BEEADA}" srcOrd="0" destOrd="1" presId="urn:microsoft.com/office/officeart/2005/8/layout/vList2"/>
    <dgm:cxn modelId="{0D6F0DEE-F089-474F-8B88-62AC2E1598B7}" srcId="{A554FBDE-A516-4EC3-B7DC-19AB7F1FFC9E}" destId="{2F33F7D8-CD0B-44AC-B127-DBC2EB221475}" srcOrd="4" destOrd="0" parTransId="{790383CA-9A14-42D4-BA24-172988A4924C}" sibTransId="{928CD0E5-C719-4A9F-803F-83824390A4B6}"/>
    <dgm:cxn modelId="{6DAEEDFB-BB66-4AEC-9E29-67A3ECA3D131}" type="presOf" srcId="{5483682C-50E7-4279-93C8-E025662EA877}" destId="{B2F5018A-CA42-444B-A2A4-CC1B66525D4D}" srcOrd="0" destOrd="3" presId="urn:microsoft.com/office/officeart/2005/8/layout/vList2"/>
    <dgm:cxn modelId="{054AB106-0B61-42BB-BF1F-446E5A304725}" type="presParOf" srcId="{84A37CF7-BDE0-4955-B30D-D3EAE06F7DC5}" destId="{55DBBCDD-E179-4181-8E58-F5278DFA000B}" srcOrd="0" destOrd="0" presId="urn:microsoft.com/office/officeart/2005/8/layout/vList2"/>
    <dgm:cxn modelId="{1022E3BA-A68F-41A7-BAA1-5F2D96FB0E99}" type="presParOf" srcId="{84A37CF7-BDE0-4955-B30D-D3EAE06F7DC5}" destId="{7B619634-DC4B-4D65-B835-253FD5B231CB}" srcOrd="1" destOrd="0" presId="urn:microsoft.com/office/officeart/2005/8/layout/vList2"/>
    <dgm:cxn modelId="{0662A225-5479-4B2B-B971-70D6C9B8FE41}" type="presParOf" srcId="{84A37CF7-BDE0-4955-B30D-D3EAE06F7DC5}" destId="{D9ADA636-0968-41B1-B65A-295DEC39F765}" srcOrd="2" destOrd="0" presId="urn:microsoft.com/office/officeart/2005/8/layout/vList2"/>
    <dgm:cxn modelId="{242FA47A-FA63-4173-8A47-392C8D3E12B1}" type="presParOf" srcId="{84A37CF7-BDE0-4955-B30D-D3EAE06F7DC5}" destId="{9DD8826B-5000-4EDF-8120-78B916BEEADA}" srcOrd="3" destOrd="0" presId="urn:microsoft.com/office/officeart/2005/8/layout/vList2"/>
    <dgm:cxn modelId="{2C9011B7-D772-4D28-AF68-16830EE841AF}" type="presParOf" srcId="{84A37CF7-BDE0-4955-B30D-D3EAE06F7DC5}" destId="{CB7843A3-8FD8-4CD8-9246-A9A92B722E34}" srcOrd="4" destOrd="0" presId="urn:microsoft.com/office/officeart/2005/8/layout/vList2"/>
    <dgm:cxn modelId="{5CA95269-FC87-4023-BDCB-08318FC66B5D}" type="presParOf" srcId="{84A37CF7-BDE0-4955-B30D-D3EAE06F7DC5}" destId="{B2F5018A-CA42-444B-A2A4-CC1B66525D4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C66D4-3A2E-46B8-A915-1954023E80DF}">
      <dsp:nvSpPr>
        <dsp:cNvPr id="0" name=""/>
        <dsp:cNvSpPr/>
      </dsp:nvSpPr>
      <dsp:spPr>
        <a:xfrm>
          <a:off x="0" y="0"/>
          <a:ext cx="83621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2470E-AD48-44F3-B228-29F096F0E331}">
      <dsp:nvSpPr>
        <dsp:cNvPr id="0" name=""/>
        <dsp:cNvSpPr/>
      </dsp:nvSpPr>
      <dsp:spPr>
        <a:xfrm>
          <a:off x="0" y="0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badi" panose="020B0604020104020204" pitchFamily="34" charset="0"/>
            </a:rPr>
            <a:t>African-American woman, 78-year-old widow w/two adult children </a:t>
          </a:r>
        </a:p>
      </dsp:txBody>
      <dsp:txXfrm>
        <a:off x="0" y="0"/>
        <a:ext cx="8362125" cy="757858"/>
      </dsp:txXfrm>
    </dsp:sp>
    <dsp:sp modelId="{E8CAA2A0-FF54-46DB-8819-5680495E4F5C}">
      <dsp:nvSpPr>
        <dsp:cNvPr id="0" name=""/>
        <dsp:cNvSpPr/>
      </dsp:nvSpPr>
      <dsp:spPr>
        <a:xfrm>
          <a:off x="0" y="757858"/>
          <a:ext cx="8362125" cy="0"/>
        </a:xfrm>
        <a:prstGeom prst="line">
          <a:avLst/>
        </a:prstGeom>
        <a:solidFill>
          <a:schemeClr val="accent2">
            <a:hueOff val="661289"/>
            <a:satOff val="220"/>
            <a:lumOff val="-1681"/>
            <a:alphaOff val="0"/>
          </a:schemeClr>
        </a:solidFill>
        <a:ln w="12700" cap="flat" cmpd="sng" algn="ctr">
          <a:solidFill>
            <a:schemeClr val="accent2">
              <a:hueOff val="661289"/>
              <a:satOff val="220"/>
              <a:lumOff val="-16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64E6C-613D-45E3-9EC3-E7EC1FD1829D}">
      <dsp:nvSpPr>
        <dsp:cNvPr id="0" name=""/>
        <dsp:cNvSpPr/>
      </dsp:nvSpPr>
      <dsp:spPr>
        <a:xfrm>
          <a:off x="0" y="757858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badi" panose="020B0604020104020204" pitchFamily="34" charset="0"/>
            </a:rPr>
            <a:t>Low socioeconomic status, lived alone in rural VA</a:t>
          </a:r>
        </a:p>
      </dsp:txBody>
      <dsp:txXfrm>
        <a:off x="0" y="757858"/>
        <a:ext cx="8362125" cy="757858"/>
      </dsp:txXfrm>
    </dsp:sp>
    <dsp:sp modelId="{75CCF4DD-B4B4-48FE-B22B-83EBAD4DF69A}">
      <dsp:nvSpPr>
        <dsp:cNvPr id="0" name=""/>
        <dsp:cNvSpPr/>
      </dsp:nvSpPr>
      <dsp:spPr>
        <a:xfrm>
          <a:off x="0" y="1515717"/>
          <a:ext cx="8362125" cy="0"/>
        </a:xfrm>
        <a:prstGeom prst="line">
          <a:avLst/>
        </a:prstGeom>
        <a:solidFill>
          <a:schemeClr val="accent2">
            <a:hueOff val="1322578"/>
            <a:satOff val="440"/>
            <a:lumOff val="-3361"/>
            <a:alphaOff val="0"/>
          </a:schemeClr>
        </a:solidFill>
        <a:ln w="12700" cap="flat" cmpd="sng" algn="ctr">
          <a:solidFill>
            <a:schemeClr val="accent2">
              <a:hueOff val="1322578"/>
              <a:satOff val="440"/>
              <a:lumOff val="-33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0300D-388A-42FB-A0C0-4DE2C61C26F5}">
      <dsp:nvSpPr>
        <dsp:cNvPr id="0" name=""/>
        <dsp:cNvSpPr/>
      </dsp:nvSpPr>
      <dsp:spPr>
        <a:xfrm>
          <a:off x="0" y="1515717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badi" panose="020B0604020104020204" pitchFamily="34" charset="0"/>
            </a:rPr>
            <a:t>Primary Med Dx: Pulmonary Sarcoidosis. Often Rx’ed corticosteroids </a:t>
          </a:r>
        </a:p>
      </dsp:txBody>
      <dsp:txXfrm>
        <a:off x="0" y="1515717"/>
        <a:ext cx="8362125" cy="757858"/>
      </dsp:txXfrm>
    </dsp:sp>
    <dsp:sp modelId="{F955DEF0-A07A-4766-903A-00672D9E3FDA}">
      <dsp:nvSpPr>
        <dsp:cNvPr id="0" name=""/>
        <dsp:cNvSpPr/>
      </dsp:nvSpPr>
      <dsp:spPr>
        <a:xfrm>
          <a:off x="0" y="2273575"/>
          <a:ext cx="8362125" cy="0"/>
        </a:xfrm>
        <a:prstGeom prst="line">
          <a:avLst/>
        </a:prstGeom>
        <a:solidFill>
          <a:schemeClr val="accent2">
            <a:hueOff val="1983867"/>
            <a:satOff val="660"/>
            <a:lumOff val="-5042"/>
            <a:alphaOff val="0"/>
          </a:schemeClr>
        </a:solidFill>
        <a:ln w="12700" cap="flat" cmpd="sng" algn="ctr">
          <a:solidFill>
            <a:schemeClr val="accent2">
              <a:hueOff val="1983867"/>
              <a:satOff val="660"/>
              <a:lumOff val="-50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96016-DC5E-4013-A15C-D22C00D74EA7}">
      <dsp:nvSpPr>
        <dsp:cNvPr id="0" name=""/>
        <dsp:cNvSpPr/>
      </dsp:nvSpPr>
      <dsp:spPr>
        <a:xfrm>
          <a:off x="0" y="2273575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badi" panose="020B0604020104020204" pitchFamily="34" charset="0"/>
            </a:rPr>
            <a:t>Symptoms became more severe, Fall risk increased </a:t>
          </a:r>
        </a:p>
      </dsp:txBody>
      <dsp:txXfrm>
        <a:off x="0" y="2273575"/>
        <a:ext cx="8362125" cy="757858"/>
      </dsp:txXfrm>
    </dsp:sp>
    <dsp:sp modelId="{C88589D0-B05E-44A2-8404-8848BAEE3833}">
      <dsp:nvSpPr>
        <dsp:cNvPr id="0" name=""/>
        <dsp:cNvSpPr/>
      </dsp:nvSpPr>
      <dsp:spPr>
        <a:xfrm>
          <a:off x="0" y="3031434"/>
          <a:ext cx="8362125" cy="0"/>
        </a:xfrm>
        <a:prstGeom prst="line">
          <a:avLst/>
        </a:prstGeom>
        <a:solidFill>
          <a:schemeClr val="accent2">
            <a:hueOff val="2645155"/>
            <a:satOff val="881"/>
            <a:lumOff val="-6723"/>
            <a:alphaOff val="0"/>
          </a:schemeClr>
        </a:solidFill>
        <a:ln w="12700" cap="flat" cmpd="sng" algn="ctr">
          <a:solidFill>
            <a:schemeClr val="accent2">
              <a:hueOff val="2645155"/>
              <a:satOff val="881"/>
              <a:lumOff val="-67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42C6A-3026-4814-8BC3-BDE3E13BAA2E}">
      <dsp:nvSpPr>
        <dsp:cNvPr id="0" name=""/>
        <dsp:cNvSpPr/>
      </dsp:nvSpPr>
      <dsp:spPr>
        <a:xfrm>
          <a:off x="0" y="3031434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badi" panose="020B0604020104020204" pitchFamily="34" charset="0"/>
            </a:rPr>
            <a:t>PCP recommended LTC placement d/t declining mobility and health</a:t>
          </a:r>
        </a:p>
      </dsp:txBody>
      <dsp:txXfrm>
        <a:off x="0" y="3031434"/>
        <a:ext cx="8362125" cy="757858"/>
      </dsp:txXfrm>
    </dsp:sp>
    <dsp:sp modelId="{598C30E1-228C-4927-9E35-95DF23167B4A}">
      <dsp:nvSpPr>
        <dsp:cNvPr id="0" name=""/>
        <dsp:cNvSpPr/>
      </dsp:nvSpPr>
      <dsp:spPr>
        <a:xfrm>
          <a:off x="0" y="3789293"/>
          <a:ext cx="8362125" cy="0"/>
        </a:xfrm>
        <a:prstGeom prst="line">
          <a:avLst/>
        </a:prstGeom>
        <a:solidFill>
          <a:schemeClr val="accent2">
            <a:hueOff val="3306444"/>
            <a:satOff val="1101"/>
            <a:lumOff val="-8404"/>
            <a:alphaOff val="0"/>
          </a:schemeClr>
        </a:solidFill>
        <a:ln w="12700" cap="flat" cmpd="sng" algn="ctr">
          <a:solidFill>
            <a:schemeClr val="accent2">
              <a:hueOff val="3306444"/>
              <a:satOff val="1101"/>
              <a:lumOff val="-84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F12F2-52E8-4785-A9CE-BDD6FD9047BA}">
      <dsp:nvSpPr>
        <dsp:cNvPr id="0" name=""/>
        <dsp:cNvSpPr/>
      </dsp:nvSpPr>
      <dsp:spPr>
        <a:xfrm>
          <a:off x="0" y="3789293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badi" panose="020B0604020104020204" pitchFamily="34" charset="0"/>
            </a:rPr>
            <a:t>Only option was a nearby nursing home. She was admitted Nov. 2019.</a:t>
          </a:r>
        </a:p>
      </dsp:txBody>
      <dsp:txXfrm>
        <a:off x="0" y="3789293"/>
        <a:ext cx="8362125" cy="757858"/>
      </dsp:txXfrm>
    </dsp:sp>
    <dsp:sp modelId="{5B425185-98CF-40D2-ABCD-DE108798C839}">
      <dsp:nvSpPr>
        <dsp:cNvPr id="0" name=""/>
        <dsp:cNvSpPr/>
      </dsp:nvSpPr>
      <dsp:spPr>
        <a:xfrm>
          <a:off x="0" y="4547151"/>
          <a:ext cx="8362125" cy="0"/>
        </a:xfrm>
        <a:prstGeom prst="line">
          <a:avLst/>
        </a:prstGeom>
        <a:solidFill>
          <a:schemeClr val="accent2">
            <a:hueOff val="3967733"/>
            <a:satOff val="1321"/>
            <a:lumOff val="-10084"/>
            <a:alphaOff val="0"/>
          </a:schemeClr>
        </a:solidFill>
        <a:ln w="12700" cap="flat" cmpd="sng" algn="ctr">
          <a:solidFill>
            <a:schemeClr val="accent2">
              <a:hueOff val="3967733"/>
              <a:satOff val="1321"/>
              <a:lumOff val="-100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8D4890-703B-47FA-8341-E6FC191FCA8F}">
      <dsp:nvSpPr>
        <dsp:cNvPr id="0" name=""/>
        <dsp:cNvSpPr/>
      </dsp:nvSpPr>
      <dsp:spPr>
        <a:xfrm>
          <a:off x="0" y="4547151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badi" panose="020B0604020104020204" pitchFamily="34" charset="0"/>
            </a:rPr>
            <a:t>New Dx’s: Anxiety, Depression, DVT, Dementia, </a:t>
          </a:r>
        </a:p>
      </dsp:txBody>
      <dsp:txXfrm>
        <a:off x="0" y="4547151"/>
        <a:ext cx="8362125" cy="757858"/>
      </dsp:txXfrm>
    </dsp:sp>
    <dsp:sp modelId="{3123892D-366D-47E9-B8E0-6D8889AF426E}">
      <dsp:nvSpPr>
        <dsp:cNvPr id="0" name=""/>
        <dsp:cNvSpPr/>
      </dsp:nvSpPr>
      <dsp:spPr>
        <a:xfrm>
          <a:off x="0" y="5305010"/>
          <a:ext cx="8362125" cy="0"/>
        </a:xfrm>
        <a:prstGeom prst="line">
          <a:avLst/>
        </a:prstGeom>
        <a:solidFill>
          <a:schemeClr val="accent2">
            <a:hueOff val="4629022"/>
            <a:satOff val="1541"/>
            <a:lumOff val="-11765"/>
            <a:alphaOff val="0"/>
          </a:schemeClr>
        </a:solidFill>
        <a:ln w="12700" cap="flat" cmpd="sng" algn="ctr">
          <a:solidFill>
            <a:schemeClr val="accent2">
              <a:hueOff val="4629022"/>
              <a:satOff val="1541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75488-1873-416C-A3EC-5BE39DD683E5}">
      <dsp:nvSpPr>
        <dsp:cNvPr id="0" name=""/>
        <dsp:cNvSpPr/>
      </dsp:nvSpPr>
      <dsp:spPr>
        <a:xfrm>
          <a:off x="0" y="5305010"/>
          <a:ext cx="8362125" cy="757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Abadi" panose="020B0604020104020204" pitchFamily="34" charset="0"/>
            </a:rPr>
            <a:t>Placed on several new meds, including SSRI, Benzo, and Warfarin. 11 medications on MARS </a:t>
          </a:r>
        </a:p>
      </dsp:txBody>
      <dsp:txXfrm>
        <a:off x="0" y="5305010"/>
        <a:ext cx="8362125" cy="75785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BA755-60E6-4090-BFF9-6EEE29A7A9FA}">
      <dsp:nvSpPr>
        <dsp:cNvPr id="0" name=""/>
        <dsp:cNvSpPr/>
      </dsp:nvSpPr>
      <dsp:spPr>
        <a:xfrm>
          <a:off x="0" y="16422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Improving NIH’s ResearchMatch and other matching databases w/LLMs and AI-tools</a:t>
          </a:r>
          <a:endParaRPr lang="en-US" sz="1600" kern="1200"/>
        </a:p>
      </dsp:txBody>
      <dsp:txXfrm>
        <a:off x="18734" y="182954"/>
        <a:ext cx="11658345" cy="346292"/>
      </dsp:txXfrm>
    </dsp:sp>
    <dsp:sp modelId="{5F9977B1-C8A0-4F6C-8791-77F2426E230C}">
      <dsp:nvSpPr>
        <dsp:cNvPr id="0" name=""/>
        <dsp:cNvSpPr/>
      </dsp:nvSpPr>
      <dsp:spPr>
        <a:xfrm>
          <a:off x="0" y="59406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Startups? Increasing dissatisfaction between Sponsors and CROs</a:t>
          </a:r>
          <a:endParaRPr lang="en-US" sz="1600" kern="1200"/>
        </a:p>
      </dsp:txBody>
      <dsp:txXfrm>
        <a:off x="18734" y="612794"/>
        <a:ext cx="11658345" cy="346292"/>
      </dsp:txXfrm>
    </dsp:sp>
    <dsp:sp modelId="{2C823D79-0065-48A3-8E5A-AB194339328F}">
      <dsp:nvSpPr>
        <dsp:cNvPr id="0" name=""/>
        <dsp:cNvSpPr/>
      </dsp:nvSpPr>
      <dsp:spPr>
        <a:xfrm>
          <a:off x="0" y="977820"/>
          <a:ext cx="11695813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1342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De-Aggregate Sponsor/CRO model?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Additional Regs and Guidance for Decentralized Clinical Trials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Potential New Drug/Biologic Discoveries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Expansion of FDA Exclusivities? </a:t>
          </a:r>
          <a:endParaRPr lang="en-US" sz="1200" kern="1200"/>
        </a:p>
      </dsp:txBody>
      <dsp:txXfrm>
        <a:off x="0" y="977820"/>
        <a:ext cx="11695813" cy="828000"/>
      </dsp:txXfrm>
    </dsp:sp>
    <dsp:sp modelId="{C4E9ADE2-80D4-4656-A81C-48EAD85F2D67}">
      <dsp:nvSpPr>
        <dsp:cNvPr id="0" name=""/>
        <dsp:cNvSpPr/>
      </dsp:nvSpPr>
      <dsp:spPr>
        <a:xfrm>
          <a:off x="0" y="180582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Funding/Data Pools for Researchers and Participants (NIH, CMS, DoD)</a:t>
          </a:r>
          <a:endParaRPr lang="en-US" sz="1600" kern="1200"/>
        </a:p>
      </dsp:txBody>
      <dsp:txXfrm>
        <a:off x="18734" y="1824554"/>
        <a:ext cx="11658345" cy="346292"/>
      </dsp:txXfrm>
    </dsp:sp>
    <dsp:sp modelId="{255786E1-2304-49A9-8941-73B5E2E70E69}">
      <dsp:nvSpPr>
        <dsp:cNvPr id="0" name=""/>
        <dsp:cNvSpPr/>
      </dsp:nvSpPr>
      <dsp:spPr>
        <a:xfrm>
          <a:off x="0" y="2189580"/>
          <a:ext cx="11695813" cy="62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1342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Expansion of NIA’s NEXT Step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NIH, FDA, DoD Grants (or Nonprofit)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200" b="0" kern="1200"/>
            <a:t>Expansion of Clinical Treatment Act of 2020 (Medicaid covers “routine costs” for clinical trials)</a:t>
          </a:r>
          <a:endParaRPr lang="en-US" sz="1200" kern="1200"/>
        </a:p>
      </dsp:txBody>
      <dsp:txXfrm>
        <a:off x="0" y="2189580"/>
        <a:ext cx="11695813" cy="629280"/>
      </dsp:txXfrm>
    </dsp:sp>
    <dsp:sp modelId="{DDF3B3A2-F340-4C47-A86E-DFC7C0EE6311}">
      <dsp:nvSpPr>
        <dsp:cNvPr id="0" name=""/>
        <dsp:cNvSpPr/>
      </dsp:nvSpPr>
      <dsp:spPr>
        <a:xfrm>
          <a:off x="0" y="281886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Reduction of Provider Liability</a:t>
          </a:r>
          <a:endParaRPr lang="en-US" sz="1600" kern="1200"/>
        </a:p>
      </dsp:txBody>
      <dsp:txXfrm>
        <a:off x="18734" y="2837594"/>
        <a:ext cx="11658345" cy="346292"/>
      </dsp:txXfrm>
    </dsp:sp>
    <dsp:sp modelId="{CEC25886-4E28-4FFA-A9E5-1607549E81B9}">
      <dsp:nvSpPr>
        <dsp:cNvPr id="0" name=""/>
        <dsp:cNvSpPr/>
      </dsp:nvSpPr>
      <dsp:spPr>
        <a:xfrm>
          <a:off x="0" y="324870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Additional oversight in facilities compensates for poor staffing at LTC facilities </a:t>
          </a:r>
          <a:endParaRPr lang="en-US" sz="1600" kern="1200"/>
        </a:p>
      </dsp:txBody>
      <dsp:txXfrm>
        <a:off x="18734" y="3267434"/>
        <a:ext cx="11658345" cy="346292"/>
      </dsp:txXfrm>
    </dsp:sp>
    <dsp:sp modelId="{EF1777D8-B686-4927-9BF1-F72DB42F7CD4}">
      <dsp:nvSpPr>
        <dsp:cNvPr id="0" name=""/>
        <dsp:cNvSpPr/>
      </dsp:nvSpPr>
      <dsp:spPr>
        <a:xfrm>
          <a:off x="0" y="367854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Impact of Phasing Out Animal Testing</a:t>
          </a:r>
          <a:endParaRPr lang="en-US" sz="1600" kern="1200"/>
        </a:p>
      </dsp:txBody>
      <dsp:txXfrm>
        <a:off x="18734" y="3697274"/>
        <a:ext cx="11658345" cy="346292"/>
      </dsp:txXfrm>
    </dsp:sp>
    <dsp:sp modelId="{120C66E4-CFF5-4E76-8A30-A029812D126E}">
      <dsp:nvSpPr>
        <dsp:cNvPr id="0" name=""/>
        <dsp:cNvSpPr/>
      </dsp:nvSpPr>
      <dsp:spPr>
        <a:xfrm>
          <a:off x="0" y="410838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Misbranding/Mislabeling</a:t>
          </a:r>
          <a:endParaRPr lang="en-US" sz="1600" kern="1200"/>
        </a:p>
      </dsp:txBody>
      <dsp:txXfrm>
        <a:off x="18734" y="4127114"/>
        <a:ext cx="11658345" cy="346292"/>
      </dsp:txXfrm>
    </dsp:sp>
    <dsp:sp modelId="{7126C6CD-CDA3-4405-8538-56490D9249BC}">
      <dsp:nvSpPr>
        <dsp:cNvPr id="0" name=""/>
        <dsp:cNvSpPr/>
      </dsp:nvSpPr>
      <dsp:spPr>
        <a:xfrm>
          <a:off x="0" y="453822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FDA: Political v. Public Health v. Consumer Protection </a:t>
          </a:r>
          <a:endParaRPr lang="en-US" sz="1600" kern="1200"/>
        </a:p>
      </dsp:txBody>
      <dsp:txXfrm>
        <a:off x="18734" y="4556954"/>
        <a:ext cx="11658345" cy="346292"/>
      </dsp:txXfrm>
    </dsp:sp>
    <dsp:sp modelId="{D4F73EBF-B586-4D73-B09F-6F4F6249ECAF}">
      <dsp:nvSpPr>
        <dsp:cNvPr id="0" name=""/>
        <dsp:cNvSpPr/>
      </dsp:nvSpPr>
      <dsp:spPr>
        <a:xfrm>
          <a:off x="0" y="4968060"/>
          <a:ext cx="11695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Researchers: Paternalism v. Maternalism </a:t>
          </a:r>
          <a:endParaRPr lang="en-US" sz="1600" kern="1200"/>
        </a:p>
      </dsp:txBody>
      <dsp:txXfrm>
        <a:off x="18734" y="4986794"/>
        <a:ext cx="11658345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4DE68-9CEF-4F20-8E50-3BAC3CFCE01C}">
      <dsp:nvSpPr>
        <dsp:cNvPr id="0" name=""/>
        <dsp:cNvSpPr/>
      </dsp:nvSpPr>
      <dsp:spPr>
        <a:xfrm>
          <a:off x="0" y="3135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13D96A-7930-4B95-8F74-91F929B80BE3}">
      <dsp:nvSpPr>
        <dsp:cNvPr id="0" name=""/>
        <dsp:cNvSpPr/>
      </dsp:nvSpPr>
      <dsp:spPr>
        <a:xfrm>
          <a:off x="0" y="3135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Two weeks after Admit, developed cough w/ thickened yellow mucus and fever</a:t>
          </a:r>
        </a:p>
      </dsp:txBody>
      <dsp:txXfrm>
        <a:off x="0" y="3135"/>
        <a:ext cx="8196786" cy="583128"/>
      </dsp:txXfrm>
    </dsp:sp>
    <dsp:sp modelId="{02ADA864-F94F-494A-A5B9-A259CDF7A62C}">
      <dsp:nvSpPr>
        <dsp:cNvPr id="0" name=""/>
        <dsp:cNvSpPr/>
      </dsp:nvSpPr>
      <dsp:spPr>
        <a:xfrm>
          <a:off x="0" y="586263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2C5F0-1E79-48ED-8FD5-4EF77F30949B}">
      <dsp:nvSpPr>
        <dsp:cNvPr id="0" name=""/>
        <dsp:cNvSpPr/>
      </dsp:nvSpPr>
      <dsp:spPr>
        <a:xfrm>
          <a:off x="0" y="586263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badi" panose="020B0604020104020204" pitchFamily="34" charset="0"/>
            </a:rPr>
            <a:t>CXR: Pneumonia. Rx’ed: Levaquin </a:t>
          </a:r>
        </a:p>
      </dsp:txBody>
      <dsp:txXfrm>
        <a:off x="0" y="586263"/>
        <a:ext cx="8196786" cy="583128"/>
      </dsp:txXfrm>
    </dsp:sp>
    <dsp:sp modelId="{F22A0B35-524D-47B1-97F0-A5E8B02D1848}">
      <dsp:nvSpPr>
        <dsp:cNvPr id="0" name=""/>
        <dsp:cNvSpPr/>
      </dsp:nvSpPr>
      <dsp:spPr>
        <a:xfrm>
          <a:off x="0" y="1169391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C9434-BB5A-4D20-BB92-B032022D17D3}">
      <dsp:nvSpPr>
        <dsp:cNvPr id="0" name=""/>
        <dsp:cNvSpPr/>
      </dsp:nvSpPr>
      <dsp:spPr>
        <a:xfrm>
          <a:off x="0" y="1169391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Pharm Report: DDI Software flagged potential for ADR b/t Levaquin and Warfarin </a:t>
          </a:r>
        </a:p>
      </dsp:txBody>
      <dsp:txXfrm>
        <a:off x="0" y="1169391"/>
        <a:ext cx="8196786" cy="583128"/>
      </dsp:txXfrm>
    </dsp:sp>
    <dsp:sp modelId="{A359C171-7A45-4B2B-A8B3-87CE07979866}">
      <dsp:nvSpPr>
        <dsp:cNvPr id="0" name=""/>
        <dsp:cNvSpPr/>
      </dsp:nvSpPr>
      <dsp:spPr>
        <a:xfrm>
          <a:off x="0" y="1752519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947288-17A4-4957-9ECA-F5AFD290C3A8}">
      <dsp:nvSpPr>
        <dsp:cNvPr id="0" name=""/>
        <dsp:cNvSpPr/>
      </dsp:nvSpPr>
      <dsp:spPr>
        <a:xfrm>
          <a:off x="0" y="1752519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badi" panose="020B0604020104020204" pitchFamily="34" charset="0"/>
            </a:rPr>
            <a:t>Med. Regimen Unchanged. Repeat CXR two weeks later were clear</a:t>
          </a:r>
        </a:p>
      </dsp:txBody>
      <dsp:txXfrm>
        <a:off x="0" y="1752519"/>
        <a:ext cx="8196786" cy="583128"/>
      </dsp:txXfrm>
    </dsp:sp>
    <dsp:sp modelId="{2B85C8B5-49C6-4FFE-BA64-70D812E28275}">
      <dsp:nvSpPr>
        <dsp:cNvPr id="0" name=""/>
        <dsp:cNvSpPr/>
      </dsp:nvSpPr>
      <dsp:spPr>
        <a:xfrm>
          <a:off x="0" y="2335647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D668C-5D88-46EB-BD78-CD3E2DBDA932}">
      <dsp:nvSpPr>
        <dsp:cNvPr id="0" name=""/>
        <dsp:cNvSpPr/>
      </dsp:nvSpPr>
      <dsp:spPr>
        <a:xfrm>
          <a:off x="0" y="2335647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Severe weight loss (~40%). Developed a pressure sore to the buttocks</a:t>
          </a:r>
        </a:p>
      </dsp:txBody>
      <dsp:txXfrm>
        <a:off x="0" y="2335647"/>
        <a:ext cx="8196786" cy="583128"/>
      </dsp:txXfrm>
    </dsp:sp>
    <dsp:sp modelId="{2071900B-AA3C-4943-8385-0B02D152F9CA}">
      <dsp:nvSpPr>
        <dsp:cNvPr id="0" name=""/>
        <dsp:cNvSpPr/>
      </dsp:nvSpPr>
      <dsp:spPr>
        <a:xfrm>
          <a:off x="0" y="2918775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09D7E-1B4E-4C33-9223-2605444EE2D7}">
      <dsp:nvSpPr>
        <dsp:cNvPr id="0" name=""/>
        <dsp:cNvSpPr/>
      </dsp:nvSpPr>
      <dsp:spPr>
        <a:xfrm>
          <a:off x="0" y="2918775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badi" panose="020B0604020104020204" pitchFamily="34" charset="0"/>
            </a:rPr>
            <a:t>By Oct. 2020, stage IV, exuded large amount of foul-smelling purulent discharge</a:t>
          </a:r>
        </a:p>
      </dsp:txBody>
      <dsp:txXfrm>
        <a:off x="0" y="2918775"/>
        <a:ext cx="8196786" cy="583128"/>
      </dsp:txXfrm>
    </dsp:sp>
    <dsp:sp modelId="{B3A7AC5E-88C6-4F2D-846F-8C8B2CD8FA4F}">
      <dsp:nvSpPr>
        <dsp:cNvPr id="0" name=""/>
        <dsp:cNvSpPr/>
      </dsp:nvSpPr>
      <dsp:spPr>
        <a:xfrm>
          <a:off x="0" y="3501903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50F6B-34BB-4687-A95F-191BFFB75B6E}">
      <dsp:nvSpPr>
        <dsp:cNvPr id="0" name=""/>
        <dsp:cNvSpPr/>
      </dsp:nvSpPr>
      <dsp:spPr>
        <a:xfrm>
          <a:off x="0" y="3501903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December 2020 </a:t>
          </a:r>
          <a:r>
            <a:rPr lang="en-US" sz="1800" kern="1200" dirty="0">
              <a:latin typeface="Abadi" panose="020B0604020104020204" pitchFamily="34" charset="0"/>
              <a:sym typeface="Wingdings" panose="05000000000000000000" pitchFamily="2" charset="2"/>
            </a:rPr>
            <a:t> </a:t>
          </a:r>
          <a:r>
            <a:rPr lang="en-US" sz="1800" kern="1200" dirty="0">
              <a:latin typeface="Abadi" panose="020B0604020104020204" pitchFamily="34" charset="0"/>
            </a:rPr>
            <a:t>COVID-19 vaccine via CDC’s Pharmacy Partnership for LTC </a:t>
          </a:r>
        </a:p>
      </dsp:txBody>
      <dsp:txXfrm>
        <a:off x="0" y="3501903"/>
        <a:ext cx="8196786" cy="583128"/>
      </dsp:txXfrm>
    </dsp:sp>
    <dsp:sp modelId="{AD220211-DF93-45A3-8767-16345995F5D4}">
      <dsp:nvSpPr>
        <dsp:cNvPr id="0" name=""/>
        <dsp:cNvSpPr/>
      </dsp:nvSpPr>
      <dsp:spPr>
        <a:xfrm>
          <a:off x="0" y="4085031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66EC9-CC14-46CE-99E4-E9AB093CA50F}">
      <dsp:nvSpPr>
        <dsp:cNvPr id="0" name=""/>
        <dsp:cNvSpPr/>
      </dsp:nvSpPr>
      <dsp:spPr>
        <a:xfrm>
          <a:off x="0" y="4085031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badi" panose="020B0604020104020204" pitchFamily="34" charset="0"/>
            </a:rPr>
            <a:t>January 2021, Rx’ed Levaquin for Dx: Pneumonia </a:t>
          </a:r>
        </a:p>
      </dsp:txBody>
      <dsp:txXfrm>
        <a:off x="0" y="4085031"/>
        <a:ext cx="8196786" cy="583128"/>
      </dsp:txXfrm>
    </dsp:sp>
    <dsp:sp modelId="{77F1A3C1-5F7B-4AF8-A3D5-4AF989F8EC6B}">
      <dsp:nvSpPr>
        <dsp:cNvPr id="0" name=""/>
        <dsp:cNvSpPr/>
      </dsp:nvSpPr>
      <dsp:spPr>
        <a:xfrm>
          <a:off x="0" y="4668159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5AF907-7656-400F-BBC1-39F8BF245405}">
      <dsp:nvSpPr>
        <dsp:cNvPr id="0" name=""/>
        <dsp:cNvSpPr/>
      </dsp:nvSpPr>
      <dsp:spPr>
        <a:xfrm>
          <a:off x="0" y="4668159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Two weeks later: Unresponsive at nursing home. Rushed to ER</a:t>
          </a:r>
        </a:p>
      </dsp:txBody>
      <dsp:txXfrm>
        <a:off x="0" y="4668159"/>
        <a:ext cx="8196786" cy="583128"/>
      </dsp:txXfrm>
    </dsp:sp>
    <dsp:sp modelId="{AA46FD0A-4699-4CD0-BBB3-7BF3326EA6F6}">
      <dsp:nvSpPr>
        <dsp:cNvPr id="0" name=""/>
        <dsp:cNvSpPr/>
      </dsp:nvSpPr>
      <dsp:spPr>
        <a:xfrm>
          <a:off x="0" y="5251287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65F5C-DC2A-494F-AD0F-29E07B0C2D93}">
      <dsp:nvSpPr>
        <dsp:cNvPr id="0" name=""/>
        <dsp:cNvSpPr/>
      </dsp:nvSpPr>
      <dsp:spPr>
        <a:xfrm>
          <a:off x="0" y="5251287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Dx’s: Sepsis, Hypovolemic Shock, GI Bleed (lost approx. 2 liters of blood), Stage IV Infected PU, </a:t>
          </a:r>
          <a:r>
            <a:rPr lang="en-US" sz="1800" kern="1200" dirty="0" err="1">
              <a:latin typeface="Abadi" panose="020B0604020104020204" pitchFamily="34" charset="0"/>
            </a:rPr>
            <a:t>Polypharm</a:t>
          </a:r>
          <a:r>
            <a:rPr lang="en-US" sz="1800" kern="1200" dirty="0">
              <a:latin typeface="Abadi" panose="020B0604020104020204" pitchFamily="34" charset="0"/>
            </a:rPr>
            <a:t>, Respiratory Failure, and Pulmonary Sarcoidosis </a:t>
          </a:r>
        </a:p>
      </dsp:txBody>
      <dsp:txXfrm>
        <a:off x="0" y="5251287"/>
        <a:ext cx="8196786" cy="583128"/>
      </dsp:txXfrm>
    </dsp:sp>
    <dsp:sp modelId="{AF648969-26BF-40EF-B440-3C8B71993C17}">
      <dsp:nvSpPr>
        <dsp:cNvPr id="0" name=""/>
        <dsp:cNvSpPr/>
      </dsp:nvSpPr>
      <dsp:spPr>
        <a:xfrm>
          <a:off x="0" y="5834415"/>
          <a:ext cx="819678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AC368-930F-4D07-9E80-9D329663A120}">
      <dsp:nvSpPr>
        <dsp:cNvPr id="0" name=""/>
        <dsp:cNvSpPr/>
      </dsp:nvSpPr>
      <dsp:spPr>
        <a:xfrm>
          <a:off x="0" y="5834415"/>
          <a:ext cx="8196786" cy="58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Died w/in 24 hours of ER admission.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badi" panose="020B0604020104020204" pitchFamily="34" charset="0"/>
            </a:rPr>
            <a:t>COD: Failure to Thrive, Sepsis, Hypovolemic Shock </a:t>
          </a:r>
        </a:p>
      </dsp:txBody>
      <dsp:txXfrm>
        <a:off x="0" y="5834415"/>
        <a:ext cx="8196786" cy="5831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F9A25-8AA2-4353-B027-FF1AFB6304FE}">
      <dsp:nvSpPr>
        <dsp:cNvPr id="0" name=""/>
        <dsp:cNvSpPr/>
      </dsp:nvSpPr>
      <dsp:spPr>
        <a:xfrm>
          <a:off x="2273204" y="920317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2506216" y="963424"/>
        <a:ext cx="26138" cy="5227"/>
      </dsp:txXfrm>
    </dsp:sp>
    <dsp:sp modelId="{79031C3B-16C7-48EF-A85F-10F1570AAE41}">
      <dsp:nvSpPr>
        <dsp:cNvPr id="0" name=""/>
        <dsp:cNvSpPr/>
      </dsp:nvSpPr>
      <dsp:spPr>
        <a:xfrm>
          <a:off x="2121" y="284173"/>
          <a:ext cx="2272882" cy="13637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Nursing Home Abuse and Neglect?</a:t>
          </a:r>
        </a:p>
      </dsp:txBody>
      <dsp:txXfrm>
        <a:off x="2121" y="284173"/>
        <a:ext cx="2272882" cy="1363729"/>
      </dsp:txXfrm>
    </dsp:sp>
    <dsp:sp modelId="{D9FA43FC-1D11-47D9-8BB1-46A442544F7C}">
      <dsp:nvSpPr>
        <dsp:cNvPr id="0" name=""/>
        <dsp:cNvSpPr/>
      </dsp:nvSpPr>
      <dsp:spPr>
        <a:xfrm>
          <a:off x="5068850" y="920317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5301862" y="963424"/>
        <a:ext cx="26138" cy="5227"/>
      </dsp:txXfrm>
    </dsp:sp>
    <dsp:sp modelId="{FA5FF26F-9DB8-47D4-B802-C080153CDEC4}">
      <dsp:nvSpPr>
        <dsp:cNvPr id="0" name=""/>
        <dsp:cNvSpPr/>
      </dsp:nvSpPr>
      <dsp:spPr>
        <a:xfrm>
          <a:off x="2797767" y="284173"/>
          <a:ext cx="2272882" cy="13637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Medical Malpractice?</a:t>
          </a:r>
        </a:p>
      </dsp:txBody>
      <dsp:txXfrm>
        <a:off x="2797767" y="284173"/>
        <a:ext cx="2272882" cy="1363729"/>
      </dsp:txXfrm>
    </dsp:sp>
    <dsp:sp modelId="{32E460BE-9D4B-4CFD-8188-65CDCE25D892}">
      <dsp:nvSpPr>
        <dsp:cNvPr id="0" name=""/>
        <dsp:cNvSpPr/>
      </dsp:nvSpPr>
      <dsp:spPr>
        <a:xfrm>
          <a:off x="7864495" y="920317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8097507" y="963424"/>
        <a:ext cx="26138" cy="5227"/>
      </dsp:txXfrm>
    </dsp:sp>
    <dsp:sp modelId="{66138B2A-6A0B-4373-8E2D-A52A0DDC141C}">
      <dsp:nvSpPr>
        <dsp:cNvPr id="0" name=""/>
        <dsp:cNvSpPr/>
      </dsp:nvSpPr>
      <dsp:spPr>
        <a:xfrm>
          <a:off x="5593412" y="284173"/>
          <a:ext cx="2272882" cy="13637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EHR/EMR or Poor Continuity Between Care Teams?</a:t>
          </a:r>
        </a:p>
      </dsp:txBody>
      <dsp:txXfrm>
        <a:off x="5593412" y="284173"/>
        <a:ext cx="2272882" cy="1363729"/>
      </dsp:txXfrm>
    </dsp:sp>
    <dsp:sp modelId="{46097CBB-0FC9-4DFA-8827-D649F6B613A2}">
      <dsp:nvSpPr>
        <dsp:cNvPr id="0" name=""/>
        <dsp:cNvSpPr/>
      </dsp:nvSpPr>
      <dsp:spPr>
        <a:xfrm>
          <a:off x="1138563" y="1646102"/>
          <a:ext cx="8386936" cy="492162"/>
        </a:xfrm>
        <a:custGeom>
          <a:avLst/>
          <a:gdLst/>
          <a:ahLst/>
          <a:cxnLst/>
          <a:rect l="0" t="0" r="0" b="0"/>
          <a:pathLst>
            <a:path>
              <a:moveTo>
                <a:pt x="8386936" y="0"/>
              </a:moveTo>
              <a:lnTo>
                <a:pt x="8386936" y="263181"/>
              </a:lnTo>
              <a:lnTo>
                <a:pt x="0" y="263181"/>
              </a:lnTo>
              <a:lnTo>
                <a:pt x="0" y="492162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5121951" y="1889570"/>
        <a:ext cx="420160" cy="5227"/>
      </dsp:txXfrm>
    </dsp:sp>
    <dsp:sp modelId="{9395057C-C631-4EF7-BAC4-B55E70B6D34E}">
      <dsp:nvSpPr>
        <dsp:cNvPr id="0" name=""/>
        <dsp:cNvSpPr/>
      </dsp:nvSpPr>
      <dsp:spPr>
        <a:xfrm>
          <a:off x="8389058" y="284173"/>
          <a:ext cx="2272882" cy="13637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Lack of Education and Training?</a:t>
          </a:r>
        </a:p>
      </dsp:txBody>
      <dsp:txXfrm>
        <a:off x="8389058" y="284173"/>
        <a:ext cx="2272882" cy="1363729"/>
      </dsp:txXfrm>
    </dsp:sp>
    <dsp:sp modelId="{E70B3FC7-2DA9-4EF4-AA38-C21FF81E6C30}">
      <dsp:nvSpPr>
        <dsp:cNvPr id="0" name=""/>
        <dsp:cNvSpPr/>
      </dsp:nvSpPr>
      <dsp:spPr>
        <a:xfrm>
          <a:off x="2273204" y="2806810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2506216" y="2849916"/>
        <a:ext cx="26138" cy="5227"/>
      </dsp:txXfrm>
    </dsp:sp>
    <dsp:sp modelId="{77CA5136-8186-49BA-804D-E4D69C059ADF}">
      <dsp:nvSpPr>
        <dsp:cNvPr id="0" name=""/>
        <dsp:cNvSpPr/>
      </dsp:nvSpPr>
      <dsp:spPr>
        <a:xfrm>
          <a:off x="2121" y="2170665"/>
          <a:ext cx="2272882" cy="136372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 Serif" panose="02020604070405020304" pitchFamily="18" charset="0"/>
              <a:cs typeface="Aptos Serif" panose="02020604070405020304" pitchFamily="18" charset="0"/>
            </a:rPr>
            <a:t>Drug to Drug Interaction Software?</a:t>
          </a:r>
          <a:endParaRPr lang="en-US" sz="2000" kern="1200" dirty="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2121" y="2170665"/>
        <a:ext cx="2272882" cy="1363729"/>
      </dsp:txXfrm>
    </dsp:sp>
    <dsp:sp modelId="{CC8627C6-28FE-457F-802D-48375412316A}">
      <dsp:nvSpPr>
        <dsp:cNvPr id="0" name=""/>
        <dsp:cNvSpPr/>
      </dsp:nvSpPr>
      <dsp:spPr>
        <a:xfrm>
          <a:off x="5068850" y="2806810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5301862" y="2849916"/>
        <a:ext cx="26138" cy="5227"/>
      </dsp:txXfrm>
    </dsp:sp>
    <dsp:sp modelId="{D98F5C17-0978-4A9D-A9B8-0683B9E6C477}">
      <dsp:nvSpPr>
        <dsp:cNvPr id="0" name=""/>
        <dsp:cNvSpPr/>
      </dsp:nvSpPr>
      <dsp:spPr>
        <a:xfrm>
          <a:off x="2797767" y="2170665"/>
          <a:ext cx="2272882" cy="13637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Unsafe or Ineffective Drugs?</a:t>
          </a:r>
        </a:p>
      </dsp:txBody>
      <dsp:txXfrm>
        <a:off x="2797767" y="2170665"/>
        <a:ext cx="2272882" cy="1363729"/>
      </dsp:txXfrm>
    </dsp:sp>
    <dsp:sp modelId="{5BE0587C-4EE1-4488-B3EF-1E8B284A5F21}">
      <dsp:nvSpPr>
        <dsp:cNvPr id="0" name=""/>
        <dsp:cNvSpPr/>
      </dsp:nvSpPr>
      <dsp:spPr>
        <a:xfrm>
          <a:off x="7864495" y="2806810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8097507" y="2849916"/>
        <a:ext cx="26138" cy="5227"/>
      </dsp:txXfrm>
    </dsp:sp>
    <dsp:sp modelId="{1AB496CF-05ED-490D-A714-9DA961E8A991}">
      <dsp:nvSpPr>
        <dsp:cNvPr id="0" name=""/>
        <dsp:cNvSpPr/>
      </dsp:nvSpPr>
      <dsp:spPr>
        <a:xfrm>
          <a:off x="5593412" y="2170665"/>
          <a:ext cx="2272882" cy="13637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Unsafe or Ineffective Biologics?</a:t>
          </a:r>
        </a:p>
      </dsp:txBody>
      <dsp:txXfrm>
        <a:off x="5593412" y="2170665"/>
        <a:ext cx="2272882" cy="1363729"/>
      </dsp:txXfrm>
    </dsp:sp>
    <dsp:sp modelId="{FB887FAD-7331-424D-BF8B-1C7952740FCB}">
      <dsp:nvSpPr>
        <dsp:cNvPr id="0" name=""/>
        <dsp:cNvSpPr/>
      </dsp:nvSpPr>
      <dsp:spPr>
        <a:xfrm>
          <a:off x="1138563" y="3532595"/>
          <a:ext cx="8386936" cy="492162"/>
        </a:xfrm>
        <a:custGeom>
          <a:avLst/>
          <a:gdLst/>
          <a:ahLst/>
          <a:cxnLst/>
          <a:rect l="0" t="0" r="0" b="0"/>
          <a:pathLst>
            <a:path>
              <a:moveTo>
                <a:pt x="8386936" y="0"/>
              </a:moveTo>
              <a:lnTo>
                <a:pt x="8386936" y="263181"/>
              </a:lnTo>
              <a:lnTo>
                <a:pt x="0" y="263181"/>
              </a:lnTo>
              <a:lnTo>
                <a:pt x="0" y="492162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5121951" y="3776062"/>
        <a:ext cx="420160" cy="5227"/>
      </dsp:txXfrm>
    </dsp:sp>
    <dsp:sp modelId="{67CB7BAB-ED49-4A55-A0DD-80D87A4AE2C1}">
      <dsp:nvSpPr>
        <dsp:cNvPr id="0" name=""/>
        <dsp:cNvSpPr/>
      </dsp:nvSpPr>
      <dsp:spPr>
        <a:xfrm>
          <a:off x="8389058" y="2170665"/>
          <a:ext cx="2272882" cy="13637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Ms. Smith Unique?</a:t>
          </a:r>
        </a:p>
      </dsp:txBody>
      <dsp:txXfrm>
        <a:off x="8389058" y="2170665"/>
        <a:ext cx="2272882" cy="1363729"/>
      </dsp:txXfrm>
    </dsp:sp>
    <dsp:sp modelId="{75F0198D-DB49-4D85-AA3B-6BBD4D545B4F}">
      <dsp:nvSpPr>
        <dsp:cNvPr id="0" name=""/>
        <dsp:cNvSpPr/>
      </dsp:nvSpPr>
      <dsp:spPr>
        <a:xfrm>
          <a:off x="2273204" y="4693303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Aptos Serif" panose="02020604070405020304" pitchFamily="18" charset="0"/>
            <a:cs typeface="Aptos Serif" panose="02020604070405020304" pitchFamily="18" charset="0"/>
          </a:endParaRPr>
        </a:p>
      </dsp:txBody>
      <dsp:txXfrm>
        <a:off x="2506216" y="4736409"/>
        <a:ext cx="26138" cy="5227"/>
      </dsp:txXfrm>
    </dsp:sp>
    <dsp:sp modelId="{F196E0D8-9E54-4D96-B6C1-121C33F45064}">
      <dsp:nvSpPr>
        <dsp:cNvPr id="0" name=""/>
        <dsp:cNvSpPr/>
      </dsp:nvSpPr>
      <dsp:spPr>
        <a:xfrm>
          <a:off x="2121" y="4057158"/>
          <a:ext cx="2272882" cy="13637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Nursing Home Setting Unique?</a:t>
          </a:r>
        </a:p>
      </dsp:txBody>
      <dsp:txXfrm>
        <a:off x="2121" y="4057158"/>
        <a:ext cx="2272882" cy="1363729"/>
      </dsp:txXfrm>
    </dsp:sp>
    <dsp:sp modelId="{5BAED13A-B9B6-49B7-ADB7-239BBE4B5AE6}">
      <dsp:nvSpPr>
        <dsp:cNvPr id="0" name=""/>
        <dsp:cNvSpPr/>
      </dsp:nvSpPr>
      <dsp:spPr>
        <a:xfrm>
          <a:off x="5068850" y="4693303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01862" y="4736409"/>
        <a:ext cx="26138" cy="5227"/>
      </dsp:txXfrm>
    </dsp:sp>
    <dsp:sp modelId="{E123F933-E93F-4142-8013-8B6B1E8BEB69}">
      <dsp:nvSpPr>
        <dsp:cNvPr id="0" name=""/>
        <dsp:cNvSpPr/>
      </dsp:nvSpPr>
      <dsp:spPr>
        <a:xfrm>
          <a:off x="2797767" y="4057158"/>
          <a:ext cx="2272882" cy="136372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Social Determinants of Health?</a:t>
          </a:r>
        </a:p>
      </dsp:txBody>
      <dsp:txXfrm>
        <a:off x="2797767" y="4057158"/>
        <a:ext cx="2272882" cy="1363729"/>
      </dsp:txXfrm>
    </dsp:sp>
    <dsp:sp modelId="{30B3FB30-1976-441F-BA40-87150318937F}">
      <dsp:nvSpPr>
        <dsp:cNvPr id="0" name=""/>
        <dsp:cNvSpPr/>
      </dsp:nvSpPr>
      <dsp:spPr>
        <a:xfrm>
          <a:off x="7864495" y="4693303"/>
          <a:ext cx="4921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216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097507" y="4736409"/>
        <a:ext cx="26138" cy="5227"/>
      </dsp:txXfrm>
    </dsp:sp>
    <dsp:sp modelId="{F5B56247-7A1B-4120-9915-DFA55BBADA8D}">
      <dsp:nvSpPr>
        <dsp:cNvPr id="0" name=""/>
        <dsp:cNvSpPr/>
      </dsp:nvSpPr>
      <dsp:spPr>
        <a:xfrm>
          <a:off x="5593412" y="4057158"/>
          <a:ext cx="2272882" cy="13637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U.S. Health Care System Inadequacies?</a:t>
          </a:r>
        </a:p>
      </dsp:txBody>
      <dsp:txXfrm>
        <a:off x="5593412" y="4057158"/>
        <a:ext cx="2272882" cy="1363729"/>
      </dsp:txXfrm>
    </dsp:sp>
    <dsp:sp modelId="{3172DB48-4483-4F68-BA90-A3AF1E0A44AC}">
      <dsp:nvSpPr>
        <dsp:cNvPr id="0" name=""/>
        <dsp:cNvSpPr/>
      </dsp:nvSpPr>
      <dsp:spPr>
        <a:xfrm>
          <a:off x="8389058" y="4057158"/>
          <a:ext cx="2272882" cy="13637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73" tIns="116906" rIns="111373" bIns="11690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ptos Serif" panose="02020604070405020304" pitchFamily="18" charset="0"/>
              <a:cs typeface="Aptos Serif" panose="02020604070405020304" pitchFamily="18" charset="0"/>
            </a:rPr>
            <a:t>Realties of Aging and Mortality?</a:t>
          </a:r>
        </a:p>
      </dsp:txBody>
      <dsp:txXfrm>
        <a:off x="8389058" y="4057158"/>
        <a:ext cx="2272882" cy="13637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8CD45-65E8-41D8-980E-B3E3E9C09507}">
      <dsp:nvSpPr>
        <dsp:cNvPr id="0" name=""/>
        <dsp:cNvSpPr/>
      </dsp:nvSpPr>
      <dsp:spPr>
        <a:xfrm>
          <a:off x="0" y="50478"/>
          <a:ext cx="11996854" cy="4077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NH Residents:  Avg. Age 81.1, ~63% Female, ~74% Non-Hispanic White, ~15% Non-Hispanic Black, ~6% Hispanic</a:t>
          </a:r>
          <a:endParaRPr lang="en-US" sz="1700" kern="1200" dirty="0"/>
        </a:p>
      </dsp:txBody>
      <dsp:txXfrm>
        <a:off x="19904" y="70382"/>
        <a:ext cx="11957046" cy="367937"/>
      </dsp:txXfrm>
    </dsp:sp>
    <dsp:sp modelId="{8A872DA2-AE17-41CA-AA9A-D3EB91828C0F}">
      <dsp:nvSpPr>
        <dsp:cNvPr id="0" name=""/>
        <dsp:cNvSpPr/>
      </dsp:nvSpPr>
      <dsp:spPr>
        <a:xfrm>
          <a:off x="0" y="507183"/>
          <a:ext cx="11996854" cy="407745"/>
        </a:xfrm>
        <a:prstGeom prst="roundRect">
          <a:avLst/>
        </a:prstGeom>
        <a:solidFill>
          <a:schemeClr val="accent2">
            <a:hueOff val="661289"/>
            <a:satOff val="220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Trending more diverse (utilization rates + pop.) + residents (Census expects 65+ to be 21% US Pop by 2030)</a:t>
          </a:r>
          <a:endParaRPr lang="en-US" sz="1700" kern="1200"/>
        </a:p>
      </dsp:txBody>
      <dsp:txXfrm>
        <a:off x="19904" y="527087"/>
        <a:ext cx="11957046" cy="367937"/>
      </dsp:txXfrm>
    </dsp:sp>
    <dsp:sp modelId="{DC2C82DC-058C-489B-9BE9-234E864AC763}">
      <dsp:nvSpPr>
        <dsp:cNvPr id="0" name=""/>
        <dsp:cNvSpPr/>
      </dsp:nvSpPr>
      <dsp:spPr>
        <a:xfrm>
          <a:off x="0" y="963888"/>
          <a:ext cx="11996854" cy="407745"/>
        </a:xfrm>
        <a:prstGeom prst="roundRect">
          <a:avLst/>
        </a:prstGeom>
        <a:solidFill>
          <a:schemeClr val="accent2">
            <a:hueOff val="1322578"/>
            <a:satOff val="440"/>
            <a:lumOff val="-33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Demographic Factors and SDoH Impact Pharmacokinetics and Pharmacodynamics </a:t>
          </a:r>
          <a:endParaRPr lang="en-US" sz="1700" kern="1200"/>
        </a:p>
      </dsp:txBody>
      <dsp:txXfrm>
        <a:off x="19904" y="983792"/>
        <a:ext cx="11957046" cy="367937"/>
      </dsp:txXfrm>
    </dsp:sp>
    <dsp:sp modelId="{69603937-7AC6-48C2-A8ED-4A0947389AE8}">
      <dsp:nvSpPr>
        <dsp:cNvPr id="0" name=""/>
        <dsp:cNvSpPr/>
      </dsp:nvSpPr>
      <dsp:spPr>
        <a:xfrm>
          <a:off x="0" y="1420593"/>
          <a:ext cx="11996854" cy="407745"/>
        </a:xfrm>
        <a:prstGeom prst="roundRect">
          <a:avLst/>
        </a:prstGeom>
        <a:solidFill>
          <a:schemeClr val="accent2">
            <a:hueOff val="1983867"/>
            <a:satOff val="660"/>
            <a:lumOff val="-50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5-28% of Acute Geriatric Inpatient Admissions d/t ADEs (Cascade Prescribing?)</a:t>
          </a:r>
          <a:endParaRPr lang="en-US" sz="1700" kern="1200"/>
        </a:p>
      </dsp:txBody>
      <dsp:txXfrm>
        <a:off x="19904" y="1440497"/>
        <a:ext cx="11957046" cy="367937"/>
      </dsp:txXfrm>
    </dsp:sp>
    <dsp:sp modelId="{44FC72F5-AA12-47EE-A568-FD33EE19F95F}">
      <dsp:nvSpPr>
        <dsp:cNvPr id="0" name=""/>
        <dsp:cNvSpPr/>
      </dsp:nvSpPr>
      <dsp:spPr>
        <a:xfrm>
          <a:off x="0" y="1877298"/>
          <a:ext cx="11996854" cy="407745"/>
        </a:xfrm>
        <a:prstGeom prst="roundRect">
          <a:avLst/>
        </a:prstGeom>
        <a:solidFill>
          <a:schemeClr val="accent2">
            <a:hueOff val="2645155"/>
            <a:satOff val="881"/>
            <a:lumOff val="-6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Medication Errors third leading COD in US </a:t>
          </a:r>
          <a:endParaRPr lang="en-US" sz="1700" kern="1200"/>
        </a:p>
      </dsp:txBody>
      <dsp:txXfrm>
        <a:off x="19904" y="1897202"/>
        <a:ext cx="11957046" cy="367937"/>
      </dsp:txXfrm>
    </dsp:sp>
    <dsp:sp modelId="{885A7EE4-3FCF-4430-B048-990A0D00F59F}">
      <dsp:nvSpPr>
        <dsp:cNvPr id="0" name=""/>
        <dsp:cNvSpPr/>
      </dsp:nvSpPr>
      <dsp:spPr>
        <a:xfrm>
          <a:off x="0" y="2334003"/>
          <a:ext cx="11996854" cy="407745"/>
        </a:xfrm>
        <a:prstGeom prst="roundRect">
          <a:avLst/>
        </a:prstGeom>
        <a:solidFill>
          <a:schemeClr val="accent2">
            <a:hueOff val="3306444"/>
            <a:satOff val="1101"/>
            <a:lumOff val="-84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United Hospital Fund (2023): ~50% US nursing home residents receive 9+ drugs (42% Total Rx in LTC)</a:t>
          </a:r>
          <a:endParaRPr lang="en-US" sz="1700" kern="1200" dirty="0"/>
        </a:p>
      </dsp:txBody>
      <dsp:txXfrm>
        <a:off x="19904" y="2353907"/>
        <a:ext cx="11957046" cy="367937"/>
      </dsp:txXfrm>
    </dsp:sp>
    <dsp:sp modelId="{F0990EED-CBFC-4595-A6BC-0C18B909E779}">
      <dsp:nvSpPr>
        <dsp:cNvPr id="0" name=""/>
        <dsp:cNvSpPr/>
      </dsp:nvSpPr>
      <dsp:spPr>
        <a:xfrm>
          <a:off x="0" y="2790708"/>
          <a:ext cx="11996854" cy="407745"/>
        </a:xfrm>
        <a:prstGeom prst="roundRect">
          <a:avLst/>
        </a:prstGeom>
        <a:solidFill>
          <a:schemeClr val="accent2">
            <a:hueOff val="3967733"/>
            <a:satOff val="1321"/>
            <a:lumOff val="-100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2022 Meta-Analysis in BMC Geriatrics: 37% prevalence polypharm (ages 19+)</a:t>
          </a:r>
          <a:endParaRPr lang="en-US" sz="1700" kern="1200"/>
        </a:p>
      </dsp:txBody>
      <dsp:txXfrm>
        <a:off x="19904" y="2810612"/>
        <a:ext cx="11957046" cy="367937"/>
      </dsp:txXfrm>
    </dsp:sp>
    <dsp:sp modelId="{189F61DE-812D-471B-8A8F-0177BC0BFF30}">
      <dsp:nvSpPr>
        <dsp:cNvPr id="0" name=""/>
        <dsp:cNvSpPr/>
      </dsp:nvSpPr>
      <dsp:spPr>
        <a:xfrm>
          <a:off x="0" y="3247413"/>
          <a:ext cx="11996854" cy="407745"/>
        </a:xfrm>
        <a:prstGeom prst="roundRect">
          <a:avLst/>
        </a:prstGeom>
        <a:solidFill>
          <a:schemeClr val="accent2">
            <a:hueOff val="4629022"/>
            <a:satOff val="1541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Cross-Sectional Study of Nursing Homes (León, Spain, 1/5th Spain’s pop. elderly, 25.4% in Leon)</a:t>
          </a:r>
          <a:endParaRPr lang="en-US" sz="1700" kern="1200"/>
        </a:p>
      </dsp:txBody>
      <dsp:txXfrm>
        <a:off x="19904" y="3267317"/>
        <a:ext cx="11957046" cy="367937"/>
      </dsp:txXfrm>
    </dsp:sp>
    <dsp:sp modelId="{07E3CF91-6F31-4CC9-8680-146AF4DF5713}">
      <dsp:nvSpPr>
        <dsp:cNvPr id="0" name=""/>
        <dsp:cNvSpPr/>
      </dsp:nvSpPr>
      <dsp:spPr>
        <a:xfrm>
          <a:off x="0" y="3655158"/>
          <a:ext cx="11996854" cy="1888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0900" tIns="19050" rIns="10668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N=326, Age: 65-107 (median 86), Women 67.1%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STOPP/START Criteria (Assess for Risk of DDI, ADR, PIM)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54.9% </a:t>
          </a:r>
          <a:r>
            <a:rPr lang="en-US" sz="1500" b="0" kern="1200" dirty="0" err="1"/>
            <a:t>Polypharm</a:t>
          </a:r>
          <a:r>
            <a:rPr lang="en-US" sz="1500" b="0" kern="1200" dirty="0"/>
            <a:t> (5-9 drugs), 22.1% Excessive </a:t>
          </a:r>
          <a:r>
            <a:rPr lang="en-US" sz="1500" b="0" kern="1200" dirty="0" err="1"/>
            <a:t>Polypharm</a:t>
          </a:r>
          <a:r>
            <a:rPr lang="en-US" sz="1500" b="0" kern="1200" dirty="0"/>
            <a:t> (10+ drugs)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OR Higher Hospitalization Rate w/in 12 Months: 2.0 </a:t>
          </a:r>
          <a:r>
            <a:rPr lang="en-US" sz="1500" b="0" kern="1200" dirty="0" err="1"/>
            <a:t>Polypharm</a:t>
          </a:r>
          <a:r>
            <a:rPr lang="en-US" sz="1500" b="0" kern="1200" dirty="0"/>
            <a:t>, 2.23 Excessive </a:t>
          </a:r>
          <a:r>
            <a:rPr lang="en-US" sz="1500" b="0" kern="1200" dirty="0" err="1"/>
            <a:t>Polypharm</a:t>
          </a:r>
          <a:r>
            <a:rPr lang="en-US" sz="1500" b="0" kern="1200" dirty="0"/>
            <a:t> (CI: 95%)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For Excessive </a:t>
          </a:r>
          <a:r>
            <a:rPr lang="en-US" sz="1500" b="0" kern="1200" dirty="0" err="1"/>
            <a:t>Polypharm</a:t>
          </a:r>
          <a:r>
            <a:rPr lang="en-US" sz="1500" b="0" kern="1200" dirty="0"/>
            <a:t>: 9.75 OR Drug Related Problem w/2 unnecessary meds, 32.08 OR severe/mod DDI</a:t>
          </a:r>
          <a:endParaRPr lang="en-US" sz="1500" kern="1200" dirty="0"/>
        </a:p>
      </dsp:txBody>
      <dsp:txXfrm>
        <a:off x="0" y="3655158"/>
        <a:ext cx="11996854" cy="18883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B3F42-E93E-4DED-9328-A8431A96F9E3}">
      <dsp:nvSpPr>
        <dsp:cNvPr id="0" name=""/>
        <dsp:cNvSpPr/>
      </dsp:nvSpPr>
      <dsp:spPr>
        <a:xfrm>
          <a:off x="0" y="244442"/>
          <a:ext cx="11836568" cy="50368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COVID-19 Vaccine and Nursing Homes </a:t>
          </a:r>
          <a:endParaRPr lang="en-US" sz="2100" kern="1200" dirty="0"/>
        </a:p>
      </dsp:txBody>
      <dsp:txXfrm>
        <a:off x="24588" y="269030"/>
        <a:ext cx="11787392" cy="454509"/>
      </dsp:txXfrm>
    </dsp:sp>
    <dsp:sp modelId="{E6835D38-40DE-4A0C-AB07-51BC15A9A3FB}">
      <dsp:nvSpPr>
        <dsp:cNvPr id="0" name=""/>
        <dsp:cNvSpPr/>
      </dsp:nvSpPr>
      <dsp:spPr>
        <a:xfrm>
          <a:off x="0" y="748127"/>
          <a:ext cx="11836568" cy="136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81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EUA Approval by FDA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42 CFR § 483.80 Required NH Staff Vaccinations + Testing Requirements (if CMS cert.) through State Operations Manual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CDC’s Pharmacy Partnership for LTC Program (PPP) </a:t>
          </a:r>
          <a:r>
            <a:rPr lang="en-US" sz="1600" b="0" kern="1200">
              <a:sym typeface="Wingdings" panose="05000000000000000000" pitchFamily="2" charset="2"/>
            </a:rPr>
            <a:t></a:t>
          </a:r>
          <a:r>
            <a:rPr lang="en-US" sz="1600" b="0" kern="1200"/>
            <a:t> Rapidly Vaccinate (staff &amp; potentially residents)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~172k – 200+k Reported Nursing Home Residents Deaths From COVID-19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Nursing Homes Residents ~0.5% US Population</a:t>
          </a:r>
          <a:endParaRPr lang="en-US" sz="1600" kern="1200"/>
        </a:p>
      </dsp:txBody>
      <dsp:txXfrm>
        <a:off x="0" y="748127"/>
        <a:ext cx="11836568" cy="1369305"/>
      </dsp:txXfrm>
    </dsp:sp>
    <dsp:sp modelId="{3C715092-23F0-473B-880B-FFCB312F9962}">
      <dsp:nvSpPr>
        <dsp:cNvPr id="0" name=""/>
        <dsp:cNvSpPr/>
      </dsp:nvSpPr>
      <dsp:spPr>
        <a:xfrm>
          <a:off x="0" y="2117432"/>
          <a:ext cx="11836568" cy="50368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COVID-19 Vaccine Trials </a:t>
          </a:r>
          <a:r>
            <a:rPr lang="en-US" sz="2100" b="1" kern="1200" dirty="0">
              <a:sym typeface="Wingdings" panose="05000000000000000000" pitchFamily="2" charset="2"/>
            </a:rPr>
            <a:t></a:t>
          </a:r>
          <a:r>
            <a:rPr lang="en-US" sz="2100" b="1" kern="1200" dirty="0"/>
            <a:t> LTC Recipients Categorically Excluded, but Often First Recipients </a:t>
          </a:r>
          <a:endParaRPr lang="en-US" sz="2100" kern="1200" dirty="0"/>
        </a:p>
      </dsp:txBody>
      <dsp:txXfrm>
        <a:off x="24588" y="2142020"/>
        <a:ext cx="11787392" cy="454509"/>
      </dsp:txXfrm>
    </dsp:sp>
    <dsp:sp modelId="{B2C54B09-85D3-4DE6-9369-F975FD5A07BB}">
      <dsp:nvSpPr>
        <dsp:cNvPr id="0" name=""/>
        <dsp:cNvSpPr/>
      </dsp:nvSpPr>
      <dsp:spPr>
        <a:xfrm>
          <a:off x="0" y="2621117"/>
          <a:ext cx="11836568" cy="136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81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Dutch COVID-19 Longitudinal Cohort Study in NH (2021)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N=21, 762; EHR Data, Historical Comparison Group from 2019-2020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Conclusion: Risk of Death in 30 Day Decreased (w/1 dose), Further decrease w/2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But Cohort Differences: (1) Better COVID-19 interventions by 2021? (2) Survivor Bias? 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Most Common Vaccine Side Effects for NH Res: Injection Site Pain, Headache, Chills, Fatigue, Lethargy, Fever</a:t>
          </a:r>
          <a:endParaRPr lang="en-US" sz="1600" kern="1200"/>
        </a:p>
      </dsp:txBody>
      <dsp:txXfrm>
        <a:off x="0" y="2621117"/>
        <a:ext cx="11836568" cy="1369305"/>
      </dsp:txXfrm>
    </dsp:sp>
    <dsp:sp modelId="{8204539C-9A39-455C-A884-8565133D8E8E}">
      <dsp:nvSpPr>
        <dsp:cNvPr id="0" name=""/>
        <dsp:cNvSpPr/>
      </dsp:nvSpPr>
      <dsp:spPr>
        <a:xfrm>
          <a:off x="0" y="3990422"/>
          <a:ext cx="11836568" cy="50368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FDA/CDCs Currently at Odds on COVID-19 Vaccine	</a:t>
          </a:r>
          <a:endParaRPr lang="en-US" sz="2100" kern="1200"/>
        </a:p>
      </dsp:txBody>
      <dsp:txXfrm>
        <a:off x="24588" y="4015010"/>
        <a:ext cx="11787392" cy="454509"/>
      </dsp:txXfrm>
    </dsp:sp>
    <dsp:sp modelId="{AF1D9D95-0ED4-4C85-9946-CF40AA9303C6}">
      <dsp:nvSpPr>
        <dsp:cNvPr id="0" name=""/>
        <dsp:cNvSpPr/>
      </dsp:nvSpPr>
      <dsp:spPr>
        <a:xfrm>
          <a:off x="0" y="4494107"/>
          <a:ext cx="11836568" cy="82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5811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No Changes in Recommendation for Older Adults in LTC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FDA approval of Moderna’s New Low Dosage COVID-19 Vaccine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(Side Note: Valneva’s </a:t>
          </a:r>
          <a:r>
            <a:rPr lang="en-US" sz="1600" kern="1200" dirty="0" err="1"/>
            <a:t>Ixchiq</a:t>
          </a:r>
          <a:r>
            <a:rPr lang="en-US" sz="1600" kern="1200" dirty="0"/>
            <a:t> Vaccine Paused (65+ w/med conditions experienced severe symptoms))</a:t>
          </a:r>
        </a:p>
      </dsp:txBody>
      <dsp:txXfrm>
        <a:off x="0" y="4494107"/>
        <a:ext cx="11836568" cy="8259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96DC5-D28F-4732-A462-CB40EDF07776}">
      <dsp:nvSpPr>
        <dsp:cNvPr id="0" name=""/>
        <dsp:cNvSpPr/>
      </dsp:nvSpPr>
      <dsp:spPr>
        <a:xfrm>
          <a:off x="0" y="583626"/>
          <a:ext cx="12191999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A417A8-2F4B-43CD-A531-911A0B6F2414}">
      <dsp:nvSpPr>
        <dsp:cNvPr id="0" name=""/>
        <dsp:cNvSpPr/>
      </dsp:nvSpPr>
      <dsp:spPr>
        <a:xfrm>
          <a:off x="609599" y="376986"/>
          <a:ext cx="8534399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Clinical Trials </a:t>
          </a:r>
          <a:r>
            <a:rPr lang="en-US" sz="1800" b="1" kern="1200" dirty="0">
              <a:sym typeface="Wingdings" panose="05000000000000000000" pitchFamily="2" charset="2"/>
            </a:rPr>
            <a:t></a:t>
          </a:r>
          <a:r>
            <a:rPr lang="en-US" sz="1800" b="1" kern="1200" dirty="0"/>
            <a:t> Gold Standard for Safety and Efficacy </a:t>
          </a:r>
          <a:endParaRPr lang="en-US" sz="1800" kern="1200" dirty="0"/>
        </a:p>
      </dsp:txBody>
      <dsp:txXfrm>
        <a:off x="629774" y="397161"/>
        <a:ext cx="8494049" cy="372930"/>
      </dsp:txXfrm>
    </dsp:sp>
    <dsp:sp modelId="{A8D8AF5D-C4F9-41B7-B419-756B5FA79D10}">
      <dsp:nvSpPr>
        <dsp:cNvPr id="0" name=""/>
        <dsp:cNvSpPr/>
      </dsp:nvSpPr>
      <dsp:spPr>
        <a:xfrm>
          <a:off x="0" y="1218666"/>
          <a:ext cx="12191999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543007"/>
              <a:satOff val="514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6235" tIns="291592" rIns="94623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LTC recipients </a:t>
          </a:r>
          <a:r>
            <a:rPr lang="en-US" sz="1400" b="0" kern="1200" dirty="0">
              <a:sym typeface="Wingdings" panose="05000000000000000000" pitchFamily="2" charset="2"/>
            </a:rPr>
            <a:t></a:t>
          </a:r>
          <a:r>
            <a:rPr lang="en-US" sz="1400" b="0" kern="1200" dirty="0"/>
            <a:t> large numbers of drugs and biologics, yet lack robust clinical trial data supporting safety and efficacy</a:t>
          </a:r>
          <a:endParaRPr lang="en-US" sz="1400" kern="1200" dirty="0"/>
        </a:p>
      </dsp:txBody>
      <dsp:txXfrm>
        <a:off x="0" y="1218666"/>
        <a:ext cx="12191999" cy="595350"/>
      </dsp:txXfrm>
    </dsp:sp>
    <dsp:sp modelId="{DDCADB6C-B019-48EA-864A-FDD185ACF52B}">
      <dsp:nvSpPr>
        <dsp:cNvPr id="0" name=""/>
        <dsp:cNvSpPr/>
      </dsp:nvSpPr>
      <dsp:spPr>
        <a:xfrm>
          <a:off x="609599" y="1012026"/>
          <a:ext cx="8534399" cy="413280"/>
        </a:xfrm>
        <a:prstGeom prst="roundRect">
          <a:avLst/>
        </a:prstGeom>
        <a:solidFill>
          <a:schemeClr val="accent2">
            <a:hueOff val="1543007"/>
            <a:satOff val="514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LTC status is systematic exclusionary criteria for clinical trials</a:t>
          </a:r>
          <a:endParaRPr lang="en-US" sz="1800" kern="1200" dirty="0"/>
        </a:p>
      </dsp:txBody>
      <dsp:txXfrm>
        <a:off x="629774" y="1032201"/>
        <a:ext cx="8494049" cy="372930"/>
      </dsp:txXfrm>
    </dsp:sp>
    <dsp:sp modelId="{3F92F89C-3EB6-4359-855C-A0F6AE4CB052}">
      <dsp:nvSpPr>
        <dsp:cNvPr id="0" name=""/>
        <dsp:cNvSpPr/>
      </dsp:nvSpPr>
      <dsp:spPr>
        <a:xfrm>
          <a:off x="0" y="2096256"/>
          <a:ext cx="12191999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086014"/>
              <a:satOff val="1027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6235" tIns="291592" rIns="94623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/>
            <a:t> </a:t>
          </a:r>
          <a:r>
            <a:rPr lang="en-US" sz="1400" kern="1200" dirty="0"/>
            <a:t>“Situated </a:t>
          </a:r>
          <a:r>
            <a:rPr lang="en-US" sz="1400" b="0" kern="1200" dirty="0"/>
            <a:t>Outside Mainstream, Economic, Education, or Cultural Life”</a:t>
          </a:r>
          <a:endParaRPr lang="en-US" sz="1400" kern="1200" dirty="0"/>
        </a:p>
      </dsp:txBody>
      <dsp:txXfrm>
        <a:off x="0" y="2096256"/>
        <a:ext cx="12191999" cy="595350"/>
      </dsp:txXfrm>
    </dsp:sp>
    <dsp:sp modelId="{EB11BA3F-3A53-45CC-9C66-D2A96618AA5F}">
      <dsp:nvSpPr>
        <dsp:cNvPr id="0" name=""/>
        <dsp:cNvSpPr/>
      </dsp:nvSpPr>
      <dsp:spPr>
        <a:xfrm>
          <a:off x="609599" y="1889616"/>
          <a:ext cx="8534399" cy="413280"/>
        </a:xfrm>
        <a:prstGeom prst="roundRect">
          <a:avLst/>
        </a:prstGeom>
        <a:solidFill>
          <a:schemeClr val="accent2">
            <a:hueOff val="3086014"/>
            <a:satOff val="1027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Marginalized Community Members</a:t>
          </a:r>
          <a:endParaRPr lang="en-US" sz="1400" kern="1200" dirty="0"/>
        </a:p>
      </dsp:txBody>
      <dsp:txXfrm>
        <a:off x="629774" y="1909791"/>
        <a:ext cx="8494049" cy="372930"/>
      </dsp:txXfrm>
    </dsp:sp>
    <dsp:sp modelId="{29AE3964-E138-4C5E-9902-F7303C986666}">
      <dsp:nvSpPr>
        <dsp:cNvPr id="0" name=""/>
        <dsp:cNvSpPr/>
      </dsp:nvSpPr>
      <dsp:spPr>
        <a:xfrm>
          <a:off x="0" y="2973846"/>
          <a:ext cx="12191999" cy="242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629022"/>
              <a:satOff val="1541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6235" tIns="291592" rIns="94623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 dirty="0"/>
            <a:t>Food &amp; Drug Administration and Safety Act (2012)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FDA report demographic subgroup data from clinical trials &amp; submit APs to Congress re: clinical inclusivity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 dirty="0"/>
            <a:t>FDA: “Medical products are safer and more effective for everyone when clinical research includes diverse populations</a:t>
          </a:r>
          <a:r>
            <a:rPr lang="en-US" sz="1400" b="0" kern="1200" dirty="0"/>
            <a:t>” (2018)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Former FDA Comm. Califf: Meaningful representation of minorities in clinical trials is fundamental to public health (2022)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 dirty="0"/>
            <a:t>Food and Drug Omnibus Reform Act of 2022 (FDORA) + Draft Guidance for Improving Diversity Action Plans (DAP) (2024)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Phase 3 clinical trials for new drugs (pivotal clinical studies and biologics) required to submit DAP plans 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Enrollment goals based on “clinically relevant population for product” based on prevalence/incidence data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Strategies to address underrepresented populations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/>
            <a:t>G</a:t>
          </a:r>
          <a:r>
            <a:rPr lang="en-US" sz="1400" b="0" i="0" kern="1200" dirty="0"/>
            <a:t>eographic location, gender/sex, socioeconomic status, physical/mental disabilities, and co-morbidities, </a:t>
          </a:r>
          <a:r>
            <a:rPr lang="en-US" sz="1400" b="1" i="0" kern="1200" dirty="0"/>
            <a:t>where relevant</a:t>
          </a:r>
          <a:r>
            <a:rPr lang="en-US" sz="1400" kern="1200" dirty="0"/>
            <a:t>	</a:t>
          </a:r>
        </a:p>
      </dsp:txBody>
      <dsp:txXfrm>
        <a:off x="0" y="2973846"/>
        <a:ext cx="12191999" cy="2425500"/>
      </dsp:txXfrm>
    </dsp:sp>
    <dsp:sp modelId="{084273EC-4DB5-46E5-BFBD-C97979EC682C}">
      <dsp:nvSpPr>
        <dsp:cNvPr id="0" name=""/>
        <dsp:cNvSpPr/>
      </dsp:nvSpPr>
      <dsp:spPr>
        <a:xfrm>
          <a:off x="609599" y="2767206"/>
          <a:ext cx="8534399" cy="413280"/>
        </a:xfrm>
        <a:prstGeom prst="roundRect">
          <a:avLst/>
        </a:prstGeom>
        <a:solidFill>
          <a:schemeClr val="accent2">
            <a:hueOff val="4629022"/>
            <a:satOff val="1541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Clinical Trial Inclusivity </a:t>
          </a:r>
          <a:endParaRPr lang="en-US" sz="1800" kern="1200" dirty="0"/>
        </a:p>
      </dsp:txBody>
      <dsp:txXfrm>
        <a:off x="629774" y="2787381"/>
        <a:ext cx="8494049" cy="3729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415BB-172D-4A3C-959E-8F90CB8C810E}">
      <dsp:nvSpPr>
        <dsp:cNvPr id="0" name=""/>
        <dsp:cNvSpPr/>
      </dsp:nvSpPr>
      <dsp:spPr>
        <a:xfrm>
          <a:off x="0" y="433845"/>
          <a:ext cx="11641874" cy="4557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Continue to be Categorically Excluded </a:t>
          </a:r>
          <a:endParaRPr lang="en-US" sz="1900" kern="1200"/>
        </a:p>
      </dsp:txBody>
      <dsp:txXfrm>
        <a:off x="22246" y="456091"/>
        <a:ext cx="11597382" cy="411223"/>
      </dsp:txXfrm>
    </dsp:sp>
    <dsp:sp modelId="{77A59016-B4B2-43CF-82E5-1EC7E6850FF2}">
      <dsp:nvSpPr>
        <dsp:cNvPr id="0" name=""/>
        <dsp:cNvSpPr/>
      </dsp:nvSpPr>
      <dsp:spPr>
        <a:xfrm>
          <a:off x="0" y="889560"/>
          <a:ext cx="11641874" cy="688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62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Consent/ethical concerns, safety concerns, cost burden to researchers (recruitment, enrollment, appropriate endpoints, risk of dropout and replacement), lack of protocols/trial design, prohibition on research in LTC corporate policies, Lack of trust between researchers/patients, researchers/LTC workers</a:t>
          </a:r>
          <a:endParaRPr lang="en-US" sz="1500" kern="1200" dirty="0"/>
        </a:p>
      </dsp:txBody>
      <dsp:txXfrm>
        <a:off x="0" y="889560"/>
        <a:ext cx="11641874" cy="688274"/>
      </dsp:txXfrm>
    </dsp:sp>
    <dsp:sp modelId="{FD4C68BD-FE62-4FFE-8AC5-E6F2A2A85882}">
      <dsp:nvSpPr>
        <dsp:cNvPr id="0" name=""/>
        <dsp:cNvSpPr/>
      </dsp:nvSpPr>
      <dsp:spPr>
        <a:xfrm>
          <a:off x="0" y="1577835"/>
          <a:ext cx="11641874" cy="455715"/>
        </a:xfrm>
        <a:prstGeom prst="roundRect">
          <a:avLst/>
        </a:prstGeom>
        <a:solidFill>
          <a:schemeClr val="accent5">
            <a:hueOff val="23291"/>
            <a:satOff val="372"/>
            <a:lumOff val="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Potential Participant Views on Clinical Trials</a:t>
          </a:r>
          <a:endParaRPr lang="en-US" sz="1900" kern="1200"/>
        </a:p>
      </dsp:txBody>
      <dsp:txXfrm>
        <a:off x="22246" y="1600081"/>
        <a:ext cx="11597382" cy="411223"/>
      </dsp:txXfrm>
    </dsp:sp>
    <dsp:sp modelId="{80BD2463-4FAF-41B9-804F-FA1B3FA5D451}">
      <dsp:nvSpPr>
        <dsp:cNvPr id="0" name=""/>
        <dsp:cNvSpPr/>
      </dsp:nvSpPr>
      <dsp:spPr>
        <a:xfrm>
          <a:off x="0" y="2033550"/>
          <a:ext cx="11641874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62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/>
            <a:t>Magic Bullet? Access to Better Care/Monitoring? Higher Quality Care? Income? (Jill Fisher, Med. Rsch for Hire)</a:t>
          </a:r>
          <a:endParaRPr lang="en-US" sz="1500" kern="1200"/>
        </a:p>
      </dsp:txBody>
      <dsp:txXfrm>
        <a:off x="0" y="2033550"/>
        <a:ext cx="11641874" cy="314640"/>
      </dsp:txXfrm>
    </dsp:sp>
    <dsp:sp modelId="{2F66BE17-195C-4920-AEB7-292A85635E0E}">
      <dsp:nvSpPr>
        <dsp:cNvPr id="0" name=""/>
        <dsp:cNvSpPr/>
      </dsp:nvSpPr>
      <dsp:spPr>
        <a:xfrm>
          <a:off x="0" y="2348190"/>
          <a:ext cx="11641874" cy="455715"/>
        </a:xfrm>
        <a:prstGeom prst="roundRect">
          <a:avLst/>
        </a:prstGeom>
        <a:solidFill>
          <a:schemeClr val="accent5">
            <a:hueOff val="46582"/>
            <a:satOff val="743"/>
            <a:lumOff val="73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Alzheimer’s Disease/Dementia and Cancer Trials </a:t>
          </a:r>
          <a:endParaRPr lang="en-US" sz="1900" kern="1200"/>
        </a:p>
      </dsp:txBody>
      <dsp:txXfrm>
        <a:off x="22246" y="2370436"/>
        <a:ext cx="11597382" cy="411223"/>
      </dsp:txXfrm>
    </dsp:sp>
    <dsp:sp modelId="{5332078E-5DCA-4640-8070-291A7BCFD77E}">
      <dsp:nvSpPr>
        <dsp:cNvPr id="0" name=""/>
        <dsp:cNvSpPr/>
      </dsp:nvSpPr>
      <dsp:spPr>
        <a:xfrm>
          <a:off x="0" y="2803905"/>
          <a:ext cx="11641874" cy="511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62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/>
            <a:t>Alzheimer’s Association TrialsMatch and Alzheimers.gov (most not conducted in LTC)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/>
            <a:t>NIA </a:t>
          </a:r>
          <a:r>
            <a:rPr lang="en-US" sz="1500" b="0" kern="1200">
              <a:sym typeface="Wingdings" panose="05000000000000000000" pitchFamily="2" charset="2"/>
            </a:rPr>
            <a:t></a:t>
          </a:r>
          <a:r>
            <a:rPr lang="en-US" sz="1500" b="0" kern="1200"/>
            <a:t> Majority involve caregiving, decision-making, care coordination, care planning, screening, etc. </a:t>
          </a:r>
          <a:endParaRPr lang="en-US" sz="1500" kern="1200"/>
        </a:p>
      </dsp:txBody>
      <dsp:txXfrm>
        <a:off x="0" y="2803905"/>
        <a:ext cx="11641874" cy="511290"/>
      </dsp:txXfrm>
    </dsp:sp>
    <dsp:sp modelId="{9A32D146-8320-44B8-9668-653ED587E960}">
      <dsp:nvSpPr>
        <dsp:cNvPr id="0" name=""/>
        <dsp:cNvSpPr/>
      </dsp:nvSpPr>
      <dsp:spPr>
        <a:xfrm>
          <a:off x="0" y="3315195"/>
          <a:ext cx="11641874" cy="455715"/>
        </a:xfrm>
        <a:prstGeom prst="roundRect">
          <a:avLst/>
        </a:prstGeom>
        <a:solidFill>
          <a:schemeClr val="accent5">
            <a:hueOff val="69872"/>
            <a:satOff val="1115"/>
            <a:lumOff val="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LTC is a range of services and supports necessary for an individual to meet their personal care needs</a:t>
          </a:r>
          <a:endParaRPr lang="en-US" sz="1900" kern="1200"/>
        </a:p>
      </dsp:txBody>
      <dsp:txXfrm>
        <a:off x="22246" y="3337441"/>
        <a:ext cx="11597382" cy="411223"/>
      </dsp:txXfrm>
    </dsp:sp>
    <dsp:sp modelId="{983D6079-3905-4D21-BBE7-3F9479ABC68F}">
      <dsp:nvSpPr>
        <dsp:cNvPr id="0" name=""/>
        <dsp:cNvSpPr/>
      </dsp:nvSpPr>
      <dsp:spPr>
        <a:xfrm>
          <a:off x="0" y="3770910"/>
          <a:ext cx="11641874" cy="511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62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/>
            <a:t>LTC is </a:t>
          </a:r>
          <a:r>
            <a:rPr lang="en-US" sz="1500" b="0" u="sng" kern="1200"/>
            <a:t>not primarily medical care</a:t>
          </a:r>
          <a:r>
            <a:rPr lang="en-US" sz="1500" b="0" kern="1200"/>
            <a:t>, but rather assistance with Activities of Daily Living (ADLs)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/>
            <a:t>LTC takes a variety of forms, from Home Health Care (HHC) to Institutional Hospice </a:t>
          </a:r>
          <a:endParaRPr lang="en-US" sz="1500" kern="1200"/>
        </a:p>
      </dsp:txBody>
      <dsp:txXfrm>
        <a:off x="0" y="3770910"/>
        <a:ext cx="11641874" cy="511290"/>
      </dsp:txXfrm>
    </dsp:sp>
    <dsp:sp modelId="{B059F742-3AB6-49DF-BDC9-1B649E380E8F}">
      <dsp:nvSpPr>
        <dsp:cNvPr id="0" name=""/>
        <dsp:cNvSpPr/>
      </dsp:nvSpPr>
      <dsp:spPr>
        <a:xfrm>
          <a:off x="0" y="4282200"/>
          <a:ext cx="11641874" cy="455715"/>
        </a:xfrm>
        <a:prstGeom prst="roundRect">
          <a:avLst/>
        </a:prstGeom>
        <a:solidFill>
          <a:schemeClr val="accent5">
            <a:hueOff val="93163"/>
            <a:satOff val="1486"/>
            <a:lumOff val="1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Change trial design w/institutional and residential variance + leverage emerging tech</a:t>
          </a:r>
          <a:endParaRPr lang="en-US" sz="1900" kern="1200"/>
        </a:p>
      </dsp:txBody>
      <dsp:txXfrm>
        <a:off x="22246" y="4304446"/>
        <a:ext cx="11597382" cy="411223"/>
      </dsp:txXfrm>
    </dsp:sp>
    <dsp:sp modelId="{569128D5-14CB-4F30-B933-8FA5A47DCF90}">
      <dsp:nvSpPr>
        <dsp:cNvPr id="0" name=""/>
        <dsp:cNvSpPr/>
      </dsp:nvSpPr>
      <dsp:spPr>
        <a:xfrm>
          <a:off x="0" y="4737915"/>
          <a:ext cx="11641874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629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/>
            <a:t>Better Monitoring, Wearables, Earlier Detection w/AI Tools, Decentralized Clinical Trials</a:t>
          </a:r>
          <a:endParaRPr lang="en-US" sz="1500" kern="1200"/>
        </a:p>
      </dsp:txBody>
      <dsp:txXfrm>
        <a:off x="0" y="4737915"/>
        <a:ext cx="11641874" cy="3146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F0C66-6183-4494-B2EC-F041DCA3F99C}">
      <dsp:nvSpPr>
        <dsp:cNvPr id="0" name=""/>
        <dsp:cNvSpPr/>
      </dsp:nvSpPr>
      <dsp:spPr>
        <a:xfrm>
          <a:off x="0" y="1222236"/>
          <a:ext cx="11493795" cy="1629649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65E7B-219A-4E20-88B8-1BFBC582AE37}">
      <dsp:nvSpPr>
        <dsp:cNvPr id="0" name=""/>
        <dsp:cNvSpPr/>
      </dsp:nvSpPr>
      <dsp:spPr>
        <a:xfrm>
          <a:off x="410" y="0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410" y="0"/>
        <a:ext cx="1238753" cy="1629649"/>
      </dsp:txXfrm>
    </dsp:sp>
    <dsp:sp modelId="{136A38A6-5F95-4847-8899-5ECE5ADBC13F}">
      <dsp:nvSpPr>
        <dsp:cNvPr id="0" name=""/>
        <dsp:cNvSpPr/>
      </dsp:nvSpPr>
      <dsp:spPr>
        <a:xfrm>
          <a:off x="416081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8A5A9-14F4-425F-AEB9-245AB85EEF15}">
      <dsp:nvSpPr>
        <dsp:cNvPr id="0" name=""/>
        <dsp:cNvSpPr/>
      </dsp:nvSpPr>
      <dsp:spPr>
        <a:xfrm>
          <a:off x="1301102" y="2444473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1301102" y="2444473"/>
        <a:ext cx="1238753" cy="1629649"/>
      </dsp:txXfrm>
    </dsp:sp>
    <dsp:sp modelId="{A58A4775-A48F-4BD7-B19B-268873F2F634}">
      <dsp:nvSpPr>
        <dsp:cNvPr id="0" name=""/>
        <dsp:cNvSpPr/>
      </dsp:nvSpPr>
      <dsp:spPr>
        <a:xfrm>
          <a:off x="1716772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A310D-E084-46D6-848A-DAFAE0768161}">
      <dsp:nvSpPr>
        <dsp:cNvPr id="0" name=""/>
        <dsp:cNvSpPr/>
      </dsp:nvSpPr>
      <dsp:spPr>
        <a:xfrm>
          <a:off x="2601793" y="0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2601793" y="0"/>
        <a:ext cx="1238753" cy="1629649"/>
      </dsp:txXfrm>
    </dsp:sp>
    <dsp:sp modelId="{9B2C0D5D-73F1-4549-B219-27117D22AF31}">
      <dsp:nvSpPr>
        <dsp:cNvPr id="0" name=""/>
        <dsp:cNvSpPr/>
      </dsp:nvSpPr>
      <dsp:spPr>
        <a:xfrm>
          <a:off x="3017464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040D2-CCC6-47EF-BFDA-F15E08BC6BAC}">
      <dsp:nvSpPr>
        <dsp:cNvPr id="0" name=""/>
        <dsp:cNvSpPr/>
      </dsp:nvSpPr>
      <dsp:spPr>
        <a:xfrm>
          <a:off x="3902485" y="2444473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3902485" y="2444473"/>
        <a:ext cx="1238753" cy="1629649"/>
      </dsp:txXfrm>
    </dsp:sp>
    <dsp:sp modelId="{A48C61F9-A79D-4637-98B1-8B909543ECEE}">
      <dsp:nvSpPr>
        <dsp:cNvPr id="0" name=""/>
        <dsp:cNvSpPr/>
      </dsp:nvSpPr>
      <dsp:spPr>
        <a:xfrm>
          <a:off x="4318156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CF5B09-DC0E-41AC-83BC-7FDEC9D1C3D4}">
      <dsp:nvSpPr>
        <dsp:cNvPr id="0" name=""/>
        <dsp:cNvSpPr/>
      </dsp:nvSpPr>
      <dsp:spPr>
        <a:xfrm>
          <a:off x="5203177" y="0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5203177" y="0"/>
        <a:ext cx="1238753" cy="1629649"/>
      </dsp:txXfrm>
    </dsp:sp>
    <dsp:sp modelId="{4C1AD864-F75C-4E07-9288-FC38FEF91800}">
      <dsp:nvSpPr>
        <dsp:cNvPr id="0" name=""/>
        <dsp:cNvSpPr/>
      </dsp:nvSpPr>
      <dsp:spPr>
        <a:xfrm>
          <a:off x="5618847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1DAA62-7477-45E9-B8BA-62778874733E}">
      <dsp:nvSpPr>
        <dsp:cNvPr id="0" name=""/>
        <dsp:cNvSpPr/>
      </dsp:nvSpPr>
      <dsp:spPr>
        <a:xfrm>
          <a:off x="6503868" y="2444473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6503868" y="2444473"/>
        <a:ext cx="1238753" cy="1629649"/>
      </dsp:txXfrm>
    </dsp:sp>
    <dsp:sp modelId="{EB3585FE-AD52-4AD0-BEF4-B3D77F741ECD}">
      <dsp:nvSpPr>
        <dsp:cNvPr id="0" name=""/>
        <dsp:cNvSpPr/>
      </dsp:nvSpPr>
      <dsp:spPr>
        <a:xfrm>
          <a:off x="6919539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D9135D-EC4D-499F-9B13-0E0E0B6D2271}">
      <dsp:nvSpPr>
        <dsp:cNvPr id="0" name=""/>
        <dsp:cNvSpPr/>
      </dsp:nvSpPr>
      <dsp:spPr>
        <a:xfrm>
          <a:off x="7804560" y="0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7804560" y="0"/>
        <a:ext cx="1238753" cy="1629649"/>
      </dsp:txXfrm>
    </dsp:sp>
    <dsp:sp modelId="{46F3B957-1693-4C2C-9D94-697E03BCBBA6}">
      <dsp:nvSpPr>
        <dsp:cNvPr id="0" name=""/>
        <dsp:cNvSpPr/>
      </dsp:nvSpPr>
      <dsp:spPr>
        <a:xfrm>
          <a:off x="8220231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36269-AE00-4C38-B564-C42E86F5DD67}">
      <dsp:nvSpPr>
        <dsp:cNvPr id="0" name=""/>
        <dsp:cNvSpPr/>
      </dsp:nvSpPr>
      <dsp:spPr>
        <a:xfrm>
          <a:off x="9105252" y="2444473"/>
          <a:ext cx="1238753" cy="1629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9105252" y="2444473"/>
        <a:ext cx="1238753" cy="1629649"/>
      </dsp:txXfrm>
    </dsp:sp>
    <dsp:sp modelId="{27D93764-27B9-4118-83F3-7CA685FAD189}">
      <dsp:nvSpPr>
        <dsp:cNvPr id="0" name=""/>
        <dsp:cNvSpPr/>
      </dsp:nvSpPr>
      <dsp:spPr>
        <a:xfrm>
          <a:off x="9520922" y="1833355"/>
          <a:ext cx="407412" cy="407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BBCDD-E179-4181-8E58-F5278DFA000B}">
      <dsp:nvSpPr>
        <dsp:cNvPr id="0" name=""/>
        <dsp:cNvSpPr/>
      </dsp:nvSpPr>
      <dsp:spPr>
        <a:xfrm>
          <a:off x="0" y="141750"/>
          <a:ext cx="8488186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Continuing Care Retirement Communities (CCRCs)</a:t>
          </a:r>
          <a:endParaRPr lang="en-US" sz="2000" kern="1200" dirty="0"/>
        </a:p>
      </dsp:txBody>
      <dsp:txXfrm>
        <a:off x="23417" y="165167"/>
        <a:ext cx="8441352" cy="432866"/>
      </dsp:txXfrm>
    </dsp:sp>
    <dsp:sp modelId="{7B619634-DC4B-4D65-B835-253FD5B231CB}">
      <dsp:nvSpPr>
        <dsp:cNvPr id="0" name=""/>
        <dsp:cNvSpPr/>
      </dsp:nvSpPr>
      <dsp:spPr>
        <a:xfrm>
          <a:off x="0" y="621450"/>
          <a:ext cx="8488186" cy="153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500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Need comprehensive Federal Regulation (current CMS regs on individual components)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States have wide variance (Commission on Accreditation of Rehabilitation Facilities)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Could use as a site for clinical trials (or DCTs). Resident admits in least restrictive. Researchers can follow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Shell Point in FL has over 2,500 residents </a:t>
          </a:r>
          <a:endParaRPr lang="en-US" sz="1600" kern="1200"/>
        </a:p>
      </dsp:txBody>
      <dsp:txXfrm>
        <a:off x="0" y="621450"/>
        <a:ext cx="8488186" cy="1531799"/>
      </dsp:txXfrm>
    </dsp:sp>
    <dsp:sp modelId="{D9ADA636-0968-41B1-B65A-295DEC39F765}">
      <dsp:nvSpPr>
        <dsp:cNvPr id="0" name=""/>
        <dsp:cNvSpPr/>
      </dsp:nvSpPr>
      <dsp:spPr>
        <a:xfrm>
          <a:off x="0" y="2153250"/>
          <a:ext cx="8488186" cy="479700"/>
        </a:xfrm>
        <a:prstGeom prst="roundRect">
          <a:avLst/>
        </a:prstGeom>
        <a:solidFill>
          <a:schemeClr val="accent2">
            <a:hueOff val="2314511"/>
            <a:satOff val="77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Home Health Care (HHC)</a:t>
          </a:r>
          <a:endParaRPr lang="en-US" sz="2000" kern="1200"/>
        </a:p>
      </dsp:txBody>
      <dsp:txXfrm>
        <a:off x="23417" y="2176667"/>
        <a:ext cx="8441352" cy="432866"/>
      </dsp:txXfrm>
    </dsp:sp>
    <dsp:sp modelId="{9DD8826B-5000-4EDF-8120-78B916BEEADA}">
      <dsp:nvSpPr>
        <dsp:cNvPr id="0" name=""/>
        <dsp:cNvSpPr/>
      </dsp:nvSpPr>
      <dsp:spPr>
        <a:xfrm>
          <a:off x="0" y="2632950"/>
          <a:ext cx="8488186" cy="1614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500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Similar to CCRCs, but could leverage Remote Clinical Trials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Could enroll populations in early HHC and follow course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Colleagues at Wake Forest Med have researched food insecurity and Medicaid w/iPads and cameras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Minimized tech knowledge gap by having iPads w/minimal functionality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Industry serves ~12 million per year </a:t>
          </a:r>
          <a:endParaRPr lang="en-US" sz="1600" kern="1200"/>
        </a:p>
      </dsp:txBody>
      <dsp:txXfrm>
        <a:off x="0" y="2632950"/>
        <a:ext cx="8488186" cy="1614599"/>
      </dsp:txXfrm>
    </dsp:sp>
    <dsp:sp modelId="{CB7843A3-8FD8-4CD8-9246-A9A92B722E34}">
      <dsp:nvSpPr>
        <dsp:cNvPr id="0" name=""/>
        <dsp:cNvSpPr/>
      </dsp:nvSpPr>
      <dsp:spPr>
        <a:xfrm>
          <a:off x="0" y="4247550"/>
          <a:ext cx="8488186" cy="479700"/>
        </a:xfrm>
        <a:prstGeom prst="roundRect">
          <a:avLst/>
        </a:prstGeom>
        <a:solidFill>
          <a:schemeClr val="accent2">
            <a:hueOff val="4629022"/>
            <a:satOff val="1541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NIA’s NEXT STEPs Partnership Initiative ($15.6 Million Awarded in 2024)</a:t>
          </a:r>
          <a:endParaRPr lang="en-US" sz="2000" kern="1200" dirty="0"/>
        </a:p>
      </dsp:txBody>
      <dsp:txXfrm>
        <a:off x="23417" y="4270967"/>
        <a:ext cx="8441352" cy="432866"/>
      </dsp:txXfrm>
    </dsp:sp>
    <dsp:sp modelId="{B2F5018A-CA42-444B-A2A4-CC1B66525D4D}">
      <dsp:nvSpPr>
        <dsp:cNvPr id="0" name=""/>
        <dsp:cNvSpPr/>
      </dsp:nvSpPr>
      <dsp:spPr>
        <a:xfrm>
          <a:off x="0" y="4727250"/>
          <a:ext cx="8488186" cy="1531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500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Identify high-priority gaps in nursing home care that can be addressed through research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Promote scalable best practices for quality clinical care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Engage nursing homes, researchers, providers, and advocates in clinical research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/>
            <a:t>Utilize the Long-Term Care Data Cooperative (LTCDC) for data sharing and collaboration</a:t>
          </a:r>
          <a:endParaRPr lang="en-US" sz="1600" kern="1200"/>
        </a:p>
      </dsp:txBody>
      <dsp:txXfrm>
        <a:off x="0" y="4727250"/>
        <a:ext cx="8488186" cy="1531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94EFC-5F29-4437-B7B5-0186B5D6A50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AE0D5-28FB-4A28-8E56-F51BC5CA7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70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AE0D5-28FB-4A28-8E56-F51BC5CA7B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4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AE0D5-28FB-4A28-8E56-F51BC5CA7B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1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AE0D5-28FB-4A28-8E56-F51BC5CA7B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13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AE0D5-28FB-4A28-8E56-F51BC5CA7B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45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2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1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2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3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4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4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5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6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5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7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4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5/30/2025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57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08" r:id="rId6"/>
    <p:sldLayoutId id="2147483804" r:id="rId7"/>
    <p:sldLayoutId id="2147483805" r:id="rId8"/>
    <p:sldLayoutId id="2147483806" r:id="rId9"/>
    <p:sldLayoutId id="2147483807" r:id="rId10"/>
    <p:sldLayoutId id="2147483809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Freeform: Shape 163">
            <a:extLst>
              <a:ext uri="{FF2B5EF4-FFF2-40B4-BE49-F238E27FC236}">
                <a16:creationId xmlns:a16="http://schemas.microsoft.com/office/drawing/2014/main" id="{AE192E3E-68A9-4F36-936C-1C8D0B9EF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66" name="Rectangle 165">
            <a:extLst>
              <a:ext uri="{FF2B5EF4-FFF2-40B4-BE49-F238E27FC236}">
                <a16:creationId xmlns:a16="http://schemas.microsoft.com/office/drawing/2014/main" id="{30901EA4-6CA0-4A64-939C-F76E88D155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A866F-BBEA-F8A1-8785-4D9113D6B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829" y="2124287"/>
            <a:ext cx="6491358" cy="638497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Ensuring Safety and Efficacy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E1E79-F333-D075-A22A-2AC81F01F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095" y="2752984"/>
            <a:ext cx="6332805" cy="3934893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2400" b="1" dirty="0">
                <a:latin typeface="+mj-lt"/>
              </a:rPr>
              <a:t>Marginalized Community Members, </a:t>
            </a:r>
          </a:p>
          <a:p>
            <a:pPr algn="ctr">
              <a:spcBef>
                <a:spcPts val="0"/>
              </a:spcBef>
            </a:pPr>
            <a:r>
              <a:rPr lang="en-US" sz="2400" b="1" dirty="0">
                <a:latin typeface="+mj-lt"/>
              </a:rPr>
              <a:t>Long-Term Care &amp; Clinical Trial Inclusivity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/>
              <a:t>Joseph A. Singleton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/>
              <a:t>Health Law &amp; Policy Fellow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/>
              <a:t>Wake Forest University School of Law</a:t>
            </a: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sz="1600" dirty="0"/>
              <a:t>June 2025</a:t>
            </a:r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7E3B2BA1-50FC-4574-838F-AB0B5B93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3268" y="3431554"/>
            <a:ext cx="3488732" cy="3432751"/>
          </a:xfrm>
          <a:custGeom>
            <a:avLst/>
            <a:gdLst>
              <a:gd name="connsiteX0" fmla="*/ 3488731 w 3488732"/>
              <a:gd name="connsiteY0" fmla="*/ 0 h 3432751"/>
              <a:gd name="connsiteX1" fmla="*/ 3488732 w 3488732"/>
              <a:gd name="connsiteY1" fmla="*/ 0 h 3432751"/>
              <a:gd name="connsiteX2" fmla="*/ 3488732 w 3488732"/>
              <a:gd name="connsiteY2" fmla="*/ 3432751 h 3432751"/>
              <a:gd name="connsiteX3" fmla="*/ 0 w 3488732"/>
              <a:gd name="connsiteY3" fmla="*/ 3432751 h 3432751"/>
              <a:gd name="connsiteX4" fmla="*/ 0 w 3488732"/>
              <a:gd name="connsiteY4" fmla="*/ 3431630 h 3432751"/>
              <a:gd name="connsiteX5" fmla="*/ 80 w 3488732"/>
              <a:gd name="connsiteY5" fmla="*/ 3431628 h 3432751"/>
              <a:gd name="connsiteX6" fmla="*/ 7516 w 3488732"/>
              <a:gd name="connsiteY6" fmla="*/ 3431628 h 3432751"/>
              <a:gd name="connsiteX7" fmla="*/ 7516 w 3488732"/>
              <a:gd name="connsiteY7" fmla="*/ 3431443 h 3432751"/>
              <a:gd name="connsiteX8" fmla="*/ 179530 w 3488732"/>
              <a:gd name="connsiteY8" fmla="*/ 3427154 h 3432751"/>
              <a:gd name="connsiteX9" fmla="*/ 3484471 w 3488732"/>
              <a:gd name="connsiteY9" fmla="*/ 162232 h 3432751"/>
              <a:gd name="connsiteX10" fmla="*/ 3488328 w 3488732"/>
              <a:gd name="connsiteY10" fmla="*/ 6924 h 3432751"/>
              <a:gd name="connsiteX11" fmla="*/ 3488731 w 3488732"/>
              <a:gd name="connsiteY11" fmla="*/ 6924 h 343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88732" h="3432751">
                <a:moveTo>
                  <a:pt x="3488731" y="0"/>
                </a:moveTo>
                <a:lnTo>
                  <a:pt x="3488732" y="0"/>
                </a:lnTo>
                <a:lnTo>
                  <a:pt x="3488732" y="3432751"/>
                </a:lnTo>
                <a:lnTo>
                  <a:pt x="0" y="3432751"/>
                </a:lnTo>
                <a:lnTo>
                  <a:pt x="0" y="3431630"/>
                </a:lnTo>
                <a:lnTo>
                  <a:pt x="80" y="3431628"/>
                </a:lnTo>
                <a:lnTo>
                  <a:pt x="7516" y="3431628"/>
                </a:lnTo>
                <a:lnTo>
                  <a:pt x="7516" y="3431443"/>
                </a:lnTo>
                <a:lnTo>
                  <a:pt x="179530" y="3427154"/>
                </a:lnTo>
                <a:cubicBezTo>
                  <a:pt x="1965266" y="3337873"/>
                  <a:pt x="3396747" y="1924247"/>
                  <a:pt x="3484471" y="162232"/>
                </a:cubicBezTo>
                <a:lnTo>
                  <a:pt x="3488328" y="6924"/>
                </a:lnTo>
                <a:lnTo>
                  <a:pt x="3488731" y="692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59" name="Picture 158">
            <a:extLst>
              <a:ext uri="{FF2B5EF4-FFF2-40B4-BE49-F238E27FC236}">
                <a16:creationId xmlns:a16="http://schemas.microsoft.com/office/drawing/2014/main" id="{B0BBCA3B-CEBD-B139-7E15-7FBD9F8BD3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966" r="5128" b="-2"/>
          <a:stretch>
            <a:fillRect/>
          </a:stretch>
        </p:blipFill>
        <p:spPr>
          <a:xfrm>
            <a:off x="6967018" y="10"/>
            <a:ext cx="5224982" cy="6863174"/>
          </a:xfrm>
          <a:custGeom>
            <a:avLst/>
            <a:gdLst/>
            <a:ahLst/>
            <a:cxnLst/>
            <a:rect l="l" t="t" r="r" b="b"/>
            <a:pathLst>
              <a:path w="5224982" h="6846790">
                <a:moveTo>
                  <a:pt x="0" y="0"/>
                </a:moveTo>
                <a:lnTo>
                  <a:pt x="5224981" y="0"/>
                </a:lnTo>
                <a:lnTo>
                  <a:pt x="5224981" y="3414038"/>
                </a:lnTo>
                <a:lnTo>
                  <a:pt x="5224982" y="3414038"/>
                </a:lnTo>
                <a:lnTo>
                  <a:pt x="5224981" y="3414080"/>
                </a:lnTo>
                <a:lnTo>
                  <a:pt x="5224981" y="3430264"/>
                </a:lnTo>
                <a:lnTo>
                  <a:pt x="5224578" y="3430264"/>
                </a:lnTo>
                <a:lnTo>
                  <a:pt x="5220721" y="3585201"/>
                </a:lnTo>
                <a:cubicBezTo>
                  <a:pt x="5132997" y="5343007"/>
                  <a:pt x="3701516" y="6753257"/>
                  <a:pt x="1915780" y="6842324"/>
                </a:cubicBezTo>
                <a:lnTo>
                  <a:pt x="1743766" y="6846603"/>
                </a:lnTo>
                <a:lnTo>
                  <a:pt x="1743766" y="6846788"/>
                </a:lnTo>
                <a:lnTo>
                  <a:pt x="1736330" y="6846788"/>
                </a:lnTo>
                <a:lnTo>
                  <a:pt x="1736250" y="6846790"/>
                </a:lnTo>
                <a:lnTo>
                  <a:pt x="1736250" y="6846788"/>
                </a:lnTo>
                <a:lnTo>
                  <a:pt x="0" y="6846788"/>
                </a:lnTo>
                <a:close/>
              </a:path>
            </a:pathLst>
          </a:custGeom>
        </p:spPr>
      </p:pic>
      <p:pic>
        <p:nvPicPr>
          <p:cNvPr id="1026" name="Picture 2" descr="Logo and Seal - Brand Guide">
            <a:extLst>
              <a:ext uri="{FF2B5EF4-FFF2-40B4-BE49-F238E27FC236}">
                <a16:creationId xmlns:a16="http://schemas.microsoft.com/office/drawing/2014/main" id="{56899718-743C-02CE-BE4C-19EB44745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3" y="5934233"/>
            <a:ext cx="2245823" cy="85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449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4842243-8D8F-4D37-8FC3-09A660E7A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05F732-E508-F09E-74F8-8D2ED6DE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23" y="2474819"/>
            <a:ext cx="2318028" cy="1889312"/>
          </a:xfrm>
        </p:spPr>
        <p:txBody>
          <a:bodyPr anchor="b">
            <a:normAutofit/>
          </a:bodyPr>
          <a:lstStyle/>
          <a:p>
            <a:r>
              <a:rPr lang="en-US" sz="2400" dirty="0"/>
              <a:t>Conducting Clinical Trials in Long-Term Care (LTC)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2FF53E3-0DDC-4270-9698-6F5D68343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4074" y="0"/>
            <a:ext cx="8707926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5" name="Content Placeholder 2">
            <a:extLst>
              <a:ext uri="{FF2B5EF4-FFF2-40B4-BE49-F238E27FC236}">
                <a16:creationId xmlns:a16="http://schemas.microsoft.com/office/drawing/2014/main" id="{7407CBE3-A80B-DB7E-5F94-9E0BC7E61D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594968"/>
              </p:ext>
            </p:extLst>
          </p:nvPr>
        </p:nvGraphicFramePr>
        <p:xfrm>
          <a:off x="3593944" y="292395"/>
          <a:ext cx="8488186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0292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C34E5A4-507A-571E-3515-F9C26BE50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41F37ECE-AC57-FF84-5448-95D53F0B4B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01437"/>
              </p:ext>
            </p:extLst>
          </p:nvPr>
        </p:nvGraphicFramePr>
        <p:xfrm>
          <a:off x="297711" y="1201479"/>
          <a:ext cx="11695813" cy="5516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Title 1">
            <a:extLst>
              <a:ext uri="{FF2B5EF4-FFF2-40B4-BE49-F238E27FC236}">
                <a16:creationId xmlns:a16="http://schemas.microsoft.com/office/drawing/2014/main" id="{F6BE5F9E-656D-16B3-0EB3-E42E7721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8" y="563525"/>
            <a:ext cx="12192000" cy="549610"/>
          </a:xfrm>
        </p:spPr>
        <p:txBody>
          <a:bodyPr anchor="b">
            <a:normAutofit/>
          </a:bodyPr>
          <a:lstStyle/>
          <a:p>
            <a:pPr algn="ctr"/>
            <a:r>
              <a:rPr lang="en-US" sz="2400" dirty="0"/>
              <a:t>Conducting Clinical Trials in Long-Term Care (LTC)</a:t>
            </a:r>
          </a:p>
        </p:txBody>
      </p:sp>
    </p:spTree>
    <p:extLst>
      <p:ext uri="{BB962C8B-B14F-4D97-AF65-F5344CB8AC3E}">
        <p14:creationId xmlns:p14="http://schemas.microsoft.com/office/powerpoint/2010/main" val="169849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4842243-8D8F-4D37-8FC3-09A660E7A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260BA3-3745-A057-DB96-F76250394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03174"/>
            <a:ext cx="3397624" cy="1024608"/>
          </a:xfrm>
        </p:spPr>
        <p:txBody>
          <a:bodyPr anchor="b">
            <a:normAutofit/>
          </a:bodyPr>
          <a:lstStyle/>
          <a:p>
            <a:pPr algn="ctr"/>
            <a:r>
              <a:rPr lang="en-US" sz="2800" dirty="0"/>
              <a:t>Case of Mrs. Smith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2FF53E3-0DDC-4270-9698-6F5D68343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4074" y="0"/>
            <a:ext cx="8707926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0ABF1847-54E7-5B24-690C-EB9206DA88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548116"/>
              </p:ext>
            </p:extLst>
          </p:nvPr>
        </p:nvGraphicFramePr>
        <p:xfrm>
          <a:off x="3656974" y="596348"/>
          <a:ext cx="8362125" cy="6062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934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842243-8D8F-4D37-8FC3-09A660E7A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F53E3-0DDC-4270-9698-6F5D68343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4074" y="0"/>
            <a:ext cx="8707926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CFDA5440-04ED-334F-04F1-A3BC149B9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758098"/>
              </p:ext>
            </p:extLst>
          </p:nvPr>
        </p:nvGraphicFramePr>
        <p:xfrm>
          <a:off x="3896139" y="258417"/>
          <a:ext cx="8196786" cy="6420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B58ABD3-DE82-55CD-3EA3-A19D7A8D0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03174"/>
            <a:ext cx="3397624" cy="1024608"/>
          </a:xfrm>
        </p:spPr>
        <p:txBody>
          <a:bodyPr anchor="b">
            <a:normAutofit/>
          </a:bodyPr>
          <a:lstStyle/>
          <a:p>
            <a:pPr algn="ctr"/>
            <a:r>
              <a:rPr lang="en-US" sz="2800" dirty="0"/>
              <a:t>Case of Mrs. Smith</a:t>
            </a:r>
          </a:p>
        </p:txBody>
      </p:sp>
    </p:spTree>
    <p:extLst>
      <p:ext uri="{BB962C8B-B14F-4D97-AF65-F5344CB8AC3E}">
        <p14:creationId xmlns:p14="http://schemas.microsoft.com/office/powerpoint/2010/main" val="210541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5A929C1E-D8F4-4A72-B3A3-525B158CC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9802F6-70AF-B840-FF84-B44585D2A26E}"/>
              </a:ext>
            </a:extLst>
          </p:cNvPr>
          <p:cNvSpPr txBox="1">
            <a:spLocks/>
          </p:cNvSpPr>
          <p:nvPr/>
        </p:nvSpPr>
        <p:spPr>
          <a:xfrm>
            <a:off x="0" y="545775"/>
            <a:ext cx="12192000" cy="6071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What Went Wrong?</a:t>
            </a:r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4688C57F-18E6-4B7B-896C-59DF44273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794726" y="-906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F83DE4-0237-1AC2-AEB6-4CFA993B23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625319"/>
              </p:ext>
            </p:extLst>
          </p:nvPr>
        </p:nvGraphicFramePr>
        <p:xfrm>
          <a:off x="381935" y="1152939"/>
          <a:ext cx="10664063" cy="570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771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942CA419-EA0F-68CD-1AA6-A93DA2E00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422233"/>
              </p:ext>
            </p:extLst>
          </p:nvPr>
        </p:nvGraphicFramePr>
        <p:xfrm>
          <a:off x="113370" y="1321618"/>
          <a:ext cx="11996854" cy="5593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4AB5CC3B-2B75-96DD-E3EF-08E3AC637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7133"/>
            <a:ext cx="12192000" cy="671202"/>
          </a:xfrm>
        </p:spPr>
        <p:txBody>
          <a:bodyPr/>
          <a:lstStyle/>
          <a:p>
            <a:pPr algn="ctr"/>
            <a:r>
              <a:rPr lang="en-US" dirty="0"/>
              <a:t>Mrs. Smith Unique?</a:t>
            </a:r>
          </a:p>
        </p:txBody>
      </p:sp>
    </p:spTree>
    <p:extLst>
      <p:ext uri="{BB962C8B-B14F-4D97-AF65-F5344CB8AC3E}">
        <p14:creationId xmlns:p14="http://schemas.microsoft.com/office/powerpoint/2010/main" val="337761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D1781-F06B-15CC-8243-32B25384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7133"/>
            <a:ext cx="12192000" cy="671202"/>
          </a:xfrm>
        </p:spPr>
        <p:txBody>
          <a:bodyPr/>
          <a:lstStyle/>
          <a:p>
            <a:pPr algn="ctr"/>
            <a:r>
              <a:rPr lang="en-US" dirty="0"/>
              <a:t>Mrs. Smith Unique?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E0EE27-0424-F1BA-6723-497CE133C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81883"/>
              </p:ext>
            </p:extLst>
          </p:nvPr>
        </p:nvGraphicFramePr>
        <p:xfrm>
          <a:off x="159489" y="1130234"/>
          <a:ext cx="11836568" cy="5564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123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192E3E-68A9-4F36-936C-1C8D0B9EF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362EDFF-7BE1-4149-A745-FFD7211E6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EE5F6B-BDF7-DEB6-BD1B-6545BB8B2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447676"/>
            <a:ext cx="10037276" cy="885824"/>
          </a:xfrm>
        </p:spPr>
        <p:txBody>
          <a:bodyPr anchor="ctr">
            <a:normAutofit/>
          </a:bodyPr>
          <a:lstStyle/>
          <a:p>
            <a:pPr algn="ctr"/>
            <a:r>
              <a:rPr lang="en-US" sz="2800" dirty="0"/>
              <a:t>Clinical Trials, Inclusivity, and the FDA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3B6978-535A-7054-A47C-5E61DD3903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354523"/>
              </p:ext>
            </p:extLst>
          </p:nvPr>
        </p:nvGraphicFramePr>
        <p:xfrm>
          <a:off x="0" y="1081668"/>
          <a:ext cx="12191999" cy="577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3124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E192E3E-68A9-4F36-936C-1C8D0B9EF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6362EDFF-7BE1-4149-A745-FFD7211E6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2602D66B-E522-BFFB-9423-A618049D56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9522394"/>
              </p:ext>
            </p:extLst>
          </p:nvPr>
        </p:nvGraphicFramePr>
        <p:xfrm>
          <a:off x="275063" y="1121456"/>
          <a:ext cx="11641874" cy="5486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DC9295E-5EE6-0B79-0B31-8E262662A35B}"/>
              </a:ext>
            </a:extLst>
          </p:cNvPr>
          <p:cNvSpPr txBox="1">
            <a:spLocks/>
          </p:cNvSpPr>
          <p:nvPr/>
        </p:nvSpPr>
        <p:spPr>
          <a:xfrm>
            <a:off x="1077362" y="447676"/>
            <a:ext cx="10037276" cy="88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/>
              <a:t>Conducting Clinical Trials in Long-Term Care (LTC)</a:t>
            </a:r>
          </a:p>
        </p:txBody>
      </p:sp>
    </p:spTree>
    <p:extLst>
      <p:ext uri="{BB962C8B-B14F-4D97-AF65-F5344CB8AC3E}">
        <p14:creationId xmlns:p14="http://schemas.microsoft.com/office/powerpoint/2010/main" val="1696917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99400-D8D2-ED92-F74F-152C8E5DA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2641"/>
            <a:ext cx="12192000" cy="77860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Spectrum of LTC Based on Typical ADL Need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1CFDAD1-015C-9F76-BC13-728B15ED1C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723890"/>
              </p:ext>
            </p:extLst>
          </p:nvPr>
        </p:nvGraphicFramePr>
        <p:xfrm>
          <a:off x="349102" y="1781242"/>
          <a:ext cx="11493796" cy="4074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07F6D0B-CE3C-1B66-3669-A8C66FAFC4F4}"/>
              </a:ext>
            </a:extLst>
          </p:cNvPr>
          <p:cNvSpPr txBox="1"/>
          <p:nvPr/>
        </p:nvSpPr>
        <p:spPr>
          <a:xfrm>
            <a:off x="244754" y="1557401"/>
            <a:ext cx="1648046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Least ADL Dependent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A62FCA-4E54-10E9-9C80-3DF4D73224CB}"/>
              </a:ext>
            </a:extLst>
          </p:cNvPr>
          <p:cNvSpPr txBox="1"/>
          <p:nvPr/>
        </p:nvSpPr>
        <p:spPr>
          <a:xfrm>
            <a:off x="10271054" y="1532257"/>
            <a:ext cx="1648046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Most ADL Dependent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349A36-1D0E-7E7D-9A7E-AB1B05B9C2E4}"/>
              </a:ext>
            </a:extLst>
          </p:cNvPr>
          <p:cNvSpPr txBox="1"/>
          <p:nvPr/>
        </p:nvSpPr>
        <p:spPr>
          <a:xfrm>
            <a:off x="599852" y="4556130"/>
            <a:ext cx="733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ILF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58496B-2166-89D5-E2B8-FD7E41CA0FC0}"/>
              </a:ext>
            </a:extLst>
          </p:cNvPr>
          <p:cNvSpPr txBox="1"/>
          <p:nvPr/>
        </p:nvSpPr>
        <p:spPr>
          <a:xfrm>
            <a:off x="1913867" y="2813548"/>
            <a:ext cx="733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5C42F6-C435-6543-1941-FEF44DA4C3AC}"/>
              </a:ext>
            </a:extLst>
          </p:cNvPr>
          <p:cNvSpPr txBox="1"/>
          <p:nvPr/>
        </p:nvSpPr>
        <p:spPr>
          <a:xfrm>
            <a:off x="2859266" y="4466377"/>
            <a:ext cx="1467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Adult </a:t>
            </a:r>
          </a:p>
          <a:p>
            <a:pPr algn="ctr"/>
            <a:r>
              <a:rPr lang="en-US" dirty="0"/>
              <a:t>Care Center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9D5FD9-851D-EFA0-E7C4-06585AE3B3F2}"/>
              </a:ext>
            </a:extLst>
          </p:cNvPr>
          <p:cNvSpPr txBox="1"/>
          <p:nvPr/>
        </p:nvSpPr>
        <p:spPr>
          <a:xfrm>
            <a:off x="4181241" y="2582658"/>
            <a:ext cx="1384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Nursing Home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102AAB-EBDC-7A6E-3AB7-05C57D3E635B}"/>
              </a:ext>
            </a:extLst>
          </p:cNvPr>
          <p:cNvSpPr txBox="1"/>
          <p:nvPr/>
        </p:nvSpPr>
        <p:spPr>
          <a:xfrm>
            <a:off x="5406643" y="4455744"/>
            <a:ext cx="1577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Interm</a:t>
            </a:r>
            <a:r>
              <a:rPr lang="en-US" dirty="0"/>
              <a:t>. </a:t>
            </a:r>
          </a:p>
          <a:p>
            <a:pPr algn="ctr"/>
            <a:r>
              <a:rPr lang="en-US" dirty="0"/>
              <a:t>Care Center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543849-67FB-193D-ADF6-217DCB577361}"/>
              </a:ext>
            </a:extLst>
          </p:cNvPr>
          <p:cNvSpPr txBox="1"/>
          <p:nvPr/>
        </p:nvSpPr>
        <p:spPr>
          <a:xfrm>
            <a:off x="6740154" y="2593289"/>
            <a:ext cx="1461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Memory Care Facility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546BBF-B2F1-C123-B15C-0DCE8DDC1B3F}"/>
              </a:ext>
            </a:extLst>
          </p:cNvPr>
          <p:cNvSpPr txBox="1"/>
          <p:nvPr/>
        </p:nvSpPr>
        <p:spPr>
          <a:xfrm>
            <a:off x="7972086" y="4391270"/>
            <a:ext cx="163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Inst. </a:t>
            </a:r>
          </a:p>
          <a:p>
            <a:pPr algn="ctr"/>
            <a:r>
              <a:rPr lang="en-US" dirty="0"/>
              <a:t>Palliative Care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1A9CB8-456E-D6DB-6584-ACBC0D929EDB}"/>
              </a:ext>
            </a:extLst>
          </p:cNvPr>
          <p:cNvSpPr txBox="1"/>
          <p:nvPr/>
        </p:nvSpPr>
        <p:spPr>
          <a:xfrm>
            <a:off x="9266279" y="2582744"/>
            <a:ext cx="163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Inst. </a:t>
            </a:r>
          </a:p>
          <a:p>
            <a:pPr algn="ctr"/>
            <a:r>
              <a:rPr lang="en-US" dirty="0"/>
              <a:t>Hospice Care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811D35B-97E8-A022-3E15-CBB26B2E4E8B}"/>
              </a:ext>
            </a:extLst>
          </p:cNvPr>
          <p:cNvCxnSpPr/>
          <p:nvPr/>
        </p:nvCxnSpPr>
        <p:spPr>
          <a:xfrm flipV="1">
            <a:off x="966675" y="4035740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9E8F942-DA9E-FFCB-7A15-5C467CA3F67F}"/>
              </a:ext>
            </a:extLst>
          </p:cNvPr>
          <p:cNvCxnSpPr/>
          <p:nvPr/>
        </p:nvCxnSpPr>
        <p:spPr>
          <a:xfrm flipV="1">
            <a:off x="2266499" y="3174039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82FA7D1-F95B-C629-C6DC-77AED67D9997}"/>
              </a:ext>
            </a:extLst>
          </p:cNvPr>
          <p:cNvCxnSpPr/>
          <p:nvPr/>
        </p:nvCxnSpPr>
        <p:spPr>
          <a:xfrm flipV="1">
            <a:off x="3583166" y="4046373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4FFB992-781F-E25E-8253-8646CB02875B}"/>
              </a:ext>
            </a:extLst>
          </p:cNvPr>
          <p:cNvCxnSpPr/>
          <p:nvPr/>
        </p:nvCxnSpPr>
        <p:spPr>
          <a:xfrm flipV="1">
            <a:off x="4873255" y="3172026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323E733-E84A-D1BD-3CC1-4C3B2805B7F3}"/>
              </a:ext>
            </a:extLst>
          </p:cNvPr>
          <p:cNvCxnSpPr/>
          <p:nvPr/>
        </p:nvCxnSpPr>
        <p:spPr>
          <a:xfrm flipV="1">
            <a:off x="6184999" y="4041913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BC484D0-2A82-C63E-395D-75A0B1FB4FF8}"/>
              </a:ext>
            </a:extLst>
          </p:cNvPr>
          <p:cNvCxnSpPr/>
          <p:nvPr/>
        </p:nvCxnSpPr>
        <p:spPr>
          <a:xfrm flipV="1">
            <a:off x="7465821" y="3182880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DB8D1D3-30AB-F6B7-46B0-0F5E73B902A1}"/>
              </a:ext>
            </a:extLst>
          </p:cNvPr>
          <p:cNvCxnSpPr/>
          <p:nvPr/>
        </p:nvCxnSpPr>
        <p:spPr>
          <a:xfrm flipV="1">
            <a:off x="8787803" y="4041913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AF1D5B1-AF74-FFCE-0EF4-B08DC81FA5D9}"/>
              </a:ext>
            </a:extLst>
          </p:cNvPr>
          <p:cNvCxnSpPr/>
          <p:nvPr/>
        </p:nvCxnSpPr>
        <p:spPr>
          <a:xfrm flipV="1">
            <a:off x="10078779" y="3165191"/>
            <a:ext cx="0" cy="4076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Left Brace 2">
            <a:extLst>
              <a:ext uri="{FF2B5EF4-FFF2-40B4-BE49-F238E27FC236}">
                <a16:creationId xmlns:a16="http://schemas.microsoft.com/office/drawing/2014/main" id="{12BA04AC-9296-7048-F9D7-FE793158FE24}"/>
              </a:ext>
            </a:extLst>
          </p:cNvPr>
          <p:cNvSpPr/>
          <p:nvPr/>
        </p:nvSpPr>
        <p:spPr>
          <a:xfrm rot="16200000">
            <a:off x="5173631" y="55526"/>
            <a:ext cx="1127052" cy="10669775"/>
          </a:xfrm>
          <a:prstGeom prst="leftBrace">
            <a:avLst>
              <a:gd name="adj1" fmla="val 8333"/>
              <a:gd name="adj2" fmla="val 4888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372DC3-4F45-A617-47E4-2379CA4178D9}"/>
              </a:ext>
            </a:extLst>
          </p:cNvPr>
          <p:cNvSpPr txBox="1"/>
          <p:nvPr/>
        </p:nvSpPr>
        <p:spPr>
          <a:xfrm>
            <a:off x="4541898" y="6011313"/>
            <a:ext cx="2153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CCRCs and HHC</a:t>
            </a:r>
          </a:p>
        </p:txBody>
      </p:sp>
    </p:spTree>
    <p:extLst>
      <p:ext uri="{BB962C8B-B14F-4D97-AF65-F5344CB8AC3E}">
        <p14:creationId xmlns:p14="http://schemas.microsoft.com/office/powerpoint/2010/main" val="118097519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Blocks">
      <a:dk1>
        <a:sysClr val="windowText" lastClr="000000"/>
      </a:dk1>
      <a:lt1>
        <a:sysClr val="window" lastClr="FFFFFF"/>
      </a:lt1>
      <a:dk2>
        <a:srgbClr val="1B3843"/>
      </a:dk2>
      <a:lt2>
        <a:srgbClr val="F2F3F1"/>
      </a:lt2>
      <a:accent1>
        <a:srgbClr val="7A8592"/>
      </a:accent1>
      <a:accent2>
        <a:srgbClr val="8C8C96"/>
      </a:accent2>
      <a:accent3>
        <a:srgbClr val="7A6C76"/>
      </a:accent3>
      <a:accent4>
        <a:srgbClr val="A7AA9D"/>
      </a:accent4>
      <a:accent5>
        <a:srgbClr val="63787F"/>
      </a:accent5>
      <a:accent6>
        <a:srgbClr val="889DA5"/>
      </a:accent6>
      <a:hlink>
        <a:srgbClr val="71819B"/>
      </a:hlink>
      <a:folHlink>
        <a:srgbClr val="7E8B85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4612</TotalTime>
  <Words>1637</Words>
  <Application>Microsoft Office PowerPoint</Application>
  <PresentationFormat>Widescreen</PresentationFormat>
  <Paragraphs>159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Abadi</vt:lpstr>
      <vt:lpstr>Aptos</vt:lpstr>
      <vt:lpstr>Aptos Serif</vt:lpstr>
      <vt:lpstr>Arial</vt:lpstr>
      <vt:lpstr>Avenir Next LT Pro</vt:lpstr>
      <vt:lpstr>Avenir Next LT Pro Light</vt:lpstr>
      <vt:lpstr>Wingdings</vt:lpstr>
      <vt:lpstr>BlocksVTI</vt:lpstr>
      <vt:lpstr>Ensuring Safety and Efficacy</vt:lpstr>
      <vt:lpstr>Case of Mrs. Smith</vt:lpstr>
      <vt:lpstr>Case of Mrs. Smith</vt:lpstr>
      <vt:lpstr>PowerPoint Presentation</vt:lpstr>
      <vt:lpstr>Mrs. Smith Unique?</vt:lpstr>
      <vt:lpstr>Mrs. Smith Unique?</vt:lpstr>
      <vt:lpstr>Clinical Trials, Inclusivity, and the FDA</vt:lpstr>
      <vt:lpstr>PowerPoint Presentation</vt:lpstr>
      <vt:lpstr>Spectrum of LTC Based on Typical ADL Need</vt:lpstr>
      <vt:lpstr>Conducting Clinical Trials in Long-Term Care (LTC)</vt:lpstr>
      <vt:lpstr>Conducting Clinical Trials in Long-Term Care (LTC)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Singleton, Joseph</dc:creator>
  <cp:lastModifiedBy>Singleton, Joseph</cp:lastModifiedBy>
  <cp:revision>1</cp:revision>
  <dcterms:created xsi:type="dcterms:W3CDTF">2025-05-27T16:23:05Z</dcterms:created>
  <dcterms:modified xsi:type="dcterms:W3CDTF">2025-05-31T20:24:43Z</dcterms:modified>
</cp:coreProperties>
</file>