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8"/>
  </p:notesMasterIdLst>
  <p:sldIdLst>
    <p:sldId id="257" r:id="rId3"/>
    <p:sldId id="303" r:id="rId4"/>
    <p:sldId id="305" r:id="rId5"/>
    <p:sldId id="304" r:id="rId6"/>
    <p:sldId id="605" r:id="rId7"/>
    <p:sldId id="606" r:id="rId8"/>
    <p:sldId id="608" r:id="rId9"/>
    <p:sldId id="602" r:id="rId10"/>
    <p:sldId id="631" r:id="rId11"/>
    <p:sldId id="618" r:id="rId12"/>
    <p:sldId id="617" r:id="rId13"/>
    <p:sldId id="613" r:id="rId14"/>
    <p:sldId id="620" r:id="rId15"/>
    <p:sldId id="603" r:id="rId16"/>
    <p:sldId id="619" r:id="rId17"/>
    <p:sldId id="264" r:id="rId18"/>
    <p:sldId id="598" r:id="rId19"/>
    <p:sldId id="639" r:id="rId20"/>
    <p:sldId id="614" r:id="rId21"/>
    <p:sldId id="632" r:id="rId22"/>
    <p:sldId id="607" r:id="rId23"/>
    <p:sldId id="633" r:id="rId24"/>
    <p:sldId id="595" r:id="rId25"/>
    <p:sldId id="638" r:id="rId26"/>
    <p:sldId id="590" r:id="rId27"/>
    <p:sldId id="637" r:id="rId28"/>
    <p:sldId id="601" r:id="rId29"/>
    <p:sldId id="458" r:id="rId30"/>
    <p:sldId id="256" r:id="rId31"/>
    <p:sldId id="640" r:id="rId32"/>
    <p:sldId id="426" r:id="rId33"/>
    <p:sldId id="427" r:id="rId34"/>
    <p:sldId id="428" r:id="rId35"/>
    <p:sldId id="429" r:id="rId36"/>
    <p:sldId id="430" r:id="rId37"/>
    <p:sldId id="431" r:id="rId38"/>
    <p:sldId id="446" r:id="rId39"/>
    <p:sldId id="447" r:id="rId40"/>
    <p:sldId id="456" r:id="rId41"/>
    <p:sldId id="455" r:id="rId42"/>
    <p:sldId id="414" r:id="rId43"/>
    <p:sldId id="434" r:id="rId44"/>
    <p:sldId id="436" r:id="rId45"/>
    <p:sldId id="451" r:id="rId46"/>
    <p:sldId id="452" r:id="rId47"/>
    <p:sldId id="457" r:id="rId48"/>
    <p:sldId id="641" r:id="rId49"/>
    <p:sldId id="459" r:id="rId50"/>
    <p:sldId id="454" r:id="rId51"/>
    <p:sldId id="424" r:id="rId52"/>
    <p:sldId id="622" r:id="rId53"/>
    <p:sldId id="623" r:id="rId54"/>
    <p:sldId id="624" r:id="rId55"/>
    <p:sldId id="625" r:id="rId56"/>
    <p:sldId id="626" r:id="rId57"/>
    <p:sldId id="627" r:id="rId58"/>
    <p:sldId id="628" r:id="rId59"/>
    <p:sldId id="629" r:id="rId60"/>
    <p:sldId id="630" r:id="rId61"/>
    <p:sldId id="635" r:id="rId62"/>
    <p:sldId id="284" r:id="rId63"/>
    <p:sldId id="288" r:id="rId64"/>
    <p:sldId id="289" r:id="rId65"/>
    <p:sldId id="290" r:id="rId66"/>
    <p:sldId id="285" r:id="rId67"/>
    <p:sldId id="297" r:id="rId68"/>
    <p:sldId id="296" r:id="rId69"/>
    <p:sldId id="286" r:id="rId70"/>
    <p:sldId id="298" r:id="rId71"/>
    <p:sldId id="287" r:id="rId72"/>
    <p:sldId id="299" r:id="rId73"/>
    <p:sldId id="259" r:id="rId74"/>
    <p:sldId id="260" r:id="rId75"/>
    <p:sldId id="261" r:id="rId76"/>
    <p:sldId id="267" r:id="rId77"/>
    <p:sldId id="270" r:id="rId78"/>
    <p:sldId id="295" r:id="rId79"/>
    <p:sldId id="291" r:id="rId80"/>
    <p:sldId id="292" r:id="rId81"/>
    <p:sldId id="293" r:id="rId82"/>
    <p:sldId id="294" r:id="rId83"/>
    <p:sldId id="300" r:id="rId84"/>
    <p:sldId id="636" r:id="rId85"/>
    <p:sldId id="271" r:id="rId86"/>
    <p:sldId id="30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4E366-9174-1148-8F6B-387267D026AA}" v="551" dt="2025-06-04T15:38:01.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p:restoredTop sz="75220"/>
  </p:normalViewPr>
  <p:slideViewPr>
    <p:cSldViewPr snapToGrid="0">
      <p:cViewPr varScale="1">
        <p:scale>
          <a:sx n="97" d="100"/>
          <a:sy n="97" d="100"/>
        </p:scale>
        <p:origin x="240"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Vielka Cabey" userId="2423b8b1-18e8-484f-a18e-af0a634fecc5" providerId="ADAL" clId="{ACF4E366-9174-1148-8F6B-387267D026AA}"/>
    <pc:docChg chg="undo redo custSel addSld delSld modSld sldOrd">
      <pc:chgData name="Whitney Vielka Cabey" userId="2423b8b1-18e8-484f-a18e-af0a634fecc5" providerId="ADAL" clId="{ACF4E366-9174-1148-8F6B-387267D026AA}" dt="2025-06-04T15:41:19.477" v="19367" actId="1076"/>
      <pc:docMkLst>
        <pc:docMk/>
      </pc:docMkLst>
      <pc:sldChg chg="addSp delSp modSp add del mod setBg">
        <pc:chgData name="Whitney Vielka Cabey" userId="2423b8b1-18e8-484f-a18e-af0a634fecc5" providerId="ADAL" clId="{ACF4E366-9174-1148-8F6B-387267D026AA}" dt="2025-06-04T15:13:22.764" v="16296" actId="2696"/>
        <pc:sldMkLst>
          <pc:docMk/>
          <pc:sldMk cId="582934734" sldId="256"/>
        </pc:sldMkLst>
        <pc:spChg chg="mod">
          <ac:chgData name="Whitney Vielka Cabey" userId="2423b8b1-18e8-484f-a18e-af0a634fecc5" providerId="ADAL" clId="{ACF4E366-9174-1148-8F6B-387267D026AA}" dt="2025-06-03T13:29:45.466" v="67" actId="20577"/>
          <ac:spMkLst>
            <pc:docMk/>
            <pc:sldMk cId="582934734" sldId="256"/>
            <ac:spMk id="3" creationId="{8EF2AE4F-4CCE-4E3E-A7A3-BA21DF75BA8A}"/>
          </ac:spMkLst>
        </pc:spChg>
        <pc:picChg chg="mod">
          <ac:chgData name="Whitney Vielka Cabey" userId="2423b8b1-18e8-484f-a18e-af0a634fecc5" providerId="ADAL" clId="{ACF4E366-9174-1148-8F6B-387267D026AA}" dt="2025-06-03T13:44:59.857" v="76" actId="1076"/>
          <ac:picMkLst>
            <pc:docMk/>
            <pc:sldMk cId="582934734" sldId="256"/>
            <ac:picMk id="4" creationId="{33D5B08F-868B-5184-D1AF-CDE3D936F428}"/>
          </ac:picMkLst>
        </pc:picChg>
        <pc:picChg chg="add mod">
          <ac:chgData name="Whitney Vielka Cabey" userId="2423b8b1-18e8-484f-a18e-af0a634fecc5" providerId="ADAL" clId="{ACF4E366-9174-1148-8F6B-387267D026AA}" dt="2025-06-03T13:44:42.969" v="74" actId="1076"/>
          <ac:picMkLst>
            <pc:docMk/>
            <pc:sldMk cId="582934734" sldId="256"/>
            <ac:picMk id="5" creationId="{C632F3E1-74B4-EDEE-DC4A-1AE3F701B889}"/>
          </ac:picMkLst>
        </pc:picChg>
        <pc:picChg chg="del">
          <ac:chgData name="Whitney Vielka Cabey" userId="2423b8b1-18e8-484f-a18e-af0a634fecc5" providerId="ADAL" clId="{ACF4E366-9174-1148-8F6B-387267D026AA}" dt="2025-06-03T13:44:16.595" v="68" actId="478"/>
          <ac:picMkLst>
            <pc:docMk/>
            <pc:sldMk cId="582934734" sldId="256"/>
            <ac:picMk id="10" creationId="{EC2E3217-9E86-B170-5A36-33964BEAB199}"/>
          </ac:picMkLst>
        </pc:picChg>
      </pc:sldChg>
      <pc:sldChg chg="add setBg">
        <pc:chgData name="Whitney Vielka Cabey" userId="2423b8b1-18e8-484f-a18e-af0a634fecc5" providerId="ADAL" clId="{ACF4E366-9174-1148-8F6B-387267D026AA}" dt="2025-06-04T15:13:25.268" v="16307"/>
        <pc:sldMkLst>
          <pc:docMk/>
          <pc:sldMk cId="643911947" sldId="256"/>
        </pc:sldMkLst>
      </pc:sldChg>
      <pc:sldChg chg="delSp modSp mod">
        <pc:chgData name="Whitney Vielka Cabey" userId="2423b8b1-18e8-484f-a18e-af0a634fecc5" providerId="ADAL" clId="{ACF4E366-9174-1148-8F6B-387267D026AA}" dt="2025-06-04T10:29:11.725" v="13823" actId="1076"/>
        <pc:sldMkLst>
          <pc:docMk/>
          <pc:sldMk cId="1967476222" sldId="257"/>
        </pc:sldMkLst>
        <pc:spChg chg="mod">
          <ac:chgData name="Whitney Vielka Cabey" userId="2423b8b1-18e8-484f-a18e-af0a634fecc5" providerId="ADAL" clId="{ACF4E366-9174-1148-8F6B-387267D026AA}" dt="2025-06-04T10:29:11.725" v="13823" actId="1076"/>
          <ac:spMkLst>
            <pc:docMk/>
            <pc:sldMk cId="1967476222" sldId="257"/>
            <ac:spMk id="2" creationId="{3BBB587A-A58E-49F3-8B76-328420B6145B}"/>
          </ac:spMkLst>
        </pc:spChg>
        <pc:picChg chg="del">
          <ac:chgData name="Whitney Vielka Cabey" userId="2423b8b1-18e8-484f-a18e-af0a634fecc5" providerId="ADAL" clId="{ACF4E366-9174-1148-8F6B-387267D026AA}" dt="2025-06-03T13:27:53.572" v="1" actId="478"/>
          <ac:picMkLst>
            <pc:docMk/>
            <pc:sldMk cId="1967476222" sldId="257"/>
            <ac:picMk id="5" creationId="{8BC2AB3B-0A1E-D621-1F0C-884D4DFFB4A9}"/>
          </ac:picMkLst>
        </pc:picChg>
      </pc:sldChg>
      <pc:sldChg chg="modSp add del mod">
        <pc:chgData name="Whitney Vielka Cabey" userId="2423b8b1-18e8-484f-a18e-af0a634fecc5" providerId="ADAL" clId="{ACF4E366-9174-1148-8F6B-387267D026AA}" dt="2025-06-03T21:55:51.276" v="6591" actId="2696"/>
        <pc:sldMkLst>
          <pc:docMk/>
          <pc:sldMk cId="2009819749" sldId="258"/>
        </pc:sldMkLst>
        <pc:spChg chg="mod">
          <ac:chgData name="Whitney Vielka Cabey" userId="2423b8b1-18e8-484f-a18e-af0a634fecc5" providerId="ADAL" clId="{ACF4E366-9174-1148-8F6B-387267D026AA}" dt="2025-06-03T21:53:57.623" v="6462" actId="21"/>
          <ac:spMkLst>
            <pc:docMk/>
            <pc:sldMk cId="2009819749" sldId="258"/>
            <ac:spMk id="2" creationId="{AF3466BD-153B-2221-A900-C29EE030A54C}"/>
          </ac:spMkLst>
        </pc:spChg>
      </pc:sldChg>
      <pc:sldChg chg="add del">
        <pc:chgData name="Whitney Vielka Cabey" userId="2423b8b1-18e8-484f-a18e-af0a634fecc5" providerId="ADAL" clId="{ACF4E366-9174-1148-8F6B-387267D026AA}" dt="2025-06-04T11:20:38.896" v="15840"/>
        <pc:sldMkLst>
          <pc:docMk/>
          <pc:sldMk cId="3584802393" sldId="259"/>
        </pc:sldMkLst>
      </pc:sldChg>
      <pc:sldChg chg="add del">
        <pc:chgData name="Whitney Vielka Cabey" userId="2423b8b1-18e8-484f-a18e-af0a634fecc5" providerId="ADAL" clId="{ACF4E366-9174-1148-8F6B-387267D026AA}" dt="2025-06-04T11:20:38.896" v="15840"/>
        <pc:sldMkLst>
          <pc:docMk/>
          <pc:sldMk cId="964511952" sldId="260"/>
        </pc:sldMkLst>
      </pc:sldChg>
      <pc:sldChg chg="add del">
        <pc:chgData name="Whitney Vielka Cabey" userId="2423b8b1-18e8-484f-a18e-af0a634fecc5" providerId="ADAL" clId="{ACF4E366-9174-1148-8F6B-387267D026AA}" dt="2025-06-04T11:20:38.896" v="15840"/>
        <pc:sldMkLst>
          <pc:docMk/>
          <pc:sldMk cId="1431154398" sldId="261"/>
        </pc:sldMkLst>
      </pc:sldChg>
      <pc:sldChg chg="addSp modSp add mod modNotesTx">
        <pc:chgData name="Whitney Vielka Cabey" userId="2423b8b1-18e8-484f-a18e-af0a634fecc5" providerId="ADAL" clId="{ACF4E366-9174-1148-8F6B-387267D026AA}" dt="2025-06-04T11:35:11.992" v="16030"/>
        <pc:sldMkLst>
          <pc:docMk/>
          <pc:sldMk cId="3917430921" sldId="264"/>
        </pc:sldMkLst>
        <pc:spChg chg="mod">
          <ac:chgData name="Whitney Vielka Cabey" userId="2423b8b1-18e8-484f-a18e-af0a634fecc5" providerId="ADAL" clId="{ACF4E366-9174-1148-8F6B-387267D026AA}" dt="2025-06-04T09:54:36.443" v="13400" actId="122"/>
          <ac:spMkLst>
            <pc:docMk/>
            <pc:sldMk cId="3917430921" sldId="264"/>
            <ac:spMk id="2" creationId="{9515E576-EDF5-26FE-281A-E51AFB721428}"/>
          </ac:spMkLst>
        </pc:spChg>
        <pc:spChg chg="add mod">
          <ac:chgData name="Whitney Vielka Cabey" userId="2423b8b1-18e8-484f-a18e-af0a634fecc5" providerId="ADAL" clId="{ACF4E366-9174-1148-8F6B-387267D026AA}" dt="2025-06-04T11:35:11.992" v="16030"/>
          <ac:spMkLst>
            <pc:docMk/>
            <pc:sldMk cId="3917430921" sldId="264"/>
            <ac:spMk id="3" creationId="{36DFB4AA-D062-CA5B-3C26-53CD00FA7D96}"/>
          </ac:spMkLst>
        </pc:spChg>
        <pc:picChg chg="add mod">
          <ac:chgData name="Whitney Vielka Cabey" userId="2423b8b1-18e8-484f-a18e-af0a634fecc5" providerId="ADAL" clId="{ACF4E366-9174-1148-8F6B-387267D026AA}" dt="2025-06-04T11:35:11.992" v="16030"/>
          <ac:picMkLst>
            <pc:docMk/>
            <pc:sldMk cId="3917430921" sldId="264"/>
            <ac:picMk id="5" creationId="{1B2E0157-2519-660C-B619-67BBA8DA336C}"/>
          </ac:picMkLst>
        </pc:picChg>
        <pc:cxnChg chg="add mod">
          <ac:chgData name="Whitney Vielka Cabey" userId="2423b8b1-18e8-484f-a18e-af0a634fecc5" providerId="ADAL" clId="{ACF4E366-9174-1148-8F6B-387267D026AA}" dt="2025-06-04T11:35:11.992" v="16030"/>
          <ac:cxnSpMkLst>
            <pc:docMk/>
            <pc:sldMk cId="3917430921" sldId="264"/>
            <ac:cxnSpMk id="4" creationId="{805C9B26-5C57-351D-AC1D-44BA8B8805DE}"/>
          </ac:cxnSpMkLst>
        </pc:cxnChg>
      </pc:sldChg>
      <pc:sldChg chg="addSp delSp modSp add del mod modClrScheme chgLayout">
        <pc:chgData name="Whitney Vielka Cabey" userId="2423b8b1-18e8-484f-a18e-af0a634fecc5" providerId="ADAL" clId="{ACF4E366-9174-1148-8F6B-387267D026AA}" dt="2025-06-04T11:34:41.407" v="16029" actId="2696"/>
        <pc:sldMkLst>
          <pc:docMk/>
          <pc:sldMk cId="1309276172" sldId="265"/>
        </pc:sldMkLst>
        <pc:spChg chg="del mod ord">
          <ac:chgData name="Whitney Vielka Cabey" userId="2423b8b1-18e8-484f-a18e-af0a634fecc5" providerId="ADAL" clId="{ACF4E366-9174-1148-8F6B-387267D026AA}" dt="2025-06-04T11:34:10.284" v="16020" actId="21"/>
          <ac:spMkLst>
            <pc:docMk/>
            <pc:sldMk cId="1309276172" sldId="265"/>
            <ac:spMk id="2" creationId="{11A0FF67-D478-9FEF-989E-225A975604EE}"/>
          </ac:spMkLst>
        </pc:spChg>
        <pc:spChg chg="add mod ord">
          <ac:chgData name="Whitney Vielka Cabey" userId="2423b8b1-18e8-484f-a18e-af0a634fecc5" providerId="ADAL" clId="{ACF4E366-9174-1148-8F6B-387267D026AA}" dt="2025-06-04T11:34:22.907" v="16023" actId="21"/>
          <ac:spMkLst>
            <pc:docMk/>
            <pc:sldMk cId="1309276172" sldId="265"/>
            <ac:spMk id="3" creationId="{0691E9DA-9CCD-6265-6269-9B45B0C852FB}"/>
          </ac:spMkLst>
        </pc:spChg>
        <pc:spChg chg="add mod">
          <ac:chgData name="Whitney Vielka Cabey" userId="2423b8b1-18e8-484f-a18e-af0a634fecc5" providerId="ADAL" clId="{ACF4E366-9174-1148-8F6B-387267D026AA}" dt="2025-06-04T11:34:10.284" v="16020" actId="21"/>
          <ac:spMkLst>
            <pc:docMk/>
            <pc:sldMk cId="1309276172" sldId="265"/>
            <ac:spMk id="5" creationId="{B3E5F048-475B-1230-31EC-BD9BD2585409}"/>
          </ac:spMkLst>
        </pc:spChg>
      </pc:sldChg>
      <pc:sldChg chg="add del">
        <pc:chgData name="Whitney Vielka Cabey" userId="2423b8b1-18e8-484f-a18e-af0a634fecc5" providerId="ADAL" clId="{ACF4E366-9174-1148-8F6B-387267D026AA}" dt="2025-06-04T11:20:38.896" v="15840"/>
        <pc:sldMkLst>
          <pc:docMk/>
          <pc:sldMk cId="1222262006" sldId="267"/>
        </pc:sldMkLst>
      </pc:sldChg>
      <pc:sldChg chg="add del">
        <pc:chgData name="Whitney Vielka Cabey" userId="2423b8b1-18e8-484f-a18e-af0a634fecc5" providerId="ADAL" clId="{ACF4E366-9174-1148-8F6B-387267D026AA}" dt="2025-06-04T11:20:38.896" v="15840"/>
        <pc:sldMkLst>
          <pc:docMk/>
          <pc:sldMk cId="3296997631" sldId="270"/>
        </pc:sldMkLst>
      </pc:sldChg>
      <pc:sldChg chg="modSp mod">
        <pc:chgData name="Whitney Vielka Cabey" userId="2423b8b1-18e8-484f-a18e-af0a634fecc5" providerId="ADAL" clId="{ACF4E366-9174-1148-8F6B-387267D026AA}" dt="2025-06-03T13:52:30.105" v="238" actId="20577"/>
        <pc:sldMkLst>
          <pc:docMk/>
          <pc:sldMk cId="3162017236" sldId="271"/>
        </pc:sldMkLst>
        <pc:spChg chg="mod">
          <ac:chgData name="Whitney Vielka Cabey" userId="2423b8b1-18e8-484f-a18e-af0a634fecc5" providerId="ADAL" clId="{ACF4E366-9174-1148-8F6B-387267D026AA}" dt="2025-06-03T13:52:30.105" v="238" actId="20577"/>
          <ac:spMkLst>
            <pc:docMk/>
            <pc:sldMk cId="3162017236" sldId="271"/>
            <ac:spMk id="2" creationId="{3E24B1C8-D848-808A-2CA9-5283A94A81E1}"/>
          </ac:spMkLst>
        </pc:spChg>
      </pc:sldChg>
      <pc:sldChg chg="add del">
        <pc:chgData name="Whitney Vielka Cabey" userId="2423b8b1-18e8-484f-a18e-af0a634fecc5" providerId="ADAL" clId="{ACF4E366-9174-1148-8F6B-387267D026AA}" dt="2025-06-04T11:20:38.896" v="15840"/>
        <pc:sldMkLst>
          <pc:docMk/>
          <pc:sldMk cId="2306792680" sldId="284"/>
        </pc:sldMkLst>
      </pc:sldChg>
      <pc:sldChg chg="add del">
        <pc:chgData name="Whitney Vielka Cabey" userId="2423b8b1-18e8-484f-a18e-af0a634fecc5" providerId="ADAL" clId="{ACF4E366-9174-1148-8F6B-387267D026AA}" dt="2025-06-04T11:20:38.896" v="15840"/>
        <pc:sldMkLst>
          <pc:docMk/>
          <pc:sldMk cId="4103075056" sldId="285"/>
        </pc:sldMkLst>
      </pc:sldChg>
      <pc:sldChg chg="add del">
        <pc:chgData name="Whitney Vielka Cabey" userId="2423b8b1-18e8-484f-a18e-af0a634fecc5" providerId="ADAL" clId="{ACF4E366-9174-1148-8F6B-387267D026AA}" dt="2025-06-04T11:20:38.896" v="15840"/>
        <pc:sldMkLst>
          <pc:docMk/>
          <pc:sldMk cId="253045125" sldId="286"/>
        </pc:sldMkLst>
      </pc:sldChg>
      <pc:sldChg chg="add del">
        <pc:chgData name="Whitney Vielka Cabey" userId="2423b8b1-18e8-484f-a18e-af0a634fecc5" providerId="ADAL" clId="{ACF4E366-9174-1148-8F6B-387267D026AA}" dt="2025-06-04T11:20:38.896" v="15840"/>
        <pc:sldMkLst>
          <pc:docMk/>
          <pc:sldMk cId="43201614" sldId="287"/>
        </pc:sldMkLst>
      </pc:sldChg>
      <pc:sldChg chg="add del setBg">
        <pc:chgData name="Whitney Vielka Cabey" userId="2423b8b1-18e8-484f-a18e-af0a634fecc5" providerId="ADAL" clId="{ACF4E366-9174-1148-8F6B-387267D026AA}" dt="2025-06-04T11:20:38.896" v="15840"/>
        <pc:sldMkLst>
          <pc:docMk/>
          <pc:sldMk cId="3132736245" sldId="288"/>
        </pc:sldMkLst>
      </pc:sldChg>
      <pc:sldChg chg="add del">
        <pc:chgData name="Whitney Vielka Cabey" userId="2423b8b1-18e8-484f-a18e-af0a634fecc5" providerId="ADAL" clId="{ACF4E366-9174-1148-8F6B-387267D026AA}" dt="2025-06-04T11:20:38.896" v="15840"/>
        <pc:sldMkLst>
          <pc:docMk/>
          <pc:sldMk cId="2341303726" sldId="289"/>
        </pc:sldMkLst>
      </pc:sldChg>
      <pc:sldChg chg="add del">
        <pc:chgData name="Whitney Vielka Cabey" userId="2423b8b1-18e8-484f-a18e-af0a634fecc5" providerId="ADAL" clId="{ACF4E366-9174-1148-8F6B-387267D026AA}" dt="2025-06-04T11:20:38.896" v="15840"/>
        <pc:sldMkLst>
          <pc:docMk/>
          <pc:sldMk cId="1290095118" sldId="290"/>
        </pc:sldMkLst>
      </pc:sldChg>
      <pc:sldChg chg="add del">
        <pc:chgData name="Whitney Vielka Cabey" userId="2423b8b1-18e8-484f-a18e-af0a634fecc5" providerId="ADAL" clId="{ACF4E366-9174-1148-8F6B-387267D026AA}" dt="2025-06-04T11:20:38.896" v="15840"/>
        <pc:sldMkLst>
          <pc:docMk/>
          <pc:sldMk cId="2728353438" sldId="291"/>
        </pc:sldMkLst>
      </pc:sldChg>
      <pc:sldChg chg="add del">
        <pc:chgData name="Whitney Vielka Cabey" userId="2423b8b1-18e8-484f-a18e-af0a634fecc5" providerId="ADAL" clId="{ACF4E366-9174-1148-8F6B-387267D026AA}" dt="2025-06-04T11:20:38.896" v="15840"/>
        <pc:sldMkLst>
          <pc:docMk/>
          <pc:sldMk cId="3110149676" sldId="292"/>
        </pc:sldMkLst>
      </pc:sldChg>
      <pc:sldChg chg="add del">
        <pc:chgData name="Whitney Vielka Cabey" userId="2423b8b1-18e8-484f-a18e-af0a634fecc5" providerId="ADAL" clId="{ACF4E366-9174-1148-8F6B-387267D026AA}" dt="2025-06-04T11:20:38.896" v="15840"/>
        <pc:sldMkLst>
          <pc:docMk/>
          <pc:sldMk cId="236926687" sldId="293"/>
        </pc:sldMkLst>
      </pc:sldChg>
      <pc:sldChg chg="add del">
        <pc:chgData name="Whitney Vielka Cabey" userId="2423b8b1-18e8-484f-a18e-af0a634fecc5" providerId="ADAL" clId="{ACF4E366-9174-1148-8F6B-387267D026AA}" dt="2025-06-04T11:20:38.896" v="15840"/>
        <pc:sldMkLst>
          <pc:docMk/>
          <pc:sldMk cId="2237259543" sldId="294"/>
        </pc:sldMkLst>
      </pc:sldChg>
      <pc:sldChg chg="add del">
        <pc:chgData name="Whitney Vielka Cabey" userId="2423b8b1-18e8-484f-a18e-af0a634fecc5" providerId="ADAL" clId="{ACF4E366-9174-1148-8F6B-387267D026AA}" dt="2025-06-04T11:20:38.896" v="15840"/>
        <pc:sldMkLst>
          <pc:docMk/>
          <pc:sldMk cId="359580568" sldId="295"/>
        </pc:sldMkLst>
      </pc:sldChg>
      <pc:sldChg chg="add del">
        <pc:chgData name="Whitney Vielka Cabey" userId="2423b8b1-18e8-484f-a18e-af0a634fecc5" providerId="ADAL" clId="{ACF4E366-9174-1148-8F6B-387267D026AA}" dt="2025-06-04T11:20:38.896" v="15840"/>
        <pc:sldMkLst>
          <pc:docMk/>
          <pc:sldMk cId="3434491146" sldId="296"/>
        </pc:sldMkLst>
      </pc:sldChg>
      <pc:sldChg chg="add del">
        <pc:chgData name="Whitney Vielka Cabey" userId="2423b8b1-18e8-484f-a18e-af0a634fecc5" providerId="ADAL" clId="{ACF4E366-9174-1148-8F6B-387267D026AA}" dt="2025-06-04T11:20:38.896" v="15840"/>
        <pc:sldMkLst>
          <pc:docMk/>
          <pc:sldMk cId="1787166863" sldId="297"/>
        </pc:sldMkLst>
      </pc:sldChg>
      <pc:sldChg chg="delSp add del setBg delDesignElem">
        <pc:chgData name="Whitney Vielka Cabey" userId="2423b8b1-18e8-484f-a18e-af0a634fecc5" providerId="ADAL" clId="{ACF4E366-9174-1148-8F6B-387267D026AA}" dt="2025-06-04T11:20:38.896" v="15840"/>
        <pc:sldMkLst>
          <pc:docMk/>
          <pc:sldMk cId="2128754749" sldId="298"/>
        </pc:sldMkLst>
        <pc:spChg chg="del">
          <ac:chgData name="Whitney Vielka Cabey" userId="2423b8b1-18e8-484f-a18e-af0a634fecc5" providerId="ADAL" clId="{ACF4E366-9174-1148-8F6B-387267D026AA}" dt="2025-06-04T11:20:38.896" v="15840"/>
          <ac:spMkLst>
            <pc:docMk/>
            <pc:sldMk cId="2128754749" sldId="298"/>
            <ac:spMk id="14" creationId="{E659831F-0D9A-4C63-9EBB-8435B85A440F}"/>
          </ac:spMkLst>
        </pc:spChg>
        <pc:spChg chg="del">
          <ac:chgData name="Whitney Vielka Cabey" userId="2423b8b1-18e8-484f-a18e-af0a634fecc5" providerId="ADAL" clId="{ACF4E366-9174-1148-8F6B-387267D026AA}" dt="2025-06-04T11:20:38.896" v="15840"/>
          <ac:spMkLst>
            <pc:docMk/>
            <pc:sldMk cId="2128754749" sldId="298"/>
            <ac:spMk id="15" creationId="{26CAED0A-2A45-4C9C-BCDD-21A8A092C5F3}"/>
          </ac:spMkLst>
        </pc:spChg>
        <pc:spChg chg="del">
          <ac:chgData name="Whitney Vielka Cabey" userId="2423b8b1-18e8-484f-a18e-af0a634fecc5" providerId="ADAL" clId="{ACF4E366-9174-1148-8F6B-387267D026AA}" dt="2025-06-04T11:20:38.896" v="15840"/>
          <ac:spMkLst>
            <pc:docMk/>
            <pc:sldMk cId="2128754749" sldId="298"/>
            <ac:spMk id="16" creationId="{E6995CE5-F890-4ABA-82A2-26507CE8D2A3}"/>
          </ac:spMkLst>
        </pc:spChg>
        <pc:spChg chg="del">
          <ac:chgData name="Whitney Vielka Cabey" userId="2423b8b1-18e8-484f-a18e-af0a634fecc5" providerId="ADAL" clId="{ACF4E366-9174-1148-8F6B-387267D026AA}" dt="2025-06-04T11:20:38.896" v="15840"/>
          <ac:spMkLst>
            <pc:docMk/>
            <pc:sldMk cId="2128754749" sldId="298"/>
            <ac:spMk id="17" creationId="{3A9A4357-BD1D-4622-A4FE-766E6AB8DE84}"/>
          </ac:spMkLst>
        </pc:spChg>
      </pc:sldChg>
      <pc:sldChg chg="add del">
        <pc:chgData name="Whitney Vielka Cabey" userId="2423b8b1-18e8-484f-a18e-af0a634fecc5" providerId="ADAL" clId="{ACF4E366-9174-1148-8F6B-387267D026AA}" dt="2025-06-04T11:20:38.896" v="15840"/>
        <pc:sldMkLst>
          <pc:docMk/>
          <pc:sldMk cId="2155988381" sldId="299"/>
        </pc:sldMkLst>
      </pc:sldChg>
      <pc:sldChg chg="add del">
        <pc:chgData name="Whitney Vielka Cabey" userId="2423b8b1-18e8-484f-a18e-af0a634fecc5" providerId="ADAL" clId="{ACF4E366-9174-1148-8F6B-387267D026AA}" dt="2025-06-04T11:20:38.896" v="15840"/>
        <pc:sldMkLst>
          <pc:docMk/>
          <pc:sldMk cId="1979870867" sldId="300"/>
        </pc:sldMkLst>
      </pc:sldChg>
      <pc:sldChg chg="del">
        <pc:chgData name="Whitney Vielka Cabey" userId="2423b8b1-18e8-484f-a18e-af0a634fecc5" providerId="ADAL" clId="{ACF4E366-9174-1148-8F6B-387267D026AA}" dt="2025-06-04T11:20:28.976" v="15816" actId="2696"/>
        <pc:sldMkLst>
          <pc:docMk/>
          <pc:sldMk cId="4048162723" sldId="302"/>
        </pc:sldMkLst>
      </pc:sldChg>
      <pc:sldChg chg="add del">
        <pc:chgData name="Whitney Vielka Cabey" userId="2423b8b1-18e8-484f-a18e-af0a634fecc5" providerId="ADAL" clId="{ACF4E366-9174-1148-8F6B-387267D026AA}" dt="2025-06-03T20:13:58.264" v="930" actId="2696"/>
        <pc:sldMkLst>
          <pc:docMk/>
          <pc:sldMk cId="2098517704" sldId="304"/>
        </pc:sldMkLst>
      </pc:sldChg>
      <pc:sldChg chg="addSp delSp modSp add mod ord setBg modNotesTx">
        <pc:chgData name="Whitney Vielka Cabey" userId="2423b8b1-18e8-484f-a18e-af0a634fecc5" providerId="ADAL" clId="{ACF4E366-9174-1148-8F6B-387267D026AA}" dt="2025-06-04T10:35:16.630" v="14222" actId="20577"/>
        <pc:sldMkLst>
          <pc:docMk/>
          <pc:sldMk cId="3378157396" sldId="304"/>
        </pc:sldMkLst>
        <pc:spChg chg="add del">
          <ac:chgData name="Whitney Vielka Cabey" userId="2423b8b1-18e8-484f-a18e-af0a634fecc5" providerId="ADAL" clId="{ACF4E366-9174-1148-8F6B-387267D026AA}" dt="2025-06-03T20:19:19.958" v="1067" actId="26606"/>
          <ac:spMkLst>
            <pc:docMk/>
            <pc:sldMk cId="3378157396" sldId="304"/>
            <ac:spMk id="7" creationId="{AB8C311F-7253-4AED-9701-7FC0708C41C7}"/>
          </ac:spMkLst>
        </pc:spChg>
        <pc:spChg chg="add del">
          <ac:chgData name="Whitney Vielka Cabey" userId="2423b8b1-18e8-484f-a18e-af0a634fecc5" providerId="ADAL" clId="{ACF4E366-9174-1148-8F6B-387267D026AA}" dt="2025-06-03T20:19:19.958" v="1067" actId="26606"/>
          <ac:spMkLst>
            <pc:docMk/>
            <pc:sldMk cId="3378157396" sldId="304"/>
            <ac:spMk id="9" creationId="{E2384209-CB15-4CDF-9D31-C44FD9A3F20D}"/>
          </ac:spMkLst>
        </pc:spChg>
        <pc:spChg chg="add del">
          <ac:chgData name="Whitney Vielka Cabey" userId="2423b8b1-18e8-484f-a18e-af0a634fecc5" providerId="ADAL" clId="{ACF4E366-9174-1148-8F6B-387267D026AA}" dt="2025-06-03T20:19:19.958" v="1067" actId="26606"/>
          <ac:spMkLst>
            <pc:docMk/>
            <pc:sldMk cId="3378157396" sldId="304"/>
            <ac:spMk id="11" creationId="{2633B3B5-CC90-43F0-8714-D31D1F3F0209}"/>
          </ac:spMkLst>
        </pc:spChg>
        <pc:spChg chg="add del">
          <ac:chgData name="Whitney Vielka Cabey" userId="2423b8b1-18e8-484f-a18e-af0a634fecc5" providerId="ADAL" clId="{ACF4E366-9174-1148-8F6B-387267D026AA}" dt="2025-06-03T20:19:19.958" v="1067" actId="26606"/>
          <ac:spMkLst>
            <pc:docMk/>
            <pc:sldMk cId="3378157396" sldId="304"/>
            <ac:spMk id="13" creationId="{A8D57A06-A426-446D-B02C-A2DC6B62E45E}"/>
          </ac:spMkLst>
        </pc:spChg>
        <pc:picChg chg="add del mod">
          <ac:chgData name="Whitney Vielka Cabey" userId="2423b8b1-18e8-484f-a18e-af0a634fecc5" providerId="ADAL" clId="{ACF4E366-9174-1148-8F6B-387267D026AA}" dt="2025-06-03T20:20:13.524" v="1070" actId="21"/>
          <ac:picMkLst>
            <pc:docMk/>
            <pc:sldMk cId="3378157396" sldId="304"/>
            <ac:picMk id="2" creationId="{E2EECBDA-8F43-1C62-920B-30D7B1F5220A}"/>
          </ac:picMkLst>
        </pc:picChg>
        <pc:picChg chg="del">
          <ac:chgData name="Whitney Vielka Cabey" userId="2423b8b1-18e8-484f-a18e-af0a634fecc5" providerId="ADAL" clId="{ACF4E366-9174-1148-8F6B-387267D026AA}" dt="2025-06-03T20:15:12.566" v="1024" actId="478"/>
          <ac:picMkLst>
            <pc:docMk/>
            <pc:sldMk cId="3378157396" sldId="304"/>
            <ac:picMk id="458" creationId="{00000000-0000-0000-0000-000000000000}"/>
          </ac:picMkLst>
        </pc:picChg>
      </pc:sldChg>
      <pc:sldChg chg="addSp delSp modSp mod">
        <pc:chgData name="Whitney Vielka Cabey" userId="2423b8b1-18e8-484f-a18e-af0a634fecc5" providerId="ADAL" clId="{ACF4E366-9174-1148-8F6B-387267D026AA}" dt="2025-06-04T11:36:39.188" v="16050" actId="20577"/>
        <pc:sldMkLst>
          <pc:docMk/>
          <pc:sldMk cId="1528271626" sldId="305"/>
        </pc:sldMkLst>
        <pc:spChg chg="del mod">
          <ac:chgData name="Whitney Vielka Cabey" userId="2423b8b1-18e8-484f-a18e-af0a634fecc5" providerId="ADAL" clId="{ACF4E366-9174-1148-8F6B-387267D026AA}" dt="2025-06-03T20:18:36.335" v="1059" actId="931"/>
          <ac:spMkLst>
            <pc:docMk/>
            <pc:sldMk cId="1528271626" sldId="305"/>
            <ac:spMk id="8" creationId="{8DF19025-3E9E-AB59-84FB-443ED39EA5D8}"/>
          </ac:spMkLst>
        </pc:spChg>
        <pc:spChg chg="add mod">
          <ac:chgData name="Whitney Vielka Cabey" userId="2423b8b1-18e8-484f-a18e-af0a634fecc5" providerId="ADAL" clId="{ACF4E366-9174-1148-8F6B-387267D026AA}" dt="2025-06-04T11:36:39.188" v="16050" actId="20577"/>
          <ac:spMkLst>
            <pc:docMk/>
            <pc:sldMk cId="1528271626" sldId="305"/>
            <ac:spMk id="13" creationId="{78EF9BE3-C32B-4A7D-4A75-4782D65A2B1D}"/>
          </ac:spMkLst>
        </pc:spChg>
        <pc:picChg chg="add del mod">
          <ac:chgData name="Whitney Vielka Cabey" userId="2423b8b1-18e8-484f-a18e-af0a634fecc5" providerId="ADAL" clId="{ACF4E366-9174-1148-8F6B-387267D026AA}" dt="2025-06-03T20:18:43.734" v="1064" actId="21"/>
          <ac:picMkLst>
            <pc:docMk/>
            <pc:sldMk cId="1528271626" sldId="305"/>
            <ac:picMk id="10" creationId="{68F877DA-0167-1B33-F6D7-C29F433EF83C}"/>
          </ac:picMkLst>
        </pc:picChg>
      </pc:sldChg>
      <pc:sldChg chg="addSp delSp modSp add del mod">
        <pc:chgData name="Whitney Vielka Cabey" userId="2423b8b1-18e8-484f-a18e-af0a634fecc5" providerId="ADAL" clId="{ACF4E366-9174-1148-8F6B-387267D026AA}" dt="2025-06-04T15:13:22.763" v="16295" actId="2696"/>
        <pc:sldMkLst>
          <pc:docMk/>
          <pc:sldMk cId="1973062326" sldId="306"/>
        </pc:sldMkLst>
        <pc:picChg chg="add del mod">
          <ac:chgData name="Whitney Vielka Cabey" userId="2423b8b1-18e8-484f-a18e-af0a634fecc5" providerId="ADAL" clId="{ACF4E366-9174-1148-8F6B-387267D026AA}" dt="2025-06-03T13:50:35.416" v="164" actId="478"/>
          <ac:picMkLst>
            <pc:docMk/>
            <pc:sldMk cId="1973062326" sldId="306"/>
            <ac:picMk id="3" creationId="{3F406C79-9FFA-FC91-B774-F05EE522DCD0}"/>
          </ac:picMkLst>
        </pc:picChg>
        <pc:picChg chg="add mod">
          <ac:chgData name="Whitney Vielka Cabey" userId="2423b8b1-18e8-484f-a18e-af0a634fecc5" providerId="ADAL" clId="{ACF4E366-9174-1148-8F6B-387267D026AA}" dt="2025-06-03T13:50:36.395" v="165"/>
          <ac:picMkLst>
            <pc:docMk/>
            <pc:sldMk cId="1973062326" sldId="306"/>
            <ac:picMk id="6" creationId="{E881BDFE-C26A-EA99-40C8-0A3455BC948E}"/>
          </ac:picMkLst>
        </pc:picChg>
        <pc:picChg chg="add mod">
          <ac:chgData name="Whitney Vielka Cabey" userId="2423b8b1-18e8-484f-a18e-af0a634fecc5" providerId="ADAL" clId="{ACF4E366-9174-1148-8F6B-387267D026AA}" dt="2025-06-03T13:50:36.395" v="165"/>
          <ac:picMkLst>
            <pc:docMk/>
            <pc:sldMk cId="1973062326" sldId="306"/>
            <ac:picMk id="7" creationId="{4E36B5C9-0176-FBCB-7FE0-F1663E920FAC}"/>
          </ac:picMkLst>
        </pc:picChg>
        <pc:picChg chg="del">
          <ac:chgData name="Whitney Vielka Cabey" userId="2423b8b1-18e8-484f-a18e-af0a634fecc5" providerId="ADAL" clId="{ACF4E366-9174-1148-8F6B-387267D026AA}" dt="2025-06-03T13:50:35.416" v="164" actId="478"/>
          <ac:picMkLst>
            <pc:docMk/>
            <pc:sldMk cId="1973062326" sldId="306"/>
            <ac:picMk id="9" creationId="{30AADCF7-F249-0385-7026-93DDF1DA0148}"/>
          </ac:picMkLst>
        </pc:picChg>
        <pc:picChg chg="del">
          <ac:chgData name="Whitney Vielka Cabey" userId="2423b8b1-18e8-484f-a18e-af0a634fecc5" providerId="ADAL" clId="{ACF4E366-9174-1148-8F6B-387267D026AA}" dt="2025-06-03T13:45:10.894" v="78" actId="478"/>
          <ac:picMkLst>
            <pc:docMk/>
            <pc:sldMk cId="1973062326" sldId="306"/>
            <ac:picMk id="10" creationId="{0C6E9CF6-22EB-09CE-2F85-B1F8D9BAAD75}"/>
          </ac:picMkLst>
        </pc:picChg>
      </pc:sldChg>
      <pc:sldChg chg="addSp delSp modSp add del mod">
        <pc:chgData name="Whitney Vielka Cabey" userId="2423b8b1-18e8-484f-a18e-af0a634fecc5" providerId="ADAL" clId="{ACF4E366-9174-1148-8F6B-387267D026AA}" dt="2025-06-04T15:13:22.761" v="16293" actId="2696"/>
        <pc:sldMkLst>
          <pc:docMk/>
          <pc:sldMk cId="3221696382" sldId="412"/>
        </pc:sldMkLst>
        <pc:picChg chg="add del mod">
          <ac:chgData name="Whitney Vielka Cabey" userId="2423b8b1-18e8-484f-a18e-af0a634fecc5" providerId="ADAL" clId="{ACF4E366-9174-1148-8F6B-387267D026AA}" dt="2025-06-03T13:50:19.428" v="162" actId="478"/>
          <ac:picMkLst>
            <pc:docMk/>
            <pc:sldMk cId="3221696382" sldId="412"/>
            <ac:picMk id="3" creationId="{6668529F-A735-E266-BBEC-6CAA2EB513D7}"/>
          </ac:picMkLst>
        </pc:picChg>
        <pc:picChg chg="add mod">
          <ac:chgData name="Whitney Vielka Cabey" userId="2423b8b1-18e8-484f-a18e-af0a634fecc5" providerId="ADAL" clId="{ACF4E366-9174-1148-8F6B-387267D026AA}" dt="2025-06-03T13:50:20.866" v="163"/>
          <ac:picMkLst>
            <pc:docMk/>
            <pc:sldMk cId="3221696382" sldId="412"/>
            <ac:picMk id="6" creationId="{C2814F30-279D-0443-A7F8-5D2B4BBB84B0}"/>
          </ac:picMkLst>
        </pc:picChg>
        <pc:picChg chg="add mod">
          <ac:chgData name="Whitney Vielka Cabey" userId="2423b8b1-18e8-484f-a18e-af0a634fecc5" providerId="ADAL" clId="{ACF4E366-9174-1148-8F6B-387267D026AA}" dt="2025-06-03T13:50:20.866" v="163"/>
          <ac:picMkLst>
            <pc:docMk/>
            <pc:sldMk cId="3221696382" sldId="412"/>
            <ac:picMk id="7" creationId="{9FEC0A9D-47CC-4900-D585-153D6C2E3C16}"/>
          </ac:picMkLst>
        </pc:picChg>
        <pc:picChg chg="del">
          <ac:chgData name="Whitney Vielka Cabey" userId="2423b8b1-18e8-484f-a18e-af0a634fecc5" providerId="ADAL" clId="{ACF4E366-9174-1148-8F6B-387267D026AA}" dt="2025-06-03T13:50:19.428" v="162" actId="478"/>
          <ac:picMkLst>
            <pc:docMk/>
            <pc:sldMk cId="3221696382" sldId="412"/>
            <ac:picMk id="9" creationId="{30AADCF7-F249-0385-7026-93DDF1DA0148}"/>
          </ac:picMkLst>
        </pc:picChg>
        <pc:picChg chg="del">
          <ac:chgData name="Whitney Vielka Cabey" userId="2423b8b1-18e8-484f-a18e-af0a634fecc5" providerId="ADAL" clId="{ACF4E366-9174-1148-8F6B-387267D026AA}" dt="2025-06-03T13:45:38.631" v="84" actId="478"/>
          <ac:picMkLst>
            <pc:docMk/>
            <pc:sldMk cId="3221696382" sldId="412"/>
            <ac:picMk id="10" creationId="{0C6E9CF6-22EB-09CE-2F85-B1F8D9BAAD75}"/>
          </ac:picMkLst>
        </pc:picChg>
      </pc:sldChg>
      <pc:sldChg chg="addSp delSp modSp add del mod">
        <pc:chgData name="Whitney Vielka Cabey" userId="2423b8b1-18e8-484f-a18e-af0a634fecc5" providerId="ADAL" clId="{ACF4E366-9174-1148-8F6B-387267D026AA}" dt="2025-06-04T15:13:25.268" v="16307"/>
        <pc:sldMkLst>
          <pc:docMk/>
          <pc:sldMk cId="48105932" sldId="414"/>
        </pc:sldMkLst>
        <pc:picChg chg="add del mod">
          <ac:chgData name="Whitney Vielka Cabey" userId="2423b8b1-18e8-484f-a18e-af0a634fecc5" providerId="ADAL" clId="{ACF4E366-9174-1148-8F6B-387267D026AA}" dt="2025-06-03T13:49:11.538" v="142" actId="478"/>
          <ac:picMkLst>
            <pc:docMk/>
            <pc:sldMk cId="48105932" sldId="414"/>
            <ac:picMk id="3" creationId="{8559C80F-1DB3-E115-A9CA-D5E744F6C2B9}"/>
          </ac:picMkLst>
        </pc:picChg>
        <pc:picChg chg="add mod">
          <ac:chgData name="Whitney Vielka Cabey" userId="2423b8b1-18e8-484f-a18e-af0a634fecc5" providerId="ADAL" clId="{ACF4E366-9174-1148-8F6B-387267D026AA}" dt="2025-06-03T13:49:12.719" v="143"/>
          <ac:picMkLst>
            <pc:docMk/>
            <pc:sldMk cId="48105932" sldId="414"/>
            <ac:picMk id="4" creationId="{0A2CFD98-1938-CE56-C997-92DAB721CE30}"/>
          </ac:picMkLst>
        </pc:picChg>
        <pc:picChg chg="add mod">
          <ac:chgData name="Whitney Vielka Cabey" userId="2423b8b1-18e8-484f-a18e-af0a634fecc5" providerId="ADAL" clId="{ACF4E366-9174-1148-8F6B-387267D026AA}" dt="2025-06-03T13:49:12.719" v="143"/>
          <ac:picMkLst>
            <pc:docMk/>
            <pc:sldMk cId="48105932" sldId="414"/>
            <ac:picMk id="7" creationId="{6A29EA40-0745-C944-724E-C8830C839D8C}"/>
          </ac:picMkLst>
        </pc:picChg>
        <pc:picChg chg="del">
          <ac:chgData name="Whitney Vielka Cabey" userId="2423b8b1-18e8-484f-a18e-af0a634fecc5" providerId="ADAL" clId="{ACF4E366-9174-1148-8F6B-387267D026AA}" dt="2025-06-03T13:49:11.538" v="142" actId="478"/>
          <ac:picMkLst>
            <pc:docMk/>
            <pc:sldMk cId="48105932" sldId="414"/>
            <ac:picMk id="9" creationId="{30AADCF7-F249-0385-7026-93DDF1DA0148}"/>
          </ac:picMkLst>
        </pc:picChg>
        <pc:picChg chg="del">
          <ac:chgData name="Whitney Vielka Cabey" userId="2423b8b1-18e8-484f-a18e-af0a634fecc5" providerId="ADAL" clId="{ACF4E366-9174-1148-8F6B-387267D026AA}" dt="2025-06-03T13:46:36.307" v="104" actId="478"/>
          <ac:picMkLst>
            <pc:docMk/>
            <pc:sldMk cId="48105932" sldId="414"/>
            <ac:picMk id="10" creationId="{0C6E9CF6-22EB-09CE-2F85-B1F8D9BAAD75}"/>
          </ac:picMkLst>
        </pc:picChg>
      </pc:sldChg>
      <pc:sldChg chg="addSp delSp modSp add del mod">
        <pc:chgData name="Whitney Vielka Cabey" userId="2423b8b1-18e8-484f-a18e-af0a634fecc5" providerId="ADAL" clId="{ACF4E366-9174-1148-8F6B-387267D026AA}" dt="2025-06-04T15:13:25.268" v="16307"/>
        <pc:sldMkLst>
          <pc:docMk/>
          <pc:sldMk cId="3685814005" sldId="424"/>
        </pc:sldMkLst>
        <pc:picChg chg="add mod">
          <ac:chgData name="Whitney Vielka Cabey" userId="2423b8b1-18e8-484f-a18e-af0a634fecc5" providerId="ADAL" clId="{ACF4E366-9174-1148-8F6B-387267D026AA}" dt="2025-06-03T13:48:07.306" v="126" actId="1076"/>
          <ac:picMkLst>
            <pc:docMk/>
            <pc:sldMk cId="3685814005" sldId="424"/>
            <ac:picMk id="2" creationId="{9CD6010A-1F0E-3486-C97C-8E40434B115A}"/>
          </ac:picMkLst>
        </pc:picChg>
        <pc:picChg chg="mod">
          <ac:chgData name="Whitney Vielka Cabey" userId="2423b8b1-18e8-484f-a18e-af0a634fecc5" providerId="ADAL" clId="{ACF4E366-9174-1148-8F6B-387267D026AA}" dt="2025-06-03T13:48:11.777" v="127" actId="1076"/>
          <ac:picMkLst>
            <pc:docMk/>
            <pc:sldMk cId="3685814005" sldId="424"/>
            <ac:picMk id="9" creationId="{30AADCF7-F249-0385-7026-93DDF1DA0148}"/>
          </ac:picMkLst>
        </pc:picChg>
        <pc:picChg chg="del">
          <ac:chgData name="Whitney Vielka Cabey" userId="2423b8b1-18e8-484f-a18e-af0a634fecc5" providerId="ADAL" clId="{ACF4E366-9174-1148-8F6B-387267D026AA}" dt="2025-06-03T13:47:13.337" v="120" actId="478"/>
          <ac:picMkLst>
            <pc:docMk/>
            <pc:sldMk cId="3685814005" sldId="424"/>
            <ac:picMk id="10" creationId="{0C6E9CF6-22EB-09CE-2F85-B1F8D9BAAD75}"/>
          </ac:picMkLst>
        </pc:picChg>
      </pc:sldChg>
      <pc:sldChg chg="addSp delSp modSp add del mod">
        <pc:chgData name="Whitney Vielka Cabey" userId="2423b8b1-18e8-484f-a18e-af0a634fecc5" providerId="ADAL" clId="{ACF4E366-9174-1148-8F6B-387267D026AA}" dt="2025-06-04T15:13:25.268" v="16307"/>
        <pc:sldMkLst>
          <pc:docMk/>
          <pc:sldMk cId="2825909979" sldId="426"/>
        </pc:sldMkLst>
        <pc:picChg chg="add del mod">
          <ac:chgData name="Whitney Vielka Cabey" userId="2423b8b1-18e8-484f-a18e-af0a634fecc5" providerId="ADAL" clId="{ACF4E366-9174-1148-8F6B-387267D026AA}" dt="2025-06-03T13:50:10.916" v="160" actId="478"/>
          <ac:picMkLst>
            <pc:docMk/>
            <pc:sldMk cId="2825909979" sldId="426"/>
            <ac:picMk id="3" creationId="{3F3BA4E4-CA4A-23A8-DEAD-D93919954429}"/>
          </ac:picMkLst>
        </pc:picChg>
        <pc:picChg chg="add mod">
          <ac:chgData name="Whitney Vielka Cabey" userId="2423b8b1-18e8-484f-a18e-af0a634fecc5" providerId="ADAL" clId="{ACF4E366-9174-1148-8F6B-387267D026AA}" dt="2025-06-03T13:50:12.254" v="161"/>
          <ac:picMkLst>
            <pc:docMk/>
            <pc:sldMk cId="2825909979" sldId="426"/>
            <ac:picMk id="6" creationId="{63D4022E-E97D-D3CE-4BE8-B84D216940DA}"/>
          </ac:picMkLst>
        </pc:picChg>
        <pc:picChg chg="add mod">
          <ac:chgData name="Whitney Vielka Cabey" userId="2423b8b1-18e8-484f-a18e-af0a634fecc5" providerId="ADAL" clId="{ACF4E366-9174-1148-8F6B-387267D026AA}" dt="2025-06-03T13:50:12.254" v="161"/>
          <ac:picMkLst>
            <pc:docMk/>
            <pc:sldMk cId="2825909979" sldId="426"/>
            <ac:picMk id="7" creationId="{80D1E1C7-3246-741C-D2DD-258C70EFFE19}"/>
          </ac:picMkLst>
        </pc:picChg>
        <pc:picChg chg="del">
          <ac:chgData name="Whitney Vielka Cabey" userId="2423b8b1-18e8-484f-a18e-af0a634fecc5" providerId="ADAL" clId="{ACF4E366-9174-1148-8F6B-387267D026AA}" dt="2025-06-03T13:50:10.916" v="160" actId="478"/>
          <ac:picMkLst>
            <pc:docMk/>
            <pc:sldMk cId="2825909979" sldId="426"/>
            <ac:picMk id="9" creationId="{6E84AAEC-98D0-88AB-19A4-C22B4F81F5CF}"/>
          </ac:picMkLst>
        </pc:picChg>
        <pc:picChg chg="del">
          <ac:chgData name="Whitney Vielka Cabey" userId="2423b8b1-18e8-484f-a18e-af0a634fecc5" providerId="ADAL" clId="{ACF4E366-9174-1148-8F6B-387267D026AA}" dt="2025-06-03T13:45:43.145" v="86" actId="478"/>
          <ac:picMkLst>
            <pc:docMk/>
            <pc:sldMk cId="2825909979" sldId="426"/>
            <ac:picMk id="10" creationId="{DDD6FBA9-FE0E-7A65-845E-F8B80F2149FD}"/>
          </ac:picMkLst>
        </pc:picChg>
      </pc:sldChg>
      <pc:sldChg chg="addSp delSp modSp add del mod">
        <pc:chgData name="Whitney Vielka Cabey" userId="2423b8b1-18e8-484f-a18e-af0a634fecc5" providerId="ADAL" clId="{ACF4E366-9174-1148-8F6B-387267D026AA}" dt="2025-06-04T15:13:25.268" v="16307"/>
        <pc:sldMkLst>
          <pc:docMk/>
          <pc:sldMk cId="792841638" sldId="427"/>
        </pc:sldMkLst>
        <pc:picChg chg="add del mod">
          <ac:chgData name="Whitney Vielka Cabey" userId="2423b8b1-18e8-484f-a18e-af0a634fecc5" providerId="ADAL" clId="{ACF4E366-9174-1148-8F6B-387267D026AA}" dt="2025-06-03T13:50:06.304" v="158" actId="478"/>
          <ac:picMkLst>
            <pc:docMk/>
            <pc:sldMk cId="792841638" sldId="427"/>
            <ac:picMk id="3" creationId="{050506A5-3E80-AFD6-C7BB-01129D90B2DF}"/>
          </ac:picMkLst>
        </pc:picChg>
        <pc:picChg chg="add mod">
          <ac:chgData name="Whitney Vielka Cabey" userId="2423b8b1-18e8-484f-a18e-af0a634fecc5" providerId="ADAL" clId="{ACF4E366-9174-1148-8F6B-387267D026AA}" dt="2025-06-03T13:50:07.281" v="159"/>
          <ac:picMkLst>
            <pc:docMk/>
            <pc:sldMk cId="792841638" sldId="427"/>
            <ac:picMk id="6" creationId="{8EB24EDB-17F7-F15D-1366-ACC2DCB062FA}"/>
          </ac:picMkLst>
        </pc:picChg>
        <pc:picChg chg="add mod">
          <ac:chgData name="Whitney Vielka Cabey" userId="2423b8b1-18e8-484f-a18e-af0a634fecc5" providerId="ADAL" clId="{ACF4E366-9174-1148-8F6B-387267D026AA}" dt="2025-06-03T13:50:07.281" v="159"/>
          <ac:picMkLst>
            <pc:docMk/>
            <pc:sldMk cId="792841638" sldId="427"/>
            <ac:picMk id="7" creationId="{E3BC9E11-7175-9A06-DC25-388F51BA7D6F}"/>
          </ac:picMkLst>
        </pc:picChg>
        <pc:picChg chg="del">
          <ac:chgData name="Whitney Vielka Cabey" userId="2423b8b1-18e8-484f-a18e-af0a634fecc5" providerId="ADAL" clId="{ACF4E366-9174-1148-8F6B-387267D026AA}" dt="2025-06-03T13:50:06.304" v="158" actId="478"/>
          <ac:picMkLst>
            <pc:docMk/>
            <pc:sldMk cId="792841638" sldId="427"/>
            <ac:picMk id="9" creationId="{10E3EA61-8A2E-4318-F6E5-2928730E8067}"/>
          </ac:picMkLst>
        </pc:picChg>
        <pc:picChg chg="del">
          <ac:chgData name="Whitney Vielka Cabey" userId="2423b8b1-18e8-484f-a18e-af0a634fecc5" providerId="ADAL" clId="{ACF4E366-9174-1148-8F6B-387267D026AA}" dt="2025-06-03T13:45:47.778" v="88" actId="478"/>
          <ac:picMkLst>
            <pc:docMk/>
            <pc:sldMk cId="792841638" sldId="427"/>
            <ac:picMk id="10" creationId="{433EB8BF-0173-ABE3-94BE-527D53C31745}"/>
          </ac:picMkLst>
        </pc:picChg>
      </pc:sldChg>
      <pc:sldChg chg="addSp delSp modSp add del mod">
        <pc:chgData name="Whitney Vielka Cabey" userId="2423b8b1-18e8-484f-a18e-af0a634fecc5" providerId="ADAL" clId="{ACF4E366-9174-1148-8F6B-387267D026AA}" dt="2025-06-04T15:13:25.268" v="16307"/>
        <pc:sldMkLst>
          <pc:docMk/>
          <pc:sldMk cId="1880388197" sldId="428"/>
        </pc:sldMkLst>
        <pc:picChg chg="add del mod">
          <ac:chgData name="Whitney Vielka Cabey" userId="2423b8b1-18e8-484f-a18e-af0a634fecc5" providerId="ADAL" clId="{ACF4E366-9174-1148-8F6B-387267D026AA}" dt="2025-06-03T13:50:00.937" v="156" actId="478"/>
          <ac:picMkLst>
            <pc:docMk/>
            <pc:sldMk cId="1880388197" sldId="428"/>
            <ac:picMk id="3" creationId="{5EE6ACE0-1E2C-9F7D-655D-944A501B6799}"/>
          </ac:picMkLst>
        </pc:picChg>
        <pc:picChg chg="add mod">
          <ac:chgData name="Whitney Vielka Cabey" userId="2423b8b1-18e8-484f-a18e-af0a634fecc5" providerId="ADAL" clId="{ACF4E366-9174-1148-8F6B-387267D026AA}" dt="2025-06-03T13:50:01.848" v="157"/>
          <ac:picMkLst>
            <pc:docMk/>
            <pc:sldMk cId="1880388197" sldId="428"/>
            <ac:picMk id="6" creationId="{95CBCBE0-7CBE-98FF-4123-1E900839EACC}"/>
          </ac:picMkLst>
        </pc:picChg>
        <pc:picChg chg="add mod">
          <ac:chgData name="Whitney Vielka Cabey" userId="2423b8b1-18e8-484f-a18e-af0a634fecc5" providerId="ADAL" clId="{ACF4E366-9174-1148-8F6B-387267D026AA}" dt="2025-06-03T13:50:01.848" v="157"/>
          <ac:picMkLst>
            <pc:docMk/>
            <pc:sldMk cId="1880388197" sldId="428"/>
            <ac:picMk id="7" creationId="{F3C1701C-E3DF-8B73-FB72-6D10BA9403E5}"/>
          </ac:picMkLst>
        </pc:picChg>
        <pc:picChg chg="del">
          <ac:chgData name="Whitney Vielka Cabey" userId="2423b8b1-18e8-484f-a18e-af0a634fecc5" providerId="ADAL" clId="{ACF4E366-9174-1148-8F6B-387267D026AA}" dt="2025-06-03T13:50:00.937" v="156" actId="478"/>
          <ac:picMkLst>
            <pc:docMk/>
            <pc:sldMk cId="1880388197" sldId="428"/>
            <ac:picMk id="9" creationId="{8B5DD3EC-3505-0C4A-0822-1C32A152D4FA}"/>
          </ac:picMkLst>
        </pc:picChg>
        <pc:picChg chg="del">
          <ac:chgData name="Whitney Vielka Cabey" userId="2423b8b1-18e8-484f-a18e-af0a634fecc5" providerId="ADAL" clId="{ACF4E366-9174-1148-8F6B-387267D026AA}" dt="2025-06-03T13:45:51.965" v="90" actId="478"/>
          <ac:picMkLst>
            <pc:docMk/>
            <pc:sldMk cId="1880388197" sldId="428"/>
            <ac:picMk id="10" creationId="{FC95D19C-E91E-7BEC-42B2-7C711DFA745A}"/>
          </ac:picMkLst>
        </pc:picChg>
      </pc:sldChg>
      <pc:sldChg chg="addSp delSp modSp add del mod">
        <pc:chgData name="Whitney Vielka Cabey" userId="2423b8b1-18e8-484f-a18e-af0a634fecc5" providerId="ADAL" clId="{ACF4E366-9174-1148-8F6B-387267D026AA}" dt="2025-06-04T15:13:25.268" v="16307"/>
        <pc:sldMkLst>
          <pc:docMk/>
          <pc:sldMk cId="2319357701" sldId="429"/>
        </pc:sldMkLst>
        <pc:picChg chg="add del mod">
          <ac:chgData name="Whitney Vielka Cabey" userId="2423b8b1-18e8-484f-a18e-af0a634fecc5" providerId="ADAL" clId="{ACF4E366-9174-1148-8F6B-387267D026AA}" dt="2025-06-03T13:49:55.298" v="154" actId="478"/>
          <ac:picMkLst>
            <pc:docMk/>
            <pc:sldMk cId="2319357701" sldId="429"/>
            <ac:picMk id="3" creationId="{0E82356A-CF73-F78D-8459-D8B0F4B7A8B0}"/>
          </ac:picMkLst>
        </pc:picChg>
        <pc:picChg chg="add mod">
          <ac:chgData name="Whitney Vielka Cabey" userId="2423b8b1-18e8-484f-a18e-af0a634fecc5" providerId="ADAL" clId="{ACF4E366-9174-1148-8F6B-387267D026AA}" dt="2025-06-03T13:49:56.201" v="155"/>
          <ac:picMkLst>
            <pc:docMk/>
            <pc:sldMk cId="2319357701" sldId="429"/>
            <ac:picMk id="6" creationId="{799989A5-D766-424F-577E-A1D3A4390263}"/>
          </ac:picMkLst>
        </pc:picChg>
        <pc:picChg chg="add mod">
          <ac:chgData name="Whitney Vielka Cabey" userId="2423b8b1-18e8-484f-a18e-af0a634fecc5" providerId="ADAL" clId="{ACF4E366-9174-1148-8F6B-387267D026AA}" dt="2025-06-03T13:49:56.201" v="155"/>
          <ac:picMkLst>
            <pc:docMk/>
            <pc:sldMk cId="2319357701" sldId="429"/>
            <ac:picMk id="7" creationId="{1528A46E-4714-527A-ECF4-07BC4D0B9B88}"/>
          </ac:picMkLst>
        </pc:picChg>
        <pc:picChg chg="del">
          <ac:chgData name="Whitney Vielka Cabey" userId="2423b8b1-18e8-484f-a18e-af0a634fecc5" providerId="ADAL" clId="{ACF4E366-9174-1148-8F6B-387267D026AA}" dt="2025-06-03T13:49:55.298" v="154" actId="478"/>
          <ac:picMkLst>
            <pc:docMk/>
            <pc:sldMk cId="2319357701" sldId="429"/>
            <ac:picMk id="9" creationId="{9A3F710A-64D5-9BB2-46AC-E05073BCD3A5}"/>
          </ac:picMkLst>
        </pc:picChg>
        <pc:picChg chg="del">
          <ac:chgData name="Whitney Vielka Cabey" userId="2423b8b1-18e8-484f-a18e-af0a634fecc5" providerId="ADAL" clId="{ACF4E366-9174-1148-8F6B-387267D026AA}" dt="2025-06-03T13:45:57.164" v="92" actId="478"/>
          <ac:picMkLst>
            <pc:docMk/>
            <pc:sldMk cId="2319357701" sldId="429"/>
            <ac:picMk id="10" creationId="{6DC4EA27-5EFE-DC10-FE96-E80D5A18F428}"/>
          </ac:picMkLst>
        </pc:picChg>
      </pc:sldChg>
      <pc:sldChg chg="addSp delSp modSp add del mod">
        <pc:chgData name="Whitney Vielka Cabey" userId="2423b8b1-18e8-484f-a18e-af0a634fecc5" providerId="ADAL" clId="{ACF4E366-9174-1148-8F6B-387267D026AA}" dt="2025-06-04T15:13:25.268" v="16307"/>
        <pc:sldMkLst>
          <pc:docMk/>
          <pc:sldMk cId="307562303" sldId="430"/>
        </pc:sldMkLst>
        <pc:picChg chg="add del mod">
          <ac:chgData name="Whitney Vielka Cabey" userId="2423b8b1-18e8-484f-a18e-af0a634fecc5" providerId="ADAL" clId="{ACF4E366-9174-1148-8F6B-387267D026AA}" dt="2025-06-03T13:49:48.826" v="152" actId="478"/>
          <ac:picMkLst>
            <pc:docMk/>
            <pc:sldMk cId="307562303" sldId="430"/>
            <ac:picMk id="3" creationId="{A29EB510-80C6-3E5E-BF26-61B23EEE3F70}"/>
          </ac:picMkLst>
        </pc:picChg>
        <pc:picChg chg="add mod">
          <ac:chgData name="Whitney Vielka Cabey" userId="2423b8b1-18e8-484f-a18e-af0a634fecc5" providerId="ADAL" clId="{ACF4E366-9174-1148-8F6B-387267D026AA}" dt="2025-06-03T13:49:50.552" v="153"/>
          <ac:picMkLst>
            <pc:docMk/>
            <pc:sldMk cId="307562303" sldId="430"/>
            <ac:picMk id="6" creationId="{1FEEB0F9-09FB-60BF-29D7-BEC825255A81}"/>
          </ac:picMkLst>
        </pc:picChg>
        <pc:picChg chg="add mod">
          <ac:chgData name="Whitney Vielka Cabey" userId="2423b8b1-18e8-484f-a18e-af0a634fecc5" providerId="ADAL" clId="{ACF4E366-9174-1148-8F6B-387267D026AA}" dt="2025-06-03T13:49:50.552" v="153"/>
          <ac:picMkLst>
            <pc:docMk/>
            <pc:sldMk cId="307562303" sldId="430"/>
            <ac:picMk id="7" creationId="{112456DF-7858-3A84-FA30-D1573942E6AD}"/>
          </ac:picMkLst>
        </pc:picChg>
        <pc:picChg chg="del">
          <ac:chgData name="Whitney Vielka Cabey" userId="2423b8b1-18e8-484f-a18e-af0a634fecc5" providerId="ADAL" clId="{ACF4E366-9174-1148-8F6B-387267D026AA}" dt="2025-06-03T13:49:48.826" v="152" actId="478"/>
          <ac:picMkLst>
            <pc:docMk/>
            <pc:sldMk cId="307562303" sldId="430"/>
            <ac:picMk id="9" creationId="{3738E1B9-C58A-4CCE-9FE9-D23245936823}"/>
          </ac:picMkLst>
        </pc:picChg>
        <pc:picChg chg="del">
          <ac:chgData name="Whitney Vielka Cabey" userId="2423b8b1-18e8-484f-a18e-af0a634fecc5" providerId="ADAL" clId="{ACF4E366-9174-1148-8F6B-387267D026AA}" dt="2025-06-03T13:46:05.527" v="94" actId="478"/>
          <ac:picMkLst>
            <pc:docMk/>
            <pc:sldMk cId="307562303" sldId="430"/>
            <ac:picMk id="10" creationId="{E6268B03-A4E9-9FAA-0AD4-D6D68229D3F7}"/>
          </ac:picMkLst>
        </pc:picChg>
      </pc:sldChg>
      <pc:sldChg chg="addSp delSp modSp add del mod">
        <pc:chgData name="Whitney Vielka Cabey" userId="2423b8b1-18e8-484f-a18e-af0a634fecc5" providerId="ADAL" clId="{ACF4E366-9174-1148-8F6B-387267D026AA}" dt="2025-06-04T15:13:25.268" v="16307"/>
        <pc:sldMkLst>
          <pc:docMk/>
          <pc:sldMk cId="160580348" sldId="431"/>
        </pc:sldMkLst>
        <pc:picChg chg="add del mod">
          <ac:chgData name="Whitney Vielka Cabey" userId="2423b8b1-18e8-484f-a18e-af0a634fecc5" providerId="ADAL" clId="{ACF4E366-9174-1148-8F6B-387267D026AA}" dt="2025-06-03T13:49:42.740" v="150" actId="478"/>
          <ac:picMkLst>
            <pc:docMk/>
            <pc:sldMk cId="160580348" sldId="431"/>
            <ac:picMk id="3" creationId="{C3DC6E3F-5748-E489-6D44-62C572E6FCC7}"/>
          </ac:picMkLst>
        </pc:picChg>
        <pc:picChg chg="add mod">
          <ac:chgData name="Whitney Vielka Cabey" userId="2423b8b1-18e8-484f-a18e-af0a634fecc5" providerId="ADAL" clId="{ACF4E366-9174-1148-8F6B-387267D026AA}" dt="2025-06-03T13:49:43.763" v="151"/>
          <ac:picMkLst>
            <pc:docMk/>
            <pc:sldMk cId="160580348" sldId="431"/>
            <ac:picMk id="6" creationId="{026EB6CC-0C0C-61AE-5A86-19020D7885A2}"/>
          </ac:picMkLst>
        </pc:picChg>
        <pc:picChg chg="add mod">
          <ac:chgData name="Whitney Vielka Cabey" userId="2423b8b1-18e8-484f-a18e-af0a634fecc5" providerId="ADAL" clId="{ACF4E366-9174-1148-8F6B-387267D026AA}" dt="2025-06-03T13:49:43.763" v="151"/>
          <ac:picMkLst>
            <pc:docMk/>
            <pc:sldMk cId="160580348" sldId="431"/>
            <ac:picMk id="7" creationId="{A79127CF-B5E5-A163-996D-98C8462EE4CB}"/>
          </ac:picMkLst>
        </pc:picChg>
        <pc:picChg chg="del">
          <ac:chgData name="Whitney Vielka Cabey" userId="2423b8b1-18e8-484f-a18e-af0a634fecc5" providerId="ADAL" clId="{ACF4E366-9174-1148-8F6B-387267D026AA}" dt="2025-06-03T13:49:42.740" v="150" actId="478"/>
          <ac:picMkLst>
            <pc:docMk/>
            <pc:sldMk cId="160580348" sldId="431"/>
            <ac:picMk id="9" creationId="{76439E2E-7485-7300-E8A6-7E6979A4D58B}"/>
          </ac:picMkLst>
        </pc:picChg>
        <pc:picChg chg="del">
          <ac:chgData name="Whitney Vielka Cabey" userId="2423b8b1-18e8-484f-a18e-af0a634fecc5" providerId="ADAL" clId="{ACF4E366-9174-1148-8F6B-387267D026AA}" dt="2025-06-03T13:46:09.669" v="96" actId="478"/>
          <ac:picMkLst>
            <pc:docMk/>
            <pc:sldMk cId="160580348" sldId="431"/>
            <ac:picMk id="10" creationId="{7793FBA5-42E2-6780-FE8B-4B8B0CE66754}"/>
          </ac:picMkLst>
        </pc:picChg>
      </pc:sldChg>
      <pc:sldChg chg="addSp delSp modSp add del mod">
        <pc:chgData name="Whitney Vielka Cabey" userId="2423b8b1-18e8-484f-a18e-af0a634fecc5" providerId="ADAL" clId="{ACF4E366-9174-1148-8F6B-387267D026AA}" dt="2025-06-04T15:13:25.268" v="16307"/>
        <pc:sldMkLst>
          <pc:docMk/>
          <pc:sldMk cId="85575396" sldId="434"/>
        </pc:sldMkLst>
        <pc:picChg chg="add del mod">
          <ac:chgData name="Whitney Vielka Cabey" userId="2423b8b1-18e8-484f-a18e-af0a634fecc5" providerId="ADAL" clId="{ACF4E366-9174-1148-8F6B-387267D026AA}" dt="2025-06-03T13:49:05.001" v="140" actId="478"/>
          <ac:picMkLst>
            <pc:docMk/>
            <pc:sldMk cId="85575396" sldId="434"/>
            <ac:picMk id="4" creationId="{137E4423-0B6E-D552-DE6B-6A7A9BC3C1B9}"/>
          </ac:picMkLst>
        </pc:picChg>
        <pc:picChg chg="add mod">
          <ac:chgData name="Whitney Vielka Cabey" userId="2423b8b1-18e8-484f-a18e-af0a634fecc5" providerId="ADAL" clId="{ACF4E366-9174-1148-8F6B-387267D026AA}" dt="2025-06-03T13:49:05.951" v="141"/>
          <ac:picMkLst>
            <pc:docMk/>
            <pc:sldMk cId="85575396" sldId="434"/>
            <ac:picMk id="6" creationId="{867E7BB6-45E9-9727-184C-2CA4517C232C}"/>
          </ac:picMkLst>
        </pc:picChg>
        <pc:picChg chg="add mod">
          <ac:chgData name="Whitney Vielka Cabey" userId="2423b8b1-18e8-484f-a18e-af0a634fecc5" providerId="ADAL" clId="{ACF4E366-9174-1148-8F6B-387267D026AA}" dt="2025-06-03T13:49:05.951" v="141"/>
          <ac:picMkLst>
            <pc:docMk/>
            <pc:sldMk cId="85575396" sldId="434"/>
            <ac:picMk id="7" creationId="{CEFEE8D7-8825-673B-0CE8-3070B0F8B6E5}"/>
          </ac:picMkLst>
        </pc:picChg>
        <pc:picChg chg="del">
          <ac:chgData name="Whitney Vielka Cabey" userId="2423b8b1-18e8-484f-a18e-af0a634fecc5" providerId="ADAL" clId="{ACF4E366-9174-1148-8F6B-387267D026AA}" dt="2025-06-03T13:49:05.001" v="140" actId="478"/>
          <ac:picMkLst>
            <pc:docMk/>
            <pc:sldMk cId="85575396" sldId="434"/>
            <ac:picMk id="9" creationId="{0B0290E7-3E12-7B41-3D08-DC011C50895A}"/>
          </ac:picMkLst>
        </pc:picChg>
        <pc:picChg chg="del">
          <ac:chgData name="Whitney Vielka Cabey" userId="2423b8b1-18e8-484f-a18e-af0a634fecc5" providerId="ADAL" clId="{ACF4E366-9174-1148-8F6B-387267D026AA}" dt="2025-06-03T13:46:40.534" v="106" actId="478"/>
          <ac:picMkLst>
            <pc:docMk/>
            <pc:sldMk cId="85575396" sldId="434"/>
            <ac:picMk id="10" creationId="{1E6E1C1C-76A3-6E53-2432-E4D15D084B64}"/>
          </ac:picMkLst>
        </pc:picChg>
      </pc:sldChg>
      <pc:sldChg chg="addSp delSp modSp add del mod">
        <pc:chgData name="Whitney Vielka Cabey" userId="2423b8b1-18e8-484f-a18e-af0a634fecc5" providerId="ADAL" clId="{ACF4E366-9174-1148-8F6B-387267D026AA}" dt="2025-06-04T15:13:22.758" v="16291" actId="2696"/>
        <pc:sldMkLst>
          <pc:docMk/>
          <pc:sldMk cId="4251439488" sldId="435"/>
        </pc:sldMkLst>
        <pc:picChg chg="add del mod">
          <ac:chgData name="Whitney Vielka Cabey" userId="2423b8b1-18e8-484f-a18e-af0a634fecc5" providerId="ADAL" clId="{ACF4E366-9174-1148-8F6B-387267D026AA}" dt="2025-06-03T13:48:56.376" v="138" actId="478"/>
          <ac:picMkLst>
            <pc:docMk/>
            <pc:sldMk cId="4251439488" sldId="435"/>
            <ac:picMk id="4" creationId="{E6FB5B5E-040F-7836-8690-2A97ADD42E89}"/>
          </ac:picMkLst>
        </pc:picChg>
        <pc:picChg chg="add mod">
          <ac:chgData name="Whitney Vielka Cabey" userId="2423b8b1-18e8-484f-a18e-af0a634fecc5" providerId="ADAL" clId="{ACF4E366-9174-1148-8F6B-387267D026AA}" dt="2025-06-03T13:48:57.363" v="139"/>
          <ac:picMkLst>
            <pc:docMk/>
            <pc:sldMk cId="4251439488" sldId="435"/>
            <ac:picMk id="6" creationId="{2D9D190E-DF98-0A12-8078-68C48FDC0F24}"/>
          </ac:picMkLst>
        </pc:picChg>
        <pc:picChg chg="add mod">
          <ac:chgData name="Whitney Vielka Cabey" userId="2423b8b1-18e8-484f-a18e-af0a634fecc5" providerId="ADAL" clId="{ACF4E366-9174-1148-8F6B-387267D026AA}" dt="2025-06-03T13:48:57.363" v="139"/>
          <ac:picMkLst>
            <pc:docMk/>
            <pc:sldMk cId="4251439488" sldId="435"/>
            <ac:picMk id="7" creationId="{7AD57311-0D8F-E560-819C-7703D59B58C7}"/>
          </ac:picMkLst>
        </pc:picChg>
        <pc:picChg chg="del">
          <ac:chgData name="Whitney Vielka Cabey" userId="2423b8b1-18e8-484f-a18e-af0a634fecc5" providerId="ADAL" clId="{ACF4E366-9174-1148-8F6B-387267D026AA}" dt="2025-06-03T13:48:56.376" v="138" actId="478"/>
          <ac:picMkLst>
            <pc:docMk/>
            <pc:sldMk cId="4251439488" sldId="435"/>
            <ac:picMk id="9" creationId="{DF7B7D6B-3C35-CB74-480C-2CA6718330CF}"/>
          </ac:picMkLst>
        </pc:picChg>
        <pc:picChg chg="del">
          <ac:chgData name="Whitney Vielka Cabey" userId="2423b8b1-18e8-484f-a18e-af0a634fecc5" providerId="ADAL" clId="{ACF4E366-9174-1148-8F6B-387267D026AA}" dt="2025-06-03T13:46:45.831" v="108" actId="478"/>
          <ac:picMkLst>
            <pc:docMk/>
            <pc:sldMk cId="4251439488" sldId="435"/>
            <ac:picMk id="10" creationId="{246C7DF6-63BE-7C56-C50C-E310EFD882F4}"/>
          </ac:picMkLst>
        </pc:picChg>
      </pc:sldChg>
      <pc:sldChg chg="addSp delSp modSp add del mod">
        <pc:chgData name="Whitney Vielka Cabey" userId="2423b8b1-18e8-484f-a18e-af0a634fecc5" providerId="ADAL" clId="{ACF4E366-9174-1148-8F6B-387267D026AA}" dt="2025-06-04T15:13:25.268" v="16307"/>
        <pc:sldMkLst>
          <pc:docMk/>
          <pc:sldMk cId="242551178" sldId="436"/>
        </pc:sldMkLst>
        <pc:picChg chg="add del mod">
          <ac:chgData name="Whitney Vielka Cabey" userId="2423b8b1-18e8-484f-a18e-af0a634fecc5" providerId="ADAL" clId="{ACF4E366-9174-1148-8F6B-387267D026AA}" dt="2025-06-03T13:48:49.180" v="136" actId="478"/>
          <ac:picMkLst>
            <pc:docMk/>
            <pc:sldMk cId="242551178" sldId="436"/>
            <ac:picMk id="4" creationId="{33B70A78-52FA-E7D9-E940-A3C4A8F34C48}"/>
          </ac:picMkLst>
        </pc:picChg>
        <pc:picChg chg="add mod">
          <ac:chgData name="Whitney Vielka Cabey" userId="2423b8b1-18e8-484f-a18e-af0a634fecc5" providerId="ADAL" clId="{ACF4E366-9174-1148-8F6B-387267D026AA}" dt="2025-06-03T13:48:50.103" v="137"/>
          <ac:picMkLst>
            <pc:docMk/>
            <pc:sldMk cId="242551178" sldId="436"/>
            <ac:picMk id="6" creationId="{C57ADB2D-8B21-2476-75E8-F896C3475774}"/>
          </ac:picMkLst>
        </pc:picChg>
        <pc:picChg chg="add mod">
          <ac:chgData name="Whitney Vielka Cabey" userId="2423b8b1-18e8-484f-a18e-af0a634fecc5" providerId="ADAL" clId="{ACF4E366-9174-1148-8F6B-387267D026AA}" dt="2025-06-03T13:48:50.103" v="137"/>
          <ac:picMkLst>
            <pc:docMk/>
            <pc:sldMk cId="242551178" sldId="436"/>
            <ac:picMk id="7" creationId="{2C152575-F7FD-345D-1022-B70FE0A5E2A3}"/>
          </ac:picMkLst>
        </pc:picChg>
        <pc:picChg chg="del">
          <ac:chgData name="Whitney Vielka Cabey" userId="2423b8b1-18e8-484f-a18e-af0a634fecc5" providerId="ADAL" clId="{ACF4E366-9174-1148-8F6B-387267D026AA}" dt="2025-06-03T13:48:49.180" v="136" actId="478"/>
          <ac:picMkLst>
            <pc:docMk/>
            <pc:sldMk cId="242551178" sldId="436"/>
            <ac:picMk id="9" creationId="{90C104FB-8218-F371-54DC-EE562D618F51}"/>
          </ac:picMkLst>
        </pc:picChg>
        <pc:picChg chg="del">
          <ac:chgData name="Whitney Vielka Cabey" userId="2423b8b1-18e8-484f-a18e-af0a634fecc5" providerId="ADAL" clId="{ACF4E366-9174-1148-8F6B-387267D026AA}" dt="2025-06-03T13:46:50.644" v="110" actId="478"/>
          <ac:picMkLst>
            <pc:docMk/>
            <pc:sldMk cId="242551178" sldId="436"/>
            <ac:picMk id="10" creationId="{2A519333-5B0A-DE80-BD1D-B3656FAD9ABC}"/>
          </ac:picMkLst>
        </pc:picChg>
      </pc:sldChg>
      <pc:sldChg chg="addSp delSp modSp add del mod">
        <pc:chgData name="Whitney Vielka Cabey" userId="2423b8b1-18e8-484f-a18e-af0a634fecc5" providerId="ADAL" clId="{ACF4E366-9174-1148-8F6B-387267D026AA}" dt="2025-06-04T15:13:25.268" v="16307"/>
        <pc:sldMkLst>
          <pc:docMk/>
          <pc:sldMk cId="1434883882" sldId="446"/>
        </pc:sldMkLst>
        <pc:picChg chg="add del mod">
          <ac:chgData name="Whitney Vielka Cabey" userId="2423b8b1-18e8-484f-a18e-af0a634fecc5" providerId="ADAL" clId="{ACF4E366-9174-1148-8F6B-387267D026AA}" dt="2025-06-03T13:49:38.005" v="148" actId="478"/>
          <ac:picMkLst>
            <pc:docMk/>
            <pc:sldMk cId="1434883882" sldId="446"/>
            <ac:picMk id="3" creationId="{B06145C0-D91A-68F5-2D36-BB845EDA0DC5}"/>
          </ac:picMkLst>
        </pc:picChg>
        <pc:picChg chg="add mod">
          <ac:chgData name="Whitney Vielka Cabey" userId="2423b8b1-18e8-484f-a18e-af0a634fecc5" providerId="ADAL" clId="{ACF4E366-9174-1148-8F6B-387267D026AA}" dt="2025-06-03T13:49:38.943" v="149"/>
          <ac:picMkLst>
            <pc:docMk/>
            <pc:sldMk cId="1434883882" sldId="446"/>
            <ac:picMk id="6" creationId="{61DAD7E2-2DAD-2639-74F6-94449D7B809E}"/>
          </ac:picMkLst>
        </pc:picChg>
        <pc:picChg chg="add mod">
          <ac:chgData name="Whitney Vielka Cabey" userId="2423b8b1-18e8-484f-a18e-af0a634fecc5" providerId="ADAL" clId="{ACF4E366-9174-1148-8F6B-387267D026AA}" dt="2025-06-03T13:49:38.943" v="149"/>
          <ac:picMkLst>
            <pc:docMk/>
            <pc:sldMk cId="1434883882" sldId="446"/>
            <ac:picMk id="7" creationId="{29746B32-D277-5B1A-E8B6-E829C77AF4D5}"/>
          </ac:picMkLst>
        </pc:picChg>
        <pc:picChg chg="del">
          <ac:chgData name="Whitney Vielka Cabey" userId="2423b8b1-18e8-484f-a18e-af0a634fecc5" providerId="ADAL" clId="{ACF4E366-9174-1148-8F6B-387267D026AA}" dt="2025-06-03T13:49:38.005" v="148" actId="478"/>
          <ac:picMkLst>
            <pc:docMk/>
            <pc:sldMk cId="1434883882" sldId="446"/>
            <ac:picMk id="9" creationId="{9DA4651A-1A63-5AE2-3A9F-AB3020E932E7}"/>
          </ac:picMkLst>
        </pc:picChg>
        <pc:picChg chg="del">
          <ac:chgData name="Whitney Vielka Cabey" userId="2423b8b1-18e8-484f-a18e-af0a634fecc5" providerId="ADAL" clId="{ACF4E366-9174-1148-8F6B-387267D026AA}" dt="2025-06-03T13:46:14.007" v="98" actId="478"/>
          <ac:picMkLst>
            <pc:docMk/>
            <pc:sldMk cId="1434883882" sldId="446"/>
            <ac:picMk id="10" creationId="{F3C1FDDD-47C6-00D2-9854-9B0B860F6504}"/>
          </ac:picMkLst>
        </pc:picChg>
      </pc:sldChg>
      <pc:sldChg chg="addSp delSp modSp add del mod">
        <pc:chgData name="Whitney Vielka Cabey" userId="2423b8b1-18e8-484f-a18e-af0a634fecc5" providerId="ADAL" clId="{ACF4E366-9174-1148-8F6B-387267D026AA}" dt="2025-06-04T15:13:25.268" v="16307"/>
        <pc:sldMkLst>
          <pc:docMk/>
          <pc:sldMk cId="1209170255" sldId="447"/>
        </pc:sldMkLst>
        <pc:picChg chg="add del mod">
          <ac:chgData name="Whitney Vielka Cabey" userId="2423b8b1-18e8-484f-a18e-af0a634fecc5" providerId="ADAL" clId="{ACF4E366-9174-1148-8F6B-387267D026AA}" dt="2025-06-03T13:49:22.942" v="146" actId="478"/>
          <ac:picMkLst>
            <pc:docMk/>
            <pc:sldMk cId="1209170255" sldId="447"/>
            <ac:picMk id="3" creationId="{92F91254-1C70-CCCD-E81B-94F66B3F8205}"/>
          </ac:picMkLst>
        </pc:picChg>
        <pc:picChg chg="add mod">
          <ac:chgData name="Whitney Vielka Cabey" userId="2423b8b1-18e8-484f-a18e-af0a634fecc5" providerId="ADAL" clId="{ACF4E366-9174-1148-8F6B-387267D026AA}" dt="2025-06-03T13:49:23.788" v="147"/>
          <ac:picMkLst>
            <pc:docMk/>
            <pc:sldMk cId="1209170255" sldId="447"/>
            <ac:picMk id="6" creationId="{F8B73DBD-65C4-F969-AC4A-C05EC6264FF9}"/>
          </ac:picMkLst>
        </pc:picChg>
        <pc:picChg chg="add mod">
          <ac:chgData name="Whitney Vielka Cabey" userId="2423b8b1-18e8-484f-a18e-af0a634fecc5" providerId="ADAL" clId="{ACF4E366-9174-1148-8F6B-387267D026AA}" dt="2025-06-03T13:49:23.788" v="147"/>
          <ac:picMkLst>
            <pc:docMk/>
            <pc:sldMk cId="1209170255" sldId="447"/>
            <ac:picMk id="7" creationId="{7F758DB9-96C3-0E97-4B10-20A52DB93457}"/>
          </ac:picMkLst>
        </pc:picChg>
        <pc:picChg chg="del">
          <ac:chgData name="Whitney Vielka Cabey" userId="2423b8b1-18e8-484f-a18e-af0a634fecc5" providerId="ADAL" clId="{ACF4E366-9174-1148-8F6B-387267D026AA}" dt="2025-06-03T13:49:22.942" v="146" actId="478"/>
          <ac:picMkLst>
            <pc:docMk/>
            <pc:sldMk cId="1209170255" sldId="447"/>
            <ac:picMk id="9" creationId="{B2C503E5-77FC-7A66-50DD-9076C512FADE}"/>
          </ac:picMkLst>
        </pc:picChg>
        <pc:picChg chg="del">
          <ac:chgData name="Whitney Vielka Cabey" userId="2423b8b1-18e8-484f-a18e-af0a634fecc5" providerId="ADAL" clId="{ACF4E366-9174-1148-8F6B-387267D026AA}" dt="2025-06-03T13:46:18.605" v="100" actId="478"/>
          <ac:picMkLst>
            <pc:docMk/>
            <pc:sldMk cId="1209170255" sldId="447"/>
            <ac:picMk id="10" creationId="{593904BA-E489-E242-22AD-E683F2D19DA9}"/>
          </ac:picMkLst>
        </pc:picChg>
      </pc:sldChg>
      <pc:sldChg chg="addSp delSp modSp add del mod">
        <pc:chgData name="Whitney Vielka Cabey" userId="2423b8b1-18e8-484f-a18e-af0a634fecc5" providerId="ADAL" clId="{ACF4E366-9174-1148-8F6B-387267D026AA}" dt="2025-06-04T15:13:25.268" v="16307"/>
        <pc:sldMkLst>
          <pc:docMk/>
          <pc:sldMk cId="3947638403" sldId="451"/>
        </pc:sldMkLst>
        <pc:picChg chg="add del mod">
          <ac:chgData name="Whitney Vielka Cabey" userId="2423b8b1-18e8-484f-a18e-af0a634fecc5" providerId="ADAL" clId="{ACF4E366-9174-1148-8F6B-387267D026AA}" dt="2025-06-03T13:48:44.188" v="134" actId="478"/>
          <ac:picMkLst>
            <pc:docMk/>
            <pc:sldMk cId="3947638403" sldId="451"/>
            <ac:picMk id="3" creationId="{D7988AA3-AF3A-E305-06CC-702357836A6A}"/>
          </ac:picMkLst>
        </pc:picChg>
        <pc:picChg chg="add mod">
          <ac:chgData name="Whitney Vielka Cabey" userId="2423b8b1-18e8-484f-a18e-af0a634fecc5" providerId="ADAL" clId="{ACF4E366-9174-1148-8F6B-387267D026AA}" dt="2025-06-03T13:48:45.090" v="135"/>
          <ac:picMkLst>
            <pc:docMk/>
            <pc:sldMk cId="3947638403" sldId="451"/>
            <ac:picMk id="6" creationId="{6F65892C-0E1A-A743-8B60-B63A615FB331}"/>
          </ac:picMkLst>
        </pc:picChg>
        <pc:picChg chg="add mod">
          <ac:chgData name="Whitney Vielka Cabey" userId="2423b8b1-18e8-484f-a18e-af0a634fecc5" providerId="ADAL" clId="{ACF4E366-9174-1148-8F6B-387267D026AA}" dt="2025-06-03T13:48:45.090" v="135"/>
          <ac:picMkLst>
            <pc:docMk/>
            <pc:sldMk cId="3947638403" sldId="451"/>
            <ac:picMk id="7" creationId="{CB6FCC15-A72C-61AC-1EB9-6C37BC9DD1BF}"/>
          </ac:picMkLst>
        </pc:picChg>
        <pc:picChg chg="del">
          <ac:chgData name="Whitney Vielka Cabey" userId="2423b8b1-18e8-484f-a18e-af0a634fecc5" providerId="ADAL" clId="{ACF4E366-9174-1148-8F6B-387267D026AA}" dt="2025-06-03T13:48:44.188" v="134" actId="478"/>
          <ac:picMkLst>
            <pc:docMk/>
            <pc:sldMk cId="3947638403" sldId="451"/>
            <ac:picMk id="9" creationId="{D851C9F5-EF26-FAD1-A10D-272CD34FE2DF}"/>
          </ac:picMkLst>
        </pc:picChg>
        <pc:picChg chg="del">
          <ac:chgData name="Whitney Vielka Cabey" userId="2423b8b1-18e8-484f-a18e-af0a634fecc5" providerId="ADAL" clId="{ACF4E366-9174-1148-8F6B-387267D026AA}" dt="2025-06-03T13:46:55.672" v="112" actId="478"/>
          <ac:picMkLst>
            <pc:docMk/>
            <pc:sldMk cId="3947638403" sldId="451"/>
            <ac:picMk id="10" creationId="{7D71F2C4-2824-C006-B6AC-6CD9584710BF}"/>
          </ac:picMkLst>
        </pc:picChg>
      </pc:sldChg>
      <pc:sldChg chg="addSp delSp modSp add del mod">
        <pc:chgData name="Whitney Vielka Cabey" userId="2423b8b1-18e8-484f-a18e-af0a634fecc5" providerId="ADAL" clId="{ACF4E366-9174-1148-8F6B-387267D026AA}" dt="2025-06-04T15:13:25.268" v="16307"/>
        <pc:sldMkLst>
          <pc:docMk/>
          <pc:sldMk cId="4255173677" sldId="452"/>
        </pc:sldMkLst>
        <pc:picChg chg="add del mod">
          <ac:chgData name="Whitney Vielka Cabey" userId="2423b8b1-18e8-484f-a18e-af0a634fecc5" providerId="ADAL" clId="{ACF4E366-9174-1148-8F6B-387267D026AA}" dt="2025-06-03T13:48:38.626" v="132" actId="478"/>
          <ac:picMkLst>
            <pc:docMk/>
            <pc:sldMk cId="4255173677" sldId="452"/>
            <ac:picMk id="5" creationId="{3B23BA7E-0611-9AA5-57E3-88CE8DFBF2BF}"/>
          </ac:picMkLst>
        </pc:picChg>
        <pc:picChg chg="add mod">
          <ac:chgData name="Whitney Vielka Cabey" userId="2423b8b1-18e8-484f-a18e-af0a634fecc5" providerId="ADAL" clId="{ACF4E366-9174-1148-8F6B-387267D026AA}" dt="2025-06-03T13:48:39.675" v="133"/>
          <ac:picMkLst>
            <pc:docMk/>
            <pc:sldMk cId="4255173677" sldId="452"/>
            <ac:picMk id="6" creationId="{0C490495-C4B9-EF36-7B7F-DF4DD5F44609}"/>
          </ac:picMkLst>
        </pc:picChg>
        <pc:picChg chg="add mod">
          <ac:chgData name="Whitney Vielka Cabey" userId="2423b8b1-18e8-484f-a18e-af0a634fecc5" providerId="ADAL" clId="{ACF4E366-9174-1148-8F6B-387267D026AA}" dt="2025-06-03T13:48:39.675" v="133"/>
          <ac:picMkLst>
            <pc:docMk/>
            <pc:sldMk cId="4255173677" sldId="452"/>
            <ac:picMk id="7" creationId="{A4BCE5A9-8BBB-4E95-9748-D73B4EF3E6E6}"/>
          </ac:picMkLst>
        </pc:picChg>
        <pc:picChg chg="del">
          <ac:chgData name="Whitney Vielka Cabey" userId="2423b8b1-18e8-484f-a18e-af0a634fecc5" providerId="ADAL" clId="{ACF4E366-9174-1148-8F6B-387267D026AA}" dt="2025-06-03T13:48:38.626" v="132" actId="478"/>
          <ac:picMkLst>
            <pc:docMk/>
            <pc:sldMk cId="4255173677" sldId="452"/>
            <ac:picMk id="9" creationId="{A1CDDF73-9DB0-ADA7-1E6B-C2ED4B3BFB49}"/>
          </ac:picMkLst>
        </pc:picChg>
        <pc:picChg chg="del">
          <ac:chgData name="Whitney Vielka Cabey" userId="2423b8b1-18e8-484f-a18e-af0a634fecc5" providerId="ADAL" clId="{ACF4E366-9174-1148-8F6B-387267D026AA}" dt="2025-06-03T13:46:59.750" v="114" actId="478"/>
          <ac:picMkLst>
            <pc:docMk/>
            <pc:sldMk cId="4255173677" sldId="452"/>
            <ac:picMk id="10" creationId="{E5766DEF-742D-23C5-254A-B04A1DE0593D}"/>
          </ac:picMkLst>
        </pc:picChg>
      </pc:sldChg>
      <pc:sldChg chg="addSp delSp modSp add del mod">
        <pc:chgData name="Whitney Vielka Cabey" userId="2423b8b1-18e8-484f-a18e-af0a634fecc5" providerId="ADAL" clId="{ACF4E366-9174-1148-8F6B-387267D026AA}" dt="2025-06-04T15:13:25.268" v="16307"/>
        <pc:sldMkLst>
          <pc:docMk/>
          <pc:sldMk cId="4027112626" sldId="454"/>
        </pc:sldMkLst>
        <pc:picChg chg="add del mod">
          <ac:chgData name="Whitney Vielka Cabey" userId="2423b8b1-18e8-484f-a18e-af0a634fecc5" providerId="ADAL" clId="{ACF4E366-9174-1148-8F6B-387267D026AA}" dt="2025-06-03T13:48:22.654" v="128" actId="478"/>
          <ac:picMkLst>
            <pc:docMk/>
            <pc:sldMk cId="4027112626" sldId="454"/>
            <ac:picMk id="3" creationId="{3ACD7A3B-248E-71A0-B310-1D38D1208F16}"/>
          </ac:picMkLst>
        </pc:picChg>
        <pc:picChg chg="add mod">
          <ac:chgData name="Whitney Vielka Cabey" userId="2423b8b1-18e8-484f-a18e-af0a634fecc5" providerId="ADAL" clId="{ACF4E366-9174-1148-8F6B-387267D026AA}" dt="2025-06-03T13:48:23.544" v="129"/>
          <ac:picMkLst>
            <pc:docMk/>
            <pc:sldMk cId="4027112626" sldId="454"/>
            <ac:picMk id="6" creationId="{72B51806-CB47-6C72-36A6-E20C2E961C60}"/>
          </ac:picMkLst>
        </pc:picChg>
        <pc:picChg chg="add mod">
          <ac:chgData name="Whitney Vielka Cabey" userId="2423b8b1-18e8-484f-a18e-af0a634fecc5" providerId="ADAL" clId="{ACF4E366-9174-1148-8F6B-387267D026AA}" dt="2025-06-03T13:48:23.544" v="129"/>
          <ac:picMkLst>
            <pc:docMk/>
            <pc:sldMk cId="4027112626" sldId="454"/>
            <ac:picMk id="7" creationId="{9613ABE9-9498-B09B-9EE3-9557C3820659}"/>
          </ac:picMkLst>
        </pc:picChg>
        <pc:picChg chg="del">
          <ac:chgData name="Whitney Vielka Cabey" userId="2423b8b1-18e8-484f-a18e-af0a634fecc5" providerId="ADAL" clId="{ACF4E366-9174-1148-8F6B-387267D026AA}" dt="2025-06-03T13:48:22.654" v="128" actId="478"/>
          <ac:picMkLst>
            <pc:docMk/>
            <pc:sldMk cId="4027112626" sldId="454"/>
            <ac:picMk id="9" creationId="{362ACAB1-789B-2BBF-9B32-36AC0DBF3465}"/>
          </ac:picMkLst>
        </pc:picChg>
        <pc:picChg chg="del">
          <ac:chgData name="Whitney Vielka Cabey" userId="2423b8b1-18e8-484f-a18e-af0a634fecc5" providerId="ADAL" clId="{ACF4E366-9174-1148-8F6B-387267D026AA}" dt="2025-06-03T13:47:08.454" v="118" actId="478"/>
          <ac:picMkLst>
            <pc:docMk/>
            <pc:sldMk cId="4027112626" sldId="454"/>
            <ac:picMk id="10" creationId="{3FE85D5E-80E1-B1F9-48C9-7504E554F01B}"/>
          </ac:picMkLst>
        </pc:picChg>
      </pc:sldChg>
      <pc:sldChg chg="addSp delSp modSp add del mod">
        <pc:chgData name="Whitney Vielka Cabey" userId="2423b8b1-18e8-484f-a18e-af0a634fecc5" providerId="ADAL" clId="{ACF4E366-9174-1148-8F6B-387267D026AA}" dt="2025-06-04T15:13:25.268" v="16307"/>
        <pc:sldMkLst>
          <pc:docMk/>
          <pc:sldMk cId="101972286" sldId="455"/>
        </pc:sldMkLst>
        <pc:picChg chg="add del mod">
          <ac:chgData name="Whitney Vielka Cabey" userId="2423b8b1-18e8-484f-a18e-af0a634fecc5" providerId="ADAL" clId="{ACF4E366-9174-1148-8F6B-387267D026AA}" dt="2025-06-03T13:49:16.546" v="144" actId="478"/>
          <ac:picMkLst>
            <pc:docMk/>
            <pc:sldMk cId="101972286" sldId="455"/>
            <ac:picMk id="4" creationId="{47916960-5FF4-E087-2EC5-3DE854667CE0}"/>
          </ac:picMkLst>
        </pc:picChg>
        <pc:picChg chg="add mod">
          <ac:chgData name="Whitney Vielka Cabey" userId="2423b8b1-18e8-484f-a18e-af0a634fecc5" providerId="ADAL" clId="{ACF4E366-9174-1148-8F6B-387267D026AA}" dt="2025-06-03T13:49:17.429" v="145"/>
          <ac:picMkLst>
            <pc:docMk/>
            <pc:sldMk cId="101972286" sldId="455"/>
            <ac:picMk id="6" creationId="{4F9FECBF-6A10-EE84-9ECC-FE22B6A26B36}"/>
          </ac:picMkLst>
        </pc:picChg>
        <pc:picChg chg="add mod">
          <ac:chgData name="Whitney Vielka Cabey" userId="2423b8b1-18e8-484f-a18e-af0a634fecc5" providerId="ADAL" clId="{ACF4E366-9174-1148-8F6B-387267D026AA}" dt="2025-06-03T13:49:17.429" v="145"/>
          <ac:picMkLst>
            <pc:docMk/>
            <pc:sldMk cId="101972286" sldId="455"/>
            <ac:picMk id="7" creationId="{8AB51B67-43DB-2DD0-C787-EE57317F4E2A}"/>
          </ac:picMkLst>
        </pc:picChg>
        <pc:picChg chg="del">
          <ac:chgData name="Whitney Vielka Cabey" userId="2423b8b1-18e8-484f-a18e-af0a634fecc5" providerId="ADAL" clId="{ACF4E366-9174-1148-8F6B-387267D026AA}" dt="2025-06-03T13:49:16.546" v="144" actId="478"/>
          <ac:picMkLst>
            <pc:docMk/>
            <pc:sldMk cId="101972286" sldId="455"/>
            <ac:picMk id="9" creationId="{30AADCF7-F249-0385-7026-93DDF1DA0148}"/>
          </ac:picMkLst>
        </pc:picChg>
        <pc:picChg chg="del">
          <ac:chgData name="Whitney Vielka Cabey" userId="2423b8b1-18e8-484f-a18e-af0a634fecc5" providerId="ADAL" clId="{ACF4E366-9174-1148-8F6B-387267D026AA}" dt="2025-06-03T13:46:31.133" v="102" actId="478"/>
          <ac:picMkLst>
            <pc:docMk/>
            <pc:sldMk cId="101972286" sldId="455"/>
            <ac:picMk id="10" creationId="{0C6E9CF6-22EB-09CE-2F85-B1F8D9BAAD75}"/>
          </ac:picMkLst>
        </pc:picChg>
      </pc:sldChg>
      <pc:sldChg chg="add del">
        <pc:chgData name="Whitney Vielka Cabey" userId="2423b8b1-18e8-484f-a18e-af0a634fecc5" providerId="ADAL" clId="{ACF4E366-9174-1148-8F6B-387267D026AA}" dt="2025-06-04T15:13:25.268" v="16307"/>
        <pc:sldMkLst>
          <pc:docMk/>
          <pc:sldMk cId="217272676" sldId="456"/>
        </pc:sldMkLst>
      </pc:sldChg>
      <pc:sldChg chg="addSp delSp modSp add del mod">
        <pc:chgData name="Whitney Vielka Cabey" userId="2423b8b1-18e8-484f-a18e-af0a634fecc5" providerId="ADAL" clId="{ACF4E366-9174-1148-8F6B-387267D026AA}" dt="2025-06-04T15:13:25.268" v="16307"/>
        <pc:sldMkLst>
          <pc:docMk/>
          <pc:sldMk cId="3748448458" sldId="457"/>
        </pc:sldMkLst>
        <pc:picChg chg="add del mod">
          <ac:chgData name="Whitney Vielka Cabey" userId="2423b8b1-18e8-484f-a18e-af0a634fecc5" providerId="ADAL" clId="{ACF4E366-9174-1148-8F6B-387267D026AA}" dt="2025-06-03T13:48:32.093" v="130" actId="478"/>
          <ac:picMkLst>
            <pc:docMk/>
            <pc:sldMk cId="3748448458" sldId="457"/>
            <ac:picMk id="5" creationId="{9113E636-D854-165C-99C3-A674A6E757D3}"/>
          </ac:picMkLst>
        </pc:picChg>
        <pc:picChg chg="add mod">
          <ac:chgData name="Whitney Vielka Cabey" userId="2423b8b1-18e8-484f-a18e-af0a634fecc5" providerId="ADAL" clId="{ACF4E366-9174-1148-8F6B-387267D026AA}" dt="2025-06-03T13:48:33.175" v="131"/>
          <ac:picMkLst>
            <pc:docMk/>
            <pc:sldMk cId="3748448458" sldId="457"/>
            <ac:picMk id="6" creationId="{4BB294C9-4353-B0BA-BA07-27AD99AB8BDF}"/>
          </ac:picMkLst>
        </pc:picChg>
        <pc:picChg chg="add mod">
          <ac:chgData name="Whitney Vielka Cabey" userId="2423b8b1-18e8-484f-a18e-af0a634fecc5" providerId="ADAL" clId="{ACF4E366-9174-1148-8F6B-387267D026AA}" dt="2025-06-03T13:48:33.175" v="131"/>
          <ac:picMkLst>
            <pc:docMk/>
            <pc:sldMk cId="3748448458" sldId="457"/>
            <ac:picMk id="7" creationId="{8804A192-AF5B-DC24-2515-052B56ABAC8F}"/>
          </ac:picMkLst>
        </pc:picChg>
        <pc:picChg chg="del">
          <ac:chgData name="Whitney Vielka Cabey" userId="2423b8b1-18e8-484f-a18e-af0a634fecc5" providerId="ADAL" clId="{ACF4E366-9174-1148-8F6B-387267D026AA}" dt="2025-06-03T13:48:32.093" v="130" actId="478"/>
          <ac:picMkLst>
            <pc:docMk/>
            <pc:sldMk cId="3748448458" sldId="457"/>
            <ac:picMk id="9" creationId="{FAD584B8-4479-A933-B1AB-3FD283D463AC}"/>
          </ac:picMkLst>
        </pc:picChg>
        <pc:picChg chg="del">
          <ac:chgData name="Whitney Vielka Cabey" userId="2423b8b1-18e8-484f-a18e-af0a634fecc5" providerId="ADAL" clId="{ACF4E366-9174-1148-8F6B-387267D026AA}" dt="2025-06-03T13:47:04.268" v="116" actId="478"/>
          <ac:picMkLst>
            <pc:docMk/>
            <pc:sldMk cId="3748448458" sldId="457"/>
            <ac:picMk id="10" creationId="{E2D76BF5-AC5E-765F-125A-FB8E0AE0D394}"/>
          </ac:picMkLst>
        </pc:picChg>
      </pc:sldChg>
      <pc:sldChg chg="delSp modSp add del mod">
        <pc:chgData name="Whitney Vielka Cabey" userId="2423b8b1-18e8-484f-a18e-af0a634fecc5" providerId="ADAL" clId="{ACF4E366-9174-1148-8F6B-387267D026AA}" dt="2025-06-03T13:52:25.468" v="228" actId="2696"/>
        <pc:sldMkLst>
          <pc:docMk/>
          <pc:sldMk cId="678522629" sldId="458"/>
        </pc:sldMkLst>
        <pc:spChg chg="mod">
          <ac:chgData name="Whitney Vielka Cabey" userId="2423b8b1-18e8-484f-a18e-af0a634fecc5" providerId="ADAL" clId="{ACF4E366-9174-1148-8F6B-387267D026AA}" dt="2025-06-03T13:52:12.819" v="227" actId="20577"/>
          <ac:spMkLst>
            <pc:docMk/>
            <pc:sldMk cId="678522629" sldId="458"/>
            <ac:spMk id="12" creationId="{CB54CD7F-770F-88D7-0305-BAC4480261EA}"/>
          </ac:spMkLst>
        </pc:spChg>
        <pc:picChg chg="del">
          <ac:chgData name="Whitney Vielka Cabey" userId="2423b8b1-18e8-484f-a18e-af0a634fecc5" providerId="ADAL" clId="{ACF4E366-9174-1148-8F6B-387267D026AA}" dt="2025-06-03T13:51:51.601" v="200" actId="478"/>
          <ac:picMkLst>
            <pc:docMk/>
            <pc:sldMk cId="678522629" sldId="458"/>
            <ac:picMk id="9" creationId="{31EA4F64-EA61-2CD7-4B0A-F4A236D802DB}"/>
          </ac:picMkLst>
        </pc:picChg>
        <pc:picChg chg="del">
          <ac:chgData name="Whitney Vielka Cabey" userId="2423b8b1-18e8-484f-a18e-af0a634fecc5" providerId="ADAL" clId="{ACF4E366-9174-1148-8F6B-387267D026AA}" dt="2025-06-03T13:51:53.221" v="201" actId="478"/>
          <ac:picMkLst>
            <pc:docMk/>
            <pc:sldMk cId="678522629" sldId="458"/>
            <ac:picMk id="15" creationId="{D654B60B-5D94-7F31-F3C2-33E8ADC44474}"/>
          </ac:picMkLst>
        </pc:picChg>
      </pc:sldChg>
      <pc:sldChg chg="delSp modSp add mod">
        <pc:chgData name="Whitney Vielka Cabey" userId="2423b8b1-18e8-484f-a18e-af0a634fecc5" providerId="ADAL" clId="{ACF4E366-9174-1148-8F6B-387267D026AA}" dt="2025-06-04T11:23:33.178" v="15899" actId="478"/>
        <pc:sldMkLst>
          <pc:docMk/>
          <pc:sldMk cId="2976604387" sldId="458"/>
        </pc:sldMkLst>
        <pc:spChg chg="mod">
          <ac:chgData name="Whitney Vielka Cabey" userId="2423b8b1-18e8-484f-a18e-af0a634fecc5" providerId="ADAL" clId="{ACF4E366-9174-1148-8F6B-387267D026AA}" dt="2025-06-03T13:52:56.944" v="285" actId="20577"/>
          <ac:spMkLst>
            <pc:docMk/>
            <pc:sldMk cId="2976604387" sldId="458"/>
            <ac:spMk id="12" creationId="{C16B6393-672C-4C44-02CB-C1087A7572D8}"/>
          </ac:spMkLst>
        </pc:spChg>
        <pc:picChg chg="del">
          <ac:chgData name="Whitney Vielka Cabey" userId="2423b8b1-18e8-484f-a18e-af0a634fecc5" providerId="ADAL" clId="{ACF4E366-9174-1148-8F6B-387267D026AA}" dt="2025-06-04T11:23:33.178" v="15899" actId="478"/>
          <ac:picMkLst>
            <pc:docMk/>
            <pc:sldMk cId="2976604387" sldId="458"/>
            <ac:picMk id="9" creationId="{791ADA96-EF72-C97B-1ABE-97B6E4E17C03}"/>
          </ac:picMkLst>
        </pc:picChg>
        <pc:picChg chg="del">
          <ac:chgData name="Whitney Vielka Cabey" userId="2423b8b1-18e8-484f-a18e-af0a634fecc5" providerId="ADAL" clId="{ACF4E366-9174-1148-8F6B-387267D026AA}" dt="2025-06-04T10:28:23.112" v="13822" actId="478"/>
          <ac:picMkLst>
            <pc:docMk/>
            <pc:sldMk cId="2976604387" sldId="458"/>
            <ac:picMk id="15" creationId="{F528013F-2FA6-F516-35A5-841B8033DB9E}"/>
          </ac:picMkLst>
        </pc:picChg>
      </pc:sldChg>
      <pc:sldChg chg="add">
        <pc:chgData name="Whitney Vielka Cabey" userId="2423b8b1-18e8-484f-a18e-af0a634fecc5" providerId="ADAL" clId="{ACF4E366-9174-1148-8F6B-387267D026AA}" dt="2025-06-04T15:13:25.268" v="16307"/>
        <pc:sldMkLst>
          <pc:docMk/>
          <pc:sldMk cId="1450107614" sldId="459"/>
        </pc:sldMkLst>
      </pc:sldChg>
      <pc:sldChg chg="add del">
        <pc:chgData name="Whitney Vielka Cabey" userId="2423b8b1-18e8-484f-a18e-af0a634fecc5" providerId="ADAL" clId="{ACF4E366-9174-1148-8F6B-387267D026AA}" dt="2025-06-03T21:56:06.596" v="6592" actId="2696"/>
        <pc:sldMkLst>
          <pc:docMk/>
          <pc:sldMk cId="4176468061" sldId="459"/>
        </pc:sldMkLst>
      </pc:sldChg>
      <pc:sldChg chg="addSp delSp modSp add mod setBg delDesignElem">
        <pc:chgData name="Whitney Vielka Cabey" userId="2423b8b1-18e8-484f-a18e-af0a634fecc5" providerId="ADAL" clId="{ACF4E366-9174-1148-8F6B-387267D026AA}" dt="2025-06-04T11:41:51.100" v="16281" actId="1076"/>
        <pc:sldMkLst>
          <pc:docMk/>
          <pc:sldMk cId="2379115224" sldId="590"/>
        </pc:sldMkLst>
        <pc:spChg chg="mod">
          <ac:chgData name="Whitney Vielka Cabey" userId="2423b8b1-18e8-484f-a18e-af0a634fecc5" providerId="ADAL" clId="{ACF4E366-9174-1148-8F6B-387267D026AA}" dt="2025-06-04T11:41:51.100" v="16281" actId="1076"/>
          <ac:spMkLst>
            <pc:docMk/>
            <pc:sldMk cId="2379115224" sldId="590"/>
            <ac:spMk id="2" creationId="{03BB2CEF-B34C-48E4-103B-D48294648EB0}"/>
          </ac:spMkLst>
        </pc:spChg>
        <pc:spChg chg="mod">
          <ac:chgData name="Whitney Vielka Cabey" userId="2423b8b1-18e8-484f-a18e-af0a634fecc5" providerId="ADAL" clId="{ACF4E366-9174-1148-8F6B-387267D026AA}" dt="2025-06-03T22:57:07.451" v="8304" actId="12"/>
          <ac:spMkLst>
            <pc:docMk/>
            <pc:sldMk cId="2379115224" sldId="590"/>
            <ac:spMk id="9" creationId="{9A0740D0-297C-B97E-67C9-02A2908BE6F9}"/>
          </ac:spMkLst>
        </pc:spChg>
        <pc:spChg chg="del">
          <ac:chgData name="Whitney Vielka Cabey" userId="2423b8b1-18e8-484f-a18e-af0a634fecc5" providerId="ADAL" clId="{ACF4E366-9174-1148-8F6B-387267D026AA}" dt="2025-06-03T19:26:57.653" v="287"/>
          <ac:spMkLst>
            <pc:docMk/>
            <pc:sldMk cId="2379115224" sldId="590"/>
            <ac:spMk id="12" creationId="{0B9EE3F3-89B7-43C3-8651-C4C96830993D}"/>
          </ac:spMkLst>
        </pc:spChg>
        <pc:spChg chg="del">
          <ac:chgData name="Whitney Vielka Cabey" userId="2423b8b1-18e8-484f-a18e-af0a634fecc5" providerId="ADAL" clId="{ACF4E366-9174-1148-8F6B-387267D026AA}" dt="2025-06-03T19:26:57.653" v="287"/>
          <ac:spMkLst>
            <pc:docMk/>
            <pc:sldMk cId="2379115224" sldId="590"/>
            <ac:spMk id="14" creationId="{33AE4636-AEEC-45D6-84D4-7AC2DA48ECF8}"/>
          </ac:spMkLst>
        </pc:spChg>
        <pc:spChg chg="del">
          <ac:chgData name="Whitney Vielka Cabey" userId="2423b8b1-18e8-484f-a18e-af0a634fecc5" providerId="ADAL" clId="{ACF4E366-9174-1148-8F6B-387267D026AA}" dt="2025-06-03T19:26:57.653" v="287"/>
          <ac:spMkLst>
            <pc:docMk/>
            <pc:sldMk cId="2379115224" sldId="590"/>
            <ac:spMk id="16" creationId="{8D9CE0F4-2EB2-4F1F-8AAC-DB3571D9FE10}"/>
          </ac:spMkLst>
        </pc:spChg>
        <pc:picChg chg="add mod">
          <ac:chgData name="Whitney Vielka Cabey" userId="2423b8b1-18e8-484f-a18e-af0a634fecc5" providerId="ADAL" clId="{ACF4E366-9174-1148-8F6B-387267D026AA}" dt="2025-06-03T22:55:31.299" v="8276" actId="1076"/>
          <ac:picMkLst>
            <pc:docMk/>
            <pc:sldMk cId="2379115224" sldId="590"/>
            <ac:picMk id="4" creationId="{24EC1E54-9AA6-1C66-C2CA-D6EA7DFB79E5}"/>
          </ac:picMkLst>
        </pc:picChg>
      </pc:sldChg>
      <pc:sldChg chg="modSp add del mod">
        <pc:chgData name="Whitney Vielka Cabey" userId="2423b8b1-18e8-484f-a18e-af0a634fecc5" providerId="ADAL" clId="{ACF4E366-9174-1148-8F6B-387267D026AA}" dt="2025-06-04T11:26:59.173" v="15972" actId="2696"/>
        <pc:sldMkLst>
          <pc:docMk/>
          <pc:sldMk cId="780579488" sldId="591"/>
        </pc:sldMkLst>
        <pc:spChg chg="mod">
          <ac:chgData name="Whitney Vielka Cabey" userId="2423b8b1-18e8-484f-a18e-af0a634fecc5" providerId="ADAL" clId="{ACF4E366-9174-1148-8F6B-387267D026AA}" dt="2025-06-04T11:26:58.701" v="15970" actId="21"/>
          <ac:spMkLst>
            <pc:docMk/>
            <pc:sldMk cId="780579488" sldId="591"/>
            <ac:spMk id="2" creationId="{3A10AF1C-D720-D086-275E-B1432779C8EA}"/>
          </ac:spMkLst>
        </pc:spChg>
        <pc:spChg chg="mod">
          <ac:chgData name="Whitney Vielka Cabey" userId="2423b8b1-18e8-484f-a18e-af0a634fecc5" providerId="ADAL" clId="{ACF4E366-9174-1148-8F6B-387267D026AA}" dt="2025-06-04T11:24:42.311" v="15906" actId="21"/>
          <ac:spMkLst>
            <pc:docMk/>
            <pc:sldMk cId="780579488" sldId="591"/>
            <ac:spMk id="3" creationId="{539FEDC9-2416-9C51-9B32-F9B8B83C2E2B}"/>
          </ac:spMkLst>
        </pc:spChg>
      </pc:sldChg>
      <pc:sldChg chg="modSp add del mod">
        <pc:chgData name="Whitney Vielka Cabey" userId="2423b8b1-18e8-484f-a18e-af0a634fecc5" providerId="ADAL" clId="{ACF4E366-9174-1148-8F6B-387267D026AA}" dt="2025-06-04T00:20:16.898" v="10684" actId="2696"/>
        <pc:sldMkLst>
          <pc:docMk/>
          <pc:sldMk cId="3015336980" sldId="592"/>
        </pc:sldMkLst>
        <pc:spChg chg="mod">
          <ac:chgData name="Whitney Vielka Cabey" userId="2423b8b1-18e8-484f-a18e-af0a634fecc5" providerId="ADAL" clId="{ACF4E366-9174-1148-8F6B-387267D026AA}" dt="2025-06-03T23:11:12.250" v="8478" actId="27636"/>
          <ac:spMkLst>
            <pc:docMk/>
            <pc:sldMk cId="3015336980" sldId="592"/>
            <ac:spMk id="3" creationId="{1172E82A-3E6D-6BF6-A3AC-B106115EC0CC}"/>
          </ac:spMkLst>
        </pc:spChg>
      </pc:sldChg>
      <pc:sldChg chg="modSp add del mod">
        <pc:chgData name="Whitney Vielka Cabey" userId="2423b8b1-18e8-484f-a18e-af0a634fecc5" providerId="ADAL" clId="{ACF4E366-9174-1148-8F6B-387267D026AA}" dt="2025-06-04T00:40:32.747" v="12571" actId="2696"/>
        <pc:sldMkLst>
          <pc:docMk/>
          <pc:sldMk cId="2206569880" sldId="593"/>
        </pc:sldMkLst>
        <pc:spChg chg="mod">
          <ac:chgData name="Whitney Vielka Cabey" userId="2423b8b1-18e8-484f-a18e-af0a634fecc5" providerId="ADAL" clId="{ACF4E366-9174-1148-8F6B-387267D026AA}" dt="2025-06-03T19:26:57.710" v="288" actId="27636"/>
          <ac:spMkLst>
            <pc:docMk/>
            <pc:sldMk cId="2206569880" sldId="593"/>
            <ac:spMk id="2" creationId="{319F312A-5D94-C65C-73BD-C2953EC30171}"/>
          </ac:spMkLst>
        </pc:spChg>
        <pc:spChg chg="mod">
          <ac:chgData name="Whitney Vielka Cabey" userId="2423b8b1-18e8-484f-a18e-af0a634fecc5" providerId="ADAL" clId="{ACF4E366-9174-1148-8F6B-387267D026AA}" dt="2025-06-04T00:40:30.295" v="12570" actId="21"/>
          <ac:spMkLst>
            <pc:docMk/>
            <pc:sldMk cId="2206569880" sldId="593"/>
            <ac:spMk id="3" creationId="{28BA8E32-A469-E875-CBA8-02705160EE48}"/>
          </ac:spMkLst>
        </pc:spChg>
      </pc:sldChg>
      <pc:sldChg chg="modSp add del mod">
        <pc:chgData name="Whitney Vielka Cabey" userId="2423b8b1-18e8-484f-a18e-af0a634fecc5" providerId="ADAL" clId="{ACF4E366-9174-1148-8F6B-387267D026AA}" dt="2025-06-04T00:20:44.849" v="10685" actId="2696"/>
        <pc:sldMkLst>
          <pc:docMk/>
          <pc:sldMk cId="2044900178" sldId="594"/>
        </pc:sldMkLst>
        <pc:spChg chg="mod">
          <ac:chgData name="Whitney Vielka Cabey" userId="2423b8b1-18e8-484f-a18e-af0a634fecc5" providerId="ADAL" clId="{ACF4E366-9174-1148-8F6B-387267D026AA}" dt="2025-06-03T19:26:57.716" v="290" actId="27636"/>
          <ac:spMkLst>
            <pc:docMk/>
            <pc:sldMk cId="2044900178" sldId="594"/>
            <ac:spMk id="2" creationId="{1BD54F54-BE68-B113-CEA4-1CB09E0F6E1F}"/>
          </ac:spMkLst>
        </pc:spChg>
      </pc:sldChg>
      <pc:sldChg chg="modSp add del mod">
        <pc:chgData name="Whitney Vielka Cabey" userId="2423b8b1-18e8-484f-a18e-af0a634fecc5" providerId="ADAL" clId="{ACF4E366-9174-1148-8F6B-387267D026AA}" dt="2025-06-04T00:24:43.010" v="10722" actId="2696"/>
        <pc:sldMkLst>
          <pc:docMk/>
          <pc:sldMk cId="4161837081" sldId="594"/>
        </pc:sldMkLst>
        <pc:spChg chg="mod">
          <ac:chgData name="Whitney Vielka Cabey" userId="2423b8b1-18e8-484f-a18e-af0a634fecc5" providerId="ADAL" clId="{ACF4E366-9174-1148-8F6B-387267D026AA}" dt="2025-06-04T00:21:42.438" v="10690" actId="21"/>
          <ac:spMkLst>
            <pc:docMk/>
            <pc:sldMk cId="4161837081" sldId="594"/>
            <ac:spMk id="2" creationId="{1BD54F54-BE68-B113-CEA4-1CB09E0F6E1F}"/>
          </ac:spMkLst>
        </pc:spChg>
        <pc:spChg chg="mod">
          <ac:chgData name="Whitney Vielka Cabey" userId="2423b8b1-18e8-484f-a18e-af0a634fecc5" providerId="ADAL" clId="{ACF4E366-9174-1148-8F6B-387267D026AA}" dt="2025-06-04T00:24:26.744" v="10716" actId="27636"/>
          <ac:spMkLst>
            <pc:docMk/>
            <pc:sldMk cId="4161837081" sldId="594"/>
            <ac:spMk id="3" creationId="{8C39908C-61D3-B4B2-3A64-8BF8599659ED}"/>
          </ac:spMkLst>
        </pc:spChg>
      </pc:sldChg>
      <pc:sldChg chg="addSp delSp modSp add mod ord modNotesTx">
        <pc:chgData name="Whitney Vielka Cabey" userId="2423b8b1-18e8-484f-a18e-af0a634fecc5" providerId="ADAL" clId="{ACF4E366-9174-1148-8F6B-387267D026AA}" dt="2025-06-04T15:40:05.857" v="19213" actId="20577"/>
        <pc:sldMkLst>
          <pc:docMk/>
          <pc:sldMk cId="4214093053" sldId="595"/>
        </pc:sldMkLst>
        <pc:spChg chg="mod">
          <ac:chgData name="Whitney Vielka Cabey" userId="2423b8b1-18e8-484f-a18e-af0a634fecc5" providerId="ADAL" clId="{ACF4E366-9174-1148-8F6B-387267D026AA}" dt="2025-06-04T00:39:01.673" v="12527" actId="20577"/>
          <ac:spMkLst>
            <pc:docMk/>
            <pc:sldMk cId="4214093053" sldId="595"/>
            <ac:spMk id="2" creationId="{C004A60F-3FD4-D6DC-25C5-8E9C4E75F7AB}"/>
          </ac:spMkLst>
        </pc:spChg>
        <pc:spChg chg="del">
          <ac:chgData name="Whitney Vielka Cabey" userId="2423b8b1-18e8-484f-a18e-af0a634fecc5" providerId="ADAL" clId="{ACF4E366-9174-1148-8F6B-387267D026AA}" dt="2025-06-04T00:19:22.289" v="10682" actId="478"/>
          <ac:spMkLst>
            <pc:docMk/>
            <pc:sldMk cId="4214093053" sldId="595"/>
            <ac:spMk id="3" creationId="{0338A3F2-C586-7C4B-4F6D-B7D6E1FD0DFE}"/>
          </ac:spMkLst>
        </pc:spChg>
        <pc:picChg chg="add mod">
          <ac:chgData name="Whitney Vielka Cabey" userId="2423b8b1-18e8-484f-a18e-af0a634fecc5" providerId="ADAL" clId="{ACF4E366-9174-1148-8F6B-387267D026AA}" dt="2025-06-04T00:36:58.215" v="12386" actId="14100"/>
          <ac:picMkLst>
            <pc:docMk/>
            <pc:sldMk cId="4214093053" sldId="595"/>
            <ac:picMk id="4" creationId="{B6D8B315-155E-1B83-EC08-12CE20A8D44A}"/>
          </ac:picMkLst>
        </pc:picChg>
        <pc:picChg chg="add mod">
          <ac:chgData name="Whitney Vielka Cabey" userId="2423b8b1-18e8-484f-a18e-af0a634fecc5" providerId="ADAL" clId="{ACF4E366-9174-1148-8F6B-387267D026AA}" dt="2025-06-04T00:36:58.215" v="12386" actId="14100"/>
          <ac:picMkLst>
            <pc:docMk/>
            <pc:sldMk cId="4214093053" sldId="595"/>
            <ac:picMk id="5" creationId="{D330F112-FFFB-EB30-5534-880AD49C46F3}"/>
          </ac:picMkLst>
        </pc:picChg>
        <pc:picChg chg="add mod">
          <ac:chgData name="Whitney Vielka Cabey" userId="2423b8b1-18e8-484f-a18e-af0a634fecc5" providerId="ADAL" clId="{ACF4E366-9174-1148-8F6B-387267D026AA}" dt="2025-06-04T00:36:58.215" v="12386" actId="14100"/>
          <ac:picMkLst>
            <pc:docMk/>
            <pc:sldMk cId="4214093053" sldId="595"/>
            <ac:picMk id="6" creationId="{5B313AEC-79F3-A69A-FBAD-C299FAB3FB1D}"/>
          </ac:picMkLst>
        </pc:picChg>
        <pc:picChg chg="add mod">
          <ac:chgData name="Whitney Vielka Cabey" userId="2423b8b1-18e8-484f-a18e-af0a634fecc5" providerId="ADAL" clId="{ACF4E366-9174-1148-8F6B-387267D026AA}" dt="2025-06-04T00:36:58.215" v="12386" actId="14100"/>
          <ac:picMkLst>
            <pc:docMk/>
            <pc:sldMk cId="4214093053" sldId="595"/>
            <ac:picMk id="9" creationId="{6D688A7C-54DF-85A9-C180-9EA0268E0EAB}"/>
          </ac:picMkLst>
        </pc:picChg>
        <pc:cxnChg chg="add mod">
          <ac:chgData name="Whitney Vielka Cabey" userId="2423b8b1-18e8-484f-a18e-af0a634fecc5" providerId="ADAL" clId="{ACF4E366-9174-1148-8F6B-387267D026AA}" dt="2025-06-04T00:36:58.215" v="12386" actId="14100"/>
          <ac:cxnSpMkLst>
            <pc:docMk/>
            <pc:sldMk cId="4214093053" sldId="595"/>
            <ac:cxnSpMk id="7" creationId="{2726439E-D024-3116-A302-9D7D5EED3C75}"/>
          </ac:cxnSpMkLst>
        </pc:cxnChg>
        <pc:cxnChg chg="add mod">
          <ac:chgData name="Whitney Vielka Cabey" userId="2423b8b1-18e8-484f-a18e-af0a634fecc5" providerId="ADAL" clId="{ACF4E366-9174-1148-8F6B-387267D026AA}" dt="2025-06-04T00:36:58.215" v="12386" actId="14100"/>
          <ac:cxnSpMkLst>
            <pc:docMk/>
            <pc:sldMk cId="4214093053" sldId="595"/>
            <ac:cxnSpMk id="8" creationId="{94520988-BAAE-52C8-2AA7-8A2FE106A12D}"/>
          </ac:cxnSpMkLst>
        </pc:cxnChg>
      </pc:sldChg>
      <pc:sldChg chg="modSp add del mod">
        <pc:chgData name="Whitney Vielka Cabey" userId="2423b8b1-18e8-484f-a18e-af0a634fecc5" providerId="ADAL" clId="{ACF4E366-9174-1148-8F6B-387267D026AA}" dt="2025-06-04T11:10:34.601" v="15204" actId="2696"/>
        <pc:sldMkLst>
          <pc:docMk/>
          <pc:sldMk cId="2009337230" sldId="596"/>
        </pc:sldMkLst>
        <pc:spChg chg="mod">
          <ac:chgData name="Whitney Vielka Cabey" userId="2423b8b1-18e8-484f-a18e-af0a634fecc5" providerId="ADAL" clId="{ACF4E366-9174-1148-8F6B-387267D026AA}" dt="2025-06-04T00:39:28.652" v="12567" actId="20577"/>
          <ac:spMkLst>
            <pc:docMk/>
            <pc:sldMk cId="2009337230" sldId="596"/>
            <ac:spMk id="2" creationId="{ED5E89FF-5B8E-947B-7B00-2997660842DD}"/>
          </ac:spMkLst>
        </pc:spChg>
      </pc:sldChg>
      <pc:sldChg chg="modSp add del mod">
        <pc:chgData name="Whitney Vielka Cabey" userId="2423b8b1-18e8-484f-a18e-af0a634fecc5" providerId="ADAL" clId="{ACF4E366-9174-1148-8F6B-387267D026AA}" dt="2025-06-04T10:28:12.131" v="13821" actId="2696"/>
        <pc:sldMkLst>
          <pc:docMk/>
          <pc:sldMk cId="2922387334" sldId="597"/>
        </pc:sldMkLst>
        <pc:spChg chg="mod">
          <ac:chgData name="Whitney Vielka Cabey" userId="2423b8b1-18e8-484f-a18e-af0a634fecc5" providerId="ADAL" clId="{ACF4E366-9174-1148-8F6B-387267D026AA}" dt="2025-06-04T10:27:11.585" v="13820" actId="21"/>
          <ac:spMkLst>
            <pc:docMk/>
            <pc:sldMk cId="2922387334" sldId="597"/>
            <ac:spMk id="2" creationId="{62D90A1F-5EF3-7649-B331-135FF0563C6D}"/>
          </ac:spMkLst>
        </pc:spChg>
      </pc:sldChg>
      <pc:sldChg chg="delSp modSp add mod ord setBg delDesignElem">
        <pc:chgData name="Whitney Vielka Cabey" userId="2423b8b1-18e8-484f-a18e-af0a634fecc5" providerId="ADAL" clId="{ACF4E366-9174-1148-8F6B-387267D026AA}" dt="2025-06-03T21:54:23.160" v="6493" actId="20577"/>
        <pc:sldMkLst>
          <pc:docMk/>
          <pc:sldMk cId="2287935579" sldId="598"/>
        </pc:sldMkLst>
        <pc:spChg chg="mod">
          <ac:chgData name="Whitney Vielka Cabey" userId="2423b8b1-18e8-484f-a18e-af0a634fecc5" providerId="ADAL" clId="{ACF4E366-9174-1148-8F6B-387267D026AA}" dt="2025-06-03T21:54:23.160" v="6493" actId="20577"/>
          <ac:spMkLst>
            <pc:docMk/>
            <pc:sldMk cId="2287935579" sldId="598"/>
            <ac:spMk id="2" creationId="{80C63C91-7FB9-8E1A-CBA4-3BFC9882F942}"/>
          </ac:spMkLst>
        </pc:spChg>
        <pc:spChg chg="del">
          <ac:chgData name="Whitney Vielka Cabey" userId="2423b8b1-18e8-484f-a18e-af0a634fecc5" providerId="ADAL" clId="{ACF4E366-9174-1148-8F6B-387267D026AA}" dt="2025-06-03T19:28:45.308" v="307"/>
          <ac:spMkLst>
            <pc:docMk/>
            <pc:sldMk cId="2287935579" sldId="598"/>
            <ac:spMk id="9" creationId="{53B021B3-DE93-4AB7-8A18-CF5F1CED88B8}"/>
          </ac:spMkLst>
        </pc:spChg>
        <pc:spChg chg="del">
          <ac:chgData name="Whitney Vielka Cabey" userId="2423b8b1-18e8-484f-a18e-af0a634fecc5" providerId="ADAL" clId="{ACF4E366-9174-1148-8F6B-387267D026AA}" dt="2025-06-03T19:28:45.308" v="307"/>
          <ac:spMkLst>
            <pc:docMk/>
            <pc:sldMk cId="2287935579" sldId="598"/>
            <ac:spMk id="11" creationId="{52D502E5-F6B4-4D58-B4AE-FC466FF15EE8}"/>
          </ac:spMkLst>
        </pc:spChg>
        <pc:spChg chg="del">
          <ac:chgData name="Whitney Vielka Cabey" userId="2423b8b1-18e8-484f-a18e-af0a634fecc5" providerId="ADAL" clId="{ACF4E366-9174-1148-8F6B-387267D026AA}" dt="2025-06-03T19:28:45.308" v="307"/>
          <ac:spMkLst>
            <pc:docMk/>
            <pc:sldMk cId="2287935579" sldId="598"/>
            <ac:spMk id="13" creationId="{9DECDBF4-02B6-4BB4-B65B-B8107AD6A9E8}"/>
          </ac:spMkLst>
        </pc:spChg>
      </pc:sldChg>
      <pc:sldChg chg="modSp add del mod">
        <pc:chgData name="Whitney Vielka Cabey" userId="2423b8b1-18e8-484f-a18e-af0a634fecc5" providerId="ADAL" clId="{ACF4E366-9174-1148-8F6B-387267D026AA}" dt="2025-06-03T20:07:19.636" v="929" actId="2696"/>
        <pc:sldMkLst>
          <pc:docMk/>
          <pc:sldMk cId="2804874516" sldId="599"/>
        </pc:sldMkLst>
        <pc:spChg chg="mod">
          <ac:chgData name="Whitney Vielka Cabey" userId="2423b8b1-18e8-484f-a18e-af0a634fecc5" providerId="ADAL" clId="{ACF4E366-9174-1148-8F6B-387267D026AA}" dt="2025-06-03T19:29:34.602" v="315" actId="20577"/>
          <ac:spMkLst>
            <pc:docMk/>
            <pc:sldMk cId="2804874516" sldId="599"/>
            <ac:spMk id="2" creationId="{09D437F0-4C24-F0BB-B685-9F7C0B9BC4A4}"/>
          </ac:spMkLst>
        </pc:spChg>
        <pc:spChg chg="mod">
          <ac:chgData name="Whitney Vielka Cabey" userId="2423b8b1-18e8-484f-a18e-af0a634fecc5" providerId="ADAL" clId="{ACF4E366-9174-1148-8F6B-387267D026AA}" dt="2025-06-03T20:06:45.113" v="923" actId="21"/>
          <ac:spMkLst>
            <pc:docMk/>
            <pc:sldMk cId="2804874516" sldId="599"/>
            <ac:spMk id="3" creationId="{0183CC8F-905E-C680-8AC2-6A53501DEE6B}"/>
          </ac:spMkLst>
        </pc:spChg>
      </pc:sldChg>
      <pc:sldChg chg="add del modNotesTx">
        <pc:chgData name="Whitney Vielka Cabey" userId="2423b8b1-18e8-484f-a18e-af0a634fecc5" providerId="ADAL" clId="{ACF4E366-9174-1148-8F6B-387267D026AA}" dt="2025-06-04T00:31:00.708" v="11364" actId="2696"/>
        <pc:sldMkLst>
          <pc:docMk/>
          <pc:sldMk cId="2008567529" sldId="600"/>
        </pc:sldMkLst>
      </pc:sldChg>
      <pc:sldChg chg="add del">
        <pc:chgData name="Whitney Vielka Cabey" userId="2423b8b1-18e8-484f-a18e-af0a634fecc5" providerId="ADAL" clId="{ACF4E366-9174-1148-8F6B-387267D026AA}" dt="2025-06-03T22:24:16.099" v="8019" actId="2696"/>
        <pc:sldMkLst>
          <pc:docMk/>
          <pc:sldMk cId="3103000630" sldId="600"/>
        </pc:sldMkLst>
      </pc:sldChg>
      <pc:sldChg chg="add del">
        <pc:chgData name="Whitney Vielka Cabey" userId="2423b8b1-18e8-484f-a18e-af0a634fecc5" providerId="ADAL" clId="{ACF4E366-9174-1148-8F6B-387267D026AA}" dt="2025-06-03T21:23:35.792" v="3914" actId="2696"/>
        <pc:sldMkLst>
          <pc:docMk/>
          <pc:sldMk cId="3647195386" sldId="600"/>
        </pc:sldMkLst>
      </pc:sldChg>
      <pc:sldChg chg="add del">
        <pc:chgData name="Whitney Vielka Cabey" userId="2423b8b1-18e8-484f-a18e-af0a634fecc5" providerId="ADAL" clId="{ACF4E366-9174-1148-8F6B-387267D026AA}" dt="2025-06-03T21:23:35.792" v="3914" actId="2696"/>
        <pc:sldMkLst>
          <pc:docMk/>
          <pc:sldMk cId="1476123978" sldId="601"/>
        </pc:sldMkLst>
      </pc:sldChg>
      <pc:sldChg chg="add del">
        <pc:chgData name="Whitney Vielka Cabey" userId="2423b8b1-18e8-484f-a18e-af0a634fecc5" providerId="ADAL" clId="{ACF4E366-9174-1148-8F6B-387267D026AA}" dt="2025-06-03T22:24:16.099" v="8019" actId="2696"/>
        <pc:sldMkLst>
          <pc:docMk/>
          <pc:sldMk cId="3004081552" sldId="601"/>
        </pc:sldMkLst>
      </pc:sldChg>
      <pc:sldChg chg="addSp delSp modSp add mod ord setBg modAnim modNotesTx">
        <pc:chgData name="Whitney Vielka Cabey" userId="2423b8b1-18e8-484f-a18e-af0a634fecc5" providerId="ADAL" clId="{ACF4E366-9174-1148-8F6B-387267D026AA}" dt="2025-06-04T11:42:04.394" v="16282" actId="20577"/>
        <pc:sldMkLst>
          <pc:docMk/>
          <pc:sldMk cId="3535554044" sldId="601"/>
        </pc:sldMkLst>
        <pc:spChg chg="del">
          <ac:chgData name="Whitney Vielka Cabey" userId="2423b8b1-18e8-484f-a18e-af0a634fecc5" providerId="ADAL" clId="{ACF4E366-9174-1148-8F6B-387267D026AA}" dt="2025-06-03T22:26:11.941" v="8103" actId="478"/>
          <ac:spMkLst>
            <pc:docMk/>
            <pc:sldMk cId="3535554044" sldId="601"/>
            <ac:spMk id="2" creationId="{40544065-264A-31EE-5DFA-1ED8AE42A272}"/>
          </ac:spMkLst>
        </pc:spChg>
        <pc:spChg chg="del">
          <ac:chgData name="Whitney Vielka Cabey" userId="2423b8b1-18e8-484f-a18e-af0a634fecc5" providerId="ADAL" clId="{ACF4E366-9174-1148-8F6B-387267D026AA}" dt="2025-06-03T22:26:06.486" v="8102" actId="931"/>
          <ac:spMkLst>
            <pc:docMk/>
            <pc:sldMk cId="3535554044" sldId="601"/>
            <ac:spMk id="3" creationId="{33092CA5-4B37-C120-3278-E2DAC2E572FB}"/>
          </ac:spMkLst>
        </pc:spChg>
        <pc:spChg chg="add del mod">
          <ac:chgData name="Whitney Vielka Cabey" userId="2423b8b1-18e8-484f-a18e-af0a634fecc5" providerId="ADAL" clId="{ACF4E366-9174-1148-8F6B-387267D026AA}" dt="2025-06-03T22:30:15.818" v="8119" actId="478"/>
          <ac:spMkLst>
            <pc:docMk/>
            <pc:sldMk cId="3535554044" sldId="601"/>
            <ac:spMk id="8" creationId="{1ED90233-D705-DBF8-1B30-B65F03DA9B38}"/>
          </ac:spMkLst>
        </pc:spChg>
        <pc:spChg chg="add del mod">
          <ac:chgData name="Whitney Vielka Cabey" userId="2423b8b1-18e8-484f-a18e-af0a634fecc5" providerId="ADAL" clId="{ACF4E366-9174-1148-8F6B-387267D026AA}" dt="2025-06-04T10:48:12.840" v="14259" actId="26606"/>
          <ac:spMkLst>
            <pc:docMk/>
            <pc:sldMk cId="3535554044" sldId="601"/>
            <ac:spMk id="12" creationId="{220B298A-BA14-C883-3184-34AE3B6F0A23}"/>
          </ac:spMkLst>
        </pc:spChg>
        <pc:spChg chg="add mod ord">
          <ac:chgData name="Whitney Vielka Cabey" userId="2423b8b1-18e8-484f-a18e-af0a634fecc5" providerId="ADAL" clId="{ACF4E366-9174-1148-8F6B-387267D026AA}" dt="2025-06-04T11:42:04.394" v="16282" actId="20577"/>
          <ac:spMkLst>
            <pc:docMk/>
            <pc:sldMk cId="3535554044" sldId="601"/>
            <ac:spMk id="13" creationId="{D0BADF1C-CE7E-0A4C-976B-ABD79C6ABB55}"/>
          </ac:spMkLst>
        </pc:spChg>
        <pc:spChg chg="add">
          <ac:chgData name="Whitney Vielka Cabey" userId="2423b8b1-18e8-484f-a18e-af0a634fecc5" providerId="ADAL" clId="{ACF4E366-9174-1148-8F6B-387267D026AA}" dt="2025-06-04T10:48:12.840" v="14259" actId="26606"/>
          <ac:spMkLst>
            <pc:docMk/>
            <pc:sldMk cId="3535554044" sldId="601"/>
            <ac:spMk id="19" creationId="{37C89E4B-3C9F-44B9-8B86-D9E3D112D8EC}"/>
          </ac:spMkLst>
        </pc:spChg>
        <pc:picChg chg="add del mod modCrop">
          <ac:chgData name="Whitney Vielka Cabey" userId="2423b8b1-18e8-484f-a18e-af0a634fecc5" providerId="ADAL" clId="{ACF4E366-9174-1148-8F6B-387267D026AA}" dt="2025-06-04T10:25:27.904" v="13815" actId="21"/>
          <ac:picMkLst>
            <pc:docMk/>
            <pc:sldMk cId="3535554044" sldId="601"/>
            <ac:picMk id="5" creationId="{0D15FE54-1C7C-832C-A85D-D7DF862B8FB2}"/>
          </ac:picMkLst>
        </pc:picChg>
        <pc:picChg chg="add del mod modCrop">
          <ac:chgData name="Whitney Vielka Cabey" userId="2423b8b1-18e8-484f-a18e-af0a634fecc5" providerId="ADAL" clId="{ACF4E366-9174-1148-8F6B-387267D026AA}" dt="2025-06-04T10:25:27.904" v="13815" actId="21"/>
          <ac:picMkLst>
            <pc:docMk/>
            <pc:sldMk cId="3535554044" sldId="601"/>
            <ac:picMk id="9" creationId="{5047E831-CC00-7758-64DC-A6B9FEDBAD30}"/>
          </ac:picMkLst>
        </pc:picChg>
        <pc:picChg chg="add del mod modCrop">
          <ac:chgData name="Whitney Vielka Cabey" userId="2423b8b1-18e8-484f-a18e-af0a634fecc5" providerId="ADAL" clId="{ACF4E366-9174-1148-8F6B-387267D026AA}" dt="2025-06-04T10:25:27.904" v="13815" actId="21"/>
          <ac:picMkLst>
            <pc:docMk/>
            <pc:sldMk cId="3535554044" sldId="601"/>
            <ac:picMk id="10" creationId="{4970F7BD-3CA2-C1A2-6D09-C64CE13EDC8C}"/>
          </ac:picMkLst>
        </pc:picChg>
        <pc:picChg chg="add mod">
          <ac:chgData name="Whitney Vielka Cabey" userId="2423b8b1-18e8-484f-a18e-af0a634fecc5" providerId="ADAL" clId="{ACF4E366-9174-1148-8F6B-387267D026AA}" dt="2025-06-04T10:48:12.840" v="14259" actId="26606"/>
          <ac:picMkLst>
            <pc:docMk/>
            <pc:sldMk cId="3535554044" sldId="601"/>
            <ac:picMk id="14" creationId="{1370B5D1-7789-16D5-A59C-225523E4F8E6}"/>
          </ac:picMkLst>
        </pc:picChg>
        <pc:inkChg chg="add del">
          <ac:chgData name="Whitney Vielka Cabey" userId="2423b8b1-18e8-484f-a18e-af0a634fecc5" providerId="ADAL" clId="{ACF4E366-9174-1148-8F6B-387267D026AA}" dt="2025-06-03T22:27:41.186" v="8112" actId="9405"/>
          <ac:inkMkLst>
            <pc:docMk/>
            <pc:sldMk cId="3535554044" sldId="601"/>
            <ac:inkMk id="6" creationId="{ED21DCE2-B9B9-267A-2024-39C0314902C9}"/>
          </ac:inkMkLst>
        </pc:inkChg>
        <pc:inkChg chg="add del">
          <ac:chgData name="Whitney Vielka Cabey" userId="2423b8b1-18e8-484f-a18e-af0a634fecc5" providerId="ADAL" clId="{ACF4E366-9174-1148-8F6B-387267D026AA}" dt="2025-06-03T22:29:45.030" v="8114" actId="9405"/>
          <ac:inkMkLst>
            <pc:docMk/>
            <pc:sldMk cId="3535554044" sldId="601"/>
            <ac:inkMk id="7" creationId="{4C8B0B2B-E19F-B782-1545-1E33AC585E3D}"/>
          </ac:inkMkLst>
        </pc:inkChg>
        <pc:cxnChg chg="add">
          <ac:chgData name="Whitney Vielka Cabey" userId="2423b8b1-18e8-484f-a18e-af0a634fecc5" providerId="ADAL" clId="{ACF4E366-9174-1148-8F6B-387267D026AA}" dt="2025-06-04T10:48:12.840" v="14259" actId="26606"/>
          <ac:cxnSpMkLst>
            <pc:docMk/>
            <pc:sldMk cId="3535554044" sldId="601"/>
            <ac:cxnSpMk id="21" creationId="{AA2EAA10-076F-46BD-8F0F-B9A2FB77A85C}"/>
          </ac:cxnSpMkLst>
        </pc:cxnChg>
        <pc:cxnChg chg="add">
          <ac:chgData name="Whitney Vielka Cabey" userId="2423b8b1-18e8-484f-a18e-af0a634fecc5" providerId="ADAL" clId="{ACF4E366-9174-1148-8F6B-387267D026AA}" dt="2025-06-04T10:48:12.840" v="14259" actId="26606"/>
          <ac:cxnSpMkLst>
            <pc:docMk/>
            <pc:sldMk cId="3535554044" sldId="601"/>
            <ac:cxnSpMk id="23" creationId="{D891E407-403B-4764-86C9-33A56D3BCAA3}"/>
          </ac:cxnSpMkLst>
        </pc:cxnChg>
      </pc:sldChg>
      <pc:sldChg chg="addSp delSp modSp new mod ord modTransition setBg modClrScheme chgLayout modNotesTx">
        <pc:chgData name="Whitney Vielka Cabey" userId="2423b8b1-18e8-484f-a18e-af0a634fecc5" providerId="ADAL" clId="{ACF4E366-9174-1148-8F6B-387267D026AA}" dt="2025-06-04T11:35:43.614" v="16035"/>
        <pc:sldMkLst>
          <pc:docMk/>
          <pc:sldMk cId="1473671586" sldId="602"/>
        </pc:sldMkLst>
        <pc:spChg chg="del">
          <ac:chgData name="Whitney Vielka Cabey" userId="2423b8b1-18e8-484f-a18e-af0a634fecc5" providerId="ADAL" clId="{ACF4E366-9174-1148-8F6B-387267D026AA}" dt="2025-06-03T19:37:12.451" v="317" actId="700"/>
          <ac:spMkLst>
            <pc:docMk/>
            <pc:sldMk cId="1473671586" sldId="602"/>
            <ac:spMk id="2" creationId="{01D35DFD-BA53-68A5-9E8F-E1C1B8F212DD}"/>
          </ac:spMkLst>
        </pc:spChg>
        <pc:spChg chg="del">
          <ac:chgData name="Whitney Vielka Cabey" userId="2423b8b1-18e8-484f-a18e-af0a634fecc5" providerId="ADAL" clId="{ACF4E366-9174-1148-8F6B-387267D026AA}" dt="2025-06-03T19:37:12.451" v="317" actId="700"/>
          <ac:spMkLst>
            <pc:docMk/>
            <pc:sldMk cId="1473671586" sldId="602"/>
            <ac:spMk id="3" creationId="{AEF554AD-9502-5190-092A-C82B96856EF9}"/>
          </ac:spMkLst>
        </pc:spChg>
        <pc:spChg chg="add del">
          <ac:chgData name="Whitney Vielka Cabey" userId="2423b8b1-18e8-484f-a18e-af0a634fecc5" providerId="ADAL" clId="{ACF4E366-9174-1148-8F6B-387267D026AA}" dt="2025-06-04T00:03:20.921" v="10491" actId="22"/>
          <ac:spMkLst>
            <pc:docMk/>
            <pc:sldMk cId="1473671586" sldId="602"/>
            <ac:spMk id="6" creationId="{D9721C88-0D7B-4264-ADEC-2D1DB378F59E}"/>
          </ac:spMkLst>
        </pc:spChg>
        <pc:spChg chg="add mod ord">
          <ac:chgData name="Whitney Vielka Cabey" userId="2423b8b1-18e8-484f-a18e-af0a634fecc5" providerId="ADAL" clId="{ACF4E366-9174-1148-8F6B-387267D026AA}" dt="2025-06-04T02:51:54.641" v="13398" actId="1076"/>
          <ac:spMkLst>
            <pc:docMk/>
            <pc:sldMk cId="1473671586" sldId="602"/>
            <ac:spMk id="7" creationId="{0F105123-815F-EC47-C3A1-4448F03E0755}"/>
          </ac:spMkLst>
        </pc:spChg>
        <pc:spChg chg="add del mod ord">
          <ac:chgData name="Whitney Vielka Cabey" userId="2423b8b1-18e8-484f-a18e-af0a634fecc5" providerId="ADAL" clId="{ACF4E366-9174-1148-8F6B-387267D026AA}" dt="2025-06-04T00:03:25.854" v="10493" actId="478"/>
          <ac:spMkLst>
            <pc:docMk/>
            <pc:sldMk cId="1473671586" sldId="602"/>
            <ac:spMk id="8" creationId="{6FC84E73-3DFD-458C-7632-2690925BEB08}"/>
          </ac:spMkLst>
        </pc:spChg>
        <pc:spChg chg="add del">
          <ac:chgData name="Whitney Vielka Cabey" userId="2423b8b1-18e8-484f-a18e-af0a634fecc5" providerId="ADAL" clId="{ACF4E366-9174-1148-8F6B-387267D026AA}" dt="2025-06-03T19:37:24.551" v="320" actId="26606"/>
          <ac:spMkLst>
            <pc:docMk/>
            <pc:sldMk cId="1473671586" sldId="602"/>
            <ac:spMk id="9" creationId="{AB8C311F-7253-4AED-9701-7FC0708C41C7}"/>
          </ac:spMkLst>
        </pc:spChg>
        <pc:spChg chg="add mod">
          <ac:chgData name="Whitney Vielka Cabey" userId="2423b8b1-18e8-484f-a18e-af0a634fecc5" providerId="ADAL" clId="{ACF4E366-9174-1148-8F6B-387267D026AA}" dt="2025-06-04T11:35:43.614" v="16035"/>
          <ac:spMkLst>
            <pc:docMk/>
            <pc:sldMk cId="1473671586" sldId="602"/>
            <ac:spMk id="10" creationId="{5658C0B9-EA16-FE88-8AB5-482C85E1DC1D}"/>
          </ac:spMkLst>
        </pc:spChg>
        <pc:spChg chg="add del">
          <ac:chgData name="Whitney Vielka Cabey" userId="2423b8b1-18e8-484f-a18e-af0a634fecc5" providerId="ADAL" clId="{ACF4E366-9174-1148-8F6B-387267D026AA}" dt="2025-06-03T19:37:24.551" v="320" actId="26606"/>
          <ac:spMkLst>
            <pc:docMk/>
            <pc:sldMk cId="1473671586" sldId="602"/>
            <ac:spMk id="11" creationId="{E2384209-CB15-4CDF-9D31-C44FD9A3F20D}"/>
          </ac:spMkLst>
        </pc:spChg>
        <pc:spChg chg="add del">
          <ac:chgData name="Whitney Vielka Cabey" userId="2423b8b1-18e8-484f-a18e-af0a634fecc5" providerId="ADAL" clId="{ACF4E366-9174-1148-8F6B-387267D026AA}" dt="2025-06-03T19:37:24.551" v="320" actId="26606"/>
          <ac:spMkLst>
            <pc:docMk/>
            <pc:sldMk cId="1473671586" sldId="602"/>
            <ac:spMk id="13" creationId="{2633B3B5-CC90-43F0-8714-D31D1F3F0209}"/>
          </ac:spMkLst>
        </pc:spChg>
        <pc:spChg chg="add del">
          <ac:chgData name="Whitney Vielka Cabey" userId="2423b8b1-18e8-484f-a18e-af0a634fecc5" providerId="ADAL" clId="{ACF4E366-9174-1148-8F6B-387267D026AA}" dt="2025-06-03T19:37:24.551" v="320" actId="26606"/>
          <ac:spMkLst>
            <pc:docMk/>
            <pc:sldMk cId="1473671586" sldId="602"/>
            <ac:spMk id="15" creationId="{A8D57A06-A426-446D-B02C-A2DC6B62E45E}"/>
          </ac:spMkLst>
        </pc:spChg>
        <pc:spChg chg="add del">
          <ac:chgData name="Whitney Vielka Cabey" userId="2423b8b1-18e8-484f-a18e-af0a634fecc5" providerId="ADAL" clId="{ACF4E366-9174-1148-8F6B-387267D026AA}" dt="2025-06-03T19:37:26.580" v="322" actId="26606"/>
          <ac:spMkLst>
            <pc:docMk/>
            <pc:sldMk cId="1473671586" sldId="602"/>
            <ac:spMk id="17" creationId="{6680F1D3-7650-4307-A001-0163AD371D29}"/>
          </ac:spMkLst>
        </pc:spChg>
        <pc:spChg chg="add del">
          <ac:chgData name="Whitney Vielka Cabey" userId="2423b8b1-18e8-484f-a18e-af0a634fecc5" providerId="ADAL" clId="{ACF4E366-9174-1148-8F6B-387267D026AA}" dt="2025-06-03T19:38:48.987" v="324" actId="26606"/>
          <ac:spMkLst>
            <pc:docMk/>
            <pc:sldMk cId="1473671586" sldId="602"/>
            <ac:spMk id="19" creationId="{AB8C311F-7253-4AED-9701-7FC0708C41C7}"/>
          </ac:spMkLst>
        </pc:spChg>
        <pc:spChg chg="add del">
          <ac:chgData name="Whitney Vielka Cabey" userId="2423b8b1-18e8-484f-a18e-af0a634fecc5" providerId="ADAL" clId="{ACF4E366-9174-1148-8F6B-387267D026AA}" dt="2025-06-03T19:38:48.987" v="324" actId="26606"/>
          <ac:spMkLst>
            <pc:docMk/>
            <pc:sldMk cId="1473671586" sldId="602"/>
            <ac:spMk id="20" creationId="{E2384209-CB15-4CDF-9D31-C44FD9A3F20D}"/>
          </ac:spMkLst>
        </pc:spChg>
        <pc:spChg chg="add del">
          <ac:chgData name="Whitney Vielka Cabey" userId="2423b8b1-18e8-484f-a18e-af0a634fecc5" providerId="ADAL" clId="{ACF4E366-9174-1148-8F6B-387267D026AA}" dt="2025-06-03T19:38:48.987" v="324" actId="26606"/>
          <ac:spMkLst>
            <pc:docMk/>
            <pc:sldMk cId="1473671586" sldId="602"/>
            <ac:spMk id="21" creationId="{2633B3B5-CC90-43F0-8714-D31D1F3F0209}"/>
          </ac:spMkLst>
        </pc:spChg>
        <pc:spChg chg="add del">
          <ac:chgData name="Whitney Vielka Cabey" userId="2423b8b1-18e8-484f-a18e-af0a634fecc5" providerId="ADAL" clId="{ACF4E366-9174-1148-8F6B-387267D026AA}" dt="2025-06-03T19:38:48.987" v="324" actId="26606"/>
          <ac:spMkLst>
            <pc:docMk/>
            <pc:sldMk cId="1473671586" sldId="602"/>
            <ac:spMk id="22" creationId="{A8D57A06-A426-446D-B02C-A2DC6B62E45E}"/>
          </ac:spMkLst>
        </pc:spChg>
        <pc:picChg chg="add mod">
          <ac:chgData name="Whitney Vielka Cabey" userId="2423b8b1-18e8-484f-a18e-af0a634fecc5" providerId="ADAL" clId="{ACF4E366-9174-1148-8F6B-387267D026AA}" dt="2025-06-04T00:03:54.304" v="10524" actId="1076"/>
          <ac:picMkLst>
            <pc:docMk/>
            <pc:sldMk cId="1473671586" sldId="602"/>
            <ac:picMk id="4" creationId="{1A046644-66D1-6B59-53F7-DA43BF2958B5}"/>
          </ac:picMkLst>
        </pc:picChg>
        <pc:picChg chg="add mod">
          <ac:chgData name="Whitney Vielka Cabey" userId="2423b8b1-18e8-484f-a18e-af0a634fecc5" providerId="ADAL" clId="{ACF4E366-9174-1148-8F6B-387267D026AA}" dt="2025-06-04T11:35:43.614" v="16035"/>
          <ac:picMkLst>
            <pc:docMk/>
            <pc:sldMk cId="1473671586" sldId="602"/>
            <ac:picMk id="14" creationId="{9AA9A9F3-8C43-76CE-7FEC-6B16900B9F21}"/>
          </ac:picMkLst>
        </pc:picChg>
        <pc:cxnChg chg="add mod">
          <ac:chgData name="Whitney Vielka Cabey" userId="2423b8b1-18e8-484f-a18e-af0a634fecc5" providerId="ADAL" clId="{ACF4E366-9174-1148-8F6B-387267D026AA}" dt="2025-06-04T11:35:43.614" v="16035"/>
          <ac:cxnSpMkLst>
            <pc:docMk/>
            <pc:sldMk cId="1473671586" sldId="602"/>
            <ac:cxnSpMk id="12" creationId="{6C853C9A-C307-3C7C-F2B3-60A6AF45455E}"/>
          </ac:cxnSpMkLst>
        </pc:cxnChg>
      </pc:sldChg>
      <pc:sldChg chg="addSp modSp add del mod setBg">
        <pc:chgData name="Whitney Vielka Cabey" userId="2423b8b1-18e8-484f-a18e-af0a634fecc5" providerId="ADAL" clId="{ACF4E366-9174-1148-8F6B-387267D026AA}" dt="2025-06-03T19:44:53.464" v="626" actId="2696"/>
        <pc:sldMkLst>
          <pc:docMk/>
          <pc:sldMk cId="165225469" sldId="603"/>
        </pc:sldMkLst>
        <pc:spChg chg="add">
          <ac:chgData name="Whitney Vielka Cabey" userId="2423b8b1-18e8-484f-a18e-af0a634fecc5" providerId="ADAL" clId="{ACF4E366-9174-1148-8F6B-387267D026AA}" dt="2025-06-03T19:43:06.294" v="329" actId="26606"/>
          <ac:spMkLst>
            <pc:docMk/>
            <pc:sldMk cId="165225469" sldId="603"/>
            <ac:spMk id="9" creationId="{AB8C311F-7253-4AED-9701-7FC0708C41C7}"/>
          </ac:spMkLst>
        </pc:spChg>
        <pc:spChg chg="add">
          <ac:chgData name="Whitney Vielka Cabey" userId="2423b8b1-18e8-484f-a18e-af0a634fecc5" providerId="ADAL" clId="{ACF4E366-9174-1148-8F6B-387267D026AA}" dt="2025-06-03T19:43:06.294" v="329" actId="26606"/>
          <ac:spMkLst>
            <pc:docMk/>
            <pc:sldMk cId="165225469" sldId="603"/>
            <ac:spMk id="11" creationId="{E2384209-CB15-4CDF-9D31-C44FD9A3F20D}"/>
          </ac:spMkLst>
        </pc:spChg>
        <pc:spChg chg="add">
          <ac:chgData name="Whitney Vielka Cabey" userId="2423b8b1-18e8-484f-a18e-af0a634fecc5" providerId="ADAL" clId="{ACF4E366-9174-1148-8F6B-387267D026AA}" dt="2025-06-03T19:43:06.294" v="329" actId="26606"/>
          <ac:spMkLst>
            <pc:docMk/>
            <pc:sldMk cId="165225469" sldId="603"/>
            <ac:spMk id="13" creationId="{2633B3B5-CC90-43F0-8714-D31D1F3F0209}"/>
          </ac:spMkLst>
        </pc:spChg>
        <pc:spChg chg="add">
          <ac:chgData name="Whitney Vielka Cabey" userId="2423b8b1-18e8-484f-a18e-af0a634fecc5" providerId="ADAL" clId="{ACF4E366-9174-1148-8F6B-387267D026AA}" dt="2025-06-03T19:43:06.294" v="329" actId="26606"/>
          <ac:spMkLst>
            <pc:docMk/>
            <pc:sldMk cId="165225469" sldId="603"/>
            <ac:spMk id="15" creationId="{A8D57A06-A426-446D-B02C-A2DC6B62E45E}"/>
          </ac:spMkLst>
        </pc:spChg>
        <pc:picChg chg="mod">
          <ac:chgData name="Whitney Vielka Cabey" userId="2423b8b1-18e8-484f-a18e-af0a634fecc5" providerId="ADAL" clId="{ACF4E366-9174-1148-8F6B-387267D026AA}" dt="2025-06-03T19:43:29.187" v="337" actId="1076"/>
          <ac:picMkLst>
            <pc:docMk/>
            <pc:sldMk cId="165225469" sldId="603"/>
            <ac:picMk id="4" creationId="{AAB176A1-FD59-88FF-AFDF-E0D2A8F27B6C}"/>
          </ac:picMkLst>
        </pc:picChg>
      </pc:sldChg>
      <pc:sldChg chg="addSp delSp modSp add mod ord setBg modAnim modNotesTx">
        <pc:chgData name="Whitney Vielka Cabey" userId="2423b8b1-18e8-484f-a18e-af0a634fecc5" providerId="ADAL" clId="{ACF4E366-9174-1148-8F6B-387267D026AA}" dt="2025-06-04T10:51:17.993" v="14339" actId="20578"/>
        <pc:sldMkLst>
          <pc:docMk/>
          <pc:sldMk cId="743300363" sldId="603"/>
        </pc:sldMkLst>
        <pc:spChg chg="add del">
          <ac:chgData name="Whitney Vielka Cabey" userId="2423b8b1-18e8-484f-a18e-af0a634fecc5" providerId="ADAL" clId="{ACF4E366-9174-1148-8F6B-387267D026AA}" dt="2025-06-03T19:45:22.447" v="629" actId="478"/>
          <ac:spMkLst>
            <pc:docMk/>
            <pc:sldMk cId="743300363" sldId="603"/>
            <ac:spMk id="2" creationId="{E88895D7-40FE-A2DF-E43E-74CA962C4C91}"/>
          </ac:spMkLst>
        </pc:spChg>
        <pc:spChg chg="add mod">
          <ac:chgData name="Whitney Vielka Cabey" userId="2423b8b1-18e8-484f-a18e-af0a634fecc5" providerId="ADAL" clId="{ACF4E366-9174-1148-8F6B-387267D026AA}" dt="2025-06-03T21:35:22.480" v="4183" actId="1076"/>
          <ac:spMkLst>
            <pc:docMk/>
            <pc:sldMk cId="743300363" sldId="603"/>
            <ac:spMk id="3" creationId="{AF919675-5984-A6A5-2F33-8BDCF3A3E590}"/>
          </ac:spMkLst>
        </pc:spChg>
        <pc:spChg chg="add del mod">
          <ac:chgData name="Whitney Vielka Cabey" userId="2423b8b1-18e8-484f-a18e-af0a634fecc5" providerId="ADAL" clId="{ACF4E366-9174-1148-8F6B-387267D026AA}" dt="2025-06-03T19:50:45.216" v="793" actId="478"/>
          <ac:spMkLst>
            <pc:docMk/>
            <pc:sldMk cId="743300363" sldId="603"/>
            <ac:spMk id="5" creationId="{5B2907FA-3BF9-F649-4B4F-BCD613C61BB4}"/>
          </ac:spMkLst>
        </pc:spChg>
        <pc:spChg chg="add del mod">
          <ac:chgData name="Whitney Vielka Cabey" userId="2423b8b1-18e8-484f-a18e-af0a634fecc5" providerId="ADAL" clId="{ACF4E366-9174-1148-8F6B-387267D026AA}" dt="2025-06-03T19:52:58.208" v="812" actId="478"/>
          <ac:spMkLst>
            <pc:docMk/>
            <pc:sldMk cId="743300363" sldId="603"/>
            <ac:spMk id="6" creationId="{3D6434F3-2E62-8907-3F69-D54786739895}"/>
          </ac:spMkLst>
        </pc:spChg>
        <pc:spChg chg="add del mod">
          <ac:chgData name="Whitney Vielka Cabey" userId="2423b8b1-18e8-484f-a18e-af0a634fecc5" providerId="ADAL" clId="{ACF4E366-9174-1148-8F6B-387267D026AA}" dt="2025-06-03T19:54:24.112" v="893" actId="478"/>
          <ac:spMkLst>
            <pc:docMk/>
            <pc:sldMk cId="743300363" sldId="603"/>
            <ac:spMk id="7" creationId="{581C9B99-5B9E-5390-B1CE-0588438A93B4}"/>
          </ac:spMkLst>
        </pc:spChg>
        <pc:spChg chg="add mod">
          <ac:chgData name="Whitney Vielka Cabey" userId="2423b8b1-18e8-484f-a18e-af0a634fecc5" providerId="ADAL" clId="{ACF4E366-9174-1148-8F6B-387267D026AA}" dt="2025-06-03T21:35:25.584" v="4184" actId="1076"/>
          <ac:spMkLst>
            <pc:docMk/>
            <pc:sldMk cId="743300363" sldId="603"/>
            <ac:spMk id="9" creationId="{03B7085F-3A4B-29D0-98EF-BE273427F92A}"/>
          </ac:spMkLst>
        </pc:spChg>
        <pc:spChg chg="add mod">
          <ac:chgData name="Whitney Vielka Cabey" userId="2423b8b1-18e8-484f-a18e-af0a634fecc5" providerId="ADAL" clId="{ACF4E366-9174-1148-8F6B-387267D026AA}" dt="2025-06-04T10:21:31.160" v="13805" actId="1076"/>
          <ac:spMkLst>
            <pc:docMk/>
            <pc:sldMk cId="743300363" sldId="603"/>
            <ac:spMk id="12" creationId="{3B79E771-5662-0DCC-DB16-FB43F469FC25}"/>
          </ac:spMkLst>
        </pc:spChg>
        <pc:picChg chg="del mod">
          <ac:chgData name="Whitney Vielka Cabey" userId="2423b8b1-18e8-484f-a18e-af0a634fecc5" providerId="ADAL" clId="{ACF4E366-9174-1148-8F6B-387267D026AA}" dt="2025-06-03T21:30:44.291" v="4138" actId="478"/>
          <ac:picMkLst>
            <pc:docMk/>
            <pc:sldMk cId="743300363" sldId="603"/>
            <ac:picMk id="4" creationId="{63566C59-9B12-642E-5164-483BD9EF318D}"/>
          </ac:picMkLst>
        </pc:picChg>
        <pc:picChg chg="add mod">
          <ac:chgData name="Whitney Vielka Cabey" userId="2423b8b1-18e8-484f-a18e-af0a634fecc5" providerId="ADAL" clId="{ACF4E366-9174-1148-8F6B-387267D026AA}" dt="2025-06-03T21:35:29.640" v="4185" actId="1076"/>
          <ac:picMkLst>
            <pc:docMk/>
            <pc:sldMk cId="743300363" sldId="603"/>
            <ac:picMk id="8" creationId="{B57A2BA4-A71F-3BE7-1D12-4AE04017B1AE}"/>
          </ac:picMkLst>
        </pc:picChg>
        <pc:picChg chg="add mod">
          <ac:chgData name="Whitney Vielka Cabey" userId="2423b8b1-18e8-484f-a18e-af0a634fecc5" providerId="ADAL" clId="{ACF4E366-9174-1148-8F6B-387267D026AA}" dt="2025-06-04T02:48:42.568" v="13142"/>
          <ac:picMkLst>
            <pc:docMk/>
            <pc:sldMk cId="743300363" sldId="603"/>
            <ac:picMk id="10" creationId="{481F9A8F-0BEB-7178-F57E-EACD86D50C0D}"/>
          </ac:picMkLst>
        </pc:picChg>
        <pc:picChg chg="add mod">
          <ac:chgData name="Whitney Vielka Cabey" userId="2423b8b1-18e8-484f-a18e-af0a634fecc5" providerId="ADAL" clId="{ACF4E366-9174-1148-8F6B-387267D026AA}" dt="2025-06-04T02:49:03.035" v="13148"/>
          <ac:picMkLst>
            <pc:docMk/>
            <pc:sldMk cId="743300363" sldId="603"/>
            <ac:picMk id="11" creationId="{1278264E-CA95-E271-76F7-19403EEE6291}"/>
          </ac:picMkLst>
        </pc:picChg>
      </pc:sldChg>
      <pc:sldChg chg="modSp add del mod">
        <pc:chgData name="Whitney Vielka Cabey" userId="2423b8b1-18e8-484f-a18e-af0a634fecc5" providerId="ADAL" clId="{ACF4E366-9174-1148-8F6B-387267D026AA}" dt="2025-06-03T21:22:57.243" v="3911" actId="2696"/>
        <pc:sldMkLst>
          <pc:docMk/>
          <pc:sldMk cId="2181329620" sldId="604"/>
        </pc:sldMkLst>
        <pc:spChg chg="mod">
          <ac:chgData name="Whitney Vielka Cabey" userId="2423b8b1-18e8-484f-a18e-af0a634fecc5" providerId="ADAL" clId="{ACF4E366-9174-1148-8F6B-387267D026AA}" dt="2025-06-03T20:06:39.263" v="922" actId="20577"/>
          <ac:spMkLst>
            <pc:docMk/>
            <pc:sldMk cId="2181329620" sldId="604"/>
            <ac:spMk id="2" creationId="{EA57BEF4-955C-602B-26D1-807F6CBC5ABC}"/>
          </ac:spMkLst>
        </pc:spChg>
        <pc:spChg chg="mod">
          <ac:chgData name="Whitney Vielka Cabey" userId="2423b8b1-18e8-484f-a18e-af0a634fecc5" providerId="ADAL" clId="{ACF4E366-9174-1148-8F6B-387267D026AA}" dt="2025-06-03T20:07:06.438" v="927" actId="14100"/>
          <ac:spMkLst>
            <pc:docMk/>
            <pc:sldMk cId="2181329620" sldId="604"/>
            <ac:spMk id="8" creationId="{33C3AEC3-4897-5AE3-E46E-EED8CF6ABDBA}"/>
          </ac:spMkLst>
        </pc:spChg>
      </pc:sldChg>
      <pc:sldChg chg="add del ord modNotesTx">
        <pc:chgData name="Whitney Vielka Cabey" userId="2423b8b1-18e8-484f-a18e-af0a634fecc5" providerId="ADAL" clId="{ACF4E366-9174-1148-8F6B-387267D026AA}" dt="2025-06-04T10:22:41.133" v="13810" actId="2696"/>
        <pc:sldMkLst>
          <pc:docMk/>
          <pc:sldMk cId="2352987047" sldId="604"/>
        </pc:sldMkLst>
      </pc:sldChg>
      <pc:sldChg chg="add del">
        <pc:chgData name="Whitney Vielka Cabey" userId="2423b8b1-18e8-484f-a18e-af0a634fecc5" providerId="ADAL" clId="{ACF4E366-9174-1148-8F6B-387267D026AA}" dt="2025-06-03T22:24:16.099" v="8019" actId="2696"/>
        <pc:sldMkLst>
          <pc:docMk/>
          <pc:sldMk cId="3286366803" sldId="604"/>
        </pc:sldMkLst>
      </pc:sldChg>
      <pc:sldChg chg="addSp delSp modSp new mod setBg modNotesTx">
        <pc:chgData name="Whitney Vielka Cabey" userId="2423b8b1-18e8-484f-a18e-af0a634fecc5" providerId="ADAL" clId="{ACF4E366-9174-1148-8F6B-387267D026AA}" dt="2025-06-04T11:28:27.858" v="16018" actId="313"/>
        <pc:sldMkLst>
          <pc:docMk/>
          <pc:sldMk cId="1594863060" sldId="605"/>
        </pc:sldMkLst>
        <pc:spChg chg="del">
          <ac:chgData name="Whitney Vielka Cabey" userId="2423b8b1-18e8-484f-a18e-af0a634fecc5" providerId="ADAL" clId="{ACF4E366-9174-1148-8F6B-387267D026AA}" dt="2025-06-03T20:24:35.395" v="1085" actId="26606"/>
          <ac:spMkLst>
            <pc:docMk/>
            <pc:sldMk cId="1594863060" sldId="605"/>
            <ac:spMk id="2" creationId="{E7229071-5725-4A10-219F-F0727E808BCE}"/>
          </ac:spMkLst>
        </pc:spChg>
        <pc:spChg chg="del">
          <ac:chgData name="Whitney Vielka Cabey" userId="2423b8b1-18e8-484f-a18e-af0a634fecc5" providerId="ADAL" clId="{ACF4E366-9174-1148-8F6B-387267D026AA}" dt="2025-06-03T20:24:28.076" v="1081" actId="931"/>
          <ac:spMkLst>
            <pc:docMk/>
            <pc:sldMk cId="1594863060" sldId="605"/>
            <ac:spMk id="3" creationId="{B90662FC-0FD6-87A7-9CD2-6793849A981E}"/>
          </ac:spMkLst>
        </pc:spChg>
        <pc:spChg chg="add">
          <ac:chgData name="Whitney Vielka Cabey" userId="2423b8b1-18e8-484f-a18e-af0a634fecc5" providerId="ADAL" clId="{ACF4E366-9174-1148-8F6B-387267D026AA}" dt="2025-06-03T20:24:35.395" v="1085" actId="26606"/>
          <ac:spMkLst>
            <pc:docMk/>
            <pc:sldMk cId="1594863060" sldId="605"/>
            <ac:spMk id="11" creationId="{AB8C311F-7253-4AED-9701-7FC0708C41C7}"/>
          </ac:spMkLst>
        </pc:spChg>
        <pc:spChg chg="add">
          <ac:chgData name="Whitney Vielka Cabey" userId="2423b8b1-18e8-484f-a18e-af0a634fecc5" providerId="ADAL" clId="{ACF4E366-9174-1148-8F6B-387267D026AA}" dt="2025-06-03T20:24:35.395" v="1085" actId="26606"/>
          <ac:spMkLst>
            <pc:docMk/>
            <pc:sldMk cId="1594863060" sldId="605"/>
            <ac:spMk id="13" creationId="{E2384209-CB15-4CDF-9D31-C44FD9A3F20D}"/>
          </ac:spMkLst>
        </pc:spChg>
        <pc:spChg chg="add">
          <ac:chgData name="Whitney Vielka Cabey" userId="2423b8b1-18e8-484f-a18e-af0a634fecc5" providerId="ADAL" clId="{ACF4E366-9174-1148-8F6B-387267D026AA}" dt="2025-06-03T20:24:35.395" v="1085" actId="26606"/>
          <ac:spMkLst>
            <pc:docMk/>
            <pc:sldMk cId="1594863060" sldId="605"/>
            <ac:spMk id="15" creationId="{2633B3B5-CC90-43F0-8714-D31D1F3F0209}"/>
          </ac:spMkLst>
        </pc:spChg>
        <pc:spChg chg="add">
          <ac:chgData name="Whitney Vielka Cabey" userId="2423b8b1-18e8-484f-a18e-af0a634fecc5" providerId="ADAL" clId="{ACF4E366-9174-1148-8F6B-387267D026AA}" dt="2025-06-03T20:24:35.395" v="1085" actId="26606"/>
          <ac:spMkLst>
            <pc:docMk/>
            <pc:sldMk cId="1594863060" sldId="605"/>
            <ac:spMk id="17" creationId="{A8D57A06-A426-446D-B02C-A2DC6B62E45E}"/>
          </ac:spMkLst>
        </pc:spChg>
        <pc:picChg chg="add mod">
          <ac:chgData name="Whitney Vielka Cabey" userId="2423b8b1-18e8-484f-a18e-af0a634fecc5" providerId="ADAL" clId="{ACF4E366-9174-1148-8F6B-387267D026AA}" dt="2025-06-03T20:24:15.274" v="1080"/>
          <ac:picMkLst>
            <pc:docMk/>
            <pc:sldMk cId="1594863060" sldId="605"/>
            <ac:picMk id="4" creationId="{7B3B1AFA-EF44-7AAF-0643-4695A5FFF1C1}"/>
          </ac:picMkLst>
        </pc:picChg>
        <pc:picChg chg="add mod">
          <ac:chgData name="Whitney Vielka Cabey" userId="2423b8b1-18e8-484f-a18e-af0a634fecc5" providerId="ADAL" clId="{ACF4E366-9174-1148-8F6B-387267D026AA}" dt="2025-06-03T20:24:35.395" v="1085" actId="26606"/>
          <ac:picMkLst>
            <pc:docMk/>
            <pc:sldMk cId="1594863060" sldId="605"/>
            <ac:picMk id="6" creationId="{CF5FAFDE-A1A3-1763-42E3-61D1431B70D8}"/>
          </ac:picMkLst>
        </pc:picChg>
      </pc:sldChg>
      <pc:sldChg chg="addSp delSp modSp new mod setBg modNotesTx">
        <pc:chgData name="Whitney Vielka Cabey" userId="2423b8b1-18e8-484f-a18e-af0a634fecc5" providerId="ADAL" clId="{ACF4E366-9174-1148-8F6B-387267D026AA}" dt="2025-06-04T02:43:13.628" v="12669" actId="20577"/>
        <pc:sldMkLst>
          <pc:docMk/>
          <pc:sldMk cId="1279260447" sldId="606"/>
        </pc:sldMkLst>
        <pc:spChg chg="del">
          <ac:chgData name="Whitney Vielka Cabey" userId="2423b8b1-18e8-484f-a18e-af0a634fecc5" providerId="ADAL" clId="{ACF4E366-9174-1148-8F6B-387267D026AA}" dt="2025-06-03T20:28:33.537" v="1226" actId="478"/>
          <ac:spMkLst>
            <pc:docMk/>
            <pc:sldMk cId="1279260447" sldId="606"/>
            <ac:spMk id="2" creationId="{6A108B5C-14C0-A8FB-CA7C-31B0DAEB5EB0}"/>
          </ac:spMkLst>
        </pc:spChg>
        <pc:spChg chg="del">
          <ac:chgData name="Whitney Vielka Cabey" userId="2423b8b1-18e8-484f-a18e-af0a634fecc5" providerId="ADAL" clId="{ACF4E366-9174-1148-8F6B-387267D026AA}" dt="2025-06-03T20:25:04.265" v="1142" actId="931"/>
          <ac:spMkLst>
            <pc:docMk/>
            <pc:sldMk cId="1279260447" sldId="606"/>
            <ac:spMk id="3" creationId="{92045573-1368-C418-4F05-4A53B85FCF82}"/>
          </ac:spMkLst>
        </pc:spChg>
        <pc:spChg chg="add del mod">
          <ac:chgData name="Whitney Vielka Cabey" userId="2423b8b1-18e8-484f-a18e-af0a634fecc5" providerId="ADAL" clId="{ACF4E366-9174-1148-8F6B-387267D026AA}" dt="2025-06-03T20:28:35.458" v="1227" actId="478"/>
          <ac:spMkLst>
            <pc:docMk/>
            <pc:sldMk cId="1279260447" sldId="606"/>
            <ac:spMk id="7" creationId="{013587D9-7F52-D71C-C4B7-A325B54C839D}"/>
          </ac:spMkLst>
        </pc:spChg>
        <pc:spChg chg="add mod">
          <ac:chgData name="Whitney Vielka Cabey" userId="2423b8b1-18e8-484f-a18e-af0a634fecc5" providerId="ADAL" clId="{ACF4E366-9174-1148-8F6B-387267D026AA}" dt="2025-06-03T23:01:16.582" v="8351" actId="1076"/>
          <ac:spMkLst>
            <pc:docMk/>
            <pc:sldMk cId="1279260447" sldId="606"/>
            <ac:spMk id="8" creationId="{5668E3A4-9871-2461-4650-4329E1170E53}"/>
          </ac:spMkLst>
        </pc:spChg>
        <pc:picChg chg="add del mod">
          <ac:chgData name="Whitney Vielka Cabey" userId="2423b8b1-18e8-484f-a18e-af0a634fecc5" providerId="ADAL" clId="{ACF4E366-9174-1148-8F6B-387267D026AA}" dt="2025-06-03T20:26:34.768" v="1190" actId="478"/>
          <ac:picMkLst>
            <pc:docMk/>
            <pc:sldMk cId="1279260447" sldId="606"/>
            <ac:picMk id="5" creationId="{EBEE2CE3-E343-E52F-A91B-829AE533A145}"/>
          </ac:picMkLst>
        </pc:picChg>
      </pc:sldChg>
      <pc:sldChg chg="add del setBg">
        <pc:chgData name="Whitney Vielka Cabey" userId="2423b8b1-18e8-484f-a18e-af0a634fecc5" providerId="ADAL" clId="{ACF4E366-9174-1148-8F6B-387267D026AA}" dt="2025-06-04T02:48:38.095" v="13140"/>
        <pc:sldMkLst>
          <pc:docMk/>
          <pc:sldMk cId="1736758935" sldId="607"/>
        </pc:sldMkLst>
      </pc:sldChg>
      <pc:sldChg chg="add del setBg modNotesTx">
        <pc:chgData name="Whitney Vielka Cabey" userId="2423b8b1-18e8-484f-a18e-af0a634fecc5" providerId="ADAL" clId="{ACF4E366-9174-1148-8F6B-387267D026AA}" dt="2025-06-04T15:39:04.756" v="19022" actId="20577"/>
        <pc:sldMkLst>
          <pc:docMk/>
          <pc:sldMk cId="2218539546" sldId="607"/>
        </pc:sldMkLst>
      </pc:sldChg>
      <pc:sldChg chg="add del setBg">
        <pc:chgData name="Whitney Vielka Cabey" userId="2423b8b1-18e8-484f-a18e-af0a634fecc5" providerId="ADAL" clId="{ACF4E366-9174-1148-8F6B-387267D026AA}" dt="2025-06-04T02:49:13.275" v="13150"/>
        <pc:sldMkLst>
          <pc:docMk/>
          <pc:sldMk cId="2493432100" sldId="607"/>
        </pc:sldMkLst>
      </pc:sldChg>
      <pc:sldChg chg="add del setBg">
        <pc:chgData name="Whitney Vielka Cabey" userId="2423b8b1-18e8-484f-a18e-af0a634fecc5" providerId="ADAL" clId="{ACF4E366-9174-1148-8F6B-387267D026AA}" dt="2025-06-04T10:22:15.592" v="13808"/>
        <pc:sldMkLst>
          <pc:docMk/>
          <pc:sldMk cId="3010676084" sldId="607"/>
        </pc:sldMkLst>
      </pc:sldChg>
      <pc:sldChg chg="add del setBg">
        <pc:chgData name="Whitney Vielka Cabey" userId="2423b8b1-18e8-484f-a18e-af0a634fecc5" providerId="ADAL" clId="{ACF4E366-9174-1148-8F6B-387267D026AA}" dt="2025-06-04T02:49:00.185" v="13146"/>
        <pc:sldMkLst>
          <pc:docMk/>
          <pc:sldMk cId="3200522614" sldId="607"/>
        </pc:sldMkLst>
      </pc:sldChg>
      <pc:sldChg chg="addSp delSp modSp new add del mod setBg modClrScheme chgLayout modNotesTx">
        <pc:chgData name="Whitney Vielka Cabey" userId="2423b8b1-18e8-484f-a18e-af0a634fecc5" providerId="ADAL" clId="{ACF4E366-9174-1148-8F6B-387267D026AA}" dt="2025-06-04T02:48:49.502" v="13144" actId="2696"/>
        <pc:sldMkLst>
          <pc:docMk/>
          <pc:sldMk cId="3273996512" sldId="607"/>
        </pc:sldMkLst>
        <pc:spChg chg="del">
          <ac:chgData name="Whitney Vielka Cabey" userId="2423b8b1-18e8-484f-a18e-af0a634fecc5" providerId="ADAL" clId="{ACF4E366-9174-1148-8F6B-387267D026AA}" dt="2025-06-03T23:09:52.895" v="8470" actId="700"/>
          <ac:spMkLst>
            <pc:docMk/>
            <pc:sldMk cId="3273996512" sldId="607"/>
            <ac:spMk id="2" creationId="{8DB2D353-F7CB-FB91-C392-90D7B4045848}"/>
          </ac:spMkLst>
        </pc:spChg>
        <pc:spChg chg="del">
          <ac:chgData name="Whitney Vielka Cabey" userId="2423b8b1-18e8-484f-a18e-af0a634fecc5" providerId="ADAL" clId="{ACF4E366-9174-1148-8F6B-387267D026AA}" dt="2025-06-03T20:35:05.221" v="1760" actId="931"/>
          <ac:spMkLst>
            <pc:docMk/>
            <pc:sldMk cId="3273996512" sldId="607"/>
            <ac:spMk id="3" creationId="{2EF51D7D-8829-A62B-A879-FC7DE55E53C3}"/>
          </ac:spMkLst>
        </pc:spChg>
        <pc:picChg chg="add del mod ord">
          <ac:chgData name="Whitney Vielka Cabey" userId="2423b8b1-18e8-484f-a18e-af0a634fecc5" providerId="ADAL" clId="{ACF4E366-9174-1148-8F6B-387267D026AA}" dt="2025-06-03T23:10:30.873" v="8474" actId="478"/>
          <ac:picMkLst>
            <pc:docMk/>
            <pc:sldMk cId="3273996512" sldId="607"/>
            <ac:picMk id="5" creationId="{23801CCA-E8F9-5A4A-1EEF-7E2D443CBA86}"/>
          </ac:picMkLst>
        </pc:picChg>
      </pc:sldChg>
      <pc:sldChg chg="addSp delSp modSp new mod modNotesTx">
        <pc:chgData name="Whitney Vielka Cabey" userId="2423b8b1-18e8-484f-a18e-af0a634fecc5" providerId="ADAL" clId="{ACF4E366-9174-1148-8F6B-387267D026AA}" dt="2025-06-04T10:04:04.225" v="13636" actId="20577"/>
        <pc:sldMkLst>
          <pc:docMk/>
          <pc:sldMk cId="3201461010" sldId="608"/>
        </pc:sldMkLst>
        <pc:spChg chg="del mod">
          <ac:chgData name="Whitney Vielka Cabey" userId="2423b8b1-18e8-484f-a18e-af0a634fecc5" providerId="ADAL" clId="{ACF4E366-9174-1148-8F6B-387267D026AA}" dt="2025-06-03T23:01:54.147" v="8357" actId="478"/>
          <ac:spMkLst>
            <pc:docMk/>
            <pc:sldMk cId="3201461010" sldId="608"/>
            <ac:spMk id="2" creationId="{F10490E3-2D96-C2CD-D0E2-9283384F4260}"/>
          </ac:spMkLst>
        </pc:spChg>
        <pc:spChg chg="del">
          <ac:chgData name="Whitney Vielka Cabey" userId="2423b8b1-18e8-484f-a18e-af0a634fecc5" providerId="ADAL" clId="{ACF4E366-9174-1148-8F6B-387267D026AA}" dt="2025-06-03T23:01:44.063" v="8352" actId="931"/>
          <ac:spMkLst>
            <pc:docMk/>
            <pc:sldMk cId="3201461010" sldId="608"/>
            <ac:spMk id="3" creationId="{C9DAC001-2C84-CDDE-385E-113C96B9EDBE}"/>
          </ac:spMkLst>
        </pc:spChg>
        <pc:spChg chg="add mod">
          <ac:chgData name="Whitney Vielka Cabey" userId="2423b8b1-18e8-484f-a18e-af0a634fecc5" providerId="ADAL" clId="{ACF4E366-9174-1148-8F6B-387267D026AA}" dt="2025-06-04T10:01:50.305" v="13518" actId="20577"/>
          <ac:spMkLst>
            <pc:docMk/>
            <pc:sldMk cId="3201461010" sldId="608"/>
            <ac:spMk id="14" creationId="{CBC68F1F-07AE-0718-75BA-51A71043418F}"/>
          </ac:spMkLst>
        </pc:spChg>
        <pc:picChg chg="add mod">
          <ac:chgData name="Whitney Vielka Cabey" userId="2423b8b1-18e8-484f-a18e-af0a634fecc5" providerId="ADAL" clId="{ACF4E366-9174-1148-8F6B-387267D026AA}" dt="2025-06-03T23:05:36.771" v="8380" actId="1076"/>
          <ac:picMkLst>
            <pc:docMk/>
            <pc:sldMk cId="3201461010" sldId="608"/>
            <ac:picMk id="5" creationId="{85C3518C-704C-948A-D680-16B46CA28489}"/>
          </ac:picMkLst>
        </pc:picChg>
        <pc:picChg chg="add mod">
          <ac:chgData name="Whitney Vielka Cabey" userId="2423b8b1-18e8-484f-a18e-af0a634fecc5" providerId="ADAL" clId="{ACF4E366-9174-1148-8F6B-387267D026AA}" dt="2025-06-03T23:04:34.395" v="8378" actId="1076"/>
          <ac:picMkLst>
            <pc:docMk/>
            <pc:sldMk cId="3201461010" sldId="608"/>
            <ac:picMk id="7" creationId="{E98AB50E-C964-886F-B447-9DB423E22825}"/>
          </ac:picMkLst>
        </pc:picChg>
        <pc:picChg chg="add mod">
          <ac:chgData name="Whitney Vielka Cabey" userId="2423b8b1-18e8-484f-a18e-af0a634fecc5" providerId="ADAL" clId="{ACF4E366-9174-1148-8F6B-387267D026AA}" dt="2025-06-03T23:02:01.583" v="8359" actId="1076"/>
          <ac:picMkLst>
            <pc:docMk/>
            <pc:sldMk cId="3201461010" sldId="608"/>
            <ac:picMk id="9" creationId="{A2C9E223-25A6-7AE8-DD93-48735145397D}"/>
          </ac:picMkLst>
        </pc:picChg>
        <pc:picChg chg="add mod">
          <ac:chgData name="Whitney Vielka Cabey" userId="2423b8b1-18e8-484f-a18e-af0a634fecc5" providerId="ADAL" clId="{ACF4E366-9174-1148-8F6B-387267D026AA}" dt="2025-06-03T23:01:56.504" v="8358" actId="1076"/>
          <ac:picMkLst>
            <pc:docMk/>
            <pc:sldMk cId="3201461010" sldId="608"/>
            <ac:picMk id="11" creationId="{6244248E-E5B6-0276-89F2-713FA49C2EBE}"/>
          </ac:picMkLst>
        </pc:picChg>
        <pc:picChg chg="add mod">
          <ac:chgData name="Whitney Vielka Cabey" userId="2423b8b1-18e8-484f-a18e-af0a634fecc5" providerId="ADAL" clId="{ACF4E366-9174-1148-8F6B-387267D026AA}" dt="2025-06-03T23:04:14.642" v="8374" actId="1076"/>
          <ac:picMkLst>
            <pc:docMk/>
            <pc:sldMk cId="3201461010" sldId="608"/>
            <ac:picMk id="13" creationId="{A96A29C5-BD9D-58BA-A6B1-B145073C15F7}"/>
          </ac:picMkLst>
        </pc:picChg>
        <pc:picChg chg="add mod">
          <ac:chgData name="Whitney Vielka Cabey" userId="2423b8b1-18e8-484f-a18e-af0a634fecc5" providerId="ADAL" clId="{ACF4E366-9174-1148-8F6B-387267D026AA}" dt="2025-06-04T10:03:32.707" v="13598" actId="1076"/>
          <ac:picMkLst>
            <pc:docMk/>
            <pc:sldMk cId="3201461010" sldId="608"/>
            <ac:picMk id="15" creationId="{65D784B5-1098-1E7D-4729-BB0EE16BAF4B}"/>
          </ac:picMkLst>
        </pc:picChg>
      </pc:sldChg>
      <pc:sldChg chg="new del ord modNotesTx">
        <pc:chgData name="Whitney Vielka Cabey" userId="2423b8b1-18e8-484f-a18e-af0a634fecc5" providerId="ADAL" clId="{ACF4E366-9174-1148-8F6B-387267D026AA}" dt="2025-06-03T22:19:36.367" v="7801" actId="2696"/>
        <pc:sldMkLst>
          <pc:docMk/>
          <pc:sldMk cId="1183249489" sldId="609"/>
        </pc:sldMkLst>
      </pc:sldChg>
      <pc:sldChg chg="addSp modSp new del mod modClrScheme chgLayout modNotesTx">
        <pc:chgData name="Whitney Vielka Cabey" userId="2423b8b1-18e8-484f-a18e-af0a634fecc5" providerId="ADAL" clId="{ACF4E366-9174-1148-8F6B-387267D026AA}" dt="2025-06-03T23:39:19.900" v="9377" actId="2696"/>
        <pc:sldMkLst>
          <pc:docMk/>
          <pc:sldMk cId="2273099614" sldId="610"/>
        </pc:sldMkLst>
        <pc:spChg chg="add mod">
          <ac:chgData name="Whitney Vielka Cabey" userId="2423b8b1-18e8-484f-a18e-af0a634fecc5" providerId="ADAL" clId="{ACF4E366-9174-1148-8F6B-387267D026AA}" dt="2025-06-03T23:20:44.024" v="8572" actId="20577"/>
          <ac:spMkLst>
            <pc:docMk/>
            <pc:sldMk cId="2273099614" sldId="610"/>
            <ac:spMk id="2" creationId="{2A13A00C-5975-F39C-AC7F-67722026CEB8}"/>
          </ac:spMkLst>
        </pc:spChg>
        <pc:spChg chg="add mod">
          <ac:chgData name="Whitney Vielka Cabey" userId="2423b8b1-18e8-484f-a18e-af0a634fecc5" providerId="ADAL" clId="{ACF4E366-9174-1148-8F6B-387267D026AA}" dt="2025-06-03T23:23:10.893" v="8713" actId="20577"/>
          <ac:spMkLst>
            <pc:docMk/>
            <pc:sldMk cId="2273099614" sldId="610"/>
            <ac:spMk id="3" creationId="{358C0A21-36A4-B141-C4D7-3C07BE7B295F}"/>
          </ac:spMkLst>
        </pc:spChg>
      </pc:sldChg>
      <pc:sldChg chg="addSp delSp modSp add del mod ord setBg modClrScheme chgLayout modNotesTx">
        <pc:chgData name="Whitney Vielka Cabey" userId="2423b8b1-18e8-484f-a18e-af0a634fecc5" providerId="ADAL" clId="{ACF4E366-9174-1148-8F6B-387267D026AA}" dt="2025-06-04T10:20:49.968" v="13800" actId="2696"/>
        <pc:sldMkLst>
          <pc:docMk/>
          <pc:sldMk cId="2153003758" sldId="611"/>
        </pc:sldMkLst>
        <pc:spChg chg="add del mod ord">
          <ac:chgData name="Whitney Vielka Cabey" userId="2423b8b1-18e8-484f-a18e-af0a634fecc5" providerId="ADAL" clId="{ACF4E366-9174-1148-8F6B-387267D026AA}" dt="2025-06-04T10:20:46.939" v="13799" actId="21"/>
          <ac:spMkLst>
            <pc:docMk/>
            <pc:sldMk cId="2153003758" sldId="611"/>
            <ac:spMk id="2" creationId="{8546BE39-373B-13C4-7B91-D88D9E775A8B}"/>
          </ac:spMkLst>
        </pc:spChg>
        <pc:spChg chg="add del mod ord">
          <ac:chgData name="Whitney Vielka Cabey" userId="2423b8b1-18e8-484f-a18e-af0a634fecc5" providerId="ADAL" clId="{ACF4E366-9174-1148-8F6B-387267D026AA}" dt="2025-06-03T21:31:47.944" v="4150" actId="478"/>
          <ac:spMkLst>
            <pc:docMk/>
            <pc:sldMk cId="2153003758" sldId="611"/>
            <ac:spMk id="3" creationId="{7E0867CE-08F3-43F9-D3C9-06C6E6267582}"/>
          </ac:spMkLst>
        </pc:spChg>
        <pc:spChg chg="add del mod ord">
          <ac:chgData name="Whitney Vielka Cabey" userId="2423b8b1-18e8-484f-a18e-af0a634fecc5" providerId="ADAL" clId="{ACF4E366-9174-1148-8F6B-387267D026AA}" dt="2025-06-04T00:02:16.885" v="10435" actId="478"/>
          <ac:spMkLst>
            <pc:docMk/>
            <pc:sldMk cId="2153003758" sldId="611"/>
            <ac:spMk id="5" creationId="{77582AA0-7295-ED1C-1A89-5775FD4E31B2}"/>
          </ac:spMkLst>
        </pc:spChg>
        <pc:spChg chg="add mod">
          <ac:chgData name="Whitney Vielka Cabey" userId="2423b8b1-18e8-484f-a18e-af0a634fecc5" providerId="ADAL" clId="{ACF4E366-9174-1148-8F6B-387267D026AA}" dt="2025-06-04T10:20:46.939" v="13799" actId="21"/>
          <ac:spMkLst>
            <pc:docMk/>
            <pc:sldMk cId="2153003758" sldId="611"/>
            <ac:spMk id="7" creationId="{303016FF-E24A-61C8-4848-45546C64A28C}"/>
          </ac:spMkLst>
        </pc:spChg>
        <pc:picChg chg="mod">
          <ac:chgData name="Whitney Vielka Cabey" userId="2423b8b1-18e8-484f-a18e-af0a634fecc5" providerId="ADAL" clId="{ACF4E366-9174-1148-8F6B-387267D026AA}" dt="2025-06-04T00:02:40.615" v="10484" actId="1076"/>
          <ac:picMkLst>
            <pc:docMk/>
            <pc:sldMk cId="2153003758" sldId="611"/>
            <ac:picMk id="4" creationId="{5443C87B-C18D-6BD6-177E-F6CD6A6D8524}"/>
          </ac:picMkLst>
        </pc:picChg>
      </pc:sldChg>
      <pc:sldChg chg="new del ord modNotesTx">
        <pc:chgData name="Whitney Vielka Cabey" userId="2423b8b1-18e8-484f-a18e-af0a634fecc5" providerId="ADAL" clId="{ACF4E366-9174-1148-8F6B-387267D026AA}" dt="2025-06-04T00:23:39.242" v="10712" actId="2696"/>
        <pc:sldMkLst>
          <pc:docMk/>
          <pc:sldMk cId="2101314175" sldId="612"/>
        </pc:sldMkLst>
      </pc:sldChg>
      <pc:sldChg chg="addSp delSp modSp new mod ord modClrScheme chgLayout modNotesTx">
        <pc:chgData name="Whitney Vielka Cabey" userId="2423b8b1-18e8-484f-a18e-af0a634fecc5" providerId="ADAL" clId="{ACF4E366-9174-1148-8F6B-387267D026AA}" dt="2025-06-04T10:43:10.281" v="14250" actId="1076"/>
        <pc:sldMkLst>
          <pc:docMk/>
          <pc:sldMk cId="3496535274" sldId="613"/>
        </pc:sldMkLst>
        <pc:spChg chg="del mod ord">
          <ac:chgData name="Whitney Vielka Cabey" userId="2423b8b1-18e8-484f-a18e-af0a634fecc5" providerId="ADAL" clId="{ACF4E366-9174-1148-8F6B-387267D026AA}" dt="2025-06-03T21:45:31.913" v="5358" actId="700"/>
          <ac:spMkLst>
            <pc:docMk/>
            <pc:sldMk cId="3496535274" sldId="613"/>
            <ac:spMk id="2" creationId="{FB355FDB-5E47-CE66-ECD2-EE79C19E6918}"/>
          </ac:spMkLst>
        </pc:spChg>
        <pc:spChg chg="del mod ord">
          <ac:chgData name="Whitney Vielka Cabey" userId="2423b8b1-18e8-484f-a18e-af0a634fecc5" providerId="ADAL" clId="{ACF4E366-9174-1148-8F6B-387267D026AA}" dt="2025-06-03T21:45:31.913" v="5358" actId="700"/>
          <ac:spMkLst>
            <pc:docMk/>
            <pc:sldMk cId="3496535274" sldId="613"/>
            <ac:spMk id="3" creationId="{7AEA0210-947B-F904-A322-FA3BF8CAC013}"/>
          </ac:spMkLst>
        </pc:spChg>
        <pc:spChg chg="del">
          <ac:chgData name="Whitney Vielka Cabey" userId="2423b8b1-18e8-484f-a18e-af0a634fecc5" providerId="ADAL" clId="{ACF4E366-9174-1148-8F6B-387267D026AA}" dt="2025-06-03T21:45:31.913" v="5358" actId="700"/>
          <ac:spMkLst>
            <pc:docMk/>
            <pc:sldMk cId="3496535274" sldId="613"/>
            <ac:spMk id="4" creationId="{CF4ABF42-4385-8EAA-45AB-E6AB80B6A2E4}"/>
          </ac:spMkLst>
        </pc:spChg>
        <pc:spChg chg="add mod ord">
          <ac:chgData name="Whitney Vielka Cabey" userId="2423b8b1-18e8-484f-a18e-af0a634fecc5" providerId="ADAL" clId="{ACF4E366-9174-1148-8F6B-387267D026AA}" dt="2025-06-04T00:01:28.779" v="10430" actId="20577"/>
          <ac:spMkLst>
            <pc:docMk/>
            <pc:sldMk cId="3496535274" sldId="613"/>
            <ac:spMk id="5" creationId="{7D476089-1937-16BA-C013-6CC116762C51}"/>
          </ac:spMkLst>
        </pc:spChg>
        <pc:spChg chg="add del mod ord">
          <ac:chgData name="Whitney Vielka Cabey" userId="2423b8b1-18e8-484f-a18e-af0a634fecc5" providerId="ADAL" clId="{ACF4E366-9174-1148-8F6B-387267D026AA}" dt="2025-06-04T00:05:14.173" v="10606" actId="931"/>
          <ac:spMkLst>
            <pc:docMk/>
            <pc:sldMk cId="3496535274" sldId="613"/>
            <ac:spMk id="6" creationId="{DBE2F6A7-2D7D-1887-0C63-C36A6ECF6D0D}"/>
          </ac:spMkLst>
        </pc:spChg>
        <pc:picChg chg="add mod">
          <ac:chgData name="Whitney Vielka Cabey" userId="2423b8b1-18e8-484f-a18e-af0a634fecc5" providerId="ADAL" clId="{ACF4E366-9174-1148-8F6B-387267D026AA}" dt="2025-06-04T00:10:23.896" v="10629" actId="1076"/>
          <ac:picMkLst>
            <pc:docMk/>
            <pc:sldMk cId="3496535274" sldId="613"/>
            <ac:picMk id="8" creationId="{18A0645B-EC9C-67CE-628B-D4773462A9F2}"/>
          </ac:picMkLst>
        </pc:picChg>
        <pc:picChg chg="add del mod">
          <ac:chgData name="Whitney Vielka Cabey" userId="2423b8b1-18e8-484f-a18e-af0a634fecc5" providerId="ADAL" clId="{ACF4E366-9174-1148-8F6B-387267D026AA}" dt="2025-06-04T00:14:03.235" v="10638" actId="478"/>
          <ac:picMkLst>
            <pc:docMk/>
            <pc:sldMk cId="3496535274" sldId="613"/>
            <ac:picMk id="10" creationId="{25DDEC45-4E7E-E2A9-9124-027876DFAEEE}"/>
          </ac:picMkLst>
        </pc:picChg>
        <pc:picChg chg="add del mod">
          <ac:chgData name="Whitney Vielka Cabey" userId="2423b8b1-18e8-484f-a18e-af0a634fecc5" providerId="ADAL" clId="{ACF4E366-9174-1148-8F6B-387267D026AA}" dt="2025-06-04T00:09:55.752" v="10626" actId="478"/>
          <ac:picMkLst>
            <pc:docMk/>
            <pc:sldMk cId="3496535274" sldId="613"/>
            <ac:picMk id="12" creationId="{168F135D-4807-0085-2582-CC1D047F131C}"/>
          </ac:picMkLst>
        </pc:picChg>
        <pc:picChg chg="add del mod">
          <ac:chgData name="Whitney Vielka Cabey" userId="2423b8b1-18e8-484f-a18e-af0a634fecc5" providerId="ADAL" clId="{ACF4E366-9174-1148-8F6B-387267D026AA}" dt="2025-06-04T00:14:01.621" v="10637" actId="478"/>
          <ac:picMkLst>
            <pc:docMk/>
            <pc:sldMk cId="3496535274" sldId="613"/>
            <ac:picMk id="13" creationId="{23BF2D90-A488-1710-DDD9-8D8028D37E4B}"/>
          </ac:picMkLst>
        </pc:picChg>
        <pc:picChg chg="add del mod">
          <ac:chgData name="Whitney Vielka Cabey" userId="2423b8b1-18e8-484f-a18e-af0a634fecc5" providerId="ADAL" clId="{ACF4E366-9174-1148-8F6B-387267D026AA}" dt="2025-06-04T00:16:45.917" v="10669" actId="478"/>
          <ac:picMkLst>
            <pc:docMk/>
            <pc:sldMk cId="3496535274" sldId="613"/>
            <ac:picMk id="15" creationId="{F17CFDDC-A0B1-A534-BD18-964C91D906A5}"/>
          </ac:picMkLst>
        </pc:picChg>
        <pc:picChg chg="add mod">
          <ac:chgData name="Whitney Vielka Cabey" userId="2423b8b1-18e8-484f-a18e-af0a634fecc5" providerId="ADAL" clId="{ACF4E366-9174-1148-8F6B-387267D026AA}" dt="2025-06-04T00:08:55.842" v="10622" actId="1076"/>
          <ac:picMkLst>
            <pc:docMk/>
            <pc:sldMk cId="3496535274" sldId="613"/>
            <ac:picMk id="17" creationId="{F66D5F19-1E8D-831B-0E11-607C618EC306}"/>
          </ac:picMkLst>
        </pc:picChg>
        <pc:picChg chg="add mod">
          <ac:chgData name="Whitney Vielka Cabey" userId="2423b8b1-18e8-484f-a18e-af0a634fecc5" providerId="ADAL" clId="{ACF4E366-9174-1148-8F6B-387267D026AA}" dt="2025-06-04T00:16:41.849" v="10667" actId="1076"/>
          <ac:picMkLst>
            <pc:docMk/>
            <pc:sldMk cId="3496535274" sldId="613"/>
            <ac:picMk id="19" creationId="{97451FF2-C289-42C3-EB2C-61DEDF60B1D2}"/>
          </ac:picMkLst>
        </pc:picChg>
        <pc:picChg chg="add del mod">
          <ac:chgData name="Whitney Vielka Cabey" userId="2423b8b1-18e8-484f-a18e-af0a634fecc5" providerId="ADAL" clId="{ACF4E366-9174-1148-8F6B-387267D026AA}" dt="2025-06-04T00:16:42.428" v="10668" actId="478"/>
          <ac:picMkLst>
            <pc:docMk/>
            <pc:sldMk cId="3496535274" sldId="613"/>
            <ac:picMk id="21" creationId="{87DA922E-3A47-EDE1-10D9-E1129B6C6999}"/>
          </ac:picMkLst>
        </pc:picChg>
        <pc:picChg chg="add del mod">
          <ac:chgData name="Whitney Vielka Cabey" userId="2423b8b1-18e8-484f-a18e-af0a634fecc5" providerId="ADAL" clId="{ACF4E366-9174-1148-8F6B-387267D026AA}" dt="2025-06-04T00:13:59.533" v="10636" actId="478"/>
          <ac:picMkLst>
            <pc:docMk/>
            <pc:sldMk cId="3496535274" sldId="613"/>
            <ac:picMk id="26" creationId="{309B30A1-612A-B9C9-43AE-63A89789AAF3}"/>
          </ac:picMkLst>
        </pc:picChg>
        <pc:picChg chg="add mod">
          <ac:chgData name="Whitney Vielka Cabey" userId="2423b8b1-18e8-484f-a18e-af0a634fecc5" providerId="ADAL" clId="{ACF4E366-9174-1148-8F6B-387267D026AA}" dt="2025-06-04T00:14:34.380" v="10643" actId="1076"/>
          <ac:picMkLst>
            <pc:docMk/>
            <pc:sldMk cId="3496535274" sldId="613"/>
            <ac:picMk id="28" creationId="{17F5C33F-B141-EAD4-65B3-ECDB02F40B3D}"/>
          </ac:picMkLst>
        </pc:picChg>
        <pc:picChg chg="add mod">
          <ac:chgData name="Whitney Vielka Cabey" userId="2423b8b1-18e8-484f-a18e-af0a634fecc5" providerId="ADAL" clId="{ACF4E366-9174-1148-8F6B-387267D026AA}" dt="2025-06-04T00:14:23.945" v="10641" actId="1076"/>
          <ac:picMkLst>
            <pc:docMk/>
            <pc:sldMk cId="3496535274" sldId="613"/>
            <ac:picMk id="29" creationId="{83D381B9-E144-E523-2943-3C94B24801E4}"/>
          </ac:picMkLst>
        </pc:picChg>
        <pc:picChg chg="add del mod">
          <ac:chgData name="Whitney Vielka Cabey" userId="2423b8b1-18e8-484f-a18e-af0a634fecc5" providerId="ADAL" clId="{ACF4E366-9174-1148-8F6B-387267D026AA}" dt="2025-06-04T00:16:40.824" v="10666" actId="1076"/>
          <ac:picMkLst>
            <pc:docMk/>
            <pc:sldMk cId="3496535274" sldId="613"/>
            <ac:picMk id="33" creationId="{A92D8673-8F56-3957-6710-5E6E6A82C7FC}"/>
          </ac:picMkLst>
        </pc:picChg>
        <pc:picChg chg="add mod">
          <ac:chgData name="Whitney Vielka Cabey" userId="2423b8b1-18e8-484f-a18e-af0a634fecc5" providerId="ADAL" clId="{ACF4E366-9174-1148-8F6B-387267D026AA}" dt="2025-06-04T00:16:38.106" v="10662" actId="1076"/>
          <ac:picMkLst>
            <pc:docMk/>
            <pc:sldMk cId="3496535274" sldId="613"/>
            <ac:picMk id="35" creationId="{06F9EEA1-9ADF-EF7A-53B0-AFD948693D78}"/>
          </ac:picMkLst>
        </pc:picChg>
        <pc:picChg chg="add mod">
          <ac:chgData name="Whitney Vielka Cabey" userId="2423b8b1-18e8-484f-a18e-af0a634fecc5" providerId="ADAL" clId="{ACF4E366-9174-1148-8F6B-387267D026AA}" dt="2025-06-04T00:17:47.768" v="10675" actId="1076"/>
          <ac:picMkLst>
            <pc:docMk/>
            <pc:sldMk cId="3496535274" sldId="613"/>
            <ac:picMk id="37" creationId="{B7362EE1-D853-F8C0-4911-73973695502D}"/>
          </ac:picMkLst>
        </pc:picChg>
        <pc:picChg chg="add del mod">
          <ac:chgData name="Whitney Vielka Cabey" userId="2423b8b1-18e8-484f-a18e-af0a634fecc5" providerId="ADAL" clId="{ACF4E366-9174-1148-8F6B-387267D026AA}" dt="2025-06-04T10:42:56.191" v="14248" actId="478"/>
          <ac:picMkLst>
            <pc:docMk/>
            <pc:sldMk cId="3496535274" sldId="613"/>
            <ac:picMk id="39" creationId="{8E852CE9-952C-A435-9541-96223D86B69E}"/>
          </ac:picMkLst>
        </pc:picChg>
        <pc:picChg chg="add mod">
          <ac:chgData name="Whitney Vielka Cabey" userId="2423b8b1-18e8-484f-a18e-af0a634fecc5" providerId="ADAL" clId="{ACF4E366-9174-1148-8F6B-387267D026AA}" dt="2025-06-04T10:43:10.281" v="14250" actId="1076"/>
          <ac:picMkLst>
            <pc:docMk/>
            <pc:sldMk cId="3496535274" sldId="613"/>
            <ac:picMk id="41" creationId="{F969B1E5-12D0-B012-7E53-E8F5C9EF0A76}"/>
          </ac:picMkLst>
        </pc:picChg>
        <pc:cxnChg chg="add mod">
          <ac:chgData name="Whitney Vielka Cabey" userId="2423b8b1-18e8-484f-a18e-af0a634fecc5" providerId="ADAL" clId="{ACF4E366-9174-1148-8F6B-387267D026AA}" dt="2025-06-04T00:11:39.909" v="10632" actId="1582"/>
          <ac:cxnSpMkLst>
            <pc:docMk/>
            <pc:sldMk cId="3496535274" sldId="613"/>
            <ac:cxnSpMk id="23" creationId="{E0898D04-30F5-1A43-3FB7-BB4AA82D0C4B}"/>
          </ac:cxnSpMkLst>
        </pc:cxnChg>
        <pc:cxnChg chg="add mod">
          <ac:chgData name="Whitney Vielka Cabey" userId="2423b8b1-18e8-484f-a18e-af0a634fecc5" providerId="ADAL" clId="{ACF4E366-9174-1148-8F6B-387267D026AA}" dt="2025-06-04T00:11:46.480" v="10634" actId="1076"/>
          <ac:cxnSpMkLst>
            <pc:docMk/>
            <pc:sldMk cId="3496535274" sldId="613"/>
            <ac:cxnSpMk id="24" creationId="{B6E3E627-709B-0BC4-8D00-95B4CD309693}"/>
          </ac:cxnSpMkLst>
        </pc:cxnChg>
        <pc:cxnChg chg="add mod">
          <ac:chgData name="Whitney Vielka Cabey" userId="2423b8b1-18e8-484f-a18e-af0a634fecc5" providerId="ADAL" clId="{ACF4E366-9174-1148-8F6B-387267D026AA}" dt="2025-06-04T00:14:43.586" v="10645" actId="1076"/>
          <ac:cxnSpMkLst>
            <pc:docMk/>
            <pc:sldMk cId="3496535274" sldId="613"/>
            <ac:cxnSpMk id="30" creationId="{127A216D-580D-BBD4-BC92-E6F3E460F77F}"/>
          </ac:cxnSpMkLst>
        </pc:cxnChg>
        <pc:cxnChg chg="add mod">
          <ac:chgData name="Whitney Vielka Cabey" userId="2423b8b1-18e8-484f-a18e-af0a634fecc5" providerId="ADAL" clId="{ACF4E366-9174-1148-8F6B-387267D026AA}" dt="2025-06-04T00:15:03.431" v="10647" actId="1076"/>
          <ac:cxnSpMkLst>
            <pc:docMk/>
            <pc:sldMk cId="3496535274" sldId="613"/>
            <ac:cxnSpMk id="31" creationId="{73E9FF9B-67A6-2957-3BD4-D46C18B253B3}"/>
          </ac:cxnSpMkLst>
        </pc:cxnChg>
      </pc:sldChg>
      <pc:sldChg chg="addSp delSp modSp add mod ord modNotesTx">
        <pc:chgData name="Whitney Vielka Cabey" userId="2423b8b1-18e8-484f-a18e-af0a634fecc5" providerId="ADAL" clId="{ACF4E366-9174-1148-8F6B-387267D026AA}" dt="2025-06-04T11:03:24.788" v="15070" actId="20577"/>
        <pc:sldMkLst>
          <pc:docMk/>
          <pc:sldMk cId="4176468061" sldId="614"/>
        </pc:sldMkLst>
        <pc:spChg chg="del">
          <ac:chgData name="Whitney Vielka Cabey" userId="2423b8b1-18e8-484f-a18e-af0a634fecc5" providerId="ADAL" clId="{ACF4E366-9174-1148-8F6B-387267D026AA}" dt="2025-06-03T22:36:16.406" v="8156" actId="478"/>
          <ac:spMkLst>
            <pc:docMk/>
            <pc:sldMk cId="4176468061" sldId="614"/>
            <ac:spMk id="2" creationId="{7D68438C-277E-CB15-3569-937A7E46AA00}"/>
          </ac:spMkLst>
        </pc:spChg>
        <pc:spChg chg="add del mod">
          <ac:chgData name="Whitney Vielka Cabey" userId="2423b8b1-18e8-484f-a18e-af0a634fecc5" providerId="ADAL" clId="{ACF4E366-9174-1148-8F6B-387267D026AA}" dt="2025-06-03T22:36:25.090" v="8159" actId="478"/>
          <ac:spMkLst>
            <pc:docMk/>
            <pc:sldMk cId="4176468061" sldId="614"/>
            <ac:spMk id="4" creationId="{3DD8079D-E407-9ACE-5403-CCD8E41D67C9}"/>
          </ac:spMkLst>
        </pc:spChg>
        <pc:spChg chg="add del mod">
          <ac:chgData name="Whitney Vielka Cabey" userId="2423b8b1-18e8-484f-a18e-af0a634fecc5" providerId="ADAL" clId="{ACF4E366-9174-1148-8F6B-387267D026AA}" dt="2025-06-03T22:36:22.248" v="8158" actId="478"/>
          <ac:spMkLst>
            <pc:docMk/>
            <pc:sldMk cId="4176468061" sldId="614"/>
            <ac:spMk id="7" creationId="{4122D5EC-0EE8-EF73-9E44-AB2E08968FBD}"/>
          </ac:spMkLst>
        </pc:spChg>
        <pc:picChg chg="add del">
          <ac:chgData name="Whitney Vielka Cabey" userId="2423b8b1-18e8-484f-a18e-af0a634fecc5" providerId="ADAL" clId="{ACF4E366-9174-1148-8F6B-387267D026AA}" dt="2025-06-03T22:36:22.248" v="8158" actId="478"/>
          <ac:picMkLst>
            <pc:docMk/>
            <pc:sldMk cId="4176468061" sldId="614"/>
            <ac:picMk id="5" creationId="{4C37D461-6EF9-ECBE-022A-07F1C0FC1759}"/>
          </ac:picMkLst>
        </pc:picChg>
      </pc:sldChg>
      <pc:sldChg chg="add del">
        <pc:chgData name="Whitney Vielka Cabey" userId="2423b8b1-18e8-484f-a18e-af0a634fecc5" providerId="ADAL" clId="{ACF4E366-9174-1148-8F6B-387267D026AA}" dt="2025-06-04T00:21:29.329" v="10687" actId="2696"/>
        <pc:sldMkLst>
          <pc:docMk/>
          <pc:sldMk cId="2101011525" sldId="615"/>
        </pc:sldMkLst>
      </pc:sldChg>
      <pc:sldChg chg="new del">
        <pc:chgData name="Whitney Vielka Cabey" userId="2423b8b1-18e8-484f-a18e-af0a634fecc5" providerId="ADAL" clId="{ACF4E366-9174-1148-8F6B-387267D026AA}" dt="2025-06-03T23:40:59.220" v="9380" actId="2696"/>
        <pc:sldMkLst>
          <pc:docMk/>
          <pc:sldMk cId="2764956035" sldId="615"/>
        </pc:sldMkLst>
      </pc:sldChg>
      <pc:sldChg chg="new add del">
        <pc:chgData name="Whitney Vielka Cabey" userId="2423b8b1-18e8-484f-a18e-af0a634fecc5" providerId="ADAL" clId="{ACF4E366-9174-1148-8F6B-387267D026AA}" dt="2025-06-03T23:23:26.054" v="8715" actId="2696"/>
        <pc:sldMkLst>
          <pc:docMk/>
          <pc:sldMk cId="587024335" sldId="616"/>
        </pc:sldMkLst>
      </pc:sldChg>
      <pc:sldChg chg="addSp modSp add mod">
        <pc:chgData name="Whitney Vielka Cabey" userId="2423b8b1-18e8-484f-a18e-af0a634fecc5" providerId="ADAL" clId="{ACF4E366-9174-1148-8F6B-387267D026AA}" dt="2025-06-04T11:35:28.982" v="16033"/>
        <pc:sldMkLst>
          <pc:docMk/>
          <pc:sldMk cId="3015103971" sldId="617"/>
        </pc:sldMkLst>
        <pc:spChg chg="mod">
          <ac:chgData name="Whitney Vielka Cabey" userId="2423b8b1-18e8-484f-a18e-af0a634fecc5" providerId="ADAL" clId="{ACF4E366-9174-1148-8F6B-387267D026AA}" dt="2025-06-03T23:46:58.549" v="9415" actId="20577"/>
          <ac:spMkLst>
            <pc:docMk/>
            <pc:sldMk cId="3015103971" sldId="617"/>
            <ac:spMk id="3" creationId="{8DB7A89A-FB12-6B7D-B353-A193D5EF9C85}"/>
          </ac:spMkLst>
        </pc:spChg>
        <pc:spChg chg="add mod">
          <ac:chgData name="Whitney Vielka Cabey" userId="2423b8b1-18e8-484f-a18e-af0a634fecc5" providerId="ADAL" clId="{ACF4E366-9174-1148-8F6B-387267D026AA}" dt="2025-06-04T11:35:28.982" v="16033"/>
          <ac:spMkLst>
            <pc:docMk/>
            <pc:sldMk cId="3015103971" sldId="617"/>
            <ac:spMk id="4" creationId="{75BAB444-BEFB-2D1E-5584-3F087FCA7EEB}"/>
          </ac:spMkLst>
        </pc:spChg>
        <pc:picChg chg="add mod">
          <ac:chgData name="Whitney Vielka Cabey" userId="2423b8b1-18e8-484f-a18e-af0a634fecc5" providerId="ADAL" clId="{ACF4E366-9174-1148-8F6B-387267D026AA}" dt="2025-06-04T11:35:28.982" v="16033"/>
          <ac:picMkLst>
            <pc:docMk/>
            <pc:sldMk cId="3015103971" sldId="617"/>
            <ac:picMk id="6" creationId="{013D3730-21A9-B2EF-13C5-60579A718908}"/>
          </ac:picMkLst>
        </pc:picChg>
        <pc:cxnChg chg="add mod">
          <ac:chgData name="Whitney Vielka Cabey" userId="2423b8b1-18e8-484f-a18e-af0a634fecc5" providerId="ADAL" clId="{ACF4E366-9174-1148-8F6B-387267D026AA}" dt="2025-06-04T11:35:28.982" v="16033"/>
          <ac:cxnSpMkLst>
            <pc:docMk/>
            <pc:sldMk cId="3015103971" sldId="617"/>
            <ac:cxnSpMk id="5" creationId="{963433BE-FE30-0202-46F2-61001A51BC9C}"/>
          </ac:cxnSpMkLst>
        </pc:cxnChg>
      </pc:sldChg>
      <pc:sldChg chg="addSp modSp add mod">
        <pc:chgData name="Whitney Vielka Cabey" userId="2423b8b1-18e8-484f-a18e-af0a634fecc5" providerId="ADAL" clId="{ACF4E366-9174-1148-8F6B-387267D026AA}" dt="2025-06-04T11:35:32.244" v="16034"/>
        <pc:sldMkLst>
          <pc:docMk/>
          <pc:sldMk cId="991035226" sldId="618"/>
        </pc:sldMkLst>
        <pc:spChg chg="mod">
          <ac:chgData name="Whitney Vielka Cabey" userId="2423b8b1-18e8-484f-a18e-af0a634fecc5" providerId="ADAL" clId="{ACF4E366-9174-1148-8F6B-387267D026AA}" dt="2025-06-03T23:30:46.312" v="9126" actId="20577"/>
          <ac:spMkLst>
            <pc:docMk/>
            <pc:sldMk cId="991035226" sldId="618"/>
            <ac:spMk id="3" creationId="{8939177A-B20B-3931-0EE2-BE1615100C35}"/>
          </ac:spMkLst>
        </pc:spChg>
        <pc:spChg chg="add mod">
          <ac:chgData name="Whitney Vielka Cabey" userId="2423b8b1-18e8-484f-a18e-af0a634fecc5" providerId="ADAL" clId="{ACF4E366-9174-1148-8F6B-387267D026AA}" dt="2025-06-04T11:35:32.244" v="16034"/>
          <ac:spMkLst>
            <pc:docMk/>
            <pc:sldMk cId="991035226" sldId="618"/>
            <ac:spMk id="4" creationId="{3DD5056A-270F-218F-2F99-CAF5AE430ACD}"/>
          </ac:spMkLst>
        </pc:spChg>
        <pc:picChg chg="add mod">
          <ac:chgData name="Whitney Vielka Cabey" userId="2423b8b1-18e8-484f-a18e-af0a634fecc5" providerId="ADAL" clId="{ACF4E366-9174-1148-8F6B-387267D026AA}" dt="2025-06-04T11:35:32.244" v="16034"/>
          <ac:picMkLst>
            <pc:docMk/>
            <pc:sldMk cId="991035226" sldId="618"/>
            <ac:picMk id="6" creationId="{A5D72E42-B1AC-2489-ADCA-30DCC7D6A5DD}"/>
          </ac:picMkLst>
        </pc:picChg>
        <pc:cxnChg chg="add mod">
          <ac:chgData name="Whitney Vielka Cabey" userId="2423b8b1-18e8-484f-a18e-af0a634fecc5" providerId="ADAL" clId="{ACF4E366-9174-1148-8F6B-387267D026AA}" dt="2025-06-04T11:35:32.244" v="16034"/>
          <ac:cxnSpMkLst>
            <pc:docMk/>
            <pc:sldMk cId="991035226" sldId="618"/>
            <ac:cxnSpMk id="5" creationId="{3B9EBE96-E310-4220-3B66-A68FC3E421C1}"/>
          </ac:cxnSpMkLst>
        </pc:cxnChg>
      </pc:sldChg>
      <pc:sldChg chg="addSp delSp modSp add mod ord modNotesTx">
        <pc:chgData name="Whitney Vielka Cabey" userId="2423b8b1-18e8-484f-a18e-af0a634fecc5" providerId="ADAL" clId="{ACF4E366-9174-1148-8F6B-387267D026AA}" dt="2025-06-04T11:35:19.917" v="16032" actId="478"/>
        <pc:sldMkLst>
          <pc:docMk/>
          <pc:sldMk cId="1550669141" sldId="619"/>
        </pc:sldMkLst>
        <pc:spChg chg="del">
          <ac:chgData name="Whitney Vielka Cabey" userId="2423b8b1-18e8-484f-a18e-af0a634fecc5" providerId="ADAL" clId="{ACF4E366-9174-1148-8F6B-387267D026AA}" dt="2025-06-03T23:46:16.710" v="9387" actId="478"/>
          <ac:spMkLst>
            <pc:docMk/>
            <pc:sldMk cId="1550669141" sldId="619"/>
            <ac:spMk id="2" creationId="{DB42F4AE-10C8-3208-C224-46A1E5D88211}"/>
          </ac:spMkLst>
        </pc:spChg>
        <pc:spChg chg="mod">
          <ac:chgData name="Whitney Vielka Cabey" userId="2423b8b1-18e8-484f-a18e-af0a634fecc5" providerId="ADAL" clId="{ACF4E366-9174-1148-8F6B-387267D026AA}" dt="2025-06-04T10:50:37.751" v="14338" actId="122"/>
          <ac:spMkLst>
            <pc:docMk/>
            <pc:sldMk cId="1550669141" sldId="619"/>
            <ac:spMk id="3" creationId="{D5B6ADCF-1970-BCC5-C027-FE53D8BD926F}"/>
          </ac:spMkLst>
        </pc:spChg>
        <pc:spChg chg="add del mod">
          <ac:chgData name="Whitney Vielka Cabey" userId="2423b8b1-18e8-484f-a18e-af0a634fecc5" providerId="ADAL" clId="{ACF4E366-9174-1148-8F6B-387267D026AA}" dt="2025-06-04T11:35:19.917" v="16032" actId="478"/>
          <ac:spMkLst>
            <pc:docMk/>
            <pc:sldMk cId="1550669141" sldId="619"/>
            <ac:spMk id="5" creationId="{4DB2DF8A-328D-C3FC-DCAF-38D7C8913A6C}"/>
          </ac:spMkLst>
        </pc:spChg>
        <pc:spChg chg="add mod">
          <ac:chgData name="Whitney Vielka Cabey" userId="2423b8b1-18e8-484f-a18e-af0a634fecc5" providerId="ADAL" clId="{ACF4E366-9174-1148-8F6B-387267D026AA}" dt="2025-06-04T11:35:16.704" v="16031"/>
          <ac:spMkLst>
            <pc:docMk/>
            <pc:sldMk cId="1550669141" sldId="619"/>
            <ac:spMk id="6" creationId="{B151FF69-D5BF-389F-E806-1C5D6C12A456}"/>
          </ac:spMkLst>
        </pc:spChg>
        <pc:picChg chg="add mod">
          <ac:chgData name="Whitney Vielka Cabey" userId="2423b8b1-18e8-484f-a18e-af0a634fecc5" providerId="ADAL" clId="{ACF4E366-9174-1148-8F6B-387267D026AA}" dt="2025-06-04T11:35:16.704" v="16031"/>
          <ac:picMkLst>
            <pc:docMk/>
            <pc:sldMk cId="1550669141" sldId="619"/>
            <ac:picMk id="8" creationId="{F4C243F0-C9E4-98F3-B2BF-7321BDF7C63A}"/>
          </ac:picMkLst>
        </pc:picChg>
        <pc:cxnChg chg="add mod">
          <ac:chgData name="Whitney Vielka Cabey" userId="2423b8b1-18e8-484f-a18e-af0a634fecc5" providerId="ADAL" clId="{ACF4E366-9174-1148-8F6B-387267D026AA}" dt="2025-06-04T11:35:16.704" v="16031"/>
          <ac:cxnSpMkLst>
            <pc:docMk/>
            <pc:sldMk cId="1550669141" sldId="619"/>
            <ac:cxnSpMk id="7" creationId="{BD9E5CA9-B234-5C55-4E0E-263D9B42664B}"/>
          </ac:cxnSpMkLst>
        </pc:cxnChg>
      </pc:sldChg>
      <pc:sldChg chg="addSp delSp modSp add mod ord setBg modNotesTx">
        <pc:chgData name="Whitney Vielka Cabey" userId="2423b8b1-18e8-484f-a18e-af0a634fecc5" providerId="ADAL" clId="{ACF4E366-9174-1148-8F6B-387267D026AA}" dt="2025-06-04T10:51:21.952" v="14340" actId="20578"/>
        <pc:sldMkLst>
          <pc:docMk/>
          <pc:sldMk cId="2587375768" sldId="620"/>
        </pc:sldMkLst>
        <pc:spChg chg="mod">
          <ac:chgData name="Whitney Vielka Cabey" userId="2423b8b1-18e8-484f-a18e-af0a634fecc5" providerId="ADAL" clId="{ACF4E366-9174-1148-8F6B-387267D026AA}" dt="2025-06-03T23:54:46.250" v="9487" actId="26606"/>
          <ac:spMkLst>
            <pc:docMk/>
            <pc:sldMk cId="2587375768" sldId="620"/>
            <ac:spMk id="2" creationId="{468552BC-6203-F0BD-74BD-0F6C221A451D}"/>
          </ac:spMkLst>
        </pc:spChg>
        <pc:spChg chg="del mod">
          <ac:chgData name="Whitney Vielka Cabey" userId="2423b8b1-18e8-484f-a18e-af0a634fecc5" providerId="ADAL" clId="{ACF4E366-9174-1148-8F6B-387267D026AA}" dt="2025-06-03T23:53:56.990" v="9484" actId="478"/>
          <ac:spMkLst>
            <pc:docMk/>
            <pc:sldMk cId="2587375768" sldId="620"/>
            <ac:spMk id="3" creationId="{EEC58636-082D-4950-595E-6BBB6F146690}"/>
          </ac:spMkLst>
        </pc:spChg>
        <pc:spChg chg="add del mod">
          <ac:chgData name="Whitney Vielka Cabey" userId="2423b8b1-18e8-484f-a18e-af0a634fecc5" providerId="ADAL" clId="{ACF4E366-9174-1148-8F6B-387267D026AA}" dt="2025-06-03T23:54:02.030" v="9485" actId="931"/>
          <ac:spMkLst>
            <pc:docMk/>
            <pc:sldMk cId="2587375768" sldId="620"/>
            <ac:spMk id="5" creationId="{EAECCEB0-3D83-CAA6-E8A2-2F68DDC5DFF1}"/>
          </ac:spMkLst>
        </pc:spChg>
        <pc:spChg chg="add">
          <ac:chgData name="Whitney Vielka Cabey" userId="2423b8b1-18e8-484f-a18e-af0a634fecc5" providerId="ADAL" clId="{ACF4E366-9174-1148-8F6B-387267D026AA}" dt="2025-06-03T23:54:46.250" v="9487" actId="26606"/>
          <ac:spMkLst>
            <pc:docMk/>
            <pc:sldMk cId="2587375768" sldId="620"/>
            <ac:spMk id="12" creationId="{A4AC5506-6312-4701-8D3C-40187889A947}"/>
          </ac:spMkLst>
        </pc:spChg>
        <pc:picChg chg="add mod">
          <ac:chgData name="Whitney Vielka Cabey" userId="2423b8b1-18e8-484f-a18e-af0a634fecc5" providerId="ADAL" clId="{ACF4E366-9174-1148-8F6B-387267D026AA}" dt="2025-06-03T23:54:46.250" v="9487" actId="26606"/>
          <ac:picMkLst>
            <pc:docMk/>
            <pc:sldMk cId="2587375768" sldId="620"/>
            <ac:picMk id="7" creationId="{729C37CB-14B2-4E6E-737B-112C891B9AF1}"/>
          </ac:picMkLst>
        </pc:picChg>
      </pc:sldChg>
      <pc:sldChg chg="add del">
        <pc:chgData name="Whitney Vielka Cabey" userId="2423b8b1-18e8-484f-a18e-af0a634fecc5" providerId="ADAL" clId="{ACF4E366-9174-1148-8F6B-387267D026AA}" dt="2025-06-04T00:18:54.073" v="10678" actId="2696"/>
        <pc:sldMkLst>
          <pc:docMk/>
          <pc:sldMk cId="700406718" sldId="621"/>
        </pc:sldMkLst>
      </pc:sldChg>
      <pc:sldChg chg="addSp delSp modSp new del mod setBg modNotesTx">
        <pc:chgData name="Whitney Vielka Cabey" userId="2423b8b1-18e8-484f-a18e-af0a634fecc5" providerId="ADAL" clId="{ACF4E366-9174-1148-8F6B-387267D026AA}" dt="2025-06-04T10:48:29.178" v="14261" actId="2696"/>
        <pc:sldMkLst>
          <pc:docMk/>
          <pc:sldMk cId="2096965523" sldId="621"/>
        </pc:sldMkLst>
        <pc:spChg chg="del mod">
          <ac:chgData name="Whitney Vielka Cabey" userId="2423b8b1-18e8-484f-a18e-af0a634fecc5" providerId="ADAL" clId="{ACF4E366-9174-1148-8F6B-387267D026AA}" dt="2025-06-04T10:47:33.312" v="14255" actId="21"/>
          <ac:spMkLst>
            <pc:docMk/>
            <pc:sldMk cId="2096965523" sldId="621"/>
            <ac:spMk id="2" creationId="{C4F10062-BE73-C45E-BA44-D4BB1A5A9D62}"/>
          </ac:spMkLst>
        </pc:spChg>
        <pc:spChg chg="del mod">
          <ac:chgData name="Whitney Vielka Cabey" userId="2423b8b1-18e8-484f-a18e-af0a634fecc5" providerId="ADAL" clId="{ACF4E366-9174-1148-8F6B-387267D026AA}" dt="2025-06-04T00:40:15.369" v="12569" actId="478"/>
          <ac:spMkLst>
            <pc:docMk/>
            <pc:sldMk cId="2096965523" sldId="621"/>
            <ac:spMk id="3" creationId="{EC5DCF5A-2FE8-F98C-6402-B80ABEDD983F}"/>
          </ac:spMkLst>
        </pc:spChg>
        <pc:spChg chg="add mod">
          <ac:chgData name="Whitney Vielka Cabey" userId="2423b8b1-18e8-484f-a18e-af0a634fecc5" providerId="ADAL" clId="{ACF4E366-9174-1148-8F6B-387267D026AA}" dt="2025-06-04T10:47:33.312" v="14255" actId="21"/>
          <ac:spMkLst>
            <pc:docMk/>
            <pc:sldMk cId="2096965523" sldId="621"/>
            <ac:spMk id="8" creationId="{3EF27595-9818-7CBD-D04E-996247D64FDA}"/>
          </ac:spMkLst>
        </pc:spChg>
        <pc:spChg chg="add mod">
          <ac:chgData name="Whitney Vielka Cabey" userId="2423b8b1-18e8-484f-a18e-af0a634fecc5" providerId="ADAL" clId="{ACF4E366-9174-1148-8F6B-387267D026AA}" dt="2025-06-04T10:48:25.288" v="14260" actId="21"/>
          <ac:spMkLst>
            <pc:docMk/>
            <pc:sldMk cId="2096965523" sldId="621"/>
            <ac:spMk id="10" creationId="{74A43AD2-8C7F-CE99-CCC9-66E638EFC27B}"/>
          </ac:spMkLst>
        </pc:spChg>
        <pc:spChg chg="add">
          <ac:chgData name="Whitney Vielka Cabey" userId="2423b8b1-18e8-484f-a18e-af0a634fecc5" providerId="ADAL" clId="{ACF4E366-9174-1148-8F6B-387267D026AA}" dt="2025-06-04T10:25:52.568" v="13817" actId="26606"/>
          <ac:spMkLst>
            <pc:docMk/>
            <pc:sldMk cId="2096965523" sldId="621"/>
            <ac:spMk id="11" creationId="{ADA216DF-C268-4A25-A2DC-51E15F55003F}"/>
          </ac:spMkLst>
        </pc:spChg>
        <pc:spChg chg="add">
          <ac:chgData name="Whitney Vielka Cabey" userId="2423b8b1-18e8-484f-a18e-af0a634fecc5" providerId="ADAL" clId="{ACF4E366-9174-1148-8F6B-387267D026AA}" dt="2025-06-04T10:25:52.568" v="13817" actId="26606"/>
          <ac:spMkLst>
            <pc:docMk/>
            <pc:sldMk cId="2096965523" sldId="621"/>
            <ac:spMk id="13" creationId="{DE127D07-37F2-4FE3-9F47-F0CD6740D5D8}"/>
          </ac:spMkLst>
        </pc:spChg>
        <pc:picChg chg="add del mod">
          <ac:chgData name="Whitney Vielka Cabey" userId="2423b8b1-18e8-484f-a18e-af0a634fecc5" providerId="ADAL" clId="{ACF4E366-9174-1148-8F6B-387267D026AA}" dt="2025-06-04T10:48:25.288" v="14260" actId="21"/>
          <ac:picMkLst>
            <pc:docMk/>
            <pc:sldMk cId="2096965523" sldId="621"/>
            <ac:picMk id="4" creationId="{1F378A3D-662A-6205-DCF5-6E6B208F7D49}"/>
          </ac:picMkLst>
        </pc:picChg>
        <pc:picChg chg="add del mod">
          <ac:chgData name="Whitney Vielka Cabey" userId="2423b8b1-18e8-484f-a18e-af0a634fecc5" providerId="ADAL" clId="{ACF4E366-9174-1148-8F6B-387267D026AA}" dt="2025-06-04T10:47:04.789" v="14253" actId="478"/>
          <ac:picMkLst>
            <pc:docMk/>
            <pc:sldMk cId="2096965523" sldId="621"/>
            <ac:picMk id="5" creationId="{0E6E9104-F332-478F-BC8D-A78AA08DC48F}"/>
          </ac:picMkLst>
        </pc:picChg>
        <pc:picChg chg="add del mod">
          <ac:chgData name="Whitney Vielka Cabey" userId="2423b8b1-18e8-484f-a18e-af0a634fecc5" providerId="ADAL" clId="{ACF4E366-9174-1148-8F6B-387267D026AA}" dt="2025-06-04T10:47:04.789" v="14253" actId="478"/>
          <ac:picMkLst>
            <pc:docMk/>
            <pc:sldMk cId="2096965523" sldId="621"/>
            <ac:picMk id="6" creationId="{04C47728-8E32-1247-1C57-F968066D1E60}"/>
          </ac:picMkLst>
        </pc:picChg>
      </pc:sldChg>
      <pc:sldChg chg="delSp add del mod">
        <pc:chgData name="Whitney Vielka Cabey" userId="2423b8b1-18e8-484f-a18e-af0a634fecc5" providerId="ADAL" clId="{ACF4E366-9174-1148-8F6B-387267D026AA}" dt="2025-06-04T00:19:19.438" v="10681" actId="2696"/>
        <pc:sldMkLst>
          <pc:docMk/>
          <pc:sldMk cId="2311185911" sldId="621"/>
        </pc:sldMkLst>
        <pc:picChg chg="del">
          <ac:chgData name="Whitney Vielka Cabey" userId="2423b8b1-18e8-484f-a18e-af0a634fecc5" providerId="ADAL" clId="{ACF4E366-9174-1148-8F6B-387267D026AA}" dt="2025-06-04T00:19:16.528" v="10680" actId="21"/>
          <ac:picMkLst>
            <pc:docMk/>
            <pc:sldMk cId="2311185911" sldId="621"/>
            <ac:picMk id="15" creationId="{5FCD3BE0-C144-E4BD-0E43-375F705AB54B}"/>
          </ac:picMkLst>
        </pc:picChg>
        <pc:picChg chg="del">
          <ac:chgData name="Whitney Vielka Cabey" userId="2423b8b1-18e8-484f-a18e-af0a634fecc5" providerId="ADAL" clId="{ACF4E366-9174-1148-8F6B-387267D026AA}" dt="2025-06-04T00:19:16.528" v="10680" actId="21"/>
          <ac:picMkLst>
            <pc:docMk/>
            <pc:sldMk cId="2311185911" sldId="621"/>
            <ac:picMk id="19" creationId="{DA422008-D6F2-D797-4BA5-6B26C883D615}"/>
          </ac:picMkLst>
        </pc:picChg>
        <pc:picChg chg="del">
          <ac:chgData name="Whitney Vielka Cabey" userId="2423b8b1-18e8-484f-a18e-af0a634fecc5" providerId="ADAL" clId="{ACF4E366-9174-1148-8F6B-387267D026AA}" dt="2025-06-04T00:19:16.528" v="10680" actId="21"/>
          <ac:picMkLst>
            <pc:docMk/>
            <pc:sldMk cId="2311185911" sldId="621"/>
            <ac:picMk id="21" creationId="{3A4D44DF-C31B-755F-FF00-D00ED19CEE6F}"/>
          </ac:picMkLst>
        </pc:picChg>
        <pc:picChg chg="del">
          <ac:chgData name="Whitney Vielka Cabey" userId="2423b8b1-18e8-484f-a18e-af0a634fecc5" providerId="ADAL" clId="{ACF4E366-9174-1148-8F6B-387267D026AA}" dt="2025-06-04T00:19:16.528" v="10680" actId="21"/>
          <ac:picMkLst>
            <pc:docMk/>
            <pc:sldMk cId="2311185911" sldId="621"/>
            <ac:picMk id="29" creationId="{EE4C5E6B-BC4C-6EE3-F4C8-7705A2B8B565}"/>
          </ac:picMkLst>
        </pc:picChg>
        <pc:cxnChg chg="del">
          <ac:chgData name="Whitney Vielka Cabey" userId="2423b8b1-18e8-484f-a18e-af0a634fecc5" providerId="ADAL" clId="{ACF4E366-9174-1148-8F6B-387267D026AA}" dt="2025-06-04T00:19:16.528" v="10680" actId="21"/>
          <ac:cxnSpMkLst>
            <pc:docMk/>
            <pc:sldMk cId="2311185911" sldId="621"/>
            <ac:cxnSpMk id="23" creationId="{52A5D704-32DB-CE42-4F80-D429702C0600}"/>
          </ac:cxnSpMkLst>
        </pc:cxnChg>
        <pc:cxnChg chg="del">
          <ac:chgData name="Whitney Vielka Cabey" userId="2423b8b1-18e8-484f-a18e-af0a634fecc5" providerId="ADAL" clId="{ACF4E366-9174-1148-8F6B-387267D026AA}" dt="2025-06-04T00:19:16.528" v="10680" actId="21"/>
          <ac:cxnSpMkLst>
            <pc:docMk/>
            <pc:sldMk cId="2311185911" sldId="621"/>
            <ac:cxnSpMk id="24" creationId="{75E3988C-BD8B-6F23-6B10-FD3DF24F0F01}"/>
          </ac:cxnSpMkLst>
        </pc:cxnChg>
      </pc:sldChg>
      <pc:sldChg chg="new del">
        <pc:chgData name="Whitney Vielka Cabey" userId="2423b8b1-18e8-484f-a18e-af0a634fecc5" providerId="ADAL" clId="{ACF4E366-9174-1148-8F6B-387267D026AA}" dt="2025-06-04T00:24:33.679" v="10718" actId="2696"/>
        <pc:sldMkLst>
          <pc:docMk/>
          <pc:sldMk cId="1560522886" sldId="622"/>
        </pc:sldMkLst>
      </pc:sldChg>
      <pc:sldChg chg="addSp delSp modSp add mod setBg">
        <pc:chgData name="Whitney Vielka Cabey" userId="2423b8b1-18e8-484f-a18e-af0a634fecc5" providerId="ADAL" clId="{ACF4E366-9174-1148-8F6B-387267D026AA}" dt="2025-06-04T11:23:10.562" v="15898" actId="14100"/>
        <pc:sldMkLst>
          <pc:docMk/>
          <pc:sldMk cId="1696915994" sldId="622"/>
        </pc:sldMkLst>
        <pc:picChg chg="del">
          <ac:chgData name="Whitney Vielka Cabey" userId="2423b8b1-18e8-484f-a18e-af0a634fecc5" providerId="ADAL" clId="{ACF4E366-9174-1148-8F6B-387267D026AA}" dt="2025-06-04T11:23:03.093" v="15895" actId="478"/>
          <ac:picMkLst>
            <pc:docMk/>
            <pc:sldMk cId="1696915994" sldId="622"/>
            <ac:picMk id="4" creationId="{33D5B08F-868B-5184-D1AF-CDE3D936F428}"/>
          </ac:picMkLst>
        </pc:picChg>
        <pc:picChg chg="add mod">
          <ac:chgData name="Whitney Vielka Cabey" userId="2423b8b1-18e8-484f-a18e-af0a634fecc5" providerId="ADAL" clId="{ACF4E366-9174-1148-8F6B-387267D026AA}" dt="2025-06-04T11:23:10.562" v="15898" actId="14100"/>
          <ac:picMkLst>
            <pc:docMk/>
            <pc:sldMk cId="1696915994" sldId="622"/>
            <ac:picMk id="5" creationId="{C5E6F705-B262-6B89-785E-DBCAB5B97F0C}"/>
          </ac:picMkLst>
        </pc:picChg>
        <pc:picChg chg="del">
          <ac:chgData name="Whitney Vielka Cabey" userId="2423b8b1-18e8-484f-a18e-af0a634fecc5" providerId="ADAL" clId="{ACF4E366-9174-1148-8F6B-387267D026AA}" dt="2025-06-04T11:23:03.093" v="15895" actId="478"/>
          <ac:picMkLst>
            <pc:docMk/>
            <pc:sldMk cId="1696915994" sldId="622"/>
            <ac:picMk id="10" creationId="{EC2E3217-9E86-B170-5A36-33964BEAB199}"/>
          </ac:picMkLst>
        </pc:picChg>
      </pc:sldChg>
      <pc:sldChg chg="addSp delSp modSp add mod">
        <pc:chgData name="Whitney Vielka Cabey" userId="2423b8b1-18e8-484f-a18e-af0a634fecc5" providerId="ADAL" clId="{ACF4E366-9174-1148-8F6B-387267D026AA}" dt="2025-06-04T11:22:58.384" v="15894"/>
        <pc:sldMkLst>
          <pc:docMk/>
          <pc:sldMk cId="1324643755" sldId="623"/>
        </pc:sldMkLst>
        <pc:picChg chg="add mod">
          <ac:chgData name="Whitney Vielka Cabey" userId="2423b8b1-18e8-484f-a18e-af0a634fecc5" providerId="ADAL" clId="{ACF4E366-9174-1148-8F6B-387267D026AA}" dt="2025-06-04T11:22:58.384" v="15894"/>
          <ac:picMkLst>
            <pc:docMk/>
            <pc:sldMk cId="1324643755" sldId="623"/>
            <ac:picMk id="3" creationId="{080B988D-C794-7CFD-8F5F-013F31B3577B}"/>
          </ac:picMkLst>
        </pc:picChg>
        <pc:picChg chg="del">
          <ac:chgData name="Whitney Vielka Cabey" userId="2423b8b1-18e8-484f-a18e-af0a634fecc5" providerId="ADAL" clId="{ACF4E366-9174-1148-8F6B-387267D026AA}" dt="2025-06-04T11:22:57.441" v="15893" actId="478"/>
          <ac:picMkLst>
            <pc:docMk/>
            <pc:sldMk cId="1324643755" sldId="623"/>
            <ac:picMk id="9" creationId="{30AADCF7-F249-0385-7026-93DDF1DA0148}"/>
          </ac:picMkLst>
        </pc:picChg>
        <pc:picChg chg="del">
          <ac:chgData name="Whitney Vielka Cabey" userId="2423b8b1-18e8-484f-a18e-af0a634fecc5" providerId="ADAL" clId="{ACF4E366-9174-1148-8F6B-387267D026AA}" dt="2025-06-04T11:22:57.441" v="15893" actId="478"/>
          <ac:picMkLst>
            <pc:docMk/>
            <pc:sldMk cId="1324643755" sldId="623"/>
            <ac:picMk id="10" creationId="{0C6E9CF6-22EB-09CE-2F85-B1F8D9BAAD75}"/>
          </ac:picMkLst>
        </pc:picChg>
      </pc:sldChg>
      <pc:sldChg chg="addSp delSp modSp add mod">
        <pc:chgData name="Whitney Vielka Cabey" userId="2423b8b1-18e8-484f-a18e-af0a634fecc5" providerId="ADAL" clId="{ACF4E366-9174-1148-8F6B-387267D026AA}" dt="2025-06-04T11:22:53.038" v="15892"/>
        <pc:sldMkLst>
          <pc:docMk/>
          <pc:sldMk cId="94719535" sldId="624"/>
        </pc:sldMkLst>
        <pc:picChg chg="add mod">
          <ac:chgData name="Whitney Vielka Cabey" userId="2423b8b1-18e8-484f-a18e-af0a634fecc5" providerId="ADAL" clId="{ACF4E366-9174-1148-8F6B-387267D026AA}" dt="2025-06-04T11:22:53.038" v="15892"/>
          <ac:picMkLst>
            <pc:docMk/>
            <pc:sldMk cId="94719535" sldId="624"/>
            <ac:picMk id="3" creationId="{DD6D2ECD-A25E-CE93-2A2D-A42538992819}"/>
          </ac:picMkLst>
        </pc:picChg>
        <pc:picChg chg="del">
          <ac:chgData name="Whitney Vielka Cabey" userId="2423b8b1-18e8-484f-a18e-af0a634fecc5" providerId="ADAL" clId="{ACF4E366-9174-1148-8F6B-387267D026AA}" dt="2025-06-04T11:22:52.085" v="15891" actId="478"/>
          <ac:picMkLst>
            <pc:docMk/>
            <pc:sldMk cId="94719535" sldId="624"/>
            <ac:picMk id="9" creationId="{30AADCF7-F249-0385-7026-93DDF1DA0148}"/>
          </ac:picMkLst>
        </pc:picChg>
        <pc:picChg chg="del">
          <ac:chgData name="Whitney Vielka Cabey" userId="2423b8b1-18e8-484f-a18e-af0a634fecc5" providerId="ADAL" clId="{ACF4E366-9174-1148-8F6B-387267D026AA}" dt="2025-06-04T11:22:52.085" v="15891" actId="478"/>
          <ac:picMkLst>
            <pc:docMk/>
            <pc:sldMk cId="94719535" sldId="624"/>
            <ac:picMk id="10" creationId="{0C6E9CF6-22EB-09CE-2F85-B1F8D9BAAD75}"/>
          </ac:picMkLst>
        </pc:picChg>
      </pc:sldChg>
      <pc:sldChg chg="addSp delSp modSp add mod">
        <pc:chgData name="Whitney Vielka Cabey" userId="2423b8b1-18e8-484f-a18e-af0a634fecc5" providerId="ADAL" clId="{ACF4E366-9174-1148-8F6B-387267D026AA}" dt="2025-06-04T11:22:47.447" v="15890"/>
        <pc:sldMkLst>
          <pc:docMk/>
          <pc:sldMk cId="100283932" sldId="625"/>
        </pc:sldMkLst>
        <pc:picChg chg="add mod">
          <ac:chgData name="Whitney Vielka Cabey" userId="2423b8b1-18e8-484f-a18e-af0a634fecc5" providerId="ADAL" clId="{ACF4E366-9174-1148-8F6B-387267D026AA}" dt="2025-06-04T11:22:47.447" v="15890"/>
          <ac:picMkLst>
            <pc:docMk/>
            <pc:sldMk cId="100283932" sldId="625"/>
            <ac:picMk id="3" creationId="{CE987BCF-A282-1C46-A7BF-0A8019E61CB0}"/>
          </ac:picMkLst>
        </pc:picChg>
        <pc:picChg chg="del">
          <ac:chgData name="Whitney Vielka Cabey" userId="2423b8b1-18e8-484f-a18e-af0a634fecc5" providerId="ADAL" clId="{ACF4E366-9174-1148-8F6B-387267D026AA}" dt="2025-06-04T11:22:46.595" v="15889" actId="478"/>
          <ac:picMkLst>
            <pc:docMk/>
            <pc:sldMk cId="100283932" sldId="625"/>
            <ac:picMk id="9" creationId="{3A3BF448-0701-B099-9903-915FC0F8DC2D}"/>
          </ac:picMkLst>
        </pc:picChg>
        <pc:picChg chg="del">
          <ac:chgData name="Whitney Vielka Cabey" userId="2423b8b1-18e8-484f-a18e-af0a634fecc5" providerId="ADAL" clId="{ACF4E366-9174-1148-8F6B-387267D026AA}" dt="2025-06-04T11:22:46.595" v="15889" actId="478"/>
          <ac:picMkLst>
            <pc:docMk/>
            <pc:sldMk cId="100283932" sldId="625"/>
            <ac:picMk id="10" creationId="{BACD520B-87BD-D2AA-3803-8BB70314E584}"/>
          </ac:picMkLst>
        </pc:picChg>
      </pc:sldChg>
      <pc:sldChg chg="addSp delSp modSp add mod">
        <pc:chgData name="Whitney Vielka Cabey" userId="2423b8b1-18e8-484f-a18e-af0a634fecc5" providerId="ADAL" clId="{ACF4E366-9174-1148-8F6B-387267D026AA}" dt="2025-06-04T11:22:43.221" v="15888"/>
        <pc:sldMkLst>
          <pc:docMk/>
          <pc:sldMk cId="3362230283" sldId="626"/>
        </pc:sldMkLst>
        <pc:picChg chg="add mod">
          <ac:chgData name="Whitney Vielka Cabey" userId="2423b8b1-18e8-484f-a18e-af0a634fecc5" providerId="ADAL" clId="{ACF4E366-9174-1148-8F6B-387267D026AA}" dt="2025-06-04T11:22:43.221" v="15888"/>
          <ac:picMkLst>
            <pc:docMk/>
            <pc:sldMk cId="3362230283" sldId="626"/>
            <ac:picMk id="3" creationId="{292C8637-71FA-EC48-2C20-FC5D517BC383}"/>
          </ac:picMkLst>
        </pc:picChg>
        <pc:picChg chg="del">
          <ac:chgData name="Whitney Vielka Cabey" userId="2423b8b1-18e8-484f-a18e-af0a634fecc5" providerId="ADAL" clId="{ACF4E366-9174-1148-8F6B-387267D026AA}" dt="2025-06-04T11:22:42.140" v="15887" actId="478"/>
          <ac:picMkLst>
            <pc:docMk/>
            <pc:sldMk cId="3362230283" sldId="626"/>
            <ac:picMk id="9" creationId="{6E84AAEC-98D0-88AB-19A4-C22B4F81F5CF}"/>
          </ac:picMkLst>
        </pc:picChg>
        <pc:picChg chg="del">
          <ac:chgData name="Whitney Vielka Cabey" userId="2423b8b1-18e8-484f-a18e-af0a634fecc5" providerId="ADAL" clId="{ACF4E366-9174-1148-8F6B-387267D026AA}" dt="2025-06-04T11:22:42.140" v="15887" actId="478"/>
          <ac:picMkLst>
            <pc:docMk/>
            <pc:sldMk cId="3362230283" sldId="626"/>
            <ac:picMk id="10" creationId="{DDD6FBA9-FE0E-7A65-845E-F8B80F2149FD}"/>
          </ac:picMkLst>
        </pc:picChg>
      </pc:sldChg>
      <pc:sldChg chg="addSp delSp modSp add mod">
        <pc:chgData name="Whitney Vielka Cabey" userId="2423b8b1-18e8-484f-a18e-af0a634fecc5" providerId="ADAL" clId="{ACF4E366-9174-1148-8F6B-387267D026AA}" dt="2025-06-04T11:22:37.530" v="15886"/>
        <pc:sldMkLst>
          <pc:docMk/>
          <pc:sldMk cId="1671469813" sldId="627"/>
        </pc:sldMkLst>
        <pc:picChg chg="add mod">
          <ac:chgData name="Whitney Vielka Cabey" userId="2423b8b1-18e8-484f-a18e-af0a634fecc5" providerId="ADAL" clId="{ACF4E366-9174-1148-8F6B-387267D026AA}" dt="2025-06-04T11:22:37.530" v="15886"/>
          <ac:picMkLst>
            <pc:docMk/>
            <pc:sldMk cId="1671469813" sldId="627"/>
            <ac:picMk id="3" creationId="{B191A281-491F-2CE3-F519-E50393A9E314}"/>
          </ac:picMkLst>
        </pc:picChg>
        <pc:picChg chg="del">
          <ac:chgData name="Whitney Vielka Cabey" userId="2423b8b1-18e8-484f-a18e-af0a634fecc5" providerId="ADAL" clId="{ACF4E366-9174-1148-8F6B-387267D026AA}" dt="2025-06-04T11:22:36.452" v="15885" actId="478"/>
          <ac:picMkLst>
            <pc:docMk/>
            <pc:sldMk cId="1671469813" sldId="627"/>
            <ac:picMk id="9" creationId="{10E3EA61-8A2E-4318-F6E5-2928730E8067}"/>
          </ac:picMkLst>
        </pc:picChg>
        <pc:picChg chg="del">
          <ac:chgData name="Whitney Vielka Cabey" userId="2423b8b1-18e8-484f-a18e-af0a634fecc5" providerId="ADAL" clId="{ACF4E366-9174-1148-8F6B-387267D026AA}" dt="2025-06-04T11:22:33.481" v="15884" actId="478"/>
          <ac:picMkLst>
            <pc:docMk/>
            <pc:sldMk cId="1671469813" sldId="627"/>
            <ac:picMk id="10" creationId="{433EB8BF-0173-ABE3-94BE-527D53C31745}"/>
          </ac:picMkLst>
        </pc:picChg>
      </pc:sldChg>
      <pc:sldChg chg="addSp delSp modSp add mod">
        <pc:chgData name="Whitney Vielka Cabey" userId="2423b8b1-18e8-484f-a18e-af0a634fecc5" providerId="ADAL" clId="{ACF4E366-9174-1148-8F6B-387267D026AA}" dt="2025-06-04T11:46:25.329" v="16284" actId="20577"/>
        <pc:sldMkLst>
          <pc:docMk/>
          <pc:sldMk cId="3553503387" sldId="628"/>
        </pc:sldMkLst>
        <pc:spChg chg="mod">
          <ac:chgData name="Whitney Vielka Cabey" userId="2423b8b1-18e8-484f-a18e-af0a634fecc5" providerId="ADAL" clId="{ACF4E366-9174-1148-8F6B-387267D026AA}" dt="2025-06-04T11:46:25.329" v="16284" actId="20577"/>
          <ac:spMkLst>
            <pc:docMk/>
            <pc:sldMk cId="3553503387" sldId="628"/>
            <ac:spMk id="2" creationId="{CF9A551D-2DE9-BCE3-EE39-020516DEF19C}"/>
          </ac:spMkLst>
        </pc:spChg>
        <pc:picChg chg="add mod">
          <ac:chgData name="Whitney Vielka Cabey" userId="2423b8b1-18e8-484f-a18e-af0a634fecc5" providerId="ADAL" clId="{ACF4E366-9174-1148-8F6B-387267D026AA}" dt="2025-06-04T11:22:29.359" v="15883"/>
          <ac:picMkLst>
            <pc:docMk/>
            <pc:sldMk cId="3553503387" sldId="628"/>
            <ac:picMk id="3" creationId="{E69C2121-F3E4-5CF2-B992-396D22376BFC}"/>
          </ac:picMkLst>
        </pc:picChg>
        <pc:picChg chg="del">
          <ac:chgData name="Whitney Vielka Cabey" userId="2423b8b1-18e8-484f-a18e-af0a634fecc5" providerId="ADAL" clId="{ACF4E366-9174-1148-8F6B-387267D026AA}" dt="2025-06-04T11:22:28.202" v="15882" actId="478"/>
          <ac:picMkLst>
            <pc:docMk/>
            <pc:sldMk cId="3553503387" sldId="628"/>
            <ac:picMk id="9" creationId="{8B5DD3EC-3505-0C4A-0822-1C32A152D4FA}"/>
          </ac:picMkLst>
        </pc:picChg>
        <pc:picChg chg="del">
          <ac:chgData name="Whitney Vielka Cabey" userId="2423b8b1-18e8-484f-a18e-af0a634fecc5" providerId="ADAL" clId="{ACF4E366-9174-1148-8F6B-387267D026AA}" dt="2025-06-04T11:22:28.202" v="15882" actId="478"/>
          <ac:picMkLst>
            <pc:docMk/>
            <pc:sldMk cId="3553503387" sldId="628"/>
            <ac:picMk id="10" creationId="{FC95D19C-E91E-7BEC-42B2-7C711DFA745A}"/>
          </ac:picMkLst>
        </pc:picChg>
      </pc:sldChg>
      <pc:sldChg chg="addSp delSp modSp add mod">
        <pc:chgData name="Whitney Vielka Cabey" userId="2423b8b1-18e8-484f-a18e-af0a634fecc5" providerId="ADAL" clId="{ACF4E366-9174-1148-8F6B-387267D026AA}" dt="2025-06-04T11:22:25.012" v="15881"/>
        <pc:sldMkLst>
          <pc:docMk/>
          <pc:sldMk cId="3033179485" sldId="629"/>
        </pc:sldMkLst>
        <pc:picChg chg="add mod">
          <ac:chgData name="Whitney Vielka Cabey" userId="2423b8b1-18e8-484f-a18e-af0a634fecc5" providerId="ADAL" clId="{ACF4E366-9174-1148-8F6B-387267D026AA}" dt="2025-06-04T11:22:25.012" v="15881"/>
          <ac:picMkLst>
            <pc:docMk/>
            <pc:sldMk cId="3033179485" sldId="629"/>
            <ac:picMk id="3" creationId="{3279634A-B94F-956F-D329-D0D137EEDD0C}"/>
          </ac:picMkLst>
        </pc:picChg>
        <pc:picChg chg="del">
          <ac:chgData name="Whitney Vielka Cabey" userId="2423b8b1-18e8-484f-a18e-af0a634fecc5" providerId="ADAL" clId="{ACF4E366-9174-1148-8F6B-387267D026AA}" dt="2025-06-04T11:22:23.759" v="15880" actId="478"/>
          <ac:picMkLst>
            <pc:docMk/>
            <pc:sldMk cId="3033179485" sldId="629"/>
            <ac:picMk id="9" creationId="{3738E1B9-C58A-4CCE-9FE9-D23245936823}"/>
          </ac:picMkLst>
        </pc:picChg>
        <pc:picChg chg="del">
          <ac:chgData name="Whitney Vielka Cabey" userId="2423b8b1-18e8-484f-a18e-af0a634fecc5" providerId="ADAL" clId="{ACF4E366-9174-1148-8F6B-387267D026AA}" dt="2025-06-04T11:22:23.759" v="15880" actId="478"/>
          <ac:picMkLst>
            <pc:docMk/>
            <pc:sldMk cId="3033179485" sldId="629"/>
            <ac:picMk id="10" creationId="{E6268B03-A4E9-9FAA-0AD4-D6D68229D3F7}"/>
          </ac:picMkLst>
        </pc:picChg>
      </pc:sldChg>
      <pc:sldChg chg="addSp delSp modSp add mod">
        <pc:chgData name="Whitney Vielka Cabey" userId="2423b8b1-18e8-484f-a18e-af0a634fecc5" providerId="ADAL" clId="{ACF4E366-9174-1148-8F6B-387267D026AA}" dt="2025-06-04T11:22:17.696" v="15879"/>
        <pc:sldMkLst>
          <pc:docMk/>
          <pc:sldMk cId="361946473" sldId="630"/>
        </pc:sldMkLst>
        <pc:picChg chg="add mod">
          <ac:chgData name="Whitney Vielka Cabey" userId="2423b8b1-18e8-484f-a18e-af0a634fecc5" providerId="ADAL" clId="{ACF4E366-9174-1148-8F6B-387267D026AA}" dt="2025-06-04T11:22:17.696" v="15879"/>
          <ac:picMkLst>
            <pc:docMk/>
            <pc:sldMk cId="361946473" sldId="630"/>
            <ac:picMk id="2" creationId="{259566CB-3686-D0B0-A6D0-8CD6B37FB7BC}"/>
          </ac:picMkLst>
        </pc:picChg>
        <pc:picChg chg="del">
          <ac:chgData name="Whitney Vielka Cabey" userId="2423b8b1-18e8-484f-a18e-af0a634fecc5" providerId="ADAL" clId="{ACF4E366-9174-1148-8F6B-387267D026AA}" dt="2025-06-04T11:22:16.852" v="15878" actId="478"/>
          <ac:picMkLst>
            <pc:docMk/>
            <pc:sldMk cId="361946473" sldId="630"/>
            <ac:picMk id="9" creationId="{30AADCF7-F249-0385-7026-93DDF1DA0148}"/>
          </ac:picMkLst>
        </pc:picChg>
        <pc:picChg chg="del">
          <ac:chgData name="Whitney Vielka Cabey" userId="2423b8b1-18e8-484f-a18e-af0a634fecc5" providerId="ADAL" clId="{ACF4E366-9174-1148-8F6B-387267D026AA}" dt="2025-06-04T11:22:16.852" v="15878" actId="478"/>
          <ac:picMkLst>
            <pc:docMk/>
            <pc:sldMk cId="361946473" sldId="630"/>
            <ac:picMk id="10" creationId="{0C6E9CF6-22EB-09CE-2F85-B1F8D9BAAD75}"/>
          </ac:picMkLst>
        </pc:picChg>
        <pc:picChg chg="del">
          <ac:chgData name="Whitney Vielka Cabey" userId="2423b8b1-18e8-484f-a18e-af0a634fecc5" providerId="ADAL" clId="{ACF4E366-9174-1148-8F6B-387267D026AA}" dt="2025-06-04T11:21:04.343" v="15841" actId="478"/>
          <ac:picMkLst>
            <pc:docMk/>
            <pc:sldMk cId="361946473" sldId="630"/>
            <ac:picMk id="15" creationId="{438F39AA-F651-4170-96C3-9A9B01C36E16}"/>
          </ac:picMkLst>
        </pc:picChg>
      </pc:sldChg>
      <pc:sldChg chg="addSp delSp modSp add mod setBg modClrScheme chgLayout">
        <pc:chgData name="Whitney Vielka Cabey" userId="2423b8b1-18e8-484f-a18e-af0a634fecc5" providerId="ADAL" clId="{ACF4E366-9174-1148-8F6B-387267D026AA}" dt="2025-06-04T11:12:05.776" v="15225" actId="1076"/>
        <pc:sldMkLst>
          <pc:docMk/>
          <pc:sldMk cId="2920988327" sldId="631"/>
        </pc:sldMkLst>
        <pc:spChg chg="add del mod ord">
          <ac:chgData name="Whitney Vielka Cabey" userId="2423b8b1-18e8-484f-a18e-af0a634fecc5" providerId="ADAL" clId="{ACF4E366-9174-1148-8F6B-387267D026AA}" dt="2025-06-04T10:38:50.138" v="14236" actId="478"/>
          <ac:spMkLst>
            <pc:docMk/>
            <pc:sldMk cId="2920988327" sldId="631"/>
            <ac:spMk id="2" creationId="{2B8403BD-667D-D1C1-7B8A-30215F30BA96}"/>
          </ac:spMkLst>
        </pc:spChg>
        <pc:spChg chg="add del mod ord">
          <ac:chgData name="Whitney Vielka Cabey" userId="2423b8b1-18e8-484f-a18e-af0a634fecc5" providerId="ADAL" clId="{ACF4E366-9174-1148-8F6B-387267D026AA}" dt="2025-06-04T10:39:05.736" v="14238" actId="931"/>
          <ac:spMkLst>
            <pc:docMk/>
            <pc:sldMk cId="2920988327" sldId="631"/>
            <ac:spMk id="3" creationId="{84141E72-FC28-28E0-4122-C4082B8C6959}"/>
          </ac:spMkLst>
        </pc:spChg>
        <pc:spChg chg="mod ord">
          <ac:chgData name="Whitney Vielka Cabey" userId="2423b8b1-18e8-484f-a18e-af0a634fecc5" providerId="ADAL" clId="{ACF4E366-9174-1148-8F6B-387267D026AA}" dt="2025-06-04T10:38:37.083" v="14234" actId="700"/>
          <ac:spMkLst>
            <pc:docMk/>
            <pc:sldMk cId="2920988327" sldId="631"/>
            <ac:spMk id="7" creationId="{57271C02-E87C-2CDB-0B53-89C22E1A2642}"/>
          </ac:spMkLst>
        </pc:spChg>
        <pc:spChg chg="mod">
          <ac:chgData name="Whitney Vielka Cabey" userId="2423b8b1-18e8-484f-a18e-af0a634fecc5" providerId="ADAL" clId="{ACF4E366-9174-1148-8F6B-387267D026AA}" dt="2025-06-04T10:40:32.050" v="14242"/>
          <ac:spMkLst>
            <pc:docMk/>
            <pc:sldMk cId="2920988327" sldId="631"/>
            <ac:spMk id="10" creationId="{4BBAFA0B-2CA7-2954-88D1-F984C7BC5964}"/>
          </ac:spMkLst>
        </pc:spChg>
        <pc:spChg chg="mod">
          <ac:chgData name="Whitney Vielka Cabey" userId="2423b8b1-18e8-484f-a18e-af0a634fecc5" providerId="ADAL" clId="{ACF4E366-9174-1148-8F6B-387267D026AA}" dt="2025-06-04T10:40:32.050" v="14242"/>
          <ac:spMkLst>
            <pc:docMk/>
            <pc:sldMk cId="2920988327" sldId="631"/>
            <ac:spMk id="11" creationId="{49E70F45-8614-9E98-D75C-07845A2D7C79}"/>
          </ac:spMkLst>
        </pc:spChg>
        <pc:spChg chg="mod">
          <ac:chgData name="Whitney Vielka Cabey" userId="2423b8b1-18e8-484f-a18e-af0a634fecc5" providerId="ADAL" clId="{ACF4E366-9174-1148-8F6B-387267D026AA}" dt="2025-06-04T10:40:32.050" v="14242"/>
          <ac:spMkLst>
            <pc:docMk/>
            <pc:sldMk cId="2920988327" sldId="631"/>
            <ac:spMk id="12" creationId="{318E5CC7-5C6F-23B7-A1DB-FFBB9ACA7BE6}"/>
          </ac:spMkLst>
        </pc:spChg>
        <pc:spChg chg="mod">
          <ac:chgData name="Whitney Vielka Cabey" userId="2423b8b1-18e8-484f-a18e-af0a634fecc5" providerId="ADAL" clId="{ACF4E366-9174-1148-8F6B-387267D026AA}" dt="2025-06-04T10:40:32.050" v="14242"/>
          <ac:spMkLst>
            <pc:docMk/>
            <pc:sldMk cId="2920988327" sldId="631"/>
            <ac:spMk id="13" creationId="{7EE42FA7-923B-8643-3DDE-D4C4F1779C61}"/>
          </ac:spMkLst>
        </pc:spChg>
        <pc:spChg chg="add mod">
          <ac:chgData name="Whitney Vielka Cabey" userId="2423b8b1-18e8-484f-a18e-af0a634fecc5" providerId="ADAL" clId="{ACF4E366-9174-1148-8F6B-387267D026AA}" dt="2025-06-04T11:12:05.776" v="15225" actId="1076"/>
          <ac:spMkLst>
            <pc:docMk/>
            <pc:sldMk cId="2920988327" sldId="631"/>
            <ac:spMk id="15" creationId="{DAB3C28E-CBBD-F69C-EDD6-7F10BA29D843}"/>
          </ac:spMkLst>
        </pc:spChg>
        <pc:grpChg chg="add mod">
          <ac:chgData name="Whitney Vielka Cabey" userId="2423b8b1-18e8-484f-a18e-af0a634fecc5" providerId="ADAL" clId="{ACF4E366-9174-1148-8F6B-387267D026AA}" dt="2025-06-04T10:40:50.594" v="14246" actId="1076"/>
          <ac:grpSpMkLst>
            <pc:docMk/>
            <pc:sldMk cId="2920988327" sldId="631"/>
            <ac:grpSpMk id="8" creationId="{1D0DF9C5-472F-F85F-D524-5A330350F0BA}"/>
          </ac:grpSpMkLst>
        </pc:grpChg>
        <pc:picChg chg="del mod">
          <ac:chgData name="Whitney Vielka Cabey" userId="2423b8b1-18e8-484f-a18e-af0a634fecc5" providerId="ADAL" clId="{ACF4E366-9174-1148-8F6B-387267D026AA}" dt="2025-06-04T10:40:30.803" v="14241" actId="478"/>
          <ac:picMkLst>
            <pc:docMk/>
            <pc:sldMk cId="2920988327" sldId="631"/>
            <ac:picMk id="4" creationId="{D4FAF967-C178-FD08-AE8F-C192D8BF3DAB}"/>
          </ac:picMkLst>
        </pc:picChg>
        <pc:picChg chg="add mod">
          <ac:chgData name="Whitney Vielka Cabey" userId="2423b8b1-18e8-484f-a18e-af0a634fecc5" providerId="ADAL" clId="{ACF4E366-9174-1148-8F6B-387267D026AA}" dt="2025-06-04T10:39:07.110" v="14240" actId="962"/>
          <ac:picMkLst>
            <pc:docMk/>
            <pc:sldMk cId="2920988327" sldId="631"/>
            <ac:picMk id="6" creationId="{F444AE49-AF7B-DCB9-F24F-90DF88BCC52E}"/>
          </ac:picMkLst>
        </pc:picChg>
        <pc:picChg chg="mod">
          <ac:chgData name="Whitney Vielka Cabey" userId="2423b8b1-18e8-484f-a18e-af0a634fecc5" providerId="ADAL" clId="{ACF4E366-9174-1148-8F6B-387267D026AA}" dt="2025-06-04T10:40:32.050" v="14242"/>
          <ac:picMkLst>
            <pc:docMk/>
            <pc:sldMk cId="2920988327" sldId="631"/>
            <ac:picMk id="9" creationId="{EBD20DF0-8DFC-DD6E-2378-93D486A4ECB6}"/>
          </ac:picMkLst>
        </pc:picChg>
      </pc:sldChg>
      <pc:sldChg chg="addSp delSp modSp new mod ord setBg modClrScheme chgLayout modNotesTx">
        <pc:chgData name="Whitney Vielka Cabey" userId="2423b8b1-18e8-484f-a18e-af0a634fecc5" providerId="ADAL" clId="{ACF4E366-9174-1148-8F6B-387267D026AA}" dt="2025-06-04T15:37:07.423" v="18894" actId="20577"/>
        <pc:sldMkLst>
          <pc:docMk/>
          <pc:sldMk cId="2313284325" sldId="632"/>
        </pc:sldMkLst>
        <pc:spChg chg="add del mod ord">
          <ac:chgData name="Whitney Vielka Cabey" userId="2423b8b1-18e8-484f-a18e-af0a634fecc5" providerId="ADAL" clId="{ACF4E366-9174-1148-8F6B-387267D026AA}" dt="2025-06-04T15:19:43.945" v="16313" actId="700"/>
          <ac:spMkLst>
            <pc:docMk/>
            <pc:sldMk cId="2313284325" sldId="632"/>
            <ac:spMk id="2" creationId="{A21003A2-AECF-D9A2-5839-363076CEF57A}"/>
          </ac:spMkLst>
        </pc:spChg>
        <pc:spChg chg="del">
          <ac:chgData name="Whitney Vielka Cabey" userId="2423b8b1-18e8-484f-a18e-af0a634fecc5" providerId="ADAL" clId="{ACF4E366-9174-1148-8F6B-387267D026AA}" dt="2025-06-04T10:48:39.958" v="14264" actId="26606"/>
          <ac:spMkLst>
            <pc:docMk/>
            <pc:sldMk cId="2313284325" sldId="632"/>
            <ac:spMk id="2" creationId="{FCA18DBF-6CEB-AD41-8834-EFCC6C1E5C6D}"/>
          </ac:spMkLst>
        </pc:spChg>
        <pc:spChg chg="add del mod ord">
          <ac:chgData name="Whitney Vielka Cabey" userId="2423b8b1-18e8-484f-a18e-af0a634fecc5" providerId="ADAL" clId="{ACF4E366-9174-1148-8F6B-387267D026AA}" dt="2025-06-04T15:19:43.945" v="16313" actId="700"/>
          <ac:spMkLst>
            <pc:docMk/>
            <pc:sldMk cId="2313284325" sldId="632"/>
            <ac:spMk id="3" creationId="{6E0DD89D-75E5-D205-BF08-22E671DB56E7}"/>
          </ac:spMkLst>
        </pc:spChg>
        <pc:spChg chg="del">
          <ac:chgData name="Whitney Vielka Cabey" userId="2423b8b1-18e8-484f-a18e-af0a634fecc5" providerId="ADAL" clId="{ACF4E366-9174-1148-8F6B-387267D026AA}" dt="2025-06-04T10:48:34.706" v="14263"/>
          <ac:spMkLst>
            <pc:docMk/>
            <pc:sldMk cId="2313284325" sldId="632"/>
            <ac:spMk id="3" creationId="{C9B6A5FD-0646-AF26-FE0F-F267C94F3B20}"/>
          </ac:spMkLst>
        </pc:spChg>
        <pc:picChg chg="add mod ord">
          <ac:chgData name="Whitney Vielka Cabey" userId="2423b8b1-18e8-484f-a18e-af0a634fecc5" providerId="ADAL" clId="{ACF4E366-9174-1148-8F6B-387267D026AA}" dt="2025-06-04T15:21:58.871" v="16321" actId="14100"/>
          <ac:picMkLst>
            <pc:docMk/>
            <pc:sldMk cId="2313284325" sldId="632"/>
            <ac:picMk id="4" creationId="{3251C5B8-1BE6-E286-A103-D7E1C9B1CDD4}"/>
          </ac:picMkLst>
        </pc:picChg>
      </pc:sldChg>
      <pc:sldChg chg="addSp delSp modSp new mod">
        <pc:chgData name="Whitney Vielka Cabey" userId="2423b8b1-18e8-484f-a18e-af0a634fecc5" providerId="ADAL" clId="{ACF4E366-9174-1148-8F6B-387267D026AA}" dt="2025-06-04T11:08:06.211" v="15091" actId="1076"/>
        <pc:sldMkLst>
          <pc:docMk/>
          <pc:sldMk cId="1609631119" sldId="633"/>
        </pc:sldMkLst>
        <pc:spChg chg="del">
          <ac:chgData name="Whitney Vielka Cabey" userId="2423b8b1-18e8-484f-a18e-af0a634fecc5" providerId="ADAL" clId="{ACF4E366-9174-1148-8F6B-387267D026AA}" dt="2025-06-04T11:07:49.075" v="15087" actId="478"/>
          <ac:spMkLst>
            <pc:docMk/>
            <pc:sldMk cId="1609631119" sldId="633"/>
            <ac:spMk id="2" creationId="{8E3C8995-B38B-71D1-FD5C-2E72F875FA62}"/>
          </ac:spMkLst>
        </pc:spChg>
        <pc:spChg chg="del">
          <ac:chgData name="Whitney Vielka Cabey" userId="2423b8b1-18e8-484f-a18e-af0a634fecc5" providerId="ADAL" clId="{ACF4E366-9174-1148-8F6B-387267D026AA}" dt="2025-06-04T11:07:05.235" v="15073" actId="931"/>
          <ac:spMkLst>
            <pc:docMk/>
            <pc:sldMk cId="1609631119" sldId="633"/>
            <ac:spMk id="3" creationId="{D392AE6E-94DF-8C27-0B4A-9ACAC3F0D0B1}"/>
          </ac:spMkLst>
        </pc:spChg>
        <pc:picChg chg="add mod">
          <ac:chgData name="Whitney Vielka Cabey" userId="2423b8b1-18e8-484f-a18e-af0a634fecc5" providerId="ADAL" clId="{ACF4E366-9174-1148-8F6B-387267D026AA}" dt="2025-06-04T11:08:06.211" v="15091" actId="1076"/>
          <ac:picMkLst>
            <pc:docMk/>
            <pc:sldMk cId="1609631119" sldId="633"/>
            <ac:picMk id="5" creationId="{9471587C-440E-DD27-E0F1-5F6C4EAE39A7}"/>
          </ac:picMkLst>
        </pc:picChg>
        <pc:picChg chg="add mod">
          <ac:chgData name="Whitney Vielka Cabey" userId="2423b8b1-18e8-484f-a18e-af0a634fecc5" providerId="ADAL" clId="{ACF4E366-9174-1148-8F6B-387267D026AA}" dt="2025-06-04T11:07:59.299" v="15090" actId="1076"/>
          <ac:picMkLst>
            <pc:docMk/>
            <pc:sldMk cId="1609631119" sldId="633"/>
            <ac:picMk id="7" creationId="{192BADC2-F6E3-B08D-7081-D45B2F575A7D}"/>
          </ac:picMkLst>
        </pc:picChg>
        <pc:picChg chg="add mod">
          <ac:chgData name="Whitney Vielka Cabey" userId="2423b8b1-18e8-484f-a18e-af0a634fecc5" providerId="ADAL" clId="{ACF4E366-9174-1148-8F6B-387267D026AA}" dt="2025-06-04T11:07:51.932" v="15088" actId="1076"/>
          <ac:picMkLst>
            <pc:docMk/>
            <pc:sldMk cId="1609631119" sldId="633"/>
            <ac:picMk id="9" creationId="{11CEC13D-64CE-81B2-EA7A-175B50EC825B}"/>
          </ac:picMkLst>
        </pc:picChg>
      </pc:sldChg>
      <pc:sldChg chg="modSp new add del mod">
        <pc:chgData name="Whitney Vielka Cabey" userId="2423b8b1-18e8-484f-a18e-af0a634fecc5" providerId="ADAL" clId="{ACF4E366-9174-1148-8F6B-387267D026AA}" dt="2025-06-04T11:27:00.182" v="15976" actId="2696"/>
        <pc:sldMkLst>
          <pc:docMk/>
          <pc:sldMk cId="2319437439" sldId="634"/>
        </pc:sldMkLst>
        <pc:spChg chg="mod">
          <ac:chgData name="Whitney Vielka Cabey" userId="2423b8b1-18e8-484f-a18e-af0a634fecc5" providerId="ADAL" clId="{ACF4E366-9174-1148-8F6B-387267D026AA}" dt="2025-06-04T11:26:59.494" v="15974" actId="21"/>
          <ac:spMkLst>
            <pc:docMk/>
            <pc:sldMk cId="2319437439" sldId="634"/>
            <ac:spMk id="2" creationId="{D4C738DF-0028-0356-50F5-5BB7F6338C02}"/>
          </ac:spMkLst>
        </pc:spChg>
        <pc:spChg chg="mod">
          <ac:chgData name="Whitney Vielka Cabey" userId="2423b8b1-18e8-484f-a18e-af0a634fecc5" providerId="ADAL" clId="{ACF4E366-9174-1148-8F6B-387267D026AA}" dt="2025-06-04T11:26:59.837" v="15975" actId="21"/>
          <ac:spMkLst>
            <pc:docMk/>
            <pc:sldMk cId="2319437439" sldId="634"/>
            <ac:spMk id="3" creationId="{03502175-8D21-5017-9717-56EE362E816D}"/>
          </ac:spMkLst>
        </pc:spChg>
      </pc:sldChg>
      <pc:sldChg chg="add">
        <pc:chgData name="Whitney Vielka Cabey" userId="2423b8b1-18e8-484f-a18e-af0a634fecc5" providerId="ADAL" clId="{ACF4E366-9174-1148-8F6B-387267D026AA}" dt="2025-06-04T11:20:38.896" v="15840"/>
        <pc:sldMkLst>
          <pc:docMk/>
          <pc:sldMk cId="3282879807" sldId="635"/>
        </pc:sldMkLst>
      </pc:sldChg>
      <pc:sldChg chg="addSp delSp modSp add mod">
        <pc:chgData name="Whitney Vielka Cabey" userId="2423b8b1-18e8-484f-a18e-af0a634fecc5" providerId="ADAL" clId="{ACF4E366-9174-1148-8F6B-387267D026AA}" dt="2025-06-04T11:22:04.434" v="15877"/>
        <pc:sldMkLst>
          <pc:docMk/>
          <pc:sldMk cId="3690598203" sldId="636"/>
        </pc:sldMkLst>
        <pc:spChg chg="mod">
          <ac:chgData name="Whitney Vielka Cabey" userId="2423b8b1-18e8-484f-a18e-af0a634fecc5" providerId="ADAL" clId="{ACF4E366-9174-1148-8F6B-387267D026AA}" dt="2025-06-04T11:21:32.238" v="15874" actId="20577"/>
          <ac:spMkLst>
            <pc:docMk/>
            <pc:sldMk cId="3690598203" sldId="636"/>
            <ac:spMk id="12" creationId="{C0A411C4-117B-F000-CB91-5931E3314331}"/>
          </ac:spMkLst>
        </pc:spChg>
        <pc:picChg chg="add mod">
          <ac:chgData name="Whitney Vielka Cabey" userId="2423b8b1-18e8-484f-a18e-af0a634fecc5" providerId="ADAL" clId="{ACF4E366-9174-1148-8F6B-387267D026AA}" dt="2025-06-04T11:22:04.434" v="15877"/>
          <ac:picMkLst>
            <pc:docMk/>
            <pc:sldMk cId="3690598203" sldId="636"/>
            <ac:picMk id="2" creationId="{A2562016-B1CE-F9CB-3F00-7915F509E301}"/>
          </ac:picMkLst>
        </pc:picChg>
        <pc:picChg chg="del">
          <ac:chgData name="Whitney Vielka Cabey" userId="2423b8b1-18e8-484f-a18e-af0a634fecc5" providerId="ADAL" clId="{ACF4E366-9174-1148-8F6B-387267D026AA}" dt="2025-06-04T11:22:01.723" v="15875" actId="478"/>
          <ac:picMkLst>
            <pc:docMk/>
            <pc:sldMk cId="3690598203" sldId="636"/>
            <ac:picMk id="9" creationId="{DB77319B-2EC5-5A91-C68E-07C3C6B4CEBC}"/>
          </ac:picMkLst>
        </pc:picChg>
        <pc:picChg chg="del">
          <ac:chgData name="Whitney Vielka Cabey" userId="2423b8b1-18e8-484f-a18e-af0a634fecc5" providerId="ADAL" clId="{ACF4E366-9174-1148-8F6B-387267D026AA}" dt="2025-06-04T11:22:03.628" v="15876" actId="478"/>
          <ac:picMkLst>
            <pc:docMk/>
            <pc:sldMk cId="3690598203" sldId="636"/>
            <ac:picMk id="10" creationId="{A076CBF5-CCB6-5AE8-B1E1-A469A52A005D}"/>
          </ac:picMkLst>
        </pc:picChg>
        <pc:picChg chg="del">
          <ac:chgData name="Whitney Vielka Cabey" userId="2423b8b1-18e8-484f-a18e-af0a634fecc5" providerId="ADAL" clId="{ACF4E366-9174-1148-8F6B-387267D026AA}" dt="2025-06-04T11:21:22.372" v="15843" actId="478"/>
          <ac:picMkLst>
            <pc:docMk/>
            <pc:sldMk cId="3690598203" sldId="636"/>
            <ac:picMk id="15" creationId="{17B41703-C3A4-09AA-B9F6-359AEFD80E4F}"/>
          </ac:picMkLst>
        </pc:picChg>
      </pc:sldChg>
      <pc:sldChg chg="addSp delSp modSp add mod modNotesTx">
        <pc:chgData name="Whitney Vielka Cabey" userId="2423b8b1-18e8-484f-a18e-af0a634fecc5" providerId="ADAL" clId="{ACF4E366-9174-1148-8F6B-387267D026AA}" dt="2025-06-04T11:42:52.588" v="16283" actId="1076"/>
        <pc:sldMkLst>
          <pc:docMk/>
          <pc:sldMk cId="1685598838" sldId="637"/>
        </pc:sldMkLst>
        <pc:spChg chg="add del">
          <ac:chgData name="Whitney Vielka Cabey" userId="2423b8b1-18e8-484f-a18e-af0a634fecc5" providerId="ADAL" clId="{ACF4E366-9174-1148-8F6B-387267D026AA}" dt="2025-06-04T11:26:58.340" v="15968" actId="478"/>
          <ac:spMkLst>
            <pc:docMk/>
            <pc:sldMk cId="1685598838" sldId="637"/>
            <ac:spMk id="5" creationId="{D42DA445-4727-4C7F-C2D2-BA278E96E952}"/>
          </ac:spMkLst>
        </pc:spChg>
        <pc:spChg chg="mod">
          <ac:chgData name="Whitney Vielka Cabey" userId="2423b8b1-18e8-484f-a18e-af0a634fecc5" providerId="ADAL" clId="{ACF4E366-9174-1148-8F6B-387267D026AA}" dt="2025-06-04T11:26:58.992" v="15971" actId="1076"/>
          <ac:spMkLst>
            <pc:docMk/>
            <pc:sldMk cId="1685598838" sldId="637"/>
            <ac:spMk id="6" creationId="{BB6B1C8A-6567-5BD8-3D2B-C577A952E977}"/>
          </ac:spMkLst>
        </pc:spChg>
        <pc:spChg chg="add del">
          <ac:chgData name="Whitney Vielka Cabey" userId="2423b8b1-18e8-484f-a18e-af0a634fecc5" providerId="ADAL" clId="{ACF4E366-9174-1148-8F6B-387267D026AA}" dt="2025-06-04T11:24:41.283" v="15904" actId="22"/>
          <ac:spMkLst>
            <pc:docMk/>
            <pc:sldMk cId="1685598838" sldId="637"/>
            <ac:spMk id="7" creationId="{A0F6EC3C-3F09-7E91-5389-D30EFC6D17FB}"/>
          </ac:spMkLst>
        </pc:spChg>
        <pc:spChg chg="add mod">
          <ac:chgData name="Whitney Vielka Cabey" userId="2423b8b1-18e8-484f-a18e-af0a634fecc5" providerId="ADAL" clId="{ACF4E366-9174-1148-8F6B-387267D026AA}" dt="2025-06-04T11:42:52.588" v="16283" actId="1076"/>
          <ac:spMkLst>
            <pc:docMk/>
            <pc:sldMk cId="1685598838" sldId="637"/>
            <ac:spMk id="8" creationId="{E4B77792-8D45-5A72-83FD-83D56CD8D2DB}"/>
          </ac:spMkLst>
        </pc:spChg>
      </pc:sldChg>
      <pc:sldChg chg="modSp add del mod modNotesTx">
        <pc:chgData name="Whitney Vielka Cabey" userId="2423b8b1-18e8-484f-a18e-af0a634fecc5" providerId="ADAL" clId="{ACF4E366-9174-1148-8F6B-387267D026AA}" dt="2025-06-04T15:41:19.477" v="19367" actId="1076"/>
        <pc:sldMkLst>
          <pc:docMk/>
          <pc:sldMk cId="3122148227" sldId="638"/>
        </pc:sldMkLst>
        <pc:spChg chg="mod">
          <ac:chgData name="Whitney Vielka Cabey" userId="2423b8b1-18e8-484f-a18e-af0a634fecc5" providerId="ADAL" clId="{ACF4E366-9174-1148-8F6B-387267D026AA}" dt="2025-06-04T11:25:56.022" v="15917"/>
          <ac:spMkLst>
            <pc:docMk/>
            <pc:sldMk cId="3122148227" sldId="638"/>
            <ac:spMk id="6" creationId="{B3AA4189-5A2C-E50C-5885-EDE2E4F6DA28}"/>
          </ac:spMkLst>
        </pc:spChg>
        <pc:spChg chg="mod">
          <ac:chgData name="Whitney Vielka Cabey" userId="2423b8b1-18e8-484f-a18e-af0a634fecc5" providerId="ADAL" clId="{ACF4E366-9174-1148-8F6B-387267D026AA}" dt="2025-06-04T15:41:19.477" v="19367" actId="1076"/>
          <ac:spMkLst>
            <pc:docMk/>
            <pc:sldMk cId="3122148227" sldId="638"/>
            <ac:spMk id="8" creationId="{0D350BD0-A95F-EB48-65EC-818DC2C0C6EF}"/>
          </ac:spMkLst>
        </pc:spChg>
      </pc:sldChg>
      <pc:sldChg chg="addSp delSp modSp add mod">
        <pc:chgData name="Whitney Vielka Cabey" userId="2423b8b1-18e8-484f-a18e-af0a634fecc5" providerId="ADAL" clId="{ACF4E366-9174-1148-8F6B-387267D026AA}" dt="2025-06-04T11:34:39.696" v="16028" actId="1076"/>
        <pc:sldMkLst>
          <pc:docMk/>
          <pc:sldMk cId="3664383295" sldId="639"/>
        </pc:sldMkLst>
        <pc:spChg chg="add del mod">
          <ac:chgData name="Whitney Vielka Cabey" userId="2423b8b1-18e8-484f-a18e-af0a634fecc5" providerId="ADAL" clId="{ACF4E366-9174-1148-8F6B-387267D026AA}" dt="2025-06-04T11:34:17.125" v="16022"/>
          <ac:spMkLst>
            <pc:docMk/>
            <pc:sldMk cId="3664383295" sldId="639"/>
            <ac:spMk id="5" creationId="{C7F1E2E6-ECDD-5446-A191-12B8461E11B5}"/>
          </ac:spMkLst>
        </pc:spChg>
        <pc:spChg chg="del">
          <ac:chgData name="Whitney Vielka Cabey" userId="2423b8b1-18e8-484f-a18e-af0a634fecc5" providerId="ADAL" clId="{ACF4E366-9174-1148-8F6B-387267D026AA}" dt="2025-06-04T11:34:15.001" v="16021" actId="478"/>
          <ac:spMkLst>
            <pc:docMk/>
            <pc:sldMk cId="3664383295" sldId="639"/>
            <ac:spMk id="6" creationId="{EB9F74D6-823F-56F2-B4C9-B39156D64808}"/>
          </ac:spMkLst>
        </pc:spChg>
        <pc:spChg chg="add mod">
          <ac:chgData name="Whitney Vielka Cabey" userId="2423b8b1-18e8-484f-a18e-af0a634fecc5" providerId="ADAL" clId="{ACF4E366-9174-1148-8F6B-387267D026AA}" dt="2025-06-04T11:34:36.215" v="16027" actId="120"/>
          <ac:spMkLst>
            <pc:docMk/>
            <pc:sldMk cId="3664383295" sldId="639"/>
            <ac:spMk id="7" creationId="{BFFC6291-7CDB-844F-3577-E0FA9C7CD22A}"/>
          </ac:spMkLst>
        </pc:spChg>
        <pc:spChg chg="del">
          <ac:chgData name="Whitney Vielka Cabey" userId="2423b8b1-18e8-484f-a18e-af0a634fecc5" providerId="ADAL" clId="{ACF4E366-9174-1148-8F6B-387267D026AA}" dt="2025-06-04T11:34:27.216" v="16024" actId="478"/>
          <ac:spMkLst>
            <pc:docMk/>
            <pc:sldMk cId="3664383295" sldId="639"/>
            <ac:spMk id="8" creationId="{0DD4263E-15D6-05B0-B030-91EB9D2A1C64}"/>
          </ac:spMkLst>
        </pc:spChg>
        <pc:spChg chg="add mod">
          <ac:chgData name="Whitney Vielka Cabey" userId="2423b8b1-18e8-484f-a18e-af0a634fecc5" providerId="ADAL" clId="{ACF4E366-9174-1148-8F6B-387267D026AA}" dt="2025-06-04T11:34:39.696" v="16028" actId="1076"/>
          <ac:spMkLst>
            <pc:docMk/>
            <pc:sldMk cId="3664383295" sldId="639"/>
            <ac:spMk id="10" creationId="{91843B78-6E12-8CCF-7CA1-FD7CDF0A5AFE}"/>
          </ac:spMkLst>
        </pc:spChg>
      </pc:sldChg>
      <pc:sldChg chg="add">
        <pc:chgData name="Whitney Vielka Cabey" userId="2423b8b1-18e8-484f-a18e-af0a634fecc5" providerId="ADAL" clId="{ACF4E366-9174-1148-8F6B-387267D026AA}" dt="2025-06-04T15:13:25.268" v="16307"/>
        <pc:sldMkLst>
          <pc:docMk/>
          <pc:sldMk cId="3155889309" sldId="640"/>
        </pc:sldMkLst>
      </pc:sldChg>
      <pc:sldChg chg="add">
        <pc:chgData name="Whitney Vielka Cabey" userId="2423b8b1-18e8-484f-a18e-af0a634fecc5" providerId="ADAL" clId="{ACF4E366-9174-1148-8F6B-387267D026AA}" dt="2025-06-04T15:13:25.268" v="16307"/>
        <pc:sldMkLst>
          <pc:docMk/>
          <pc:sldMk cId="3331929402" sldId="641"/>
        </pc:sldMkLst>
      </pc:sldChg>
      <pc:sldChg chg="new add del">
        <pc:chgData name="Whitney Vielka Cabey" userId="2423b8b1-18e8-484f-a18e-af0a634fecc5" providerId="ADAL" clId="{ACF4E366-9174-1148-8F6B-387267D026AA}" dt="2025-06-04T15:21:56.528" v="16318" actId="680"/>
        <pc:sldMkLst>
          <pc:docMk/>
          <pc:sldMk cId="18745129" sldId="64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75B01-5AC0-4376-BADB-021AB36730F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4CB6B4-FBE7-4C81-940B-B3EE7078B9E6}">
      <dgm:prSet custT="1"/>
      <dgm:spPr/>
      <dgm:t>
        <a:bodyPr/>
        <a:lstStyle/>
        <a:p>
          <a:r>
            <a:rPr lang="en-US" sz="1600" b="0" i="0" dirty="0"/>
            <a:t>“In order to state a cognizable claim, a prisoner must allege acts or omissions sufficiently harmful to evidence deliberate indifference to serious medical needs.” </a:t>
          </a:r>
          <a:endParaRPr lang="en-US" sz="1600" dirty="0"/>
        </a:p>
      </dgm:t>
    </dgm:pt>
    <dgm:pt modelId="{51179768-564A-4488-B684-5BED7F7B2853}" type="parTrans" cxnId="{BC0F8C9D-9506-4FF1-837C-15D93508BADC}">
      <dgm:prSet/>
      <dgm:spPr/>
      <dgm:t>
        <a:bodyPr/>
        <a:lstStyle/>
        <a:p>
          <a:endParaRPr lang="en-US"/>
        </a:p>
      </dgm:t>
    </dgm:pt>
    <dgm:pt modelId="{2658F0A2-6071-4087-9082-CADAE5FCC6C1}" type="sibTrans" cxnId="{BC0F8C9D-9506-4FF1-837C-15D93508BADC}">
      <dgm:prSet/>
      <dgm:spPr/>
      <dgm:t>
        <a:bodyPr/>
        <a:lstStyle/>
        <a:p>
          <a:endParaRPr lang="en-US"/>
        </a:p>
      </dgm:t>
    </dgm:pt>
    <dgm:pt modelId="{E0008016-B46A-4F11-8940-E61523E5C788}">
      <dgm:prSet/>
      <dgm:spPr/>
      <dgm:t>
        <a:bodyPr/>
        <a:lstStyle/>
        <a:p>
          <a:r>
            <a:rPr lang="en-US" b="0" i="0" dirty="0"/>
            <a:t>“Deliberate indifference” amounts to the "unnecessary and wanton infliction of pain'” proscribed by the Eighth Amendment</a:t>
          </a:r>
          <a:endParaRPr lang="en-US" dirty="0"/>
        </a:p>
      </dgm:t>
    </dgm:pt>
    <dgm:pt modelId="{1D8BF444-85C4-4417-AD27-9FC6224B7B94}" type="parTrans" cxnId="{CC890503-F024-419D-828F-594C9B022B35}">
      <dgm:prSet/>
      <dgm:spPr/>
      <dgm:t>
        <a:bodyPr/>
        <a:lstStyle/>
        <a:p>
          <a:endParaRPr lang="en-US"/>
        </a:p>
      </dgm:t>
    </dgm:pt>
    <dgm:pt modelId="{61A50AC8-C848-4F80-9973-F8C52AAAA308}" type="sibTrans" cxnId="{CC890503-F024-419D-828F-594C9B022B35}">
      <dgm:prSet/>
      <dgm:spPr/>
      <dgm:t>
        <a:bodyPr/>
        <a:lstStyle/>
        <a:p>
          <a:endParaRPr lang="en-US"/>
        </a:p>
      </dgm:t>
    </dgm:pt>
    <dgm:pt modelId="{78479376-8AC3-409E-B3AD-6E69E4768A5E}">
      <dgm:prSet/>
      <dgm:spPr/>
      <dgm:t>
        <a:bodyPr/>
        <a:lstStyle/>
        <a:p>
          <a:r>
            <a:rPr lang="en-US" dirty="0"/>
            <a:t>States must provide adequate care to people who are incarcerated</a:t>
          </a:r>
        </a:p>
      </dgm:t>
    </dgm:pt>
    <dgm:pt modelId="{85776619-5A7D-4F98-94DE-E9EB77E2198D}" type="parTrans" cxnId="{65F55598-FADB-4930-BC08-32E233A392A4}">
      <dgm:prSet/>
      <dgm:spPr/>
      <dgm:t>
        <a:bodyPr/>
        <a:lstStyle/>
        <a:p>
          <a:endParaRPr lang="en-US"/>
        </a:p>
      </dgm:t>
    </dgm:pt>
    <dgm:pt modelId="{3C2ACD9F-522F-4D1F-A6D8-59381C83B096}" type="sibTrans" cxnId="{65F55598-FADB-4930-BC08-32E233A392A4}">
      <dgm:prSet/>
      <dgm:spPr/>
      <dgm:t>
        <a:bodyPr/>
        <a:lstStyle/>
        <a:p>
          <a:endParaRPr lang="en-US"/>
        </a:p>
      </dgm:t>
    </dgm:pt>
    <dgm:pt modelId="{BAAF816E-7876-4FC1-9EF8-309F05F7D0EF}" type="pres">
      <dgm:prSet presAssocID="{6D875B01-5AC0-4376-BADB-021AB36730F4}" presName="root" presStyleCnt="0">
        <dgm:presLayoutVars>
          <dgm:dir/>
          <dgm:resizeHandles val="exact"/>
        </dgm:presLayoutVars>
      </dgm:prSet>
      <dgm:spPr/>
    </dgm:pt>
    <dgm:pt modelId="{6FCB87C5-E258-491B-BAF6-57890F62CACB}" type="pres">
      <dgm:prSet presAssocID="{F14CB6B4-FBE7-4C81-940B-B3EE7078B9E6}" presName="compNode" presStyleCnt="0"/>
      <dgm:spPr/>
    </dgm:pt>
    <dgm:pt modelId="{3EE90A28-24C0-4477-B8C6-38640AF308D2}" type="pres">
      <dgm:prSet presAssocID="{F14CB6B4-FBE7-4C81-940B-B3EE7078B9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A1E59F0B-6E61-48F1-9218-6719DB7E3C20}" type="pres">
      <dgm:prSet presAssocID="{F14CB6B4-FBE7-4C81-940B-B3EE7078B9E6}" presName="spaceRect" presStyleCnt="0"/>
      <dgm:spPr/>
    </dgm:pt>
    <dgm:pt modelId="{AFF8C1CE-B37D-4F27-800A-1F630626D7A1}" type="pres">
      <dgm:prSet presAssocID="{F14CB6B4-FBE7-4C81-940B-B3EE7078B9E6}" presName="textRect" presStyleLbl="revTx" presStyleIdx="0" presStyleCnt="3">
        <dgm:presLayoutVars>
          <dgm:chMax val="1"/>
          <dgm:chPref val="1"/>
        </dgm:presLayoutVars>
      </dgm:prSet>
      <dgm:spPr/>
    </dgm:pt>
    <dgm:pt modelId="{FE87722D-9656-4AA1-B4A4-E0229A56923B}" type="pres">
      <dgm:prSet presAssocID="{2658F0A2-6071-4087-9082-CADAE5FCC6C1}" presName="sibTrans" presStyleCnt="0"/>
      <dgm:spPr/>
    </dgm:pt>
    <dgm:pt modelId="{6098151B-5328-4E30-ACFE-2939F299D383}" type="pres">
      <dgm:prSet presAssocID="{E0008016-B46A-4F11-8940-E61523E5C788}" presName="compNode" presStyleCnt="0"/>
      <dgm:spPr/>
    </dgm:pt>
    <dgm:pt modelId="{9A65E215-62D1-48F9-B32E-D44EF919B002}" type="pres">
      <dgm:prSet presAssocID="{E0008016-B46A-4F11-8940-E61523E5C7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A1CD7215-7FA7-4740-8BEB-997F510F2B82}" type="pres">
      <dgm:prSet presAssocID="{E0008016-B46A-4F11-8940-E61523E5C788}" presName="spaceRect" presStyleCnt="0"/>
      <dgm:spPr/>
    </dgm:pt>
    <dgm:pt modelId="{144DA6C2-F63A-42EF-A8BA-679D3B318FB4}" type="pres">
      <dgm:prSet presAssocID="{E0008016-B46A-4F11-8940-E61523E5C788}" presName="textRect" presStyleLbl="revTx" presStyleIdx="1" presStyleCnt="3">
        <dgm:presLayoutVars>
          <dgm:chMax val="1"/>
          <dgm:chPref val="1"/>
        </dgm:presLayoutVars>
      </dgm:prSet>
      <dgm:spPr/>
    </dgm:pt>
    <dgm:pt modelId="{B7580306-90F6-46AA-A16F-F373DEF76429}" type="pres">
      <dgm:prSet presAssocID="{61A50AC8-C848-4F80-9973-F8C52AAAA308}" presName="sibTrans" presStyleCnt="0"/>
      <dgm:spPr/>
    </dgm:pt>
    <dgm:pt modelId="{FD1273C2-6EC8-4C25-B1E8-3F6551E217EE}" type="pres">
      <dgm:prSet presAssocID="{78479376-8AC3-409E-B3AD-6E69E4768A5E}" presName="compNode" presStyleCnt="0"/>
      <dgm:spPr/>
    </dgm:pt>
    <dgm:pt modelId="{E0A1479C-E19E-4D15-B513-1156DDFBE26E}" type="pres">
      <dgm:prSet presAssocID="{78479376-8AC3-409E-B3AD-6E69E4768A5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V outline"/>
        </a:ext>
      </dgm:extLst>
    </dgm:pt>
    <dgm:pt modelId="{B525B9EA-AD34-4398-A595-F15BE24FF0F6}" type="pres">
      <dgm:prSet presAssocID="{78479376-8AC3-409E-B3AD-6E69E4768A5E}" presName="spaceRect" presStyleCnt="0"/>
      <dgm:spPr/>
    </dgm:pt>
    <dgm:pt modelId="{9F876EC4-EA61-4993-A48F-1934916D94E9}" type="pres">
      <dgm:prSet presAssocID="{78479376-8AC3-409E-B3AD-6E69E4768A5E}" presName="textRect" presStyleLbl="revTx" presStyleIdx="2" presStyleCnt="3">
        <dgm:presLayoutVars>
          <dgm:chMax val="1"/>
          <dgm:chPref val="1"/>
        </dgm:presLayoutVars>
      </dgm:prSet>
      <dgm:spPr/>
    </dgm:pt>
  </dgm:ptLst>
  <dgm:cxnLst>
    <dgm:cxn modelId="{CC890503-F024-419D-828F-594C9B022B35}" srcId="{6D875B01-5AC0-4376-BADB-021AB36730F4}" destId="{E0008016-B46A-4F11-8940-E61523E5C788}" srcOrd="1" destOrd="0" parTransId="{1D8BF444-85C4-4417-AD27-9FC6224B7B94}" sibTransId="{61A50AC8-C848-4F80-9973-F8C52AAAA308}"/>
    <dgm:cxn modelId="{CAC66644-8F4E-47E1-B801-F34AAACE3FFF}" type="presOf" srcId="{E0008016-B46A-4F11-8940-E61523E5C788}" destId="{144DA6C2-F63A-42EF-A8BA-679D3B318FB4}" srcOrd="0" destOrd="0" presId="urn:microsoft.com/office/officeart/2018/2/layout/IconLabelList"/>
    <dgm:cxn modelId="{11958C5D-6591-4B81-A1D2-149B2AC3ABE7}" type="presOf" srcId="{6D875B01-5AC0-4376-BADB-021AB36730F4}" destId="{BAAF816E-7876-4FC1-9EF8-309F05F7D0EF}" srcOrd="0" destOrd="0" presId="urn:microsoft.com/office/officeart/2018/2/layout/IconLabelList"/>
    <dgm:cxn modelId="{208F3A69-CDA2-43DC-9787-D07FB6D62F75}" type="presOf" srcId="{78479376-8AC3-409E-B3AD-6E69E4768A5E}" destId="{9F876EC4-EA61-4993-A48F-1934916D94E9}" srcOrd="0" destOrd="0" presId="urn:microsoft.com/office/officeart/2018/2/layout/IconLabelList"/>
    <dgm:cxn modelId="{E5018A77-B37F-4EAC-91A6-3ADFED7FF045}" type="presOf" srcId="{F14CB6B4-FBE7-4C81-940B-B3EE7078B9E6}" destId="{AFF8C1CE-B37D-4F27-800A-1F630626D7A1}" srcOrd="0" destOrd="0" presId="urn:microsoft.com/office/officeart/2018/2/layout/IconLabelList"/>
    <dgm:cxn modelId="{65F55598-FADB-4930-BC08-32E233A392A4}" srcId="{6D875B01-5AC0-4376-BADB-021AB36730F4}" destId="{78479376-8AC3-409E-B3AD-6E69E4768A5E}" srcOrd="2" destOrd="0" parTransId="{85776619-5A7D-4F98-94DE-E9EB77E2198D}" sibTransId="{3C2ACD9F-522F-4D1F-A6D8-59381C83B096}"/>
    <dgm:cxn modelId="{BC0F8C9D-9506-4FF1-837C-15D93508BADC}" srcId="{6D875B01-5AC0-4376-BADB-021AB36730F4}" destId="{F14CB6B4-FBE7-4C81-940B-B3EE7078B9E6}" srcOrd="0" destOrd="0" parTransId="{51179768-564A-4488-B684-5BED7F7B2853}" sibTransId="{2658F0A2-6071-4087-9082-CADAE5FCC6C1}"/>
    <dgm:cxn modelId="{9EC7798E-F1B1-4584-BE02-D4B7F9084992}" type="presParOf" srcId="{BAAF816E-7876-4FC1-9EF8-309F05F7D0EF}" destId="{6FCB87C5-E258-491B-BAF6-57890F62CACB}" srcOrd="0" destOrd="0" presId="urn:microsoft.com/office/officeart/2018/2/layout/IconLabelList"/>
    <dgm:cxn modelId="{6B1304BE-8F6A-48AD-AC73-4FE5EF2D1737}" type="presParOf" srcId="{6FCB87C5-E258-491B-BAF6-57890F62CACB}" destId="{3EE90A28-24C0-4477-B8C6-38640AF308D2}" srcOrd="0" destOrd="0" presId="urn:microsoft.com/office/officeart/2018/2/layout/IconLabelList"/>
    <dgm:cxn modelId="{A189945F-E18C-4EED-A0BD-CB6B0A7CC087}" type="presParOf" srcId="{6FCB87C5-E258-491B-BAF6-57890F62CACB}" destId="{A1E59F0B-6E61-48F1-9218-6719DB7E3C20}" srcOrd="1" destOrd="0" presId="urn:microsoft.com/office/officeart/2018/2/layout/IconLabelList"/>
    <dgm:cxn modelId="{76B53977-043B-47BA-97DF-002548F7B5D6}" type="presParOf" srcId="{6FCB87C5-E258-491B-BAF6-57890F62CACB}" destId="{AFF8C1CE-B37D-4F27-800A-1F630626D7A1}" srcOrd="2" destOrd="0" presId="urn:microsoft.com/office/officeart/2018/2/layout/IconLabelList"/>
    <dgm:cxn modelId="{8732D094-35E2-461E-BAC8-5350F63FD6AA}" type="presParOf" srcId="{BAAF816E-7876-4FC1-9EF8-309F05F7D0EF}" destId="{FE87722D-9656-4AA1-B4A4-E0229A56923B}" srcOrd="1" destOrd="0" presId="urn:microsoft.com/office/officeart/2018/2/layout/IconLabelList"/>
    <dgm:cxn modelId="{3C6E805F-4E50-4676-A1DC-C965C14893E5}" type="presParOf" srcId="{BAAF816E-7876-4FC1-9EF8-309F05F7D0EF}" destId="{6098151B-5328-4E30-ACFE-2939F299D383}" srcOrd="2" destOrd="0" presId="urn:microsoft.com/office/officeart/2018/2/layout/IconLabelList"/>
    <dgm:cxn modelId="{A004A656-D8F2-494C-9E8B-BB365419AFF4}" type="presParOf" srcId="{6098151B-5328-4E30-ACFE-2939F299D383}" destId="{9A65E215-62D1-48F9-B32E-D44EF919B002}" srcOrd="0" destOrd="0" presId="urn:microsoft.com/office/officeart/2018/2/layout/IconLabelList"/>
    <dgm:cxn modelId="{897859E5-EB20-4A4A-AF22-5EEB1273964F}" type="presParOf" srcId="{6098151B-5328-4E30-ACFE-2939F299D383}" destId="{A1CD7215-7FA7-4740-8BEB-997F510F2B82}" srcOrd="1" destOrd="0" presId="urn:microsoft.com/office/officeart/2018/2/layout/IconLabelList"/>
    <dgm:cxn modelId="{4291982E-6260-4EDD-9B13-7A51898DB8A8}" type="presParOf" srcId="{6098151B-5328-4E30-ACFE-2939F299D383}" destId="{144DA6C2-F63A-42EF-A8BA-679D3B318FB4}" srcOrd="2" destOrd="0" presId="urn:microsoft.com/office/officeart/2018/2/layout/IconLabelList"/>
    <dgm:cxn modelId="{35B1A649-25AC-49B6-9DD1-BA446EAAD1C7}" type="presParOf" srcId="{BAAF816E-7876-4FC1-9EF8-309F05F7D0EF}" destId="{B7580306-90F6-46AA-A16F-F373DEF76429}" srcOrd="3" destOrd="0" presId="urn:microsoft.com/office/officeart/2018/2/layout/IconLabelList"/>
    <dgm:cxn modelId="{FB48CAC3-B568-4848-9B5A-F28042361D59}" type="presParOf" srcId="{BAAF816E-7876-4FC1-9EF8-309F05F7D0EF}" destId="{FD1273C2-6EC8-4C25-B1E8-3F6551E217EE}" srcOrd="4" destOrd="0" presId="urn:microsoft.com/office/officeart/2018/2/layout/IconLabelList"/>
    <dgm:cxn modelId="{4235A590-56BA-4DF4-B28B-6311EDEC3F89}" type="presParOf" srcId="{FD1273C2-6EC8-4C25-B1E8-3F6551E217EE}" destId="{E0A1479C-E19E-4D15-B513-1156DDFBE26E}" srcOrd="0" destOrd="0" presId="urn:microsoft.com/office/officeart/2018/2/layout/IconLabelList"/>
    <dgm:cxn modelId="{6D489B37-11EC-4556-A93E-6A504119979E}" type="presParOf" srcId="{FD1273C2-6EC8-4C25-B1E8-3F6551E217EE}" destId="{B525B9EA-AD34-4398-A595-F15BE24FF0F6}" srcOrd="1" destOrd="0" presId="urn:microsoft.com/office/officeart/2018/2/layout/IconLabelList"/>
    <dgm:cxn modelId="{849C2F87-6408-4EF7-96B4-ADC13B2BDB58}" type="presParOf" srcId="{FD1273C2-6EC8-4C25-B1E8-3F6551E217EE}" destId="{9F876EC4-EA61-4993-A48F-1934916D94E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A6A910-670F-BD4E-8F88-6002B2C2354E}" type="doc">
      <dgm:prSet loTypeId="urn:microsoft.com/office/officeart/2005/8/layout/cycle5" loCatId="process" qsTypeId="urn:microsoft.com/office/officeart/2005/8/quickstyle/simple1" qsCatId="simple" csTypeId="urn:microsoft.com/office/officeart/2005/8/colors/colorful5" csCatId="colorful"/>
      <dgm:spPr/>
      <dgm:t>
        <a:bodyPr/>
        <a:lstStyle/>
        <a:p>
          <a:endParaRPr lang="en-US"/>
        </a:p>
      </dgm:t>
    </dgm:pt>
    <dgm:pt modelId="{65E1ADE8-CB49-9B4F-8548-87A36C749423}">
      <dgm:prSet/>
      <dgm:spPr/>
      <dgm:t>
        <a:bodyPr/>
        <a:lstStyle/>
        <a:p>
          <a:r>
            <a:rPr lang="en-US"/>
            <a:t>Medicine</a:t>
          </a:r>
        </a:p>
      </dgm:t>
    </dgm:pt>
    <dgm:pt modelId="{62B0ABDB-7C07-CD42-989D-9B80D2E6EC50}" type="parTrans" cxnId="{E5C8142E-C0B8-434A-A45A-446BCC75FB6F}">
      <dgm:prSet/>
      <dgm:spPr/>
      <dgm:t>
        <a:bodyPr/>
        <a:lstStyle/>
        <a:p>
          <a:endParaRPr lang="en-US"/>
        </a:p>
      </dgm:t>
    </dgm:pt>
    <dgm:pt modelId="{B6B8E590-1995-3340-9074-2D3C7BD13ABD}" type="sibTrans" cxnId="{E5C8142E-C0B8-434A-A45A-446BCC75FB6F}">
      <dgm:prSet/>
      <dgm:spPr/>
      <dgm:t>
        <a:bodyPr/>
        <a:lstStyle/>
        <a:p>
          <a:endParaRPr lang="en-US"/>
        </a:p>
      </dgm:t>
    </dgm:pt>
    <dgm:pt modelId="{78D21F59-8C71-E445-AFCB-A108023B5EBE}">
      <dgm:prSet/>
      <dgm:spPr/>
      <dgm:t>
        <a:bodyPr/>
        <a:lstStyle/>
        <a:p>
          <a:r>
            <a:rPr lang="en-US"/>
            <a:t>Racism </a:t>
          </a:r>
        </a:p>
      </dgm:t>
    </dgm:pt>
    <dgm:pt modelId="{105D726D-74C5-3D44-A532-13F072F0DDBA}" type="parTrans" cxnId="{B54551CA-D3F2-ED4A-800E-170FAFDFC7FA}">
      <dgm:prSet/>
      <dgm:spPr/>
      <dgm:t>
        <a:bodyPr/>
        <a:lstStyle/>
        <a:p>
          <a:endParaRPr lang="en-US"/>
        </a:p>
      </dgm:t>
    </dgm:pt>
    <dgm:pt modelId="{AB7123CE-F296-7446-8D44-D01D980F81B2}" type="sibTrans" cxnId="{B54551CA-D3F2-ED4A-800E-170FAFDFC7FA}">
      <dgm:prSet/>
      <dgm:spPr/>
      <dgm:t>
        <a:bodyPr/>
        <a:lstStyle/>
        <a:p>
          <a:endParaRPr lang="en-US"/>
        </a:p>
      </dgm:t>
    </dgm:pt>
    <dgm:pt modelId="{5DED2F6B-9799-254A-9329-5D9D919E756B}">
      <dgm:prSet/>
      <dgm:spPr/>
      <dgm:t>
        <a:bodyPr/>
        <a:lstStyle/>
        <a:p>
          <a:r>
            <a:rPr lang="en-US"/>
            <a:t>Carcerality </a:t>
          </a:r>
        </a:p>
      </dgm:t>
    </dgm:pt>
    <dgm:pt modelId="{5E98696B-433C-F34B-9F4A-559C1FC1170C}" type="parTrans" cxnId="{A9FACB26-26FA-F844-A0C3-AC2AD8A025FC}">
      <dgm:prSet/>
      <dgm:spPr/>
      <dgm:t>
        <a:bodyPr/>
        <a:lstStyle/>
        <a:p>
          <a:endParaRPr lang="en-US"/>
        </a:p>
      </dgm:t>
    </dgm:pt>
    <dgm:pt modelId="{C2062139-366F-6E44-8D24-82C491E1999A}" type="sibTrans" cxnId="{A9FACB26-26FA-F844-A0C3-AC2AD8A025FC}">
      <dgm:prSet/>
      <dgm:spPr/>
      <dgm:t>
        <a:bodyPr/>
        <a:lstStyle/>
        <a:p>
          <a:endParaRPr lang="en-US"/>
        </a:p>
      </dgm:t>
    </dgm:pt>
    <dgm:pt modelId="{D574B389-8281-F445-92B1-6350D3749D33}" type="pres">
      <dgm:prSet presAssocID="{F5A6A910-670F-BD4E-8F88-6002B2C2354E}" presName="cycle" presStyleCnt="0">
        <dgm:presLayoutVars>
          <dgm:dir/>
          <dgm:resizeHandles val="exact"/>
        </dgm:presLayoutVars>
      </dgm:prSet>
      <dgm:spPr/>
    </dgm:pt>
    <dgm:pt modelId="{BA8A6121-8EBE-E044-A4D9-C2E2247D63FC}" type="pres">
      <dgm:prSet presAssocID="{65E1ADE8-CB49-9B4F-8548-87A36C749423}" presName="node" presStyleLbl="node1" presStyleIdx="0" presStyleCnt="3" custRadScaleRad="100099">
        <dgm:presLayoutVars>
          <dgm:bulletEnabled val="1"/>
        </dgm:presLayoutVars>
      </dgm:prSet>
      <dgm:spPr/>
    </dgm:pt>
    <dgm:pt modelId="{6A3C2D5E-7D09-DB4A-9968-FBA4D021D910}" type="pres">
      <dgm:prSet presAssocID="{65E1ADE8-CB49-9B4F-8548-87A36C749423}" presName="spNode" presStyleCnt="0"/>
      <dgm:spPr/>
    </dgm:pt>
    <dgm:pt modelId="{CD848D42-5F74-6543-9EAF-2A46E3F12F55}" type="pres">
      <dgm:prSet presAssocID="{B6B8E590-1995-3340-9074-2D3C7BD13ABD}" presName="sibTrans" presStyleLbl="sibTrans1D1" presStyleIdx="0" presStyleCnt="3"/>
      <dgm:spPr/>
    </dgm:pt>
    <dgm:pt modelId="{7466CB5A-7A05-6644-8BDF-8B54247F37CD}" type="pres">
      <dgm:prSet presAssocID="{78D21F59-8C71-E445-AFCB-A108023B5EBE}" presName="node" presStyleLbl="node1" presStyleIdx="1" presStyleCnt="3">
        <dgm:presLayoutVars>
          <dgm:bulletEnabled val="1"/>
        </dgm:presLayoutVars>
      </dgm:prSet>
      <dgm:spPr/>
    </dgm:pt>
    <dgm:pt modelId="{5AF56733-F6BA-C248-A2C4-0EB8B64F454D}" type="pres">
      <dgm:prSet presAssocID="{78D21F59-8C71-E445-AFCB-A108023B5EBE}" presName="spNode" presStyleCnt="0"/>
      <dgm:spPr/>
    </dgm:pt>
    <dgm:pt modelId="{2EF69ED8-33E4-8744-B248-8C691C107F8D}" type="pres">
      <dgm:prSet presAssocID="{AB7123CE-F296-7446-8D44-D01D980F81B2}" presName="sibTrans" presStyleLbl="sibTrans1D1" presStyleIdx="1" presStyleCnt="3"/>
      <dgm:spPr/>
    </dgm:pt>
    <dgm:pt modelId="{287C7882-02E5-A54C-B8C7-8CD1E2718205}" type="pres">
      <dgm:prSet presAssocID="{5DED2F6B-9799-254A-9329-5D9D919E756B}" presName="node" presStyleLbl="node1" presStyleIdx="2" presStyleCnt="3">
        <dgm:presLayoutVars>
          <dgm:bulletEnabled val="1"/>
        </dgm:presLayoutVars>
      </dgm:prSet>
      <dgm:spPr/>
    </dgm:pt>
    <dgm:pt modelId="{D6232AEE-AB2D-8142-B626-C777BE13CECF}" type="pres">
      <dgm:prSet presAssocID="{5DED2F6B-9799-254A-9329-5D9D919E756B}" presName="spNode" presStyleCnt="0"/>
      <dgm:spPr/>
    </dgm:pt>
    <dgm:pt modelId="{0F100886-B0DC-014E-AA27-7105523901AD}" type="pres">
      <dgm:prSet presAssocID="{C2062139-366F-6E44-8D24-82C491E1999A}" presName="sibTrans" presStyleLbl="sibTrans1D1" presStyleIdx="2" presStyleCnt="3"/>
      <dgm:spPr/>
    </dgm:pt>
  </dgm:ptLst>
  <dgm:cxnLst>
    <dgm:cxn modelId="{95AC6807-3126-234D-B113-E8989E1E5061}" type="presOf" srcId="{AB7123CE-F296-7446-8D44-D01D980F81B2}" destId="{2EF69ED8-33E4-8744-B248-8C691C107F8D}" srcOrd="0" destOrd="0" presId="urn:microsoft.com/office/officeart/2005/8/layout/cycle5"/>
    <dgm:cxn modelId="{59BCAC19-7EA9-0C44-AC26-44F48B192255}" type="presOf" srcId="{F5A6A910-670F-BD4E-8F88-6002B2C2354E}" destId="{D574B389-8281-F445-92B1-6350D3749D33}" srcOrd="0" destOrd="0" presId="urn:microsoft.com/office/officeart/2005/8/layout/cycle5"/>
    <dgm:cxn modelId="{E585FF1E-512B-214D-8834-084CE1CB778E}" type="presOf" srcId="{B6B8E590-1995-3340-9074-2D3C7BD13ABD}" destId="{CD848D42-5F74-6543-9EAF-2A46E3F12F55}" srcOrd="0" destOrd="0" presId="urn:microsoft.com/office/officeart/2005/8/layout/cycle5"/>
    <dgm:cxn modelId="{A9FACB26-26FA-F844-A0C3-AC2AD8A025FC}" srcId="{F5A6A910-670F-BD4E-8F88-6002B2C2354E}" destId="{5DED2F6B-9799-254A-9329-5D9D919E756B}" srcOrd="2" destOrd="0" parTransId="{5E98696B-433C-F34B-9F4A-559C1FC1170C}" sibTransId="{C2062139-366F-6E44-8D24-82C491E1999A}"/>
    <dgm:cxn modelId="{E5C8142E-C0B8-434A-A45A-446BCC75FB6F}" srcId="{F5A6A910-670F-BD4E-8F88-6002B2C2354E}" destId="{65E1ADE8-CB49-9B4F-8548-87A36C749423}" srcOrd="0" destOrd="0" parTransId="{62B0ABDB-7C07-CD42-989D-9B80D2E6EC50}" sibTransId="{B6B8E590-1995-3340-9074-2D3C7BD13ABD}"/>
    <dgm:cxn modelId="{10229738-B99F-054E-9660-0586E8C55083}" type="presOf" srcId="{78D21F59-8C71-E445-AFCB-A108023B5EBE}" destId="{7466CB5A-7A05-6644-8BDF-8B54247F37CD}" srcOrd="0" destOrd="0" presId="urn:microsoft.com/office/officeart/2005/8/layout/cycle5"/>
    <dgm:cxn modelId="{91EEF73B-C2C2-0A4E-95AF-70F7C59B4065}" type="presOf" srcId="{C2062139-366F-6E44-8D24-82C491E1999A}" destId="{0F100886-B0DC-014E-AA27-7105523901AD}" srcOrd="0" destOrd="0" presId="urn:microsoft.com/office/officeart/2005/8/layout/cycle5"/>
    <dgm:cxn modelId="{C1DC40C4-6F35-6949-B60A-DB6E987D6EAE}" type="presOf" srcId="{65E1ADE8-CB49-9B4F-8548-87A36C749423}" destId="{BA8A6121-8EBE-E044-A4D9-C2E2247D63FC}" srcOrd="0" destOrd="0" presId="urn:microsoft.com/office/officeart/2005/8/layout/cycle5"/>
    <dgm:cxn modelId="{B54551CA-D3F2-ED4A-800E-170FAFDFC7FA}" srcId="{F5A6A910-670F-BD4E-8F88-6002B2C2354E}" destId="{78D21F59-8C71-E445-AFCB-A108023B5EBE}" srcOrd="1" destOrd="0" parTransId="{105D726D-74C5-3D44-A532-13F072F0DDBA}" sibTransId="{AB7123CE-F296-7446-8D44-D01D980F81B2}"/>
    <dgm:cxn modelId="{9A38EBD9-44E5-DB44-A125-D466E6403F1F}" type="presOf" srcId="{5DED2F6B-9799-254A-9329-5D9D919E756B}" destId="{287C7882-02E5-A54C-B8C7-8CD1E2718205}" srcOrd="0" destOrd="0" presId="urn:microsoft.com/office/officeart/2005/8/layout/cycle5"/>
    <dgm:cxn modelId="{03E22992-43B0-604F-9B1E-0A627A53EF65}" type="presParOf" srcId="{D574B389-8281-F445-92B1-6350D3749D33}" destId="{BA8A6121-8EBE-E044-A4D9-C2E2247D63FC}" srcOrd="0" destOrd="0" presId="urn:microsoft.com/office/officeart/2005/8/layout/cycle5"/>
    <dgm:cxn modelId="{E26A41B1-AC65-F442-9A9B-BB28E9178B3E}" type="presParOf" srcId="{D574B389-8281-F445-92B1-6350D3749D33}" destId="{6A3C2D5E-7D09-DB4A-9968-FBA4D021D910}" srcOrd="1" destOrd="0" presId="urn:microsoft.com/office/officeart/2005/8/layout/cycle5"/>
    <dgm:cxn modelId="{FA6D9A16-4493-714A-B9B7-4E4C4E3F3C65}" type="presParOf" srcId="{D574B389-8281-F445-92B1-6350D3749D33}" destId="{CD848D42-5F74-6543-9EAF-2A46E3F12F55}" srcOrd="2" destOrd="0" presId="urn:microsoft.com/office/officeart/2005/8/layout/cycle5"/>
    <dgm:cxn modelId="{24CB24BA-EC02-8D46-83B9-D5A291BD6B80}" type="presParOf" srcId="{D574B389-8281-F445-92B1-6350D3749D33}" destId="{7466CB5A-7A05-6644-8BDF-8B54247F37CD}" srcOrd="3" destOrd="0" presId="urn:microsoft.com/office/officeart/2005/8/layout/cycle5"/>
    <dgm:cxn modelId="{0A86D451-FCB0-7540-A3CF-AD93D2719C20}" type="presParOf" srcId="{D574B389-8281-F445-92B1-6350D3749D33}" destId="{5AF56733-F6BA-C248-A2C4-0EB8B64F454D}" srcOrd="4" destOrd="0" presId="urn:microsoft.com/office/officeart/2005/8/layout/cycle5"/>
    <dgm:cxn modelId="{925FFD41-CDF9-C54F-95F6-9AA91F765FEB}" type="presParOf" srcId="{D574B389-8281-F445-92B1-6350D3749D33}" destId="{2EF69ED8-33E4-8744-B248-8C691C107F8D}" srcOrd="5" destOrd="0" presId="urn:microsoft.com/office/officeart/2005/8/layout/cycle5"/>
    <dgm:cxn modelId="{D635CCB3-3B7D-9545-B371-7CD1FF7DB836}" type="presParOf" srcId="{D574B389-8281-F445-92B1-6350D3749D33}" destId="{287C7882-02E5-A54C-B8C7-8CD1E2718205}" srcOrd="6" destOrd="0" presId="urn:microsoft.com/office/officeart/2005/8/layout/cycle5"/>
    <dgm:cxn modelId="{5CE11237-2E44-7443-B1E5-DB86152D36C3}" type="presParOf" srcId="{D574B389-8281-F445-92B1-6350D3749D33}" destId="{D6232AEE-AB2D-8142-B626-C777BE13CECF}" srcOrd="7" destOrd="0" presId="urn:microsoft.com/office/officeart/2005/8/layout/cycle5"/>
    <dgm:cxn modelId="{086127B3-AEB9-A84D-807D-4AE347BED5B7}" type="presParOf" srcId="{D574B389-8281-F445-92B1-6350D3749D33}" destId="{0F100886-B0DC-014E-AA27-7105523901AD}"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9F0CFE-50E0-4F54-A5B6-AD7DFC3BA381}" type="doc">
      <dgm:prSet loTypeId="urn:microsoft.com/office/officeart/2005/8/layout/hierarchy3" loCatId="relationship" qsTypeId="urn:microsoft.com/office/officeart/2005/8/quickstyle/simple4" qsCatId="simple" csTypeId="urn:microsoft.com/office/officeart/2005/8/colors/colorful5" csCatId="colorful" phldr="1"/>
      <dgm:spPr/>
      <dgm:t>
        <a:bodyPr/>
        <a:lstStyle/>
        <a:p>
          <a:endParaRPr lang="en-US"/>
        </a:p>
      </dgm:t>
    </dgm:pt>
    <dgm:pt modelId="{2543F4C8-CBDA-461E-8214-3666E0C1A191}">
      <dgm:prSet/>
      <dgm:spPr/>
      <dgm:t>
        <a:bodyPr/>
        <a:lstStyle/>
        <a:p>
          <a:r>
            <a:rPr lang="en-US" dirty="0"/>
            <a:t>Police presence at hospitals:</a:t>
          </a:r>
        </a:p>
      </dgm:t>
    </dgm:pt>
    <dgm:pt modelId="{958E4548-5314-4D3C-8A8E-CB30D741DACE}" type="parTrans" cxnId="{A6FE0DA0-9A94-4944-A013-BA6735A92CCC}">
      <dgm:prSet/>
      <dgm:spPr/>
      <dgm:t>
        <a:bodyPr/>
        <a:lstStyle/>
        <a:p>
          <a:endParaRPr lang="en-US"/>
        </a:p>
      </dgm:t>
    </dgm:pt>
    <dgm:pt modelId="{0F362330-2FBC-4DC5-B5EB-2B55E7007F5F}" type="sibTrans" cxnId="{A6FE0DA0-9A94-4944-A013-BA6735A92CCC}">
      <dgm:prSet/>
      <dgm:spPr/>
      <dgm:t>
        <a:bodyPr/>
        <a:lstStyle/>
        <a:p>
          <a:endParaRPr lang="en-US"/>
        </a:p>
      </dgm:t>
    </dgm:pt>
    <dgm:pt modelId="{F763334F-18F9-4CDB-B7F9-51E07C1FD251}">
      <dgm:prSet/>
      <dgm:spPr/>
      <dgm:t>
        <a:bodyPr/>
        <a:lstStyle/>
        <a:p>
          <a:r>
            <a:rPr lang="en-US" dirty="0"/>
            <a:t>Public: </a:t>
          </a:r>
        </a:p>
      </dgm:t>
    </dgm:pt>
    <dgm:pt modelId="{3C0739AC-BACB-4934-ADFB-8972D9EC7DA2}" type="parTrans" cxnId="{553AD245-5BDE-4B63-996C-7B828ABCD010}">
      <dgm:prSet/>
      <dgm:spPr/>
      <dgm:t>
        <a:bodyPr/>
        <a:lstStyle/>
        <a:p>
          <a:endParaRPr lang="en-US"/>
        </a:p>
      </dgm:t>
    </dgm:pt>
    <dgm:pt modelId="{6C4DBA04-22DB-4F56-8425-B85C45E8F7AE}" type="sibTrans" cxnId="{553AD245-5BDE-4B63-996C-7B828ABCD010}">
      <dgm:prSet/>
      <dgm:spPr/>
      <dgm:t>
        <a:bodyPr/>
        <a:lstStyle/>
        <a:p>
          <a:endParaRPr lang="en-US"/>
        </a:p>
      </dgm:t>
    </dgm:pt>
    <dgm:pt modelId="{D5411F29-6048-4F97-AF23-D9A3C578A747}">
      <dgm:prSet/>
      <dgm:spPr/>
      <dgm:t>
        <a:bodyPr/>
        <a:lstStyle/>
        <a:p>
          <a:r>
            <a:rPr lang="en-US" dirty="0"/>
            <a:t>76%</a:t>
          </a:r>
        </a:p>
      </dgm:t>
    </dgm:pt>
    <dgm:pt modelId="{E845D682-E701-49C9-9ACE-13A3104180E2}" type="parTrans" cxnId="{F313025A-1C1E-452B-8762-07224A51D6F8}">
      <dgm:prSet/>
      <dgm:spPr/>
      <dgm:t>
        <a:bodyPr/>
        <a:lstStyle/>
        <a:p>
          <a:endParaRPr lang="en-US"/>
        </a:p>
      </dgm:t>
    </dgm:pt>
    <dgm:pt modelId="{6E0FB826-E9B9-424C-83AD-D57201FFC45D}" type="sibTrans" cxnId="{F313025A-1C1E-452B-8762-07224A51D6F8}">
      <dgm:prSet/>
      <dgm:spPr/>
      <dgm:t>
        <a:bodyPr/>
        <a:lstStyle/>
        <a:p>
          <a:endParaRPr lang="en-US"/>
        </a:p>
      </dgm:t>
    </dgm:pt>
    <dgm:pt modelId="{7FD4A371-24CA-4C93-8BB1-29C2A9CFD8C4}">
      <dgm:prSet/>
      <dgm:spPr/>
      <dgm:t>
        <a:bodyPr/>
        <a:lstStyle/>
        <a:p>
          <a:r>
            <a:rPr lang="en-US" dirty="0"/>
            <a:t>35%</a:t>
          </a:r>
        </a:p>
      </dgm:t>
    </dgm:pt>
    <dgm:pt modelId="{4B4C76EA-0FE1-4DE1-A9D7-86ECBF492A42}" type="parTrans" cxnId="{DF598510-706F-498D-8974-A9064C480DA1}">
      <dgm:prSet/>
      <dgm:spPr/>
      <dgm:t>
        <a:bodyPr/>
        <a:lstStyle/>
        <a:p>
          <a:endParaRPr lang="en-US"/>
        </a:p>
      </dgm:t>
    </dgm:pt>
    <dgm:pt modelId="{7FCF59F1-76B2-4017-84F2-0857C3B5A43E}" type="sibTrans" cxnId="{DF598510-706F-498D-8974-A9064C480DA1}">
      <dgm:prSet/>
      <dgm:spPr/>
      <dgm:t>
        <a:bodyPr/>
        <a:lstStyle/>
        <a:p>
          <a:endParaRPr lang="en-US"/>
        </a:p>
      </dgm:t>
    </dgm:pt>
    <dgm:pt modelId="{217F868B-5FEE-42DF-990E-7747FB106316}">
      <dgm:prSet/>
      <dgm:spPr/>
      <dgm:t>
        <a:bodyPr/>
        <a:lstStyle/>
        <a:p>
          <a:r>
            <a:rPr lang="en-US" dirty="0"/>
            <a:t>Private:</a:t>
          </a:r>
        </a:p>
      </dgm:t>
    </dgm:pt>
    <dgm:pt modelId="{AA848660-4725-4E21-BA87-1F1448386081}" type="parTrans" cxnId="{EA1106A2-F3F3-4344-B79A-C71D263EB03E}">
      <dgm:prSet/>
      <dgm:spPr/>
      <dgm:t>
        <a:bodyPr/>
        <a:lstStyle/>
        <a:p>
          <a:endParaRPr lang="en-US"/>
        </a:p>
      </dgm:t>
    </dgm:pt>
    <dgm:pt modelId="{C4A3C431-D11A-40A7-A1EB-6F6A11643AB8}" type="sibTrans" cxnId="{EA1106A2-F3F3-4344-B79A-C71D263EB03E}">
      <dgm:prSet/>
      <dgm:spPr/>
      <dgm:t>
        <a:bodyPr/>
        <a:lstStyle/>
        <a:p>
          <a:endParaRPr lang="en-US"/>
        </a:p>
      </dgm:t>
    </dgm:pt>
    <dgm:pt modelId="{41EDC9F2-7126-45EB-BBDA-079A0CF175B5}">
      <dgm:prSet/>
      <dgm:spPr/>
      <dgm:t>
        <a:bodyPr/>
        <a:lstStyle/>
        <a:p>
          <a:r>
            <a:rPr lang="en-US" dirty="0"/>
            <a:t>51%</a:t>
          </a:r>
        </a:p>
      </dgm:t>
    </dgm:pt>
    <dgm:pt modelId="{775EC7B2-0E2E-4A5F-BB7A-3E379E9C9DB4}" type="parTrans" cxnId="{AEEFDE4F-A289-4000-B709-4A460D9FA03C}">
      <dgm:prSet/>
      <dgm:spPr/>
      <dgm:t>
        <a:bodyPr/>
        <a:lstStyle/>
        <a:p>
          <a:endParaRPr lang="en-US"/>
        </a:p>
      </dgm:t>
    </dgm:pt>
    <dgm:pt modelId="{D0A96D17-82DF-443F-A6DC-173313AEC566}" type="sibTrans" cxnId="{AEEFDE4F-A289-4000-B709-4A460D9FA03C}">
      <dgm:prSet/>
      <dgm:spPr/>
      <dgm:t>
        <a:bodyPr/>
        <a:lstStyle/>
        <a:p>
          <a:endParaRPr lang="en-US"/>
        </a:p>
      </dgm:t>
    </dgm:pt>
    <dgm:pt modelId="{38EBFA2E-99E0-45BA-80E0-051F46B3E24F}">
      <dgm:prSet/>
      <dgm:spPr/>
      <dgm:t>
        <a:bodyPr/>
        <a:lstStyle/>
        <a:p>
          <a:r>
            <a:rPr lang="en-US" dirty="0"/>
            <a:t>18%</a:t>
          </a:r>
        </a:p>
      </dgm:t>
    </dgm:pt>
    <dgm:pt modelId="{D8C39A4B-60C3-4CE4-A09A-AA040B891569}" type="parTrans" cxnId="{9D71508F-622E-4769-9F85-2169EEBF6ECA}">
      <dgm:prSet/>
      <dgm:spPr/>
      <dgm:t>
        <a:bodyPr/>
        <a:lstStyle/>
        <a:p>
          <a:endParaRPr lang="en-US"/>
        </a:p>
      </dgm:t>
    </dgm:pt>
    <dgm:pt modelId="{80724F2E-4D76-49DA-93F4-72E8DD5F0711}" type="sibTrans" cxnId="{9D71508F-622E-4769-9F85-2169EEBF6ECA}">
      <dgm:prSet/>
      <dgm:spPr/>
      <dgm:t>
        <a:bodyPr/>
        <a:lstStyle/>
        <a:p>
          <a:endParaRPr lang="en-US"/>
        </a:p>
      </dgm:t>
    </dgm:pt>
    <dgm:pt modelId="{1D7B6837-1B04-A448-BD72-945AD60B7271}">
      <dgm:prSet/>
      <dgm:spPr/>
      <dgm:t>
        <a:bodyPr/>
        <a:lstStyle/>
        <a:p>
          <a:r>
            <a:rPr lang="en-US" dirty="0"/>
            <a:t>Security with ability to arrest</a:t>
          </a:r>
        </a:p>
      </dgm:t>
    </dgm:pt>
    <dgm:pt modelId="{CC9D34DF-540B-6F4A-B1A4-EBDFBCD3F5DA}" type="parTrans" cxnId="{D1360E75-6AE0-764C-B1FF-F4C31F470BF9}">
      <dgm:prSet/>
      <dgm:spPr/>
      <dgm:t>
        <a:bodyPr/>
        <a:lstStyle/>
        <a:p>
          <a:endParaRPr lang="en-US"/>
        </a:p>
      </dgm:t>
    </dgm:pt>
    <dgm:pt modelId="{62D59185-F838-C642-952C-97A662B8FBB7}" type="sibTrans" cxnId="{D1360E75-6AE0-764C-B1FF-F4C31F470BF9}">
      <dgm:prSet/>
      <dgm:spPr/>
      <dgm:t>
        <a:bodyPr/>
        <a:lstStyle/>
        <a:p>
          <a:endParaRPr lang="en-US"/>
        </a:p>
      </dgm:t>
    </dgm:pt>
    <dgm:pt modelId="{BF74DA5F-DA18-B34C-B602-B399B1A26783}">
      <dgm:prSet/>
      <dgm:spPr/>
      <dgm:t>
        <a:bodyPr/>
        <a:lstStyle/>
        <a:p>
          <a:r>
            <a:rPr lang="en-US" dirty="0"/>
            <a:t>Police</a:t>
          </a:r>
        </a:p>
      </dgm:t>
    </dgm:pt>
    <dgm:pt modelId="{5A154055-9064-3244-96F8-7EE959B6E8F6}" type="parTrans" cxnId="{CE30B10A-5CB3-2646-8649-C545DAB7EB6F}">
      <dgm:prSet/>
      <dgm:spPr/>
      <dgm:t>
        <a:bodyPr/>
        <a:lstStyle/>
        <a:p>
          <a:endParaRPr lang="en-US"/>
        </a:p>
      </dgm:t>
    </dgm:pt>
    <dgm:pt modelId="{9E2BFA6E-5F36-6444-9AC0-08E46F90A2F9}" type="sibTrans" cxnId="{CE30B10A-5CB3-2646-8649-C545DAB7EB6F}">
      <dgm:prSet/>
      <dgm:spPr/>
      <dgm:t>
        <a:bodyPr/>
        <a:lstStyle/>
        <a:p>
          <a:endParaRPr lang="en-US"/>
        </a:p>
      </dgm:t>
    </dgm:pt>
    <dgm:pt modelId="{E3878760-26BB-6941-B4C9-DC5AF8103423}" type="pres">
      <dgm:prSet presAssocID="{0E9F0CFE-50E0-4F54-A5B6-AD7DFC3BA381}" presName="diagram" presStyleCnt="0">
        <dgm:presLayoutVars>
          <dgm:chPref val="1"/>
          <dgm:dir/>
          <dgm:animOne val="branch"/>
          <dgm:animLvl val="lvl"/>
          <dgm:resizeHandles/>
        </dgm:presLayoutVars>
      </dgm:prSet>
      <dgm:spPr/>
    </dgm:pt>
    <dgm:pt modelId="{6A46BA36-7477-FB45-8BBB-E90741AB8496}" type="pres">
      <dgm:prSet presAssocID="{2543F4C8-CBDA-461E-8214-3666E0C1A191}" presName="root" presStyleCnt="0"/>
      <dgm:spPr/>
    </dgm:pt>
    <dgm:pt modelId="{BBC48398-C2B3-2C48-A39D-AD1EA55F3083}" type="pres">
      <dgm:prSet presAssocID="{2543F4C8-CBDA-461E-8214-3666E0C1A191}" presName="rootComposite" presStyleCnt="0"/>
      <dgm:spPr/>
    </dgm:pt>
    <dgm:pt modelId="{556483D5-B484-434B-A7F0-AE992AE6F643}" type="pres">
      <dgm:prSet presAssocID="{2543F4C8-CBDA-461E-8214-3666E0C1A191}" presName="rootText" presStyleLbl="node1" presStyleIdx="0" presStyleCnt="3"/>
      <dgm:spPr/>
    </dgm:pt>
    <dgm:pt modelId="{C0323142-85F5-2F44-8140-B4B8356C0EE1}" type="pres">
      <dgm:prSet presAssocID="{2543F4C8-CBDA-461E-8214-3666E0C1A191}" presName="rootConnector" presStyleLbl="node1" presStyleIdx="0" presStyleCnt="3"/>
      <dgm:spPr/>
    </dgm:pt>
    <dgm:pt modelId="{4EA73BDB-ED38-714B-9571-CFBDB5052398}" type="pres">
      <dgm:prSet presAssocID="{2543F4C8-CBDA-461E-8214-3666E0C1A191}" presName="childShape" presStyleCnt="0"/>
      <dgm:spPr/>
    </dgm:pt>
    <dgm:pt modelId="{B6E61E3A-1AC5-2C44-895C-4843B8A304DE}" type="pres">
      <dgm:prSet presAssocID="{CC9D34DF-540B-6F4A-B1A4-EBDFBCD3F5DA}" presName="Name13" presStyleLbl="parChTrans1D2" presStyleIdx="0" presStyleCnt="6"/>
      <dgm:spPr/>
    </dgm:pt>
    <dgm:pt modelId="{C39C5728-F4D4-1E47-AB63-10365DF695AE}" type="pres">
      <dgm:prSet presAssocID="{1D7B6837-1B04-A448-BD72-945AD60B7271}" presName="childText" presStyleLbl="bgAcc1" presStyleIdx="0" presStyleCnt="6">
        <dgm:presLayoutVars>
          <dgm:bulletEnabled val="1"/>
        </dgm:presLayoutVars>
      </dgm:prSet>
      <dgm:spPr/>
    </dgm:pt>
    <dgm:pt modelId="{D5663CFB-CA95-EC46-8A88-E1B44918FE0E}" type="pres">
      <dgm:prSet presAssocID="{5A154055-9064-3244-96F8-7EE959B6E8F6}" presName="Name13" presStyleLbl="parChTrans1D2" presStyleIdx="1" presStyleCnt="6"/>
      <dgm:spPr/>
    </dgm:pt>
    <dgm:pt modelId="{E08506B4-7D7F-4048-9695-FE0E7ADBF1B3}" type="pres">
      <dgm:prSet presAssocID="{BF74DA5F-DA18-B34C-B602-B399B1A26783}" presName="childText" presStyleLbl="bgAcc1" presStyleIdx="1" presStyleCnt="6">
        <dgm:presLayoutVars>
          <dgm:bulletEnabled val="1"/>
        </dgm:presLayoutVars>
      </dgm:prSet>
      <dgm:spPr/>
    </dgm:pt>
    <dgm:pt modelId="{9CC74DAF-0813-6D47-AF6A-A55A81733C50}" type="pres">
      <dgm:prSet presAssocID="{F763334F-18F9-4CDB-B7F9-51E07C1FD251}" presName="root" presStyleCnt="0"/>
      <dgm:spPr/>
    </dgm:pt>
    <dgm:pt modelId="{3713057F-F052-C845-A6F7-C5F3F6665723}" type="pres">
      <dgm:prSet presAssocID="{F763334F-18F9-4CDB-B7F9-51E07C1FD251}" presName="rootComposite" presStyleCnt="0"/>
      <dgm:spPr/>
    </dgm:pt>
    <dgm:pt modelId="{42D84056-F113-E448-B934-5D5848C35E69}" type="pres">
      <dgm:prSet presAssocID="{F763334F-18F9-4CDB-B7F9-51E07C1FD251}" presName="rootText" presStyleLbl="node1" presStyleIdx="1" presStyleCnt="3"/>
      <dgm:spPr/>
    </dgm:pt>
    <dgm:pt modelId="{624840B4-FC40-8945-BD33-07435789108D}" type="pres">
      <dgm:prSet presAssocID="{F763334F-18F9-4CDB-B7F9-51E07C1FD251}" presName="rootConnector" presStyleLbl="node1" presStyleIdx="1" presStyleCnt="3"/>
      <dgm:spPr/>
    </dgm:pt>
    <dgm:pt modelId="{63A7D398-72DC-2B40-B710-F741AC83FCD0}" type="pres">
      <dgm:prSet presAssocID="{F763334F-18F9-4CDB-B7F9-51E07C1FD251}" presName="childShape" presStyleCnt="0"/>
      <dgm:spPr/>
    </dgm:pt>
    <dgm:pt modelId="{C42A25D9-4D06-7A4B-9FCF-3AFB0B408707}" type="pres">
      <dgm:prSet presAssocID="{E845D682-E701-49C9-9ACE-13A3104180E2}" presName="Name13" presStyleLbl="parChTrans1D2" presStyleIdx="2" presStyleCnt="6"/>
      <dgm:spPr/>
    </dgm:pt>
    <dgm:pt modelId="{47DF6E7C-30F7-BB4F-8BA2-DBA26DAE68ED}" type="pres">
      <dgm:prSet presAssocID="{D5411F29-6048-4F97-AF23-D9A3C578A747}" presName="childText" presStyleLbl="bgAcc1" presStyleIdx="2" presStyleCnt="6">
        <dgm:presLayoutVars>
          <dgm:bulletEnabled val="1"/>
        </dgm:presLayoutVars>
      </dgm:prSet>
      <dgm:spPr/>
    </dgm:pt>
    <dgm:pt modelId="{644E941F-DA44-514C-A8C1-FE8F406E8591}" type="pres">
      <dgm:prSet presAssocID="{4B4C76EA-0FE1-4DE1-A9D7-86ECBF492A42}" presName="Name13" presStyleLbl="parChTrans1D2" presStyleIdx="3" presStyleCnt="6"/>
      <dgm:spPr/>
    </dgm:pt>
    <dgm:pt modelId="{B0CC8FDA-F47E-1546-B89F-F236975687C5}" type="pres">
      <dgm:prSet presAssocID="{7FD4A371-24CA-4C93-8BB1-29C2A9CFD8C4}" presName="childText" presStyleLbl="bgAcc1" presStyleIdx="3" presStyleCnt="6">
        <dgm:presLayoutVars>
          <dgm:bulletEnabled val="1"/>
        </dgm:presLayoutVars>
      </dgm:prSet>
      <dgm:spPr/>
    </dgm:pt>
    <dgm:pt modelId="{782B80E8-0BB1-5E44-9C80-92B1A934A7BC}" type="pres">
      <dgm:prSet presAssocID="{217F868B-5FEE-42DF-990E-7747FB106316}" presName="root" presStyleCnt="0"/>
      <dgm:spPr/>
    </dgm:pt>
    <dgm:pt modelId="{5C93C5EB-6161-9A49-9910-E413F5BEDC45}" type="pres">
      <dgm:prSet presAssocID="{217F868B-5FEE-42DF-990E-7747FB106316}" presName="rootComposite" presStyleCnt="0"/>
      <dgm:spPr/>
    </dgm:pt>
    <dgm:pt modelId="{0E29CDE8-479C-8147-B73A-4C324B409F53}" type="pres">
      <dgm:prSet presAssocID="{217F868B-5FEE-42DF-990E-7747FB106316}" presName="rootText" presStyleLbl="node1" presStyleIdx="2" presStyleCnt="3"/>
      <dgm:spPr/>
    </dgm:pt>
    <dgm:pt modelId="{A97C2F39-18FE-B444-AB37-DD6072E985FE}" type="pres">
      <dgm:prSet presAssocID="{217F868B-5FEE-42DF-990E-7747FB106316}" presName="rootConnector" presStyleLbl="node1" presStyleIdx="2" presStyleCnt="3"/>
      <dgm:spPr/>
    </dgm:pt>
    <dgm:pt modelId="{AE90B934-880C-634C-9114-E3E228A8EB4F}" type="pres">
      <dgm:prSet presAssocID="{217F868B-5FEE-42DF-990E-7747FB106316}" presName="childShape" presStyleCnt="0"/>
      <dgm:spPr/>
    </dgm:pt>
    <dgm:pt modelId="{13BC75CE-54D9-7B4B-A372-128F9764B7FD}" type="pres">
      <dgm:prSet presAssocID="{775EC7B2-0E2E-4A5F-BB7A-3E379E9C9DB4}" presName="Name13" presStyleLbl="parChTrans1D2" presStyleIdx="4" presStyleCnt="6"/>
      <dgm:spPr/>
    </dgm:pt>
    <dgm:pt modelId="{7C1A92FA-06DD-2D49-A74C-410C5F85473F}" type="pres">
      <dgm:prSet presAssocID="{41EDC9F2-7126-45EB-BBDA-079A0CF175B5}" presName="childText" presStyleLbl="bgAcc1" presStyleIdx="4" presStyleCnt="6">
        <dgm:presLayoutVars>
          <dgm:bulletEnabled val="1"/>
        </dgm:presLayoutVars>
      </dgm:prSet>
      <dgm:spPr/>
    </dgm:pt>
    <dgm:pt modelId="{6CFC1003-7FA2-AB4E-9593-0F7DE74759FB}" type="pres">
      <dgm:prSet presAssocID="{D8C39A4B-60C3-4CE4-A09A-AA040B891569}" presName="Name13" presStyleLbl="parChTrans1D2" presStyleIdx="5" presStyleCnt="6"/>
      <dgm:spPr/>
    </dgm:pt>
    <dgm:pt modelId="{560FAE6E-972C-8C40-9370-FA454856CAAE}" type="pres">
      <dgm:prSet presAssocID="{38EBFA2E-99E0-45BA-80E0-051F46B3E24F}" presName="childText" presStyleLbl="bgAcc1" presStyleIdx="5" presStyleCnt="6">
        <dgm:presLayoutVars>
          <dgm:bulletEnabled val="1"/>
        </dgm:presLayoutVars>
      </dgm:prSet>
      <dgm:spPr/>
    </dgm:pt>
  </dgm:ptLst>
  <dgm:cxnLst>
    <dgm:cxn modelId="{CE30B10A-5CB3-2646-8649-C545DAB7EB6F}" srcId="{2543F4C8-CBDA-461E-8214-3666E0C1A191}" destId="{BF74DA5F-DA18-B34C-B602-B399B1A26783}" srcOrd="1" destOrd="0" parTransId="{5A154055-9064-3244-96F8-7EE959B6E8F6}" sibTransId="{9E2BFA6E-5F36-6444-9AC0-08E46F90A2F9}"/>
    <dgm:cxn modelId="{17EB2A0D-C80F-214B-B437-F8878A2813DC}" type="presOf" srcId="{41EDC9F2-7126-45EB-BBDA-079A0CF175B5}" destId="{7C1A92FA-06DD-2D49-A74C-410C5F85473F}" srcOrd="0" destOrd="0" presId="urn:microsoft.com/office/officeart/2005/8/layout/hierarchy3"/>
    <dgm:cxn modelId="{49B3720D-B2E7-D443-B966-3529EB839185}" type="presOf" srcId="{217F868B-5FEE-42DF-990E-7747FB106316}" destId="{A97C2F39-18FE-B444-AB37-DD6072E985FE}" srcOrd="1" destOrd="0" presId="urn:microsoft.com/office/officeart/2005/8/layout/hierarchy3"/>
    <dgm:cxn modelId="{DF598510-706F-498D-8974-A9064C480DA1}" srcId="{F763334F-18F9-4CDB-B7F9-51E07C1FD251}" destId="{7FD4A371-24CA-4C93-8BB1-29C2A9CFD8C4}" srcOrd="1" destOrd="0" parTransId="{4B4C76EA-0FE1-4DE1-A9D7-86ECBF492A42}" sibTransId="{7FCF59F1-76B2-4017-84F2-0857C3B5A43E}"/>
    <dgm:cxn modelId="{841FA233-532C-0F49-A73D-C44ED8A5EB73}" type="presOf" srcId="{D8C39A4B-60C3-4CE4-A09A-AA040B891569}" destId="{6CFC1003-7FA2-AB4E-9593-0F7DE74759FB}" srcOrd="0" destOrd="0" presId="urn:microsoft.com/office/officeart/2005/8/layout/hierarchy3"/>
    <dgm:cxn modelId="{89AFD13F-CE12-F64E-B7DA-4AD7398FB316}" type="presOf" srcId="{5A154055-9064-3244-96F8-7EE959B6E8F6}" destId="{D5663CFB-CA95-EC46-8A88-E1B44918FE0E}" srcOrd="0" destOrd="0" presId="urn:microsoft.com/office/officeart/2005/8/layout/hierarchy3"/>
    <dgm:cxn modelId="{C2B38744-9A85-A94C-BFA0-E0D5CEE4A5E0}" type="presOf" srcId="{38EBFA2E-99E0-45BA-80E0-051F46B3E24F}" destId="{560FAE6E-972C-8C40-9370-FA454856CAAE}" srcOrd="0" destOrd="0" presId="urn:microsoft.com/office/officeart/2005/8/layout/hierarchy3"/>
    <dgm:cxn modelId="{553AD245-5BDE-4B63-996C-7B828ABCD010}" srcId="{0E9F0CFE-50E0-4F54-A5B6-AD7DFC3BA381}" destId="{F763334F-18F9-4CDB-B7F9-51E07C1FD251}" srcOrd="1" destOrd="0" parTransId="{3C0739AC-BACB-4934-ADFB-8972D9EC7DA2}" sibTransId="{6C4DBA04-22DB-4F56-8425-B85C45E8F7AE}"/>
    <dgm:cxn modelId="{25151046-0DC9-CC41-B0A3-F1D84EFF3901}" type="presOf" srcId="{CC9D34DF-540B-6F4A-B1A4-EBDFBCD3F5DA}" destId="{B6E61E3A-1AC5-2C44-895C-4843B8A304DE}" srcOrd="0" destOrd="0" presId="urn:microsoft.com/office/officeart/2005/8/layout/hierarchy3"/>
    <dgm:cxn modelId="{AEEFDE4F-A289-4000-B709-4A460D9FA03C}" srcId="{217F868B-5FEE-42DF-990E-7747FB106316}" destId="{41EDC9F2-7126-45EB-BBDA-079A0CF175B5}" srcOrd="0" destOrd="0" parTransId="{775EC7B2-0E2E-4A5F-BB7A-3E379E9C9DB4}" sibTransId="{D0A96D17-82DF-443F-A6DC-173313AEC566}"/>
    <dgm:cxn modelId="{BA63D556-F8FA-5343-814F-A54C64A694C0}" type="presOf" srcId="{F763334F-18F9-4CDB-B7F9-51E07C1FD251}" destId="{42D84056-F113-E448-B934-5D5848C35E69}" srcOrd="0" destOrd="0" presId="urn:microsoft.com/office/officeart/2005/8/layout/hierarchy3"/>
    <dgm:cxn modelId="{39DC2A59-BC7D-474C-AD4C-96D65CB40C23}" type="presOf" srcId="{E845D682-E701-49C9-9ACE-13A3104180E2}" destId="{C42A25D9-4D06-7A4B-9FCF-3AFB0B408707}" srcOrd="0" destOrd="0" presId="urn:microsoft.com/office/officeart/2005/8/layout/hierarchy3"/>
    <dgm:cxn modelId="{F313025A-1C1E-452B-8762-07224A51D6F8}" srcId="{F763334F-18F9-4CDB-B7F9-51E07C1FD251}" destId="{D5411F29-6048-4F97-AF23-D9A3C578A747}" srcOrd="0" destOrd="0" parTransId="{E845D682-E701-49C9-9ACE-13A3104180E2}" sibTransId="{6E0FB826-E9B9-424C-83AD-D57201FFC45D}"/>
    <dgm:cxn modelId="{CC38275C-4E94-C64E-AA23-36113E725D21}" type="presOf" srcId="{775EC7B2-0E2E-4A5F-BB7A-3E379E9C9DB4}" destId="{13BC75CE-54D9-7B4B-A372-128F9764B7FD}" srcOrd="0" destOrd="0" presId="urn:microsoft.com/office/officeart/2005/8/layout/hierarchy3"/>
    <dgm:cxn modelId="{1391746D-DA14-3148-89D2-02F23CF5B17B}" type="presOf" srcId="{7FD4A371-24CA-4C93-8BB1-29C2A9CFD8C4}" destId="{B0CC8FDA-F47E-1546-B89F-F236975687C5}" srcOrd="0" destOrd="0" presId="urn:microsoft.com/office/officeart/2005/8/layout/hierarchy3"/>
    <dgm:cxn modelId="{D1360E75-6AE0-764C-B1FF-F4C31F470BF9}" srcId="{2543F4C8-CBDA-461E-8214-3666E0C1A191}" destId="{1D7B6837-1B04-A448-BD72-945AD60B7271}" srcOrd="0" destOrd="0" parTransId="{CC9D34DF-540B-6F4A-B1A4-EBDFBCD3F5DA}" sibTransId="{62D59185-F838-C642-952C-97A662B8FBB7}"/>
    <dgm:cxn modelId="{AE3ADA7F-AFCB-694E-BBC4-5B917BEC9463}" type="presOf" srcId="{1D7B6837-1B04-A448-BD72-945AD60B7271}" destId="{C39C5728-F4D4-1E47-AB63-10365DF695AE}" srcOrd="0" destOrd="0" presId="urn:microsoft.com/office/officeart/2005/8/layout/hierarchy3"/>
    <dgm:cxn modelId="{A8D29887-4E78-F842-9ADA-20FDEBA053F6}" type="presOf" srcId="{4B4C76EA-0FE1-4DE1-A9D7-86ECBF492A42}" destId="{644E941F-DA44-514C-A8C1-FE8F406E8591}" srcOrd="0" destOrd="0" presId="urn:microsoft.com/office/officeart/2005/8/layout/hierarchy3"/>
    <dgm:cxn modelId="{9D71508F-622E-4769-9F85-2169EEBF6ECA}" srcId="{217F868B-5FEE-42DF-990E-7747FB106316}" destId="{38EBFA2E-99E0-45BA-80E0-051F46B3E24F}" srcOrd="1" destOrd="0" parTransId="{D8C39A4B-60C3-4CE4-A09A-AA040B891569}" sibTransId="{80724F2E-4D76-49DA-93F4-72E8DD5F0711}"/>
    <dgm:cxn modelId="{D906FF95-0A5E-DE4A-93C6-EA730BEA99E9}" type="presOf" srcId="{F763334F-18F9-4CDB-B7F9-51E07C1FD251}" destId="{624840B4-FC40-8945-BD33-07435789108D}" srcOrd="1" destOrd="0" presId="urn:microsoft.com/office/officeart/2005/8/layout/hierarchy3"/>
    <dgm:cxn modelId="{20E9E499-2B1C-5846-BE5D-08B46CF707FC}" type="presOf" srcId="{BF74DA5F-DA18-B34C-B602-B399B1A26783}" destId="{E08506B4-7D7F-4048-9695-FE0E7ADBF1B3}" srcOrd="0" destOrd="0" presId="urn:microsoft.com/office/officeart/2005/8/layout/hierarchy3"/>
    <dgm:cxn modelId="{A6FE0DA0-9A94-4944-A013-BA6735A92CCC}" srcId="{0E9F0CFE-50E0-4F54-A5B6-AD7DFC3BA381}" destId="{2543F4C8-CBDA-461E-8214-3666E0C1A191}" srcOrd="0" destOrd="0" parTransId="{958E4548-5314-4D3C-8A8E-CB30D741DACE}" sibTransId="{0F362330-2FBC-4DC5-B5EB-2B55E7007F5F}"/>
    <dgm:cxn modelId="{EA1106A2-F3F3-4344-B79A-C71D263EB03E}" srcId="{0E9F0CFE-50E0-4F54-A5B6-AD7DFC3BA381}" destId="{217F868B-5FEE-42DF-990E-7747FB106316}" srcOrd="2" destOrd="0" parTransId="{AA848660-4725-4E21-BA87-1F1448386081}" sibTransId="{C4A3C431-D11A-40A7-A1EB-6F6A11643AB8}"/>
    <dgm:cxn modelId="{45B467BB-F8DF-6D4A-93D8-E1CF1E9E1BC5}" type="presOf" srcId="{D5411F29-6048-4F97-AF23-D9A3C578A747}" destId="{47DF6E7C-30F7-BB4F-8BA2-DBA26DAE68ED}" srcOrd="0" destOrd="0" presId="urn:microsoft.com/office/officeart/2005/8/layout/hierarchy3"/>
    <dgm:cxn modelId="{6F1CAABE-4B6E-2847-80D2-675472147480}" type="presOf" srcId="{2543F4C8-CBDA-461E-8214-3666E0C1A191}" destId="{556483D5-B484-434B-A7F0-AE992AE6F643}" srcOrd="0" destOrd="0" presId="urn:microsoft.com/office/officeart/2005/8/layout/hierarchy3"/>
    <dgm:cxn modelId="{DFAE6DC2-F831-A849-BD0A-2C70B497B369}" type="presOf" srcId="{0E9F0CFE-50E0-4F54-A5B6-AD7DFC3BA381}" destId="{E3878760-26BB-6941-B4C9-DC5AF8103423}" srcOrd="0" destOrd="0" presId="urn:microsoft.com/office/officeart/2005/8/layout/hierarchy3"/>
    <dgm:cxn modelId="{433D84CE-CA83-DA45-B576-C0BFB0185AD2}" type="presOf" srcId="{2543F4C8-CBDA-461E-8214-3666E0C1A191}" destId="{C0323142-85F5-2F44-8140-B4B8356C0EE1}" srcOrd="1" destOrd="0" presId="urn:microsoft.com/office/officeart/2005/8/layout/hierarchy3"/>
    <dgm:cxn modelId="{A26B91D2-329A-7440-8A5F-D043BD43E3D7}" type="presOf" srcId="{217F868B-5FEE-42DF-990E-7747FB106316}" destId="{0E29CDE8-479C-8147-B73A-4C324B409F53}" srcOrd="0" destOrd="0" presId="urn:microsoft.com/office/officeart/2005/8/layout/hierarchy3"/>
    <dgm:cxn modelId="{D222D19C-463A-9445-B8DA-2EBA27D9BE40}" type="presParOf" srcId="{E3878760-26BB-6941-B4C9-DC5AF8103423}" destId="{6A46BA36-7477-FB45-8BBB-E90741AB8496}" srcOrd="0" destOrd="0" presId="urn:microsoft.com/office/officeart/2005/8/layout/hierarchy3"/>
    <dgm:cxn modelId="{DE0EA72B-FEDF-744D-A710-F68DEF9E1E91}" type="presParOf" srcId="{6A46BA36-7477-FB45-8BBB-E90741AB8496}" destId="{BBC48398-C2B3-2C48-A39D-AD1EA55F3083}" srcOrd="0" destOrd="0" presId="urn:microsoft.com/office/officeart/2005/8/layout/hierarchy3"/>
    <dgm:cxn modelId="{895E07B2-9002-4847-A1C1-2219B3BC6BF0}" type="presParOf" srcId="{BBC48398-C2B3-2C48-A39D-AD1EA55F3083}" destId="{556483D5-B484-434B-A7F0-AE992AE6F643}" srcOrd="0" destOrd="0" presId="urn:microsoft.com/office/officeart/2005/8/layout/hierarchy3"/>
    <dgm:cxn modelId="{34DDB5DC-BF23-2742-8D6F-FB7AC24E5114}" type="presParOf" srcId="{BBC48398-C2B3-2C48-A39D-AD1EA55F3083}" destId="{C0323142-85F5-2F44-8140-B4B8356C0EE1}" srcOrd="1" destOrd="0" presId="urn:microsoft.com/office/officeart/2005/8/layout/hierarchy3"/>
    <dgm:cxn modelId="{85022455-9B9B-ED4D-9EDD-0524FF39885A}" type="presParOf" srcId="{6A46BA36-7477-FB45-8BBB-E90741AB8496}" destId="{4EA73BDB-ED38-714B-9571-CFBDB5052398}" srcOrd="1" destOrd="0" presId="urn:microsoft.com/office/officeart/2005/8/layout/hierarchy3"/>
    <dgm:cxn modelId="{8DEC33C7-074B-7C4A-B9F4-ED57A3EE968B}" type="presParOf" srcId="{4EA73BDB-ED38-714B-9571-CFBDB5052398}" destId="{B6E61E3A-1AC5-2C44-895C-4843B8A304DE}" srcOrd="0" destOrd="0" presId="urn:microsoft.com/office/officeart/2005/8/layout/hierarchy3"/>
    <dgm:cxn modelId="{9B7A4867-FF24-7342-BB14-50D6E91AD38D}" type="presParOf" srcId="{4EA73BDB-ED38-714B-9571-CFBDB5052398}" destId="{C39C5728-F4D4-1E47-AB63-10365DF695AE}" srcOrd="1" destOrd="0" presId="urn:microsoft.com/office/officeart/2005/8/layout/hierarchy3"/>
    <dgm:cxn modelId="{B1D97991-BD54-1643-B7F3-BF281BB9F879}" type="presParOf" srcId="{4EA73BDB-ED38-714B-9571-CFBDB5052398}" destId="{D5663CFB-CA95-EC46-8A88-E1B44918FE0E}" srcOrd="2" destOrd="0" presId="urn:microsoft.com/office/officeart/2005/8/layout/hierarchy3"/>
    <dgm:cxn modelId="{747274C7-3213-DA4E-953D-4694F509F85A}" type="presParOf" srcId="{4EA73BDB-ED38-714B-9571-CFBDB5052398}" destId="{E08506B4-7D7F-4048-9695-FE0E7ADBF1B3}" srcOrd="3" destOrd="0" presId="urn:microsoft.com/office/officeart/2005/8/layout/hierarchy3"/>
    <dgm:cxn modelId="{8EEF2200-7091-DE4F-8292-9A027A37D9C2}" type="presParOf" srcId="{E3878760-26BB-6941-B4C9-DC5AF8103423}" destId="{9CC74DAF-0813-6D47-AF6A-A55A81733C50}" srcOrd="1" destOrd="0" presId="urn:microsoft.com/office/officeart/2005/8/layout/hierarchy3"/>
    <dgm:cxn modelId="{8DB58B06-B09C-4541-B630-082BDA17B8FF}" type="presParOf" srcId="{9CC74DAF-0813-6D47-AF6A-A55A81733C50}" destId="{3713057F-F052-C845-A6F7-C5F3F6665723}" srcOrd="0" destOrd="0" presId="urn:microsoft.com/office/officeart/2005/8/layout/hierarchy3"/>
    <dgm:cxn modelId="{C9AAC332-53BF-8346-8A64-68E56DDD7079}" type="presParOf" srcId="{3713057F-F052-C845-A6F7-C5F3F6665723}" destId="{42D84056-F113-E448-B934-5D5848C35E69}" srcOrd="0" destOrd="0" presId="urn:microsoft.com/office/officeart/2005/8/layout/hierarchy3"/>
    <dgm:cxn modelId="{0A2460D5-986A-3B4B-AC16-1D55504D01AF}" type="presParOf" srcId="{3713057F-F052-C845-A6F7-C5F3F6665723}" destId="{624840B4-FC40-8945-BD33-07435789108D}" srcOrd="1" destOrd="0" presId="urn:microsoft.com/office/officeart/2005/8/layout/hierarchy3"/>
    <dgm:cxn modelId="{AB040D33-F7CC-264B-98B8-7903F0186654}" type="presParOf" srcId="{9CC74DAF-0813-6D47-AF6A-A55A81733C50}" destId="{63A7D398-72DC-2B40-B710-F741AC83FCD0}" srcOrd="1" destOrd="0" presId="urn:microsoft.com/office/officeart/2005/8/layout/hierarchy3"/>
    <dgm:cxn modelId="{449622A2-7A4E-4246-B638-1F73EEFD2999}" type="presParOf" srcId="{63A7D398-72DC-2B40-B710-F741AC83FCD0}" destId="{C42A25D9-4D06-7A4B-9FCF-3AFB0B408707}" srcOrd="0" destOrd="0" presId="urn:microsoft.com/office/officeart/2005/8/layout/hierarchy3"/>
    <dgm:cxn modelId="{38C77222-5E47-DF48-95FF-F0040ACD8F3F}" type="presParOf" srcId="{63A7D398-72DC-2B40-B710-F741AC83FCD0}" destId="{47DF6E7C-30F7-BB4F-8BA2-DBA26DAE68ED}" srcOrd="1" destOrd="0" presId="urn:microsoft.com/office/officeart/2005/8/layout/hierarchy3"/>
    <dgm:cxn modelId="{C780BDC4-7EA3-5346-BB61-DE6F4762374D}" type="presParOf" srcId="{63A7D398-72DC-2B40-B710-F741AC83FCD0}" destId="{644E941F-DA44-514C-A8C1-FE8F406E8591}" srcOrd="2" destOrd="0" presId="urn:microsoft.com/office/officeart/2005/8/layout/hierarchy3"/>
    <dgm:cxn modelId="{5AC27265-3F84-FE41-B1BA-1762F852005C}" type="presParOf" srcId="{63A7D398-72DC-2B40-B710-F741AC83FCD0}" destId="{B0CC8FDA-F47E-1546-B89F-F236975687C5}" srcOrd="3" destOrd="0" presId="urn:microsoft.com/office/officeart/2005/8/layout/hierarchy3"/>
    <dgm:cxn modelId="{0189C072-1AB1-BB45-A5FD-D38FDAAF1B0A}" type="presParOf" srcId="{E3878760-26BB-6941-B4C9-DC5AF8103423}" destId="{782B80E8-0BB1-5E44-9C80-92B1A934A7BC}" srcOrd="2" destOrd="0" presId="urn:microsoft.com/office/officeart/2005/8/layout/hierarchy3"/>
    <dgm:cxn modelId="{3CBE07CD-EF06-A640-B0F0-0FFCB5933996}" type="presParOf" srcId="{782B80E8-0BB1-5E44-9C80-92B1A934A7BC}" destId="{5C93C5EB-6161-9A49-9910-E413F5BEDC45}" srcOrd="0" destOrd="0" presId="urn:microsoft.com/office/officeart/2005/8/layout/hierarchy3"/>
    <dgm:cxn modelId="{6DEC8492-19B4-FB48-BF10-423D09660755}" type="presParOf" srcId="{5C93C5EB-6161-9A49-9910-E413F5BEDC45}" destId="{0E29CDE8-479C-8147-B73A-4C324B409F53}" srcOrd="0" destOrd="0" presId="urn:microsoft.com/office/officeart/2005/8/layout/hierarchy3"/>
    <dgm:cxn modelId="{0197D4F0-7A29-A341-B142-E2E4727D6996}" type="presParOf" srcId="{5C93C5EB-6161-9A49-9910-E413F5BEDC45}" destId="{A97C2F39-18FE-B444-AB37-DD6072E985FE}" srcOrd="1" destOrd="0" presId="urn:microsoft.com/office/officeart/2005/8/layout/hierarchy3"/>
    <dgm:cxn modelId="{1D067575-F44F-4A48-A8C9-B8A833A1DDC7}" type="presParOf" srcId="{782B80E8-0BB1-5E44-9C80-92B1A934A7BC}" destId="{AE90B934-880C-634C-9114-E3E228A8EB4F}" srcOrd="1" destOrd="0" presId="urn:microsoft.com/office/officeart/2005/8/layout/hierarchy3"/>
    <dgm:cxn modelId="{486A1BA3-EF65-1E4C-8D09-7B1277BAE57E}" type="presParOf" srcId="{AE90B934-880C-634C-9114-E3E228A8EB4F}" destId="{13BC75CE-54D9-7B4B-A372-128F9764B7FD}" srcOrd="0" destOrd="0" presId="urn:microsoft.com/office/officeart/2005/8/layout/hierarchy3"/>
    <dgm:cxn modelId="{82E6C1C3-28D6-F94B-914A-85C9D9463651}" type="presParOf" srcId="{AE90B934-880C-634C-9114-E3E228A8EB4F}" destId="{7C1A92FA-06DD-2D49-A74C-410C5F85473F}" srcOrd="1" destOrd="0" presId="urn:microsoft.com/office/officeart/2005/8/layout/hierarchy3"/>
    <dgm:cxn modelId="{DEB64DBE-271C-C74D-A43C-77696AE4E4E5}" type="presParOf" srcId="{AE90B934-880C-634C-9114-E3E228A8EB4F}" destId="{6CFC1003-7FA2-AB4E-9593-0F7DE74759FB}" srcOrd="2" destOrd="0" presId="urn:microsoft.com/office/officeart/2005/8/layout/hierarchy3"/>
    <dgm:cxn modelId="{B3A79C42-A004-CD4D-9F38-0F7D6E22DC29}" type="presParOf" srcId="{AE90B934-880C-634C-9114-E3E228A8EB4F}" destId="{560FAE6E-972C-8C40-9370-FA454856CAAE}"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90A28-24C0-4477-B8C6-38640AF308D2}">
      <dsp:nvSpPr>
        <dsp:cNvPr id="0" name=""/>
        <dsp:cNvSpPr/>
      </dsp:nvSpPr>
      <dsp:spPr>
        <a:xfrm>
          <a:off x="1212569" y="619759"/>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8C1CE-B37D-4F27-800A-1F630626D7A1}">
      <dsp:nvSpPr>
        <dsp:cNvPr id="0" name=""/>
        <dsp:cNvSpPr/>
      </dsp:nvSpPr>
      <dsp:spPr>
        <a:xfrm>
          <a:off x="417971" y="2387764"/>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dirty="0"/>
            <a:t>“In order to state a cognizable claim, a prisoner must allege acts or omissions sufficiently harmful to evidence deliberate indifference to serious medical needs.” </a:t>
          </a:r>
          <a:endParaRPr lang="en-US" sz="1600" kern="1200" dirty="0"/>
        </a:p>
      </dsp:txBody>
      <dsp:txXfrm>
        <a:off x="417971" y="2387764"/>
        <a:ext cx="2889450" cy="1350000"/>
      </dsp:txXfrm>
    </dsp:sp>
    <dsp:sp modelId="{9A65E215-62D1-48F9-B32E-D44EF919B002}">
      <dsp:nvSpPr>
        <dsp:cNvPr id="0" name=""/>
        <dsp:cNvSpPr/>
      </dsp:nvSpPr>
      <dsp:spPr>
        <a:xfrm>
          <a:off x="4607673" y="619759"/>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4DA6C2-F63A-42EF-A8BA-679D3B318FB4}">
      <dsp:nvSpPr>
        <dsp:cNvPr id="0" name=""/>
        <dsp:cNvSpPr/>
      </dsp:nvSpPr>
      <dsp:spPr>
        <a:xfrm>
          <a:off x="3813074" y="2387764"/>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b="0" i="0" kern="1200" dirty="0"/>
            <a:t>“Deliberate indifference” amounts to the "unnecessary and wanton infliction of pain'” proscribed by the Eighth Amendment</a:t>
          </a:r>
          <a:endParaRPr lang="en-US" sz="1800" kern="1200" dirty="0"/>
        </a:p>
      </dsp:txBody>
      <dsp:txXfrm>
        <a:off x="3813074" y="2387764"/>
        <a:ext cx="2889450" cy="1350000"/>
      </dsp:txXfrm>
    </dsp:sp>
    <dsp:sp modelId="{E0A1479C-E19E-4D15-B513-1156DDFBE26E}">
      <dsp:nvSpPr>
        <dsp:cNvPr id="0" name=""/>
        <dsp:cNvSpPr/>
      </dsp:nvSpPr>
      <dsp:spPr>
        <a:xfrm>
          <a:off x="8002777" y="619759"/>
          <a:ext cx="1300252" cy="13002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876EC4-EA61-4993-A48F-1934916D94E9}">
      <dsp:nvSpPr>
        <dsp:cNvPr id="0" name=""/>
        <dsp:cNvSpPr/>
      </dsp:nvSpPr>
      <dsp:spPr>
        <a:xfrm>
          <a:off x="7208178" y="2387764"/>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States must provide adequate care to people who are incarcerated</a:t>
          </a:r>
        </a:p>
      </dsp:txBody>
      <dsp:txXfrm>
        <a:off x="7208178" y="2387764"/>
        <a:ext cx="2889450" cy="135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A6121-8EBE-E044-A4D9-C2E2247D63FC}">
      <dsp:nvSpPr>
        <dsp:cNvPr id="0" name=""/>
        <dsp:cNvSpPr/>
      </dsp:nvSpPr>
      <dsp:spPr>
        <a:xfrm>
          <a:off x="2017891" y="6"/>
          <a:ext cx="1897657" cy="123347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Medicine</a:t>
          </a:r>
        </a:p>
      </dsp:txBody>
      <dsp:txXfrm>
        <a:off x="2078104" y="60219"/>
        <a:ext cx="1777231" cy="1113051"/>
      </dsp:txXfrm>
    </dsp:sp>
    <dsp:sp modelId="{CD848D42-5F74-6543-9EAF-2A46E3F12F55}">
      <dsp:nvSpPr>
        <dsp:cNvPr id="0" name=""/>
        <dsp:cNvSpPr/>
      </dsp:nvSpPr>
      <dsp:spPr>
        <a:xfrm>
          <a:off x="1323397" y="616543"/>
          <a:ext cx="3287107" cy="3287107"/>
        </a:xfrm>
        <a:custGeom>
          <a:avLst/>
          <a:gdLst/>
          <a:ahLst/>
          <a:cxnLst/>
          <a:rect l="0" t="0" r="0" b="0"/>
          <a:pathLst>
            <a:path>
              <a:moveTo>
                <a:pt x="2846580" y="523734"/>
              </a:moveTo>
              <a:arcTo wR="1643553" hR="1643553" stAng="19023091" swAng="2302736"/>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466CB5A-7A05-6644-8BDF-8B54247F37CD}">
      <dsp:nvSpPr>
        <dsp:cNvPr id="0" name=""/>
        <dsp:cNvSpPr/>
      </dsp:nvSpPr>
      <dsp:spPr>
        <a:xfrm>
          <a:off x="3441250" y="2466964"/>
          <a:ext cx="1897657" cy="1233477"/>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Racism </a:t>
          </a:r>
        </a:p>
      </dsp:txBody>
      <dsp:txXfrm>
        <a:off x="3501463" y="2527177"/>
        <a:ext cx="1777231" cy="1113051"/>
      </dsp:txXfrm>
    </dsp:sp>
    <dsp:sp modelId="{2EF69ED8-33E4-8744-B248-8C691C107F8D}">
      <dsp:nvSpPr>
        <dsp:cNvPr id="0" name=""/>
        <dsp:cNvSpPr/>
      </dsp:nvSpPr>
      <dsp:spPr>
        <a:xfrm>
          <a:off x="1323166" y="618372"/>
          <a:ext cx="3287107" cy="3287107"/>
        </a:xfrm>
        <a:custGeom>
          <a:avLst/>
          <a:gdLst/>
          <a:ahLst/>
          <a:cxnLst/>
          <a:rect l="0" t="0" r="0" b="0"/>
          <a:pathLst>
            <a:path>
              <a:moveTo>
                <a:pt x="2147092" y="3208072"/>
              </a:moveTo>
              <a:arcTo wR="1643553" hR="1643553" stAng="4329556" swAng="2140888"/>
            </a:path>
          </a:pathLst>
        </a:custGeom>
        <a:noFill/>
        <a:ln w="12700" cap="flat" cmpd="sng" algn="ctr">
          <a:solidFill>
            <a:schemeClr val="accent5">
              <a:hueOff val="-6076075"/>
              <a:satOff val="-413"/>
              <a:lumOff val="98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87C7882-02E5-A54C-B8C7-8CD1E2718205}">
      <dsp:nvSpPr>
        <dsp:cNvPr id="0" name=""/>
        <dsp:cNvSpPr/>
      </dsp:nvSpPr>
      <dsp:spPr>
        <a:xfrm>
          <a:off x="594531" y="2466964"/>
          <a:ext cx="1897657" cy="1233477"/>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Carcerality </a:t>
          </a:r>
        </a:p>
      </dsp:txBody>
      <dsp:txXfrm>
        <a:off x="654744" y="2527177"/>
        <a:ext cx="1777231" cy="1113051"/>
      </dsp:txXfrm>
    </dsp:sp>
    <dsp:sp modelId="{0F100886-B0DC-014E-AA27-7105523901AD}">
      <dsp:nvSpPr>
        <dsp:cNvPr id="0" name=""/>
        <dsp:cNvSpPr/>
      </dsp:nvSpPr>
      <dsp:spPr>
        <a:xfrm>
          <a:off x="1322935" y="616543"/>
          <a:ext cx="3287107" cy="3287107"/>
        </a:xfrm>
        <a:custGeom>
          <a:avLst/>
          <a:gdLst/>
          <a:ahLst/>
          <a:cxnLst/>
          <a:rect l="0" t="0" r="0" b="0"/>
          <a:pathLst>
            <a:path>
              <a:moveTo>
                <a:pt x="5224" y="1512613"/>
              </a:moveTo>
              <a:arcTo wR="1643553" hR="1643553" stAng="11074172" swAng="2302736"/>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3D5-B484-434B-A7F0-AE992AE6F643}">
      <dsp:nvSpPr>
        <dsp:cNvPr id="0" name=""/>
        <dsp:cNvSpPr/>
      </dsp:nvSpPr>
      <dsp:spPr>
        <a:xfrm>
          <a:off x="491507" y="467"/>
          <a:ext cx="1835805" cy="91790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Police presence at hospitals:</a:t>
          </a:r>
        </a:p>
      </dsp:txBody>
      <dsp:txXfrm>
        <a:off x="518391" y="27351"/>
        <a:ext cx="1782037" cy="864134"/>
      </dsp:txXfrm>
    </dsp:sp>
    <dsp:sp modelId="{B6E61E3A-1AC5-2C44-895C-4843B8A304DE}">
      <dsp:nvSpPr>
        <dsp:cNvPr id="0" name=""/>
        <dsp:cNvSpPr/>
      </dsp:nvSpPr>
      <dsp:spPr>
        <a:xfrm>
          <a:off x="675087" y="918370"/>
          <a:ext cx="183580" cy="688426"/>
        </a:xfrm>
        <a:custGeom>
          <a:avLst/>
          <a:gdLst/>
          <a:ahLst/>
          <a:cxnLst/>
          <a:rect l="0" t="0" r="0" b="0"/>
          <a:pathLst>
            <a:path>
              <a:moveTo>
                <a:pt x="0" y="0"/>
              </a:moveTo>
              <a:lnTo>
                <a:pt x="0" y="688426"/>
              </a:lnTo>
              <a:lnTo>
                <a:pt x="183580" y="688426"/>
              </a:lnTo>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9C5728-F4D4-1E47-AB63-10365DF695AE}">
      <dsp:nvSpPr>
        <dsp:cNvPr id="0" name=""/>
        <dsp:cNvSpPr/>
      </dsp:nvSpPr>
      <dsp:spPr>
        <a:xfrm>
          <a:off x="858668" y="1147845"/>
          <a:ext cx="1468644" cy="9179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Security with ability to arrest</a:t>
          </a:r>
        </a:p>
      </dsp:txBody>
      <dsp:txXfrm>
        <a:off x="885552" y="1174729"/>
        <a:ext cx="1414876" cy="864134"/>
      </dsp:txXfrm>
    </dsp:sp>
    <dsp:sp modelId="{D5663CFB-CA95-EC46-8A88-E1B44918FE0E}">
      <dsp:nvSpPr>
        <dsp:cNvPr id="0" name=""/>
        <dsp:cNvSpPr/>
      </dsp:nvSpPr>
      <dsp:spPr>
        <a:xfrm>
          <a:off x="675087" y="918370"/>
          <a:ext cx="183580" cy="1835805"/>
        </a:xfrm>
        <a:custGeom>
          <a:avLst/>
          <a:gdLst/>
          <a:ahLst/>
          <a:cxnLst/>
          <a:rect l="0" t="0" r="0" b="0"/>
          <a:pathLst>
            <a:path>
              <a:moveTo>
                <a:pt x="0" y="0"/>
              </a:moveTo>
              <a:lnTo>
                <a:pt x="0" y="1835805"/>
              </a:lnTo>
              <a:lnTo>
                <a:pt x="183580" y="1835805"/>
              </a:lnTo>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8506B4-7D7F-4048-9695-FE0E7ADBF1B3}">
      <dsp:nvSpPr>
        <dsp:cNvPr id="0" name=""/>
        <dsp:cNvSpPr/>
      </dsp:nvSpPr>
      <dsp:spPr>
        <a:xfrm>
          <a:off x="858668" y="2295223"/>
          <a:ext cx="1468644" cy="9179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430430"/>
              <a:satOff val="-165"/>
              <a:lumOff val="3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Police</a:t>
          </a:r>
        </a:p>
      </dsp:txBody>
      <dsp:txXfrm>
        <a:off x="885552" y="2322107"/>
        <a:ext cx="1414876" cy="864134"/>
      </dsp:txXfrm>
    </dsp:sp>
    <dsp:sp modelId="{42D84056-F113-E448-B934-5D5848C35E69}">
      <dsp:nvSpPr>
        <dsp:cNvPr id="0" name=""/>
        <dsp:cNvSpPr/>
      </dsp:nvSpPr>
      <dsp:spPr>
        <a:xfrm>
          <a:off x="2786263" y="467"/>
          <a:ext cx="1835805" cy="917902"/>
        </a:xfrm>
        <a:prstGeom prst="roundRect">
          <a:avLst>
            <a:gd name="adj" fmla="val 10000"/>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Public: </a:t>
          </a:r>
        </a:p>
      </dsp:txBody>
      <dsp:txXfrm>
        <a:off x="2813147" y="27351"/>
        <a:ext cx="1782037" cy="864134"/>
      </dsp:txXfrm>
    </dsp:sp>
    <dsp:sp modelId="{C42A25D9-4D06-7A4B-9FCF-3AFB0B408707}">
      <dsp:nvSpPr>
        <dsp:cNvPr id="0" name=""/>
        <dsp:cNvSpPr/>
      </dsp:nvSpPr>
      <dsp:spPr>
        <a:xfrm>
          <a:off x="2969844" y="918370"/>
          <a:ext cx="183580" cy="688426"/>
        </a:xfrm>
        <a:custGeom>
          <a:avLst/>
          <a:gdLst/>
          <a:ahLst/>
          <a:cxnLst/>
          <a:rect l="0" t="0" r="0" b="0"/>
          <a:pathLst>
            <a:path>
              <a:moveTo>
                <a:pt x="0" y="0"/>
              </a:moveTo>
              <a:lnTo>
                <a:pt x="0" y="688426"/>
              </a:lnTo>
              <a:lnTo>
                <a:pt x="183580" y="688426"/>
              </a:lnTo>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DF6E7C-30F7-BB4F-8BA2-DBA26DAE68ED}">
      <dsp:nvSpPr>
        <dsp:cNvPr id="0" name=""/>
        <dsp:cNvSpPr/>
      </dsp:nvSpPr>
      <dsp:spPr>
        <a:xfrm>
          <a:off x="3153424" y="1147845"/>
          <a:ext cx="1468644" cy="9179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860860"/>
              <a:satOff val="-330"/>
              <a:lumOff val="78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76%</a:t>
          </a:r>
        </a:p>
      </dsp:txBody>
      <dsp:txXfrm>
        <a:off x="3180308" y="1174729"/>
        <a:ext cx="1414876" cy="864134"/>
      </dsp:txXfrm>
    </dsp:sp>
    <dsp:sp modelId="{644E941F-DA44-514C-A8C1-FE8F406E8591}">
      <dsp:nvSpPr>
        <dsp:cNvPr id="0" name=""/>
        <dsp:cNvSpPr/>
      </dsp:nvSpPr>
      <dsp:spPr>
        <a:xfrm>
          <a:off x="2969844" y="918370"/>
          <a:ext cx="183580" cy="1835805"/>
        </a:xfrm>
        <a:custGeom>
          <a:avLst/>
          <a:gdLst/>
          <a:ahLst/>
          <a:cxnLst/>
          <a:rect l="0" t="0" r="0" b="0"/>
          <a:pathLst>
            <a:path>
              <a:moveTo>
                <a:pt x="0" y="0"/>
              </a:moveTo>
              <a:lnTo>
                <a:pt x="0" y="1835805"/>
              </a:lnTo>
              <a:lnTo>
                <a:pt x="183580" y="1835805"/>
              </a:lnTo>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0CC8FDA-F47E-1546-B89F-F236975687C5}">
      <dsp:nvSpPr>
        <dsp:cNvPr id="0" name=""/>
        <dsp:cNvSpPr/>
      </dsp:nvSpPr>
      <dsp:spPr>
        <a:xfrm>
          <a:off x="3153424" y="2295223"/>
          <a:ext cx="1468644" cy="9179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291290"/>
              <a:satOff val="-496"/>
              <a:lumOff val="117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35%</a:t>
          </a:r>
        </a:p>
      </dsp:txBody>
      <dsp:txXfrm>
        <a:off x="3180308" y="2322107"/>
        <a:ext cx="1414876" cy="864134"/>
      </dsp:txXfrm>
    </dsp:sp>
    <dsp:sp modelId="{0E29CDE8-479C-8147-B73A-4C324B409F53}">
      <dsp:nvSpPr>
        <dsp:cNvPr id="0" name=""/>
        <dsp:cNvSpPr/>
      </dsp:nvSpPr>
      <dsp:spPr>
        <a:xfrm>
          <a:off x="5081020" y="467"/>
          <a:ext cx="1835805" cy="917902"/>
        </a:xfrm>
        <a:prstGeom prst="roundRect">
          <a:avLst>
            <a:gd name="adj" fmla="val 1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Private:</a:t>
          </a:r>
        </a:p>
      </dsp:txBody>
      <dsp:txXfrm>
        <a:off x="5107904" y="27351"/>
        <a:ext cx="1782037" cy="864134"/>
      </dsp:txXfrm>
    </dsp:sp>
    <dsp:sp modelId="{13BC75CE-54D9-7B4B-A372-128F9764B7FD}">
      <dsp:nvSpPr>
        <dsp:cNvPr id="0" name=""/>
        <dsp:cNvSpPr/>
      </dsp:nvSpPr>
      <dsp:spPr>
        <a:xfrm>
          <a:off x="5264600" y="918370"/>
          <a:ext cx="183580" cy="688426"/>
        </a:xfrm>
        <a:custGeom>
          <a:avLst/>
          <a:gdLst/>
          <a:ahLst/>
          <a:cxnLst/>
          <a:rect l="0" t="0" r="0" b="0"/>
          <a:pathLst>
            <a:path>
              <a:moveTo>
                <a:pt x="0" y="0"/>
              </a:moveTo>
              <a:lnTo>
                <a:pt x="0" y="688426"/>
              </a:lnTo>
              <a:lnTo>
                <a:pt x="183580" y="688426"/>
              </a:lnTo>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1A92FA-06DD-2D49-A74C-410C5F85473F}">
      <dsp:nvSpPr>
        <dsp:cNvPr id="0" name=""/>
        <dsp:cNvSpPr/>
      </dsp:nvSpPr>
      <dsp:spPr>
        <a:xfrm>
          <a:off x="5448181" y="1147845"/>
          <a:ext cx="1468644" cy="9179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9721720"/>
              <a:satOff val="-661"/>
              <a:lumOff val="15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51%</a:t>
          </a:r>
        </a:p>
      </dsp:txBody>
      <dsp:txXfrm>
        <a:off x="5475065" y="1174729"/>
        <a:ext cx="1414876" cy="864134"/>
      </dsp:txXfrm>
    </dsp:sp>
    <dsp:sp modelId="{6CFC1003-7FA2-AB4E-9593-0F7DE74759FB}">
      <dsp:nvSpPr>
        <dsp:cNvPr id="0" name=""/>
        <dsp:cNvSpPr/>
      </dsp:nvSpPr>
      <dsp:spPr>
        <a:xfrm>
          <a:off x="5264600" y="918370"/>
          <a:ext cx="183580" cy="1835805"/>
        </a:xfrm>
        <a:custGeom>
          <a:avLst/>
          <a:gdLst/>
          <a:ahLst/>
          <a:cxnLst/>
          <a:rect l="0" t="0" r="0" b="0"/>
          <a:pathLst>
            <a:path>
              <a:moveTo>
                <a:pt x="0" y="0"/>
              </a:moveTo>
              <a:lnTo>
                <a:pt x="0" y="1835805"/>
              </a:lnTo>
              <a:lnTo>
                <a:pt x="183580" y="1835805"/>
              </a:lnTo>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0FAE6E-972C-8C40-9370-FA454856CAAE}">
      <dsp:nvSpPr>
        <dsp:cNvPr id="0" name=""/>
        <dsp:cNvSpPr/>
      </dsp:nvSpPr>
      <dsp:spPr>
        <a:xfrm>
          <a:off x="5448181" y="2295223"/>
          <a:ext cx="1468644" cy="9179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18%</a:t>
          </a:r>
        </a:p>
      </dsp:txBody>
      <dsp:txXfrm>
        <a:off x="5475065" y="2322107"/>
        <a:ext cx="1414876" cy="86413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381931-066D-384B-9D27-3E88740FAF27}" type="datetimeFigureOut">
              <a:rPr lang="en-US" smtClean="0"/>
              <a:t>6/4/25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3F212-4C4E-224F-A810-B592C9551384}" type="slidenum">
              <a:rPr lang="en-US" smtClean="0"/>
              <a:t>‹#›</a:t>
            </a:fld>
            <a:endParaRPr lang="en-US"/>
          </a:p>
        </p:txBody>
      </p:sp>
    </p:spTree>
    <p:extLst>
      <p:ext uri="{BB962C8B-B14F-4D97-AF65-F5344CB8AC3E}">
        <p14:creationId xmlns:p14="http://schemas.microsoft.com/office/powerpoint/2010/main" val="160360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it is such a pleasure to be here with all of you. My name is Whitney Cabey, as of July 1, I am an Associate Professor of Emergency Medicine and faculty member within the Center for Health Justice and Bioethics at the Lewis Katz School of Medicine at Temple University.  My colleagues and I are here to discuss the health realities of the criminal legal system, which are dire, from a variety of lenses. And we’re also here to propose the use of abolition frameworks and abolition creative imagining in our thinking about how to tackle this incredibly complex systemic injustice.  I’m going to essentialize our complex identities for sake of clarity and brevity - we are a doctor, a criminologist, a public health practitioner in anti-violence work with lived experience and a bioethicist. We actually share many of those identities with one another but to make this presentation legible we’ll kind of be speaking from and for those disciplines. </a:t>
            </a:r>
          </a:p>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1</a:t>
            </a:fld>
            <a:endParaRPr lang="en-US"/>
          </a:p>
        </p:txBody>
      </p:sp>
    </p:spTree>
    <p:extLst>
      <p:ext uri="{BB962C8B-B14F-4D97-AF65-F5344CB8AC3E}">
        <p14:creationId xmlns:p14="http://schemas.microsoft.com/office/powerpoint/2010/main" val="2343548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1E06F-5F1C-E308-D058-7194AB7C7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AD428-F380-6259-0F9B-FAE9A5A8A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65FD1-78DC-3695-062E-71B3F070A6FC}"/>
              </a:ext>
            </a:extLst>
          </p:cNvPr>
          <p:cNvSpPr>
            <a:spLocks noGrp="1"/>
          </p:cNvSpPr>
          <p:nvPr>
            <p:ph type="body" idx="1"/>
          </p:nvPr>
        </p:nvSpPr>
        <p:spPr/>
        <p:txBody>
          <a:bodyPr/>
          <a:lstStyle/>
          <a:p>
            <a:r>
              <a:rPr lang="en-US" dirty="0"/>
              <a:t>Regardless of location, a history of confinement can be tied to poor health outcomes </a:t>
            </a:r>
          </a:p>
        </p:txBody>
      </p:sp>
      <p:sp>
        <p:nvSpPr>
          <p:cNvPr id="4" name="Slide Number Placeholder 3">
            <a:extLst>
              <a:ext uri="{FF2B5EF4-FFF2-40B4-BE49-F238E27FC236}">
                <a16:creationId xmlns:a16="http://schemas.microsoft.com/office/drawing/2014/main" id="{C3262762-5931-B61A-586F-C2ED940ED86D}"/>
              </a:ext>
            </a:extLst>
          </p:cNvPr>
          <p:cNvSpPr>
            <a:spLocks noGrp="1"/>
          </p:cNvSpPr>
          <p:nvPr>
            <p:ph type="sldNum" sz="quarter" idx="5"/>
          </p:nvPr>
        </p:nvSpPr>
        <p:spPr/>
        <p:txBody>
          <a:bodyPr/>
          <a:lstStyle/>
          <a:p>
            <a:fld id="{7F73F212-4C4E-224F-A810-B592C9551384}" type="slidenum">
              <a:rPr lang="en-US" smtClean="0"/>
              <a:t>10</a:t>
            </a:fld>
            <a:endParaRPr lang="en-US"/>
          </a:p>
        </p:txBody>
      </p:sp>
    </p:spTree>
    <p:extLst>
      <p:ext uri="{BB962C8B-B14F-4D97-AF65-F5344CB8AC3E}">
        <p14:creationId xmlns:p14="http://schemas.microsoft.com/office/powerpoint/2010/main" val="241295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0538C-53B2-5712-2F2C-4255AA94A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99A9F-2A13-128A-0EAD-FCD9D0CEE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B1960-4B46-AFFD-AB9E-BF2337415902}"/>
              </a:ext>
            </a:extLst>
          </p:cNvPr>
          <p:cNvSpPr>
            <a:spLocks noGrp="1"/>
          </p:cNvSpPr>
          <p:nvPr>
            <p:ph type="body" idx="1"/>
          </p:nvPr>
        </p:nvSpPr>
        <p:spPr/>
        <p:txBody>
          <a:bodyPr/>
          <a:lstStyle/>
          <a:p>
            <a:r>
              <a:rPr lang="en-US" dirty="0"/>
              <a:t>Regardless of location, a history of confinement can be tied to poor health outcomes </a:t>
            </a:r>
          </a:p>
        </p:txBody>
      </p:sp>
      <p:sp>
        <p:nvSpPr>
          <p:cNvPr id="4" name="Slide Number Placeholder 3">
            <a:extLst>
              <a:ext uri="{FF2B5EF4-FFF2-40B4-BE49-F238E27FC236}">
                <a16:creationId xmlns:a16="http://schemas.microsoft.com/office/drawing/2014/main" id="{983C0925-84B5-C351-4DDE-FCFB37099B10}"/>
              </a:ext>
            </a:extLst>
          </p:cNvPr>
          <p:cNvSpPr>
            <a:spLocks noGrp="1"/>
          </p:cNvSpPr>
          <p:nvPr>
            <p:ph type="sldNum" sz="quarter" idx="5"/>
          </p:nvPr>
        </p:nvSpPr>
        <p:spPr/>
        <p:txBody>
          <a:bodyPr/>
          <a:lstStyle/>
          <a:p>
            <a:fld id="{7F73F212-4C4E-224F-A810-B592C9551384}" type="slidenum">
              <a:rPr lang="en-US" smtClean="0"/>
              <a:t>11</a:t>
            </a:fld>
            <a:endParaRPr lang="en-US"/>
          </a:p>
        </p:txBody>
      </p:sp>
    </p:spTree>
    <p:extLst>
      <p:ext uri="{BB962C8B-B14F-4D97-AF65-F5344CB8AC3E}">
        <p14:creationId xmlns:p14="http://schemas.microsoft.com/office/powerpoint/2010/main" val="294374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while it is the case that people enter the carceral system with undiagnosed, undertreated and untreated diseases and higher likelihood of health risk behaviors that contribute to chronic and infectious diseases, this is not the only story or the whole story.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also develop new diseases, are undertreated for existing disease while incarcerated and have poorer health outcomes after being exposed to the carceral system through a combination of</a:t>
            </a:r>
            <a:r>
              <a:rPr lang="en-US" b="1" i="1" dirty="0"/>
              <a:t> poor carceral healthcare, toxic stress and accelerated aging  </a:t>
            </a:r>
            <a:endParaRPr lang="en-US" dirty="0"/>
          </a:p>
          <a:p>
            <a:endParaRPr lang="en-US" dirty="0"/>
          </a:p>
          <a:p>
            <a:r>
              <a:rPr lang="en-US" dirty="0"/>
              <a:t>Incarceration itself has an independent contribution to poor health outcomes. This is through a combination of barriers to access of any, let alone state of the art care in the underfunded and disjointed carceral healthcare systems, the toxic stress of incarceration and the long term biopsychosocial impacts of incarceration.  Dr. Simonsson will discuss some of those psychosocial impacts in more detail, as our next speaker.</a:t>
            </a:r>
          </a:p>
        </p:txBody>
      </p:sp>
      <p:sp>
        <p:nvSpPr>
          <p:cNvPr id="4" name="Slide Number Placeholder 3"/>
          <p:cNvSpPr>
            <a:spLocks noGrp="1"/>
          </p:cNvSpPr>
          <p:nvPr>
            <p:ph type="sldNum" sz="quarter" idx="5"/>
          </p:nvPr>
        </p:nvSpPr>
        <p:spPr/>
        <p:txBody>
          <a:bodyPr/>
          <a:lstStyle/>
          <a:p>
            <a:fld id="{7F73F212-4C4E-224F-A810-B592C9551384}" type="slidenum">
              <a:rPr lang="en-US" smtClean="0"/>
              <a:t>12</a:t>
            </a:fld>
            <a:endParaRPr lang="en-US"/>
          </a:p>
        </p:txBody>
      </p:sp>
    </p:spTree>
    <p:extLst>
      <p:ext uri="{BB962C8B-B14F-4D97-AF65-F5344CB8AC3E}">
        <p14:creationId xmlns:p14="http://schemas.microsoft.com/office/powerpoint/2010/main" val="417888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93395-F49F-923F-46C8-8F1F1331D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3ED60-34B4-BA8A-100C-47A89A78F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00398-6301-289E-C348-00B0FBDFF33F}"/>
              </a:ext>
            </a:extLst>
          </p:cNvPr>
          <p:cNvSpPr>
            <a:spLocks noGrp="1"/>
          </p:cNvSpPr>
          <p:nvPr>
            <p:ph type="body" idx="1"/>
          </p:nvPr>
        </p:nvSpPr>
        <p:spPr/>
        <p:txBody>
          <a:bodyPr/>
          <a:lstStyle/>
          <a:p>
            <a:r>
              <a:rPr lang="en-US" dirty="0"/>
              <a:t>The health risks of incarceration continue after release. This 2007 NEJM study painted a disturbing picture of the health effects of incarceration, which do not magically disappear upon release.  In fact, when compared to matched controls across Washington State, people with an incarceration history had almost a 13x higher risk of death in the 2 weeks after release. This was driven largely by drug overdose. While this data is older, the landscape of substance use disorder treatment in the criminal legal system remains disjointed and the high risks of relapse, overdose due to decreased tolerance and death are still very present.</a:t>
            </a:r>
          </a:p>
        </p:txBody>
      </p:sp>
      <p:sp>
        <p:nvSpPr>
          <p:cNvPr id="4" name="Slide Number Placeholder 3">
            <a:extLst>
              <a:ext uri="{FF2B5EF4-FFF2-40B4-BE49-F238E27FC236}">
                <a16:creationId xmlns:a16="http://schemas.microsoft.com/office/drawing/2014/main" id="{F87126F8-9039-0550-B124-F7DEF42ED7E7}"/>
              </a:ext>
            </a:extLst>
          </p:cNvPr>
          <p:cNvSpPr>
            <a:spLocks noGrp="1"/>
          </p:cNvSpPr>
          <p:nvPr>
            <p:ph type="sldNum" sz="quarter" idx="5"/>
          </p:nvPr>
        </p:nvSpPr>
        <p:spPr/>
        <p:txBody>
          <a:bodyPr/>
          <a:lstStyle/>
          <a:p>
            <a:fld id="{7F73F212-4C4E-224F-A810-B592C9551384}" type="slidenum">
              <a:rPr lang="en-US" smtClean="0"/>
              <a:t>13</a:t>
            </a:fld>
            <a:endParaRPr lang="en-US"/>
          </a:p>
        </p:txBody>
      </p:sp>
    </p:spTree>
    <p:extLst>
      <p:ext uri="{BB962C8B-B14F-4D97-AF65-F5344CB8AC3E}">
        <p14:creationId xmlns:p14="http://schemas.microsoft.com/office/powerpoint/2010/main" val="415630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27568-2C06-6C10-EA12-D40EC3BE6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58121-D61C-4F76-451D-3B0B02777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6C4CF-8A95-C73B-9DBA-5C67C941A1D2}"/>
              </a:ext>
            </a:extLst>
          </p:cNvPr>
          <p:cNvSpPr>
            <a:spLocks noGrp="1"/>
          </p:cNvSpPr>
          <p:nvPr>
            <p:ph type="body" idx="1"/>
          </p:nvPr>
        </p:nvSpPr>
        <p:spPr/>
        <p:txBody>
          <a:bodyPr/>
          <a:lstStyle/>
          <a:p>
            <a:r>
              <a:rPr lang="en-US" dirty="0"/>
              <a:t>Incarceration has such a strong, pervasive and outsized negative impact on health, I think one could consider it a macro-determinant.  It is certainly one of the most effective mechanisms of gendered and racialized state violence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impact of this violence is felt not only by individuals but by communities.  Almost 50% of people in the US have a loved one who has been touched by the criminal legal system.  This is an adverse childhood experience for children, a financial drain on families to the tune of $5billion dollars annually on commissary, phone calls, legal defense.  We are draining specific communities of an economic base, social cohesion and overall health status through our collective failure to really draw attention to the impacts of incarceration.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93E6D449-EB4D-2030-E556-BCB8EFA8F1D0}"/>
              </a:ext>
            </a:extLst>
          </p:cNvPr>
          <p:cNvSpPr>
            <a:spLocks noGrp="1"/>
          </p:cNvSpPr>
          <p:nvPr>
            <p:ph type="sldNum" sz="quarter" idx="5"/>
          </p:nvPr>
        </p:nvSpPr>
        <p:spPr/>
        <p:txBody>
          <a:bodyPr/>
          <a:lstStyle/>
          <a:p>
            <a:fld id="{7F73F212-4C4E-224F-A810-B592C9551384}" type="slidenum">
              <a:rPr lang="en-US" smtClean="0"/>
              <a:t>14</a:t>
            </a:fld>
            <a:endParaRPr lang="en-US"/>
          </a:p>
        </p:txBody>
      </p:sp>
    </p:spTree>
    <p:extLst>
      <p:ext uri="{BB962C8B-B14F-4D97-AF65-F5344CB8AC3E}">
        <p14:creationId xmlns:p14="http://schemas.microsoft.com/office/powerpoint/2010/main" val="3088165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688B1-4985-14D7-8A40-F41FC67E5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04BE5-D81B-F656-BF06-889D45076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CF1EC-83EC-F406-A619-260A454900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matter of individual justice and liberty but also a public health imperative that we more seriously confront incarceration as a matter of health policy, health law, public health and bioethics.  Stated differently, we will not achieve health equity if we fail to place primacy on what it means for people who are currently and previously incarcerated to be healthy and flourish.</a:t>
            </a:r>
          </a:p>
          <a:p>
            <a:endParaRPr lang="en-US" dirty="0"/>
          </a:p>
        </p:txBody>
      </p:sp>
      <p:sp>
        <p:nvSpPr>
          <p:cNvPr id="4" name="Slide Number Placeholder 3">
            <a:extLst>
              <a:ext uri="{FF2B5EF4-FFF2-40B4-BE49-F238E27FC236}">
                <a16:creationId xmlns:a16="http://schemas.microsoft.com/office/drawing/2014/main" id="{5054B579-5C5E-32B0-9CD9-3590A4C0C874}"/>
              </a:ext>
            </a:extLst>
          </p:cNvPr>
          <p:cNvSpPr>
            <a:spLocks noGrp="1"/>
          </p:cNvSpPr>
          <p:nvPr>
            <p:ph type="sldNum" sz="quarter" idx="5"/>
          </p:nvPr>
        </p:nvSpPr>
        <p:spPr/>
        <p:txBody>
          <a:bodyPr/>
          <a:lstStyle/>
          <a:p>
            <a:fld id="{7F73F212-4C4E-224F-A810-B592C9551384}" type="slidenum">
              <a:rPr lang="en-US" smtClean="0"/>
              <a:t>15</a:t>
            </a:fld>
            <a:endParaRPr lang="en-US"/>
          </a:p>
        </p:txBody>
      </p:sp>
    </p:spTree>
    <p:extLst>
      <p:ext uri="{BB962C8B-B14F-4D97-AF65-F5344CB8AC3E}">
        <p14:creationId xmlns:p14="http://schemas.microsoft.com/office/powerpoint/2010/main" val="291995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have to be this way.  Prisoners are among the few groups in the United States with a guaranteed right to healthcare.</a:t>
            </a:r>
          </a:p>
          <a:p>
            <a:endParaRPr lang="en-US" dirty="0"/>
          </a:p>
        </p:txBody>
      </p:sp>
      <p:sp>
        <p:nvSpPr>
          <p:cNvPr id="4" name="Slide Number Placeholder 3"/>
          <p:cNvSpPr>
            <a:spLocks noGrp="1"/>
          </p:cNvSpPr>
          <p:nvPr>
            <p:ph type="sldNum" sz="quarter" idx="5"/>
          </p:nvPr>
        </p:nvSpPr>
        <p:spPr/>
        <p:txBody>
          <a:bodyPr/>
          <a:lstStyle/>
          <a:p>
            <a:fld id="{7F73F212-4C4E-224F-A810-B592C9551384}" type="slidenum">
              <a:rPr lang="en-US" smtClean="0"/>
              <a:t>16</a:t>
            </a:fld>
            <a:endParaRPr lang="en-US"/>
          </a:p>
        </p:txBody>
      </p:sp>
    </p:spTree>
    <p:extLst>
      <p:ext uri="{BB962C8B-B14F-4D97-AF65-F5344CB8AC3E}">
        <p14:creationId xmlns:p14="http://schemas.microsoft.com/office/powerpoint/2010/main" val="54909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latin typeface="gotham"/>
              </a:rPr>
              <a:t>The Court examined whether the prison medical personnel’s conduct constituted cruel and unusual punishment, constitutionally prohibited under the Eighth Amendment.</a:t>
            </a:r>
            <a:r>
              <a:rPr lang="en-US" b="1" i="0" u="none" strike="noStrike" dirty="0">
                <a:solidFill>
                  <a:srgbClr val="000000"/>
                </a:solidFill>
                <a:effectLst/>
                <a:latin typeface="gotham"/>
              </a:rPr>
              <a:t> </a:t>
            </a:r>
            <a:r>
              <a:rPr lang="en-US" b="0" i="0" u="none" strike="noStrike" dirty="0">
                <a:solidFill>
                  <a:srgbClr val="000000"/>
                </a:solidFill>
                <a:effectLst/>
                <a:latin typeface="gotham"/>
              </a:rPr>
              <a:t>The Court held that the alleged actions of the prison doctors did not constitute “deliberate indifference” to Gamble’s medical needs. The Court based its decision on claims which revealed that medical personnel saw Gamble on 17 occasions during a 3-month span. In those visits doctors diagnosed his injury as a lower back strain and treated it with bed rest, muscle relaxants, and pain relievers. </a:t>
            </a:r>
          </a:p>
          <a:p>
            <a:pPr algn="l">
              <a:buNone/>
            </a:pPr>
            <a:r>
              <a:rPr lang="en-US" b="0" i="0" u="none" strike="noStrike" dirty="0">
                <a:solidFill>
                  <a:srgbClr val="000000"/>
                </a:solidFill>
                <a:effectLst/>
                <a:latin typeface="gotham"/>
              </a:rPr>
              <a:t>The Court held that “in order to state a cognizable claim, a prisoner must allege acts or omissions sufficiently harmful to evidence deliberate indifference to serious medical needs.” It concluded that “deliberate indifference” amounts to the "unnecessary and wanton infliction of pain'” proscribed by the Eighth Amendment.</a:t>
            </a:r>
          </a:p>
          <a:p>
            <a:pPr algn="l"/>
            <a:r>
              <a:rPr lang="en-US" b="0" i="0" u="none" strike="noStrike" dirty="0">
                <a:solidFill>
                  <a:srgbClr val="000000"/>
                </a:solidFill>
                <a:effectLst/>
                <a:latin typeface="gotham"/>
              </a:rPr>
              <a:t>In response to Gamble’s claim that “more could have been done,” the Court held that the failure to perform an X-ray or to use additional diagnostic techniques did not constitute cruel and unusual punishment, but was, at most, medical malpractice for which state court was the proper forum. It added that “a complaint that a physician [was] . . . negligent in diagnosing or treating a medical condition [did] not become a constitutional violation merely because the victim was a prisoner.” However the Court noted that prisoners "must rely on prison authorities to treat [their] medical needs [and that] if the authorities fail to do so, those needs will not be met."</a:t>
            </a:r>
          </a:p>
          <a:p>
            <a:endParaRPr lang="en-US" dirty="0"/>
          </a:p>
        </p:txBody>
      </p:sp>
      <p:sp>
        <p:nvSpPr>
          <p:cNvPr id="4" name="Slide Number Placeholder 3"/>
          <p:cNvSpPr>
            <a:spLocks noGrp="1"/>
          </p:cNvSpPr>
          <p:nvPr>
            <p:ph type="sldNum" sz="quarter" idx="5"/>
          </p:nvPr>
        </p:nvSpPr>
        <p:spPr/>
        <p:txBody>
          <a:bodyPr/>
          <a:lstStyle/>
          <a:p>
            <a:fld id="{2FE2CF61-2E47-E24E-9882-C6E071202E8B}" type="slidenum">
              <a:rPr lang="en-US" smtClean="0"/>
              <a:t>17</a:t>
            </a:fld>
            <a:endParaRPr lang="en-US"/>
          </a:p>
        </p:txBody>
      </p:sp>
    </p:spTree>
    <p:extLst>
      <p:ext uri="{BB962C8B-B14F-4D97-AF65-F5344CB8AC3E}">
        <p14:creationId xmlns:p14="http://schemas.microsoft.com/office/powerpoint/2010/main" val="312744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9B38A-AED8-58B3-02C1-D37D83504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3E0E9-5831-8662-11BA-1394012F1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252DC2-25D0-0F99-544B-AADA4B5F94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43230B-9D56-9D9F-6410-F3F1F7B0BBCD}"/>
              </a:ext>
            </a:extLst>
          </p:cNvPr>
          <p:cNvSpPr>
            <a:spLocks noGrp="1"/>
          </p:cNvSpPr>
          <p:nvPr>
            <p:ph type="sldNum" sz="quarter" idx="5"/>
          </p:nvPr>
        </p:nvSpPr>
        <p:spPr/>
        <p:txBody>
          <a:bodyPr/>
          <a:lstStyle/>
          <a:p>
            <a:fld id="{F064BC05-A77F-4A63-B30C-12F9DCB432F1}" type="slidenum">
              <a:rPr lang="en-US" smtClean="0"/>
              <a:t>18</a:t>
            </a:fld>
            <a:endParaRPr lang="en-US"/>
          </a:p>
        </p:txBody>
      </p:sp>
    </p:spTree>
    <p:extLst>
      <p:ext uri="{BB962C8B-B14F-4D97-AF65-F5344CB8AC3E}">
        <p14:creationId xmlns:p14="http://schemas.microsoft.com/office/powerpoint/2010/main" val="1113047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carceral system is linked to slavery, our most immoral institution, and our incarceration rates, if not practices, mirror those of oppressive regimes, and incarceration is damaging and extracting from the social fabric of communities most desperately in need of investment, and we have a constitutional basis to advocate for policy change.</a:t>
            </a:r>
          </a:p>
          <a:p>
            <a:endParaRPr lang="en-US" dirty="0"/>
          </a:p>
          <a:p>
            <a:r>
              <a:rPr lang="en-US" dirty="0"/>
              <a:t>Yet, from my vantage point in bioethics we are not giving incarceration the attention it deserves.</a:t>
            </a:r>
          </a:p>
          <a:p>
            <a:endParaRPr lang="en-US" dirty="0"/>
          </a:p>
          <a:p>
            <a:r>
              <a:rPr lang="en-US" dirty="0"/>
              <a:t>Do any of you know this image?  </a:t>
            </a:r>
          </a:p>
          <a:p>
            <a:endParaRPr lang="en-US" dirty="0"/>
          </a:p>
          <a:p>
            <a:r>
              <a:rPr lang="en-US" dirty="0"/>
              <a:t>So I think this represents two things- first, that we don’t really have a shared understanding of the deep history of physical, mental and emotional violation that results from incarceration and second, that the framework that we’ve been drawing from for prisoners is mostly about very basic protections against egregious abuse in clinical research. Given what I’ve laid out, I hope it is clear that we need much more than research ethics to guide ethical analysis, policy and research to address health equity for this vulnerable group.</a:t>
            </a:r>
          </a:p>
        </p:txBody>
      </p:sp>
      <p:sp>
        <p:nvSpPr>
          <p:cNvPr id="4" name="Slide Number Placeholder 3"/>
          <p:cNvSpPr>
            <a:spLocks noGrp="1"/>
          </p:cNvSpPr>
          <p:nvPr>
            <p:ph type="sldNum" sz="quarter" idx="5"/>
          </p:nvPr>
        </p:nvSpPr>
        <p:spPr/>
        <p:txBody>
          <a:bodyPr/>
          <a:lstStyle/>
          <a:p>
            <a:fld id="{2FE2CF61-2E47-E24E-9882-C6E071202E8B}" type="slidenum">
              <a:rPr lang="en-US" smtClean="0"/>
              <a:t>19</a:t>
            </a:fld>
            <a:endParaRPr lang="en-US"/>
          </a:p>
        </p:txBody>
      </p:sp>
    </p:spTree>
    <p:extLst>
      <p:ext uri="{BB962C8B-B14F-4D97-AF65-F5344CB8AC3E}">
        <p14:creationId xmlns:p14="http://schemas.microsoft.com/office/powerpoint/2010/main" val="131221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3C8ED-C7C1-9373-F815-DB9AB25BE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7488F-02A1-2685-82D8-14931A8FB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8F1BF-3A91-9F44-5EB5-90515F9227B3}"/>
              </a:ext>
            </a:extLst>
          </p:cNvPr>
          <p:cNvSpPr>
            <a:spLocks noGrp="1"/>
          </p:cNvSpPr>
          <p:nvPr>
            <p:ph type="body" idx="1"/>
          </p:nvPr>
        </p:nvSpPr>
        <p:spPr/>
        <p:txBody>
          <a:bodyPr/>
          <a:lstStyle/>
          <a:p>
            <a:r>
              <a:rPr lang="en-US" dirty="0"/>
              <a:t>So I’m going to lead off by providing some of the background on why this matters and why we think this matters to the kind of people who would attend a health law conference. Then you’ll hear from my colleagues and we plan to take all questions at the end.</a:t>
            </a:r>
          </a:p>
        </p:txBody>
      </p:sp>
      <p:sp>
        <p:nvSpPr>
          <p:cNvPr id="4" name="Slide Number Placeholder 3">
            <a:extLst>
              <a:ext uri="{FF2B5EF4-FFF2-40B4-BE49-F238E27FC236}">
                <a16:creationId xmlns:a16="http://schemas.microsoft.com/office/drawing/2014/main" id="{F223635A-778C-E841-F015-06267D4DDD30}"/>
              </a:ext>
            </a:extLst>
          </p:cNvPr>
          <p:cNvSpPr>
            <a:spLocks noGrp="1"/>
          </p:cNvSpPr>
          <p:nvPr>
            <p:ph type="sldNum" sz="quarter" idx="5"/>
          </p:nvPr>
        </p:nvSpPr>
        <p:spPr/>
        <p:txBody>
          <a:bodyPr/>
          <a:lstStyle/>
          <a:p>
            <a:fld id="{F064BC05-A77F-4A63-B30C-12F9DCB432F1}" type="slidenum">
              <a:rPr lang="en-US" smtClean="0"/>
              <a:t>2</a:t>
            </a:fld>
            <a:endParaRPr lang="en-US"/>
          </a:p>
        </p:txBody>
      </p:sp>
    </p:spTree>
    <p:extLst>
      <p:ext uri="{BB962C8B-B14F-4D97-AF65-F5344CB8AC3E}">
        <p14:creationId xmlns:p14="http://schemas.microsoft.com/office/powerpoint/2010/main" val="200898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what stands in our way of a more robust advocacy for the incarcerated are value judgements, preconceptions and social constructions of criminality.  I notice a false narrative circulating at the edges of the discussion around mass incarceration – that the problem would end if we released the non-violent offenders.  This is somewhat true at the federal level, which is overrepresented by people serving time under harsh war on drug sentencing guidelines. But the majority of people in state prison are there what are considered violent offenses.  Some of this is semantics – you can be sentenced for a violent offense without having actually been the person to pull a trigger, push punch whatever.  But a fair number of people are in jail because they did something we collectively pass moral judgement over.  Something that caused harm to another person.  To embrace the health equity imperative of the criminal legal system means these folks must have access to care and to caring.  And I think that is a tough moral and philosophical space that we have not been given tools to navigate.  But I’m here to suggest that this is work that bioethics, biomedicine, health law, health policy and public health can and must do. </a:t>
            </a:r>
          </a:p>
          <a:p>
            <a:endParaRPr lang="en-US" dirty="0"/>
          </a:p>
          <a:p>
            <a:endParaRPr lang="en-US" dirty="0"/>
          </a:p>
        </p:txBody>
      </p:sp>
      <p:sp>
        <p:nvSpPr>
          <p:cNvPr id="4" name="Slide Number Placeholder 3"/>
          <p:cNvSpPr>
            <a:spLocks noGrp="1"/>
          </p:cNvSpPr>
          <p:nvPr>
            <p:ph type="sldNum" sz="quarter" idx="5"/>
          </p:nvPr>
        </p:nvSpPr>
        <p:spPr/>
        <p:txBody>
          <a:bodyPr/>
          <a:lstStyle/>
          <a:p>
            <a:fld id="{7F73F212-4C4E-224F-A810-B592C9551384}" type="slidenum">
              <a:rPr lang="en-US" smtClean="0"/>
              <a:t>20</a:t>
            </a:fld>
            <a:endParaRPr lang="en-US"/>
          </a:p>
        </p:txBody>
      </p:sp>
    </p:spTree>
    <p:extLst>
      <p:ext uri="{BB962C8B-B14F-4D97-AF65-F5344CB8AC3E}">
        <p14:creationId xmlns:p14="http://schemas.microsoft.com/office/powerpoint/2010/main" val="1149984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6C0EE-BF56-B425-2C5E-94CC90534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F74E9-642A-001D-DE43-43122729B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F45CD-1DCB-0A69-0899-4CD5BA450E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socialized to think in a binary way about harm – there is a victim and a perpetrator.  The victim should be helped and the perpetrator punished. We are afraid to let go of this model because we’ve been told to do so will make us less safe.  But we’ve been operating under the criminal legal system for years and we are not more safe.  There are always more prisoners. So if the current system is not protecting us and its extremely damaging to the people it’s supposed to protect us from….aren’t we obligated to change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is the time to raise the alarm as rates of incarceration are beginning to rise again as we start another cycle of ”law and order” social messaging to justify the transition of what is left the social safety net to the carceral web.  </a:t>
            </a:r>
          </a:p>
          <a:p>
            <a:endParaRPr lang="en-US" dirty="0"/>
          </a:p>
        </p:txBody>
      </p:sp>
      <p:sp>
        <p:nvSpPr>
          <p:cNvPr id="4" name="Slide Number Placeholder 3">
            <a:extLst>
              <a:ext uri="{FF2B5EF4-FFF2-40B4-BE49-F238E27FC236}">
                <a16:creationId xmlns:a16="http://schemas.microsoft.com/office/drawing/2014/main" id="{D92AECC2-8BDF-7BCA-8A1A-D3A3C6E3ED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73F212-4C4E-224F-A810-B592C95513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376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3F212-4C4E-224F-A810-B592C9551384}" type="slidenum">
              <a:rPr lang="en-US" smtClean="0"/>
              <a:t>22</a:t>
            </a:fld>
            <a:endParaRPr lang="en-US"/>
          </a:p>
        </p:txBody>
      </p:sp>
    </p:spTree>
    <p:extLst>
      <p:ext uri="{BB962C8B-B14F-4D97-AF65-F5344CB8AC3E}">
        <p14:creationId xmlns:p14="http://schemas.microsoft.com/office/powerpoint/2010/main" val="3700943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Maybe I can’t convince you that there is no place for incarceration but I hope at least I have made a case for healthcare reform in the criminal legal system.</a:t>
            </a:r>
          </a:p>
          <a:p>
            <a:r>
              <a:rPr lang="en-US" b="1" u="sng" dirty="0"/>
              <a:t>We could make carceral healthcare exemplary</a:t>
            </a:r>
          </a:p>
          <a:p>
            <a:r>
              <a:rPr lang="en-US" b="1" u="sng" dirty="0"/>
              <a:t>Solidarity</a:t>
            </a:r>
            <a:r>
              <a:rPr lang="en-US" dirty="0"/>
              <a:t> – Changing the trajectory of individuals and communities through comprehensive clinical and public health</a:t>
            </a:r>
          </a:p>
          <a:p>
            <a:r>
              <a:rPr lang="en-US" b="1" u="sng" dirty="0"/>
              <a:t>Agency</a:t>
            </a:r>
            <a:r>
              <a:rPr lang="en-US" dirty="0"/>
              <a:t> – Mass incarceration has hamstrung the poorest communities in our country.  A healthy start to reintegration is critical for empowerment</a:t>
            </a:r>
          </a:p>
          <a:p>
            <a:r>
              <a:rPr lang="en-US" b="1" u="sng" dirty="0"/>
              <a:t>Social/Health Justice </a:t>
            </a:r>
            <a:r>
              <a:rPr lang="en-US" dirty="0"/>
              <a:t>– rather than collaboration with the prison industrial complex (i.e. the medical industrial complex) we can address some of our complicity with the system through advocacy for the best outcomes for the maximally marginalized. </a:t>
            </a:r>
          </a:p>
          <a:p>
            <a:endParaRPr lang="en-US" dirty="0"/>
          </a:p>
        </p:txBody>
      </p:sp>
      <p:sp>
        <p:nvSpPr>
          <p:cNvPr id="4" name="Slide Number Placeholder 3"/>
          <p:cNvSpPr>
            <a:spLocks noGrp="1"/>
          </p:cNvSpPr>
          <p:nvPr>
            <p:ph type="sldNum" sz="quarter" idx="5"/>
          </p:nvPr>
        </p:nvSpPr>
        <p:spPr/>
        <p:txBody>
          <a:bodyPr/>
          <a:lstStyle/>
          <a:p>
            <a:fld id="{7F73F212-4C4E-224F-A810-B592C9551384}" type="slidenum">
              <a:rPr lang="en-US" smtClean="0"/>
              <a:t>23</a:t>
            </a:fld>
            <a:endParaRPr lang="en-US"/>
          </a:p>
        </p:txBody>
      </p:sp>
    </p:spTree>
    <p:extLst>
      <p:ext uri="{BB962C8B-B14F-4D97-AF65-F5344CB8AC3E}">
        <p14:creationId xmlns:p14="http://schemas.microsoft.com/office/powerpoint/2010/main" val="2283363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D4E9F-BBCC-E31B-41E9-9D340B3F2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16E1E-3BB2-B228-4518-B1B192338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6EAB6-D367-3F5C-AC7B-3092761154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3F66BE-C54F-C390-B5A8-258C417B05F6}"/>
              </a:ext>
            </a:extLst>
          </p:cNvPr>
          <p:cNvSpPr>
            <a:spLocks noGrp="1"/>
          </p:cNvSpPr>
          <p:nvPr>
            <p:ph type="sldNum" sz="quarter" idx="5"/>
          </p:nvPr>
        </p:nvSpPr>
        <p:spPr/>
        <p:txBody>
          <a:bodyPr/>
          <a:lstStyle/>
          <a:p>
            <a:fld id="{F064BC05-A77F-4A63-B30C-12F9DCB432F1}" type="slidenum">
              <a:rPr lang="en-US" smtClean="0"/>
              <a:t>24</a:t>
            </a:fld>
            <a:endParaRPr lang="en-US"/>
          </a:p>
        </p:txBody>
      </p:sp>
    </p:spTree>
    <p:extLst>
      <p:ext uri="{BB962C8B-B14F-4D97-AF65-F5344CB8AC3E}">
        <p14:creationId xmlns:p14="http://schemas.microsoft.com/office/powerpoint/2010/main" val="211189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E2CF61-2E47-E24E-9882-C6E071202E8B}" type="slidenum">
              <a:rPr lang="en-US" smtClean="0"/>
              <a:t>25</a:t>
            </a:fld>
            <a:endParaRPr lang="en-US"/>
          </a:p>
        </p:txBody>
      </p:sp>
    </p:spTree>
    <p:extLst>
      <p:ext uri="{BB962C8B-B14F-4D97-AF65-F5344CB8AC3E}">
        <p14:creationId xmlns:p14="http://schemas.microsoft.com/office/powerpoint/2010/main" val="3704244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C44DE-9457-E8A3-32A3-EC42CB3A0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D442C-8CCE-A895-C311-5CEFA24E3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130B1-4EA5-5060-F955-B79446A795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37CE42-31A3-EF4D-28A7-0DABF2FA412F}"/>
              </a:ext>
            </a:extLst>
          </p:cNvPr>
          <p:cNvSpPr>
            <a:spLocks noGrp="1"/>
          </p:cNvSpPr>
          <p:nvPr>
            <p:ph type="sldNum" sz="quarter" idx="5"/>
          </p:nvPr>
        </p:nvSpPr>
        <p:spPr/>
        <p:txBody>
          <a:bodyPr/>
          <a:lstStyle/>
          <a:p>
            <a:fld id="{F064BC05-A77F-4A63-B30C-12F9DCB432F1}" type="slidenum">
              <a:rPr lang="en-US" smtClean="0"/>
              <a:t>26</a:t>
            </a:fld>
            <a:endParaRPr lang="en-US"/>
          </a:p>
        </p:txBody>
      </p:sp>
    </p:spTree>
    <p:extLst>
      <p:ext uri="{BB962C8B-B14F-4D97-AF65-F5344CB8AC3E}">
        <p14:creationId xmlns:p14="http://schemas.microsoft.com/office/powerpoint/2010/main" val="583338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E2CF61-2E47-E24E-9882-C6E071202E8B}" type="slidenum">
              <a:rPr lang="en-US" smtClean="0"/>
              <a:t>27</a:t>
            </a:fld>
            <a:endParaRPr lang="en-US"/>
          </a:p>
        </p:txBody>
      </p:sp>
    </p:spTree>
    <p:extLst>
      <p:ext uri="{BB962C8B-B14F-4D97-AF65-F5344CB8AC3E}">
        <p14:creationId xmlns:p14="http://schemas.microsoft.com/office/powerpoint/2010/main" val="122131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5A1F-1724-E111-0596-3AB039DE2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2E2F5-665D-D3E8-A5F2-A86211FC2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D82EF-017F-5B2C-D9BA-E9A198DDF7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31B230-5709-07D5-081B-CF5E55164AC7}"/>
              </a:ext>
            </a:extLst>
          </p:cNvPr>
          <p:cNvSpPr>
            <a:spLocks noGrp="1"/>
          </p:cNvSpPr>
          <p:nvPr>
            <p:ph type="sldNum" sz="quarter" idx="5"/>
          </p:nvPr>
        </p:nvSpPr>
        <p:spPr/>
        <p:txBody>
          <a:bodyPr/>
          <a:lstStyle/>
          <a:p>
            <a:fld id="{F064BC05-A77F-4A63-B30C-12F9DCB432F1}" type="slidenum">
              <a:rPr lang="en-US" smtClean="0"/>
              <a:t>28</a:t>
            </a:fld>
            <a:endParaRPr lang="en-US"/>
          </a:p>
        </p:txBody>
      </p:sp>
    </p:spTree>
    <p:extLst>
      <p:ext uri="{BB962C8B-B14F-4D97-AF65-F5344CB8AC3E}">
        <p14:creationId xmlns:p14="http://schemas.microsoft.com/office/powerpoint/2010/main" val="3499745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29</a:t>
            </a:fld>
            <a:endParaRPr lang="en-US"/>
          </a:p>
        </p:txBody>
      </p:sp>
    </p:spTree>
    <p:extLst>
      <p:ext uri="{BB962C8B-B14F-4D97-AF65-F5344CB8AC3E}">
        <p14:creationId xmlns:p14="http://schemas.microsoft.com/office/powerpoint/2010/main" val="234354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5754-2BD5-23A4-E63B-0078270CE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5BC11-C48F-F5A3-F2B6-ED277E116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19611-0BF7-D642-E705-672BE1CF1A16}"/>
              </a:ext>
            </a:extLst>
          </p:cNvPr>
          <p:cNvSpPr>
            <a:spLocks noGrp="1"/>
          </p:cNvSpPr>
          <p:nvPr>
            <p:ph type="body" idx="1"/>
          </p:nvPr>
        </p:nvSpPr>
        <p:spPr/>
        <p:txBody>
          <a:bodyPr/>
          <a:lstStyle/>
          <a:p>
            <a:r>
              <a:rPr lang="en-US" dirty="0"/>
              <a:t>With my few minutes here’s what I’d like to accomplish</a:t>
            </a:r>
          </a:p>
        </p:txBody>
      </p:sp>
      <p:sp>
        <p:nvSpPr>
          <p:cNvPr id="4" name="Slide Number Placeholder 3">
            <a:extLst>
              <a:ext uri="{FF2B5EF4-FFF2-40B4-BE49-F238E27FC236}">
                <a16:creationId xmlns:a16="http://schemas.microsoft.com/office/drawing/2014/main" id="{05FDF1C3-D32C-80C4-CE04-0EF615B994F1}"/>
              </a:ext>
            </a:extLst>
          </p:cNvPr>
          <p:cNvSpPr>
            <a:spLocks noGrp="1"/>
          </p:cNvSpPr>
          <p:nvPr>
            <p:ph type="sldNum" sz="quarter" idx="5"/>
          </p:nvPr>
        </p:nvSpPr>
        <p:spPr/>
        <p:txBody>
          <a:bodyPr/>
          <a:lstStyle/>
          <a:p>
            <a:fld id="{F064BC05-A77F-4A63-B30C-12F9DCB432F1}" type="slidenum">
              <a:rPr lang="en-US" smtClean="0"/>
              <a:t>3</a:t>
            </a:fld>
            <a:endParaRPr lang="en-US"/>
          </a:p>
        </p:txBody>
      </p:sp>
    </p:spTree>
    <p:extLst>
      <p:ext uri="{BB962C8B-B14F-4D97-AF65-F5344CB8AC3E}">
        <p14:creationId xmlns:p14="http://schemas.microsoft.com/office/powerpoint/2010/main" val="592800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30</a:t>
            </a:fld>
            <a:endParaRPr lang="en-US"/>
          </a:p>
        </p:txBody>
      </p:sp>
    </p:spTree>
    <p:extLst>
      <p:ext uri="{BB962C8B-B14F-4D97-AF65-F5344CB8AC3E}">
        <p14:creationId xmlns:p14="http://schemas.microsoft.com/office/powerpoint/2010/main" val="1227075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D8778-C0BF-6802-80C0-6D6CF1122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FEE92-EC56-C4D9-9D97-A8DA66920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BA959-9455-68D5-BFFF-F4B76635A3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5B291F-32B5-1C82-42B3-F20017AE17BF}"/>
              </a:ext>
            </a:extLst>
          </p:cNvPr>
          <p:cNvSpPr>
            <a:spLocks noGrp="1"/>
          </p:cNvSpPr>
          <p:nvPr>
            <p:ph type="sldNum" sz="quarter" idx="5"/>
          </p:nvPr>
        </p:nvSpPr>
        <p:spPr/>
        <p:txBody>
          <a:bodyPr/>
          <a:lstStyle/>
          <a:p>
            <a:fld id="{F064BC05-A77F-4A63-B30C-12F9DCB432F1}" type="slidenum">
              <a:rPr lang="en-US" smtClean="0"/>
              <a:t>31</a:t>
            </a:fld>
            <a:endParaRPr lang="en-US"/>
          </a:p>
        </p:txBody>
      </p:sp>
    </p:spTree>
    <p:extLst>
      <p:ext uri="{BB962C8B-B14F-4D97-AF65-F5344CB8AC3E}">
        <p14:creationId xmlns:p14="http://schemas.microsoft.com/office/powerpoint/2010/main" val="2299115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0ABA-9C91-9045-B731-356100F60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282BD-9FC9-8E14-F608-E8DE92D48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D43E9-2E4E-5B34-9A38-49A44DE579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87E68A-7E2C-75EE-19D7-3FD43C1E7B3E}"/>
              </a:ext>
            </a:extLst>
          </p:cNvPr>
          <p:cNvSpPr>
            <a:spLocks noGrp="1"/>
          </p:cNvSpPr>
          <p:nvPr>
            <p:ph type="sldNum" sz="quarter" idx="5"/>
          </p:nvPr>
        </p:nvSpPr>
        <p:spPr/>
        <p:txBody>
          <a:bodyPr/>
          <a:lstStyle/>
          <a:p>
            <a:fld id="{F064BC05-A77F-4A63-B30C-12F9DCB432F1}" type="slidenum">
              <a:rPr lang="en-US" smtClean="0"/>
              <a:t>32</a:t>
            </a:fld>
            <a:endParaRPr lang="en-US"/>
          </a:p>
        </p:txBody>
      </p:sp>
    </p:spTree>
    <p:extLst>
      <p:ext uri="{BB962C8B-B14F-4D97-AF65-F5344CB8AC3E}">
        <p14:creationId xmlns:p14="http://schemas.microsoft.com/office/powerpoint/2010/main" val="2635842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26047-69FE-3234-002F-B79D652EA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32F0C-A381-C80C-1F17-4C7CBB313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5B7F1-B85C-DF43-24F8-AF92606ACD25}"/>
              </a:ext>
            </a:extLst>
          </p:cNvPr>
          <p:cNvSpPr>
            <a:spLocks noGrp="1"/>
          </p:cNvSpPr>
          <p:nvPr>
            <p:ph type="body" idx="1"/>
          </p:nvPr>
        </p:nvSpPr>
        <p:spPr/>
        <p:txBody>
          <a:bodyPr/>
          <a:lstStyle/>
          <a:p>
            <a:r>
              <a:rPr lang="en-US" dirty="0"/>
              <a:t>Stigma is a lasting burden. Michelle Alexander and the “new Jim Crow” – time served doesn’t mean anything. Today people talk about a social STAIN. Reinforced by criminal records, things like “sex offender” registry, stereotyping about ”offenders” and institutional bias – like in health care settings. </a:t>
            </a:r>
          </a:p>
        </p:txBody>
      </p:sp>
      <p:sp>
        <p:nvSpPr>
          <p:cNvPr id="4" name="Slide Number Placeholder 3">
            <a:extLst>
              <a:ext uri="{FF2B5EF4-FFF2-40B4-BE49-F238E27FC236}">
                <a16:creationId xmlns:a16="http://schemas.microsoft.com/office/drawing/2014/main" id="{3D09DDB0-E344-B569-94CF-FB9FC0D53B5F}"/>
              </a:ext>
            </a:extLst>
          </p:cNvPr>
          <p:cNvSpPr>
            <a:spLocks noGrp="1"/>
          </p:cNvSpPr>
          <p:nvPr>
            <p:ph type="sldNum" sz="quarter" idx="5"/>
          </p:nvPr>
        </p:nvSpPr>
        <p:spPr/>
        <p:txBody>
          <a:bodyPr/>
          <a:lstStyle/>
          <a:p>
            <a:fld id="{F064BC05-A77F-4A63-B30C-12F9DCB432F1}" type="slidenum">
              <a:rPr lang="en-US" smtClean="0"/>
              <a:t>33</a:t>
            </a:fld>
            <a:endParaRPr lang="en-US"/>
          </a:p>
        </p:txBody>
      </p:sp>
    </p:spTree>
    <p:extLst>
      <p:ext uri="{BB962C8B-B14F-4D97-AF65-F5344CB8AC3E}">
        <p14:creationId xmlns:p14="http://schemas.microsoft.com/office/powerpoint/2010/main" val="1671679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8BA0-CECD-5EEE-4205-D93CC3108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435F2-FA88-5714-ED5B-4D0F2B0C7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33373-02D0-5FE8-8AED-CC1DD1B0CB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1C741-2DDC-833D-C9D7-FAC866A5C6CB}"/>
              </a:ext>
            </a:extLst>
          </p:cNvPr>
          <p:cNvSpPr>
            <a:spLocks noGrp="1"/>
          </p:cNvSpPr>
          <p:nvPr>
            <p:ph type="sldNum" sz="quarter" idx="5"/>
          </p:nvPr>
        </p:nvSpPr>
        <p:spPr/>
        <p:txBody>
          <a:bodyPr/>
          <a:lstStyle/>
          <a:p>
            <a:fld id="{F064BC05-A77F-4A63-B30C-12F9DCB432F1}" type="slidenum">
              <a:rPr lang="en-US" smtClean="0"/>
              <a:t>34</a:t>
            </a:fld>
            <a:endParaRPr lang="en-US"/>
          </a:p>
        </p:txBody>
      </p:sp>
    </p:spTree>
    <p:extLst>
      <p:ext uri="{BB962C8B-B14F-4D97-AF65-F5344CB8AC3E}">
        <p14:creationId xmlns:p14="http://schemas.microsoft.com/office/powerpoint/2010/main" val="2620196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CCCD0-350B-CBAE-9EA9-EECCF1BE6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42D22-7473-8E31-E4D6-CCB36D541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36AD1-A215-2044-4B4A-86A17E0854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A66324-944B-FB56-5E92-1D5DFE3E52C0}"/>
              </a:ext>
            </a:extLst>
          </p:cNvPr>
          <p:cNvSpPr>
            <a:spLocks noGrp="1"/>
          </p:cNvSpPr>
          <p:nvPr>
            <p:ph type="sldNum" sz="quarter" idx="5"/>
          </p:nvPr>
        </p:nvSpPr>
        <p:spPr/>
        <p:txBody>
          <a:bodyPr/>
          <a:lstStyle/>
          <a:p>
            <a:fld id="{F064BC05-A77F-4A63-B30C-12F9DCB432F1}" type="slidenum">
              <a:rPr lang="en-US" smtClean="0"/>
              <a:t>35</a:t>
            </a:fld>
            <a:endParaRPr lang="en-US"/>
          </a:p>
        </p:txBody>
      </p:sp>
    </p:spTree>
    <p:extLst>
      <p:ext uri="{BB962C8B-B14F-4D97-AF65-F5344CB8AC3E}">
        <p14:creationId xmlns:p14="http://schemas.microsoft.com/office/powerpoint/2010/main" val="2315818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E29E-3114-92CA-FCC7-F09609712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532A8-B25F-1841-84A4-382608A36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B17F6-90C3-C68C-438A-F6FE4373E8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815267-321A-18C2-A1BC-C6EE605C9903}"/>
              </a:ext>
            </a:extLst>
          </p:cNvPr>
          <p:cNvSpPr>
            <a:spLocks noGrp="1"/>
          </p:cNvSpPr>
          <p:nvPr>
            <p:ph type="sldNum" sz="quarter" idx="5"/>
          </p:nvPr>
        </p:nvSpPr>
        <p:spPr/>
        <p:txBody>
          <a:bodyPr/>
          <a:lstStyle/>
          <a:p>
            <a:fld id="{F064BC05-A77F-4A63-B30C-12F9DCB432F1}" type="slidenum">
              <a:rPr lang="en-US" smtClean="0"/>
              <a:t>36</a:t>
            </a:fld>
            <a:endParaRPr lang="en-US"/>
          </a:p>
        </p:txBody>
      </p:sp>
    </p:spTree>
    <p:extLst>
      <p:ext uri="{BB962C8B-B14F-4D97-AF65-F5344CB8AC3E}">
        <p14:creationId xmlns:p14="http://schemas.microsoft.com/office/powerpoint/2010/main" val="2508669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5BFC-A7E2-1031-7320-119EDC6F4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C616E-B34B-E06C-83BF-4C4E3478D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04C2D-9FDF-D09E-2794-BD058DA57D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031E16-499C-626C-8E24-E253F591E994}"/>
              </a:ext>
            </a:extLst>
          </p:cNvPr>
          <p:cNvSpPr>
            <a:spLocks noGrp="1"/>
          </p:cNvSpPr>
          <p:nvPr>
            <p:ph type="sldNum" sz="quarter" idx="5"/>
          </p:nvPr>
        </p:nvSpPr>
        <p:spPr/>
        <p:txBody>
          <a:bodyPr/>
          <a:lstStyle/>
          <a:p>
            <a:fld id="{F064BC05-A77F-4A63-B30C-12F9DCB432F1}" type="slidenum">
              <a:rPr lang="en-US" smtClean="0"/>
              <a:t>37</a:t>
            </a:fld>
            <a:endParaRPr lang="en-US"/>
          </a:p>
        </p:txBody>
      </p:sp>
    </p:spTree>
    <p:extLst>
      <p:ext uri="{BB962C8B-B14F-4D97-AF65-F5344CB8AC3E}">
        <p14:creationId xmlns:p14="http://schemas.microsoft.com/office/powerpoint/2010/main" val="2094123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DD3E9-33D1-A477-B104-49348F583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B8FCD-AF25-899E-631B-B42ED6EF9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8318-D051-6870-2759-2AC450F809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A9670-B9F9-C37E-B438-601729F7851A}"/>
              </a:ext>
            </a:extLst>
          </p:cNvPr>
          <p:cNvSpPr>
            <a:spLocks noGrp="1"/>
          </p:cNvSpPr>
          <p:nvPr>
            <p:ph type="sldNum" sz="quarter" idx="5"/>
          </p:nvPr>
        </p:nvSpPr>
        <p:spPr/>
        <p:txBody>
          <a:bodyPr/>
          <a:lstStyle/>
          <a:p>
            <a:fld id="{F064BC05-A77F-4A63-B30C-12F9DCB432F1}" type="slidenum">
              <a:rPr lang="en-US" smtClean="0"/>
              <a:t>38</a:t>
            </a:fld>
            <a:endParaRPr lang="en-US"/>
          </a:p>
        </p:txBody>
      </p:sp>
    </p:spTree>
    <p:extLst>
      <p:ext uri="{BB962C8B-B14F-4D97-AF65-F5344CB8AC3E}">
        <p14:creationId xmlns:p14="http://schemas.microsoft.com/office/powerpoint/2010/main" val="2645151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40</a:t>
            </a:fld>
            <a:endParaRPr lang="en-US"/>
          </a:p>
        </p:txBody>
      </p:sp>
    </p:spTree>
    <p:extLst>
      <p:ext uri="{BB962C8B-B14F-4D97-AF65-F5344CB8AC3E}">
        <p14:creationId xmlns:p14="http://schemas.microsoft.com/office/powerpoint/2010/main" val="283077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89b497466b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89b497466b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Currently ,there are nearly 2 million people confined in a vast array of US institutions including state prisons, local jails, federal prisons, youth facilities, immigration detention, and involuntary psychiatric commitments.  Another 3.7 million people are under surveillance in the community.- probation or parole.</a:t>
            </a:r>
            <a:endParaRPr dirty="0"/>
          </a:p>
        </p:txBody>
      </p:sp>
    </p:spTree>
    <p:extLst>
      <p:ext uri="{BB962C8B-B14F-4D97-AF65-F5344CB8AC3E}">
        <p14:creationId xmlns:p14="http://schemas.microsoft.com/office/powerpoint/2010/main" val="3102721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41</a:t>
            </a:fld>
            <a:endParaRPr lang="en-US"/>
          </a:p>
        </p:txBody>
      </p:sp>
    </p:spTree>
    <p:extLst>
      <p:ext uri="{BB962C8B-B14F-4D97-AF65-F5344CB8AC3E}">
        <p14:creationId xmlns:p14="http://schemas.microsoft.com/office/powerpoint/2010/main" val="3121626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5B3A6-0D7D-7DD0-ABCE-BCD96AC17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3C37-F6DA-D6F9-5955-C35742818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F7650-AD18-589A-3995-8DB7FFD553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34A64B-C1E7-9490-90F1-F0BC9759B0FF}"/>
              </a:ext>
            </a:extLst>
          </p:cNvPr>
          <p:cNvSpPr>
            <a:spLocks noGrp="1"/>
          </p:cNvSpPr>
          <p:nvPr>
            <p:ph type="sldNum" sz="quarter" idx="5"/>
          </p:nvPr>
        </p:nvSpPr>
        <p:spPr/>
        <p:txBody>
          <a:bodyPr/>
          <a:lstStyle/>
          <a:p>
            <a:fld id="{F064BC05-A77F-4A63-B30C-12F9DCB432F1}" type="slidenum">
              <a:rPr lang="en-US" smtClean="0"/>
              <a:t>42</a:t>
            </a:fld>
            <a:endParaRPr lang="en-US"/>
          </a:p>
        </p:txBody>
      </p:sp>
    </p:spTree>
    <p:extLst>
      <p:ext uri="{BB962C8B-B14F-4D97-AF65-F5344CB8AC3E}">
        <p14:creationId xmlns:p14="http://schemas.microsoft.com/office/powerpoint/2010/main" val="1049929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5A86-ACDF-CE34-A6C1-BB6D409DD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A0A12-AC15-DF8D-CF79-6F1918BF2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09F03-9CFE-9419-DE94-D45D44F983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EF9807-B28C-4284-8DAA-7E0566F30D43}"/>
              </a:ext>
            </a:extLst>
          </p:cNvPr>
          <p:cNvSpPr>
            <a:spLocks noGrp="1"/>
          </p:cNvSpPr>
          <p:nvPr>
            <p:ph type="sldNum" sz="quarter" idx="5"/>
          </p:nvPr>
        </p:nvSpPr>
        <p:spPr/>
        <p:txBody>
          <a:bodyPr/>
          <a:lstStyle/>
          <a:p>
            <a:fld id="{F064BC05-A77F-4A63-B30C-12F9DCB432F1}" type="slidenum">
              <a:rPr lang="en-US" smtClean="0"/>
              <a:t>43</a:t>
            </a:fld>
            <a:endParaRPr lang="en-US"/>
          </a:p>
        </p:txBody>
      </p:sp>
    </p:spTree>
    <p:extLst>
      <p:ext uri="{BB962C8B-B14F-4D97-AF65-F5344CB8AC3E}">
        <p14:creationId xmlns:p14="http://schemas.microsoft.com/office/powerpoint/2010/main" val="388333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6E57D-F3DB-7B69-7D2B-ADC5B67AA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78661-2CED-CC95-AF50-FEA67EF7A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9F5C2-79A2-2558-25C8-01F5F66A0E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FDC9FB-E8F4-8F42-E441-3749DCDBF033}"/>
              </a:ext>
            </a:extLst>
          </p:cNvPr>
          <p:cNvSpPr>
            <a:spLocks noGrp="1"/>
          </p:cNvSpPr>
          <p:nvPr>
            <p:ph type="sldNum" sz="quarter" idx="5"/>
          </p:nvPr>
        </p:nvSpPr>
        <p:spPr/>
        <p:txBody>
          <a:bodyPr/>
          <a:lstStyle/>
          <a:p>
            <a:fld id="{F064BC05-A77F-4A63-B30C-12F9DCB432F1}" type="slidenum">
              <a:rPr lang="en-US" smtClean="0"/>
              <a:t>44</a:t>
            </a:fld>
            <a:endParaRPr lang="en-US"/>
          </a:p>
        </p:txBody>
      </p:sp>
    </p:spTree>
    <p:extLst>
      <p:ext uri="{BB962C8B-B14F-4D97-AF65-F5344CB8AC3E}">
        <p14:creationId xmlns:p14="http://schemas.microsoft.com/office/powerpoint/2010/main" val="4098130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DB9E-1632-95C1-C798-2760BA850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AC4ED-FAC5-DC70-D584-581FAF55B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09712-F4BB-7F69-9AB8-3C0EA976FB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0D623F-E359-CEAE-8476-CDC76075982D}"/>
              </a:ext>
            </a:extLst>
          </p:cNvPr>
          <p:cNvSpPr>
            <a:spLocks noGrp="1"/>
          </p:cNvSpPr>
          <p:nvPr>
            <p:ph type="sldNum" sz="quarter" idx="5"/>
          </p:nvPr>
        </p:nvSpPr>
        <p:spPr/>
        <p:txBody>
          <a:bodyPr/>
          <a:lstStyle/>
          <a:p>
            <a:fld id="{F064BC05-A77F-4A63-B30C-12F9DCB432F1}" type="slidenum">
              <a:rPr lang="en-US" smtClean="0"/>
              <a:t>45</a:t>
            </a:fld>
            <a:endParaRPr lang="en-US"/>
          </a:p>
        </p:txBody>
      </p:sp>
    </p:spTree>
    <p:extLst>
      <p:ext uri="{BB962C8B-B14F-4D97-AF65-F5344CB8AC3E}">
        <p14:creationId xmlns:p14="http://schemas.microsoft.com/office/powerpoint/2010/main" val="43234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418E-AE35-5D32-9EFD-10AEE2659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64871-403B-9AE9-9A7E-32714094E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E4CB4-AA0D-096D-C523-A75BDDBB6A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F198DF-6B4C-AE3B-21E9-46F4B2DC35BE}"/>
              </a:ext>
            </a:extLst>
          </p:cNvPr>
          <p:cNvSpPr>
            <a:spLocks noGrp="1"/>
          </p:cNvSpPr>
          <p:nvPr>
            <p:ph type="sldNum" sz="quarter" idx="5"/>
          </p:nvPr>
        </p:nvSpPr>
        <p:spPr/>
        <p:txBody>
          <a:bodyPr/>
          <a:lstStyle/>
          <a:p>
            <a:fld id="{F064BC05-A77F-4A63-B30C-12F9DCB432F1}" type="slidenum">
              <a:rPr lang="en-US" smtClean="0"/>
              <a:t>46</a:t>
            </a:fld>
            <a:endParaRPr lang="en-US"/>
          </a:p>
        </p:txBody>
      </p:sp>
    </p:spTree>
    <p:extLst>
      <p:ext uri="{BB962C8B-B14F-4D97-AF65-F5344CB8AC3E}">
        <p14:creationId xmlns:p14="http://schemas.microsoft.com/office/powerpoint/2010/main" val="3734089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7503-7F59-CA1C-8227-9A7D60B6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BBBED-CF2D-37BA-D46F-2C5E03239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02B207-1611-DF3A-AD09-30DE933689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380710-B6DC-EA41-7665-AA844AF851F1}"/>
              </a:ext>
            </a:extLst>
          </p:cNvPr>
          <p:cNvSpPr>
            <a:spLocks noGrp="1"/>
          </p:cNvSpPr>
          <p:nvPr>
            <p:ph type="sldNum" sz="quarter" idx="5"/>
          </p:nvPr>
        </p:nvSpPr>
        <p:spPr/>
        <p:txBody>
          <a:bodyPr/>
          <a:lstStyle/>
          <a:p>
            <a:fld id="{F064BC05-A77F-4A63-B30C-12F9DCB432F1}" type="slidenum">
              <a:rPr lang="en-US" smtClean="0"/>
              <a:t>47</a:t>
            </a:fld>
            <a:endParaRPr lang="en-US"/>
          </a:p>
        </p:txBody>
      </p:sp>
    </p:spTree>
    <p:extLst>
      <p:ext uri="{BB962C8B-B14F-4D97-AF65-F5344CB8AC3E}">
        <p14:creationId xmlns:p14="http://schemas.microsoft.com/office/powerpoint/2010/main" val="1521636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4C259-B8C1-28EB-4252-97F938BF3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D3158-E4F9-DD7A-91B7-9624B6DC5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B55FE-A088-3500-7870-3E475E8459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A69AA1-DEFB-26B1-D344-D5B7EDF3E1D0}"/>
              </a:ext>
            </a:extLst>
          </p:cNvPr>
          <p:cNvSpPr>
            <a:spLocks noGrp="1"/>
          </p:cNvSpPr>
          <p:nvPr>
            <p:ph type="sldNum" sz="quarter" idx="5"/>
          </p:nvPr>
        </p:nvSpPr>
        <p:spPr/>
        <p:txBody>
          <a:bodyPr/>
          <a:lstStyle/>
          <a:p>
            <a:fld id="{F064BC05-A77F-4A63-B30C-12F9DCB432F1}" type="slidenum">
              <a:rPr lang="en-US" smtClean="0"/>
              <a:t>48</a:t>
            </a:fld>
            <a:endParaRPr lang="en-US"/>
          </a:p>
        </p:txBody>
      </p:sp>
    </p:spTree>
    <p:extLst>
      <p:ext uri="{BB962C8B-B14F-4D97-AF65-F5344CB8AC3E}">
        <p14:creationId xmlns:p14="http://schemas.microsoft.com/office/powerpoint/2010/main" val="4144026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C3CB-29FA-F477-E21A-54A251C4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B3241-7173-48A2-A6DE-008DF0943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C0108-0654-9D21-B8ED-CD5FB8F614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55D76A-B83B-ABEF-DA1F-AF67F3B7A9DA}"/>
              </a:ext>
            </a:extLst>
          </p:cNvPr>
          <p:cNvSpPr>
            <a:spLocks noGrp="1"/>
          </p:cNvSpPr>
          <p:nvPr>
            <p:ph type="sldNum" sz="quarter" idx="5"/>
          </p:nvPr>
        </p:nvSpPr>
        <p:spPr/>
        <p:txBody>
          <a:bodyPr/>
          <a:lstStyle/>
          <a:p>
            <a:fld id="{F064BC05-A77F-4A63-B30C-12F9DCB432F1}" type="slidenum">
              <a:rPr lang="en-US" smtClean="0"/>
              <a:t>49</a:t>
            </a:fld>
            <a:endParaRPr lang="en-US"/>
          </a:p>
        </p:txBody>
      </p:sp>
    </p:spTree>
    <p:extLst>
      <p:ext uri="{BB962C8B-B14F-4D97-AF65-F5344CB8AC3E}">
        <p14:creationId xmlns:p14="http://schemas.microsoft.com/office/powerpoint/2010/main" val="3811991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50</a:t>
            </a:fld>
            <a:endParaRPr lang="en-US"/>
          </a:p>
        </p:txBody>
      </p:sp>
    </p:spTree>
    <p:extLst>
      <p:ext uri="{BB962C8B-B14F-4D97-AF65-F5344CB8AC3E}">
        <p14:creationId xmlns:p14="http://schemas.microsoft.com/office/powerpoint/2010/main" val="150383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anyone who doesn’t know, these are ridiculously high numbers of people being held in captivity. The United States incarcerates more people than any other similarly high income country or independent democracy. </a:t>
            </a:r>
          </a:p>
          <a:p>
            <a:endParaRPr lang="en-US" dirty="0"/>
          </a:p>
        </p:txBody>
      </p:sp>
      <p:sp>
        <p:nvSpPr>
          <p:cNvPr id="4" name="Slide Number Placeholder 3"/>
          <p:cNvSpPr>
            <a:spLocks noGrp="1"/>
          </p:cNvSpPr>
          <p:nvPr>
            <p:ph type="sldNum" sz="quarter" idx="5"/>
          </p:nvPr>
        </p:nvSpPr>
        <p:spPr/>
        <p:txBody>
          <a:bodyPr/>
          <a:lstStyle/>
          <a:p>
            <a:fld id="{7F73F212-4C4E-224F-A810-B592C9551384}" type="slidenum">
              <a:rPr lang="en-US" smtClean="0"/>
              <a:t>5</a:t>
            </a:fld>
            <a:endParaRPr lang="en-US"/>
          </a:p>
        </p:txBody>
      </p:sp>
    </p:spTree>
    <p:extLst>
      <p:ext uri="{BB962C8B-B14F-4D97-AF65-F5344CB8AC3E}">
        <p14:creationId xmlns:p14="http://schemas.microsoft.com/office/powerpoint/2010/main" val="555466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51</a:t>
            </a:fld>
            <a:endParaRPr lang="en-US"/>
          </a:p>
        </p:txBody>
      </p:sp>
    </p:spTree>
    <p:extLst>
      <p:ext uri="{BB962C8B-B14F-4D97-AF65-F5344CB8AC3E}">
        <p14:creationId xmlns:p14="http://schemas.microsoft.com/office/powerpoint/2010/main" val="23435480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52</a:t>
            </a:fld>
            <a:endParaRPr lang="en-US"/>
          </a:p>
        </p:txBody>
      </p:sp>
    </p:spTree>
    <p:extLst>
      <p:ext uri="{BB962C8B-B14F-4D97-AF65-F5344CB8AC3E}">
        <p14:creationId xmlns:p14="http://schemas.microsoft.com/office/powerpoint/2010/main" val="1227075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53</a:t>
            </a:fld>
            <a:endParaRPr lang="en-US"/>
          </a:p>
        </p:txBody>
      </p:sp>
    </p:spTree>
    <p:extLst>
      <p:ext uri="{BB962C8B-B14F-4D97-AF65-F5344CB8AC3E}">
        <p14:creationId xmlns:p14="http://schemas.microsoft.com/office/powerpoint/2010/main" val="496508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BC22-56AF-C95E-E0CA-1EBB68BE3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EC970-17A1-2870-3B6F-FE1611B93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994C3-8D54-2002-A549-E0F7723CE1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BC6CD0-9916-A455-F704-A53B639703CC}"/>
              </a:ext>
            </a:extLst>
          </p:cNvPr>
          <p:cNvSpPr>
            <a:spLocks noGrp="1"/>
          </p:cNvSpPr>
          <p:nvPr>
            <p:ph type="sldNum" sz="quarter" idx="5"/>
          </p:nvPr>
        </p:nvSpPr>
        <p:spPr/>
        <p:txBody>
          <a:bodyPr/>
          <a:lstStyle/>
          <a:p>
            <a:fld id="{F064BC05-A77F-4A63-B30C-12F9DCB432F1}" type="slidenum">
              <a:rPr lang="en-US" smtClean="0"/>
              <a:t>54</a:t>
            </a:fld>
            <a:endParaRPr lang="en-US"/>
          </a:p>
        </p:txBody>
      </p:sp>
    </p:spTree>
    <p:extLst>
      <p:ext uri="{BB962C8B-B14F-4D97-AF65-F5344CB8AC3E}">
        <p14:creationId xmlns:p14="http://schemas.microsoft.com/office/powerpoint/2010/main" val="289004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D8778-C0BF-6802-80C0-6D6CF1122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FEE92-EC56-C4D9-9D97-A8DA66920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BA959-9455-68D5-BFFF-F4B76635A3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5B291F-32B5-1C82-42B3-F20017AE17BF}"/>
              </a:ext>
            </a:extLst>
          </p:cNvPr>
          <p:cNvSpPr>
            <a:spLocks noGrp="1"/>
          </p:cNvSpPr>
          <p:nvPr>
            <p:ph type="sldNum" sz="quarter" idx="5"/>
          </p:nvPr>
        </p:nvSpPr>
        <p:spPr/>
        <p:txBody>
          <a:bodyPr/>
          <a:lstStyle/>
          <a:p>
            <a:fld id="{F064BC05-A77F-4A63-B30C-12F9DCB432F1}" type="slidenum">
              <a:rPr lang="en-US" smtClean="0"/>
              <a:t>55</a:t>
            </a:fld>
            <a:endParaRPr lang="en-US"/>
          </a:p>
        </p:txBody>
      </p:sp>
    </p:spTree>
    <p:extLst>
      <p:ext uri="{BB962C8B-B14F-4D97-AF65-F5344CB8AC3E}">
        <p14:creationId xmlns:p14="http://schemas.microsoft.com/office/powerpoint/2010/main" val="2299115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0ABA-9C91-9045-B731-356100F60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282BD-9FC9-8E14-F608-E8DE92D48B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D43E9-2E4E-5B34-9A38-49A44DE579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87E68A-7E2C-75EE-19D7-3FD43C1E7B3E}"/>
              </a:ext>
            </a:extLst>
          </p:cNvPr>
          <p:cNvSpPr>
            <a:spLocks noGrp="1"/>
          </p:cNvSpPr>
          <p:nvPr>
            <p:ph type="sldNum" sz="quarter" idx="5"/>
          </p:nvPr>
        </p:nvSpPr>
        <p:spPr/>
        <p:txBody>
          <a:bodyPr/>
          <a:lstStyle/>
          <a:p>
            <a:fld id="{F064BC05-A77F-4A63-B30C-12F9DCB432F1}" type="slidenum">
              <a:rPr lang="en-US" smtClean="0"/>
              <a:t>56</a:t>
            </a:fld>
            <a:endParaRPr lang="en-US"/>
          </a:p>
        </p:txBody>
      </p:sp>
    </p:spTree>
    <p:extLst>
      <p:ext uri="{BB962C8B-B14F-4D97-AF65-F5344CB8AC3E}">
        <p14:creationId xmlns:p14="http://schemas.microsoft.com/office/powerpoint/2010/main" val="2635842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26047-69FE-3234-002F-B79D652EA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32F0C-A381-C80C-1F17-4C7CBB313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5B7F1-B85C-DF43-24F8-AF92606ACD25}"/>
              </a:ext>
            </a:extLst>
          </p:cNvPr>
          <p:cNvSpPr>
            <a:spLocks noGrp="1"/>
          </p:cNvSpPr>
          <p:nvPr>
            <p:ph type="body" idx="1"/>
          </p:nvPr>
        </p:nvSpPr>
        <p:spPr/>
        <p:txBody>
          <a:bodyPr/>
          <a:lstStyle/>
          <a:p>
            <a:r>
              <a:rPr lang="en-US" dirty="0"/>
              <a:t>Stigma is a lasting burden. Michelle Alexander and the “new Jim Crow” – time served doesn’t mean anything. Today people talk about a social STAIN. Reinforced by criminal records, things like “sex offender” registry, stereotyping about ”offenders” and institutional bias – like in health care settings. </a:t>
            </a:r>
          </a:p>
        </p:txBody>
      </p:sp>
      <p:sp>
        <p:nvSpPr>
          <p:cNvPr id="4" name="Slide Number Placeholder 3">
            <a:extLst>
              <a:ext uri="{FF2B5EF4-FFF2-40B4-BE49-F238E27FC236}">
                <a16:creationId xmlns:a16="http://schemas.microsoft.com/office/drawing/2014/main" id="{3D09DDB0-E344-B569-94CF-FB9FC0D53B5F}"/>
              </a:ext>
            </a:extLst>
          </p:cNvPr>
          <p:cNvSpPr>
            <a:spLocks noGrp="1"/>
          </p:cNvSpPr>
          <p:nvPr>
            <p:ph type="sldNum" sz="quarter" idx="5"/>
          </p:nvPr>
        </p:nvSpPr>
        <p:spPr/>
        <p:txBody>
          <a:bodyPr/>
          <a:lstStyle/>
          <a:p>
            <a:fld id="{F064BC05-A77F-4A63-B30C-12F9DCB432F1}" type="slidenum">
              <a:rPr lang="en-US" smtClean="0"/>
              <a:t>57</a:t>
            </a:fld>
            <a:endParaRPr lang="en-US"/>
          </a:p>
        </p:txBody>
      </p:sp>
    </p:spTree>
    <p:extLst>
      <p:ext uri="{BB962C8B-B14F-4D97-AF65-F5344CB8AC3E}">
        <p14:creationId xmlns:p14="http://schemas.microsoft.com/office/powerpoint/2010/main" val="16716797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CCCD0-350B-CBAE-9EA9-EECCF1BE6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42D22-7473-8E31-E4D6-CCB36D541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36AD1-A215-2044-4B4A-86A17E0854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A66324-944B-FB56-5E92-1D5DFE3E52C0}"/>
              </a:ext>
            </a:extLst>
          </p:cNvPr>
          <p:cNvSpPr>
            <a:spLocks noGrp="1"/>
          </p:cNvSpPr>
          <p:nvPr>
            <p:ph type="sldNum" sz="quarter" idx="5"/>
          </p:nvPr>
        </p:nvSpPr>
        <p:spPr/>
        <p:txBody>
          <a:bodyPr/>
          <a:lstStyle/>
          <a:p>
            <a:fld id="{F064BC05-A77F-4A63-B30C-12F9DCB432F1}" type="slidenum">
              <a:rPr lang="en-US" smtClean="0"/>
              <a:t>58</a:t>
            </a:fld>
            <a:endParaRPr lang="en-US"/>
          </a:p>
        </p:txBody>
      </p:sp>
    </p:spTree>
    <p:extLst>
      <p:ext uri="{BB962C8B-B14F-4D97-AF65-F5344CB8AC3E}">
        <p14:creationId xmlns:p14="http://schemas.microsoft.com/office/powerpoint/2010/main" val="2315818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59</a:t>
            </a:fld>
            <a:endParaRPr lang="en-US"/>
          </a:p>
        </p:txBody>
      </p:sp>
    </p:spTree>
    <p:extLst>
      <p:ext uri="{BB962C8B-B14F-4D97-AF65-F5344CB8AC3E}">
        <p14:creationId xmlns:p14="http://schemas.microsoft.com/office/powerpoint/2010/main" val="1503835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4BC05-A77F-4A63-B30C-12F9DCB432F1}" type="slidenum">
              <a:rPr lang="en-US" smtClean="0"/>
              <a:t>60</a:t>
            </a:fld>
            <a:endParaRPr lang="en-US"/>
          </a:p>
        </p:txBody>
      </p:sp>
    </p:spTree>
    <p:extLst>
      <p:ext uri="{BB962C8B-B14F-4D97-AF65-F5344CB8AC3E}">
        <p14:creationId xmlns:p14="http://schemas.microsoft.com/office/powerpoint/2010/main" val="234354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 per capita rate of incarceration in many states mirrors or outpaces that of countries that are notorious for human rights violations. </a:t>
            </a:r>
          </a:p>
          <a:p>
            <a:endParaRPr lang="en-US" dirty="0"/>
          </a:p>
          <a:p>
            <a:r>
              <a:rPr lang="en-US" dirty="0"/>
              <a:t>I just want to make note of El Salvador at the top of this chart from Prison Policy Initiative.  El Salvador has the dubious honor of 1</a:t>
            </a:r>
            <a:r>
              <a:rPr lang="en-US" baseline="30000" dirty="0"/>
              <a:t>st</a:t>
            </a:r>
            <a:r>
              <a:rPr lang="en-US" dirty="0"/>
              <a:t> place status in world incarcerations rates. It is neither accident nor coincidence that the Trump administration is collaborating with the El Salvadorian government to advance its xenophobic aims and it’s also something that we have US states with per capita incarceration rates that are nearly identical to El Salvador. It is a literal takes one to know one situation we have here.</a:t>
            </a:r>
          </a:p>
        </p:txBody>
      </p:sp>
      <p:sp>
        <p:nvSpPr>
          <p:cNvPr id="4" name="Slide Number Placeholder 3"/>
          <p:cNvSpPr>
            <a:spLocks noGrp="1"/>
          </p:cNvSpPr>
          <p:nvPr>
            <p:ph type="sldNum" sz="quarter" idx="5"/>
          </p:nvPr>
        </p:nvSpPr>
        <p:spPr/>
        <p:txBody>
          <a:bodyPr/>
          <a:lstStyle/>
          <a:p>
            <a:fld id="{7F73F212-4C4E-224F-A810-B592C9551384}" type="slidenum">
              <a:rPr lang="en-US" smtClean="0"/>
              <a:t>6</a:t>
            </a:fld>
            <a:endParaRPr lang="en-US"/>
          </a:p>
        </p:txBody>
      </p:sp>
    </p:spTree>
    <p:extLst>
      <p:ext uri="{BB962C8B-B14F-4D97-AF65-F5344CB8AC3E}">
        <p14:creationId xmlns:p14="http://schemas.microsoft.com/office/powerpoint/2010/main" val="29132269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Whitney talked about some of the health disparities that we see for incarcerated and formerly incarcerated people – I want to talk about the cycle that </a:t>
            </a:r>
            <a:r>
              <a:rPr lang="en-US" dirty="0" err="1"/>
              <a:t>carcerality</a:t>
            </a:r>
            <a:r>
              <a:rPr lang="en-US" dirty="0"/>
              <a:t>, medicine, and racism are all in together, and how medicine isn’t just an unwilling bystander in that cycle but a prime participant in it. </a:t>
            </a:r>
          </a:p>
          <a:p>
            <a:endParaRPr lang="en-US" dirty="0"/>
          </a:p>
          <a:p>
            <a:r>
              <a:rPr lang="en-US" dirty="0"/>
              <a:t>And then we’ll talk about what it might look like to use abolition – or, if that feels like a scary word – to use FREEDOM as a concept in bioethics especially when we think about racialized or incarcerated or otherwise vulnerable patients in our system. Freedom being stronger and more pervasive than autonomy. </a:t>
            </a:r>
          </a:p>
          <a:p>
            <a:endParaRPr lang="en-US" dirty="0"/>
          </a:p>
          <a:p>
            <a:r>
              <a:rPr lang="en-US" dirty="0"/>
              <a:t>So we will start with </a:t>
            </a:r>
            <a:r>
              <a:rPr lang="en-US" dirty="0" err="1"/>
              <a:t>carcerality</a:t>
            </a:r>
            <a:r>
              <a:rPr lang="en-US" dirty="0"/>
              <a:t> in medicine </a:t>
            </a:r>
          </a:p>
        </p:txBody>
      </p:sp>
      <p:sp>
        <p:nvSpPr>
          <p:cNvPr id="4" name="Slide Number Placeholder 3"/>
          <p:cNvSpPr>
            <a:spLocks noGrp="1"/>
          </p:cNvSpPr>
          <p:nvPr>
            <p:ph type="sldNum" sz="quarter" idx="5"/>
          </p:nvPr>
        </p:nvSpPr>
        <p:spPr/>
        <p:txBody>
          <a:bodyPr/>
          <a:lstStyle/>
          <a:p>
            <a:fld id="{F064BC05-A77F-4A63-B30C-12F9DCB432F1}" type="slidenum">
              <a:rPr lang="en-US" smtClean="0"/>
              <a:t>61</a:t>
            </a:fld>
            <a:endParaRPr lang="en-US"/>
          </a:p>
        </p:txBody>
      </p:sp>
    </p:spTree>
    <p:extLst>
      <p:ext uri="{BB962C8B-B14F-4D97-AF65-F5344CB8AC3E}">
        <p14:creationId xmlns:p14="http://schemas.microsoft.com/office/powerpoint/2010/main" val="12270757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18B96-C604-1A95-F1AC-3F60CF748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70A48-4683-7A00-D64F-7FB0CEA57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85117-312F-9788-6BE8-3C3EF3251FDC}"/>
              </a:ext>
            </a:extLst>
          </p:cNvPr>
          <p:cNvSpPr>
            <a:spLocks noGrp="1"/>
          </p:cNvSpPr>
          <p:nvPr>
            <p:ph type="body" idx="1"/>
          </p:nvPr>
        </p:nvSpPr>
        <p:spPr/>
        <p:txBody>
          <a:bodyPr/>
          <a:lstStyle/>
          <a:p>
            <a:r>
              <a:rPr lang="en-US" dirty="0"/>
              <a:t>All of these have carceral elements. What do I mean by carceral – they have an element of force, control, coercion. They have an element of restricted movement or freedom. They have an element of surveillance with known or implied threats. They share common features with a prison environment. </a:t>
            </a:r>
          </a:p>
        </p:txBody>
      </p:sp>
      <p:sp>
        <p:nvSpPr>
          <p:cNvPr id="4" name="Slide Number Placeholder 3">
            <a:extLst>
              <a:ext uri="{FF2B5EF4-FFF2-40B4-BE49-F238E27FC236}">
                <a16:creationId xmlns:a16="http://schemas.microsoft.com/office/drawing/2014/main" id="{C79D71ED-4922-3D14-7A66-B7F52BDEFFF3}"/>
              </a:ext>
            </a:extLst>
          </p:cNvPr>
          <p:cNvSpPr>
            <a:spLocks noGrp="1"/>
          </p:cNvSpPr>
          <p:nvPr>
            <p:ph type="sldNum" sz="quarter" idx="5"/>
          </p:nvPr>
        </p:nvSpPr>
        <p:spPr/>
        <p:txBody>
          <a:bodyPr/>
          <a:lstStyle/>
          <a:p>
            <a:fld id="{F064BC05-A77F-4A63-B30C-12F9DCB432F1}" type="slidenum">
              <a:rPr lang="en-US" smtClean="0"/>
              <a:t>65</a:t>
            </a:fld>
            <a:endParaRPr lang="en-US"/>
          </a:p>
        </p:txBody>
      </p:sp>
    </p:spTree>
    <p:extLst>
      <p:ext uri="{BB962C8B-B14F-4D97-AF65-F5344CB8AC3E}">
        <p14:creationId xmlns:p14="http://schemas.microsoft.com/office/powerpoint/2010/main" val="3563469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7C54-ED79-776E-FB2B-4BCB479A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485B1-FF03-5D16-98F9-9E2BB10F1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EC080-C3B8-44F4-594B-D727F7FEFFEF}"/>
              </a:ext>
            </a:extLst>
          </p:cNvPr>
          <p:cNvSpPr>
            <a:spLocks noGrp="1"/>
          </p:cNvSpPr>
          <p:nvPr>
            <p:ph type="body" idx="1"/>
          </p:nvPr>
        </p:nvSpPr>
        <p:spPr/>
        <p:txBody>
          <a:bodyPr/>
          <a:lstStyle/>
          <a:p>
            <a:r>
              <a:rPr lang="en-US" dirty="0"/>
              <a:t>In this great article in JLME, Rafik wrote about involuntary commitment as a “carceral health service” and a “health care to prison pipeline.” This quote is great, where he says: </a:t>
            </a:r>
          </a:p>
          <a:p>
            <a:endParaRPr lang="en-US" dirty="0"/>
          </a:p>
          <a:p>
            <a:r>
              <a:rPr lang="en-US" dirty="0"/>
              <a:t>And here, he notes the racism embedded in the system. So that brings us to…</a:t>
            </a:r>
          </a:p>
        </p:txBody>
      </p:sp>
      <p:sp>
        <p:nvSpPr>
          <p:cNvPr id="4" name="Slide Number Placeholder 3">
            <a:extLst>
              <a:ext uri="{FF2B5EF4-FFF2-40B4-BE49-F238E27FC236}">
                <a16:creationId xmlns:a16="http://schemas.microsoft.com/office/drawing/2014/main" id="{201DB01B-FF86-9EBB-7683-9FA23074CCBB}"/>
              </a:ext>
            </a:extLst>
          </p:cNvPr>
          <p:cNvSpPr>
            <a:spLocks noGrp="1"/>
          </p:cNvSpPr>
          <p:nvPr>
            <p:ph type="sldNum" sz="quarter" idx="5"/>
          </p:nvPr>
        </p:nvSpPr>
        <p:spPr/>
        <p:txBody>
          <a:bodyPr/>
          <a:lstStyle/>
          <a:p>
            <a:fld id="{F064BC05-A77F-4A63-B30C-12F9DCB432F1}" type="slidenum">
              <a:rPr lang="en-US" smtClean="0"/>
              <a:t>66</a:t>
            </a:fld>
            <a:endParaRPr lang="en-US"/>
          </a:p>
        </p:txBody>
      </p:sp>
    </p:spTree>
    <p:extLst>
      <p:ext uri="{BB962C8B-B14F-4D97-AF65-F5344CB8AC3E}">
        <p14:creationId xmlns:p14="http://schemas.microsoft.com/office/powerpoint/2010/main" val="3034882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29A08-CF8B-076D-EC05-9C27D685C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3D732-BA0B-14A7-F200-B8BDCB37D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8809A-3510-29CD-AA4D-519817E8A690}"/>
              </a:ext>
            </a:extLst>
          </p:cNvPr>
          <p:cNvSpPr>
            <a:spLocks noGrp="1"/>
          </p:cNvSpPr>
          <p:nvPr>
            <p:ph type="body" idx="1"/>
          </p:nvPr>
        </p:nvSpPr>
        <p:spPr/>
        <p:txBody>
          <a:bodyPr/>
          <a:lstStyle/>
          <a:p>
            <a:r>
              <a:rPr lang="en-US" dirty="0"/>
              <a:t>Who do these carceral elements of the </a:t>
            </a:r>
            <a:r>
              <a:rPr lang="en-US" dirty="0" err="1"/>
              <a:t>healthc</a:t>
            </a:r>
            <a:r>
              <a:rPr lang="en-US" dirty="0"/>
              <a:t> are system happen to, and where do they happen? … </a:t>
            </a:r>
          </a:p>
          <a:p>
            <a:endParaRPr lang="en-US" dirty="0"/>
          </a:p>
          <a:p>
            <a:r>
              <a:rPr lang="en-US" dirty="0"/>
              <a:t>You can see that public insurance has a lot to do with whether or not security and police are heavily present. Which of course is correlated with poverty, economic disinvestment, and racism. </a:t>
            </a:r>
          </a:p>
        </p:txBody>
      </p:sp>
      <p:sp>
        <p:nvSpPr>
          <p:cNvPr id="4" name="Slide Number Placeholder 3">
            <a:extLst>
              <a:ext uri="{FF2B5EF4-FFF2-40B4-BE49-F238E27FC236}">
                <a16:creationId xmlns:a16="http://schemas.microsoft.com/office/drawing/2014/main" id="{1A6B77BC-6A45-DF40-16F1-979A4E168687}"/>
              </a:ext>
            </a:extLst>
          </p:cNvPr>
          <p:cNvSpPr>
            <a:spLocks noGrp="1"/>
          </p:cNvSpPr>
          <p:nvPr>
            <p:ph type="sldNum" sz="quarter" idx="5"/>
          </p:nvPr>
        </p:nvSpPr>
        <p:spPr/>
        <p:txBody>
          <a:bodyPr/>
          <a:lstStyle/>
          <a:p>
            <a:fld id="{F064BC05-A77F-4A63-B30C-12F9DCB432F1}" type="slidenum">
              <a:rPr lang="en-US" smtClean="0"/>
              <a:t>67</a:t>
            </a:fld>
            <a:endParaRPr lang="en-US"/>
          </a:p>
        </p:txBody>
      </p:sp>
    </p:spTree>
    <p:extLst>
      <p:ext uri="{BB962C8B-B14F-4D97-AF65-F5344CB8AC3E}">
        <p14:creationId xmlns:p14="http://schemas.microsoft.com/office/powerpoint/2010/main" val="24665345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DBCC4-D57A-2F11-E176-0EF7551E8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BD8B5-FA22-200B-9C03-54BD6A0C7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12313E-5E70-392F-5D09-68CFE175999A}"/>
              </a:ext>
            </a:extLst>
          </p:cNvPr>
          <p:cNvSpPr>
            <a:spLocks noGrp="1"/>
          </p:cNvSpPr>
          <p:nvPr>
            <p:ph type="body" idx="1"/>
          </p:nvPr>
        </p:nvSpPr>
        <p:spPr/>
        <p:txBody>
          <a:bodyPr/>
          <a:lstStyle/>
          <a:p>
            <a:r>
              <a:rPr lang="en-US" dirty="0"/>
              <a:t>We can see dozens of studies just like this. People who are most likely to be restrained, arrested in a hospital, or have any number of those carceral </a:t>
            </a:r>
            <a:r>
              <a:rPr lang="en-US" dirty="0" err="1"/>
              <a:t>techniqus</a:t>
            </a:r>
            <a:r>
              <a:rPr lang="en-US" dirty="0"/>
              <a:t> applied against them – they are racialized people. This study is striking and shows that Black patients are 3 times more likely to be physically restrained… </a:t>
            </a:r>
          </a:p>
        </p:txBody>
      </p:sp>
      <p:sp>
        <p:nvSpPr>
          <p:cNvPr id="4" name="Slide Number Placeholder 3">
            <a:extLst>
              <a:ext uri="{FF2B5EF4-FFF2-40B4-BE49-F238E27FC236}">
                <a16:creationId xmlns:a16="http://schemas.microsoft.com/office/drawing/2014/main" id="{D404D1D6-78C7-85D5-0FFB-0EC1F6B3B8F4}"/>
              </a:ext>
            </a:extLst>
          </p:cNvPr>
          <p:cNvSpPr>
            <a:spLocks noGrp="1"/>
          </p:cNvSpPr>
          <p:nvPr>
            <p:ph type="sldNum" sz="quarter" idx="5"/>
          </p:nvPr>
        </p:nvSpPr>
        <p:spPr/>
        <p:txBody>
          <a:bodyPr/>
          <a:lstStyle/>
          <a:p>
            <a:fld id="{F064BC05-A77F-4A63-B30C-12F9DCB432F1}" type="slidenum">
              <a:rPr lang="en-US" smtClean="0"/>
              <a:t>68</a:t>
            </a:fld>
            <a:endParaRPr lang="en-US"/>
          </a:p>
        </p:txBody>
      </p:sp>
    </p:spTree>
    <p:extLst>
      <p:ext uri="{BB962C8B-B14F-4D97-AF65-F5344CB8AC3E}">
        <p14:creationId xmlns:p14="http://schemas.microsoft.com/office/powerpoint/2010/main" val="25259945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the case? Of course racism is the obvious answer. But I think going back in our history is helpful – because it helps us see that it’s not just racism that arose de novo out of the universe. It’s racism that was corroborated by, invented by, pathologized by, objectified by – science and medicine as fields. </a:t>
            </a:r>
          </a:p>
          <a:p>
            <a:endParaRPr lang="en-US" dirty="0"/>
          </a:p>
          <a:p>
            <a:r>
              <a:rPr lang="en-US" dirty="0"/>
              <a:t>Here we have Thomas Jefferson who wrote in a founding document that we revere and keep in the Smithsonian – that Black people, a distinct race, are inferior to white people in the endowments of both body and mind. Working with Dr. Samuel Cartwright, Jefferson and other founding fathers used scientific justifications to insist that Black people were morally inferior and therefore slavery was justified, or unproblematic, or even, Jefferson sometimes argued, GOOD for Black people because working in the fields helped vitalize their inferior lungs. Science, psychiatry, medicine invented diseases, like </a:t>
            </a:r>
            <a:r>
              <a:rPr lang="en-US" dirty="0" err="1"/>
              <a:t>drapetomania</a:t>
            </a:r>
            <a:r>
              <a:rPr lang="en-US" dirty="0"/>
              <a:t>, to pathologize the very normal reaction of enslaved people to run away from their captors. And medicine, as in J Marion Sims and others, invented and perfected surgical techniques and invented medical devices like the speculum by cruelly and torturously testing and practicing on enslaved women, before finally perfecting and moving on to white women. </a:t>
            </a:r>
          </a:p>
          <a:p>
            <a:endParaRPr lang="en-US" dirty="0"/>
          </a:p>
          <a:p>
            <a:r>
              <a:rPr lang="en-US" dirty="0"/>
              <a:t>So we know this history. And the history is more present than we would hope to believe. And medicine plays a bigger role int eh history than we wish to admit. </a:t>
            </a:r>
          </a:p>
        </p:txBody>
      </p:sp>
      <p:sp>
        <p:nvSpPr>
          <p:cNvPr id="4" name="Slide Number Placeholder 3"/>
          <p:cNvSpPr>
            <a:spLocks noGrp="1"/>
          </p:cNvSpPr>
          <p:nvPr>
            <p:ph type="sldNum" sz="quarter" idx="5"/>
          </p:nvPr>
        </p:nvSpPr>
        <p:spPr/>
        <p:txBody>
          <a:bodyPr/>
          <a:lstStyle/>
          <a:p>
            <a:fld id="{7F73F212-4C4E-224F-A810-B592C9551384}" type="slidenum">
              <a:rPr lang="en-US" smtClean="0"/>
              <a:t>69</a:t>
            </a:fld>
            <a:endParaRPr lang="en-US"/>
          </a:p>
        </p:txBody>
      </p:sp>
    </p:spTree>
    <p:extLst>
      <p:ext uri="{BB962C8B-B14F-4D97-AF65-F5344CB8AC3E}">
        <p14:creationId xmlns:p14="http://schemas.microsoft.com/office/powerpoint/2010/main" val="1086225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07819-DD55-762F-4A9E-9F6513C5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FE0CB-796D-BA4E-8590-DBC4982CF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C1C47-C0D9-85E7-E2BB-FB07E1411081}"/>
              </a:ext>
            </a:extLst>
          </p:cNvPr>
          <p:cNvSpPr>
            <a:spLocks noGrp="1"/>
          </p:cNvSpPr>
          <p:nvPr>
            <p:ph type="body" idx="1"/>
          </p:nvPr>
        </p:nvSpPr>
        <p:spPr/>
        <p:txBody>
          <a:bodyPr/>
          <a:lstStyle/>
          <a:p>
            <a:r>
              <a:rPr lang="en-US" dirty="0"/>
              <a:t>Those myths pervade today… </a:t>
            </a:r>
          </a:p>
        </p:txBody>
      </p:sp>
      <p:sp>
        <p:nvSpPr>
          <p:cNvPr id="4" name="Slide Number Placeholder 3">
            <a:extLst>
              <a:ext uri="{FF2B5EF4-FFF2-40B4-BE49-F238E27FC236}">
                <a16:creationId xmlns:a16="http://schemas.microsoft.com/office/drawing/2014/main" id="{E4E56449-25A8-9D1F-68D6-1C9DA7F194DC}"/>
              </a:ext>
            </a:extLst>
          </p:cNvPr>
          <p:cNvSpPr>
            <a:spLocks noGrp="1"/>
          </p:cNvSpPr>
          <p:nvPr>
            <p:ph type="sldNum" sz="quarter" idx="5"/>
          </p:nvPr>
        </p:nvSpPr>
        <p:spPr/>
        <p:txBody>
          <a:bodyPr/>
          <a:lstStyle/>
          <a:p>
            <a:fld id="{F064BC05-A77F-4A63-B30C-12F9DCB432F1}" type="slidenum">
              <a:rPr lang="en-US" smtClean="0"/>
              <a:t>70</a:t>
            </a:fld>
            <a:endParaRPr lang="en-US"/>
          </a:p>
        </p:txBody>
      </p:sp>
    </p:spTree>
    <p:extLst>
      <p:ext uri="{BB962C8B-B14F-4D97-AF65-F5344CB8AC3E}">
        <p14:creationId xmlns:p14="http://schemas.microsoft.com/office/powerpoint/2010/main" val="35875312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83B15-7130-1B13-DFF1-E73E14595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1750E-D0C8-F757-087B-3CBE71FAC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521C0-C96D-4002-6354-D8F9C0C96AC0}"/>
              </a:ext>
            </a:extLst>
          </p:cNvPr>
          <p:cNvSpPr>
            <a:spLocks noGrp="1"/>
          </p:cNvSpPr>
          <p:nvPr>
            <p:ph type="body" idx="1"/>
          </p:nvPr>
        </p:nvSpPr>
        <p:spPr/>
        <p:txBody>
          <a:bodyPr/>
          <a:lstStyle/>
          <a:p>
            <a:r>
              <a:rPr lang="en-US" dirty="0"/>
              <a:t>So, why abolition, as a way forward? </a:t>
            </a:r>
          </a:p>
          <a:p>
            <a:endParaRPr lang="en-US" dirty="0"/>
          </a:p>
          <a:p>
            <a:r>
              <a:rPr lang="en-US" dirty="0"/>
              <a:t>What does abolition mean? We apply it to institutions that are incompatible, wholly, with our ideals and values, and yet, they exist in society and they don’t receive the level of criticality or critique that we would expect. Slavery was that institution here in the US for 400 years. </a:t>
            </a:r>
          </a:p>
          <a:p>
            <a:endParaRPr lang="en-US" dirty="0"/>
          </a:p>
          <a:p>
            <a:r>
              <a:rPr lang="en-US" dirty="0"/>
              <a:t>So abolition starts with making the contrast – between the institutions and our values – visible and stark. The notion is that maybe the only viable path forward is to completely abolish these institutions in their current form. </a:t>
            </a:r>
          </a:p>
          <a:p>
            <a:endParaRPr lang="en-US" dirty="0"/>
          </a:p>
          <a:p>
            <a:r>
              <a:rPr lang="en-US" dirty="0"/>
              <a:t>Where we often end up, though, as ethicists and as lawyers, is in reforming those institutions around the edges. A middle ground. A compromise. We work to make them better, from within and from outside, and we critique them for the ways they are incompatible with values like humanity and justice. But we rarely argue that they should be dismantled altogether. But I’d ask – if we as ethicists and lawyers were to look back and pretend we existed in the time of slavery, would we feel confident advocating for reforms? Or would we, like many did at the time, say that the institution was so morally abhorrent that the only solution was abolition? Where would we </a:t>
            </a:r>
            <a:r>
              <a:rPr lang="en-US" dirty="0" err="1"/>
              <a:t>hahve</a:t>
            </a:r>
            <a:r>
              <a:rPr lang="en-US" dirty="0"/>
              <a:t> stood then? Where do we stand today? </a:t>
            </a:r>
          </a:p>
        </p:txBody>
      </p:sp>
      <p:sp>
        <p:nvSpPr>
          <p:cNvPr id="4" name="Slide Number Placeholder 3">
            <a:extLst>
              <a:ext uri="{FF2B5EF4-FFF2-40B4-BE49-F238E27FC236}">
                <a16:creationId xmlns:a16="http://schemas.microsoft.com/office/drawing/2014/main" id="{08777CED-E008-5E30-6C82-556323611314}"/>
              </a:ext>
            </a:extLst>
          </p:cNvPr>
          <p:cNvSpPr>
            <a:spLocks noGrp="1"/>
          </p:cNvSpPr>
          <p:nvPr>
            <p:ph type="sldNum" sz="quarter" idx="5"/>
          </p:nvPr>
        </p:nvSpPr>
        <p:spPr/>
        <p:txBody>
          <a:bodyPr/>
          <a:lstStyle/>
          <a:p>
            <a:fld id="{F064BC05-A77F-4A63-B30C-12F9DCB432F1}" type="slidenum">
              <a:rPr lang="en-US" smtClean="0"/>
              <a:t>71</a:t>
            </a:fld>
            <a:endParaRPr lang="en-US"/>
          </a:p>
        </p:txBody>
      </p:sp>
    </p:spTree>
    <p:extLst>
      <p:ext uri="{BB962C8B-B14F-4D97-AF65-F5344CB8AC3E}">
        <p14:creationId xmlns:p14="http://schemas.microsoft.com/office/powerpoint/2010/main" val="3450346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800" b="0" i="0" u="none" strike="noStrike" dirty="0">
                <a:solidFill>
                  <a:srgbClr val="595959"/>
                </a:solidFill>
                <a:effectLst/>
                <a:latin typeface="Arial" panose="020B0604020202020204" pitchFamily="34" charset="0"/>
              </a:rPr>
              <a:t>Critique of the carceral state has sometimes reached broader calls for abolition. During the 2020 movement for Black lives, some called to “defund” the police, which was essentially a call for abolition. It did not gain mainstream traction. </a:t>
            </a:r>
            <a:endParaRPr lang="en-US" b="0" dirty="0">
              <a:effectLst/>
            </a:endParaRPr>
          </a:p>
          <a:p>
            <a:pPr rtl="0">
              <a:spcBef>
                <a:spcPts val="0"/>
              </a:spcBef>
              <a:spcAft>
                <a:spcPts val="1200"/>
              </a:spcAft>
            </a:pPr>
            <a:r>
              <a:rPr lang="en-US" sz="1800" b="0" i="0" u="none" strike="noStrike" dirty="0">
                <a:solidFill>
                  <a:srgbClr val="595959"/>
                </a:solidFill>
                <a:effectLst/>
                <a:latin typeface="Arial" panose="020B0604020202020204" pitchFamily="34" charset="0"/>
              </a:rPr>
              <a:t>What we are left with are reforms. One of the tenets of abolition that is worth noting is--just as with slavery, calls to abolish things that seem like mainstays of American life are always met with bewilderment and fierce objection. Even MSNBC commentators essentially scoff at calls to “defund the police” now. No matter how liberal, institutions will tend to protect other institutions. Institutions and bureaucracies prop one another up.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1B4EA-56FE-6A4D-9303-05A7AC8419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5863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800" b="0" i="0" u="none" strike="noStrike" dirty="0">
                <a:solidFill>
                  <a:srgbClr val="595959"/>
                </a:solidFill>
                <a:effectLst/>
                <a:latin typeface="Arial" panose="020B0604020202020204" pitchFamily="34" charset="0"/>
              </a:rPr>
              <a:t>Abolition encourages us to see the most far reaching possibilities, and to imagine what a world could look like without the institutions we take for granted. It asks us not to compromise, not to just “take the good with the bad.” </a:t>
            </a:r>
            <a:endParaRPr lang="en-US" b="0" dirty="0">
              <a:effectLst/>
            </a:endParaRPr>
          </a:p>
          <a:p>
            <a:r>
              <a:rPr lang="en-US" sz="1800" b="0" i="0" u="none" strike="noStrike" dirty="0">
                <a:solidFill>
                  <a:srgbClr val="595959"/>
                </a:solidFill>
                <a:effectLst/>
                <a:latin typeface="Arial" panose="020B0604020202020204" pitchFamily="34" charset="0"/>
              </a:rPr>
              <a:t>For example, rather than accepting that the prison industrial complex sometimes locks people up who are innocent, often kills people who did not deserve to die, always subjects people to horrendous conditions that are beneath a respect for humanity--but assuming that we </a:t>
            </a:r>
            <a:r>
              <a:rPr lang="en-US" sz="1800" b="0" i="1" u="none" strike="noStrike" dirty="0">
                <a:solidFill>
                  <a:srgbClr val="595959"/>
                </a:solidFill>
                <a:effectLst/>
                <a:latin typeface="Arial" panose="020B0604020202020204" pitchFamily="34" charset="0"/>
              </a:rPr>
              <a:t>need</a:t>
            </a:r>
            <a:r>
              <a:rPr lang="en-US" sz="1800" b="0" i="0" u="none" strike="noStrike" dirty="0">
                <a:solidFill>
                  <a:srgbClr val="595959"/>
                </a:solidFill>
                <a:effectLst/>
                <a:latin typeface="Arial" panose="020B0604020202020204" pitchFamily="34" charset="0"/>
              </a:rPr>
              <a:t> such a system because we need to lock up bad people or prevent future harm (which, by the way, the prison system does not achieve) it forces us to ask - can’t we do better? Do we actually need this system? If we were imaging, as though we were writing a utopian sci fi, what would be some other ways that we could protect people from harm </a:t>
            </a:r>
            <a:r>
              <a:rPr lang="en-US" sz="1800" b="0" i="1" u="none" strike="noStrike" dirty="0">
                <a:solidFill>
                  <a:srgbClr val="595959"/>
                </a:solidFill>
                <a:effectLst/>
                <a:latin typeface="Arial" panose="020B0604020202020204" pitchFamily="34" charset="0"/>
              </a:rPr>
              <a:t>without</a:t>
            </a:r>
            <a:r>
              <a:rPr lang="en-US" sz="1800" b="0" i="0" u="none" strike="noStrike" dirty="0">
                <a:solidFill>
                  <a:srgbClr val="595959"/>
                </a:solidFill>
                <a:effectLst/>
                <a:latin typeface="Arial" panose="020B0604020202020204" pitchFamily="34" charset="0"/>
              </a:rPr>
              <a:t> subjecting them to such a harmful inhuman system?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1B4EA-56FE-6A4D-9303-05A7AC8419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183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also that the ”top ten” incarcerators in the US are all in the Deep South, they are all former slave states with the exception of South Dakota which is, instead, the site of historic levels of state violence against indigenous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overseer to the </a:t>
            </a:r>
            <a:r>
              <a:rPr lang="en-US" dirty="0" err="1"/>
              <a:t>paddyroller</a:t>
            </a:r>
            <a:r>
              <a:rPr lang="en-US" dirty="0"/>
              <a:t>, from Jim Crow to the use of militarized police forces during the high of the crack cocaine epidemic,, to super-predators, to family policing and reproductive injustice, to the false conflation of trans-identity with sexual predation, the United States has sustained and successful campaigns of surveillance and state sanctioned control against bodies labeled as deviant. Black, brown, indigenous, sexual minorities, specifically gender non-conforming individuals, people living in poverty, people with behavioral health needs, people who are struggling with substance use disorder – these are the minoritized bodies most at risk of criminal legal system involvement.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Policing has been, and continues to be, a means of social control of these bodies and capitalist extraction from these bodies.</a:t>
            </a:r>
          </a:p>
        </p:txBody>
      </p:sp>
      <p:sp>
        <p:nvSpPr>
          <p:cNvPr id="4" name="Slide Number Placeholder 3"/>
          <p:cNvSpPr>
            <a:spLocks noGrp="1"/>
          </p:cNvSpPr>
          <p:nvPr>
            <p:ph type="sldNum" sz="quarter" idx="5"/>
          </p:nvPr>
        </p:nvSpPr>
        <p:spPr/>
        <p:txBody>
          <a:bodyPr/>
          <a:lstStyle/>
          <a:p>
            <a:fld id="{7F73F212-4C4E-224F-A810-B592C9551384}" type="slidenum">
              <a:rPr lang="en-US" smtClean="0"/>
              <a:t>7</a:t>
            </a:fld>
            <a:endParaRPr lang="en-US"/>
          </a:p>
        </p:txBody>
      </p:sp>
    </p:spTree>
    <p:extLst>
      <p:ext uri="{BB962C8B-B14F-4D97-AF65-F5344CB8AC3E}">
        <p14:creationId xmlns:p14="http://schemas.microsoft.com/office/powerpoint/2010/main" val="1362759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1200"/>
              </a:spcAft>
            </a:pPr>
            <a:r>
              <a:rPr lang="en-US" sz="1800" b="0" i="0" u="none" strike="noStrike" dirty="0">
                <a:solidFill>
                  <a:srgbClr val="595959"/>
                </a:solidFill>
                <a:effectLst/>
                <a:latin typeface="Arial" panose="020B0604020202020204" pitchFamily="34" charset="0"/>
              </a:rPr>
              <a:t>And bioethics should be among those who apply it. </a:t>
            </a:r>
            <a:endParaRPr lang="en-US" b="0" dirty="0">
              <a:effectLst/>
            </a:endParaRPr>
          </a:p>
          <a:p>
            <a:pPr rtl="0">
              <a:spcBef>
                <a:spcPts val="0"/>
              </a:spcBef>
              <a:spcAft>
                <a:spcPts val="1200"/>
              </a:spcAft>
            </a:pPr>
            <a:r>
              <a:rPr lang="en-US" sz="1800" b="0" i="0" u="none" strike="noStrike" dirty="0">
                <a:solidFill>
                  <a:srgbClr val="595959"/>
                </a:solidFill>
                <a:effectLst/>
                <a:latin typeface="Arial" panose="020B0604020202020204" pitchFamily="34" charset="0"/>
              </a:rPr>
              <a:t>Bioethics is interdisciplinary. We are able to see more of the prism because we are standing in different spots. We have historians, who can teach us about how every reform effort essentially failed to achieve its goals. Methodologists who can show us that racial disparities are not narrowing, they are widening. Political scientists who can explain to us the nature of capitalism and the American political economy in maintaining the power that insurance and pharmaceutical industries have. And, most importantly, we are all ethicists, and we can see with our eyes that the system as it currently stands does not uphold the basic values of, for example, justice.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1B4EA-56FE-6A4D-9303-05A7AC8419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5184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UPEND has created set of outcomes that go to the core of the harms that the family policing system causes, putting a stake through the heart of those harms by </a:t>
            </a:r>
            <a:r>
              <a:rPr lang="en-US" dirty="0" err="1"/>
              <a:t>abolitioning</a:t>
            </a:r>
            <a:r>
              <a:rPr lang="en-US" dirty="0"/>
              <a:t> aspects of the system, rather than trying to reform around the edges. </a:t>
            </a:r>
          </a:p>
          <a:p>
            <a:br>
              <a:rPr lang="en-US" dirty="0"/>
            </a:br>
            <a:r>
              <a:rPr lang="en-US" dirty="0"/>
              <a:t>on the left side are those outcomes – we are hoping to, for example, reduce the </a:t>
            </a:r>
            <a:r>
              <a:rPr lang="en-US" dirty="0" err="1"/>
              <a:t>rteach</a:t>
            </a:r>
            <a:r>
              <a:rPr lang="en-US" dirty="0"/>
              <a:t> of the family policing system, the </a:t>
            </a:r>
            <a:r>
              <a:rPr lang="en-US" dirty="0" err="1"/>
              <a:t>orospect</a:t>
            </a:r>
            <a:r>
              <a:rPr lang="en-US" dirty="0"/>
              <a:t> of harm caused by it, we are looking to delegitimize it, reduce its power. But also, importantly, we aren’t just interested in taking things away, we also want to </a:t>
            </a:r>
            <a:r>
              <a:rPr lang="en-US" dirty="0" err="1"/>
              <a:t>prpomote</a:t>
            </a:r>
            <a:r>
              <a:rPr lang="en-US" dirty="0"/>
              <a:t> child, family, and community healing, autonomy, and increase direct supports. Ultimately the goal is to produce a society where the need for such a system is obsolete. </a:t>
            </a:r>
          </a:p>
          <a:p>
            <a:endParaRPr lang="en-US" dirty="0"/>
          </a:p>
          <a:p>
            <a:r>
              <a:rPr lang="en-US" dirty="0"/>
              <a:t>We can compare two actions – an action based in reform, and an action based in abolition, and we can test to see whether it will help achieve our outcomes of interest. </a:t>
            </a:r>
          </a:p>
          <a:p>
            <a:endParaRPr lang="en-US" dirty="0"/>
          </a:p>
          <a:p>
            <a:r>
              <a:rPr lang="en-US" dirty="0"/>
              <a:t>What we find is that the reform does not achieve any of our outcomes. The </a:t>
            </a:r>
            <a:r>
              <a:rPr lang="en-US" dirty="0" err="1"/>
              <a:t>anologies</a:t>
            </a:r>
            <a:r>
              <a:rPr lang="en-US" dirty="0"/>
              <a:t> to health care pop right off the page. DEI efforts inside of a system ruled by racial capitalism – they fall flat. Diversity in the family policing workforce does nothing to materially benefit impacted children – I’ll add the caveat, unless those new employees or leaders of local systems are working inside of those systems to dismantle their power—an outcome that is rare because people with radical abolitionist mindsets rarely get hired for these kinds of roles. </a:t>
            </a:r>
          </a:p>
          <a:p>
            <a:endParaRPr lang="en-US" dirty="0"/>
          </a:p>
          <a:p>
            <a:r>
              <a:rPr lang="en-US" dirty="0"/>
              <a:t>Whereas, an abolitionist step, in this case, ending drug testing and reporting for mothers, parents, and newborns DOES meet many of our goals. Drug tests are a key way that the system maintains legitimacy by portraying itself as a protector of children—assuming that a mother testing positive for a substance means that the child will be better off separated from their mother, and int eh hands of a violent traumatizing system. Ending drug testing and reporting can remove the fear that moms have in seeking help from their doctors, health care providers, rehabilitation systems, and more. </a:t>
            </a:r>
            <a:r>
              <a:rPr lang="en-US" dirty="0" err="1"/>
              <a:t>Wheras</a:t>
            </a:r>
            <a:r>
              <a:rPr lang="en-US" dirty="0"/>
              <a:t>, the practice of testing and reporting discourages moms from seeking help.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1B4EA-56FE-6A4D-9303-05A7AC8419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2043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avoid the cooptation of the term/concept (a la decolonizing, </a:t>
            </a:r>
            <a:r>
              <a:rPr lang="en-US" dirty="0" err="1"/>
              <a:t>etc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1B4EA-56FE-6A4D-9303-05A7AC8419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4837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3D3C-527E-D7D7-DB6A-087516696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DF283-9DD9-E49A-257C-6E846BF93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00AE5-0694-C895-898C-4903EA50A3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066459-FE13-AD40-9E7C-F5368DB14B32}"/>
              </a:ext>
            </a:extLst>
          </p:cNvPr>
          <p:cNvSpPr>
            <a:spLocks noGrp="1"/>
          </p:cNvSpPr>
          <p:nvPr>
            <p:ph type="sldNum" sz="quarter" idx="5"/>
          </p:nvPr>
        </p:nvSpPr>
        <p:spPr/>
        <p:txBody>
          <a:bodyPr/>
          <a:lstStyle/>
          <a:p>
            <a:fld id="{F064BC05-A77F-4A63-B30C-12F9DCB432F1}" type="slidenum">
              <a:rPr lang="en-US" smtClean="0"/>
              <a:t>77</a:t>
            </a:fld>
            <a:endParaRPr lang="en-US"/>
          </a:p>
        </p:txBody>
      </p:sp>
    </p:spTree>
    <p:extLst>
      <p:ext uri="{BB962C8B-B14F-4D97-AF65-F5344CB8AC3E}">
        <p14:creationId xmlns:p14="http://schemas.microsoft.com/office/powerpoint/2010/main" val="533086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E698-A8EF-8091-690C-F92E8FC3C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A7099-BE56-3256-4FC9-258E2EA6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A4E61-ADDA-1D2B-0C21-E30D0CBD39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E47954-56F1-10E9-1FF4-4E80A1C715EA}"/>
              </a:ext>
            </a:extLst>
          </p:cNvPr>
          <p:cNvSpPr>
            <a:spLocks noGrp="1"/>
          </p:cNvSpPr>
          <p:nvPr>
            <p:ph type="sldNum" sz="quarter" idx="5"/>
          </p:nvPr>
        </p:nvSpPr>
        <p:spPr/>
        <p:txBody>
          <a:bodyPr/>
          <a:lstStyle/>
          <a:p>
            <a:fld id="{F064BC05-A77F-4A63-B30C-12F9DCB432F1}" type="slidenum">
              <a:rPr lang="en-US" smtClean="0"/>
              <a:t>78</a:t>
            </a:fld>
            <a:endParaRPr lang="en-US"/>
          </a:p>
        </p:txBody>
      </p:sp>
    </p:spTree>
    <p:extLst>
      <p:ext uri="{BB962C8B-B14F-4D97-AF65-F5344CB8AC3E}">
        <p14:creationId xmlns:p14="http://schemas.microsoft.com/office/powerpoint/2010/main" val="22116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5198-A2E5-90EF-7265-F758FBF82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EA7FB-BE2C-AE65-77AB-A1FBA42C4A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1F22E-584E-7291-44D3-F86573E505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121701-6349-5137-E93E-D7FCB15D6F15}"/>
              </a:ext>
            </a:extLst>
          </p:cNvPr>
          <p:cNvSpPr>
            <a:spLocks noGrp="1"/>
          </p:cNvSpPr>
          <p:nvPr>
            <p:ph type="sldNum" sz="quarter" idx="5"/>
          </p:nvPr>
        </p:nvSpPr>
        <p:spPr/>
        <p:txBody>
          <a:bodyPr/>
          <a:lstStyle/>
          <a:p>
            <a:fld id="{F064BC05-A77F-4A63-B30C-12F9DCB432F1}" type="slidenum">
              <a:rPr lang="en-US" smtClean="0"/>
              <a:t>79</a:t>
            </a:fld>
            <a:endParaRPr lang="en-US"/>
          </a:p>
        </p:txBody>
      </p:sp>
    </p:spTree>
    <p:extLst>
      <p:ext uri="{BB962C8B-B14F-4D97-AF65-F5344CB8AC3E}">
        <p14:creationId xmlns:p14="http://schemas.microsoft.com/office/powerpoint/2010/main" val="41926799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DEF9-23FB-6824-4BE8-85117A942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F5F22-2A30-5DD8-12DF-70F192E71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AFDC1-4224-7CF1-1432-D0BDFA0709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BB27FF-FB7C-272A-DBD8-2DA4051E8682}"/>
              </a:ext>
            </a:extLst>
          </p:cNvPr>
          <p:cNvSpPr>
            <a:spLocks noGrp="1"/>
          </p:cNvSpPr>
          <p:nvPr>
            <p:ph type="sldNum" sz="quarter" idx="5"/>
          </p:nvPr>
        </p:nvSpPr>
        <p:spPr/>
        <p:txBody>
          <a:bodyPr/>
          <a:lstStyle/>
          <a:p>
            <a:fld id="{F064BC05-A77F-4A63-B30C-12F9DCB432F1}" type="slidenum">
              <a:rPr lang="en-US" smtClean="0"/>
              <a:t>80</a:t>
            </a:fld>
            <a:endParaRPr lang="en-US"/>
          </a:p>
        </p:txBody>
      </p:sp>
    </p:spTree>
    <p:extLst>
      <p:ext uri="{BB962C8B-B14F-4D97-AF65-F5344CB8AC3E}">
        <p14:creationId xmlns:p14="http://schemas.microsoft.com/office/powerpoint/2010/main" val="2961874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6938-E3FB-A5F4-9C53-2C4EBDE8C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E4B7B-FE0A-E843-7059-354BF6732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396EB-05F5-D7E3-C8A7-9C446B9DA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5A024A-AC1A-F45E-C6A2-FADF53D9B377}"/>
              </a:ext>
            </a:extLst>
          </p:cNvPr>
          <p:cNvSpPr>
            <a:spLocks noGrp="1"/>
          </p:cNvSpPr>
          <p:nvPr>
            <p:ph type="sldNum" sz="quarter" idx="5"/>
          </p:nvPr>
        </p:nvSpPr>
        <p:spPr/>
        <p:txBody>
          <a:bodyPr/>
          <a:lstStyle/>
          <a:p>
            <a:fld id="{F064BC05-A77F-4A63-B30C-12F9DCB432F1}" type="slidenum">
              <a:rPr lang="en-US" smtClean="0"/>
              <a:t>81</a:t>
            </a:fld>
            <a:endParaRPr lang="en-US"/>
          </a:p>
        </p:txBody>
      </p:sp>
    </p:spTree>
    <p:extLst>
      <p:ext uri="{BB962C8B-B14F-4D97-AF65-F5344CB8AC3E}">
        <p14:creationId xmlns:p14="http://schemas.microsoft.com/office/powerpoint/2010/main" val="36868086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37371-A603-BABF-D8FB-BB2FA91DD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11967-82C0-B903-E827-AD5CD4EEC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9D2BB-07F1-F812-734A-8A4E8C59D08D}"/>
              </a:ext>
            </a:extLst>
          </p:cNvPr>
          <p:cNvSpPr>
            <a:spLocks noGrp="1"/>
          </p:cNvSpPr>
          <p:nvPr>
            <p:ph type="body" idx="1"/>
          </p:nvPr>
        </p:nvSpPr>
        <p:spPr/>
        <p:txBody>
          <a:bodyPr/>
          <a:lstStyle/>
          <a:p>
            <a:r>
              <a:rPr lang="en-US" dirty="0"/>
              <a:t>In the case that we critiqued in the Hastings Center essay, we suggested that we think more expansively about how to approach the case in the most ethical way possible. </a:t>
            </a:r>
            <a:r>
              <a:rPr lang="en-US" dirty="0" err="1"/>
              <a:t>Thnking</a:t>
            </a:r>
            <a:r>
              <a:rPr lang="en-US" dirty="0"/>
              <a:t> expansively, the authors of the clinical case chose for this patient a slightly less good form of treatment because of the patient’s circumstance, because of a manmade institution. They suggested working within it, reforming around the edges, instead of thinking radically. So we suggest– freedom. The patient lacks autonomy and agency because of his circumstance. If he truly understood the risks and benefits of each treatment decision, what choice would he make? If he was free to make the choice that was best for him, what would that look like? What if we… freed him? What if we released him from the manmade constraints he is under and make it possible for him to be free. </a:t>
            </a:r>
          </a:p>
          <a:p>
            <a:endParaRPr lang="en-US" dirty="0"/>
          </a:p>
          <a:p>
            <a:r>
              <a:rPr lang="en-US" dirty="0" err="1"/>
              <a:t>Aboltion</a:t>
            </a:r>
            <a:r>
              <a:rPr lang="en-US" dirty="0"/>
              <a:t>, though, is bigger and bolder even than freeing individual people in cases like these. Yes we do literally mean – free them al. But, </a:t>
            </a:r>
            <a:r>
              <a:rPr lang="en-US" dirty="0" err="1"/>
              <a:t>ablition</a:t>
            </a:r>
            <a:r>
              <a:rPr lang="en-US" dirty="0"/>
              <a:t> is not just about tearing down, it’s also about building. So, as lawyers, as ethicists, as scientists, as people who sit in the panopticon and see the whole picture of society and what these institutions do to humanity, we can see that they do more harm than good, but we also know they exist for a reason. So the most ethical path forward is to build a society where we are all free, but also where harm doesn’t go uncounted for. Where trauma is addressed and root causes of violence are explored and mitigated. Where resources are distributed justly so that crime is a less appealing way of life. This is bold and it’s hard. And we’re not going to accomplish it in one paper or one talk or one decade or one century. But what would it look like if we devoted our resources to this project, rather than that of putting out the fires of moral injury and burnout that happen because the systems we designed don’t work? </a:t>
            </a:r>
          </a:p>
        </p:txBody>
      </p:sp>
      <p:sp>
        <p:nvSpPr>
          <p:cNvPr id="4" name="Slide Number Placeholder 3">
            <a:extLst>
              <a:ext uri="{FF2B5EF4-FFF2-40B4-BE49-F238E27FC236}">
                <a16:creationId xmlns:a16="http://schemas.microsoft.com/office/drawing/2014/main" id="{82C992FD-90C7-2958-DC44-EF87871C6703}"/>
              </a:ext>
            </a:extLst>
          </p:cNvPr>
          <p:cNvSpPr>
            <a:spLocks noGrp="1"/>
          </p:cNvSpPr>
          <p:nvPr>
            <p:ph type="sldNum" sz="quarter" idx="5"/>
          </p:nvPr>
        </p:nvSpPr>
        <p:spPr/>
        <p:txBody>
          <a:bodyPr/>
          <a:lstStyle/>
          <a:p>
            <a:fld id="{F064BC05-A77F-4A63-B30C-12F9DCB432F1}" type="slidenum">
              <a:rPr lang="en-US" smtClean="0"/>
              <a:t>82</a:t>
            </a:fld>
            <a:endParaRPr lang="en-US"/>
          </a:p>
        </p:txBody>
      </p:sp>
    </p:spTree>
    <p:extLst>
      <p:ext uri="{BB962C8B-B14F-4D97-AF65-F5344CB8AC3E}">
        <p14:creationId xmlns:p14="http://schemas.microsoft.com/office/powerpoint/2010/main" val="685381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E36DF-D9F1-6017-C4B7-27AE3F845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181A4-267D-9FFD-D7A3-29D2775B6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891B2-980F-E857-90C4-DBACB2B072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054DA0-ED58-4C25-3B9F-948D8BE67860}"/>
              </a:ext>
            </a:extLst>
          </p:cNvPr>
          <p:cNvSpPr>
            <a:spLocks noGrp="1"/>
          </p:cNvSpPr>
          <p:nvPr>
            <p:ph type="sldNum" sz="quarter" idx="5"/>
          </p:nvPr>
        </p:nvSpPr>
        <p:spPr/>
        <p:txBody>
          <a:bodyPr/>
          <a:lstStyle/>
          <a:p>
            <a:fld id="{F064BC05-A77F-4A63-B30C-12F9DCB432F1}" type="slidenum">
              <a:rPr lang="en-US" smtClean="0"/>
              <a:t>83</a:t>
            </a:fld>
            <a:endParaRPr lang="en-US"/>
          </a:p>
        </p:txBody>
      </p:sp>
    </p:spTree>
    <p:extLst>
      <p:ext uri="{BB962C8B-B14F-4D97-AF65-F5344CB8AC3E}">
        <p14:creationId xmlns:p14="http://schemas.microsoft.com/office/powerpoint/2010/main" val="3280784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 of incarceration are tied to social and political determinants of health.  </a:t>
            </a:r>
          </a:p>
          <a:p>
            <a:endParaRPr lang="en-US" dirty="0"/>
          </a:p>
          <a:p>
            <a:r>
              <a:rPr lang="en-US" dirty="0"/>
              <a:t> Why is the health of people with criminal legal system involvement so poor? It is multifactorial but one answer is that the criminal legal system targets vulnerable people with high levels of social need.  </a:t>
            </a:r>
          </a:p>
        </p:txBody>
      </p:sp>
      <p:sp>
        <p:nvSpPr>
          <p:cNvPr id="4" name="Slide Number Placeholder 3"/>
          <p:cNvSpPr>
            <a:spLocks noGrp="1"/>
          </p:cNvSpPr>
          <p:nvPr>
            <p:ph type="sldNum" sz="quarter" idx="5"/>
          </p:nvPr>
        </p:nvSpPr>
        <p:spPr/>
        <p:txBody>
          <a:bodyPr/>
          <a:lstStyle/>
          <a:p>
            <a:fld id="{7F73F212-4C4E-224F-A810-B592C9551384}" type="slidenum">
              <a:rPr lang="en-US" smtClean="0"/>
              <a:t>8</a:t>
            </a:fld>
            <a:endParaRPr lang="en-US"/>
          </a:p>
        </p:txBody>
      </p:sp>
    </p:spTree>
    <p:extLst>
      <p:ext uri="{BB962C8B-B14F-4D97-AF65-F5344CB8AC3E}">
        <p14:creationId xmlns:p14="http://schemas.microsoft.com/office/powerpoint/2010/main" val="5599397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48089-CF7B-C246-97BE-6324391E0B02}" type="slidenum">
              <a:rPr lang="en-US" smtClean="0"/>
              <a:t>84</a:t>
            </a:fld>
            <a:endParaRPr lang="en-US"/>
          </a:p>
        </p:txBody>
      </p:sp>
    </p:spTree>
    <p:extLst>
      <p:ext uri="{BB962C8B-B14F-4D97-AF65-F5344CB8AC3E}">
        <p14:creationId xmlns:p14="http://schemas.microsoft.com/office/powerpoint/2010/main" val="385314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2381-FCEB-3114-FBF4-0AE88C7E7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BECF7-5E67-11CD-CD52-AB6C78B19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FE14-1244-B474-9FA5-D3D56B27DE68}"/>
              </a:ext>
            </a:extLst>
          </p:cNvPr>
          <p:cNvSpPr>
            <a:spLocks noGrp="1"/>
          </p:cNvSpPr>
          <p:nvPr>
            <p:ph type="body" idx="1"/>
          </p:nvPr>
        </p:nvSpPr>
        <p:spPr/>
        <p:txBody>
          <a:bodyPr/>
          <a:lstStyle/>
          <a:p>
            <a:r>
              <a:rPr lang="en-US" dirty="0"/>
              <a:t>Risks of incarceration are tied to social and political determinants of health.  </a:t>
            </a:r>
          </a:p>
          <a:p>
            <a:endParaRPr lang="en-US" dirty="0"/>
          </a:p>
          <a:p>
            <a:r>
              <a:rPr lang="en-US" dirty="0"/>
              <a:t> Why is the health of people with criminal legal system involvement so poor? It is multifactorial but one answer is that the criminal legal system targets vulnerable people with high levels of social need.  </a:t>
            </a:r>
          </a:p>
        </p:txBody>
      </p:sp>
      <p:sp>
        <p:nvSpPr>
          <p:cNvPr id="4" name="Slide Number Placeholder 3">
            <a:extLst>
              <a:ext uri="{FF2B5EF4-FFF2-40B4-BE49-F238E27FC236}">
                <a16:creationId xmlns:a16="http://schemas.microsoft.com/office/drawing/2014/main" id="{2430C9C4-4044-667F-2D9C-CF96048FD267}"/>
              </a:ext>
            </a:extLst>
          </p:cNvPr>
          <p:cNvSpPr>
            <a:spLocks noGrp="1"/>
          </p:cNvSpPr>
          <p:nvPr>
            <p:ph type="sldNum" sz="quarter" idx="5"/>
          </p:nvPr>
        </p:nvSpPr>
        <p:spPr/>
        <p:txBody>
          <a:bodyPr/>
          <a:lstStyle/>
          <a:p>
            <a:fld id="{7F73F212-4C4E-224F-A810-B592C9551384}" type="slidenum">
              <a:rPr lang="en-US" smtClean="0"/>
              <a:t>9</a:t>
            </a:fld>
            <a:endParaRPr lang="en-US"/>
          </a:p>
        </p:txBody>
      </p:sp>
    </p:spTree>
    <p:extLst>
      <p:ext uri="{BB962C8B-B14F-4D97-AF65-F5344CB8AC3E}">
        <p14:creationId xmlns:p14="http://schemas.microsoft.com/office/powerpoint/2010/main" val="385340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F569-E39C-386D-9ED8-1A9BCC2A3A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DAB639-D3A2-D0C8-62E7-3E436CB78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4110C7-23C5-7E08-F840-63EC91AE3A0A}"/>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5" name="Footer Placeholder 4">
            <a:extLst>
              <a:ext uri="{FF2B5EF4-FFF2-40B4-BE49-F238E27FC236}">
                <a16:creationId xmlns:a16="http://schemas.microsoft.com/office/drawing/2014/main" id="{9246CCBD-DF52-2378-25B4-6EB8C365C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8E26C-BC73-907D-AD63-5BD9E1CD8900}"/>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352705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2349-AB8A-1AA6-8068-E11748F8D1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D152FC-897B-FEA0-666B-9887F8FC3B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BDD7B-647E-15E2-465A-67AAD98433F3}"/>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5" name="Footer Placeholder 4">
            <a:extLst>
              <a:ext uri="{FF2B5EF4-FFF2-40B4-BE49-F238E27FC236}">
                <a16:creationId xmlns:a16="http://schemas.microsoft.com/office/drawing/2014/main" id="{5F9CFD15-B5D3-DD8F-B4EC-65BF578947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B0128-3373-41EF-D536-CD8AF89A67F3}"/>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408338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5F3D3-A2E7-7102-4D81-C051BDF5B2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60A905-CAC6-8072-8747-AA6D7A62EC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76B36-FEA8-6266-85C2-7720374AD5B8}"/>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5" name="Footer Placeholder 4">
            <a:extLst>
              <a:ext uri="{FF2B5EF4-FFF2-40B4-BE49-F238E27FC236}">
                <a16:creationId xmlns:a16="http://schemas.microsoft.com/office/drawing/2014/main" id="{C53223D0-E48F-B0A1-15BA-FC7C7F09B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1F05D-B838-25F5-93BC-574F18BAC87F}"/>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932803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6/4/25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077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6/4/25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6329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6/4/25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65921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6/4/25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31460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6/4/25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90957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6/4/25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78089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6/4/25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73326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6/4/25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8924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8E4E2-5098-4F39-8357-23F4FE7A90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A56268-217A-4F32-7A10-77123721C3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28F52-ECC6-05D4-4615-4CB53FB70957}"/>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5" name="Footer Placeholder 4">
            <a:extLst>
              <a:ext uri="{FF2B5EF4-FFF2-40B4-BE49-F238E27FC236}">
                <a16:creationId xmlns:a16="http://schemas.microsoft.com/office/drawing/2014/main" id="{C4A27152-1319-ECAA-F2F6-0AE4A6FB1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EDE07-910B-EFC4-D45D-FC623F5C9C1F}"/>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376899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6/4/25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5940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6/4/25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0802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6/4/25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4231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44D08-F4A6-8764-D12B-0F7B9DC256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45B6A6-2228-E770-E4CD-BCF00B281A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84CF9-8042-3E87-F6BC-C4351513C8AD}"/>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5" name="Footer Placeholder 4">
            <a:extLst>
              <a:ext uri="{FF2B5EF4-FFF2-40B4-BE49-F238E27FC236}">
                <a16:creationId xmlns:a16="http://schemas.microsoft.com/office/drawing/2014/main" id="{75C49481-8B35-FB7C-1ECA-A1E0F183AD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77C6-0F07-F17D-145E-E61F70F718A7}"/>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254480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2BBA-31C6-6352-B976-F064A2C89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CD6CE-0865-E17B-3D57-43748321F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EDAC03-2FE5-7327-1B90-4EEB1F57A8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919BA-3E7E-E3B9-54A2-46FC69D4AFD2}"/>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6" name="Footer Placeholder 5">
            <a:extLst>
              <a:ext uri="{FF2B5EF4-FFF2-40B4-BE49-F238E27FC236}">
                <a16:creationId xmlns:a16="http://schemas.microsoft.com/office/drawing/2014/main" id="{30D88C1F-E231-ED42-EE08-6A94043F1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BEF50-2182-09D0-1DEA-BF52014DF83C}"/>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3295294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08448-81E3-AF84-BD0E-6CF5EF805B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1B1BD-798E-DC2F-8CBD-60D17CBF1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DFA6F-EC99-08AF-BC5F-872E6F34CA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5806-A9F8-4785-EE8F-3BD32DA704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9EC1E4-2314-C1C8-3649-0CE98E3459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DE17-0648-4143-A169-3713CEBE1C85}"/>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8" name="Footer Placeholder 7">
            <a:extLst>
              <a:ext uri="{FF2B5EF4-FFF2-40B4-BE49-F238E27FC236}">
                <a16:creationId xmlns:a16="http://schemas.microsoft.com/office/drawing/2014/main" id="{85D50D3A-1A24-38B7-43A6-682AF21BBA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A4B325-C013-59C5-A095-70E1654AFEEB}"/>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191965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F93B-58E1-9890-07EE-5531D097EE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EDE569-02FD-44BC-3B09-5EE25A2AB1A1}"/>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4" name="Footer Placeholder 3">
            <a:extLst>
              <a:ext uri="{FF2B5EF4-FFF2-40B4-BE49-F238E27FC236}">
                <a16:creationId xmlns:a16="http://schemas.microsoft.com/office/drawing/2014/main" id="{03B9EA11-3CA1-9EEC-CCC3-B3B8D5ABC8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A37EA3-4FD8-8A3C-F967-482A3CB03498}"/>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74778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F06F1-D49C-CEE8-E7AD-23B24F137088}"/>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3" name="Footer Placeholder 2">
            <a:extLst>
              <a:ext uri="{FF2B5EF4-FFF2-40B4-BE49-F238E27FC236}">
                <a16:creationId xmlns:a16="http://schemas.microsoft.com/office/drawing/2014/main" id="{8FCE4042-65E2-9721-9B5D-B325DF1369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33FE66-3BB6-B532-2EB4-8D2CC111CBA3}"/>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344589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0D922-D154-1A34-720B-EA7A3CC2D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338F28-071E-122A-74BC-E44488904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9783C2-B463-A4DF-8B58-3D58F3D56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E59D7-DB16-76D0-AC32-177CCEAACF66}"/>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6" name="Footer Placeholder 5">
            <a:extLst>
              <a:ext uri="{FF2B5EF4-FFF2-40B4-BE49-F238E27FC236}">
                <a16:creationId xmlns:a16="http://schemas.microsoft.com/office/drawing/2014/main" id="{C2B993B2-1556-F015-16BC-0E91A78A0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33D55-4A8C-A438-E3D9-9E2521CCC18F}"/>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207123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B007-7A3D-EFC3-96F0-28A7D19B49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1BF137-0A88-CE50-3F00-C59100E20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1348E6-9E14-FF7E-2894-9F3288BED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CEFB4-5E92-9581-6FD6-F15EA0D9C25F}"/>
              </a:ext>
            </a:extLst>
          </p:cNvPr>
          <p:cNvSpPr>
            <a:spLocks noGrp="1"/>
          </p:cNvSpPr>
          <p:nvPr>
            <p:ph type="dt" sz="half" idx="10"/>
          </p:nvPr>
        </p:nvSpPr>
        <p:spPr/>
        <p:txBody>
          <a:bodyPr/>
          <a:lstStyle/>
          <a:p>
            <a:fld id="{D397F509-703D-454D-A730-5FB50FB88AAB}" type="datetimeFigureOut">
              <a:rPr lang="en-US" smtClean="0"/>
              <a:t>6/4/25</a:t>
            </a:fld>
            <a:endParaRPr lang="en-US"/>
          </a:p>
        </p:txBody>
      </p:sp>
      <p:sp>
        <p:nvSpPr>
          <p:cNvPr id="6" name="Footer Placeholder 5">
            <a:extLst>
              <a:ext uri="{FF2B5EF4-FFF2-40B4-BE49-F238E27FC236}">
                <a16:creationId xmlns:a16="http://schemas.microsoft.com/office/drawing/2014/main" id="{2D59B91D-245C-7A57-3AFF-FBFAAEADF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CBBE1-0213-14E4-6756-BDB09CF4EB6B}"/>
              </a:ext>
            </a:extLst>
          </p:cNvPr>
          <p:cNvSpPr>
            <a:spLocks noGrp="1"/>
          </p:cNvSpPr>
          <p:nvPr>
            <p:ph type="sldNum" sz="quarter" idx="12"/>
          </p:nvPr>
        </p:nvSpPr>
        <p:spPr/>
        <p:txBody>
          <a:bodyPr/>
          <a:lstStyle/>
          <a:p>
            <a:fld id="{34023A93-F6A1-FC4C-A8D8-D6B697B863EA}" type="slidenum">
              <a:rPr lang="en-US" smtClean="0"/>
              <a:t>‹#›</a:t>
            </a:fld>
            <a:endParaRPr lang="en-US"/>
          </a:p>
        </p:txBody>
      </p:sp>
    </p:spTree>
    <p:extLst>
      <p:ext uri="{BB962C8B-B14F-4D97-AF65-F5344CB8AC3E}">
        <p14:creationId xmlns:p14="http://schemas.microsoft.com/office/powerpoint/2010/main" val="361325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0800DB-9E94-E603-34F6-610B8B151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009338-EFB5-3E9E-E5E3-8333F3214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A1AAE-D0C6-4781-1185-5ED9AB999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97F509-703D-454D-A730-5FB50FB88AAB}" type="datetimeFigureOut">
              <a:rPr lang="en-US" smtClean="0"/>
              <a:t>6/4/25</a:t>
            </a:fld>
            <a:endParaRPr lang="en-US"/>
          </a:p>
        </p:txBody>
      </p:sp>
      <p:sp>
        <p:nvSpPr>
          <p:cNvPr id="5" name="Footer Placeholder 4">
            <a:extLst>
              <a:ext uri="{FF2B5EF4-FFF2-40B4-BE49-F238E27FC236}">
                <a16:creationId xmlns:a16="http://schemas.microsoft.com/office/drawing/2014/main" id="{8059823F-8848-1549-EB90-A84F6D2D42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EE6EC4-50A3-79C7-F80C-4C548EB1AC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023A93-F6A1-FC4C-A8D8-D6B697B863EA}" type="slidenum">
              <a:rPr lang="en-US" smtClean="0"/>
              <a:t>‹#›</a:t>
            </a:fld>
            <a:endParaRPr lang="en-US"/>
          </a:p>
        </p:txBody>
      </p:sp>
    </p:spTree>
    <p:extLst>
      <p:ext uri="{BB962C8B-B14F-4D97-AF65-F5344CB8AC3E}">
        <p14:creationId xmlns:p14="http://schemas.microsoft.com/office/powerpoint/2010/main" val="3243462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6/4/25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035682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2.xml"/><Relationship Id="rId16"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rawpixel.com/search/handcuffs"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41.sv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vera.org/news/cheap-jail-and-prison-food-is-making-people-sick-it-doesnt-have-to#:~:text=According%20to%20the%20United%20States,percent%20of%20the%20general%20popul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F2AE4F-4CCE-4E3E-A7A3-BA21DF75BA8A}"/>
              </a:ext>
            </a:extLst>
          </p:cNvPr>
          <p:cNvSpPr>
            <a:spLocks noGrp="1"/>
          </p:cNvSpPr>
          <p:nvPr>
            <p:ph type="subTitle" idx="1"/>
          </p:nvPr>
        </p:nvSpPr>
        <p:spPr>
          <a:xfrm>
            <a:off x="300242" y="5292464"/>
            <a:ext cx="13087145" cy="1398572"/>
          </a:xfrm>
        </p:spPr>
        <p:txBody>
          <a:bodyPr numCol="2">
            <a:normAutofit/>
          </a:bodyPr>
          <a:lstStyle/>
          <a:p>
            <a:pPr algn="l">
              <a:spcBef>
                <a:spcPts val="600"/>
              </a:spcBef>
            </a:pPr>
            <a:endParaRPr lang="en-US" sz="1600" dirty="0">
              <a:latin typeface="Arial" panose="020B0604020202020204" pitchFamily="34" charset="0"/>
              <a:cs typeface="Arial" panose="020B0604020202020204" pitchFamily="34" charset="0"/>
            </a:endParaRPr>
          </a:p>
        </p:txBody>
      </p:sp>
      <p:sp>
        <p:nvSpPr>
          <p:cNvPr id="6" name="AutoShape 2" descr="Lewis Katz School of Medicine Logo">
            <a:extLst>
              <a:ext uri="{FF2B5EF4-FFF2-40B4-BE49-F238E27FC236}">
                <a16:creationId xmlns:a16="http://schemas.microsoft.com/office/drawing/2014/main" id="{752520B9-09F1-E52E-8326-5F83D51DE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50D83C5-33D3-81A8-8E8A-94699417EF4C}"/>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27318C-9F3E-09CE-E086-1864564F328B}"/>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B587A-A58E-49F3-8B76-328420B6145B}"/>
              </a:ext>
            </a:extLst>
          </p:cNvPr>
          <p:cNvSpPr>
            <a:spLocks noGrp="1"/>
          </p:cNvSpPr>
          <p:nvPr>
            <p:ph type="ctrTitle"/>
          </p:nvPr>
        </p:nvSpPr>
        <p:spPr>
          <a:xfrm>
            <a:off x="2612386" y="1984301"/>
            <a:ext cx="6967227" cy="2584598"/>
          </a:xfrm>
        </p:spPr>
        <p:txBody>
          <a:bodyPr anchor="ctr">
            <a:noAutofit/>
          </a:bodyPr>
          <a:lstStyle/>
          <a:p>
            <a:r>
              <a:rPr lang="en-US" sz="3600" dirty="0">
                <a:solidFill>
                  <a:schemeClr val="bg1"/>
                </a:solidFill>
              </a:rPr>
              <a:t>Confronting the Taboo Social Determinant: An Abolitionist Approach to Addressing Health Equity for People Impacted by the Criminal Legal System</a:t>
            </a:r>
            <a:endParaRPr lang="en-US" sz="3600" dirty="0">
              <a:solidFill>
                <a:schemeClr val="bg1"/>
              </a:solidFill>
              <a:latin typeface="Arial" panose="020B0604020202020204" pitchFamily="34" charset="0"/>
              <a:cs typeface="Arial" panose="020B0604020202020204" pitchFamily="34" charset="0"/>
            </a:endParaRPr>
          </a:p>
        </p:txBody>
      </p:sp>
      <p:pic>
        <p:nvPicPr>
          <p:cNvPr id="7" name="Picture 6" descr="A black background with a black square&#10;&#10;AI-generated content may be incorrect.">
            <a:extLst>
              <a:ext uri="{FF2B5EF4-FFF2-40B4-BE49-F238E27FC236}">
                <a16:creationId xmlns:a16="http://schemas.microsoft.com/office/drawing/2014/main" id="{77384DCF-080B-7171-DB82-159D96DE4FD1}"/>
              </a:ext>
            </a:extLst>
          </p:cNvPr>
          <p:cNvPicPr>
            <a:picLocks noChangeAspect="1"/>
          </p:cNvPicPr>
          <p:nvPr/>
        </p:nvPicPr>
        <p:blipFill>
          <a:blip r:embed="rId3"/>
          <a:stretch>
            <a:fillRect/>
          </a:stretch>
        </p:blipFill>
        <p:spPr>
          <a:xfrm>
            <a:off x="300243" y="166965"/>
            <a:ext cx="6348207" cy="1581882"/>
          </a:xfrm>
          <a:prstGeom prst="rect">
            <a:avLst/>
          </a:prstGeom>
        </p:spPr>
      </p:pic>
    </p:spTree>
    <p:extLst>
      <p:ext uri="{BB962C8B-B14F-4D97-AF65-F5344CB8AC3E}">
        <p14:creationId xmlns:p14="http://schemas.microsoft.com/office/powerpoint/2010/main" val="1967476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A6A50-81C3-EA72-7DFC-41ADA7D4F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07D78-DC67-66A2-5F9A-29E52BD740D7}"/>
              </a:ext>
            </a:extLst>
          </p:cNvPr>
          <p:cNvSpPr>
            <a:spLocks noGrp="1"/>
          </p:cNvSpPr>
          <p:nvPr>
            <p:ph type="title"/>
          </p:nvPr>
        </p:nvSpPr>
        <p:spPr/>
        <p:txBody>
          <a:bodyPr>
            <a:normAutofit/>
          </a:bodyPr>
          <a:lstStyle/>
          <a:p>
            <a:r>
              <a:rPr lang="en-US" dirty="0"/>
              <a:t>A history of confinement predicts poor health status and health outcomes</a:t>
            </a:r>
          </a:p>
        </p:txBody>
      </p:sp>
      <p:sp>
        <p:nvSpPr>
          <p:cNvPr id="3" name="Content Placeholder 2">
            <a:extLst>
              <a:ext uri="{FF2B5EF4-FFF2-40B4-BE49-F238E27FC236}">
                <a16:creationId xmlns:a16="http://schemas.microsoft.com/office/drawing/2014/main" id="{8939177A-B20B-3931-0EE2-BE1615100C35}"/>
              </a:ext>
            </a:extLst>
          </p:cNvPr>
          <p:cNvSpPr>
            <a:spLocks noGrp="1"/>
          </p:cNvSpPr>
          <p:nvPr>
            <p:ph idx="1"/>
          </p:nvPr>
        </p:nvSpPr>
        <p:spPr/>
        <p:txBody>
          <a:bodyPr>
            <a:normAutofit/>
          </a:bodyPr>
          <a:lstStyle/>
          <a:p>
            <a:pPr marL="0" indent="0" algn="ctr">
              <a:buNone/>
            </a:pPr>
            <a:endParaRPr lang="en-US" sz="4000" b="1" dirty="0"/>
          </a:p>
          <a:p>
            <a:pPr marL="0" indent="0" algn="ctr">
              <a:buNone/>
            </a:pPr>
            <a:endParaRPr lang="en-US" sz="4000" b="1" dirty="0"/>
          </a:p>
          <a:p>
            <a:pPr marL="0" indent="0" algn="ctr">
              <a:buNone/>
            </a:pPr>
            <a:r>
              <a:rPr lang="en-US" sz="4000" b="1" dirty="0"/>
              <a:t>The rate of HIV among prisoners is 5 to 7 times higher than that of the general population.</a:t>
            </a:r>
          </a:p>
        </p:txBody>
      </p:sp>
      <p:sp>
        <p:nvSpPr>
          <p:cNvPr id="4" name="Rectangle 3">
            <a:extLst>
              <a:ext uri="{FF2B5EF4-FFF2-40B4-BE49-F238E27FC236}">
                <a16:creationId xmlns:a16="http://schemas.microsoft.com/office/drawing/2014/main" id="{3DD5056A-270F-218F-2F99-CAF5AE430ACD}"/>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B9EBE96-E310-4220-3B66-A68FC3E421C1}"/>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6" name="Picture 5" descr="A black background with a black square&#10;&#10;AI-generated content may be incorrect.">
            <a:extLst>
              <a:ext uri="{FF2B5EF4-FFF2-40B4-BE49-F238E27FC236}">
                <a16:creationId xmlns:a16="http://schemas.microsoft.com/office/drawing/2014/main" id="{A5D72E42-B1AC-2489-ADCA-30DCC7D6A5DD}"/>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99103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E481-5ACB-65EF-758F-947595B28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4525E-A3BD-E479-16CA-107CD934B9F4}"/>
              </a:ext>
            </a:extLst>
          </p:cNvPr>
          <p:cNvSpPr>
            <a:spLocks noGrp="1"/>
          </p:cNvSpPr>
          <p:nvPr>
            <p:ph type="title"/>
          </p:nvPr>
        </p:nvSpPr>
        <p:spPr/>
        <p:txBody>
          <a:bodyPr>
            <a:normAutofit/>
          </a:bodyPr>
          <a:lstStyle/>
          <a:p>
            <a:r>
              <a:rPr lang="en-US" dirty="0"/>
              <a:t>A history of confinement predicts poor health status and health outcomes</a:t>
            </a:r>
          </a:p>
        </p:txBody>
      </p:sp>
      <p:sp>
        <p:nvSpPr>
          <p:cNvPr id="3" name="Content Placeholder 2">
            <a:extLst>
              <a:ext uri="{FF2B5EF4-FFF2-40B4-BE49-F238E27FC236}">
                <a16:creationId xmlns:a16="http://schemas.microsoft.com/office/drawing/2014/main" id="{8DB7A89A-FB12-6B7D-B353-A193D5EF9C85}"/>
              </a:ext>
            </a:extLst>
          </p:cNvPr>
          <p:cNvSpPr>
            <a:spLocks noGrp="1"/>
          </p:cNvSpPr>
          <p:nvPr>
            <p:ph idx="1"/>
          </p:nvPr>
        </p:nvSpPr>
        <p:spPr/>
        <p:txBody>
          <a:bodyPr>
            <a:normAutofit fontScale="92500" lnSpcReduction="10000"/>
          </a:bodyPr>
          <a:lstStyle/>
          <a:p>
            <a:pPr marL="0" indent="0" algn="ctr">
              <a:buNone/>
            </a:pPr>
            <a:endParaRPr lang="en-US" sz="4000" b="1" dirty="0"/>
          </a:p>
          <a:p>
            <a:pPr marL="0" indent="0" algn="ctr">
              <a:buNone/>
            </a:pPr>
            <a:r>
              <a:rPr lang="en-US" sz="4000" b="1" dirty="0"/>
              <a:t>As the prison population ages, cancer and cardiovascular (CV) disease are leading causes of death for those with CLS involvement.</a:t>
            </a:r>
          </a:p>
          <a:p>
            <a:pPr marL="0" indent="0" algn="ctr">
              <a:buNone/>
            </a:pPr>
            <a:r>
              <a:rPr lang="en-US" sz="4000" b="1" dirty="0"/>
              <a:t>Incidence and mortality rates are higher than the general population while screening, detection and standard of care treatment adherence are lower.</a:t>
            </a:r>
          </a:p>
        </p:txBody>
      </p:sp>
      <p:sp>
        <p:nvSpPr>
          <p:cNvPr id="4" name="Rectangle 3">
            <a:extLst>
              <a:ext uri="{FF2B5EF4-FFF2-40B4-BE49-F238E27FC236}">
                <a16:creationId xmlns:a16="http://schemas.microsoft.com/office/drawing/2014/main" id="{75BAB444-BEFB-2D1E-5584-3F087FCA7EEB}"/>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963433BE-FE30-0202-46F2-61001A51BC9C}"/>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6" name="Picture 5" descr="A black background with a black square&#10;&#10;AI-generated content may be incorrect.">
            <a:extLst>
              <a:ext uri="{FF2B5EF4-FFF2-40B4-BE49-F238E27FC236}">
                <a16:creationId xmlns:a16="http://schemas.microsoft.com/office/drawing/2014/main" id="{013D3730-21A9-B2EF-13C5-60579A718908}"/>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01510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476089-1937-16BA-C013-6CC116762C51}"/>
              </a:ext>
            </a:extLst>
          </p:cNvPr>
          <p:cNvSpPr>
            <a:spLocks noGrp="1"/>
          </p:cNvSpPr>
          <p:nvPr>
            <p:ph type="title"/>
          </p:nvPr>
        </p:nvSpPr>
        <p:spPr/>
        <p:txBody>
          <a:bodyPr/>
          <a:lstStyle/>
          <a:p>
            <a:r>
              <a:rPr lang="en-US" dirty="0"/>
              <a:t>Incarceration is an independent contributor to poor health outcomes</a:t>
            </a:r>
          </a:p>
        </p:txBody>
      </p:sp>
      <p:pic>
        <p:nvPicPr>
          <p:cNvPr id="8" name="Content Placeholder 7" descr="Jail with solid fill">
            <a:extLst>
              <a:ext uri="{FF2B5EF4-FFF2-40B4-BE49-F238E27FC236}">
                <a16:creationId xmlns:a16="http://schemas.microsoft.com/office/drawing/2014/main" id="{18A0645B-EC9C-67CE-628B-D4773462A9F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400261" y="4702796"/>
            <a:ext cx="914400" cy="914400"/>
          </a:xfrm>
        </p:spPr>
      </p:pic>
      <p:pic>
        <p:nvPicPr>
          <p:cNvPr id="17" name="Graphic 16" descr="Coffin with solid fill">
            <a:extLst>
              <a:ext uri="{FF2B5EF4-FFF2-40B4-BE49-F238E27FC236}">
                <a16:creationId xmlns:a16="http://schemas.microsoft.com/office/drawing/2014/main" id="{F66D5F19-1E8D-831B-0E11-607C618EC3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9567" y="4697033"/>
            <a:ext cx="914400" cy="914400"/>
          </a:xfrm>
          <a:prstGeom prst="rect">
            <a:avLst/>
          </a:prstGeom>
        </p:spPr>
      </p:pic>
      <p:pic>
        <p:nvPicPr>
          <p:cNvPr id="19" name="Graphic 18" descr="Medicine with solid fill">
            <a:extLst>
              <a:ext uri="{FF2B5EF4-FFF2-40B4-BE49-F238E27FC236}">
                <a16:creationId xmlns:a16="http://schemas.microsoft.com/office/drawing/2014/main" id="{97451FF2-C289-42C3-EB2C-61DEDF60B1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57461" y="2160967"/>
            <a:ext cx="914400" cy="914400"/>
          </a:xfrm>
          <a:prstGeom prst="rect">
            <a:avLst/>
          </a:prstGeom>
        </p:spPr>
      </p:pic>
      <p:pic>
        <p:nvPicPr>
          <p:cNvPr id="21" name="Graphic 20" descr="Hospital with solid fill">
            <a:extLst>
              <a:ext uri="{FF2B5EF4-FFF2-40B4-BE49-F238E27FC236}">
                <a16:creationId xmlns:a16="http://schemas.microsoft.com/office/drawing/2014/main" id="{87DA922E-3A47-EDE1-10D9-E1129B6C69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73757" y="2427771"/>
            <a:ext cx="914400" cy="914400"/>
          </a:xfrm>
          <a:prstGeom prst="rect">
            <a:avLst/>
          </a:prstGeom>
        </p:spPr>
      </p:pic>
      <p:cxnSp>
        <p:nvCxnSpPr>
          <p:cNvPr id="23" name="Straight Arrow Connector 22">
            <a:extLst>
              <a:ext uri="{FF2B5EF4-FFF2-40B4-BE49-F238E27FC236}">
                <a16:creationId xmlns:a16="http://schemas.microsoft.com/office/drawing/2014/main" id="{E0898D04-30F5-1A43-3FB7-BB4AA82D0C4B}"/>
              </a:ext>
            </a:extLst>
          </p:cNvPr>
          <p:cNvCxnSpPr/>
          <p:nvPr/>
        </p:nvCxnSpPr>
        <p:spPr>
          <a:xfrm>
            <a:off x="2922104" y="2736660"/>
            <a:ext cx="206733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6E3E627-709B-0BC4-8D00-95B4CD309693}"/>
              </a:ext>
            </a:extLst>
          </p:cNvPr>
          <p:cNvCxnSpPr/>
          <p:nvPr/>
        </p:nvCxnSpPr>
        <p:spPr>
          <a:xfrm>
            <a:off x="6771861" y="2743372"/>
            <a:ext cx="206733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28" name="Graphic 27" descr="Cough with solid fill">
            <a:extLst>
              <a:ext uri="{FF2B5EF4-FFF2-40B4-BE49-F238E27FC236}">
                <a16:creationId xmlns:a16="http://schemas.microsoft.com/office/drawing/2014/main" id="{17F5C33F-B141-EAD4-65B3-ECDB02F40B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1051" y="4697033"/>
            <a:ext cx="914400" cy="914400"/>
          </a:xfrm>
          <a:prstGeom prst="rect">
            <a:avLst/>
          </a:prstGeom>
        </p:spPr>
      </p:pic>
      <p:pic>
        <p:nvPicPr>
          <p:cNvPr id="29" name="Graphic 28" descr="Cough with solid fill">
            <a:extLst>
              <a:ext uri="{FF2B5EF4-FFF2-40B4-BE49-F238E27FC236}">
                <a16:creationId xmlns:a16="http://schemas.microsoft.com/office/drawing/2014/main" id="{83D381B9-E144-E523-2943-3C94B24801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1051" y="2279460"/>
            <a:ext cx="914400" cy="914400"/>
          </a:xfrm>
          <a:prstGeom prst="rect">
            <a:avLst/>
          </a:prstGeom>
        </p:spPr>
      </p:pic>
      <p:cxnSp>
        <p:nvCxnSpPr>
          <p:cNvPr id="30" name="Straight Arrow Connector 29">
            <a:extLst>
              <a:ext uri="{FF2B5EF4-FFF2-40B4-BE49-F238E27FC236}">
                <a16:creationId xmlns:a16="http://schemas.microsoft.com/office/drawing/2014/main" id="{127A216D-580D-BBD4-BC92-E6F3E460F77F}"/>
              </a:ext>
            </a:extLst>
          </p:cNvPr>
          <p:cNvCxnSpPr/>
          <p:nvPr/>
        </p:nvCxnSpPr>
        <p:spPr>
          <a:xfrm>
            <a:off x="2922103" y="5160945"/>
            <a:ext cx="206733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73E9FF9B-67A6-2957-3BD4-D46C18B253B3}"/>
              </a:ext>
            </a:extLst>
          </p:cNvPr>
          <p:cNvCxnSpPr/>
          <p:nvPr/>
        </p:nvCxnSpPr>
        <p:spPr>
          <a:xfrm>
            <a:off x="6712228" y="5147779"/>
            <a:ext cx="206733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37" name="Graphic 36" descr="Doctor female with solid fill">
            <a:extLst>
              <a:ext uri="{FF2B5EF4-FFF2-40B4-BE49-F238E27FC236}">
                <a16:creationId xmlns:a16="http://schemas.microsoft.com/office/drawing/2014/main" id="{B7362EE1-D853-F8C0-4911-73973695502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15947" y="2047202"/>
            <a:ext cx="914400" cy="914400"/>
          </a:xfrm>
          <a:prstGeom prst="rect">
            <a:avLst/>
          </a:prstGeom>
        </p:spPr>
      </p:pic>
      <p:pic>
        <p:nvPicPr>
          <p:cNvPr id="41" name="Graphic 40" descr="Woman with cane with solid fill">
            <a:extLst>
              <a:ext uri="{FF2B5EF4-FFF2-40B4-BE49-F238E27FC236}">
                <a16:creationId xmlns:a16="http://schemas.microsoft.com/office/drawing/2014/main" id="{F969B1E5-12D0-B012-7E53-E8F5C9EF0A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28653" y="2279460"/>
            <a:ext cx="914400" cy="914400"/>
          </a:xfrm>
          <a:prstGeom prst="rect">
            <a:avLst/>
          </a:prstGeom>
        </p:spPr>
      </p:pic>
    </p:spTree>
    <p:extLst>
      <p:ext uri="{BB962C8B-B14F-4D97-AF65-F5344CB8AC3E}">
        <p14:creationId xmlns:p14="http://schemas.microsoft.com/office/powerpoint/2010/main" val="3496535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4146FA-F863-B21D-8C95-3E139E65390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552BC-6203-F0BD-74BD-0F6C221A451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Mortality remains high after release</a:t>
            </a:r>
          </a:p>
        </p:txBody>
      </p:sp>
      <p:pic>
        <p:nvPicPr>
          <p:cNvPr id="7" name="Content Placeholder 6" descr="A close up of a newspaper&#10;&#10;AI-generated content may be incorrect.">
            <a:extLst>
              <a:ext uri="{FF2B5EF4-FFF2-40B4-BE49-F238E27FC236}">
                <a16:creationId xmlns:a16="http://schemas.microsoft.com/office/drawing/2014/main" id="{729C37CB-14B2-4E6E-737B-112C891B9AF1}"/>
              </a:ext>
            </a:extLst>
          </p:cNvPr>
          <p:cNvPicPr>
            <a:picLocks noGrp="1" noChangeAspect="1"/>
          </p:cNvPicPr>
          <p:nvPr>
            <p:ph idx="1"/>
          </p:nvPr>
        </p:nvPicPr>
        <p:blipFill>
          <a:blip r:embed="rId3"/>
          <a:stretch>
            <a:fillRect/>
          </a:stretch>
        </p:blipFill>
        <p:spPr>
          <a:xfrm>
            <a:off x="2083031" y="1675227"/>
            <a:ext cx="8025938" cy="4394199"/>
          </a:xfrm>
          <a:prstGeom prst="rect">
            <a:avLst/>
          </a:prstGeom>
        </p:spPr>
      </p:pic>
    </p:spTree>
    <p:extLst>
      <p:ext uri="{BB962C8B-B14F-4D97-AF65-F5344CB8AC3E}">
        <p14:creationId xmlns:p14="http://schemas.microsoft.com/office/powerpoint/2010/main" val="2587375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99E9B-58DF-63CC-4530-E963AE0A435A}"/>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AF919675-5984-A6A5-2F33-8BDCF3A3E590}"/>
              </a:ext>
            </a:extLst>
          </p:cNvPr>
          <p:cNvSpPr/>
          <p:nvPr/>
        </p:nvSpPr>
        <p:spPr>
          <a:xfrm>
            <a:off x="2842520" y="307427"/>
            <a:ext cx="6611007" cy="6243145"/>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B7085F-3A4B-29D0-98EF-BE273427F92A}"/>
              </a:ext>
            </a:extLst>
          </p:cNvPr>
          <p:cNvSpPr txBox="1"/>
          <p:nvPr/>
        </p:nvSpPr>
        <p:spPr>
          <a:xfrm>
            <a:off x="4733757" y="4601866"/>
            <a:ext cx="2828531" cy="646331"/>
          </a:xfrm>
          <a:prstGeom prst="rect">
            <a:avLst/>
          </a:prstGeom>
          <a:noFill/>
        </p:spPr>
        <p:txBody>
          <a:bodyPr wrap="none" rtlCol="0">
            <a:spAutoFit/>
          </a:bodyPr>
          <a:lstStyle/>
          <a:p>
            <a:r>
              <a:rPr lang="en-US" sz="3600" dirty="0"/>
              <a:t>Incarceration</a:t>
            </a:r>
          </a:p>
        </p:txBody>
      </p:sp>
      <p:pic>
        <p:nvPicPr>
          <p:cNvPr id="8" name="Google Shape;159;p26">
            <a:extLst>
              <a:ext uri="{FF2B5EF4-FFF2-40B4-BE49-F238E27FC236}">
                <a16:creationId xmlns:a16="http://schemas.microsoft.com/office/drawing/2014/main" id="{B57A2BA4-A71F-3BE7-1D12-4AE04017B1AE}"/>
              </a:ext>
            </a:extLst>
          </p:cNvPr>
          <p:cNvPicPr preferRelativeResize="0"/>
          <p:nvPr/>
        </p:nvPicPr>
        <p:blipFill rotWithShape="1">
          <a:blip r:embed="rId3"/>
          <a:srcRect b="9436"/>
          <a:stretch/>
        </p:blipFill>
        <p:spPr>
          <a:xfrm>
            <a:off x="3297056" y="643465"/>
            <a:ext cx="5597887" cy="5571067"/>
          </a:xfrm>
          <a:prstGeom prst="rect">
            <a:avLst/>
          </a:prstGeom>
          <a:noFill/>
        </p:spPr>
      </p:pic>
      <p:sp>
        <p:nvSpPr>
          <p:cNvPr id="12" name="Title 1">
            <a:extLst>
              <a:ext uri="{FF2B5EF4-FFF2-40B4-BE49-F238E27FC236}">
                <a16:creationId xmlns:a16="http://schemas.microsoft.com/office/drawing/2014/main" id="{3B79E771-5662-0DCC-DB16-FB43F469FC25}"/>
              </a:ext>
            </a:extLst>
          </p:cNvPr>
          <p:cNvSpPr txBox="1">
            <a:spLocks/>
          </p:cNvSpPr>
          <p:nvPr/>
        </p:nvSpPr>
        <p:spPr>
          <a:xfrm>
            <a:off x="467810" y="307427"/>
            <a:ext cx="2458856" cy="10238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Incarceration Increases Barriers to SDOH</a:t>
            </a:r>
          </a:p>
        </p:txBody>
      </p:sp>
    </p:spTree>
    <p:extLst>
      <p:ext uri="{BB962C8B-B14F-4D97-AF65-F5344CB8AC3E}">
        <p14:creationId xmlns:p14="http://schemas.microsoft.com/office/powerpoint/2010/main" val="74330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AE5EC-ADA7-F924-0EF7-7BE1A3D01C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B6ADCF-1970-BCC5-C027-FE53D8BD926F}"/>
              </a:ext>
            </a:extLst>
          </p:cNvPr>
          <p:cNvSpPr>
            <a:spLocks noGrp="1"/>
          </p:cNvSpPr>
          <p:nvPr>
            <p:ph idx="1"/>
          </p:nvPr>
        </p:nvSpPr>
        <p:spPr/>
        <p:txBody>
          <a:bodyPr>
            <a:normAutofit/>
          </a:bodyPr>
          <a:lstStyle/>
          <a:p>
            <a:pPr marL="0" indent="0" algn="ctr">
              <a:buNone/>
            </a:pPr>
            <a:endParaRPr lang="en-US" sz="4000" b="1" dirty="0"/>
          </a:p>
          <a:p>
            <a:pPr marL="0" indent="0" algn="ctr">
              <a:buNone/>
            </a:pPr>
            <a:r>
              <a:rPr lang="en-US" sz="4000" b="1" u="sng" dirty="0"/>
              <a:t>Mass incarceration </a:t>
            </a:r>
            <a:r>
              <a:rPr lang="en-US" sz="4000" dirty="0"/>
              <a:t>has shortened the US life expectancy by </a:t>
            </a:r>
            <a:r>
              <a:rPr lang="en-US" sz="4000" b="1" u="sng" dirty="0"/>
              <a:t>5 years.</a:t>
            </a:r>
          </a:p>
        </p:txBody>
      </p:sp>
      <p:sp>
        <p:nvSpPr>
          <p:cNvPr id="6" name="Rectangle 5">
            <a:extLst>
              <a:ext uri="{FF2B5EF4-FFF2-40B4-BE49-F238E27FC236}">
                <a16:creationId xmlns:a16="http://schemas.microsoft.com/office/drawing/2014/main" id="{B151FF69-D5BF-389F-E806-1C5D6C12A456}"/>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BD9E5CA9-B234-5C55-4E0E-263D9B42664B}"/>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8" name="Picture 7" descr="A black background with a black square&#10;&#10;AI-generated content may be incorrect.">
            <a:extLst>
              <a:ext uri="{FF2B5EF4-FFF2-40B4-BE49-F238E27FC236}">
                <a16:creationId xmlns:a16="http://schemas.microsoft.com/office/drawing/2014/main" id="{F4C243F0-C9E4-98F3-B2BF-7321BDF7C63A}"/>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155066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E576-EDF5-26FE-281A-E51AFB721428}"/>
              </a:ext>
            </a:extLst>
          </p:cNvPr>
          <p:cNvSpPr>
            <a:spLocks noGrp="1"/>
          </p:cNvSpPr>
          <p:nvPr>
            <p:ph type="title"/>
          </p:nvPr>
        </p:nvSpPr>
        <p:spPr>
          <a:xfrm>
            <a:off x="757177" y="2766218"/>
            <a:ext cx="10515600" cy="1325563"/>
          </a:xfrm>
        </p:spPr>
        <p:txBody>
          <a:bodyPr>
            <a:normAutofit fontScale="90000"/>
          </a:bodyPr>
          <a:lstStyle/>
          <a:p>
            <a:pPr algn="ctr"/>
            <a:r>
              <a:rPr lang="en-US" dirty="0"/>
              <a:t>Prisoners are among the few groups in the United States with a guaranteed right to healthcare.</a:t>
            </a:r>
          </a:p>
        </p:txBody>
      </p:sp>
      <p:sp>
        <p:nvSpPr>
          <p:cNvPr id="3" name="Rectangle 2">
            <a:extLst>
              <a:ext uri="{FF2B5EF4-FFF2-40B4-BE49-F238E27FC236}">
                <a16:creationId xmlns:a16="http://schemas.microsoft.com/office/drawing/2014/main" id="{36DFB4AA-D062-CA5B-3C26-53CD00FA7D96}"/>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805C9B26-5C57-351D-AC1D-44BA8B8805DE}"/>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1B2E0157-2519-660C-B619-67BBA8DA336C}"/>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91743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3C91-7FB9-8E1A-CBA4-3BFC9882F942}"/>
              </a:ext>
            </a:extLst>
          </p:cNvPr>
          <p:cNvSpPr>
            <a:spLocks noGrp="1"/>
          </p:cNvSpPr>
          <p:nvPr>
            <p:ph type="title"/>
          </p:nvPr>
        </p:nvSpPr>
        <p:spPr>
          <a:xfrm>
            <a:off x="841248" y="256032"/>
            <a:ext cx="10506456" cy="1014984"/>
          </a:xfrm>
        </p:spPr>
        <p:txBody>
          <a:bodyPr anchor="b">
            <a:normAutofit/>
          </a:bodyPr>
          <a:lstStyle/>
          <a:p>
            <a:pPr algn="ctr"/>
            <a:r>
              <a:rPr lang="en-US" sz="2200" dirty="0"/>
              <a:t>What does cruel and unusual punishment mean as it pertains to healthcare?</a:t>
            </a:r>
            <a:br>
              <a:rPr lang="en-US" sz="2200" dirty="0"/>
            </a:br>
            <a:r>
              <a:rPr lang="en-US" sz="2200" dirty="0"/>
              <a:t>The Supreme Court’s 8-1 Ruling in Estelle v. Gamble (1976)</a:t>
            </a:r>
          </a:p>
        </p:txBody>
      </p:sp>
      <p:graphicFrame>
        <p:nvGraphicFramePr>
          <p:cNvPr id="5" name="Content Placeholder 2">
            <a:extLst>
              <a:ext uri="{FF2B5EF4-FFF2-40B4-BE49-F238E27FC236}">
                <a16:creationId xmlns:a16="http://schemas.microsoft.com/office/drawing/2014/main" id="{DAC0705B-25CA-2A37-C5CD-C6BF0A052631}"/>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7935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079D2-3C1A-2D00-DDB1-F0504882AC29}"/>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87A6F93F-30D6-A6B9-1CE1-3D575A05EA16}"/>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5D6642-EB72-15ED-8EB1-B57A36054B1D}"/>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E9AC1E8-7337-2D0E-345A-C7638C1C3B29}"/>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0248E4E9-93F1-29C4-CB31-40D97E00B140}"/>
              </a:ext>
            </a:extLst>
          </p:cNvPr>
          <p:cNvPicPr>
            <a:picLocks noChangeAspect="1"/>
          </p:cNvPicPr>
          <p:nvPr/>
        </p:nvPicPr>
        <p:blipFill>
          <a:blip r:embed="rId3"/>
          <a:stretch>
            <a:fillRect/>
          </a:stretch>
        </p:blipFill>
        <p:spPr>
          <a:xfrm>
            <a:off x="185944" y="6083859"/>
            <a:ext cx="3400180" cy="847276"/>
          </a:xfrm>
          <a:prstGeom prst="rect">
            <a:avLst/>
          </a:prstGeom>
        </p:spPr>
      </p:pic>
      <p:sp>
        <p:nvSpPr>
          <p:cNvPr id="7" name="Title 1">
            <a:extLst>
              <a:ext uri="{FF2B5EF4-FFF2-40B4-BE49-F238E27FC236}">
                <a16:creationId xmlns:a16="http://schemas.microsoft.com/office/drawing/2014/main" id="{BFFC6291-7CDB-844F-3577-E0FA9C7CD22A}"/>
              </a:ext>
            </a:extLst>
          </p:cNvPr>
          <p:cNvSpPr>
            <a:spLocks noGrp="1"/>
          </p:cNvSpPr>
          <p:nvPr>
            <p:ph type="title"/>
          </p:nvPr>
        </p:nvSpPr>
        <p:spPr>
          <a:xfrm>
            <a:off x="838200" y="216852"/>
            <a:ext cx="10515600" cy="1325563"/>
          </a:xfrm>
        </p:spPr>
        <p:txBody>
          <a:bodyPr/>
          <a:lstStyle/>
          <a:p>
            <a:r>
              <a:rPr lang="en-US" dirty="0"/>
              <a:t>Healthcare in the criminal legal system is largely </a:t>
            </a:r>
            <a:r>
              <a:rPr lang="en-US" b="1" u="sng" dirty="0"/>
              <a:t>inadequate</a:t>
            </a:r>
            <a:endParaRPr lang="en-US" dirty="0"/>
          </a:p>
        </p:txBody>
      </p:sp>
      <p:sp>
        <p:nvSpPr>
          <p:cNvPr id="10" name="Content Placeholder 9">
            <a:extLst>
              <a:ext uri="{FF2B5EF4-FFF2-40B4-BE49-F238E27FC236}">
                <a16:creationId xmlns:a16="http://schemas.microsoft.com/office/drawing/2014/main" id="{91843B78-6E12-8CCF-7CA1-FD7CDF0A5AFE}"/>
              </a:ext>
            </a:extLst>
          </p:cNvPr>
          <p:cNvSpPr>
            <a:spLocks noGrp="1"/>
          </p:cNvSpPr>
          <p:nvPr>
            <p:ph idx="1"/>
          </p:nvPr>
        </p:nvSpPr>
        <p:spPr>
          <a:xfrm>
            <a:off x="838200" y="1687792"/>
            <a:ext cx="10515600" cy="4351338"/>
          </a:xfrm>
        </p:spPr>
        <p:txBody>
          <a:bodyPr/>
          <a:lstStyle/>
          <a:p>
            <a:r>
              <a:rPr lang="en-US" dirty="0"/>
              <a:t>There is little to no regulation on what constitutes “adequate” care</a:t>
            </a:r>
          </a:p>
          <a:p>
            <a:r>
              <a:rPr lang="en-US" dirty="0"/>
              <a:t>In many facilities people must pay a co-pay for their care – up to $5</a:t>
            </a:r>
          </a:p>
          <a:p>
            <a:pPr lvl="1"/>
            <a:r>
              <a:rPr lang="en-US" dirty="0"/>
              <a:t>Many inmates ”earn” less than a dollar per hour for their work</a:t>
            </a:r>
          </a:p>
          <a:p>
            <a:pPr lvl="1"/>
            <a:r>
              <a:rPr lang="en-US" dirty="0"/>
              <a:t>A $5 co-pay can be the equivalent of $500 in the free world</a:t>
            </a:r>
          </a:p>
          <a:p>
            <a:r>
              <a:rPr lang="en-US" dirty="0"/>
              <a:t>Institutional formularies are often out of date, relegating inmates to second or third tier medical management</a:t>
            </a:r>
          </a:p>
          <a:p>
            <a:r>
              <a:rPr lang="en-US" dirty="0"/>
              <a:t>Coercion, fear of reprisal and fear of appearing “weak”/malingering reduce opportunities for care, especially care outside of the prison system</a:t>
            </a:r>
          </a:p>
          <a:p>
            <a:endParaRPr lang="en-US" dirty="0"/>
          </a:p>
        </p:txBody>
      </p:sp>
    </p:spTree>
    <p:extLst>
      <p:ext uri="{BB962C8B-B14F-4D97-AF65-F5344CB8AC3E}">
        <p14:creationId xmlns:p14="http://schemas.microsoft.com/office/powerpoint/2010/main" val="366438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hallway&#10;&#10;AI-generated content may be incorrect.">
            <a:extLst>
              <a:ext uri="{FF2B5EF4-FFF2-40B4-BE49-F238E27FC236}">
                <a16:creationId xmlns:a16="http://schemas.microsoft.com/office/drawing/2014/main" id="{4C37D461-6EF9-ECBE-022A-07F1C0FC1759}"/>
              </a:ext>
            </a:extLst>
          </p:cNvPr>
          <p:cNvPicPr>
            <a:picLocks noGrp="1" noChangeAspect="1"/>
          </p:cNvPicPr>
          <p:nvPr>
            <p:ph idx="1"/>
          </p:nvPr>
        </p:nvPicPr>
        <p:blipFill>
          <a:blip r:embed="rId3"/>
          <a:srcRect l="10698" r="6192" b="1"/>
          <a:stretch/>
        </p:blipFill>
        <p:spPr>
          <a:xfrm>
            <a:off x="20" y="10"/>
            <a:ext cx="12191981" cy="6857990"/>
          </a:xfrm>
          <a:prstGeom prst="rect">
            <a:avLst/>
          </a:prstGeom>
        </p:spPr>
      </p:pic>
    </p:spTree>
    <p:extLst>
      <p:ext uri="{BB962C8B-B14F-4D97-AF65-F5344CB8AC3E}">
        <p14:creationId xmlns:p14="http://schemas.microsoft.com/office/powerpoint/2010/main" val="4176468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C3A1B-A0FC-267F-3A37-4696D39C4CE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4BD719-1393-3E96-E6DE-4B73F6319854}"/>
              </a:ext>
            </a:extLst>
          </p:cNvPr>
          <p:cNvSpPr>
            <a:spLocks noGrp="1"/>
          </p:cNvSpPr>
          <p:nvPr>
            <p:ph type="subTitle" idx="1"/>
          </p:nvPr>
        </p:nvSpPr>
        <p:spPr>
          <a:xfrm>
            <a:off x="300242" y="5292464"/>
            <a:ext cx="13087145" cy="1398572"/>
          </a:xfrm>
        </p:spPr>
        <p:txBody>
          <a:bodyPr numCol="2">
            <a:normAutofit/>
          </a:bodyPr>
          <a:lstStyle/>
          <a:p>
            <a:pPr algn="l">
              <a:spcBef>
                <a:spcPts val="600"/>
              </a:spcBef>
            </a:pPr>
            <a:r>
              <a:rPr lang="en-US" sz="1600" b="1" dirty="0">
                <a:latin typeface="Arial" panose="020B0604020202020204" pitchFamily="34" charset="0"/>
                <a:cs typeface="Arial" panose="020B0604020202020204" pitchFamily="34" charset="0"/>
              </a:rPr>
              <a:t>Whitney V. Cabey, MD, MSHP, MA</a:t>
            </a:r>
            <a:endParaRPr lang="en-US" sz="1600" dirty="0">
              <a:latin typeface="Arial" panose="020B0604020202020204" pitchFamily="34" charset="0"/>
              <a:cs typeface="Arial" panose="020B0604020202020204" pitchFamily="34" charset="0"/>
            </a:endParaRPr>
          </a:p>
          <a:p>
            <a:pPr algn="l">
              <a:spcBef>
                <a:spcPts val="600"/>
              </a:spcBef>
            </a:pPr>
            <a:r>
              <a:rPr lang="en-US" sz="1600" dirty="0">
                <a:latin typeface="Arial" panose="020B0604020202020204" pitchFamily="34" charset="0"/>
                <a:cs typeface="Arial" panose="020B0604020202020204" pitchFamily="34" charset="0"/>
              </a:rPr>
              <a:t>Associate Professor</a:t>
            </a:r>
          </a:p>
          <a:p>
            <a:pPr algn="l">
              <a:spcBef>
                <a:spcPts val="600"/>
              </a:spcBef>
            </a:pPr>
            <a:r>
              <a:rPr lang="en-US" sz="1600" dirty="0">
                <a:latin typeface="Arial" panose="020B0604020202020204" pitchFamily="34" charset="0"/>
                <a:cs typeface="Arial" panose="020B0604020202020204" pitchFamily="34" charset="0"/>
              </a:rPr>
              <a:t>Center for Health Justice and Bioethics</a:t>
            </a:r>
          </a:p>
          <a:p>
            <a:pPr algn="l">
              <a:spcBef>
                <a:spcPts val="600"/>
              </a:spcBef>
            </a:pPr>
            <a:r>
              <a:rPr lang="en-US" sz="1600" dirty="0">
                <a:latin typeface="Arial" panose="020B0604020202020204" pitchFamily="34" charset="0"/>
                <a:cs typeface="Arial" panose="020B0604020202020204" pitchFamily="34" charset="0"/>
              </a:rPr>
              <a:t>Lewis Katz School of Medicine at Temple University </a:t>
            </a:r>
          </a:p>
        </p:txBody>
      </p:sp>
      <p:sp>
        <p:nvSpPr>
          <p:cNvPr id="6" name="AutoShape 2" descr="Lewis Katz School of Medicine Logo">
            <a:extLst>
              <a:ext uri="{FF2B5EF4-FFF2-40B4-BE49-F238E27FC236}">
                <a16:creationId xmlns:a16="http://schemas.microsoft.com/office/drawing/2014/main" id="{8184AABE-3590-4962-73F6-D355DA3E8F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77E391DF-58CA-F710-07FC-A1E79C44131F}"/>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6EE764-527F-BCFE-5E79-F0EB8BFF4804}"/>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F31E6C-DDA1-726E-FD17-06E65F82B10C}"/>
              </a:ext>
            </a:extLst>
          </p:cNvPr>
          <p:cNvSpPr>
            <a:spLocks noGrp="1"/>
          </p:cNvSpPr>
          <p:nvPr>
            <p:ph type="ctrTitle"/>
          </p:nvPr>
        </p:nvSpPr>
        <p:spPr>
          <a:xfrm>
            <a:off x="4573007" y="2032430"/>
            <a:ext cx="6967227" cy="2584598"/>
          </a:xfrm>
        </p:spPr>
        <p:txBody>
          <a:bodyPr anchor="ctr">
            <a:noAutofit/>
          </a:bodyPr>
          <a:lstStyle/>
          <a:p>
            <a:r>
              <a:rPr lang="en-US" sz="3600" dirty="0">
                <a:solidFill>
                  <a:schemeClr val="bg1"/>
                </a:solidFill>
              </a:rPr>
              <a:t>From Health Injustice to Health Liberation: A Call to Action</a:t>
            </a:r>
            <a:endParaRPr lang="en-US" sz="3600" dirty="0">
              <a:solidFill>
                <a:schemeClr val="bg1"/>
              </a:solidFill>
              <a:latin typeface="Arial" panose="020B0604020202020204" pitchFamily="34" charset="0"/>
              <a:cs typeface="Arial" panose="020B0604020202020204" pitchFamily="34" charset="0"/>
            </a:endParaRPr>
          </a:p>
        </p:txBody>
      </p:sp>
      <p:pic>
        <p:nvPicPr>
          <p:cNvPr id="7" name="Picture 6" descr="A black background with a black square&#10;&#10;AI-generated content may be incorrect.">
            <a:extLst>
              <a:ext uri="{FF2B5EF4-FFF2-40B4-BE49-F238E27FC236}">
                <a16:creationId xmlns:a16="http://schemas.microsoft.com/office/drawing/2014/main" id="{E443FC54-6965-C0C9-911B-527DE0C59B8C}"/>
              </a:ext>
            </a:extLst>
          </p:cNvPr>
          <p:cNvPicPr>
            <a:picLocks noChangeAspect="1"/>
          </p:cNvPicPr>
          <p:nvPr/>
        </p:nvPicPr>
        <p:blipFill>
          <a:blip r:embed="rId3"/>
          <a:stretch>
            <a:fillRect/>
          </a:stretch>
        </p:blipFill>
        <p:spPr>
          <a:xfrm>
            <a:off x="300243" y="166965"/>
            <a:ext cx="6348207" cy="1581882"/>
          </a:xfrm>
          <a:prstGeom prst="rect">
            <a:avLst/>
          </a:prstGeom>
        </p:spPr>
      </p:pic>
      <p:pic>
        <p:nvPicPr>
          <p:cNvPr id="5" name="Picture 4" descr="A close-up of hands in handcuffs&#10;&#10;AI-generated content may be incorrect.">
            <a:extLst>
              <a:ext uri="{FF2B5EF4-FFF2-40B4-BE49-F238E27FC236}">
                <a16:creationId xmlns:a16="http://schemas.microsoft.com/office/drawing/2014/main" id="{61A398E9-68C0-9703-75B6-C4C30EAA71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3471" y="1931347"/>
            <a:ext cx="3269475" cy="2690505"/>
          </a:xfrm>
          <a:prstGeom prst="rect">
            <a:avLst/>
          </a:prstGeom>
        </p:spPr>
      </p:pic>
    </p:spTree>
    <p:extLst>
      <p:ext uri="{BB962C8B-B14F-4D97-AF65-F5344CB8AC3E}">
        <p14:creationId xmlns:p14="http://schemas.microsoft.com/office/powerpoint/2010/main" val="939478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pie chart with different colored circles&#10;&#10;AI-generated content may be incorrect.">
            <a:extLst>
              <a:ext uri="{FF2B5EF4-FFF2-40B4-BE49-F238E27FC236}">
                <a16:creationId xmlns:a16="http://schemas.microsoft.com/office/drawing/2014/main" id="{3251C5B8-1BE6-E286-A103-D7E1C9B1CDD4}"/>
              </a:ext>
            </a:extLst>
          </p:cNvPr>
          <p:cNvPicPr>
            <a:picLocks noGrp="1" noChangeAspect="1"/>
          </p:cNvPicPr>
          <p:nvPr>
            <p:ph idx="1"/>
          </p:nvPr>
        </p:nvPicPr>
        <p:blipFill>
          <a:blip r:embed="rId3"/>
          <a:srcRect l="7399" t="53880" r="30963"/>
          <a:stretch>
            <a:fillRect/>
          </a:stretch>
        </p:blipFill>
        <p:spPr>
          <a:xfrm>
            <a:off x="1132293" y="914400"/>
            <a:ext cx="9444622" cy="5300133"/>
          </a:xfrm>
          <a:prstGeom prst="rect">
            <a:avLst/>
          </a:prstGeom>
        </p:spPr>
      </p:pic>
    </p:spTree>
    <p:extLst>
      <p:ext uri="{BB962C8B-B14F-4D97-AF65-F5344CB8AC3E}">
        <p14:creationId xmlns:p14="http://schemas.microsoft.com/office/powerpoint/2010/main" val="231328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94FEE96-5965-2BEB-CBD7-88DECBA2E393}"/>
            </a:ext>
          </a:extLst>
        </p:cNvPr>
        <p:cNvGrpSpPr/>
        <p:nvPr/>
      </p:nvGrpSpPr>
      <p:grpSpPr>
        <a:xfrm>
          <a:off x="0" y="0"/>
          <a:ext cx="0" cy="0"/>
          <a:chOff x="0" y="0"/>
          <a:chExt cx="0" cy="0"/>
        </a:xfrm>
      </p:grpSpPr>
    </p:spTree>
    <p:extLst>
      <p:ext uri="{BB962C8B-B14F-4D97-AF65-F5344CB8AC3E}">
        <p14:creationId xmlns:p14="http://schemas.microsoft.com/office/powerpoint/2010/main" val="2218539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erson&#10;&#10;AI-generated content may be incorrect.">
            <a:extLst>
              <a:ext uri="{FF2B5EF4-FFF2-40B4-BE49-F238E27FC236}">
                <a16:creationId xmlns:a16="http://schemas.microsoft.com/office/drawing/2014/main" id="{9471587C-440E-DD27-E0F1-5F6C4EAE39A7}"/>
              </a:ext>
            </a:extLst>
          </p:cNvPr>
          <p:cNvPicPr>
            <a:picLocks noGrp="1" noChangeAspect="1"/>
          </p:cNvPicPr>
          <p:nvPr>
            <p:ph idx="1"/>
          </p:nvPr>
        </p:nvPicPr>
        <p:blipFill>
          <a:blip r:embed="rId3"/>
          <a:stretch>
            <a:fillRect/>
          </a:stretch>
        </p:blipFill>
        <p:spPr>
          <a:xfrm>
            <a:off x="458324" y="1548846"/>
            <a:ext cx="2724713" cy="3523336"/>
          </a:xfrm>
        </p:spPr>
      </p:pic>
      <p:pic>
        <p:nvPicPr>
          <p:cNvPr id="7" name="Picture 6" descr="A close-up of a website&#10;&#10;AI-generated content may be incorrect.">
            <a:extLst>
              <a:ext uri="{FF2B5EF4-FFF2-40B4-BE49-F238E27FC236}">
                <a16:creationId xmlns:a16="http://schemas.microsoft.com/office/drawing/2014/main" id="{192BADC2-F6E3-B08D-7081-D45B2F575A7D}"/>
              </a:ext>
            </a:extLst>
          </p:cNvPr>
          <p:cNvPicPr>
            <a:picLocks noChangeAspect="1"/>
          </p:cNvPicPr>
          <p:nvPr/>
        </p:nvPicPr>
        <p:blipFill>
          <a:blip r:embed="rId4"/>
          <a:stretch>
            <a:fillRect/>
          </a:stretch>
        </p:blipFill>
        <p:spPr>
          <a:xfrm>
            <a:off x="3539832" y="4180088"/>
            <a:ext cx="7772400" cy="1940419"/>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1CEC13D-64CE-81B2-EA7A-175B50EC825B}"/>
              </a:ext>
            </a:extLst>
          </p:cNvPr>
          <p:cNvPicPr>
            <a:picLocks noChangeAspect="1"/>
          </p:cNvPicPr>
          <p:nvPr/>
        </p:nvPicPr>
        <p:blipFill>
          <a:blip r:embed="rId5"/>
          <a:stretch>
            <a:fillRect/>
          </a:stretch>
        </p:blipFill>
        <p:spPr>
          <a:xfrm>
            <a:off x="3679785" y="832665"/>
            <a:ext cx="7772400" cy="2477849"/>
          </a:xfrm>
          <a:prstGeom prst="rect">
            <a:avLst/>
          </a:prstGeom>
        </p:spPr>
      </p:pic>
    </p:spTree>
    <p:extLst>
      <p:ext uri="{BB962C8B-B14F-4D97-AF65-F5344CB8AC3E}">
        <p14:creationId xmlns:p14="http://schemas.microsoft.com/office/powerpoint/2010/main" val="1609631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A60F-3FD4-D6DC-25C5-8E9C4E75F7AB}"/>
              </a:ext>
            </a:extLst>
          </p:cNvPr>
          <p:cNvSpPr>
            <a:spLocks noGrp="1"/>
          </p:cNvSpPr>
          <p:nvPr>
            <p:ph type="title"/>
          </p:nvPr>
        </p:nvSpPr>
        <p:spPr/>
        <p:txBody>
          <a:bodyPr>
            <a:normAutofit/>
          </a:bodyPr>
          <a:lstStyle/>
          <a:p>
            <a:r>
              <a:rPr lang="en-US" dirty="0"/>
              <a:t>Framework 1: Reform – Improve Healthcare for the Incarcerated</a:t>
            </a:r>
          </a:p>
        </p:txBody>
      </p:sp>
      <p:pic>
        <p:nvPicPr>
          <p:cNvPr id="4" name="Graphic 3" descr="Yoga with solid fill">
            <a:extLst>
              <a:ext uri="{FF2B5EF4-FFF2-40B4-BE49-F238E27FC236}">
                <a16:creationId xmlns:a16="http://schemas.microsoft.com/office/drawing/2014/main" id="{B6D8B315-155E-1B83-EC08-12CE20A8D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7376" y="3372764"/>
            <a:ext cx="914400" cy="914400"/>
          </a:xfrm>
          <a:prstGeom prst="rect">
            <a:avLst/>
          </a:prstGeom>
        </p:spPr>
      </p:pic>
      <p:pic>
        <p:nvPicPr>
          <p:cNvPr id="5" name="Graphic 4" descr="Medicine with solid fill">
            <a:extLst>
              <a:ext uri="{FF2B5EF4-FFF2-40B4-BE49-F238E27FC236}">
                <a16:creationId xmlns:a16="http://schemas.microsoft.com/office/drawing/2014/main" id="{D330F112-FFFB-EB30-5534-880AD49C4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5270" y="3234393"/>
            <a:ext cx="914400" cy="914400"/>
          </a:xfrm>
          <a:prstGeom prst="rect">
            <a:avLst/>
          </a:prstGeom>
        </p:spPr>
      </p:pic>
      <p:pic>
        <p:nvPicPr>
          <p:cNvPr id="6" name="Graphic 5" descr="Hospital with solid fill">
            <a:extLst>
              <a:ext uri="{FF2B5EF4-FFF2-40B4-BE49-F238E27FC236}">
                <a16:creationId xmlns:a16="http://schemas.microsoft.com/office/drawing/2014/main" id="{5B313AEC-79F3-A69A-FBAD-C299FAB3FB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1566" y="3521075"/>
            <a:ext cx="914400" cy="914400"/>
          </a:xfrm>
          <a:prstGeom prst="rect">
            <a:avLst/>
          </a:prstGeom>
        </p:spPr>
      </p:pic>
      <p:cxnSp>
        <p:nvCxnSpPr>
          <p:cNvPr id="7" name="Straight Arrow Connector 6">
            <a:extLst>
              <a:ext uri="{FF2B5EF4-FFF2-40B4-BE49-F238E27FC236}">
                <a16:creationId xmlns:a16="http://schemas.microsoft.com/office/drawing/2014/main" id="{2726439E-D024-3116-A302-9D7D5EED3C75}"/>
              </a:ext>
            </a:extLst>
          </p:cNvPr>
          <p:cNvCxnSpPr>
            <a:cxnSpLocks/>
          </p:cNvCxnSpPr>
          <p:nvPr/>
        </p:nvCxnSpPr>
        <p:spPr>
          <a:xfrm>
            <a:off x="3279913" y="3829964"/>
            <a:ext cx="206733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94520988-BAAE-52C8-2AA7-8A2FE106A12D}"/>
              </a:ext>
            </a:extLst>
          </p:cNvPr>
          <p:cNvCxnSpPr>
            <a:cxnSpLocks/>
          </p:cNvCxnSpPr>
          <p:nvPr/>
        </p:nvCxnSpPr>
        <p:spPr>
          <a:xfrm>
            <a:off x="7129670" y="3836676"/>
            <a:ext cx="206733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9" name="Graphic 8" descr="Cough with solid fill">
            <a:extLst>
              <a:ext uri="{FF2B5EF4-FFF2-40B4-BE49-F238E27FC236}">
                <a16:creationId xmlns:a16="http://schemas.microsoft.com/office/drawing/2014/main" id="{6D688A7C-54DF-85A9-C180-9EA0268E0E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8860" y="3372764"/>
            <a:ext cx="914400" cy="914400"/>
          </a:xfrm>
          <a:prstGeom prst="rect">
            <a:avLst/>
          </a:prstGeom>
        </p:spPr>
      </p:pic>
    </p:spTree>
    <p:extLst>
      <p:ext uri="{BB962C8B-B14F-4D97-AF65-F5344CB8AC3E}">
        <p14:creationId xmlns:p14="http://schemas.microsoft.com/office/powerpoint/2010/main" val="421409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D5F44-B320-C381-9732-2720271E0A2C}"/>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8B86E3ED-49B8-3761-064E-889E64D0E202}"/>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B840E2-9B6C-142D-F8A5-60469BD3EA17}"/>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8519C92-704A-ABE7-C20E-825F6D517DE0}"/>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A2BA4CF7-10A4-A156-126F-3C7CB0C630A3}"/>
              </a:ext>
            </a:extLst>
          </p:cNvPr>
          <p:cNvPicPr>
            <a:picLocks noChangeAspect="1"/>
          </p:cNvPicPr>
          <p:nvPr/>
        </p:nvPicPr>
        <p:blipFill>
          <a:blip r:embed="rId3"/>
          <a:stretch>
            <a:fillRect/>
          </a:stretch>
        </p:blipFill>
        <p:spPr>
          <a:xfrm>
            <a:off x="185944" y="6083859"/>
            <a:ext cx="3400180" cy="847276"/>
          </a:xfrm>
          <a:prstGeom prst="rect">
            <a:avLst/>
          </a:prstGeom>
        </p:spPr>
      </p:pic>
      <p:sp>
        <p:nvSpPr>
          <p:cNvPr id="6" name="Title 1">
            <a:extLst>
              <a:ext uri="{FF2B5EF4-FFF2-40B4-BE49-F238E27FC236}">
                <a16:creationId xmlns:a16="http://schemas.microsoft.com/office/drawing/2014/main" id="{B3AA4189-5A2C-E50C-5885-EDE2E4F6DA28}"/>
              </a:ext>
            </a:extLst>
          </p:cNvPr>
          <p:cNvSpPr>
            <a:spLocks noGrp="1"/>
          </p:cNvSpPr>
          <p:nvPr>
            <p:ph type="title"/>
          </p:nvPr>
        </p:nvSpPr>
        <p:spPr>
          <a:xfrm>
            <a:off x="685800" y="45720"/>
            <a:ext cx="10515600" cy="1325563"/>
          </a:xfrm>
        </p:spPr>
        <p:txBody>
          <a:bodyPr/>
          <a:lstStyle/>
          <a:p>
            <a:r>
              <a:rPr lang="en-US" dirty="0"/>
              <a:t>What could CLS healthcare reform look like?</a:t>
            </a:r>
          </a:p>
        </p:txBody>
      </p:sp>
      <p:sp>
        <p:nvSpPr>
          <p:cNvPr id="8" name="Content Placeholder 2">
            <a:extLst>
              <a:ext uri="{FF2B5EF4-FFF2-40B4-BE49-F238E27FC236}">
                <a16:creationId xmlns:a16="http://schemas.microsoft.com/office/drawing/2014/main" id="{0D350BD0-A95F-EB48-65EC-818DC2C0C6EF}"/>
              </a:ext>
            </a:extLst>
          </p:cNvPr>
          <p:cNvSpPr>
            <a:spLocks noGrp="1"/>
          </p:cNvSpPr>
          <p:nvPr>
            <p:ph idx="1"/>
          </p:nvPr>
        </p:nvSpPr>
        <p:spPr>
          <a:xfrm>
            <a:off x="685800" y="1371283"/>
            <a:ext cx="10515600" cy="4351338"/>
          </a:xfrm>
        </p:spPr>
        <p:txBody>
          <a:bodyPr>
            <a:normAutofit fontScale="85000" lnSpcReduction="20000"/>
          </a:bodyPr>
          <a:lstStyle/>
          <a:p>
            <a:r>
              <a:rPr lang="en-US" dirty="0"/>
              <a:t>Federally regulated nationally benchmarked clinical standards of care</a:t>
            </a:r>
          </a:p>
          <a:p>
            <a:pPr lvl="1"/>
            <a:r>
              <a:rPr lang="en-US" dirty="0"/>
              <a:t>Up to date formularies</a:t>
            </a:r>
          </a:p>
          <a:p>
            <a:pPr lvl="1"/>
            <a:r>
              <a:rPr lang="en-US" dirty="0"/>
              <a:t>End privatization of services </a:t>
            </a:r>
          </a:p>
          <a:p>
            <a:r>
              <a:rPr lang="en-US" dirty="0"/>
              <a:t>Zero barrier access to medication assisted treatment options for opioid use disorder </a:t>
            </a:r>
          </a:p>
          <a:p>
            <a:r>
              <a:rPr lang="en-US" dirty="0"/>
              <a:t>Highly coordinated carceral to community care transition</a:t>
            </a:r>
          </a:p>
          <a:p>
            <a:r>
              <a:rPr lang="en-US" dirty="0"/>
              <a:t>Addressing necessary SSDOH - universal basic income, housing, and economic opportunities</a:t>
            </a:r>
          </a:p>
          <a:p>
            <a:r>
              <a:rPr lang="en-US" dirty="0"/>
              <a:t>Additional research into risks and longitudinal impacts of incarceration</a:t>
            </a:r>
          </a:p>
          <a:p>
            <a:r>
              <a:rPr lang="en-US" dirty="0"/>
              <a:t>Shunt funding from community supervision to behavioral and medical care</a:t>
            </a:r>
          </a:p>
          <a:p>
            <a:r>
              <a:rPr lang="en-US" dirty="0"/>
              <a:t>A trauma informed approach that recognizes many “offenders” have also been victims of interpersonal and/or structural violence.</a:t>
            </a:r>
          </a:p>
        </p:txBody>
      </p:sp>
    </p:spTree>
    <p:extLst>
      <p:ext uri="{BB962C8B-B14F-4D97-AF65-F5344CB8AC3E}">
        <p14:creationId xmlns:p14="http://schemas.microsoft.com/office/powerpoint/2010/main" val="312214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CEF-B34C-48E4-103B-D48294648EB0}"/>
              </a:ext>
            </a:extLst>
          </p:cNvPr>
          <p:cNvSpPr>
            <a:spLocks noGrp="1"/>
          </p:cNvSpPr>
          <p:nvPr>
            <p:ph type="title"/>
          </p:nvPr>
        </p:nvSpPr>
        <p:spPr>
          <a:xfrm>
            <a:off x="526638" y="137127"/>
            <a:ext cx="4443154" cy="1087819"/>
          </a:xfrm>
        </p:spPr>
        <p:txBody>
          <a:bodyPr anchor="b">
            <a:normAutofit/>
          </a:bodyPr>
          <a:lstStyle/>
          <a:p>
            <a:r>
              <a:rPr lang="en-US" sz="2400" dirty="0"/>
              <a:t>Framework 2: Abolition Bioethics: A Radical, Liberatory Approach </a:t>
            </a:r>
          </a:p>
        </p:txBody>
      </p:sp>
      <p:sp>
        <p:nvSpPr>
          <p:cNvPr id="9" name="Content Placeholder 8">
            <a:extLst>
              <a:ext uri="{FF2B5EF4-FFF2-40B4-BE49-F238E27FC236}">
                <a16:creationId xmlns:a16="http://schemas.microsoft.com/office/drawing/2014/main" id="{9A0740D0-297C-B97E-67C9-02A2908BE6F9}"/>
              </a:ext>
            </a:extLst>
          </p:cNvPr>
          <p:cNvSpPr>
            <a:spLocks noGrp="1"/>
          </p:cNvSpPr>
          <p:nvPr>
            <p:ph idx="1"/>
          </p:nvPr>
        </p:nvSpPr>
        <p:spPr>
          <a:xfrm>
            <a:off x="367839" y="1654889"/>
            <a:ext cx="4760752" cy="5065984"/>
          </a:xfrm>
        </p:spPr>
        <p:txBody>
          <a:bodyPr>
            <a:normAutofit fontScale="92500" lnSpcReduction="20000"/>
          </a:bodyPr>
          <a:lstStyle/>
          <a:p>
            <a:r>
              <a:rPr lang="en-US" sz="2000" b="0" i="0" u="none" strike="noStrike" dirty="0">
                <a:solidFill>
                  <a:srgbClr val="222222"/>
                </a:solidFill>
                <a:effectLst/>
                <a:latin typeface="Lato" panose="020F0502020204030203" pitchFamily="34" charset="0"/>
              </a:rPr>
              <a:t>The abolition lens is effective for the theoretical and practical work of dismantling large structures and for addressing the impacts of oppressive policies for those in the grasp of those unjust structures. Bioethics might be uniquely positioned to apply such a lens to address injustices within health care, structural and clinical. Because our field is interdisciplinary, we have the potential to see more of the prism because we are situated across multiple disciplines and knowledge domains. We have suggestions for how we might apply the abolition bioethics lens to the case at issue.</a:t>
            </a:r>
          </a:p>
          <a:p>
            <a:pPr algn="l"/>
            <a:r>
              <a:rPr lang="en-US" sz="2000" b="0" i="0" u="none" strike="noStrike" dirty="0">
                <a:solidFill>
                  <a:srgbClr val="222222"/>
                </a:solidFill>
                <a:effectLst/>
                <a:latin typeface="Lato" panose="020F0502020204030203" pitchFamily="34" charset="0"/>
              </a:rPr>
              <a:t>The most ethically sound and justice-serving solution to the barriers arising from W’s incarceration is to mitigate them with compassionate release. Most of the ethical questions at play in his case are related to, if not caused by, the fact that he is incarcerated. </a:t>
            </a:r>
          </a:p>
          <a:p>
            <a:pPr marL="0" indent="0">
              <a:buNone/>
            </a:pPr>
            <a:endParaRPr lang="en-US" sz="1700" dirty="0"/>
          </a:p>
        </p:txBody>
      </p:sp>
      <p:pic>
        <p:nvPicPr>
          <p:cNvPr id="5" name="Content Placeholder 4" descr="A medical equipment on a bed&#10;&#10;AI-generated content may be incorrect.">
            <a:extLst>
              <a:ext uri="{FF2B5EF4-FFF2-40B4-BE49-F238E27FC236}">
                <a16:creationId xmlns:a16="http://schemas.microsoft.com/office/drawing/2014/main" id="{BE8EAB12-4B83-4179-8DCB-2E2CB4CF83B6}"/>
              </a:ext>
            </a:extLst>
          </p:cNvPr>
          <p:cNvPicPr>
            <a:picLocks noChangeAspect="1"/>
          </p:cNvPicPr>
          <p:nvPr/>
        </p:nvPicPr>
        <p:blipFill>
          <a:blip r:embed="rId3"/>
          <a:stretch>
            <a:fillRect/>
          </a:stretch>
        </p:blipFill>
        <p:spPr>
          <a:xfrm>
            <a:off x="5387895" y="625683"/>
            <a:ext cx="6436266" cy="5551280"/>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4EC1E54-9AA6-1C66-C2CA-D6EA7DFB79E5}"/>
              </a:ext>
            </a:extLst>
          </p:cNvPr>
          <p:cNvPicPr>
            <a:picLocks noChangeAspect="1"/>
          </p:cNvPicPr>
          <p:nvPr/>
        </p:nvPicPr>
        <p:blipFill>
          <a:blip r:embed="rId4"/>
          <a:stretch>
            <a:fillRect/>
          </a:stretch>
        </p:blipFill>
        <p:spPr>
          <a:xfrm>
            <a:off x="10710978" y="5675725"/>
            <a:ext cx="1113183" cy="1113183"/>
          </a:xfrm>
          <a:prstGeom prst="rect">
            <a:avLst/>
          </a:prstGeom>
        </p:spPr>
      </p:pic>
    </p:spTree>
    <p:extLst>
      <p:ext uri="{BB962C8B-B14F-4D97-AF65-F5344CB8AC3E}">
        <p14:creationId xmlns:p14="http://schemas.microsoft.com/office/powerpoint/2010/main" val="2379115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2C855-541A-F59B-39A5-0C89D63E45CD}"/>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94E79A3E-A514-B376-E438-6ACCA796FD28}"/>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7CFCEC9-EB01-32D1-E3B6-D20E01B176B4}"/>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604CEE5-10AC-0506-207A-7822A0C6C196}"/>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B52C501D-C7E6-4A3B-1267-6E2226F29D99}"/>
              </a:ext>
            </a:extLst>
          </p:cNvPr>
          <p:cNvPicPr>
            <a:picLocks noChangeAspect="1"/>
          </p:cNvPicPr>
          <p:nvPr/>
        </p:nvPicPr>
        <p:blipFill>
          <a:blip r:embed="rId3"/>
          <a:stretch>
            <a:fillRect/>
          </a:stretch>
        </p:blipFill>
        <p:spPr>
          <a:xfrm>
            <a:off x="185944" y="6083859"/>
            <a:ext cx="3400180" cy="847276"/>
          </a:xfrm>
          <a:prstGeom prst="rect">
            <a:avLst/>
          </a:prstGeom>
        </p:spPr>
      </p:pic>
      <p:sp>
        <p:nvSpPr>
          <p:cNvPr id="6" name="Title 1">
            <a:extLst>
              <a:ext uri="{FF2B5EF4-FFF2-40B4-BE49-F238E27FC236}">
                <a16:creationId xmlns:a16="http://schemas.microsoft.com/office/drawing/2014/main" id="{BB6B1C8A-6567-5BD8-3D2B-C577A952E977}"/>
              </a:ext>
            </a:extLst>
          </p:cNvPr>
          <p:cNvSpPr>
            <a:spLocks noGrp="1"/>
          </p:cNvSpPr>
          <p:nvPr>
            <p:ph type="title"/>
          </p:nvPr>
        </p:nvSpPr>
        <p:spPr>
          <a:xfrm>
            <a:off x="685800" y="45720"/>
            <a:ext cx="10515600" cy="1325563"/>
          </a:xfrm>
        </p:spPr>
        <p:txBody>
          <a:bodyPr/>
          <a:lstStyle/>
          <a:p>
            <a:r>
              <a:rPr lang="en-US"/>
              <a:t>From compassionate release…</a:t>
            </a:r>
            <a:endParaRPr lang="en-US" dirty="0"/>
          </a:p>
        </p:txBody>
      </p:sp>
      <p:sp>
        <p:nvSpPr>
          <p:cNvPr id="8" name="Content Placeholder 2">
            <a:extLst>
              <a:ext uri="{FF2B5EF4-FFF2-40B4-BE49-F238E27FC236}">
                <a16:creationId xmlns:a16="http://schemas.microsoft.com/office/drawing/2014/main" id="{E4B77792-8D45-5A72-83FD-83D56CD8D2DB}"/>
              </a:ext>
            </a:extLst>
          </p:cNvPr>
          <p:cNvSpPr>
            <a:spLocks noGrp="1"/>
          </p:cNvSpPr>
          <p:nvPr>
            <p:ph idx="1"/>
          </p:nvPr>
        </p:nvSpPr>
        <p:spPr>
          <a:xfrm>
            <a:off x="685800" y="1253331"/>
            <a:ext cx="10515600" cy="4351338"/>
          </a:xfrm>
        </p:spPr>
        <p:txBody>
          <a:bodyPr>
            <a:normAutofit/>
          </a:bodyPr>
          <a:lstStyle/>
          <a:p>
            <a:pPr marL="0" indent="0">
              <a:buNone/>
            </a:pPr>
            <a:r>
              <a:rPr lang="en-US" b="0" i="0" u="none" strike="noStrike" dirty="0">
                <a:solidFill>
                  <a:srgbClr val="222222"/>
                </a:solidFill>
                <a:effectLst/>
                <a:latin typeface="Lato" panose="020F0502020204030203" pitchFamily="34" charset="0"/>
              </a:rPr>
              <a:t>“Regardless of the severity of his crime, what we know for certain from the clinical ethics essay is that W will not receive the care he needs due </a:t>
            </a:r>
            <a:r>
              <a:rPr lang="en-US" b="0" i="1" u="none" strike="noStrike" dirty="0">
                <a:solidFill>
                  <a:srgbClr val="222222"/>
                </a:solidFill>
                <a:effectLst/>
                <a:latin typeface="Lato" panose="020F0502020204030203" pitchFamily="34" charset="0"/>
              </a:rPr>
              <a:t>entirely</a:t>
            </a:r>
            <a:r>
              <a:rPr lang="en-US" b="0" i="0" u="none" strike="noStrike" dirty="0">
                <a:solidFill>
                  <a:srgbClr val="222222"/>
                </a:solidFill>
                <a:effectLst/>
                <a:latin typeface="Lato" panose="020F0502020204030203" pitchFamily="34" charset="0"/>
              </a:rPr>
              <a:t> to his circumstance of incarceration. Unlike other more challenging clinical ethics cases, where there seem to be no good solutions, here the fix is simple. Removing W from prison will make it possible for him to receive the best possible treatment—one which has manifested at an extraordinarily young age (a fact we cannot ignore because it is </a:t>
            </a:r>
            <a:r>
              <a:rPr lang="en-US" b="0" i="0" u="none" strike="noStrike" dirty="0">
                <a:solidFill>
                  <a:srgbClr val="6FA287"/>
                </a:solidFill>
                <a:effectLst/>
                <a:latin typeface="Lato" panose="020F0502020204030203" pitchFamily="34" charset="0"/>
                <a:hlinkClick r:id="rId4"/>
              </a:rPr>
              <a:t>likely that his incarceration caused or hastened his disease</a:t>
            </a:r>
            <a:r>
              <a:rPr lang="en-US" b="0" i="0" u="none" strike="noStrike" dirty="0">
                <a:solidFill>
                  <a:srgbClr val="222222"/>
                </a:solidFill>
                <a:effectLst/>
                <a:latin typeface="Lato" panose="020F0502020204030203" pitchFamily="34" charset="0"/>
              </a:rPr>
              <a:t>). The most ethical solution is to clear the way for him to receive appropriate care, which requires removing him from prison.”</a:t>
            </a:r>
          </a:p>
        </p:txBody>
      </p:sp>
    </p:spTree>
    <p:extLst>
      <p:ext uri="{BB962C8B-B14F-4D97-AF65-F5344CB8AC3E}">
        <p14:creationId xmlns:p14="http://schemas.microsoft.com/office/powerpoint/2010/main" val="1685598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13" descr="Hands moving forward">
            <a:extLst>
              <a:ext uri="{FF2B5EF4-FFF2-40B4-BE49-F238E27FC236}">
                <a16:creationId xmlns:a16="http://schemas.microsoft.com/office/drawing/2014/main" id="{1370B5D1-7789-16D5-A59C-225523E4F8E6}"/>
              </a:ext>
            </a:extLst>
          </p:cNvPr>
          <p:cNvPicPr>
            <a:picLocks noGrp="1" noChangeAspect="1"/>
          </p:cNvPicPr>
          <p:nvPr>
            <p:ph idx="1"/>
          </p:nvPr>
        </p:nvPicPr>
        <p:blipFill>
          <a:blip r:embed="rId3"/>
          <a:srcRect t="23346" b="10478"/>
          <a:stretch>
            <a:fill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0BADF1C-CE7E-0A4C-976B-ABD79C6ABB5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…to Abolition</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5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407C1-F641-0050-ECE2-8C36E143133F}"/>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2A969F46-5C9F-D22E-2981-1D21A1C6487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21CE0C9-3069-01AB-CC79-8BA8F3EF722F}"/>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2C956AD-8DB8-CEB7-5EB3-29D4351DBCEB}"/>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CDCB584-FFC6-B2DF-99BD-E288E9CB2D44}"/>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16B6393-672C-4C44-02CB-C1087A7572D8}"/>
              </a:ext>
            </a:extLst>
          </p:cNvPr>
          <p:cNvSpPr txBox="1">
            <a:spLocks/>
          </p:cNvSpPr>
          <p:nvPr/>
        </p:nvSpPr>
        <p:spPr>
          <a:xfrm>
            <a:off x="4573007" y="2032430"/>
            <a:ext cx="6967227" cy="2584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THANK YOU</a:t>
            </a:r>
          </a:p>
          <a:p>
            <a:pPr algn="ctr">
              <a:spcAft>
                <a:spcPts val="1200"/>
              </a:spcAft>
            </a:pPr>
            <a:r>
              <a:rPr lang="en-US" sz="2800" dirty="0">
                <a:solidFill>
                  <a:schemeClr val="bg1"/>
                </a:solidFill>
                <a:latin typeface="Arial" panose="020B0604020202020204" pitchFamily="34" charset="0"/>
                <a:cs typeface="Arial" panose="020B0604020202020204" pitchFamily="34" charset="0"/>
              </a:rPr>
              <a:t>Whitney V. Cabey, MD, MSHP, MA</a:t>
            </a:r>
          </a:p>
          <a:p>
            <a:pPr algn="ctr">
              <a:spcAft>
                <a:spcPts val="1200"/>
              </a:spcAft>
            </a:pPr>
            <a:r>
              <a:rPr lang="en-US" sz="2800" dirty="0" err="1">
                <a:solidFill>
                  <a:schemeClr val="bg1"/>
                </a:solidFill>
                <a:latin typeface="Arial" panose="020B0604020202020204" pitchFamily="34" charset="0"/>
                <a:cs typeface="Arial" panose="020B0604020202020204" pitchFamily="34" charset="0"/>
              </a:rPr>
              <a:t>whitney.cabey@temple.edu</a:t>
            </a:r>
            <a:endParaRPr lang="en-US" sz="28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 </a:t>
            </a:r>
            <a:endParaRPr lang="en-US" sz="3200" dirty="0">
              <a:solidFill>
                <a:schemeClr val="bg1"/>
              </a:solidFill>
              <a:latin typeface="Arial" panose="020B0604020202020204" pitchFamily="34" charset="0"/>
              <a:cs typeface="Arial" panose="020B0604020202020204" pitchFamily="34" charset="0"/>
            </a:endParaRPr>
          </a:p>
        </p:txBody>
      </p:sp>
      <p:pic>
        <p:nvPicPr>
          <p:cNvPr id="2" name="Picture 1" descr="A black background with a black square&#10;&#10;AI-generated content may be incorrect.">
            <a:extLst>
              <a:ext uri="{FF2B5EF4-FFF2-40B4-BE49-F238E27FC236}">
                <a16:creationId xmlns:a16="http://schemas.microsoft.com/office/drawing/2014/main" id="{06F24CDB-6AA6-90FB-504D-B39175D8C5B4}"/>
              </a:ext>
            </a:extLst>
          </p:cNvPr>
          <p:cNvPicPr>
            <a:picLocks noChangeAspect="1"/>
          </p:cNvPicPr>
          <p:nvPr/>
        </p:nvPicPr>
        <p:blipFill>
          <a:blip r:embed="rId3"/>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297660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F2AE4F-4CCE-4E3E-A7A3-BA21DF75BA8A}"/>
              </a:ext>
            </a:extLst>
          </p:cNvPr>
          <p:cNvSpPr>
            <a:spLocks noGrp="1"/>
          </p:cNvSpPr>
          <p:nvPr>
            <p:ph type="subTitle" idx="1"/>
          </p:nvPr>
        </p:nvSpPr>
        <p:spPr>
          <a:xfrm>
            <a:off x="300243" y="5008880"/>
            <a:ext cx="11547338" cy="1916381"/>
          </a:xfrm>
        </p:spPr>
        <p:txBody>
          <a:bodyPr numCol="2">
            <a:normAutofit/>
          </a:bodyPr>
          <a:lstStyle/>
          <a:p>
            <a:pPr algn="l">
              <a:spcBef>
                <a:spcPts val="600"/>
              </a:spcBef>
            </a:pPr>
            <a:r>
              <a:rPr lang="en-US" sz="1400" b="1" dirty="0">
                <a:latin typeface="Arial" panose="020B0604020202020204" pitchFamily="34" charset="0"/>
                <a:cs typeface="Arial" panose="020B0604020202020204" pitchFamily="34" charset="0"/>
              </a:rPr>
              <a:t>Peter Simonsson</a:t>
            </a:r>
            <a:r>
              <a:rPr lang="en-US" sz="1400" dirty="0">
                <a:latin typeface="Arial" panose="020B0604020202020204" pitchFamily="34" charset="0"/>
                <a:cs typeface="Arial" panose="020B0604020202020204" pitchFamily="34" charset="0"/>
              </a:rPr>
              <a:t>, PhD, MSW, LCSW</a:t>
            </a:r>
          </a:p>
          <a:p>
            <a:pPr algn="l">
              <a:spcBef>
                <a:spcPts val="600"/>
              </a:spcBef>
            </a:pPr>
            <a:r>
              <a:rPr lang="en-US" sz="1400" dirty="0">
                <a:latin typeface="Arial" panose="020B0604020202020204" pitchFamily="34" charset="0"/>
                <a:cs typeface="Arial" panose="020B0604020202020204" pitchFamily="34" charset="0"/>
              </a:rPr>
              <a:t>Assistant Professor of Trauma and Violence</a:t>
            </a:r>
          </a:p>
          <a:p>
            <a:pPr algn="l">
              <a:spcBef>
                <a:spcPts val="600"/>
              </a:spcBef>
            </a:pPr>
            <a:r>
              <a:rPr lang="en-US" sz="1400" dirty="0">
                <a:latin typeface="Arial" panose="020B0604020202020204" pitchFamily="34" charset="0"/>
                <a:cs typeface="Arial" panose="020B0604020202020204" pitchFamily="34" charset="0"/>
              </a:rPr>
              <a:t>Director of Violence Prevention</a:t>
            </a:r>
          </a:p>
          <a:p>
            <a:pPr algn="l">
              <a:spcBef>
                <a:spcPts val="600"/>
              </a:spcBef>
            </a:pPr>
            <a:r>
              <a:rPr lang="en-US" sz="1400" dirty="0">
                <a:latin typeface="Arial" panose="020B0604020202020204" pitchFamily="34" charset="0"/>
                <a:cs typeface="Arial" panose="020B0604020202020204" pitchFamily="34" charset="0"/>
              </a:rPr>
              <a:t>Center for Health Justice and Bioethics</a:t>
            </a:r>
          </a:p>
          <a:p>
            <a:pPr algn="l">
              <a:spcBef>
                <a:spcPts val="600"/>
              </a:spcBef>
            </a:pPr>
            <a:r>
              <a:rPr lang="en-US" sz="1400" dirty="0">
                <a:latin typeface="Arial" panose="020B0604020202020204" pitchFamily="34" charset="0"/>
                <a:cs typeface="Arial" panose="020B0604020202020204" pitchFamily="34" charset="0"/>
              </a:rPr>
              <a:t>Department of Criminal Justice </a:t>
            </a:r>
          </a:p>
          <a:p>
            <a:pPr algn="l">
              <a:spcBef>
                <a:spcPts val="600"/>
              </a:spcBef>
            </a:pPr>
            <a:r>
              <a:rPr lang="en-US" sz="1400" dirty="0">
                <a:latin typeface="Arial" panose="020B0604020202020204" pitchFamily="34" charset="0"/>
                <a:cs typeface="Arial" panose="020B0604020202020204" pitchFamily="34" charset="0"/>
              </a:rPr>
              <a:t>Department of Psychiatry </a:t>
            </a:r>
          </a:p>
          <a:p>
            <a:pPr algn="l">
              <a:spcBef>
                <a:spcPts val="600"/>
              </a:spcBef>
            </a:pPr>
            <a:r>
              <a:rPr lang="en-US" sz="1400" dirty="0">
                <a:latin typeface="Arial" panose="020B0604020202020204" pitchFamily="34" charset="0"/>
                <a:cs typeface="Arial" panose="020B0604020202020204" pitchFamily="34" charset="0"/>
              </a:rPr>
              <a:t>Lewis Katz School of Medicine at Temple University </a:t>
            </a:r>
          </a:p>
          <a:p>
            <a:pPr algn="l">
              <a:spcBef>
                <a:spcPts val="600"/>
              </a:spcBef>
            </a:pPr>
            <a:endParaRPr lang="en-US" sz="1400" dirty="0">
              <a:latin typeface="Arial" panose="020B0604020202020204" pitchFamily="34" charset="0"/>
              <a:cs typeface="Arial" panose="020B0604020202020204" pitchFamily="34" charset="0"/>
            </a:endParaRPr>
          </a:p>
        </p:txBody>
      </p:sp>
      <p:sp>
        <p:nvSpPr>
          <p:cNvPr id="6" name="AutoShape 2" descr="Lewis Katz School of Medicine Logo">
            <a:extLst>
              <a:ext uri="{FF2B5EF4-FFF2-40B4-BE49-F238E27FC236}">
                <a16:creationId xmlns:a16="http://schemas.microsoft.com/office/drawing/2014/main" id="{752520B9-09F1-E52E-8326-5F83D51DE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50D83C5-33D3-81A8-8E8A-94699417EF4C}"/>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27318C-9F3E-09CE-E086-1864564F328B}"/>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B587A-A58E-49F3-8B76-328420B6145B}"/>
              </a:ext>
            </a:extLst>
          </p:cNvPr>
          <p:cNvSpPr>
            <a:spLocks noGrp="1"/>
          </p:cNvSpPr>
          <p:nvPr>
            <p:ph type="ctrTitle"/>
          </p:nvPr>
        </p:nvSpPr>
        <p:spPr>
          <a:xfrm>
            <a:off x="2459986" y="2034556"/>
            <a:ext cx="6967227" cy="2584598"/>
          </a:xfrm>
        </p:spPr>
        <p:txBody>
          <a:bodyPr anchor="ctr">
            <a:noAutofit/>
          </a:bodyPr>
          <a:lstStyle/>
          <a:p>
            <a:pPr algn="ctr"/>
            <a:r>
              <a:rPr lang="en-US" sz="3600" dirty="0">
                <a:solidFill>
                  <a:schemeClr val="bg1"/>
                </a:solidFill>
                <a:latin typeface="Arial" panose="020B0604020202020204" pitchFamily="34" charset="0"/>
                <a:cs typeface="Arial" panose="020B0604020202020204" pitchFamily="34" charset="0"/>
              </a:rPr>
              <a:t>Community Violence Intervention: The Role of Returning Citizens as Credible Messengers  </a:t>
            </a:r>
          </a:p>
        </p:txBody>
      </p:sp>
      <p:pic>
        <p:nvPicPr>
          <p:cNvPr id="5" name="Picture 4">
            <a:extLst>
              <a:ext uri="{FF2B5EF4-FFF2-40B4-BE49-F238E27FC236}">
                <a16:creationId xmlns:a16="http://schemas.microsoft.com/office/drawing/2014/main" id="{0A259D4B-0F09-AF1E-3069-52A224997156}"/>
              </a:ext>
            </a:extLst>
          </p:cNvPr>
          <p:cNvPicPr>
            <a:picLocks noChangeAspect="1"/>
          </p:cNvPicPr>
          <p:nvPr/>
        </p:nvPicPr>
        <p:blipFill rotWithShape="1">
          <a:blip r:embed="rId3"/>
          <a:srcRect r="5033" b="48359"/>
          <a:stretch/>
        </p:blipFill>
        <p:spPr>
          <a:xfrm>
            <a:off x="9010394" y="352662"/>
            <a:ext cx="2529840" cy="959538"/>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6829C504-04C8-50AF-1EC8-CDAE0827F39B}"/>
              </a:ext>
            </a:extLst>
          </p:cNvPr>
          <p:cNvPicPr>
            <a:picLocks noChangeAspect="1"/>
          </p:cNvPicPr>
          <p:nvPr/>
        </p:nvPicPr>
        <p:blipFill>
          <a:blip r:embed="rId4"/>
          <a:stretch>
            <a:fillRect/>
          </a:stretch>
        </p:blipFill>
        <p:spPr>
          <a:xfrm>
            <a:off x="300243" y="142923"/>
            <a:ext cx="6348207" cy="1581882"/>
          </a:xfrm>
          <a:prstGeom prst="rect">
            <a:avLst/>
          </a:prstGeom>
        </p:spPr>
      </p:pic>
    </p:spTree>
    <p:extLst>
      <p:ext uri="{BB962C8B-B14F-4D97-AF65-F5344CB8AC3E}">
        <p14:creationId xmlns:p14="http://schemas.microsoft.com/office/powerpoint/2010/main" val="64391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6A764-00DE-AD57-FFE8-DE5831AA5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41E1E1-F089-1293-E1B3-5A83529CAD49}"/>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Roadmap</a:t>
            </a:r>
            <a:r>
              <a:rPr lang="en-US" dirty="0">
                <a:latin typeface="Arial" panose="020B0604020202020204" pitchFamily="34" charset="0"/>
                <a:cs typeface="Arial" panose="020B0604020202020204" pitchFamily="34" charset="0"/>
              </a:rPr>
              <a:t> </a:t>
            </a:r>
          </a:p>
        </p:txBody>
      </p:sp>
      <p:sp>
        <p:nvSpPr>
          <p:cNvPr id="4" name="AutoShape 2" descr="Countdown Clock Test 2 | Lewis Katz School of Medicine at Temple University">
            <a:extLst>
              <a:ext uri="{FF2B5EF4-FFF2-40B4-BE49-F238E27FC236}">
                <a16:creationId xmlns:a16="http://schemas.microsoft.com/office/drawing/2014/main" id="{8CA9884A-C21B-E369-BC74-C0D715938347}"/>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5AE0531-80AB-B366-9901-679CD5736D2D}"/>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B5E3132-2D7C-9BC5-947E-7FF3471E50F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8FE13E0C-17BB-99B0-C0E6-DFFBA8AA913D}"/>
              </a:ext>
            </a:extLst>
          </p:cNvPr>
          <p:cNvPicPr>
            <a:picLocks noChangeAspect="1"/>
          </p:cNvPicPr>
          <p:nvPr/>
        </p:nvPicPr>
        <p:blipFill>
          <a:blip r:embed="rId3"/>
          <a:stretch>
            <a:fillRect/>
          </a:stretch>
        </p:blipFill>
        <p:spPr>
          <a:xfrm>
            <a:off x="185944" y="6083859"/>
            <a:ext cx="3400180" cy="847276"/>
          </a:xfrm>
          <a:prstGeom prst="rect">
            <a:avLst/>
          </a:prstGeom>
        </p:spPr>
      </p:pic>
      <p:sp>
        <p:nvSpPr>
          <p:cNvPr id="13" name="Content Placeholder 12">
            <a:extLst>
              <a:ext uri="{FF2B5EF4-FFF2-40B4-BE49-F238E27FC236}">
                <a16:creationId xmlns:a16="http://schemas.microsoft.com/office/drawing/2014/main" id="{78EF9BE3-C32B-4A7D-4A75-4782D65A2B1D}"/>
              </a:ext>
            </a:extLst>
          </p:cNvPr>
          <p:cNvSpPr>
            <a:spLocks noGrp="1"/>
          </p:cNvSpPr>
          <p:nvPr>
            <p:ph idx="1"/>
          </p:nvPr>
        </p:nvSpPr>
        <p:spPr/>
        <p:txBody>
          <a:bodyPr/>
          <a:lstStyle/>
          <a:p>
            <a:r>
              <a:rPr lang="en-US" dirty="0"/>
              <a:t>Making the case for mass incarceration as a health crisis</a:t>
            </a:r>
          </a:p>
          <a:p>
            <a:r>
              <a:rPr lang="en-US" dirty="0"/>
              <a:t>Frameworks for structural change</a:t>
            </a:r>
          </a:p>
          <a:p>
            <a:r>
              <a:rPr lang="en-US" dirty="0"/>
              <a:t>A case study</a:t>
            </a:r>
          </a:p>
        </p:txBody>
      </p:sp>
    </p:spTree>
    <p:extLst>
      <p:ext uri="{BB962C8B-B14F-4D97-AF65-F5344CB8AC3E}">
        <p14:creationId xmlns:p14="http://schemas.microsoft.com/office/powerpoint/2010/main" val="1528271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586D-8884-43F3-819F-650D400576D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Roadmap</a:t>
            </a:r>
            <a:r>
              <a:rPr lang="en-US"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7CF6D2FF-7993-414C-80EF-43E9199BFEF5}"/>
              </a:ext>
            </a:extLst>
          </p:cNvPr>
          <p:cNvSpPr txBox="1"/>
          <p:nvPr/>
        </p:nvSpPr>
        <p:spPr>
          <a:xfrm>
            <a:off x="518160" y="1397603"/>
            <a:ext cx="5415280" cy="3016210"/>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Theoretical framing</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Stigma</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Desistance </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Cure Violence Philly</a:t>
            </a:r>
          </a:p>
          <a:p>
            <a:pPr marL="457200" indent="-4572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8" name="Picture 7" descr="A group of men standing next to a wall&#10;&#10;Description automatically generated">
            <a:extLst>
              <a:ext uri="{FF2B5EF4-FFF2-40B4-BE49-F238E27FC236}">
                <a16:creationId xmlns:a16="http://schemas.microsoft.com/office/drawing/2014/main" id="{A102E1F7-FFAA-84C6-D3E4-03C16C161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414" y="1397603"/>
            <a:ext cx="5641586" cy="3757994"/>
          </a:xfrm>
          <a:prstGeom prst="rect">
            <a:avLst/>
          </a:prstGeom>
        </p:spPr>
      </p:pic>
      <p:sp>
        <p:nvSpPr>
          <p:cNvPr id="4" name="AutoShape 2" descr="Countdown Clock Test 2 | Lewis Katz School of Medicine at Temple University">
            <a:extLst>
              <a:ext uri="{FF2B5EF4-FFF2-40B4-BE49-F238E27FC236}">
                <a16:creationId xmlns:a16="http://schemas.microsoft.com/office/drawing/2014/main" id="{FA71B16F-5615-1E60-7F17-31F7E16C009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64FD76C-7D7E-6D5D-4970-0927BA800595}"/>
              </a:ext>
            </a:extLst>
          </p:cNvPr>
          <p:cNvPicPr>
            <a:picLocks noChangeAspect="1"/>
          </p:cNvPicPr>
          <p:nvPr/>
        </p:nvPicPr>
        <p:blipFill rotWithShape="1">
          <a:blip r:embed="rId4"/>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15791B5-E51C-E160-7F62-336656643C4A}"/>
              </a:ext>
            </a:extLst>
          </p:cNvPr>
          <p:cNvPicPr>
            <a:picLocks noChangeAspect="1"/>
          </p:cNvPicPr>
          <p:nvPr/>
        </p:nvPicPr>
        <p:blipFill>
          <a:blip r:embed="rId5"/>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3155889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15F3-40BB-A963-BFA9-AE8464A7D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A2AE-5E17-0883-33D7-D379F79113A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Who are “Returning Citizens?”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534B237-3E0F-B289-8480-7BFFBB65F5CB}"/>
              </a:ext>
            </a:extLst>
          </p:cNvPr>
          <p:cNvSpPr txBox="1"/>
          <p:nvPr/>
        </p:nvSpPr>
        <p:spPr>
          <a:xfrm>
            <a:off x="518160" y="1397603"/>
            <a:ext cx="11155680" cy="3200876"/>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Definition: individuals re-entering society after incarceration </a:t>
            </a:r>
          </a:p>
          <a:p>
            <a:pPr marL="0" lvl="1">
              <a:spcAft>
                <a:spcPts val="600"/>
              </a:spcAft>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Humanizing the term – more than just “ex-offenders”</a:t>
            </a:r>
          </a:p>
          <a:p>
            <a:pPr marL="0" lvl="1">
              <a:spcAft>
                <a:spcPts val="600"/>
              </a:spcAft>
            </a:pPr>
            <a:endParaRPr lang="en-US" sz="2400" dirty="0">
              <a:latin typeface="Arial" panose="020B0604020202020204" pitchFamily="34" charset="0"/>
              <a:cs typeface="Arial" panose="020B0604020202020204" pitchFamily="34" charset="0"/>
            </a:endParaRP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Mischaracterization as inherently “bad” and “incapable” of change </a:t>
            </a:r>
          </a:p>
          <a:p>
            <a:pPr lvl="1" indent="-4572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073C4674-FDAA-C8C1-8086-237EE8325DAA}"/>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31B0AEA-3251-BB24-18C2-D21022C5F1B0}"/>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3C27AC9-4CC7-7D70-029F-E20CBA6070A7}"/>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1138659-CCEB-BDD8-AE8D-C9432B34D5E5}"/>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D419B39-CA9E-B038-511E-33D76CC340DD}"/>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2825909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6EC8-1C94-35D4-CDCD-F095AB900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B4662-91F9-39D2-A101-C5933A912BE9}"/>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Context: Philly and Re-entry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326E950-41CE-140A-D942-ECF14BC0C131}"/>
              </a:ext>
            </a:extLst>
          </p:cNvPr>
          <p:cNvSpPr txBox="1"/>
          <p:nvPr/>
        </p:nvSpPr>
        <p:spPr>
          <a:xfrm>
            <a:off x="518160" y="1136345"/>
            <a:ext cx="11673840" cy="5924699"/>
          </a:xfrm>
          <a:prstGeom prst="rect">
            <a:avLst/>
          </a:prstGeom>
          <a:noFill/>
        </p:spPr>
        <p:txBody>
          <a:bodyPr wrap="square" rtlCol="0">
            <a:spAutoFit/>
          </a:bodyPr>
          <a:lstStyle/>
          <a:p>
            <a:endParaRPr lang="en-US" sz="8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Philadelphia 1.7 million people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Highest incarceration rate in the US with 436 inmates per 100,000 residents </a:t>
            </a:r>
            <a:r>
              <a:rPr lang="en-US" dirty="0">
                <a:latin typeface="Arial" panose="020B0604020202020204" pitchFamily="34" charset="0"/>
                <a:cs typeface="Arial" panose="020B0604020202020204" pitchFamily="34" charset="0"/>
              </a:rPr>
              <a:t>(Prison Policy Initiative, 2024)</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Top 5 highest community correctional rate in the US with roughly 30,000 residents on probation or parole </a:t>
            </a:r>
            <a:r>
              <a:rPr lang="en-US" dirty="0">
                <a:latin typeface="Arial" panose="020B0604020202020204" pitchFamily="34" charset="0"/>
                <a:cs typeface="Arial" panose="020B0604020202020204" pitchFamily="34" charset="0"/>
              </a:rPr>
              <a:t>(Columbia Justice Lab, 2023; ACLU Pennsylvania, 2022)</a:t>
            </a:r>
          </a:p>
          <a:p>
            <a:pPr marL="0" lvl="1">
              <a:spcAft>
                <a:spcPts val="600"/>
              </a:spcAft>
            </a:pPr>
            <a:endParaRPr lang="en-US" sz="10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Largest “poor” city with 22.8% of citizens living below the poverty level </a:t>
            </a:r>
            <a:r>
              <a:rPr lang="en-US" dirty="0">
                <a:latin typeface="Arial" panose="020B0604020202020204" pitchFamily="34" charset="0"/>
                <a:cs typeface="Arial" panose="020B0604020202020204" pitchFamily="34" charset="0"/>
              </a:rPr>
              <a:t>(Statista, 2022)</a:t>
            </a:r>
            <a:r>
              <a:rPr lang="en-US" sz="2400" dirty="0">
                <a:latin typeface="Arial" panose="020B0604020202020204" pitchFamily="34" charset="0"/>
                <a:cs typeface="Arial" panose="020B0604020202020204" pitchFamily="34" charset="0"/>
              </a:rPr>
              <a:t> </a:t>
            </a:r>
          </a:p>
          <a:p>
            <a:pPr marL="0" lvl="1">
              <a:spcAft>
                <a:spcPts val="600"/>
              </a:spcAft>
            </a:pPr>
            <a:endParaRPr lang="en-US" sz="10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Returning citizens face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Stigma, stereotyping, labeling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Haunted by ghosts from the past – can’t easily shake old life </a:t>
            </a:r>
          </a:p>
          <a:p>
            <a:pPr lvl="1" indent="-4572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ADA07000-D6A6-ADE5-B8AE-5A6EBDD8C2EE}"/>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833AB25-9FE3-1840-1616-08FD5741C905}"/>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FF70D5C-E462-93CA-D916-05A96F7DB8A6}"/>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1C54A95-83DD-6D17-490E-A5480EF1DEEE}"/>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7FEF2B14-6100-CF59-569D-AAE2B41C42E4}"/>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792841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5E8A1-CAE2-2E30-EDAC-1ACD4B92C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A551D-2DE9-BCE3-EE39-020516DEF19C}"/>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The Weight of Stigma: Goffman (1963)</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6DA6DE2-552B-ACED-20C8-C8C6719F6AEF}"/>
              </a:ext>
            </a:extLst>
          </p:cNvPr>
          <p:cNvSpPr txBox="1"/>
          <p:nvPr/>
        </p:nvSpPr>
        <p:spPr>
          <a:xfrm>
            <a:off x="518160" y="1397603"/>
            <a:ext cx="11155680" cy="3908762"/>
          </a:xfrm>
          <a:prstGeom prst="rect">
            <a:avLst/>
          </a:prstGeom>
          <a:noFill/>
        </p:spPr>
        <p:txBody>
          <a:bodyPr wrap="square" rtlCol="0">
            <a:spAutoFit/>
          </a:bodyPr>
          <a:lstStyle/>
          <a:p>
            <a:pPr algn="l"/>
            <a:r>
              <a:rPr lang="en-US" sz="2400" b="0" i="1" u="none" strike="noStrike" dirty="0">
                <a:solidFill>
                  <a:srgbClr val="000000"/>
                </a:solidFill>
                <a:effectLst/>
              </a:rPr>
              <a:t>“An attribute that is deeply discrediting,” reducing someone “from a whole and usual person to a tainted, discounted one.” </a:t>
            </a:r>
            <a:r>
              <a:rPr lang="en-US" b="0" u="none" strike="noStrike" dirty="0">
                <a:solidFill>
                  <a:srgbClr val="000000"/>
                </a:solidFill>
                <a:effectLst/>
              </a:rPr>
              <a:t>(Goffman, 1963) </a:t>
            </a:r>
          </a:p>
          <a:p>
            <a:pPr algn="l"/>
            <a:endParaRPr lang="en-US" b="0" u="none" strike="noStrike" dirty="0">
              <a:solidFill>
                <a:srgbClr val="000000"/>
              </a:solidFill>
              <a:effectLst/>
            </a:endParaRPr>
          </a:p>
          <a:p>
            <a:pPr algn="l"/>
            <a:r>
              <a:rPr lang="en-US" sz="2400" b="1" i="0" u="none" strike="noStrike" dirty="0">
                <a:solidFill>
                  <a:srgbClr val="000000"/>
                </a:solidFill>
                <a:effectLst/>
              </a:rPr>
              <a:t>Social Stigma:</a:t>
            </a:r>
            <a:br>
              <a:rPr lang="en-US" sz="2400" b="0" i="0" u="none" strike="noStrike" dirty="0">
                <a:solidFill>
                  <a:srgbClr val="000000"/>
                </a:solidFill>
                <a:effectLst/>
              </a:rPr>
            </a:br>
            <a:r>
              <a:rPr lang="en-US" sz="2400" b="0" i="1" u="none" strike="noStrike" dirty="0">
                <a:solidFill>
                  <a:srgbClr val="000000"/>
                </a:solidFill>
                <a:effectLst/>
              </a:rPr>
              <a:t>A societal reaction that labels and marginalizes individuals based on a perceived difference or deviance from norms (e.g., criminal record).</a:t>
            </a:r>
          </a:p>
          <a:p>
            <a:pPr algn="l"/>
            <a:endParaRPr lang="en-US" sz="2400" b="0" i="0" u="none" strike="noStrike" dirty="0">
              <a:solidFill>
                <a:srgbClr val="000000"/>
              </a:solidFill>
              <a:effectLst/>
            </a:endParaRPr>
          </a:p>
          <a:p>
            <a:pPr algn="l"/>
            <a:r>
              <a:rPr lang="en-US" sz="2400" b="1" i="0" u="none" strike="noStrike" dirty="0">
                <a:solidFill>
                  <a:srgbClr val="000000"/>
                </a:solidFill>
                <a:effectLst/>
              </a:rPr>
              <a:t>Personal Stigma:</a:t>
            </a:r>
            <a:br>
              <a:rPr lang="en-US" sz="2400" b="0" i="0" u="none" strike="noStrike" dirty="0">
                <a:solidFill>
                  <a:srgbClr val="000000"/>
                </a:solidFill>
                <a:effectLst/>
              </a:rPr>
            </a:br>
            <a:r>
              <a:rPr lang="en-US" sz="2400" b="0" i="1" u="none" strike="noStrike" dirty="0">
                <a:solidFill>
                  <a:srgbClr val="000000"/>
                </a:solidFill>
                <a:effectLst/>
              </a:rPr>
              <a:t>The individual’s internal experience of shame, guilt, or diminished self-worth due to society’s negative judgments.</a:t>
            </a: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7F86A947-3137-74B0-D780-8B330B9FD34E}"/>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9E36455-D67C-B52D-C82B-30DF5A18019B}"/>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B3B66A4-258B-C6FA-3DDB-1DE1DA4E6DE6}"/>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0B163B8-B30C-ADF4-6F05-CFD7CD4EEF59}"/>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04A679B0-6459-871A-5B0C-DA3A3A4010B6}"/>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1880388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3069-58EF-0944-DA7A-142FD456B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7DF9C-7452-3D20-EC69-B07A4D0D478E}"/>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Stigma: Interactions with Institutions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1B977A2-E01B-1F33-E539-66DBBA09F9F3}"/>
              </a:ext>
            </a:extLst>
          </p:cNvPr>
          <p:cNvSpPr txBox="1"/>
          <p:nvPr/>
        </p:nvSpPr>
        <p:spPr>
          <a:xfrm>
            <a:off x="518160" y="1397603"/>
            <a:ext cx="11155680" cy="4462760"/>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Internalization of “bad object” </a:t>
            </a:r>
          </a:p>
          <a:p>
            <a:pPr marL="800100" lvl="2" indent="-342900">
              <a:spcAft>
                <a:spcPts val="600"/>
              </a:spcAft>
              <a:buFont typeface="Courier New" panose="02070309020205020404" pitchFamily="49" charset="0"/>
              <a:buChar char="o"/>
            </a:pPr>
            <a:r>
              <a:rPr lang="en-US" sz="2400" dirty="0">
                <a:latin typeface="Arial" panose="020B0604020202020204" pitchFamily="34" charset="0"/>
                <a:cs typeface="Arial" panose="020B0604020202020204" pitchFamily="34" charset="0"/>
              </a:rPr>
              <a:t>Internalized stigma – self stigmatization “I am not the TYPE of person who can X, Y, and Z…” </a:t>
            </a:r>
          </a:p>
          <a:p>
            <a:pPr marL="800100" lvl="2" indent="-342900">
              <a:spcAft>
                <a:spcPts val="600"/>
              </a:spcAft>
              <a:buFont typeface="Courier New" panose="02070309020205020404" pitchFamily="49" charset="0"/>
              <a:buChar char="o"/>
            </a:pPr>
            <a:r>
              <a:rPr lang="en-US" sz="2400" dirty="0">
                <a:latin typeface="Arial" panose="020B0604020202020204" pitchFamily="34" charset="0"/>
                <a:cs typeface="Arial" panose="020B0604020202020204" pitchFamily="34" charset="0"/>
              </a:rPr>
              <a:t>Shame – “People will never see me as any different…” </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Mistrust of institutions </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Design of institutions</a:t>
            </a:r>
          </a:p>
          <a:p>
            <a:pPr lvl="2" indent="-457200">
              <a:spcAft>
                <a:spcPts val="600"/>
              </a:spcAft>
              <a:buFont typeface="Courier New" panose="02070309020205020404" pitchFamily="49" charset="0"/>
              <a:buChar char="o"/>
            </a:pPr>
            <a:r>
              <a:rPr lang="en-US" sz="2400" dirty="0">
                <a:latin typeface="Arial" panose="020B0604020202020204" pitchFamily="34" charset="0"/>
                <a:cs typeface="Arial" panose="020B0604020202020204" pitchFamily="34" charset="0"/>
              </a:rPr>
              <a:t>Intake forms</a:t>
            </a:r>
          </a:p>
          <a:p>
            <a:pPr lvl="2" indent="-457200">
              <a:spcAft>
                <a:spcPts val="600"/>
              </a:spcAft>
              <a:buFont typeface="Courier New" panose="02070309020205020404" pitchFamily="49" charset="0"/>
              <a:buChar char="o"/>
            </a:pPr>
            <a:r>
              <a:rPr lang="en-US" sz="2400" dirty="0">
                <a:latin typeface="Arial" panose="020B0604020202020204" pitchFamily="34" charset="0"/>
                <a:cs typeface="Arial" panose="020B0604020202020204" pitchFamily="34" charset="0"/>
              </a:rPr>
              <a:t>ID requirements </a:t>
            </a:r>
          </a:p>
          <a:p>
            <a:pPr lvl="2" indent="-457200">
              <a:spcAft>
                <a:spcPts val="600"/>
              </a:spcAft>
              <a:buFont typeface="Courier New" panose="02070309020205020404" pitchFamily="49" charset="0"/>
              <a:buChar char="o"/>
            </a:pPr>
            <a:r>
              <a:rPr lang="en-US" sz="2400" dirty="0">
                <a:latin typeface="Arial" panose="020B0604020202020204" pitchFamily="34" charset="0"/>
                <a:cs typeface="Arial" panose="020B0604020202020204" pitchFamily="34" charset="0"/>
              </a:rPr>
              <a:t>Metal detectors </a:t>
            </a: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D3A51BD4-232C-F283-578E-3FB0A22D5187}"/>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1AF1876-8ED3-85FA-6E35-65CB3817BB8D}"/>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48D298E-6C58-8307-D086-BF23131C94BF}"/>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D199FD7-6AD5-22A6-4EE3-CDC6CE02B26A}"/>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78CA1A06-169A-C5E3-FA12-190012522376}"/>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2319357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7432-5756-582B-E529-DAC550DA4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493DA-E722-E021-C35D-DACB447F53F2}"/>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Desistance: Change in returning citizens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F3935B-8966-D78A-E9E6-A86B66A10A35}"/>
              </a:ext>
            </a:extLst>
          </p:cNvPr>
          <p:cNvSpPr txBox="1"/>
          <p:nvPr/>
        </p:nvSpPr>
        <p:spPr>
          <a:xfrm>
            <a:off x="518160" y="1397603"/>
            <a:ext cx="11155680" cy="4739759"/>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algn="l"/>
            <a:r>
              <a:rPr lang="en-US" sz="2400" b="1" i="0" u="none" strike="noStrike" dirty="0">
                <a:solidFill>
                  <a:srgbClr val="000000"/>
                </a:solidFill>
                <a:effectLst/>
              </a:rPr>
              <a:t>Desistance</a:t>
            </a:r>
            <a:r>
              <a:rPr lang="en-US" sz="2400" b="0" i="0" u="none" strike="noStrike" dirty="0">
                <a:solidFill>
                  <a:srgbClr val="000000"/>
                </a:solidFill>
                <a:effectLst/>
              </a:rPr>
              <a:t> is the process by which individuals </a:t>
            </a:r>
            <a:r>
              <a:rPr lang="en-US" sz="2400" b="1" i="0" u="none" strike="noStrike" dirty="0">
                <a:solidFill>
                  <a:srgbClr val="000000"/>
                </a:solidFill>
                <a:effectLst/>
              </a:rPr>
              <a:t>cease engaging in criminal behavior</a:t>
            </a:r>
            <a:r>
              <a:rPr lang="en-US" sz="2400" b="0" i="0" u="none" strike="noStrike" dirty="0">
                <a:solidFill>
                  <a:srgbClr val="000000"/>
                </a:solidFill>
                <a:effectLst/>
              </a:rPr>
              <a:t>, often gradually, over time.</a:t>
            </a:r>
          </a:p>
          <a:p>
            <a:pPr algn="l"/>
            <a:br>
              <a:rPr lang="en-US" sz="2400" b="0" i="0" u="none" strike="noStrike" dirty="0">
                <a:solidFill>
                  <a:srgbClr val="000000"/>
                </a:solidFill>
                <a:effectLst/>
              </a:rPr>
            </a:br>
            <a:r>
              <a:rPr lang="en-US" sz="2400" b="0" i="0" u="none" strike="noStrike" dirty="0">
                <a:solidFill>
                  <a:srgbClr val="000000"/>
                </a:solidFill>
                <a:effectLst/>
              </a:rPr>
              <a:t>It’s not just a moment, but a </a:t>
            </a:r>
            <a:r>
              <a:rPr lang="en-US" sz="2400" b="1" i="0" u="none" strike="noStrike" dirty="0">
                <a:solidFill>
                  <a:srgbClr val="000000"/>
                </a:solidFill>
                <a:effectLst/>
              </a:rPr>
              <a:t>long-term shift in identity, behavior, and opportunity</a:t>
            </a:r>
            <a:r>
              <a:rPr lang="en-US" sz="2400" b="0" i="0" u="none" strike="noStrike" dirty="0">
                <a:solidFill>
                  <a:srgbClr val="000000"/>
                </a:solidFill>
                <a:effectLst/>
              </a:rPr>
              <a:t>.</a:t>
            </a:r>
          </a:p>
          <a:p>
            <a:pPr algn="l"/>
            <a:endParaRPr lang="en-US" sz="2400" b="1" i="0" u="none" strike="noStrike" dirty="0">
              <a:solidFill>
                <a:srgbClr val="000000"/>
              </a:solidFill>
              <a:effectLst/>
            </a:endParaRPr>
          </a:p>
          <a:p>
            <a:pPr algn="l"/>
            <a:r>
              <a:rPr lang="en-US" sz="2400" b="1" i="0" u="none" strike="noStrike" dirty="0">
                <a:solidFill>
                  <a:srgbClr val="000000"/>
                </a:solidFill>
                <a:effectLst/>
              </a:rPr>
              <a:t>Key Insight:</a:t>
            </a:r>
          </a:p>
          <a:p>
            <a:pPr marL="342900" indent="-342900" algn="l">
              <a:buFont typeface="Arial" panose="020B0604020202020204" pitchFamily="34" charset="0"/>
              <a:buChar char="•"/>
            </a:pPr>
            <a:r>
              <a:rPr lang="en-US" sz="2400" b="0" i="0" u="none" strike="noStrike" dirty="0">
                <a:solidFill>
                  <a:srgbClr val="000000"/>
                </a:solidFill>
                <a:effectLst/>
              </a:rPr>
              <a:t>Most people </a:t>
            </a:r>
            <a:r>
              <a:rPr lang="en-US" sz="2400" b="1" i="0" u="none" strike="noStrike" dirty="0">
                <a:solidFill>
                  <a:srgbClr val="000000"/>
                </a:solidFill>
                <a:effectLst/>
              </a:rPr>
              <a:t>“age out”</a:t>
            </a:r>
            <a:r>
              <a:rPr lang="en-US" sz="2400" b="0" i="0" u="none" strike="noStrike" dirty="0">
                <a:solidFill>
                  <a:srgbClr val="000000"/>
                </a:solidFill>
                <a:effectLst/>
              </a:rPr>
              <a:t> of crime.</a:t>
            </a:r>
          </a:p>
          <a:p>
            <a:pPr marL="342900" indent="-342900" algn="l">
              <a:buFont typeface="Arial" panose="020B0604020202020204" pitchFamily="34" charset="0"/>
              <a:buChar char="•"/>
            </a:pPr>
            <a:r>
              <a:rPr lang="en-US" sz="2400" b="0" i="0" u="none" strike="noStrike" dirty="0">
                <a:solidFill>
                  <a:srgbClr val="000000"/>
                </a:solidFill>
                <a:effectLst/>
              </a:rPr>
              <a:t>Criminal behavior tends to peak in </a:t>
            </a:r>
            <a:r>
              <a:rPr lang="en-US" sz="2400" b="1" i="0" u="none" strike="noStrike" dirty="0">
                <a:solidFill>
                  <a:srgbClr val="000000"/>
                </a:solidFill>
                <a:effectLst/>
              </a:rPr>
              <a:t>late adolescence to early adulthood</a:t>
            </a:r>
            <a:r>
              <a:rPr lang="en-US" sz="2400" b="0" i="0" u="none" strike="noStrike" dirty="0">
                <a:solidFill>
                  <a:srgbClr val="000000"/>
                </a:solidFill>
                <a:effectLst/>
              </a:rPr>
              <a:t>, then </a:t>
            </a:r>
            <a:r>
              <a:rPr lang="en-US" sz="2400" b="1" i="0" u="none" strike="noStrike" dirty="0">
                <a:solidFill>
                  <a:srgbClr val="000000"/>
                </a:solidFill>
                <a:effectLst/>
              </a:rPr>
              <a:t>declines steadily</a:t>
            </a:r>
            <a:r>
              <a:rPr lang="en-US" sz="2400" b="0" i="0" u="none" strike="noStrike" dirty="0">
                <a:solidFill>
                  <a:srgbClr val="000000"/>
                </a:solidFill>
                <a:effectLst/>
              </a:rPr>
              <a:t> with age — regardless of intervention.</a:t>
            </a:r>
          </a:p>
          <a:p>
            <a:pPr lvl="1" indent="-4572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AE54F59B-6C3F-5E6A-0371-D1B7B886EFF1}"/>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45E97F2-C088-3C2D-5736-49431D5E8F7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28156CD-9FDB-6BF4-E255-489E6004C902}"/>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CEFF844-A40E-57A9-51F2-1268848FC69A}"/>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02C732A0-0BB3-6C51-F7AA-82615CC42C92}"/>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307562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CEB4-155A-3496-2BF6-5F43E7223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9AB15-C355-40DB-4CE4-7878BE8820A7}"/>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What promotes desistance and healing for returning citizens?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A9F0501-91D9-C641-C76E-D0BC06A52A1E}"/>
              </a:ext>
            </a:extLst>
          </p:cNvPr>
          <p:cNvSpPr txBox="1"/>
          <p:nvPr/>
        </p:nvSpPr>
        <p:spPr>
          <a:xfrm>
            <a:off x="518160" y="1397603"/>
            <a:ext cx="11155680" cy="4016484"/>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Employment</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Meaningful labor</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Room for growth, feelings of contributing</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Redemption from past life </a:t>
            </a:r>
          </a:p>
          <a:p>
            <a:pPr marL="0" lvl="1">
              <a:spcAft>
                <a:spcPts val="600"/>
              </a:spcAft>
            </a:pP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Healthy bodies and healthy relationships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Sense of connection, community and belonging </a:t>
            </a: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B18F3B2F-F89C-21C3-9F29-BCB39E82F5FA}"/>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E8CFD7-5294-D4F8-BF86-C793EA892F04}"/>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C525B40-1300-965A-07E2-575080D3C7F1}"/>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F56151C-0065-5A69-98DF-BE87AC20E8A1}"/>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8066E300-E0C8-D76F-546D-04D4769E42AC}"/>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160580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255C-BB18-76B8-4146-0F735661E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C129D6-8DB2-404A-C226-0770D49FAA03}"/>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Solutions that works: The role of returning citizens in violence prevention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5E4B275-BBEA-5146-315E-29263CEF60ED}"/>
              </a:ext>
            </a:extLst>
          </p:cNvPr>
          <p:cNvSpPr txBox="1"/>
          <p:nvPr/>
        </p:nvSpPr>
        <p:spPr>
          <a:xfrm>
            <a:off x="518160" y="1397603"/>
            <a:ext cx="11155680" cy="3647152"/>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Public health models</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Data, evidence-based</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Grass-root strategies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Offers returning citizens meaningful labor that’s often deeply personal</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Credible messengers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Participatory frameworks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Peer mentoring </a:t>
            </a: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1E444F5A-9865-891A-1E91-503695886357}"/>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359F0B8-15AF-D24B-5235-2BBF8E3865B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3A46707-ACEF-B490-1793-73008A575BA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0FD70B5-3021-3DC7-0003-2E0338CA602A}"/>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4B0F9E6B-A402-87E9-A164-95967F4A48AB}"/>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1434883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0B1B3-E1C8-1C13-961E-51B40FEC9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26131-A510-756A-4F1B-833FA4E2E29F}"/>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Our work: Cure Violence Philadelphia</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4532A9-26BB-C377-4D71-62F25B87708B}"/>
              </a:ext>
            </a:extLst>
          </p:cNvPr>
          <p:cNvSpPr txBox="1"/>
          <p:nvPr/>
        </p:nvSpPr>
        <p:spPr>
          <a:xfrm>
            <a:off x="518160" y="1397603"/>
            <a:ext cx="11155680" cy="4170372"/>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Firearm violence prevention in North Philadelphia</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Cure Violence Philadelphia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Public health model</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Community Violence Intervention (CVI)</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Returning citizens as credible messengers and mentors</a:t>
            </a:r>
          </a:p>
          <a:p>
            <a:pPr marL="457200" lvl="2">
              <a:spcAft>
                <a:spcPts val="600"/>
              </a:spcAft>
            </a:pPr>
            <a:endParaRPr lang="en-US" sz="2400" dirty="0">
              <a:latin typeface="Arial" panose="020B0604020202020204" pitchFamily="34" charset="0"/>
              <a:cs typeface="Arial" panose="020B0604020202020204" pitchFamily="34" charset="0"/>
            </a:endParaRPr>
          </a:p>
          <a:p>
            <a:pPr marL="0" lvl="1">
              <a:spcAft>
                <a:spcPts val="600"/>
              </a:spcAft>
            </a:pPr>
            <a:endParaRPr lang="en-US" sz="2400" dirty="0">
              <a:latin typeface="Arial" panose="020B0604020202020204" pitchFamily="34" charset="0"/>
              <a:cs typeface="Arial" panose="020B0604020202020204" pitchFamily="34" charset="0"/>
            </a:endParaRPr>
          </a:p>
          <a:p>
            <a:pPr marL="0" lvl="1">
              <a:spcAft>
                <a:spcPts val="600"/>
              </a:spcAft>
            </a:pPr>
            <a:r>
              <a:rPr lang="en-US" sz="2400" dirty="0">
                <a:latin typeface="Arial" panose="020B0604020202020204" pitchFamily="34" charset="0"/>
                <a:cs typeface="Arial" panose="020B0604020202020204" pitchFamily="34" charset="0"/>
              </a:rPr>
              <a:t>“Walking a cross a minefield, I’d rather follow in the footsteps of someone who crossed it before…” </a:t>
            </a:r>
            <a:r>
              <a:rPr lang="en-US" dirty="0">
                <a:latin typeface="Arial" panose="020B0604020202020204" pitchFamily="34" charset="0"/>
                <a:cs typeface="Arial" panose="020B0604020202020204" pitchFamily="34" charset="0"/>
              </a:rPr>
              <a:t>(in </a:t>
            </a:r>
            <a:r>
              <a:rPr lang="en-US" dirty="0" err="1">
                <a:latin typeface="Arial" panose="020B0604020202020204" pitchFamily="34" charset="0"/>
                <a:cs typeface="Arial" panose="020B0604020202020204" pitchFamily="34" charset="0"/>
              </a:rPr>
              <a:t>Maruna</a:t>
            </a:r>
            <a:r>
              <a:rPr lang="en-US" dirty="0">
                <a:latin typeface="Arial" panose="020B0604020202020204" pitchFamily="34" charset="0"/>
                <a:cs typeface="Arial" panose="020B0604020202020204" pitchFamily="34" charset="0"/>
              </a:rPr>
              <a:t>, “Making good”, 2001)</a:t>
            </a:r>
          </a:p>
        </p:txBody>
      </p:sp>
      <p:sp>
        <p:nvSpPr>
          <p:cNvPr id="4" name="AutoShape 2" descr="Countdown Clock Test 2 | Lewis Katz School of Medicine at Temple University">
            <a:extLst>
              <a:ext uri="{FF2B5EF4-FFF2-40B4-BE49-F238E27FC236}">
                <a16:creationId xmlns:a16="http://schemas.microsoft.com/office/drawing/2014/main" id="{8F66B911-CF78-A196-E620-8A11BE6A6D35}"/>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7356F6F-B430-BCAB-11F2-30C2BC93F2FD}"/>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A4C4A88-5D3F-202F-2CAD-2202673D19E9}"/>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5423F23-A085-90C7-8800-328A81FE8D14}"/>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E2B271B6-F065-AB38-5E0A-D4324538DD09}"/>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1209170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ing a new ride to stop bullets before they fly – Metro Philadelphia">
            <a:extLst>
              <a:ext uri="{FF2B5EF4-FFF2-40B4-BE49-F238E27FC236}">
                <a16:creationId xmlns:a16="http://schemas.microsoft.com/office/drawing/2014/main" id="{DA4DD0F0-0DF9-AAD9-8009-E17E205047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72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57"/>
        <p:cNvGrpSpPr/>
        <p:nvPr/>
      </p:nvGrpSpPr>
      <p:grpSpPr>
        <a:xfrm>
          <a:off x="0" y="0"/>
          <a:ext cx="0" cy="0"/>
          <a:chOff x="0" y="0"/>
          <a:chExt cx="0" cy="0"/>
        </a:xfrm>
      </p:grpSpPr>
    </p:spTree>
    <p:extLst>
      <p:ext uri="{BB962C8B-B14F-4D97-AF65-F5344CB8AC3E}">
        <p14:creationId xmlns:p14="http://schemas.microsoft.com/office/powerpoint/2010/main" val="3378157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586D-8884-43F3-819F-650D400576D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Community Violence Interventions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F6D2FF-7993-414C-80EF-43E9199BFEF5}"/>
              </a:ext>
            </a:extLst>
          </p:cNvPr>
          <p:cNvSpPr txBox="1"/>
          <p:nvPr/>
        </p:nvSpPr>
        <p:spPr>
          <a:xfrm>
            <a:off x="518160" y="1397603"/>
            <a:ext cx="6217920" cy="4078039"/>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800100" lvl="2"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What are the main ideas behind a public health/CVI response to firearm violence?</a:t>
            </a:r>
          </a:p>
          <a:p>
            <a:pPr marL="1257300" lvl="3"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Violence spreads like pathogen</a:t>
            </a:r>
          </a:p>
          <a:p>
            <a:pPr marL="1257300" lvl="3"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Understand individual contagion factors</a:t>
            </a:r>
          </a:p>
          <a:p>
            <a:pPr marL="1257300" lvl="3"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Messaging about firearm violence</a:t>
            </a:r>
          </a:p>
          <a:p>
            <a:pPr marL="1257300" lvl="3"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Using data to understand patterns </a:t>
            </a:r>
          </a:p>
          <a:p>
            <a:pPr marL="1714500" lvl="4"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READI Chicago</a:t>
            </a:r>
          </a:p>
          <a:p>
            <a:pPr marL="1714500" lvl="4"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Cure Violence</a:t>
            </a:r>
          </a:p>
          <a:p>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Speech Bubble: Rectangle 2">
            <a:extLst>
              <a:ext uri="{FF2B5EF4-FFF2-40B4-BE49-F238E27FC236}">
                <a16:creationId xmlns:a16="http://schemas.microsoft.com/office/drawing/2014/main" id="{29390BA3-0A18-E209-B10B-2DFD6CD49A52}"/>
              </a:ext>
            </a:extLst>
          </p:cNvPr>
          <p:cNvSpPr/>
          <p:nvPr/>
        </p:nvSpPr>
        <p:spPr>
          <a:xfrm>
            <a:off x="7061200" y="1666240"/>
            <a:ext cx="4724400" cy="3149600"/>
          </a:xfrm>
          <a:prstGeom prst="wedgeRectCallout">
            <a:avLst/>
          </a:prstGeom>
          <a:solidFill>
            <a:srgbClr val="A32036"/>
          </a:solidFill>
          <a:ln>
            <a:solidFill>
              <a:srgbClr val="A320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000" dirty="0">
                <a:latin typeface="Arial" panose="020B0604020202020204" pitchFamily="34" charset="0"/>
                <a:cs typeface="Arial" panose="020B0604020202020204" pitchFamily="34" charset="0"/>
              </a:rPr>
              <a:t>“I do this to help my community. I used to be out on the streets and live that life. I know the mindset of those who are still running the streets and I know how to reach them.”</a:t>
            </a:r>
          </a:p>
          <a:p>
            <a:pPr marL="173038" lvl="1" algn="ctr"/>
            <a:endParaRPr lang="en-US" sz="2000" b="1" dirty="0">
              <a:latin typeface="Arial" panose="020B0604020202020204" pitchFamily="34" charset="0"/>
              <a:cs typeface="Arial" panose="020B0604020202020204" pitchFamily="34" charset="0"/>
            </a:endParaRPr>
          </a:p>
          <a:p>
            <a:pPr marL="173038" lvl="1" algn="r"/>
            <a:r>
              <a:rPr lang="en-US" sz="1600" i="1" dirty="0">
                <a:latin typeface="Arial" panose="020B0604020202020204" pitchFamily="34" charset="0"/>
                <a:cs typeface="Arial" panose="020B0604020202020204" pitchFamily="34" charset="0"/>
              </a:rPr>
              <a:t>-Cure Violence Outreach Worker</a:t>
            </a:r>
          </a:p>
        </p:txBody>
      </p:sp>
      <p:pic>
        <p:nvPicPr>
          <p:cNvPr id="4" name="Picture 3">
            <a:extLst>
              <a:ext uri="{FF2B5EF4-FFF2-40B4-BE49-F238E27FC236}">
                <a16:creationId xmlns:a16="http://schemas.microsoft.com/office/drawing/2014/main" id="{3121D33F-C6B4-E88B-D14A-BD46DED7CEEF}"/>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035E981-AC5D-61D5-BFA9-12ED5407BD9B}"/>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101972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586D-8884-43F3-819F-650D400576D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Community Violence Interventions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F6D2FF-7993-414C-80EF-43E9199BFEF5}"/>
              </a:ext>
            </a:extLst>
          </p:cNvPr>
          <p:cNvSpPr txBox="1"/>
          <p:nvPr/>
        </p:nvSpPr>
        <p:spPr>
          <a:xfrm>
            <a:off x="518160" y="1397603"/>
            <a:ext cx="6217920" cy="3354765"/>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0" lvl="1">
              <a:spcAft>
                <a:spcPts val="600"/>
              </a:spcAft>
            </a:pPr>
            <a:r>
              <a:rPr lang="en-US" sz="2200" dirty="0">
                <a:latin typeface="Arial" panose="020B0604020202020204" pitchFamily="34" charset="0"/>
                <a:cs typeface="Arial" panose="020B0604020202020204" pitchFamily="34" charset="0"/>
              </a:rPr>
              <a:t>How do CVI’s address gun violence?</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Use returning citizens as credible messengers to identify at-risk individuals</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Provide mentoring support </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Mediate conflicts</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Change community norms </a:t>
            </a:r>
          </a:p>
          <a:p>
            <a:pPr lvl="2" indent="-457200">
              <a:spcAft>
                <a:spcPts val="600"/>
              </a:spcAft>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FB62A32-E21A-7461-7666-279439661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323" y="1162594"/>
            <a:ext cx="3326797" cy="4769831"/>
          </a:xfrm>
          <a:prstGeom prst="rect">
            <a:avLst/>
          </a:prstGeom>
        </p:spPr>
      </p:pic>
      <p:pic>
        <p:nvPicPr>
          <p:cNvPr id="3" name="Picture 2">
            <a:extLst>
              <a:ext uri="{FF2B5EF4-FFF2-40B4-BE49-F238E27FC236}">
                <a16:creationId xmlns:a16="http://schemas.microsoft.com/office/drawing/2014/main" id="{75A449F8-E91E-FBB5-865D-06EABB8980CD}"/>
              </a:ext>
            </a:extLst>
          </p:cNvPr>
          <p:cNvPicPr>
            <a:picLocks noChangeAspect="1"/>
          </p:cNvPicPr>
          <p:nvPr/>
        </p:nvPicPr>
        <p:blipFill rotWithShape="1">
          <a:blip r:embed="rId4"/>
          <a:srcRect r="5033" b="48359"/>
          <a:stretch/>
        </p:blipFill>
        <p:spPr>
          <a:xfrm>
            <a:off x="10505978" y="6219234"/>
            <a:ext cx="1368289" cy="518976"/>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D8F44946-99E3-372B-2924-8C7F4D2DC0D8}"/>
              </a:ext>
            </a:extLst>
          </p:cNvPr>
          <p:cNvPicPr>
            <a:picLocks noChangeAspect="1"/>
          </p:cNvPicPr>
          <p:nvPr/>
        </p:nvPicPr>
        <p:blipFill>
          <a:blip r:embed="rId5"/>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48105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FA43-5306-DBDE-6D1A-208722100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39D75-B2D9-34BF-2C6E-8517C2392F78}"/>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Community Violence Interventions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A6B739A-9EDC-F9B0-2FCD-B0DAED710070}"/>
              </a:ext>
            </a:extLst>
          </p:cNvPr>
          <p:cNvSpPr txBox="1"/>
          <p:nvPr/>
        </p:nvSpPr>
        <p:spPr>
          <a:xfrm>
            <a:off x="518160" y="1397603"/>
            <a:ext cx="6217920" cy="2600712"/>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0" lvl="1">
              <a:spcAft>
                <a:spcPts val="600"/>
              </a:spcAft>
            </a:pPr>
            <a:r>
              <a:rPr lang="en-US" sz="2200" dirty="0">
                <a:latin typeface="Arial" panose="020B0604020202020204" pitchFamily="34" charset="0"/>
                <a:cs typeface="Arial" panose="020B0604020202020204" pitchFamily="34" charset="0"/>
              </a:rPr>
              <a:t>Who are the credible messengers?</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Trusted in their communities</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Lived experience</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Sustained desistance</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New “identity”</a:t>
            </a:r>
          </a:p>
          <a:p>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E8FFB66-0B5B-C029-0B88-1DEA8946F43D}"/>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213E70B-2995-3D6E-EA2F-6D2F97FB0EBC}"/>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Speech Bubble: Rectangle 2">
            <a:extLst>
              <a:ext uri="{FF2B5EF4-FFF2-40B4-BE49-F238E27FC236}">
                <a16:creationId xmlns:a16="http://schemas.microsoft.com/office/drawing/2014/main" id="{3ABC0E17-9A35-EBEE-CAD3-A88D0980E4D9}"/>
              </a:ext>
            </a:extLst>
          </p:cNvPr>
          <p:cNvSpPr/>
          <p:nvPr/>
        </p:nvSpPr>
        <p:spPr>
          <a:xfrm>
            <a:off x="7061200" y="1666240"/>
            <a:ext cx="4724400" cy="3149600"/>
          </a:xfrm>
          <a:prstGeom prst="wedgeRectCallout">
            <a:avLst/>
          </a:prstGeom>
          <a:solidFill>
            <a:srgbClr val="A32036"/>
          </a:solidFill>
          <a:ln>
            <a:solidFill>
              <a:srgbClr val="A320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000" dirty="0">
                <a:latin typeface="Arial" panose="020B0604020202020204" pitchFamily="34" charset="0"/>
                <a:cs typeface="Arial" panose="020B0604020202020204" pitchFamily="34" charset="0"/>
              </a:rPr>
              <a:t>“I changed because an OG helped me see things differently, and now I am giving back to the kids out here in my community before they end up like me in prison and whatnot or before they get gunned and hurt.”</a:t>
            </a:r>
          </a:p>
          <a:p>
            <a:pPr marL="173038" lvl="1" algn="ctr"/>
            <a:endParaRPr lang="en-US" sz="2000" b="1" dirty="0">
              <a:latin typeface="Arial" panose="020B0604020202020204" pitchFamily="34" charset="0"/>
              <a:cs typeface="Arial" panose="020B0604020202020204" pitchFamily="34" charset="0"/>
            </a:endParaRPr>
          </a:p>
          <a:p>
            <a:pPr marL="173038" lvl="1" algn="r"/>
            <a:r>
              <a:rPr lang="en-US" sz="1600" i="1" dirty="0">
                <a:latin typeface="Arial" panose="020B0604020202020204" pitchFamily="34" charset="0"/>
                <a:cs typeface="Arial" panose="020B0604020202020204" pitchFamily="34" charset="0"/>
              </a:rPr>
              <a:t>-Cure Violence Outreach Worker</a:t>
            </a:r>
          </a:p>
        </p:txBody>
      </p:sp>
      <p:pic>
        <p:nvPicPr>
          <p:cNvPr id="4" name="Picture 3">
            <a:extLst>
              <a:ext uri="{FF2B5EF4-FFF2-40B4-BE49-F238E27FC236}">
                <a16:creationId xmlns:a16="http://schemas.microsoft.com/office/drawing/2014/main" id="{8E5A09A5-7C63-5143-4F68-7EF079F8B8B3}"/>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299BF52-BB79-A9AB-B940-E2E0C65CB97D}"/>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85575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999E-671C-567B-3482-B275E44F4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93E7B-9393-4EAE-BDDC-419EB2C032F3}"/>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Community Violence Interventions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3B37B9-174D-D7D8-641F-1067E23C9E0B}"/>
              </a:ext>
            </a:extLst>
          </p:cNvPr>
          <p:cNvSpPr txBox="1"/>
          <p:nvPr/>
        </p:nvSpPr>
        <p:spPr>
          <a:xfrm>
            <a:off x="518160" y="1397603"/>
            <a:ext cx="6217920" cy="3770263"/>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0" lvl="1">
              <a:spcAft>
                <a:spcPts val="600"/>
              </a:spcAft>
            </a:pPr>
            <a:r>
              <a:rPr lang="en-US" sz="2200" dirty="0">
                <a:latin typeface="Arial" panose="020B0604020202020204" pitchFamily="34" charset="0"/>
                <a:cs typeface="Arial" panose="020B0604020202020204" pitchFamily="34" charset="0"/>
              </a:rPr>
              <a:t>How to build the credible messengers' skills and capacities?</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Mentoring training</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Social Work</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Conflict resolution</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Outreach</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Motivational Interviewing</a:t>
            </a:r>
          </a:p>
          <a:p>
            <a:pPr lvl="2" indent="-4572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Case management </a:t>
            </a:r>
          </a:p>
          <a:p>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9B6EEBB-80B6-4DE4-8087-159602C4B950}"/>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F87371D-8FF7-5DA5-F74F-A51B894843A5}"/>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Speech Bubble: Rectangle 2">
            <a:extLst>
              <a:ext uri="{FF2B5EF4-FFF2-40B4-BE49-F238E27FC236}">
                <a16:creationId xmlns:a16="http://schemas.microsoft.com/office/drawing/2014/main" id="{BE60F20A-9B21-E02C-70C0-4A20EB91601B}"/>
              </a:ext>
            </a:extLst>
          </p:cNvPr>
          <p:cNvSpPr/>
          <p:nvPr/>
        </p:nvSpPr>
        <p:spPr>
          <a:xfrm>
            <a:off x="7061200" y="1666240"/>
            <a:ext cx="4724400" cy="3149600"/>
          </a:xfrm>
          <a:prstGeom prst="wedgeRectCallout">
            <a:avLst/>
          </a:prstGeom>
          <a:solidFill>
            <a:srgbClr val="A32036"/>
          </a:solidFill>
          <a:ln>
            <a:solidFill>
              <a:srgbClr val="A320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000" dirty="0">
                <a:latin typeface="Arial" panose="020B0604020202020204" pitchFamily="34" charset="0"/>
                <a:cs typeface="Arial" panose="020B0604020202020204" pitchFamily="34" charset="0"/>
              </a:rPr>
              <a:t>“I mean, it’s not enough to just be black and from the hood, </a:t>
            </a:r>
            <a:r>
              <a:rPr lang="en-US" sz="2000" dirty="0" err="1">
                <a:latin typeface="Arial" panose="020B0604020202020204" pitchFamily="34" charset="0"/>
                <a:cs typeface="Arial" panose="020B0604020202020204" pitchFamily="34" charset="0"/>
              </a:rPr>
              <a:t>ima</a:t>
            </a:r>
            <a:r>
              <a:rPr lang="en-US" sz="2000" dirty="0">
                <a:latin typeface="Arial" panose="020B0604020202020204" pitchFamily="34" charset="0"/>
                <a:cs typeface="Arial" panose="020B0604020202020204" pitchFamily="34" charset="0"/>
              </a:rPr>
              <a:t> need skills and trainings and be a certain </a:t>
            </a:r>
            <a:r>
              <a:rPr lang="en-US" sz="2000" dirty="0" err="1">
                <a:latin typeface="Arial" panose="020B0604020202020204" pitchFamily="34" charset="0"/>
                <a:cs typeface="Arial" panose="020B0604020202020204" pitchFamily="34" charset="0"/>
              </a:rPr>
              <a:t>kinda</a:t>
            </a:r>
            <a:r>
              <a:rPr lang="en-US" sz="2000" dirty="0">
                <a:latin typeface="Arial" panose="020B0604020202020204" pitchFamily="34" charset="0"/>
                <a:cs typeface="Arial" panose="020B0604020202020204" pitchFamily="34" charset="0"/>
              </a:rPr>
              <a:t> person to change the mindset of the kids who be out there shooting.”</a:t>
            </a:r>
          </a:p>
          <a:p>
            <a:pPr marL="173038" lvl="1" algn="ctr"/>
            <a:endParaRPr lang="en-US" sz="2000" b="1" dirty="0">
              <a:latin typeface="Arial" panose="020B0604020202020204" pitchFamily="34" charset="0"/>
              <a:cs typeface="Arial" panose="020B0604020202020204" pitchFamily="34" charset="0"/>
            </a:endParaRPr>
          </a:p>
          <a:p>
            <a:pPr marL="173038" lvl="1" algn="r"/>
            <a:r>
              <a:rPr lang="en-US" sz="1600" i="1" dirty="0">
                <a:latin typeface="Arial" panose="020B0604020202020204" pitchFamily="34" charset="0"/>
                <a:cs typeface="Arial" panose="020B0604020202020204" pitchFamily="34" charset="0"/>
              </a:rPr>
              <a:t>-Cure Violence Outreach Worker</a:t>
            </a:r>
          </a:p>
        </p:txBody>
      </p:sp>
      <p:pic>
        <p:nvPicPr>
          <p:cNvPr id="4" name="Picture 3">
            <a:extLst>
              <a:ext uri="{FF2B5EF4-FFF2-40B4-BE49-F238E27FC236}">
                <a16:creationId xmlns:a16="http://schemas.microsoft.com/office/drawing/2014/main" id="{A65F6026-73E0-AF4F-6A52-CB9A8474FCC0}"/>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D8CA95FA-6CF3-9101-68DE-12BDFA826E29}"/>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242551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1B2A-D274-82DC-4E6D-7350D2A62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CA87C-9B19-4620-E008-2063C84D0B37}"/>
              </a:ext>
            </a:extLst>
          </p:cNvPr>
          <p:cNvSpPr>
            <a:spLocks noGrp="1"/>
          </p:cNvSpPr>
          <p:nvPr>
            <p:ph type="title"/>
          </p:nvPr>
        </p:nvSpPr>
        <p:spPr>
          <a:xfrm>
            <a:off x="518160" y="216876"/>
            <a:ext cx="11155680" cy="1325563"/>
          </a:xfrm>
        </p:spPr>
        <p:txBody>
          <a:bodyPr>
            <a:normAutofit fontScale="90000"/>
          </a:bodyPr>
          <a:lstStyle/>
          <a:p>
            <a:r>
              <a:rPr lang="en-US" b="1" dirty="0">
                <a:latin typeface="Arial" panose="020B0604020202020204" pitchFamily="34" charset="0"/>
                <a:cs typeface="Arial" panose="020B0604020202020204" pitchFamily="34" charset="0"/>
              </a:rPr>
              <a:t>Case study: Experiences of formerly incarcerated people as credible messengers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EFC9F4-C846-959D-F4E1-1F81A8598268}"/>
              </a:ext>
            </a:extLst>
          </p:cNvPr>
          <p:cNvSpPr txBox="1"/>
          <p:nvPr/>
        </p:nvSpPr>
        <p:spPr>
          <a:xfrm>
            <a:off x="518160" y="1397603"/>
            <a:ext cx="11155680" cy="4093428"/>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Hospital-based work</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Credible messengers’ interactions in health-care institutions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Stigma</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Defined by past</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 of a larger study (Funds for a Safer Future)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Sample</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Field work</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Participatory-Action framework  </a:t>
            </a:r>
          </a:p>
          <a:p>
            <a:pPr lvl="1" indent="-457200">
              <a:spcAft>
                <a:spcPts val="600"/>
              </a:spcAft>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1D73FB2F-6BA5-95B9-C5CC-C100C65BBCAC}"/>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EDAD6D8-3459-EB9F-2766-368BD31A766C}"/>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342009F-47F8-C8FD-D956-7C8E5E60C9FF}"/>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50E511F-F767-813A-3DEC-E546A38A234F}"/>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5B92E3CC-11DE-4E8D-2275-85F347F0A1D2}"/>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3947638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5B7D-4908-0143-6E17-51F8665D8D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9519E-3E6D-C7AD-8684-7E47D1C859F6}"/>
              </a:ext>
            </a:extLst>
          </p:cNvPr>
          <p:cNvSpPr>
            <a:spLocks noGrp="1"/>
          </p:cNvSpPr>
          <p:nvPr>
            <p:ph type="title"/>
          </p:nvPr>
        </p:nvSpPr>
        <p:spPr>
          <a:xfrm>
            <a:off x="518160" y="216876"/>
            <a:ext cx="11155680" cy="1325563"/>
          </a:xfrm>
        </p:spPr>
        <p:txBody>
          <a:bodyPr>
            <a:normAutofit/>
          </a:bodyPr>
          <a:lstStyle/>
          <a:p>
            <a:r>
              <a:rPr lang="en-US" b="1" dirty="0">
                <a:latin typeface="Arial" panose="020B0604020202020204" pitchFamily="34" charset="0"/>
                <a:cs typeface="Arial" panose="020B0604020202020204" pitchFamily="34" charset="0"/>
              </a:rPr>
              <a:t>Case study: Experiences of Stigma</a:t>
            </a:r>
            <a:endParaRPr lang="en-US"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7DDACF18-A043-FC8A-DB75-F917F7453B9F}"/>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95968D7-7F72-47C8-7BA4-41BE84A286E5}"/>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8A0B661-3052-D7BD-068C-A27B1F2F4CE3}"/>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6C4692-EBF3-166A-B001-FA75350F65B9}"/>
              </a:ext>
            </a:extLst>
          </p:cNvPr>
          <p:cNvSpPr txBox="1"/>
          <p:nvPr/>
        </p:nvSpPr>
        <p:spPr>
          <a:xfrm>
            <a:off x="772732" y="1738648"/>
            <a:ext cx="10496282" cy="4431983"/>
          </a:xfrm>
          <a:prstGeom prst="rect">
            <a:avLst/>
          </a:prstGeom>
          <a:noFill/>
        </p:spPr>
        <p:txBody>
          <a:bodyPr wrap="square" rtlCol="0">
            <a:spAutoFit/>
          </a:bodyPr>
          <a:lstStyle/>
          <a:p>
            <a:r>
              <a:rPr lang="en-US" sz="2400" dirty="0">
                <a:effectLst/>
                <a:ea typeface="Aptos" panose="020B0004020202020204" pitchFamily="34" charset="0"/>
                <a:cs typeface="Arial" panose="020B0604020202020204" pitchFamily="34" charset="0"/>
              </a:rPr>
              <a:t>“I know that people don’t see me as a real professional or anything like that even though that this work [CVI outreach] demands a lot from us doing it because the people we work with need a lot from us.” (RC 18)</a:t>
            </a:r>
          </a:p>
          <a:p>
            <a:endParaRPr lang="en-US" sz="2400" dirty="0">
              <a:cs typeface="Arial" panose="020B0604020202020204" pitchFamily="34" charset="0"/>
            </a:endParaRPr>
          </a:p>
          <a:p>
            <a:r>
              <a:rPr lang="en-US" sz="2400" dirty="0">
                <a:effectLst/>
                <a:ea typeface="Aptos" panose="020B0004020202020204" pitchFamily="34" charset="0"/>
                <a:cs typeface="Arial" panose="020B0604020202020204" pitchFamily="34" charset="0"/>
              </a:rPr>
              <a:t>“Even though they need felons to do this work, they are still guarded you know as if they can’t really trust me. Just knowing that people doesn’t feel safe around you fucks with your head you know. Like I get angry too, like what do I need to do for you to relax around me?” (RC 1)</a:t>
            </a:r>
          </a:p>
          <a:p>
            <a:endParaRPr lang="en-US" sz="2400" dirty="0">
              <a:cs typeface="Arial" panose="020B0604020202020204" pitchFamily="34" charset="0"/>
            </a:endParaRPr>
          </a:p>
          <a:p>
            <a:r>
              <a:rPr lang="en-US" sz="2400" dirty="0">
                <a:effectLst/>
                <a:ea typeface="Aptos" panose="020B0004020202020204" pitchFamily="34" charset="0"/>
                <a:cs typeface="Arial" panose="020B0604020202020204" pitchFamily="34" charset="0"/>
              </a:rPr>
              <a:t>“I have never felt as ashamed of my past as when I was onboarded [in this role].” (RC 12)</a:t>
            </a:r>
          </a:p>
          <a:p>
            <a:endParaRPr lang="en-US" dirty="0"/>
          </a:p>
        </p:txBody>
      </p:sp>
      <p:pic>
        <p:nvPicPr>
          <p:cNvPr id="5" name="Picture 4">
            <a:extLst>
              <a:ext uri="{FF2B5EF4-FFF2-40B4-BE49-F238E27FC236}">
                <a16:creationId xmlns:a16="http://schemas.microsoft.com/office/drawing/2014/main" id="{28E41B69-B196-D1FE-5682-4E891349AA60}"/>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2D57EB76-D9C3-6FD0-23DF-0EB86CB83A53}"/>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4255173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A9754-C694-F902-68DA-07FD017C3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BAA4D-235F-934A-8097-0A8D97D64217}"/>
              </a:ext>
            </a:extLst>
          </p:cNvPr>
          <p:cNvSpPr>
            <a:spLocks noGrp="1"/>
          </p:cNvSpPr>
          <p:nvPr>
            <p:ph type="title"/>
          </p:nvPr>
        </p:nvSpPr>
        <p:spPr>
          <a:xfrm>
            <a:off x="518160" y="216876"/>
            <a:ext cx="11155680" cy="1325563"/>
          </a:xfrm>
        </p:spPr>
        <p:txBody>
          <a:bodyPr>
            <a:normAutofit/>
          </a:bodyPr>
          <a:lstStyle/>
          <a:p>
            <a:r>
              <a:rPr lang="en-US" b="1" dirty="0">
                <a:latin typeface="Arial" panose="020B0604020202020204" pitchFamily="34" charset="0"/>
                <a:cs typeface="Arial" panose="020B0604020202020204" pitchFamily="34" charset="0"/>
              </a:rPr>
              <a:t>Case study: Experiences of Stigma</a:t>
            </a:r>
            <a:endParaRPr lang="en-US"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C6D49020-F4A2-B01F-E42A-7AD89A18FFE6}"/>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BC3DB20-E3F7-B68A-99F4-967197DA3B01}"/>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4DAA9C9-CBF0-5670-3EE3-94FA4875C20A}"/>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2AA96F2-A749-B734-331E-51495ABE4329}"/>
              </a:ext>
            </a:extLst>
          </p:cNvPr>
          <p:cNvSpPr txBox="1"/>
          <p:nvPr/>
        </p:nvSpPr>
        <p:spPr>
          <a:xfrm>
            <a:off x="772732" y="1749356"/>
            <a:ext cx="11419268" cy="3693319"/>
          </a:xfrm>
          <a:prstGeom prst="rect">
            <a:avLst/>
          </a:prstGeom>
          <a:noFill/>
        </p:spPr>
        <p:txBody>
          <a:bodyPr wrap="square" rtlCol="0">
            <a:spAutoFit/>
          </a:bodyPr>
          <a:lstStyle/>
          <a:p>
            <a:pPr marL="12700" marR="0">
              <a:spcBef>
                <a:spcPts val="0"/>
              </a:spcBef>
              <a:spcAft>
                <a:spcPts val="0"/>
              </a:spcAft>
            </a:pPr>
            <a:r>
              <a:rPr lang="en-US" sz="2400" dirty="0">
                <a:effectLst/>
                <a:ea typeface="Aptos" panose="020B0004020202020204" pitchFamily="34" charset="0"/>
                <a:cs typeface="Arial" panose="020B0604020202020204" pitchFamily="34" charset="0"/>
              </a:rPr>
              <a:t>“I go to conferences with them but they just bring me because I do this work and it’s a good look on them to bring a black dude from the hood.” (RC 3)</a:t>
            </a:r>
          </a:p>
          <a:p>
            <a:endParaRPr lang="en-US" sz="2400" dirty="0">
              <a:cs typeface="Arial" panose="020B0604020202020204" pitchFamily="34" charset="0"/>
            </a:endParaRPr>
          </a:p>
          <a:p>
            <a:r>
              <a:rPr lang="en-US" sz="2400" dirty="0">
                <a:effectLst/>
                <a:ea typeface="Aptos" panose="020B0004020202020204" pitchFamily="34" charset="0"/>
                <a:cs typeface="Arial" panose="020B0604020202020204" pitchFamily="34" charset="0"/>
              </a:rPr>
              <a:t>“I am told to attend all these meetings with folks from the city and government and all they have me do is </a:t>
            </a:r>
            <a:r>
              <a:rPr lang="en-US" sz="2400" dirty="0" err="1">
                <a:effectLst/>
                <a:ea typeface="Aptos" panose="020B0004020202020204" pitchFamily="34" charset="0"/>
                <a:cs typeface="Arial" panose="020B0604020202020204" pitchFamily="34" charset="0"/>
              </a:rPr>
              <a:t>kinda</a:t>
            </a:r>
            <a:r>
              <a:rPr lang="en-US" sz="2400" dirty="0">
                <a:effectLst/>
                <a:ea typeface="Aptos" panose="020B0004020202020204" pitchFamily="34" charset="0"/>
                <a:cs typeface="Arial" panose="020B0604020202020204" pitchFamily="34" charset="0"/>
              </a:rPr>
              <a:t> sit there. I am not asked any questions other than about my past. Like, instead of asking me about the here and now and what I see kids going through in the ’hood and my best thoughts about how to help them. But it stops at me talking about my past and they get fascinated by that for a minute before they move on to making the big decisions.” (RC 5)</a:t>
            </a:r>
          </a:p>
          <a:p>
            <a:endParaRPr lang="en-US" dirty="0"/>
          </a:p>
        </p:txBody>
      </p:sp>
      <p:pic>
        <p:nvPicPr>
          <p:cNvPr id="5" name="Picture 4">
            <a:extLst>
              <a:ext uri="{FF2B5EF4-FFF2-40B4-BE49-F238E27FC236}">
                <a16:creationId xmlns:a16="http://schemas.microsoft.com/office/drawing/2014/main" id="{B4A1A8B2-A290-B15B-9E51-C1B0FED7D896}"/>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C9FEFC10-1EC1-D494-477E-8FCF38A4793F}"/>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3748448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EC65-8EF3-3F61-5C45-7ED043F46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FB3D9-4355-E497-1552-9D20765595F6}"/>
              </a:ext>
            </a:extLst>
          </p:cNvPr>
          <p:cNvSpPr>
            <a:spLocks noGrp="1"/>
          </p:cNvSpPr>
          <p:nvPr>
            <p:ph type="title"/>
          </p:nvPr>
        </p:nvSpPr>
        <p:spPr>
          <a:xfrm>
            <a:off x="518160" y="216876"/>
            <a:ext cx="11155680" cy="1325563"/>
          </a:xfrm>
        </p:spPr>
        <p:txBody>
          <a:bodyPr>
            <a:normAutofit/>
          </a:bodyPr>
          <a:lstStyle/>
          <a:p>
            <a:r>
              <a:rPr lang="en-US" b="1" dirty="0">
                <a:latin typeface="Arial" panose="020B0604020202020204" pitchFamily="34" charset="0"/>
                <a:cs typeface="Arial" panose="020B0604020202020204" pitchFamily="34" charset="0"/>
              </a:rPr>
              <a:t>Case study: Experiences of Redemption and Generativity </a:t>
            </a:r>
            <a:endParaRPr lang="en-US"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78D07ED0-7E5D-E2C3-47BB-A97BFEF82BF7}"/>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FB216F7-83C5-B773-556B-1F6BA1A27FF8}"/>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CC993EE-FAF7-BC77-D9E5-6A0F0270412F}"/>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B1D21E-8769-6F50-87A4-6A2A6ED9E5ED}"/>
              </a:ext>
            </a:extLst>
          </p:cNvPr>
          <p:cNvSpPr txBox="1"/>
          <p:nvPr/>
        </p:nvSpPr>
        <p:spPr>
          <a:xfrm>
            <a:off x="772732" y="1749356"/>
            <a:ext cx="11419268" cy="3046988"/>
          </a:xfrm>
          <a:prstGeom prst="rect">
            <a:avLst/>
          </a:prstGeom>
          <a:noFill/>
        </p:spPr>
        <p:txBody>
          <a:bodyPr wrap="square" rtlCol="0">
            <a:spAutoFit/>
          </a:bodyPr>
          <a:lstStyle/>
          <a:p>
            <a:r>
              <a:rPr lang="en-US" sz="2400" dirty="0"/>
              <a:t>“Helping all these people who are struggling on the streets of North Philly, helps me. I used to be out here, hustling, but now when I got this [Cure Violence job] I feel that I have direction, purpose. I am meant to help people in my community, from not being eaten by the streets. They need so many things, and I know that the struggle is real because </a:t>
            </a:r>
            <a:r>
              <a:rPr lang="en-US" sz="2400" dirty="0" err="1"/>
              <a:t>Ive</a:t>
            </a:r>
            <a:r>
              <a:rPr lang="en-US" sz="2400" dirty="0"/>
              <a:t> been there. I know how hard it is to find a job, to feed your family, to stay away from negativity. This job though – it helps me in so many ways as I am helping them. Yes I need the money, but I also need need to help my community especially those who are lost on the streets.” (RC 14) </a:t>
            </a:r>
          </a:p>
        </p:txBody>
      </p:sp>
      <p:pic>
        <p:nvPicPr>
          <p:cNvPr id="5" name="Picture 4">
            <a:extLst>
              <a:ext uri="{FF2B5EF4-FFF2-40B4-BE49-F238E27FC236}">
                <a16:creationId xmlns:a16="http://schemas.microsoft.com/office/drawing/2014/main" id="{F1D82863-42FA-CAC8-7CC8-CCA4EBCEEA7B}"/>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26213B69-13E2-13FE-A254-665C5E745845}"/>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3331929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2DAEB-3598-EDB6-077F-6EC426FCD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FD530-CED7-DDF0-0AF8-13004CE313BF}"/>
              </a:ext>
            </a:extLst>
          </p:cNvPr>
          <p:cNvSpPr>
            <a:spLocks noGrp="1"/>
          </p:cNvSpPr>
          <p:nvPr>
            <p:ph type="title"/>
          </p:nvPr>
        </p:nvSpPr>
        <p:spPr>
          <a:xfrm>
            <a:off x="518160" y="216876"/>
            <a:ext cx="11155680" cy="1325563"/>
          </a:xfrm>
        </p:spPr>
        <p:txBody>
          <a:bodyPr>
            <a:normAutofit/>
          </a:bodyPr>
          <a:lstStyle/>
          <a:p>
            <a:r>
              <a:rPr lang="en-US" b="1" dirty="0">
                <a:latin typeface="Arial" panose="020B0604020202020204" pitchFamily="34" charset="0"/>
                <a:cs typeface="Arial" panose="020B0604020202020204" pitchFamily="34" charset="0"/>
              </a:rPr>
              <a:t>Case study: Experiences of Rejuvenation and Generativity </a:t>
            </a:r>
            <a:endParaRPr lang="en-US"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78BE112D-52EE-7B5B-DAF8-B0AA87A4B154}"/>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8A5064E-CA23-08A4-8DF0-4B70F0EDEBC3}"/>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8187708-9C52-6826-3355-63C98C78056C}"/>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13272E-3A82-C3D2-AAAD-69B2C7215FD0}"/>
              </a:ext>
            </a:extLst>
          </p:cNvPr>
          <p:cNvSpPr txBox="1"/>
          <p:nvPr/>
        </p:nvSpPr>
        <p:spPr>
          <a:xfrm>
            <a:off x="772732" y="1749356"/>
            <a:ext cx="11419268" cy="4278094"/>
          </a:xfrm>
          <a:prstGeom prst="rect">
            <a:avLst/>
          </a:prstGeom>
          <a:noFill/>
        </p:spPr>
        <p:txBody>
          <a:bodyPr wrap="square" rtlCol="0">
            <a:spAutoFit/>
          </a:bodyPr>
          <a:lstStyle/>
          <a:p>
            <a:r>
              <a:rPr lang="en-US" sz="2400" dirty="0"/>
              <a:t>“I never knew that telling my story could be so rewarding. Just by connecting with these vulnerable kids and telling them about me, my life, and how I got out and left the streets I can help them change, so they don’t become the next me, or they type of person who I was when I was running the streets.” (RC 8) </a:t>
            </a:r>
          </a:p>
          <a:p>
            <a:endParaRPr lang="en-US" sz="800" dirty="0"/>
          </a:p>
          <a:p>
            <a:r>
              <a:rPr lang="en-US" sz="2400" dirty="0"/>
              <a:t>“Your story holds so much power. You can tell when you talk to kids out here who are lost on the streets, that they listen because they sense that I know what I am talking about. </a:t>
            </a:r>
            <a:r>
              <a:rPr lang="en-US" sz="2400" dirty="0" err="1"/>
              <a:t>Ive</a:t>
            </a:r>
            <a:r>
              <a:rPr lang="en-US" sz="2400" dirty="0"/>
              <a:t> been them, </a:t>
            </a:r>
            <a:r>
              <a:rPr lang="en-US" sz="2400" dirty="0" err="1"/>
              <a:t>Ive</a:t>
            </a:r>
            <a:r>
              <a:rPr lang="en-US" sz="2400" dirty="0"/>
              <a:t> been out here, and they can tell by the way I speak and handle myself in these neighborhoods. I also know many of these kids' families, you know. I might not know these exact kids on the corner, but I know their uncles, their dads – that also helps. At the end of the day though, this job really helps me going straight instead of going back to my old self and how I used to be.” (RC 13) </a:t>
            </a:r>
          </a:p>
        </p:txBody>
      </p:sp>
      <p:pic>
        <p:nvPicPr>
          <p:cNvPr id="5" name="Picture 4">
            <a:extLst>
              <a:ext uri="{FF2B5EF4-FFF2-40B4-BE49-F238E27FC236}">
                <a16:creationId xmlns:a16="http://schemas.microsoft.com/office/drawing/2014/main" id="{75CBEB60-4EE9-09B9-7558-F4F2DD1F6CFD}"/>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A70EB5E8-885D-4338-B198-BA2466B544F0}"/>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1450107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C8428-6181-08A5-EFF8-16001F5BF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65B71-F62D-5861-BE32-D818FBCDAB53}"/>
              </a:ext>
            </a:extLst>
          </p:cNvPr>
          <p:cNvSpPr>
            <a:spLocks noGrp="1"/>
          </p:cNvSpPr>
          <p:nvPr>
            <p:ph type="title"/>
          </p:nvPr>
        </p:nvSpPr>
        <p:spPr>
          <a:xfrm>
            <a:off x="518160" y="216876"/>
            <a:ext cx="11155680" cy="1325563"/>
          </a:xfrm>
        </p:spPr>
        <p:txBody>
          <a:bodyPr>
            <a:normAutofit fontScale="90000"/>
          </a:bodyPr>
          <a:lstStyle/>
          <a:p>
            <a:r>
              <a:rPr lang="en-US" b="1" dirty="0">
                <a:latin typeface="Arial" panose="020B0604020202020204" pitchFamily="34" charset="0"/>
                <a:cs typeface="Arial" panose="020B0604020202020204" pitchFamily="34" charset="0"/>
              </a:rPr>
              <a:t>Case study: Experiences of formerly incarcerated people as credible messengers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64CDC7C-574A-2E1F-184A-67822E31C714}"/>
              </a:ext>
            </a:extLst>
          </p:cNvPr>
          <p:cNvSpPr txBox="1"/>
          <p:nvPr/>
        </p:nvSpPr>
        <p:spPr>
          <a:xfrm>
            <a:off x="518160" y="1397603"/>
            <a:ext cx="11155680" cy="4247317"/>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Implications</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we need?</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Participatory work</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Nothing about us, without us</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Need to hear directly from people with lived carceral experiences</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Unique roles in injury prevention </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Policy – remove barriers to employment 	</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Practice – educational campaign to health-care institutions </a:t>
            </a:r>
          </a:p>
          <a:p>
            <a:pPr marL="800100" lvl="2" indent="-3429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2314B19C-4B5B-D1D1-57F0-87F58FE8A908}"/>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3C94ECB-276F-57AB-4A58-854A5B4A3A8F}"/>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C699638-8B3E-5E66-90E4-DAB558D0D408}"/>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BF43088-78BB-48D2-59FC-AB33C353D324}"/>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81D8305C-B0D8-52DB-6C4F-9399A442A88E}"/>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402711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 shot of a graph&#10;&#10;AI-generated content may be incorrect.">
            <a:extLst>
              <a:ext uri="{FF2B5EF4-FFF2-40B4-BE49-F238E27FC236}">
                <a16:creationId xmlns:a16="http://schemas.microsoft.com/office/drawing/2014/main" id="{CF5FAFDE-A1A3-1763-42E3-61D1431B70D8}"/>
              </a:ext>
            </a:extLst>
          </p:cNvPr>
          <p:cNvPicPr>
            <a:picLocks noGrp="1" noChangeAspect="1"/>
          </p:cNvPicPr>
          <p:nvPr>
            <p:ph idx="1"/>
          </p:nvPr>
        </p:nvPicPr>
        <p:blipFill>
          <a:blip r:embed="rId3"/>
          <a:stretch>
            <a:fillRect/>
          </a:stretch>
        </p:blipFill>
        <p:spPr>
          <a:xfrm>
            <a:off x="972207" y="457200"/>
            <a:ext cx="10247586" cy="5943600"/>
          </a:xfrm>
          <a:prstGeom prst="rect">
            <a:avLst/>
          </a:prstGeom>
        </p:spPr>
      </p:pic>
    </p:spTree>
    <p:extLst>
      <p:ext uri="{BB962C8B-B14F-4D97-AF65-F5344CB8AC3E}">
        <p14:creationId xmlns:p14="http://schemas.microsoft.com/office/powerpoint/2010/main" val="1594863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FA71B16F-5615-1E60-7F17-31F7E16C009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0B4B7D0-7DD6-3DAE-8812-3D9EFE9AA3AA}"/>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F18165-330B-065F-511E-82C571A0F592}"/>
              </a:ext>
            </a:extLst>
          </p:cNvPr>
          <p:cNvSpPr txBox="1">
            <a:spLocks/>
          </p:cNvSpPr>
          <p:nvPr/>
        </p:nvSpPr>
        <p:spPr>
          <a:xfrm>
            <a:off x="4573007" y="2032430"/>
            <a:ext cx="6967227" cy="2584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THANK YOU</a:t>
            </a:r>
          </a:p>
          <a:p>
            <a:pPr algn="ctr">
              <a:spcAft>
                <a:spcPts val="1200"/>
              </a:spcAft>
            </a:pPr>
            <a:r>
              <a:rPr lang="en-US" sz="2800" dirty="0">
                <a:solidFill>
                  <a:schemeClr val="bg1"/>
                </a:solidFill>
                <a:latin typeface="Arial" panose="020B0604020202020204" pitchFamily="34" charset="0"/>
                <a:cs typeface="Arial" panose="020B0604020202020204" pitchFamily="34" charset="0"/>
              </a:rPr>
              <a:t>Peter </a:t>
            </a:r>
            <a:r>
              <a:rPr lang="en-US" sz="2800" dirty="0" err="1">
                <a:solidFill>
                  <a:schemeClr val="bg1"/>
                </a:solidFill>
                <a:latin typeface="Arial" panose="020B0604020202020204" pitchFamily="34" charset="0"/>
                <a:cs typeface="Arial" panose="020B0604020202020204" pitchFamily="34" charset="0"/>
              </a:rPr>
              <a:t>Simonsson</a:t>
            </a:r>
            <a:r>
              <a:rPr lang="en-US" sz="2800" dirty="0">
                <a:solidFill>
                  <a:schemeClr val="bg1"/>
                </a:solidFill>
                <a:latin typeface="Arial" panose="020B0604020202020204" pitchFamily="34" charset="0"/>
                <a:cs typeface="Arial" panose="020B0604020202020204" pitchFamily="34" charset="0"/>
              </a:rPr>
              <a:t>, PhD, MSW, LCSW</a:t>
            </a:r>
          </a:p>
          <a:p>
            <a:pPr algn="ctr">
              <a:spcAft>
                <a:spcPts val="1200"/>
              </a:spcAft>
            </a:pPr>
            <a:r>
              <a:rPr lang="en-US" sz="2800" dirty="0">
                <a:solidFill>
                  <a:schemeClr val="bg1"/>
                </a:solidFill>
                <a:latin typeface="Arial" panose="020B0604020202020204" pitchFamily="34" charset="0"/>
                <a:cs typeface="Arial" panose="020B0604020202020204" pitchFamily="34" charset="0"/>
              </a:rPr>
              <a:t>Peter.simonsson@temple.edu</a:t>
            </a:r>
          </a:p>
          <a:p>
            <a:pPr algn="ctr"/>
            <a:r>
              <a:rPr lang="en-US" sz="3600" dirty="0">
                <a:solidFill>
                  <a:schemeClr val="bg1"/>
                </a:solidFill>
                <a:latin typeface="Arial" panose="020B0604020202020204" pitchFamily="34" charset="0"/>
                <a:cs typeface="Arial" panose="020B0604020202020204" pitchFamily="34" charset="0"/>
              </a:rPr>
              <a:t> </a:t>
            </a:r>
            <a:endParaRPr lang="en-US" sz="32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38A355A-839C-12B4-833B-B0A9B4C93EAC}"/>
              </a:ext>
            </a:extLst>
          </p:cNvPr>
          <p:cNvPicPr>
            <a:picLocks noChangeAspect="1"/>
          </p:cNvPicPr>
          <p:nvPr/>
        </p:nvPicPr>
        <p:blipFill rotWithShape="1">
          <a:blip r:embed="rId3"/>
          <a:srcRect r="5033" b="48359"/>
          <a:stretch/>
        </p:blipFill>
        <p:spPr>
          <a:xfrm>
            <a:off x="10505978" y="6219234"/>
            <a:ext cx="1368289" cy="518976"/>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7D337EE1-ACAC-6D8B-2236-3844AAFD827B}"/>
              </a:ext>
            </a:extLst>
          </p:cNvPr>
          <p:cNvPicPr>
            <a:picLocks noChangeAspect="1"/>
          </p:cNvPicPr>
          <p:nvPr/>
        </p:nvPicPr>
        <p:blipFill>
          <a:blip r:embed="rId4"/>
          <a:stretch>
            <a:fillRect/>
          </a:stretch>
        </p:blipFill>
        <p:spPr>
          <a:xfrm>
            <a:off x="317733" y="6025449"/>
            <a:ext cx="3638040" cy="906547"/>
          </a:xfrm>
          <a:prstGeom prst="rect">
            <a:avLst/>
          </a:prstGeom>
        </p:spPr>
      </p:pic>
    </p:spTree>
    <p:extLst>
      <p:ext uri="{BB962C8B-B14F-4D97-AF65-F5344CB8AC3E}">
        <p14:creationId xmlns:p14="http://schemas.microsoft.com/office/powerpoint/2010/main" val="3685814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F2AE4F-4CCE-4E3E-A7A3-BA21DF75BA8A}"/>
              </a:ext>
            </a:extLst>
          </p:cNvPr>
          <p:cNvSpPr>
            <a:spLocks noGrp="1"/>
          </p:cNvSpPr>
          <p:nvPr>
            <p:ph type="subTitle" idx="1"/>
          </p:nvPr>
        </p:nvSpPr>
        <p:spPr>
          <a:xfrm>
            <a:off x="300243" y="5071567"/>
            <a:ext cx="11547338" cy="1786434"/>
          </a:xfrm>
        </p:spPr>
        <p:txBody>
          <a:bodyPr numCol="2">
            <a:normAutofit/>
          </a:bodyPr>
          <a:lstStyle/>
          <a:p>
            <a:pPr algn="l">
              <a:spcBef>
                <a:spcPts val="600"/>
              </a:spcBef>
            </a:pPr>
            <a:r>
              <a:rPr lang="en-US" sz="2000" b="1" dirty="0">
                <a:latin typeface="Arial" panose="020B0604020202020204" pitchFamily="34" charset="0"/>
                <a:cs typeface="Arial" panose="020B0604020202020204" pitchFamily="34" charset="0"/>
              </a:rPr>
              <a:t>Quinzel </a:t>
            </a:r>
            <a:r>
              <a:rPr lang="en-US" sz="2000" b="1" dirty="0" err="1">
                <a:latin typeface="Arial" panose="020B0604020202020204" pitchFamily="34" charset="0"/>
                <a:cs typeface="Arial" panose="020B0604020202020204" pitchFamily="34" charset="0"/>
              </a:rPr>
              <a:t>Tomoney</a:t>
            </a:r>
            <a:endParaRPr lang="en-US" sz="2000" dirty="0">
              <a:latin typeface="Arial" panose="020B0604020202020204" pitchFamily="34" charset="0"/>
              <a:cs typeface="Arial" panose="020B0604020202020204" pitchFamily="34" charset="0"/>
            </a:endParaRPr>
          </a:p>
          <a:p>
            <a:pPr algn="l">
              <a:spcBef>
                <a:spcPts val="600"/>
              </a:spcBef>
            </a:pPr>
            <a:r>
              <a:rPr lang="en-US" sz="2000" dirty="0">
                <a:latin typeface="Arial" panose="020B0604020202020204" pitchFamily="34" charset="0"/>
                <a:cs typeface="Arial" panose="020B0604020202020204" pitchFamily="34" charset="0"/>
              </a:rPr>
              <a:t>Cure Violence Senior Program Manager</a:t>
            </a:r>
          </a:p>
          <a:p>
            <a:pPr algn="l">
              <a:spcBef>
                <a:spcPts val="600"/>
              </a:spcBef>
            </a:pPr>
            <a:r>
              <a:rPr lang="en-US" sz="2000" dirty="0">
                <a:latin typeface="Arial" panose="020B0604020202020204" pitchFamily="34" charset="0"/>
                <a:cs typeface="Arial" panose="020B0604020202020204" pitchFamily="34" charset="0"/>
              </a:rPr>
              <a:t>Center for Health Justice and Bioethics</a:t>
            </a:r>
          </a:p>
          <a:p>
            <a:pPr algn="l">
              <a:spcBef>
                <a:spcPts val="600"/>
              </a:spcBef>
            </a:pPr>
            <a:r>
              <a:rPr lang="en-US" sz="2000" dirty="0">
                <a:latin typeface="Arial" panose="020B0604020202020204" pitchFamily="34" charset="0"/>
                <a:cs typeface="Arial" panose="020B0604020202020204" pitchFamily="34" charset="0"/>
              </a:rPr>
              <a:t>Lewis Katz School of Medicine</a:t>
            </a:r>
          </a:p>
          <a:p>
            <a:pPr algn="l">
              <a:spcBef>
                <a:spcPts val="600"/>
              </a:spcBef>
            </a:pPr>
            <a:r>
              <a:rPr lang="en-US" sz="2000" dirty="0">
                <a:latin typeface="Arial" panose="020B0604020202020204" pitchFamily="34" charset="0"/>
                <a:cs typeface="Arial" panose="020B0604020202020204" pitchFamily="34" charset="0"/>
              </a:rPr>
              <a:t>Temple University</a:t>
            </a:r>
          </a:p>
        </p:txBody>
      </p:sp>
      <p:sp>
        <p:nvSpPr>
          <p:cNvPr id="6" name="AutoShape 2" descr="Lewis Katz School of Medicine Logo">
            <a:extLst>
              <a:ext uri="{FF2B5EF4-FFF2-40B4-BE49-F238E27FC236}">
                <a16:creationId xmlns:a16="http://schemas.microsoft.com/office/drawing/2014/main" id="{752520B9-09F1-E52E-8326-5F83D51DE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50D83C5-33D3-81A8-8E8A-94699417EF4C}"/>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27318C-9F3E-09CE-E086-1864564F328B}"/>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B587A-A58E-49F3-8B76-328420B6145B}"/>
              </a:ext>
            </a:extLst>
          </p:cNvPr>
          <p:cNvSpPr>
            <a:spLocks noGrp="1"/>
          </p:cNvSpPr>
          <p:nvPr>
            <p:ph type="ctrTitle"/>
          </p:nvPr>
        </p:nvSpPr>
        <p:spPr>
          <a:xfrm>
            <a:off x="2459986" y="1984301"/>
            <a:ext cx="6967227" cy="2584598"/>
          </a:xfrm>
        </p:spPr>
        <p:txBody>
          <a:bodyPr anchor="ctr">
            <a:noAutofit/>
          </a:bodyPr>
          <a:lstStyle/>
          <a:p>
            <a:pPr algn="ctr"/>
            <a:r>
              <a:rPr lang="en-US" sz="3600" dirty="0">
                <a:solidFill>
                  <a:schemeClr val="bg1"/>
                </a:solidFill>
                <a:latin typeface="Arial" panose="020B0604020202020204" pitchFamily="34" charset="0"/>
                <a:cs typeface="Arial" panose="020B0604020202020204" pitchFamily="34" charset="0"/>
              </a:rPr>
              <a:t>My Life in Community Violence Intervention</a:t>
            </a:r>
          </a:p>
        </p:txBody>
      </p:sp>
      <p:pic>
        <p:nvPicPr>
          <p:cNvPr id="5" name="Picture 4" descr="A black background with a black square&#10;&#10;AI-generated content may be incorrect.">
            <a:extLst>
              <a:ext uri="{FF2B5EF4-FFF2-40B4-BE49-F238E27FC236}">
                <a16:creationId xmlns:a16="http://schemas.microsoft.com/office/drawing/2014/main" id="{C5E6F705-B262-6B89-785E-DBCAB5B97F0C}"/>
              </a:ext>
            </a:extLst>
          </p:cNvPr>
          <p:cNvPicPr>
            <a:picLocks noChangeAspect="1"/>
          </p:cNvPicPr>
          <p:nvPr/>
        </p:nvPicPr>
        <p:blipFill>
          <a:blip r:embed="rId3"/>
          <a:stretch>
            <a:fillRect/>
          </a:stretch>
        </p:blipFill>
        <p:spPr>
          <a:xfrm>
            <a:off x="300242" y="204181"/>
            <a:ext cx="5781429" cy="1440649"/>
          </a:xfrm>
          <a:prstGeom prst="rect">
            <a:avLst/>
          </a:prstGeom>
        </p:spPr>
      </p:pic>
    </p:spTree>
    <p:extLst>
      <p:ext uri="{BB962C8B-B14F-4D97-AF65-F5344CB8AC3E}">
        <p14:creationId xmlns:p14="http://schemas.microsoft.com/office/powerpoint/2010/main" val="1696915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586D-8884-43F3-819F-650D400576D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Roadmap</a:t>
            </a:r>
            <a:r>
              <a:rPr lang="en-US"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7CF6D2FF-7993-414C-80EF-43E9199BFEF5}"/>
              </a:ext>
            </a:extLst>
          </p:cNvPr>
          <p:cNvSpPr txBox="1"/>
          <p:nvPr/>
        </p:nvSpPr>
        <p:spPr>
          <a:xfrm>
            <a:off x="518160" y="1397603"/>
            <a:ext cx="5415280" cy="3647152"/>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My story</a:t>
            </a:r>
          </a:p>
          <a:p>
            <a:pPr marL="914400" lvl="1"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Where I come from</a:t>
            </a:r>
          </a:p>
          <a:p>
            <a:pPr marL="914400" lvl="1"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How I changed</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Community-focused work</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Justice-involved voices</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Future work</a:t>
            </a:r>
          </a:p>
        </p:txBody>
      </p:sp>
      <p:sp>
        <p:nvSpPr>
          <p:cNvPr id="4" name="AutoShape 2" descr="Countdown Clock Test 2 | Lewis Katz School of Medicine at Temple University">
            <a:extLst>
              <a:ext uri="{FF2B5EF4-FFF2-40B4-BE49-F238E27FC236}">
                <a16:creationId xmlns:a16="http://schemas.microsoft.com/office/drawing/2014/main" id="{FA71B16F-5615-1E60-7F17-31F7E16C009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6" name="Picture 5" descr="Six pins pointed on several spots on a road map">
            <a:extLst>
              <a:ext uri="{FF2B5EF4-FFF2-40B4-BE49-F238E27FC236}">
                <a16:creationId xmlns:a16="http://schemas.microsoft.com/office/drawing/2014/main" id="{A8520205-B615-832C-2E79-1AAD60A5F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051" y="1397603"/>
            <a:ext cx="5814110" cy="3872287"/>
          </a:xfrm>
          <a:prstGeom prst="rect">
            <a:avLst/>
          </a:prstGeom>
        </p:spPr>
      </p:pic>
      <p:pic>
        <p:nvPicPr>
          <p:cNvPr id="3" name="Picture 2" descr="A black background with a black square&#10;&#10;AI-generated content may be incorrect.">
            <a:extLst>
              <a:ext uri="{FF2B5EF4-FFF2-40B4-BE49-F238E27FC236}">
                <a16:creationId xmlns:a16="http://schemas.microsoft.com/office/drawing/2014/main" id="{080B988D-C794-7CFD-8F5F-013F31B3577B}"/>
              </a:ext>
            </a:extLst>
          </p:cNvPr>
          <p:cNvPicPr>
            <a:picLocks noChangeAspect="1"/>
          </p:cNvPicPr>
          <p:nvPr/>
        </p:nvPicPr>
        <p:blipFill>
          <a:blip r:embed="rId4"/>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1324643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586D-8884-43F3-819F-650D400576D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My Story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F6D2FF-7993-414C-80EF-43E9199BFEF5}"/>
              </a:ext>
            </a:extLst>
          </p:cNvPr>
          <p:cNvSpPr txBox="1"/>
          <p:nvPr/>
        </p:nvSpPr>
        <p:spPr>
          <a:xfrm>
            <a:off x="518160" y="1542439"/>
            <a:ext cx="11155680" cy="2693045"/>
          </a:xfrm>
          <a:prstGeom prst="rect">
            <a:avLst/>
          </a:prstGeom>
          <a:noFill/>
        </p:spPr>
        <p:txBody>
          <a:bodyPr wrap="square" rtlCol="0">
            <a:spAutoFit/>
          </a:bodyPr>
          <a:lstStyle/>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Born and raised in Philly</a:t>
            </a:r>
            <a:endParaRPr lang="en-US" sz="2400" dirty="0">
              <a:solidFill>
                <a:srgbClr val="FF0000"/>
              </a:solidFill>
              <a:highlight>
                <a:srgbClr val="FFFF00"/>
              </a:highlight>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Incarcerated </a:t>
            </a:r>
          </a:p>
          <a:p>
            <a:pPr marL="342900" lvl="1" indent="-3429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Deciding to envision a different future drove the change</a:t>
            </a:r>
          </a:p>
          <a:p>
            <a:pPr marL="342900" lvl="1" indent="-3429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FA71B16F-5615-1E60-7F17-31F7E16C009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DD6D2ECD-A25E-CE93-2A2D-A42538992819}"/>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94719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A43E4-FB66-4EF0-C345-F9F9C00B3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66E7E-1B0D-862F-8C48-AA9A65A2458C}"/>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My Story – Changing Focus</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36BC01A-1A9E-6ED7-762E-36A853B0F5D5}"/>
              </a:ext>
            </a:extLst>
          </p:cNvPr>
          <p:cNvSpPr txBox="1"/>
          <p:nvPr/>
        </p:nvSpPr>
        <p:spPr>
          <a:xfrm>
            <a:off x="518160" y="1542439"/>
            <a:ext cx="11155680" cy="4124206"/>
          </a:xfrm>
          <a:prstGeom prst="rect">
            <a:avLst/>
          </a:prstGeom>
          <a:noFill/>
        </p:spPr>
        <p:txBody>
          <a:bodyPr wrap="square" rtlCol="0">
            <a:spAutoFit/>
          </a:bodyPr>
          <a:lstStyle/>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Began working in violence prevention</a:t>
            </a:r>
          </a:p>
          <a:p>
            <a:pPr marL="342900" lvl="1" indent="-342900">
              <a:spcAft>
                <a:spcPts val="600"/>
              </a:spcAf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Early years of program were hard</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Tight or nonexistent funding</a:t>
            </a:r>
          </a:p>
          <a:p>
            <a:pPr marL="800100" lvl="2"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Difficult to ‘prove’ effectiveness, even when benefits are clear to the people I see and work with every day</a:t>
            </a:r>
          </a:p>
          <a:p>
            <a:pPr marL="342900" lvl="1" indent="-342900">
              <a:spcAft>
                <a:spcPts val="600"/>
              </a:spcAf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Sticking with the work, even through challenges</a:t>
            </a:r>
          </a:p>
          <a:p>
            <a:pPr marL="342900" lvl="1" indent="-342900">
              <a:spcAft>
                <a:spcPts val="600"/>
              </a:spcAft>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342900" lvl="1"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10+ years later, program is large and successful, but still needs to adapt to community needs</a:t>
            </a:r>
          </a:p>
        </p:txBody>
      </p:sp>
      <p:sp>
        <p:nvSpPr>
          <p:cNvPr id="4" name="AutoShape 2" descr="Countdown Clock Test 2 | Lewis Katz School of Medicine at Temple University">
            <a:extLst>
              <a:ext uri="{FF2B5EF4-FFF2-40B4-BE49-F238E27FC236}">
                <a16:creationId xmlns:a16="http://schemas.microsoft.com/office/drawing/2014/main" id="{D2CB1895-77ED-65AF-C75F-7128E70B3EBE}"/>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C594CBC-BC90-7794-DFDA-97CB0ECA2C6F}"/>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0EFFD93-A8CB-C90B-3E8C-C67EB3A44308}"/>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CE987BCF-A282-1C46-A7BF-0A8019E61CB0}"/>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100283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915F3-40BB-A963-BFA9-AE8464A7D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A2AE-5E17-0883-33D7-D379F79113A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Community-involved Work: My Role in Gun Violence Prevention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534B237-3E0F-B289-8480-7BFFBB65F5CB}"/>
              </a:ext>
            </a:extLst>
          </p:cNvPr>
          <p:cNvSpPr txBox="1"/>
          <p:nvPr/>
        </p:nvSpPr>
        <p:spPr>
          <a:xfrm>
            <a:off x="518160" y="1397603"/>
            <a:ext cx="11155680" cy="2908489"/>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Philadelphia Cure Violence, 2012</a:t>
            </a:r>
          </a:p>
          <a:p>
            <a:pPr lvl="1"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Developed a team</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Returning citizens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Lived criminal-legal experience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Built a team in an area of Philly with high rates of violence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Built trust and connection with the community </a:t>
            </a:r>
          </a:p>
        </p:txBody>
      </p:sp>
      <p:sp>
        <p:nvSpPr>
          <p:cNvPr id="4" name="AutoShape 2" descr="Countdown Clock Test 2 | Lewis Katz School of Medicine at Temple University">
            <a:extLst>
              <a:ext uri="{FF2B5EF4-FFF2-40B4-BE49-F238E27FC236}">
                <a16:creationId xmlns:a16="http://schemas.microsoft.com/office/drawing/2014/main" id="{073C4674-FDAA-C8C1-8086-237EE8325DAA}"/>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31B0AEA-3251-BB24-18C2-D21022C5F1B0}"/>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3C27AC9-4CC7-7D70-029F-E20CBA6070A7}"/>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292C8637-71FA-EC48-2C20-FC5D517BC383}"/>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362230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6EC8-1C94-35D4-CDCD-F095AB900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B4662-91F9-39D2-A101-C5933A912BE9}"/>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Community-involved Work: Need Community’s Trust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326E950-41CE-140A-D942-ECF14BC0C131}"/>
              </a:ext>
            </a:extLst>
          </p:cNvPr>
          <p:cNvSpPr txBox="1"/>
          <p:nvPr/>
        </p:nvSpPr>
        <p:spPr>
          <a:xfrm>
            <a:off x="518160" y="1447718"/>
            <a:ext cx="11673840" cy="2369880"/>
          </a:xfrm>
          <a:prstGeom prst="rect">
            <a:avLst/>
          </a:prstGeom>
          <a:noFill/>
        </p:spPr>
        <p:txBody>
          <a:bodyPr wrap="square" rtlCol="0">
            <a:spAutoFit/>
          </a:bodyPr>
          <a:lstStyle/>
          <a:p>
            <a:endParaRPr lang="en-US" sz="800" dirty="0">
              <a:latin typeface="Arial" panose="020B0604020202020204" pitchFamily="34" charset="0"/>
              <a:cs typeface="Arial" panose="020B0604020202020204" pitchFamily="34" charset="0"/>
            </a:endParaRP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Efforts </a:t>
            </a:r>
            <a:r>
              <a:rPr lang="en-US" sz="2400" b="1" dirty="0">
                <a:latin typeface="Arial" panose="020B0604020202020204" pitchFamily="34" charset="0"/>
                <a:cs typeface="Arial" panose="020B0604020202020204" pitchFamily="34" charset="0"/>
              </a:rPr>
              <a:t>must</a:t>
            </a:r>
            <a:r>
              <a:rPr lang="en-US" sz="2400" dirty="0">
                <a:latin typeface="Arial" panose="020B0604020202020204" pitchFamily="34" charset="0"/>
                <a:cs typeface="Arial" panose="020B0604020202020204" pitchFamily="34" charset="0"/>
              </a:rPr>
              <a:t> centered in the community</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community will share their concerns about violence with our team</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 We will get contacted by the community to address violence </a:t>
            </a:r>
          </a:p>
          <a:p>
            <a:pPr lvl="2"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We know the needs and and challenges of the community </a:t>
            </a:r>
          </a:p>
          <a:p>
            <a:pPr lvl="2" indent="-45720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ADA07000-D6A6-ADE5-B8AE-5A6EBDD8C2EE}"/>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833AB25-9FE3-1840-1616-08FD5741C905}"/>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FF70D5C-E462-93CA-D916-05A96F7DB8A6}"/>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B191A281-491F-2CE3-F519-E50393A9E314}"/>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1671469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5E8A1-CAE2-2E30-EDAC-1ACD4B92C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A551D-2DE9-BCE3-EE39-020516DEF19C}"/>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Coming Home: Challenges and Needs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6DA6DE2-552B-ACED-20C8-C8C6719F6AEF}"/>
              </a:ext>
            </a:extLst>
          </p:cNvPr>
          <p:cNvSpPr txBox="1"/>
          <p:nvPr/>
        </p:nvSpPr>
        <p:spPr>
          <a:xfrm>
            <a:off x="518160" y="1397603"/>
            <a:ext cx="11155680" cy="3046988"/>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When I came home my main challenges were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Employment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Housing</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Relationships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Re-connecting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Stigma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Managing my past </a:t>
            </a:r>
          </a:p>
          <a:p>
            <a:pPr marL="800100" lvl="1"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Changing the community’s views of me </a:t>
            </a:r>
          </a:p>
        </p:txBody>
      </p:sp>
      <p:sp>
        <p:nvSpPr>
          <p:cNvPr id="4" name="AutoShape 2" descr="Countdown Clock Test 2 | Lewis Katz School of Medicine at Temple University">
            <a:extLst>
              <a:ext uri="{FF2B5EF4-FFF2-40B4-BE49-F238E27FC236}">
                <a16:creationId xmlns:a16="http://schemas.microsoft.com/office/drawing/2014/main" id="{7F86A947-3137-74B0-D780-8B330B9FD34E}"/>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9E36455-D67C-B52D-C82B-30DF5A18019B}"/>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B3B66A4-258B-C6FA-3DDB-1DE1DA4E6DE6}"/>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E69C2121-F3E4-5CF2-B992-396D22376BFC}"/>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553503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7432-5756-582B-E529-DAC550DA4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493DA-E722-E021-C35D-DACB447F53F2}"/>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Future Work</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F3935B-8966-D78A-E9E6-A86B66A10A35}"/>
              </a:ext>
            </a:extLst>
          </p:cNvPr>
          <p:cNvSpPr txBox="1"/>
          <p:nvPr/>
        </p:nvSpPr>
        <p:spPr>
          <a:xfrm>
            <a:off x="518160" y="1397603"/>
            <a:ext cx="11155680" cy="2893100"/>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Continuing community-focused work in North Philly</a:t>
            </a:r>
          </a:p>
          <a:p>
            <a:pPr marL="342900" indent="-342900" algn="l">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Supporting returning citizens through gun violence prevention </a:t>
            </a:r>
          </a:p>
          <a:p>
            <a:pPr marL="342900" indent="-342900" algn="l">
              <a:buFont typeface="Arial" panose="020B0604020202020204" pitchFamily="34" charset="0"/>
              <a:buChar char="•"/>
            </a:pPr>
            <a:endParaRPr lang="en-US" sz="240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Educating institutions and the public about the challenges of coming home but the necessity of lived experience to combat gun violence and other problems impacting vulnerable communities </a:t>
            </a:r>
          </a:p>
        </p:txBody>
      </p:sp>
      <p:sp>
        <p:nvSpPr>
          <p:cNvPr id="4" name="AutoShape 2" descr="Countdown Clock Test 2 | Lewis Katz School of Medicine at Temple University">
            <a:extLst>
              <a:ext uri="{FF2B5EF4-FFF2-40B4-BE49-F238E27FC236}">
                <a16:creationId xmlns:a16="http://schemas.microsoft.com/office/drawing/2014/main" id="{AE54F59B-6C3F-5E6A-0371-D1B7B886EFF1}"/>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45E97F2-C088-3C2D-5736-49431D5E8F7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28156CD-9FDB-6BF4-E255-489E6004C902}"/>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3279634A-B94F-956F-D329-D0D137EEDD0C}"/>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033179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FA71B16F-5615-1E60-7F17-31F7E16C009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0B4B7D0-7DD6-3DAE-8812-3D9EFE9AA3AA}"/>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4F18165-330B-065F-511E-82C571A0F592}"/>
              </a:ext>
            </a:extLst>
          </p:cNvPr>
          <p:cNvSpPr txBox="1">
            <a:spLocks/>
          </p:cNvSpPr>
          <p:nvPr/>
        </p:nvSpPr>
        <p:spPr>
          <a:xfrm>
            <a:off x="4573007" y="2032430"/>
            <a:ext cx="6967227" cy="2584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THANK YOU</a:t>
            </a:r>
          </a:p>
          <a:p>
            <a:pPr algn="ctr">
              <a:spcAft>
                <a:spcPts val="1200"/>
              </a:spcAft>
            </a:pPr>
            <a:r>
              <a:rPr lang="en-US" sz="2800" dirty="0">
                <a:solidFill>
                  <a:schemeClr val="bg1"/>
                </a:solidFill>
                <a:latin typeface="Arial" panose="020B0604020202020204" pitchFamily="34" charset="0"/>
                <a:cs typeface="Arial" panose="020B0604020202020204" pitchFamily="34" charset="0"/>
              </a:rPr>
              <a:t>Quinzel </a:t>
            </a:r>
            <a:r>
              <a:rPr lang="en-US" sz="2800" dirty="0" err="1">
                <a:solidFill>
                  <a:schemeClr val="bg1"/>
                </a:solidFill>
                <a:latin typeface="Arial" panose="020B0604020202020204" pitchFamily="34" charset="0"/>
                <a:cs typeface="Arial" panose="020B0604020202020204" pitchFamily="34" charset="0"/>
              </a:rPr>
              <a:t>Tomoney</a:t>
            </a:r>
            <a:endParaRPr lang="en-US" sz="2800" dirty="0">
              <a:solidFill>
                <a:schemeClr val="bg1"/>
              </a:solidFill>
              <a:latin typeface="Arial" panose="020B0604020202020204" pitchFamily="34" charset="0"/>
              <a:cs typeface="Arial" panose="020B0604020202020204" pitchFamily="34" charset="0"/>
            </a:endParaRPr>
          </a:p>
          <a:p>
            <a:pPr algn="ctr">
              <a:spcAft>
                <a:spcPts val="1200"/>
              </a:spcAft>
            </a:pPr>
            <a:r>
              <a:rPr lang="en-US" sz="2800" dirty="0" err="1">
                <a:solidFill>
                  <a:schemeClr val="bg1"/>
                </a:solidFill>
                <a:latin typeface="Arial" panose="020B0604020202020204" pitchFamily="34" charset="0"/>
                <a:cs typeface="Arial" panose="020B0604020202020204" pitchFamily="34" charset="0"/>
              </a:rPr>
              <a:t>Quinzel.tomoney@temple.edu</a:t>
            </a:r>
            <a:endParaRPr lang="en-US" sz="28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 </a:t>
            </a:r>
            <a:endParaRPr lang="en-US" sz="3200" dirty="0">
              <a:solidFill>
                <a:schemeClr val="bg1"/>
              </a:solidFill>
              <a:latin typeface="Arial" panose="020B0604020202020204" pitchFamily="34" charset="0"/>
              <a:cs typeface="Arial" panose="020B0604020202020204" pitchFamily="34" charset="0"/>
            </a:endParaRPr>
          </a:p>
        </p:txBody>
      </p:sp>
      <p:pic>
        <p:nvPicPr>
          <p:cNvPr id="2" name="Picture 1" descr="A black background with a black square&#10;&#10;AI-generated content may be incorrect.">
            <a:extLst>
              <a:ext uri="{FF2B5EF4-FFF2-40B4-BE49-F238E27FC236}">
                <a16:creationId xmlns:a16="http://schemas.microsoft.com/office/drawing/2014/main" id="{259566CB-3686-D0B0-A6D0-8CD6B37FB7BC}"/>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61946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68E3A4-9871-2461-4650-4329E1170E53}"/>
              </a:ext>
            </a:extLst>
          </p:cNvPr>
          <p:cNvSpPr txBox="1"/>
          <p:nvPr/>
        </p:nvSpPr>
        <p:spPr>
          <a:xfrm>
            <a:off x="8388626" y="6281530"/>
            <a:ext cx="3635162" cy="369332"/>
          </a:xfrm>
          <a:prstGeom prst="rect">
            <a:avLst/>
          </a:prstGeom>
          <a:noFill/>
        </p:spPr>
        <p:txBody>
          <a:bodyPr wrap="none" rtlCol="0">
            <a:spAutoFit/>
          </a:bodyPr>
          <a:lstStyle/>
          <a:p>
            <a:r>
              <a:rPr lang="en-US" dirty="0"/>
              <a:t>Widra, Prison Policy Initiative, 2024</a:t>
            </a:r>
          </a:p>
        </p:txBody>
      </p:sp>
    </p:spTree>
    <p:extLst>
      <p:ext uri="{BB962C8B-B14F-4D97-AF65-F5344CB8AC3E}">
        <p14:creationId xmlns:p14="http://schemas.microsoft.com/office/powerpoint/2010/main" val="1279260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F2AE4F-4CCE-4E3E-A7A3-BA21DF75BA8A}"/>
              </a:ext>
            </a:extLst>
          </p:cNvPr>
          <p:cNvSpPr>
            <a:spLocks noGrp="1"/>
          </p:cNvSpPr>
          <p:nvPr>
            <p:ph type="subTitle" idx="1"/>
          </p:nvPr>
        </p:nvSpPr>
        <p:spPr>
          <a:xfrm>
            <a:off x="300242" y="5292464"/>
            <a:ext cx="13087145" cy="1398572"/>
          </a:xfrm>
        </p:spPr>
        <p:txBody>
          <a:bodyPr numCol="2">
            <a:normAutofit/>
          </a:bodyPr>
          <a:lstStyle/>
          <a:p>
            <a:pPr algn="l">
              <a:spcBef>
                <a:spcPts val="600"/>
              </a:spcBef>
            </a:pPr>
            <a:r>
              <a:rPr lang="en-US" sz="1600" b="1" dirty="0">
                <a:latin typeface="Arial" panose="020B0604020202020204" pitchFamily="34" charset="0"/>
                <a:cs typeface="Arial" panose="020B0604020202020204" pitchFamily="34" charset="0"/>
              </a:rPr>
              <a:t>Nicolle Strand, JD, MBE, MPH</a:t>
            </a:r>
            <a:endParaRPr lang="en-US" sz="1600" dirty="0">
              <a:latin typeface="Arial" panose="020B0604020202020204" pitchFamily="34" charset="0"/>
              <a:cs typeface="Arial" panose="020B0604020202020204" pitchFamily="34" charset="0"/>
            </a:endParaRPr>
          </a:p>
          <a:p>
            <a:pPr algn="l">
              <a:spcBef>
                <a:spcPts val="600"/>
              </a:spcBef>
            </a:pPr>
            <a:r>
              <a:rPr lang="en-US" sz="1600" dirty="0">
                <a:latin typeface="Arial" panose="020B0604020202020204" pitchFamily="34" charset="0"/>
                <a:cs typeface="Arial" panose="020B0604020202020204" pitchFamily="34" charset="0"/>
              </a:rPr>
              <a:t>Director and Associate Professor</a:t>
            </a:r>
          </a:p>
          <a:p>
            <a:pPr algn="l">
              <a:spcBef>
                <a:spcPts val="600"/>
              </a:spcBef>
            </a:pPr>
            <a:r>
              <a:rPr lang="en-US" sz="1600" dirty="0">
                <a:latin typeface="Arial" panose="020B0604020202020204" pitchFamily="34" charset="0"/>
                <a:cs typeface="Arial" panose="020B0604020202020204" pitchFamily="34" charset="0"/>
              </a:rPr>
              <a:t>Center for Health Justice and Bioethics</a:t>
            </a:r>
          </a:p>
          <a:p>
            <a:pPr algn="l">
              <a:spcBef>
                <a:spcPts val="600"/>
              </a:spcBef>
            </a:pPr>
            <a:r>
              <a:rPr lang="en-US" sz="1600" dirty="0">
                <a:latin typeface="Arial" panose="020B0604020202020204" pitchFamily="34" charset="0"/>
                <a:cs typeface="Arial" panose="020B0604020202020204" pitchFamily="34" charset="0"/>
              </a:rPr>
              <a:t>Lewis Katz School of Medicine at Temple University </a:t>
            </a:r>
          </a:p>
        </p:txBody>
      </p:sp>
      <p:sp>
        <p:nvSpPr>
          <p:cNvPr id="6" name="AutoShape 2" descr="Lewis Katz School of Medicine Logo">
            <a:extLst>
              <a:ext uri="{FF2B5EF4-FFF2-40B4-BE49-F238E27FC236}">
                <a16:creationId xmlns:a16="http://schemas.microsoft.com/office/drawing/2014/main" id="{752520B9-09F1-E52E-8326-5F83D51DE2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50D83C5-33D3-81A8-8E8A-94699417EF4C}"/>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27318C-9F3E-09CE-E086-1864564F328B}"/>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B587A-A58E-49F3-8B76-328420B6145B}"/>
              </a:ext>
            </a:extLst>
          </p:cNvPr>
          <p:cNvSpPr>
            <a:spLocks noGrp="1"/>
          </p:cNvSpPr>
          <p:nvPr>
            <p:ph type="ctrTitle"/>
          </p:nvPr>
        </p:nvSpPr>
        <p:spPr>
          <a:xfrm>
            <a:off x="4573007" y="2032430"/>
            <a:ext cx="6967227" cy="2584598"/>
          </a:xfrm>
        </p:spPr>
        <p:txBody>
          <a:bodyPr anchor="ctr">
            <a:noAutofit/>
          </a:bodyPr>
          <a:lstStyle/>
          <a:p>
            <a:pPr algn="ctr"/>
            <a:r>
              <a:rPr lang="en-US" sz="3600" dirty="0">
                <a:solidFill>
                  <a:schemeClr val="bg1"/>
                </a:solidFill>
                <a:latin typeface="Arial" panose="020B0604020202020204" pitchFamily="34" charset="0"/>
                <a:cs typeface="Arial" panose="020B0604020202020204" pitchFamily="34" charset="0"/>
              </a:rPr>
              <a:t>Abolition: A Way Forward? </a:t>
            </a:r>
          </a:p>
        </p:txBody>
      </p:sp>
      <p:pic>
        <p:nvPicPr>
          <p:cNvPr id="7" name="Picture 6" descr="A black background with a black square&#10;&#10;AI-generated content may be incorrect.">
            <a:extLst>
              <a:ext uri="{FF2B5EF4-FFF2-40B4-BE49-F238E27FC236}">
                <a16:creationId xmlns:a16="http://schemas.microsoft.com/office/drawing/2014/main" id="{77384DCF-080B-7171-DB82-159D96DE4FD1}"/>
              </a:ext>
            </a:extLst>
          </p:cNvPr>
          <p:cNvPicPr>
            <a:picLocks noChangeAspect="1"/>
          </p:cNvPicPr>
          <p:nvPr/>
        </p:nvPicPr>
        <p:blipFill>
          <a:blip r:embed="rId3"/>
          <a:stretch>
            <a:fillRect/>
          </a:stretch>
        </p:blipFill>
        <p:spPr>
          <a:xfrm>
            <a:off x="300243" y="166965"/>
            <a:ext cx="6348207" cy="1581882"/>
          </a:xfrm>
          <a:prstGeom prst="rect">
            <a:avLst/>
          </a:prstGeom>
        </p:spPr>
      </p:pic>
      <p:pic>
        <p:nvPicPr>
          <p:cNvPr id="8" name="Picture 7" descr="A round room with a tower and many balconies&#10;&#10;Description automatically generated">
            <a:extLst>
              <a:ext uri="{FF2B5EF4-FFF2-40B4-BE49-F238E27FC236}">
                <a16:creationId xmlns:a16="http://schemas.microsoft.com/office/drawing/2014/main" id="{8252C324-F8E6-DB02-FD71-A3D1B32D0EAA}"/>
              </a:ext>
            </a:extLst>
          </p:cNvPr>
          <p:cNvPicPr>
            <a:picLocks noChangeAspect="1"/>
          </p:cNvPicPr>
          <p:nvPr/>
        </p:nvPicPr>
        <p:blipFill>
          <a:blip r:embed="rId4"/>
          <a:stretch>
            <a:fillRect/>
          </a:stretch>
        </p:blipFill>
        <p:spPr>
          <a:xfrm>
            <a:off x="651766" y="2032430"/>
            <a:ext cx="4028137" cy="2456044"/>
          </a:xfrm>
          <a:prstGeom prst="rect">
            <a:avLst/>
          </a:prstGeom>
        </p:spPr>
      </p:pic>
    </p:spTree>
    <p:extLst>
      <p:ext uri="{BB962C8B-B14F-4D97-AF65-F5344CB8AC3E}">
        <p14:creationId xmlns:p14="http://schemas.microsoft.com/office/powerpoint/2010/main" val="3282879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586D-8884-43F3-819F-650D400576DB}"/>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Roadmap</a:t>
            </a:r>
            <a:r>
              <a:rPr lang="en-US"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7CF6D2FF-7993-414C-80EF-43E9199BFEF5}"/>
              </a:ext>
            </a:extLst>
          </p:cNvPr>
          <p:cNvSpPr txBox="1"/>
          <p:nvPr/>
        </p:nvSpPr>
        <p:spPr>
          <a:xfrm>
            <a:off x="518160" y="1397603"/>
            <a:ext cx="5415280" cy="1877437"/>
          </a:xfrm>
          <a:prstGeom prst="rect">
            <a:avLst/>
          </a:prstGeom>
          <a:noFill/>
        </p:spPr>
        <p:txBody>
          <a:bodyPr wrap="square" rtlCol="0">
            <a:spAutoFit/>
          </a:bodyPr>
          <a:lstStyle/>
          <a:p>
            <a:endParaRPr lang="en-US" sz="1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3200" dirty="0" err="1">
                <a:latin typeface="Arial" panose="020B0604020202020204" pitchFamily="34" charset="0"/>
                <a:cs typeface="Arial" panose="020B0604020202020204" pitchFamily="34" charset="0"/>
              </a:rPr>
              <a:t>Carcerality</a:t>
            </a:r>
            <a:r>
              <a:rPr lang="en-US" sz="3200" dirty="0">
                <a:latin typeface="Arial" panose="020B0604020202020204" pitchFamily="34" charset="0"/>
                <a:cs typeface="Arial" panose="020B0604020202020204" pitchFamily="34" charset="0"/>
              </a:rPr>
              <a:t> and Medicine</a:t>
            </a:r>
          </a:p>
          <a:p>
            <a:pPr marL="457200" indent="-4572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Abolition Bioethics</a:t>
            </a:r>
          </a:p>
          <a:p>
            <a:pPr marL="457200" indent="-4572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AutoShape 2" descr="Countdown Clock Test 2 | Lewis Katz School of Medicine at Temple University">
            <a:extLst>
              <a:ext uri="{FF2B5EF4-FFF2-40B4-BE49-F238E27FC236}">
                <a16:creationId xmlns:a16="http://schemas.microsoft.com/office/drawing/2014/main" id="{FA71B16F-5615-1E60-7F17-31F7E16C009B}"/>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736126-C8D4-5C99-C16F-EF0D1F5B0842}"/>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24188B5C-5F45-C640-9CDD-7B136522B15D}"/>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545A3E67-A2FA-66F6-E6CB-F33D14BFB0BD}"/>
              </a:ext>
            </a:extLst>
          </p:cNvPr>
          <p:cNvPicPr>
            <a:picLocks noChangeAspect="1"/>
          </p:cNvPicPr>
          <p:nvPr/>
        </p:nvPicPr>
        <p:blipFill>
          <a:blip r:embed="rId3"/>
          <a:stretch>
            <a:fillRect/>
          </a:stretch>
        </p:blipFill>
        <p:spPr>
          <a:xfrm>
            <a:off x="185944" y="6083859"/>
            <a:ext cx="3400180" cy="847276"/>
          </a:xfrm>
          <a:prstGeom prst="rect">
            <a:avLst/>
          </a:prstGeom>
        </p:spPr>
      </p:pic>
      <p:graphicFrame>
        <p:nvGraphicFramePr>
          <p:cNvPr id="6" name="Content Placeholder 3">
            <a:extLst>
              <a:ext uri="{FF2B5EF4-FFF2-40B4-BE49-F238E27FC236}">
                <a16:creationId xmlns:a16="http://schemas.microsoft.com/office/drawing/2014/main" id="{A68DBAE2-858E-7236-FB9C-C63628E46B87}"/>
              </a:ext>
            </a:extLst>
          </p:cNvPr>
          <p:cNvGraphicFramePr>
            <a:graphicFrameLocks noGrp="1"/>
          </p:cNvGraphicFramePr>
          <p:nvPr>
            <p:ph idx="1"/>
          </p:nvPr>
        </p:nvGraphicFramePr>
        <p:xfrm>
          <a:off x="5836920" y="992486"/>
          <a:ext cx="5933440" cy="4134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6792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10;&#10;AI-generated content may be incorrect.">
            <a:extLst>
              <a:ext uri="{FF2B5EF4-FFF2-40B4-BE49-F238E27FC236}">
                <a16:creationId xmlns:a16="http://schemas.microsoft.com/office/drawing/2014/main" id="{5EDBAAF3-4679-5954-4BED-4CBC4C4D4E6A}"/>
              </a:ext>
            </a:extLst>
          </p:cNvPr>
          <p:cNvPicPr>
            <a:picLocks noGrp="1" noChangeAspect="1"/>
          </p:cNvPicPr>
          <p:nvPr>
            <p:ph idx="1"/>
          </p:nvPr>
        </p:nvPicPr>
        <p:blipFill>
          <a:blip r:embed="rId2"/>
          <a:stretch>
            <a:fillRect/>
          </a:stretch>
        </p:blipFill>
        <p:spPr>
          <a:xfrm>
            <a:off x="185485" y="621506"/>
            <a:ext cx="11821030" cy="5614988"/>
          </a:xfrm>
          <a:prstGeom prst="rect">
            <a:avLst/>
          </a:prstGeom>
        </p:spPr>
      </p:pic>
    </p:spTree>
    <p:extLst>
      <p:ext uri="{BB962C8B-B14F-4D97-AF65-F5344CB8AC3E}">
        <p14:creationId xmlns:p14="http://schemas.microsoft.com/office/powerpoint/2010/main" val="3132736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45DC-B257-7D73-C685-1B5529C048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22D388-FD34-13BE-A493-0A2632AC47E8}"/>
              </a:ext>
            </a:extLst>
          </p:cNvPr>
          <p:cNvSpPr>
            <a:spLocks noGrp="1"/>
          </p:cNvSpPr>
          <p:nvPr>
            <p:ph idx="1"/>
          </p:nvPr>
        </p:nvSpPr>
        <p:spPr/>
        <p:txBody>
          <a:bodyPr/>
          <a:lstStyle/>
          <a:p>
            <a:endParaRPr lang="en-US"/>
          </a:p>
        </p:txBody>
      </p:sp>
      <p:pic>
        <p:nvPicPr>
          <p:cNvPr id="4" name="Content Placeholder 8" descr="A building with a sign on it&#10;&#10;Description automatically generated">
            <a:extLst>
              <a:ext uri="{FF2B5EF4-FFF2-40B4-BE49-F238E27FC236}">
                <a16:creationId xmlns:a16="http://schemas.microsoft.com/office/drawing/2014/main" id="{6DDA79D9-848C-ACE5-8706-9D52501D5F36}"/>
              </a:ext>
            </a:extLst>
          </p:cNvPr>
          <p:cNvPicPr>
            <a:picLocks noChangeAspect="1"/>
          </p:cNvPicPr>
          <p:nvPr/>
        </p:nvPicPr>
        <p:blipFill>
          <a:blip r:embed="rId2"/>
          <a:srcRect l="5316" r="-1" b="-1"/>
          <a:stretch/>
        </p:blipFill>
        <p:spPr>
          <a:xfrm>
            <a:off x="20" y="1282"/>
            <a:ext cx="12191980" cy="6856718"/>
          </a:xfrm>
          <a:prstGeom prst="rect">
            <a:avLst/>
          </a:prstGeom>
        </p:spPr>
      </p:pic>
    </p:spTree>
    <p:extLst>
      <p:ext uri="{BB962C8B-B14F-4D97-AF65-F5344CB8AC3E}">
        <p14:creationId xmlns:p14="http://schemas.microsoft.com/office/powerpoint/2010/main" val="2341303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563E-B62D-4673-2B1E-875A303584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E284B9-2E28-48B8-5C34-71ABFAEA625F}"/>
              </a:ext>
            </a:extLst>
          </p:cNvPr>
          <p:cNvSpPr>
            <a:spLocks noGrp="1"/>
          </p:cNvSpPr>
          <p:nvPr>
            <p:ph idx="1"/>
          </p:nvPr>
        </p:nvSpPr>
        <p:spPr/>
        <p:txBody>
          <a:bodyPr/>
          <a:lstStyle/>
          <a:p>
            <a:endParaRPr lang="en-US"/>
          </a:p>
        </p:txBody>
      </p:sp>
      <p:pic>
        <p:nvPicPr>
          <p:cNvPr id="4" name="Content Placeholder 4" descr="A screenshot of a news article&#10;&#10;Description automatically generated">
            <a:extLst>
              <a:ext uri="{FF2B5EF4-FFF2-40B4-BE49-F238E27FC236}">
                <a16:creationId xmlns:a16="http://schemas.microsoft.com/office/drawing/2014/main" id="{7EB8B256-09CA-08F5-55EA-42A43EE64835}"/>
              </a:ext>
            </a:extLst>
          </p:cNvPr>
          <p:cNvPicPr>
            <a:picLocks noChangeAspect="1"/>
          </p:cNvPicPr>
          <p:nvPr/>
        </p:nvPicPr>
        <p:blipFill>
          <a:blip r:embed="rId2"/>
          <a:srcRect r="2204"/>
          <a:stretch/>
        </p:blipFill>
        <p:spPr>
          <a:xfrm>
            <a:off x="20" y="0"/>
            <a:ext cx="12191980" cy="6856718"/>
          </a:xfrm>
          <a:prstGeom prst="rect">
            <a:avLst/>
          </a:prstGeom>
        </p:spPr>
      </p:pic>
    </p:spTree>
    <p:extLst>
      <p:ext uri="{BB962C8B-B14F-4D97-AF65-F5344CB8AC3E}">
        <p14:creationId xmlns:p14="http://schemas.microsoft.com/office/powerpoint/2010/main" val="1290095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CD82-7BAD-3EE3-6D84-2438158D9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145D3-06E6-6534-9F9B-C8B05ABD28E6}"/>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These examples are familiar</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A46AB38-725E-0518-D8A5-EA81B5411941}"/>
              </a:ext>
            </a:extLst>
          </p:cNvPr>
          <p:cNvSpPr txBox="1"/>
          <p:nvPr/>
        </p:nvSpPr>
        <p:spPr>
          <a:xfrm>
            <a:off x="518160" y="1285419"/>
            <a:ext cx="10827174" cy="470898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There is a spectrum from pure incarceration to coercion of activities that take place commonly in hospital settings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Shackling of incarcerated people in hospitals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physical restraints for people who are not complying/deemed dangerous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chemical restraints for psychiatric patients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monitoring in hospital when it is not strictly necessary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visitor restrictions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searches and removal or certain items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mandatory gown use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coercing patients to stay in hospital (perceived or implied threat)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noncompliant or nonadherent labels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drug testing—presumption of pill seeking—disbelief</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involuntary commitment/psych holds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security or police presence in hospital</a:t>
            </a:r>
          </a:p>
        </p:txBody>
      </p:sp>
      <p:sp>
        <p:nvSpPr>
          <p:cNvPr id="4" name="AutoShape 2" descr="Countdown Clock Test 2 | Lewis Katz School of Medicine at Temple University">
            <a:extLst>
              <a:ext uri="{FF2B5EF4-FFF2-40B4-BE49-F238E27FC236}">
                <a16:creationId xmlns:a16="http://schemas.microsoft.com/office/drawing/2014/main" id="{17058E60-DA44-9142-29D3-86B920D5099E}"/>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CD2395F-0115-BD00-BC34-651ABEF5F087}"/>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0EE7873-4376-2E28-4F25-4DEDE59B741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C56816B7-D5EC-5274-60F3-F7383362BFA7}"/>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4103075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B3882-1EC4-C4B4-D55A-711559D369EF}"/>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3F8F5D06-5DBD-D22E-D3F1-6BFE7A49EA29}"/>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54D70A1-B759-D1EB-DAF3-EB1303986CC4}"/>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452F64-14BE-5614-07BB-5C394D2FDEE7}"/>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02D03232-5ECF-D856-D14F-6F8FED686FD0}"/>
              </a:ext>
            </a:extLst>
          </p:cNvPr>
          <p:cNvPicPr>
            <a:picLocks noChangeAspect="1"/>
          </p:cNvPicPr>
          <p:nvPr/>
        </p:nvPicPr>
        <p:blipFill>
          <a:blip r:embed="rId3"/>
          <a:stretch>
            <a:fillRect/>
          </a:stretch>
        </p:blipFill>
        <p:spPr>
          <a:xfrm>
            <a:off x="185944" y="6083859"/>
            <a:ext cx="3400180" cy="847276"/>
          </a:xfrm>
          <a:prstGeom prst="rect">
            <a:avLst/>
          </a:prstGeom>
        </p:spPr>
      </p:pic>
      <p:sp>
        <p:nvSpPr>
          <p:cNvPr id="12" name="Content Placeholder 2">
            <a:extLst>
              <a:ext uri="{FF2B5EF4-FFF2-40B4-BE49-F238E27FC236}">
                <a16:creationId xmlns:a16="http://schemas.microsoft.com/office/drawing/2014/main" id="{35205972-E213-A74E-FC00-7FECAB7925BD}"/>
              </a:ext>
            </a:extLst>
          </p:cNvPr>
          <p:cNvSpPr txBox="1">
            <a:spLocks/>
          </p:cNvSpPr>
          <p:nvPr/>
        </p:nvSpPr>
        <p:spPr>
          <a:xfrm>
            <a:off x="4648200" y="476251"/>
            <a:ext cx="6426200" cy="421737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“After being violently restrained individuals are committed to so-called treatment centers for “rehabilitation,” but these sites are far from treatment or rehabilitation, but rather another form of prison or jail. And yet since its inception, the law has consistently been shown to be ineffective, unethical, and racist.”</a:t>
            </a:r>
          </a:p>
        </p:txBody>
      </p:sp>
      <p:pic>
        <p:nvPicPr>
          <p:cNvPr id="13" name="Picture 12" descr="Text&#10;&#10;Description automatically generated">
            <a:extLst>
              <a:ext uri="{FF2B5EF4-FFF2-40B4-BE49-F238E27FC236}">
                <a16:creationId xmlns:a16="http://schemas.microsoft.com/office/drawing/2014/main" id="{C3BB6002-97D9-2EF1-359D-2C37F91E0B7C}"/>
              </a:ext>
            </a:extLst>
          </p:cNvPr>
          <p:cNvPicPr>
            <a:picLocks noChangeAspect="1"/>
          </p:cNvPicPr>
          <p:nvPr/>
        </p:nvPicPr>
        <p:blipFill>
          <a:blip r:embed="rId4"/>
          <a:stretch>
            <a:fillRect/>
          </a:stretch>
        </p:blipFill>
        <p:spPr>
          <a:xfrm>
            <a:off x="378526" y="211405"/>
            <a:ext cx="3359017" cy="4693627"/>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F5D565B1-214E-A9E3-5506-F26F1C804152}"/>
              </a:ext>
            </a:extLst>
          </p:cNvPr>
          <p:cNvPicPr>
            <a:picLocks noChangeAspect="1"/>
          </p:cNvPicPr>
          <p:nvPr/>
        </p:nvPicPr>
        <p:blipFill>
          <a:blip r:embed="rId5"/>
          <a:stretch>
            <a:fillRect/>
          </a:stretch>
        </p:blipFill>
        <p:spPr>
          <a:xfrm>
            <a:off x="111583" y="4905032"/>
            <a:ext cx="7251919" cy="971549"/>
          </a:xfrm>
          <a:prstGeom prst="rect">
            <a:avLst/>
          </a:prstGeom>
        </p:spPr>
      </p:pic>
    </p:spTree>
    <p:extLst>
      <p:ext uri="{BB962C8B-B14F-4D97-AF65-F5344CB8AC3E}">
        <p14:creationId xmlns:p14="http://schemas.microsoft.com/office/powerpoint/2010/main" val="1787166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9B62-5C71-57A7-F3C9-84DA3A29B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43D6A-2E77-177F-C741-42E301CF6FA8}"/>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Who do these happen to and where?</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5D183A5-B6DE-D304-B45C-81F1331AFCB8}"/>
              </a:ext>
            </a:extLst>
          </p:cNvPr>
          <p:cNvSpPr txBox="1"/>
          <p:nvPr/>
        </p:nvSpPr>
        <p:spPr>
          <a:xfrm>
            <a:off x="518160" y="1285419"/>
            <a:ext cx="10827174"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They do not happen only to Black communities, but they happen predominantly in Black and poor communities, and more often to racialized or marginalized people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Every study will show a disparity in these carceral elements of health care</a:t>
            </a:r>
          </a:p>
        </p:txBody>
      </p:sp>
      <p:sp>
        <p:nvSpPr>
          <p:cNvPr id="4" name="AutoShape 2" descr="Countdown Clock Test 2 | Lewis Katz School of Medicine at Temple University">
            <a:extLst>
              <a:ext uri="{FF2B5EF4-FFF2-40B4-BE49-F238E27FC236}">
                <a16:creationId xmlns:a16="http://schemas.microsoft.com/office/drawing/2014/main" id="{08774981-86A0-36A5-2433-1679AB4749B5}"/>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044C3C-E4DB-8D5C-9FFC-215C72694EBA}"/>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CC9D0CD-405B-6B10-834F-48A76040674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A2D705DF-074F-6E11-1AB8-D59820474F12}"/>
              </a:ext>
            </a:extLst>
          </p:cNvPr>
          <p:cNvPicPr>
            <a:picLocks noChangeAspect="1"/>
          </p:cNvPicPr>
          <p:nvPr/>
        </p:nvPicPr>
        <p:blipFill>
          <a:blip r:embed="rId3"/>
          <a:stretch>
            <a:fillRect/>
          </a:stretch>
        </p:blipFill>
        <p:spPr>
          <a:xfrm>
            <a:off x="185944" y="6083859"/>
            <a:ext cx="3400180" cy="847276"/>
          </a:xfrm>
          <a:prstGeom prst="rect">
            <a:avLst/>
          </a:prstGeom>
        </p:spPr>
      </p:pic>
      <p:graphicFrame>
        <p:nvGraphicFramePr>
          <p:cNvPr id="6" name="Content Placeholder 2">
            <a:extLst>
              <a:ext uri="{FF2B5EF4-FFF2-40B4-BE49-F238E27FC236}">
                <a16:creationId xmlns:a16="http://schemas.microsoft.com/office/drawing/2014/main" id="{158B5F2B-49BF-1215-5255-477F92F4B009}"/>
              </a:ext>
            </a:extLst>
          </p:cNvPr>
          <p:cNvGraphicFramePr>
            <a:graphicFrameLocks noGrp="1"/>
          </p:cNvGraphicFramePr>
          <p:nvPr>
            <p:ph idx="1"/>
          </p:nvPr>
        </p:nvGraphicFramePr>
        <p:xfrm>
          <a:off x="2227580" y="2694832"/>
          <a:ext cx="7408333" cy="3213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4491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A7745-D742-1A75-DA15-2BA09A4B608D}"/>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243287F7-3E9B-3372-8A22-3B48DA370CF8}"/>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DF2A188-4415-EED1-8D33-E40E9A1C0578}"/>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7A82616D-E492-B6BB-BA90-F85714259B17}"/>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0F8C3547-4E10-5273-01A4-1F020C6993CB}"/>
              </a:ext>
            </a:extLst>
          </p:cNvPr>
          <p:cNvPicPr>
            <a:picLocks noChangeAspect="1"/>
          </p:cNvPicPr>
          <p:nvPr/>
        </p:nvPicPr>
        <p:blipFill>
          <a:blip r:embed="rId3"/>
          <a:stretch>
            <a:fillRect/>
          </a:stretch>
        </p:blipFill>
        <p:spPr>
          <a:xfrm>
            <a:off x="185944" y="6083859"/>
            <a:ext cx="3400180" cy="847276"/>
          </a:xfrm>
          <a:prstGeom prst="rect">
            <a:avLst/>
          </a:prstGeom>
        </p:spPr>
      </p:pic>
      <p:pic>
        <p:nvPicPr>
          <p:cNvPr id="12" name="Content Placeholder 4" descr="A screenshot of a computer&#10;&#10;Description automatically generated">
            <a:extLst>
              <a:ext uri="{FF2B5EF4-FFF2-40B4-BE49-F238E27FC236}">
                <a16:creationId xmlns:a16="http://schemas.microsoft.com/office/drawing/2014/main" id="{1A2B0D84-3019-9CEB-8ECC-480F7201A7DE}"/>
              </a:ext>
            </a:extLst>
          </p:cNvPr>
          <p:cNvPicPr>
            <a:picLocks noChangeAspect="1"/>
          </p:cNvPicPr>
          <p:nvPr/>
        </p:nvPicPr>
        <p:blipFill>
          <a:blip r:embed="rId4"/>
          <a:stretch>
            <a:fillRect/>
          </a:stretch>
        </p:blipFill>
        <p:spPr>
          <a:xfrm>
            <a:off x="185944" y="356246"/>
            <a:ext cx="10905066" cy="4634650"/>
          </a:xfrm>
          <a:prstGeom prst="rect">
            <a:avLst/>
          </a:prstGeom>
        </p:spPr>
      </p:pic>
      <p:sp>
        <p:nvSpPr>
          <p:cNvPr id="5" name="TextBox 4">
            <a:extLst>
              <a:ext uri="{FF2B5EF4-FFF2-40B4-BE49-F238E27FC236}">
                <a16:creationId xmlns:a16="http://schemas.microsoft.com/office/drawing/2014/main" id="{43E06778-4419-7549-CA5E-E49B8D730F63}"/>
              </a:ext>
            </a:extLst>
          </p:cNvPr>
          <p:cNvSpPr txBox="1"/>
          <p:nvPr/>
        </p:nvSpPr>
        <p:spPr>
          <a:xfrm>
            <a:off x="1011140" y="5042050"/>
            <a:ext cx="10079870" cy="646331"/>
          </a:xfrm>
          <a:prstGeom prst="rect">
            <a:avLst/>
          </a:prstGeom>
          <a:noFill/>
        </p:spPr>
        <p:txBody>
          <a:bodyPr wrap="square">
            <a:spAutoFit/>
          </a:bodyPr>
          <a:lstStyle/>
          <a:p>
            <a:r>
              <a:rPr lang="en-US" b="0" i="0" dirty="0">
                <a:solidFill>
                  <a:srgbClr val="1F1F1F"/>
                </a:solidFill>
                <a:effectLst/>
                <a:latin typeface="ElsevierGulliver"/>
              </a:rPr>
              <a:t>Black patients were 3 times more likely to be physically restrained, controlling fo</a:t>
            </a:r>
            <a:r>
              <a:rPr lang="en-US" dirty="0">
                <a:solidFill>
                  <a:srgbClr val="1F1F1F"/>
                </a:solidFill>
                <a:latin typeface="ElsevierGulliver"/>
              </a:rPr>
              <a:t>r variables including self harm, involuntary vs voluntary status, and even weekends vs weekdays. </a:t>
            </a:r>
            <a:endParaRPr lang="en-US" dirty="0"/>
          </a:p>
        </p:txBody>
      </p:sp>
    </p:spTree>
    <p:extLst>
      <p:ext uri="{BB962C8B-B14F-4D97-AF65-F5344CB8AC3E}">
        <p14:creationId xmlns:p14="http://schemas.microsoft.com/office/powerpoint/2010/main" val="253045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CCEF-A509-D306-AC65-76EAE7710537}"/>
              </a:ext>
            </a:extLst>
          </p:cNvPr>
          <p:cNvSpPr>
            <a:spLocks noGrp="1"/>
          </p:cNvSpPr>
          <p:nvPr>
            <p:ph type="title"/>
          </p:nvPr>
        </p:nvSpPr>
        <p:spPr>
          <a:xfrm>
            <a:off x="793662" y="386930"/>
            <a:ext cx="10066122" cy="1298448"/>
          </a:xfrm>
        </p:spPr>
        <p:txBody>
          <a:bodyPr anchor="b">
            <a:normAutofit/>
          </a:bodyPr>
          <a:lstStyle/>
          <a:p>
            <a:r>
              <a:rPr lang="en-US" sz="4100"/>
              <a:t>Why do these carceral elements impact Black people more frequently?</a:t>
            </a:r>
          </a:p>
        </p:txBody>
      </p:sp>
      <p:sp>
        <p:nvSpPr>
          <p:cNvPr id="3" name="Content Placeholder 2">
            <a:extLst>
              <a:ext uri="{FF2B5EF4-FFF2-40B4-BE49-F238E27FC236}">
                <a16:creationId xmlns:a16="http://schemas.microsoft.com/office/drawing/2014/main" id="{28F1BA35-6E5C-6037-FCD5-35B29E3AF2E2}"/>
              </a:ext>
            </a:extLst>
          </p:cNvPr>
          <p:cNvSpPr>
            <a:spLocks noGrp="1"/>
          </p:cNvSpPr>
          <p:nvPr>
            <p:ph idx="1"/>
          </p:nvPr>
        </p:nvSpPr>
        <p:spPr>
          <a:xfrm>
            <a:off x="793660" y="2599509"/>
            <a:ext cx="4160725" cy="3598989"/>
          </a:xfrm>
        </p:spPr>
        <p:txBody>
          <a:bodyPr anchor="ctr">
            <a:normAutofit/>
          </a:bodyPr>
          <a:lstStyle/>
          <a:p>
            <a:r>
              <a:rPr lang="en-US" sz="2000" dirty="0"/>
              <a:t>History of science and medicine collaborating with racism—perpetuation racism—pathologizing Black bodies—even inventing new justifications to behave in racist ways, by justifying differential treatment</a:t>
            </a:r>
          </a:p>
        </p:txBody>
      </p:sp>
      <p:pic>
        <p:nvPicPr>
          <p:cNvPr id="4" name="Picture 3" descr="A close-up of a person&#10;&#10;Description automatically generated">
            <a:extLst>
              <a:ext uri="{FF2B5EF4-FFF2-40B4-BE49-F238E27FC236}">
                <a16:creationId xmlns:a16="http://schemas.microsoft.com/office/drawing/2014/main" id="{F879F5FA-F3F3-DB20-1AA2-3724B9296672}"/>
              </a:ext>
            </a:extLst>
          </p:cNvPr>
          <p:cNvPicPr>
            <a:picLocks noChangeAspect="1"/>
          </p:cNvPicPr>
          <p:nvPr/>
        </p:nvPicPr>
        <p:blipFill>
          <a:blip r:embed="rId3"/>
          <a:srcRect b="29648"/>
          <a:stretch>
            <a:fillRect/>
          </a:stretch>
        </p:blipFill>
        <p:spPr>
          <a:xfrm>
            <a:off x="5418759" y="2559047"/>
            <a:ext cx="2741805" cy="3639451"/>
          </a:xfrm>
          <a:prstGeom prst="rect">
            <a:avLst/>
          </a:prstGeom>
        </p:spPr>
      </p:pic>
      <p:pic>
        <p:nvPicPr>
          <p:cNvPr id="5" name="Picture 4" descr="A screenshot of a black and white text&#10;&#10;Description automatically generated">
            <a:extLst>
              <a:ext uri="{FF2B5EF4-FFF2-40B4-BE49-F238E27FC236}">
                <a16:creationId xmlns:a16="http://schemas.microsoft.com/office/drawing/2014/main" id="{5DFB9ADB-3626-8C7F-2016-B96473C78D73}"/>
              </a:ext>
            </a:extLst>
          </p:cNvPr>
          <p:cNvPicPr>
            <a:picLocks noChangeAspect="1"/>
          </p:cNvPicPr>
          <p:nvPr/>
        </p:nvPicPr>
        <p:blipFill>
          <a:blip r:embed="rId4"/>
          <a:srcRect r="2" b="1509"/>
          <a:stretch>
            <a:fillRect/>
          </a:stretch>
        </p:blipFill>
        <p:spPr>
          <a:xfrm>
            <a:off x="8412616" y="2559047"/>
            <a:ext cx="2743620" cy="3639451"/>
          </a:xfrm>
          <a:prstGeom prst="rect">
            <a:avLst/>
          </a:prstGeom>
        </p:spPr>
      </p:pic>
    </p:spTree>
    <p:extLst>
      <p:ext uri="{BB962C8B-B14F-4D97-AF65-F5344CB8AC3E}">
        <p14:creationId xmlns:p14="http://schemas.microsoft.com/office/powerpoint/2010/main" val="212875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C3518C-704C-948A-D680-16B46CA28489}"/>
              </a:ext>
            </a:extLst>
          </p:cNvPr>
          <p:cNvPicPr>
            <a:picLocks noGrp="1" noChangeAspect="1"/>
          </p:cNvPicPr>
          <p:nvPr>
            <p:ph idx="1"/>
          </p:nvPr>
        </p:nvPicPr>
        <p:blipFill>
          <a:blip r:embed="rId3"/>
          <a:stretch>
            <a:fillRect/>
          </a:stretch>
        </p:blipFill>
        <p:spPr>
          <a:xfrm>
            <a:off x="8135881" y="215900"/>
            <a:ext cx="3810000" cy="2159000"/>
          </a:xfrm>
        </p:spPr>
      </p:pic>
      <p:pic>
        <p:nvPicPr>
          <p:cNvPr id="7" name="Picture 6" descr="A group of prisoners standing on railroad tracks&#10;&#10;AI-generated content may be incorrect.">
            <a:extLst>
              <a:ext uri="{FF2B5EF4-FFF2-40B4-BE49-F238E27FC236}">
                <a16:creationId xmlns:a16="http://schemas.microsoft.com/office/drawing/2014/main" id="{E98AB50E-C964-886F-B447-9DB423E22825}"/>
              </a:ext>
            </a:extLst>
          </p:cNvPr>
          <p:cNvPicPr>
            <a:picLocks noChangeAspect="1"/>
          </p:cNvPicPr>
          <p:nvPr/>
        </p:nvPicPr>
        <p:blipFill>
          <a:blip r:embed="rId4"/>
          <a:stretch>
            <a:fillRect/>
          </a:stretch>
        </p:blipFill>
        <p:spPr>
          <a:xfrm>
            <a:off x="4562592" y="477279"/>
            <a:ext cx="3573289" cy="2365417"/>
          </a:xfrm>
          <a:prstGeom prst="rect">
            <a:avLst/>
          </a:prstGeom>
        </p:spPr>
      </p:pic>
      <p:pic>
        <p:nvPicPr>
          <p:cNvPr id="9" name="Picture 8">
            <a:extLst>
              <a:ext uri="{FF2B5EF4-FFF2-40B4-BE49-F238E27FC236}">
                <a16:creationId xmlns:a16="http://schemas.microsoft.com/office/drawing/2014/main" id="{A2C9E223-25A6-7AE8-DD93-48735145397D}"/>
              </a:ext>
            </a:extLst>
          </p:cNvPr>
          <p:cNvPicPr>
            <a:picLocks noChangeAspect="1"/>
          </p:cNvPicPr>
          <p:nvPr/>
        </p:nvPicPr>
        <p:blipFill>
          <a:blip r:embed="rId5"/>
          <a:stretch>
            <a:fillRect/>
          </a:stretch>
        </p:blipFill>
        <p:spPr>
          <a:xfrm>
            <a:off x="664159" y="2571835"/>
            <a:ext cx="5778500" cy="3251200"/>
          </a:xfrm>
          <a:prstGeom prst="rect">
            <a:avLst/>
          </a:prstGeom>
        </p:spPr>
      </p:pic>
      <p:pic>
        <p:nvPicPr>
          <p:cNvPr id="11" name="Picture 10" descr="A group of people playing polo&#10;&#10;AI-generated content may be incorrect.">
            <a:extLst>
              <a:ext uri="{FF2B5EF4-FFF2-40B4-BE49-F238E27FC236}">
                <a16:creationId xmlns:a16="http://schemas.microsoft.com/office/drawing/2014/main" id="{6244248E-E5B6-0276-89F2-713FA49C2EBE}"/>
              </a:ext>
            </a:extLst>
          </p:cNvPr>
          <p:cNvPicPr>
            <a:picLocks noChangeAspect="1"/>
          </p:cNvPicPr>
          <p:nvPr/>
        </p:nvPicPr>
        <p:blipFill>
          <a:blip r:embed="rId6"/>
          <a:stretch>
            <a:fillRect/>
          </a:stretch>
        </p:blipFill>
        <p:spPr>
          <a:xfrm>
            <a:off x="498592" y="0"/>
            <a:ext cx="4064000" cy="2590800"/>
          </a:xfrm>
          <a:prstGeom prst="rect">
            <a:avLst/>
          </a:prstGeom>
        </p:spPr>
      </p:pic>
      <p:pic>
        <p:nvPicPr>
          <p:cNvPr id="13" name="Picture 12" descr="A map of the united states&#10;&#10;AI-generated content may be incorrect.">
            <a:extLst>
              <a:ext uri="{FF2B5EF4-FFF2-40B4-BE49-F238E27FC236}">
                <a16:creationId xmlns:a16="http://schemas.microsoft.com/office/drawing/2014/main" id="{A96A29C5-BD9D-58BA-A6B1-B145073C15F7}"/>
              </a:ext>
            </a:extLst>
          </p:cNvPr>
          <p:cNvPicPr>
            <a:picLocks noChangeAspect="1"/>
          </p:cNvPicPr>
          <p:nvPr/>
        </p:nvPicPr>
        <p:blipFill>
          <a:blip r:embed="rId7"/>
          <a:stretch>
            <a:fillRect/>
          </a:stretch>
        </p:blipFill>
        <p:spPr>
          <a:xfrm>
            <a:off x="5257351" y="3113558"/>
            <a:ext cx="6657988" cy="3251201"/>
          </a:xfrm>
          <a:prstGeom prst="rect">
            <a:avLst/>
          </a:prstGeom>
        </p:spPr>
      </p:pic>
      <p:sp>
        <p:nvSpPr>
          <p:cNvPr id="14" name="TextBox 13">
            <a:extLst>
              <a:ext uri="{FF2B5EF4-FFF2-40B4-BE49-F238E27FC236}">
                <a16:creationId xmlns:a16="http://schemas.microsoft.com/office/drawing/2014/main" id="{CBC68F1F-07AE-0718-75BA-51A71043418F}"/>
              </a:ext>
            </a:extLst>
          </p:cNvPr>
          <p:cNvSpPr txBox="1"/>
          <p:nvPr/>
        </p:nvSpPr>
        <p:spPr>
          <a:xfrm>
            <a:off x="664159" y="6364759"/>
            <a:ext cx="9257471" cy="369332"/>
          </a:xfrm>
          <a:prstGeom prst="rect">
            <a:avLst/>
          </a:prstGeom>
          <a:noFill/>
        </p:spPr>
        <p:txBody>
          <a:bodyPr wrap="none" rtlCol="0">
            <a:spAutoFit/>
          </a:bodyPr>
          <a:lstStyle/>
          <a:p>
            <a:r>
              <a:rPr lang="en-US" i="1" dirty="0"/>
              <a:t>Credits from top left:  National Park Service, </a:t>
            </a:r>
            <a:r>
              <a:rPr lang="en-US" i="1" dirty="0" err="1"/>
              <a:t>Ncpedia</a:t>
            </a:r>
            <a:r>
              <a:rPr lang="en-US" i="1" dirty="0"/>
              <a:t>, </a:t>
            </a:r>
            <a:r>
              <a:rPr lang="en-US" i="1" dirty="0" err="1"/>
              <a:t>Fair.org</a:t>
            </a:r>
            <a:r>
              <a:rPr lang="en-US" i="1" dirty="0"/>
              <a:t>, Andrea </a:t>
            </a:r>
            <a:r>
              <a:rPr lang="en-US" i="1" dirty="0" err="1"/>
              <a:t>Dezo</a:t>
            </a:r>
            <a:r>
              <a:rPr lang="en-US" i="1" dirty="0"/>
              <a:t>, ibw21.org, ACLU</a:t>
            </a:r>
          </a:p>
        </p:txBody>
      </p:sp>
      <p:pic>
        <p:nvPicPr>
          <p:cNvPr id="15" name="Content Placeholder 7" descr="A silhouette of a pregnant person with a chain around her neck&#10;&#10;Description automatically generated">
            <a:extLst>
              <a:ext uri="{FF2B5EF4-FFF2-40B4-BE49-F238E27FC236}">
                <a16:creationId xmlns:a16="http://schemas.microsoft.com/office/drawing/2014/main" id="{65D784B5-1098-1E7D-4729-BB0EE16BAF4B}"/>
              </a:ext>
            </a:extLst>
          </p:cNvPr>
          <p:cNvPicPr>
            <a:picLocks noChangeAspect="1"/>
          </p:cNvPicPr>
          <p:nvPr/>
        </p:nvPicPr>
        <p:blipFill>
          <a:blip r:embed="rId8"/>
          <a:stretch>
            <a:fillRect/>
          </a:stretch>
        </p:blipFill>
        <p:spPr>
          <a:xfrm>
            <a:off x="9916034" y="1570393"/>
            <a:ext cx="1999305" cy="2040813"/>
          </a:xfrm>
          <a:prstGeom prst="rect">
            <a:avLst/>
          </a:prstGeom>
        </p:spPr>
      </p:pic>
    </p:spTree>
    <p:extLst>
      <p:ext uri="{BB962C8B-B14F-4D97-AF65-F5344CB8AC3E}">
        <p14:creationId xmlns:p14="http://schemas.microsoft.com/office/powerpoint/2010/main" val="320146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0D579-0063-927F-12BE-186A8FCA6269}"/>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50AF5851-F16B-D52C-3CFE-37AEF47D7F00}"/>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65F3F5D-F992-3D25-13C5-67DA8E2CC7A4}"/>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9B6A09B-4F0A-3819-5DD1-EE62D629902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E507610F-6A4A-FBA4-00DC-5A85EB404E8F}"/>
              </a:ext>
            </a:extLst>
          </p:cNvPr>
          <p:cNvPicPr>
            <a:picLocks noChangeAspect="1"/>
          </p:cNvPicPr>
          <p:nvPr/>
        </p:nvPicPr>
        <p:blipFill>
          <a:blip r:embed="rId3"/>
          <a:stretch>
            <a:fillRect/>
          </a:stretch>
        </p:blipFill>
        <p:spPr>
          <a:xfrm>
            <a:off x="185944" y="6083859"/>
            <a:ext cx="3400180" cy="847276"/>
          </a:xfrm>
          <a:prstGeom prst="rect">
            <a:avLst/>
          </a:prstGeom>
        </p:spPr>
      </p:pic>
      <p:pic>
        <p:nvPicPr>
          <p:cNvPr id="12" name="Picture 11" descr="A screenshot of a web page&#10;&#10;Description automatically generated">
            <a:extLst>
              <a:ext uri="{FF2B5EF4-FFF2-40B4-BE49-F238E27FC236}">
                <a16:creationId xmlns:a16="http://schemas.microsoft.com/office/drawing/2014/main" id="{C4DB9220-48B3-102C-F357-C0F657097357}"/>
              </a:ext>
            </a:extLst>
          </p:cNvPr>
          <p:cNvPicPr>
            <a:picLocks noChangeAspect="1"/>
          </p:cNvPicPr>
          <p:nvPr/>
        </p:nvPicPr>
        <p:blipFill rotWithShape="1">
          <a:blip r:embed="rId4"/>
          <a:srcRect r="1" b="27969"/>
          <a:stretch/>
        </p:blipFill>
        <p:spPr>
          <a:xfrm>
            <a:off x="85390" y="166610"/>
            <a:ext cx="5884985" cy="2267895"/>
          </a:xfrm>
          <a:prstGeom prst="rect">
            <a:avLst/>
          </a:prstGeom>
        </p:spPr>
      </p:pic>
      <p:sp>
        <p:nvSpPr>
          <p:cNvPr id="13" name="TextBox 12">
            <a:extLst>
              <a:ext uri="{FF2B5EF4-FFF2-40B4-BE49-F238E27FC236}">
                <a16:creationId xmlns:a16="http://schemas.microsoft.com/office/drawing/2014/main" id="{AB0021B3-ACC4-97DC-3C54-EC2C97651594}"/>
              </a:ext>
            </a:extLst>
          </p:cNvPr>
          <p:cNvSpPr txBox="1"/>
          <p:nvPr/>
        </p:nvSpPr>
        <p:spPr>
          <a:xfrm>
            <a:off x="364297" y="2751412"/>
            <a:ext cx="4516510" cy="2926081"/>
          </a:xfrm>
          <a:prstGeom prst="rect">
            <a:avLst/>
          </a:prstGeom>
        </p:spPr>
        <p:txBody>
          <a:bodyPr vert="horz" lIns="91440" tIns="45720" rIns="91440" bIns="45720" rtlCol="0">
            <a:normAutofit lnSpcReduction="10000"/>
          </a:bodyPr>
          <a:lstStyle/>
          <a:p>
            <a:pPr>
              <a:lnSpc>
                <a:spcPct val="90000"/>
              </a:lnSpc>
              <a:spcAft>
                <a:spcPts val="600"/>
              </a:spcAft>
            </a:pPr>
            <a:r>
              <a:rPr lang="en-US" sz="2800" b="0" i="0" dirty="0">
                <a:effectLst/>
                <a:highlight>
                  <a:srgbClr val="FFFFFF"/>
                </a:highlight>
              </a:rPr>
              <a:t>"I heard some guys say, 'Oh these guys are really muscular, it's going to be harder," she said. An execution worker in Nevada suggested that "maybe the nervous system of the Black inmate works different."</a:t>
            </a:r>
            <a:endParaRPr lang="en-US" sz="2800" dirty="0"/>
          </a:p>
        </p:txBody>
      </p:sp>
      <p:pic>
        <p:nvPicPr>
          <p:cNvPr id="15" name="Content Placeholder 4" descr="A medical device on a table&#10;&#10;Description automatically generated with medium confidence">
            <a:extLst>
              <a:ext uri="{FF2B5EF4-FFF2-40B4-BE49-F238E27FC236}">
                <a16:creationId xmlns:a16="http://schemas.microsoft.com/office/drawing/2014/main" id="{BB5F0F2E-7FBF-83DC-04C5-C9E0E394A0A8}"/>
              </a:ext>
            </a:extLst>
          </p:cNvPr>
          <p:cNvPicPr>
            <a:picLocks noChangeAspect="1"/>
          </p:cNvPicPr>
          <p:nvPr/>
        </p:nvPicPr>
        <p:blipFill rotWithShape="1">
          <a:blip r:embed="rId5"/>
          <a:srcRect t="16" b="20167"/>
          <a:stretch/>
        </p:blipFill>
        <p:spPr>
          <a:xfrm>
            <a:off x="5299907" y="863599"/>
            <a:ext cx="6806703" cy="4916829"/>
          </a:xfrm>
          <a:prstGeom prst="rect">
            <a:avLst/>
          </a:prstGeom>
        </p:spPr>
      </p:pic>
    </p:spTree>
    <p:extLst>
      <p:ext uri="{BB962C8B-B14F-4D97-AF65-F5344CB8AC3E}">
        <p14:creationId xmlns:p14="http://schemas.microsoft.com/office/powerpoint/2010/main" val="43201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9755-9CF6-2317-4E99-67F8E3DBCE89}"/>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7D5BB49F-6BDF-30E0-16A7-7E8FE295EE0D}"/>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3D07C76-4EC0-7CF0-D6FB-509A954DB191}"/>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A1FFFEB-8F3B-F2FE-A214-B3890FEB5DFB}"/>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97336479-EE59-C358-7C50-424279D4C1A6}"/>
              </a:ext>
            </a:extLst>
          </p:cNvPr>
          <p:cNvPicPr>
            <a:picLocks noChangeAspect="1"/>
          </p:cNvPicPr>
          <p:nvPr/>
        </p:nvPicPr>
        <p:blipFill>
          <a:blip r:embed="rId3"/>
          <a:stretch>
            <a:fillRect/>
          </a:stretch>
        </p:blipFill>
        <p:spPr>
          <a:xfrm>
            <a:off x="185944" y="6083859"/>
            <a:ext cx="3400180" cy="847276"/>
          </a:xfrm>
          <a:prstGeom prst="rect">
            <a:avLst/>
          </a:prstGeom>
        </p:spPr>
      </p:pic>
      <p:sp>
        <p:nvSpPr>
          <p:cNvPr id="5" name="TextBox 4">
            <a:extLst>
              <a:ext uri="{FF2B5EF4-FFF2-40B4-BE49-F238E27FC236}">
                <a16:creationId xmlns:a16="http://schemas.microsoft.com/office/drawing/2014/main" id="{C043D4D2-46D1-5077-C671-FAC0DA089A7E}"/>
              </a:ext>
            </a:extLst>
          </p:cNvPr>
          <p:cNvSpPr txBox="1"/>
          <p:nvPr/>
        </p:nvSpPr>
        <p:spPr>
          <a:xfrm>
            <a:off x="838200" y="1750258"/>
            <a:ext cx="10020300" cy="3139321"/>
          </a:xfrm>
          <a:prstGeom prst="rect">
            <a:avLst/>
          </a:prstGeom>
          <a:noFill/>
        </p:spPr>
        <p:txBody>
          <a:bodyPr wrap="square">
            <a:spAutoFit/>
          </a:bodyPr>
          <a:lstStyle/>
          <a:p>
            <a:r>
              <a:rPr lang="en-US" dirty="0"/>
              <a:t>Institutions that are so incompatible with our values or ideals. And yet—they do not receive the level of critique we would expect. </a:t>
            </a:r>
          </a:p>
          <a:p>
            <a:endParaRPr lang="en-US" dirty="0"/>
          </a:p>
          <a:p>
            <a:r>
              <a:rPr lang="en-US" dirty="0"/>
              <a:t>Abolition starts with making the contrast visible and stark. </a:t>
            </a:r>
          </a:p>
          <a:p>
            <a:endParaRPr lang="en-US" dirty="0"/>
          </a:p>
          <a:p>
            <a:r>
              <a:rPr lang="en-US" dirty="0"/>
              <a:t>The notion: maybe the only viable path forward is to completely abolish these institutions in their current state.</a:t>
            </a:r>
          </a:p>
          <a:p>
            <a:endParaRPr lang="en-US" dirty="0"/>
          </a:p>
          <a:p>
            <a:r>
              <a:rPr lang="en-US" dirty="0"/>
              <a:t>Where we often end up, instead, is a middle ground called: reform.</a:t>
            </a:r>
          </a:p>
          <a:p>
            <a:endParaRPr lang="en-US" dirty="0"/>
          </a:p>
          <a:p>
            <a:r>
              <a:rPr lang="en-US" dirty="0"/>
              <a:t>Is slavery an institution that could be reformed? </a:t>
            </a:r>
          </a:p>
        </p:txBody>
      </p:sp>
      <p:sp>
        <p:nvSpPr>
          <p:cNvPr id="6" name="Title 1">
            <a:extLst>
              <a:ext uri="{FF2B5EF4-FFF2-40B4-BE49-F238E27FC236}">
                <a16:creationId xmlns:a16="http://schemas.microsoft.com/office/drawing/2014/main" id="{BF3AEB38-8895-F4D9-4AB4-FE0C2D981229}"/>
              </a:ext>
            </a:extLst>
          </p:cNvPr>
          <p:cNvSpPr>
            <a:spLocks noGrp="1"/>
          </p:cNvSpPr>
          <p:nvPr>
            <p:ph type="title"/>
          </p:nvPr>
        </p:nvSpPr>
        <p:spPr>
          <a:xfrm>
            <a:off x="838200" y="365125"/>
            <a:ext cx="10515600" cy="1325563"/>
          </a:xfrm>
        </p:spPr>
        <p:txBody>
          <a:bodyPr/>
          <a:lstStyle/>
          <a:p>
            <a:r>
              <a:rPr lang="en-US" dirty="0"/>
              <a:t>Abolition – what does it mean?</a:t>
            </a:r>
          </a:p>
        </p:txBody>
      </p:sp>
    </p:spTree>
    <p:extLst>
      <p:ext uri="{BB962C8B-B14F-4D97-AF65-F5344CB8AC3E}">
        <p14:creationId xmlns:p14="http://schemas.microsoft.com/office/powerpoint/2010/main" val="2155988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27AB-E7C6-C9BF-126C-C7A484A30F43}"/>
              </a:ext>
            </a:extLst>
          </p:cNvPr>
          <p:cNvSpPr>
            <a:spLocks noGrp="1"/>
          </p:cNvSpPr>
          <p:nvPr>
            <p:ph type="title"/>
          </p:nvPr>
        </p:nvSpPr>
        <p:spPr/>
        <p:txBody>
          <a:bodyPr/>
          <a:lstStyle/>
          <a:p>
            <a:endParaRPr lang="en-US"/>
          </a:p>
        </p:txBody>
      </p:sp>
      <p:pic>
        <p:nvPicPr>
          <p:cNvPr id="5" name="Content Placeholder 4" descr="A group of people protesting&#10;&#10;Description automatically generated">
            <a:extLst>
              <a:ext uri="{FF2B5EF4-FFF2-40B4-BE49-F238E27FC236}">
                <a16:creationId xmlns:a16="http://schemas.microsoft.com/office/drawing/2014/main" id="{D49D981B-4A9B-5508-D616-9642CEA20B4D}"/>
              </a:ext>
            </a:extLst>
          </p:cNvPr>
          <p:cNvPicPr>
            <a:picLocks noGrp="1" noChangeAspect="1"/>
          </p:cNvPicPr>
          <p:nvPr>
            <p:ph idx="1"/>
          </p:nvPr>
        </p:nvPicPr>
        <p:blipFill>
          <a:blip r:embed="rId3"/>
          <a:srcRect t="15496"/>
          <a:stretch/>
        </p:blipFill>
        <p:spPr>
          <a:xfrm>
            <a:off x="0" y="0"/>
            <a:ext cx="12192000" cy="6861810"/>
          </a:xfrm>
        </p:spPr>
      </p:pic>
      <p:pic>
        <p:nvPicPr>
          <p:cNvPr id="7" name="Picture 6" descr="A screenshot of a computer screen&#10;&#10;Description automatically generated">
            <a:extLst>
              <a:ext uri="{FF2B5EF4-FFF2-40B4-BE49-F238E27FC236}">
                <a16:creationId xmlns:a16="http://schemas.microsoft.com/office/drawing/2014/main" id="{71D1A3A7-1CBE-47BA-D5BD-3B3856A1635C}"/>
              </a:ext>
            </a:extLst>
          </p:cNvPr>
          <p:cNvPicPr>
            <a:picLocks noChangeAspect="1"/>
          </p:cNvPicPr>
          <p:nvPr/>
        </p:nvPicPr>
        <p:blipFill>
          <a:blip r:embed="rId4"/>
          <a:stretch>
            <a:fillRect/>
          </a:stretch>
        </p:blipFill>
        <p:spPr>
          <a:xfrm>
            <a:off x="5875179" y="2354580"/>
            <a:ext cx="3941329" cy="4503420"/>
          </a:xfrm>
          <a:prstGeom prst="rect">
            <a:avLst/>
          </a:prstGeom>
        </p:spPr>
      </p:pic>
      <p:pic>
        <p:nvPicPr>
          <p:cNvPr id="9" name="Picture 8" descr="A newspaper with black text&#10;&#10;Description automatically generated">
            <a:extLst>
              <a:ext uri="{FF2B5EF4-FFF2-40B4-BE49-F238E27FC236}">
                <a16:creationId xmlns:a16="http://schemas.microsoft.com/office/drawing/2014/main" id="{493FC61C-05D3-F368-14FB-8F717A0D6994}"/>
              </a:ext>
            </a:extLst>
          </p:cNvPr>
          <p:cNvPicPr>
            <a:picLocks noChangeAspect="1"/>
          </p:cNvPicPr>
          <p:nvPr/>
        </p:nvPicPr>
        <p:blipFill>
          <a:blip r:embed="rId5"/>
          <a:stretch>
            <a:fillRect/>
          </a:stretch>
        </p:blipFill>
        <p:spPr>
          <a:xfrm>
            <a:off x="5180531" y="-74842"/>
            <a:ext cx="5330623" cy="2425612"/>
          </a:xfrm>
          <a:prstGeom prst="rect">
            <a:avLst/>
          </a:prstGeom>
        </p:spPr>
      </p:pic>
    </p:spTree>
    <p:extLst>
      <p:ext uri="{BB962C8B-B14F-4D97-AF65-F5344CB8AC3E}">
        <p14:creationId xmlns:p14="http://schemas.microsoft.com/office/powerpoint/2010/main" val="3584802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7936-5A86-C6E0-A300-5A9371214935}"/>
              </a:ext>
            </a:extLst>
          </p:cNvPr>
          <p:cNvSpPr>
            <a:spLocks noGrp="1"/>
          </p:cNvSpPr>
          <p:nvPr>
            <p:ph type="title"/>
          </p:nvPr>
        </p:nvSpPr>
        <p:spPr/>
        <p:txBody>
          <a:bodyPr/>
          <a:lstStyle/>
          <a:p>
            <a:r>
              <a:rPr lang="en-US" dirty="0"/>
              <a:t>Abolition is radical – that’s the point</a:t>
            </a:r>
          </a:p>
        </p:txBody>
      </p:sp>
      <p:pic>
        <p:nvPicPr>
          <p:cNvPr id="5" name="Picture 4" descr="A metal bars in a jail cell&#10;&#10;Description automatically generated">
            <a:extLst>
              <a:ext uri="{FF2B5EF4-FFF2-40B4-BE49-F238E27FC236}">
                <a16:creationId xmlns:a16="http://schemas.microsoft.com/office/drawing/2014/main" id="{C7B27D83-68DC-766A-0DBA-F45E0661CEC6}"/>
              </a:ext>
            </a:extLst>
          </p:cNvPr>
          <p:cNvPicPr>
            <a:picLocks noChangeAspect="1"/>
          </p:cNvPicPr>
          <p:nvPr/>
        </p:nvPicPr>
        <p:blipFill>
          <a:blip r:embed="rId3"/>
          <a:stretch>
            <a:fillRect/>
          </a:stretch>
        </p:blipFill>
        <p:spPr>
          <a:xfrm>
            <a:off x="1164886" y="1507786"/>
            <a:ext cx="9862227" cy="4931114"/>
          </a:xfrm>
          <a:prstGeom prst="rect">
            <a:avLst/>
          </a:prstGeom>
        </p:spPr>
      </p:pic>
    </p:spTree>
    <p:extLst>
      <p:ext uri="{BB962C8B-B14F-4D97-AF65-F5344CB8AC3E}">
        <p14:creationId xmlns:p14="http://schemas.microsoft.com/office/powerpoint/2010/main" val="964511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A61E-BF30-094B-C104-9149EADF50FE}"/>
              </a:ext>
            </a:extLst>
          </p:cNvPr>
          <p:cNvSpPr>
            <a:spLocks noGrp="1"/>
          </p:cNvSpPr>
          <p:nvPr>
            <p:ph type="title"/>
          </p:nvPr>
        </p:nvSpPr>
        <p:spPr/>
        <p:txBody>
          <a:bodyPr/>
          <a:lstStyle/>
          <a:p>
            <a:r>
              <a:rPr lang="en-US" dirty="0"/>
              <a:t>Bioethicists could be abolitionists</a:t>
            </a:r>
          </a:p>
        </p:txBody>
      </p:sp>
      <p:pic>
        <p:nvPicPr>
          <p:cNvPr id="5" name="Picture 4" descr="A round room with a tower and many balconies&#10;&#10;Description automatically generated">
            <a:extLst>
              <a:ext uri="{FF2B5EF4-FFF2-40B4-BE49-F238E27FC236}">
                <a16:creationId xmlns:a16="http://schemas.microsoft.com/office/drawing/2014/main" id="{0C509512-81F7-5134-4BA7-B36E1942BE19}"/>
              </a:ext>
            </a:extLst>
          </p:cNvPr>
          <p:cNvPicPr>
            <a:picLocks noChangeAspect="1"/>
          </p:cNvPicPr>
          <p:nvPr/>
        </p:nvPicPr>
        <p:blipFill>
          <a:blip r:embed="rId3"/>
          <a:stretch>
            <a:fillRect/>
          </a:stretch>
        </p:blipFill>
        <p:spPr>
          <a:xfrm>
            <a:off x="2209800" y="1515881"/>
            <a:ext cx="7772400" cy="4739004"/>
          </a:xfrm>
          <a:prstGeom prst="rect">
            <a:avLst/>
          </a:prstGeom>
        </p:spPr>
      </p:pic>
    </p:spTree>
    <p:extLst>
      <p:ext uri="{BB962C8B-B14F-4D97-AF65-F5344CB8AC3E}">
        <p14:creationId xmlns:p14="http://schemas.microsoft.com/office/powerpoint/2010/main" val="14311543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C4A1EC3-2CD4-180A-A931-17E8B1F78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02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3735771-2E18-203F-05CD-04B243A62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0"/>
            <a:ext cx="614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26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2F3E-1C05-BBDA-92C4-572D7B58929F}"/>
              </a:ext>
            </a:extLst>
          </p:cNvPr>
          <p:cNvSpPr>
            <a:spLocks noGrp="1"/>
          </p:cNvSpPr>
          <p:nvPr>
            <p:ph type="title"/>
          </p:nvPr>
        </p:nvSpPr>
        <p:spPr/>
        <p:txBody>
          <a:bodyPr/>
          <a:lstStyle/>
          <a:p>
            <a:r>
              <a:rPr lang="en-US" dirty="0"/>
              <a:t>For our purposes</a:t>
            </a:r>
          </a:p>
        </p:txBody>
      </p:sp>
      <p:sp>
        <p:nvSpPr>
          <p:cNvPr id="3" name="Content Placeholder 2">
            <a:extLst>
              <a:ext uri="{FF2B5EF4-FFF2-40B4-BE49-F238E27FC236}">
                <a16:creationId xmlns:a16="http://schemas.microsoft.com/office/drawing/2014/main" id="{334963EC-F889-E576-2800-BC24D40992C6}"/>
              </a:ext>
            </a:extLst>
          </p:cNvPr>
          <p:cNvSpPr>
            <a:spLocks noGrp="1"/>
          </p:cNvSpPr>
          <p:nvPr>
            <p:ph idx="1"/>
          </p:nvPr>
        </p:nvSpPr>
        <p:spPr/>
        <p:txBody>
          <a:bodyPr>
            <a:normAutofit/>
          </a:bodyPr>
          <a:lstStyle/>
          <a:p>
            <a:r>
              <a:rPr lang="en-US" dirty="0"/>
              <a:t>Abolition is:</a:t>
            </a:r>
          </a:p>
          <a:p>
            <a:pPr lvl="1"/>
            <a:r>
              <a:rPr lang="en-US" dirty="0"/>
              <a:t>Dismantling racial capitalism and all of its forms and tentacles in the health care system, including:</a:t>
            </a:r>
          </a:p>
          <a:p>
            <a:pPr lvl="2"/>
            <a:r>
              <a:rPr lang="en-US" dirty="0"/>
              <a:t>Abolishing race based algorithms </a:t>
            </a:r>
          </a:p>
          <a:p>
            <a:pPr lvl="2"/>
            <a:r>
              <a:rPr lang="en-US" dirty="0"/>
              <a:t>Abolishing for-profit health care/incentive structures where anyone profits off of sickness</a:t>
            </a:r>
          </a:p>
          <a:p>
            <a:pPr lvl="2"/>
            <a:r>
              <a:rPr lang="en-US" dirty="0"/>
              <a:t>Abolishing any form of restraint or surveillance (carceral elements) in health care</a:t>
            </a:r>
          </a:p>
          <a:p>
            <a:pPr lvl="1"/>
            <a:endParaRPr lang="en-US" dirty="0"/>
          </a:p>
          <a:p>
            <a:r>
              <a:rPr lang="en-US" dirty="0"/>
              <a:t>Abolition is not:</a:t>
            </a:r>
          </a:p>
          <a:p>
            <a:pPr lvl="1"/>
            <a:r>
              <a:rPr lang="en-US" dirty="0"/>
              <a:t>DEI</a:t>
            </a:r>
          </a:p>
          <a:p>
            <a:pPr lvl="1"/>
            <a:r>
              <a:rPr lang="en-US" dirty="0"/>
              <a:t>Health equity initiatives that exist in the current structure </a:t>
            </a:r>
          </a:p>
          <a:p>
            <a:pPr lvl="1"/>
            <a:endParaRPr lang="en-US" dirty="0"/>
          </a:p>
        </p:txBody>
      </p:sp>
    </p:spTree>
    <p:extLst>
      <p:ext uri="{BB962C8B-B14F-4D97-AF65-F5344CB8AC3E}">
        <p14:creationId xmlns:p14="http://schemas.microsoft.com/office/powerpoint/2010/main" val="32969976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3F16B-C81D-050D-E001-A87F9BB0C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21337-BEA7-537C-F0C4-442A7CC65ABC}"/>
              </a:ext>
            </a:extLst>
          </p:cNvPr>
          <p:cNvSpPr>
            <a:spLocks noGrp="1"/>
          </p:cNvSpPr>
          <p:nvPr>
            <p:ph type="title"/>
          </p:nvPr>
        </p:nvSpPr>
        <p:spPr>
          <a:xfrm>
            <a:off x="518160" y="216876"/>
            <a:ext cx="11155680" cy="1325563"/>
          </a:xfrm>
        </p:spPr>
        <p:txBody>
          <a:bodyPr/>
          <a:lstStyle/>
          <a:p>
            <a:r>
              <a:rPr lang="en-US" b="1" dirty="0">
                <a:latin typeface="Arial" panose="020B0604020202020204" pitchFamily="34" charset="0"/>
                <a:cs typeface="Arial" panose="020B0604020202020204" pitchFamily="34" charset="0"/>
              </a:rPr>
              <a:t>The Ethics is in the How</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2FEBF21-0C3D-6803-7A71-21084FC10BED}"/>
              </a:ext>
            </a:extLst>
          </p:cNvPr>
          <p:cNvSpPr txBox="1"/>
          <p:nvPr/>
        </p:nvSpPr>
        <p:spPr>
          <a:xfrm>
            <a:off x="518159" y="1397603"/>
            <a:ext cx="10826115" cy="3785652"/>
          </a:xfrm>
          <a:prstGeom prst="rect">
            <a:avLst/>
          </a:prstGeom>
          <a:noFill/>
        </p:spPr>
        <p:txBody>
          <a:bodyPr wrap="square" rtlCol="0">
            <a:spAutoFit/>
          </a:bodyPr>
          <a:lstStyle/>
          <a:p>
            <a:r>
              <a:rPr lang="en-US" sz="2000" dirty="0"/>
              <a:t>Bioethics and dilemmas have a love affair. </a:t>
            </a:r>
          </a:p>
          <a:p>
            <a:r>
              <a:rPr lang="en-US" sz="2000" dirty="0"/>
              <a:t>A right vs right. A decision with multiple angles and competing values. </a:t>
            </a:r>
          </a:p>
          <a:p>
            <a:endParaRPr lang="en-US" sz="2000" dirty="0"/>
          </a:p>
          <a:p>
            <a:r>
              <a:rPr lang="en-US" sz="2000" i="1" dirty="0"/>
              <a:t>That health care is producing, recreating, propagating racial and economic health disparities—through its own and society’s embeddedness in racial capitalism–is not an ethical dilemma we can sink our teeth into. It is a right vs. wrong.</a:t>
            </a:r>
          </a:p>
          <a:p>
            <a:endParaRPr lang="en-US" sz="2000" i="1" dirty="0"/>
          </a:p>
          <a:p>
            <a:r>
              <a:rPr lang="en-US" sz="2000" dirty="0"/>
              <a:t>But – how we dismantle it, what we replace it with, how we choose between reforms while we operate in the system we have, how we create a new system and set of incentives for true </a:t>
            </a:r>
            <a:r>
              <a:rPr lang="en-US" sz="2000" i="1" dirty="0"/>
              <a:t>health</a:t>
            </a:r>
            <a:r>
              <a:rPr lang="en-US" sz="2000" dirty="0"/>
              <a:t> – that is extremely ethically complex.</a:t>
            </a:r>
          </a:p>
          <a:p>
            <a:endParaRPr lang="en-US" sz="2000" dirty="0"/>
          </a:p>
          <a:p>
            <a:r>
              <a:rPr lang="en-US" sz="2000" dirty="0"/>
              <a:t>We need a new set of tools to do this work. </a:t>
            </a:r>
          </a:p>
        </p:txBody>
      </p:sp>
      <p:sp>
        <p:nvSpPr>
          <p:cNvPr id="4" name="AutoShape 2" descr="Countdown Clock Test 2 | Lewis Katz School of Medicine at Temple University">
            <a:extLst>
              <a:ext uri="{FF2B5EF4-FFF2-40B4-BE49-F238E27FC236}">
                <a16:creationId xmlns:a16="http://schemas.microsoft.com/office/drawing/2014/main" id="{420E03CE-F53A-3E05-C7FF-3EDBADA1414A}"/>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F32A38A-3A88-4332-57F4-E4CE2F710DD5}"/>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5FA0049-E935-3D14-7026-9B40B4FB1B5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E68FF187-0C8A-855E-52EB-14C425595B6B}"/>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595805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A0972-EB48-27EE-39C2-F9DEBC8ECBE9}"/>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16D8B728-0639-027F-5853-46E81C0F992D}"/>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74BD48-E7AE-9029-57E6-C4BC440BC1B8}"/>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C3E0952-BA3B-C4D1-0E29-EB699BEEE3D9}"/>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5A260B4E-062B-C0C4-4C21-E6CAAD32572C}"/>
              </a:ext>
            </a:extLst>
          </p:cNvPr>
          <p:cNvPicPr>
            <a:picLocks noChangeAspect="1"/>
          </p:cNvPicPr>
          <p:nvPr/>
        </p:nvPicPr>
        <p:blipFill>
          <a:blip r:embed="rId3"/>
          <a:stretch>
            <a:fillRect/>
          </a:stretch>
        </p:blipFill>
        <p:spPr>
          <a:xfrm>
            <a:off x="185944" y="6083859"/>
            <a:ext cx="3400180" cy="847276"/>
          </a:xfrm>
          <a:prstGeom prst="rect">
            <a:avLst/>
          </a:prstGeom>
        </p:spPr>
      </p:pic>
      <p:sp>
        <p:nvSpPr>
          <p:cNvPr id="9" name="Rectangle 8">
            <a:extLst>
              <a:ext uri="{FF2B5EF4-FFF2-40B4-BE49-F238E27FC236}">
                <a16:creationId xmlns:a16="http://schemas.microsoft.com/office/drawing/2014/main" id="{B63F8090-B6D1-3FAA-EE4A-533995E0CAFE}"/>
              </a:ext>
            </a:extLst>
          </p:cNvPr>
          <p:cNvSpPr/>
          <p:nvPr/>
        </p:nvSpPr>
        <p:spPr>
          <a:xfrm>
            <a:off x="2985713" y="2169717"/>
            <a:ext cx="6220574" cy="1569660"/>
          </a:xfrm>
          <a:prstGeom prst="rect">
            <a:avLst/>
          </a:prstGeom>
          <a:solidFill>
            <a:schemeClr val="bg1"/>
          </a:solidFill>
        </p:spPr>
        <p:txBody>
          <a:bodyPr wrap="square" lIns="91440" tIns="45720" rIns="91440" bIns="45720">
            <a:spAutoFit/>
          </a:bodyPr>
          <a:lstStyle/>
          <a:p>
            <a:pPr algn="ctr"/>
            <a:r>
              <a:rPr lang="en-US" sz="9600" dirty="0">
                <a:ln w="0"/>
                <a:effectLst>
                  <a:outerShdw blurRad="38100" dist="19050" dir="2700000" algn="tl" rotWithShape="0">
                    <a:schemeClr val="dk1">
                      <a:alpha val="40000"/>
                    </a:schemeClr>
                  </a:outerShdw>
                </a:effectLst>
              </a:rPr>
              <a:t>Autonomy</a:t>
            </a:r>
          </a:p>
        </p:txBody>
      </p:sp>
    </p:spTree>
    <p:extLst>
      <p:ext uri="{BB962C8B-B14F-4D97-AF65-F5344CB8AC3E}">
        <p14:creationId xmlns:p14="http://schemas.microsoft.com/office/powerpoint/2010/main" val="2728353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F4E8-44E6-5F66-B97E-75896D61004F}"/>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2BE391D2-1D21-67AF-28B2-51939D460B57}"/>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8258F8-84B5-B443-E6F3-22488F0DB2DB}"/>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CC91572-89B5-E1B0-EE04-7BB709B46629}"/>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6D60BA5B-1972-620D-8C8E-DA526557E7C8}"/>
              </a:ext>
            </a:extLst>
          </p:cNvPr>
          <p:cNvPicPr>
            <a:picLocks noChangeAspect="1"/>
          </p:cNvPicPr>
          <p:nvPr/>
        </p:nvPicPr>
        <p:blipFill>
          <a:blip r:embed="rId3"/>
          <a:stretch>
            <a:fillRect/>
          </a:stretch>
        </p:blipFill>
        <p:spPr>
          <a:xfrm>
            <a:off x="185944" y="6083859"/>
            <a:ext cx="3400180" cy="847276"/>
          </a:xfrm>
          <a:prstGeom prst="rect">
            <a:avLst/>
          </a:prstGeom>
        </p:spPr>
      </p:pic>
      <p:sp>
        <p:nvSpPr>
          <p:cNvPr id="9" name="Rectangle 8">
            <a:extLst>
              <a:ext uri="{FF2B5EF4-FFF2-40B4-BE49-F238E27FC236}">
                <a16:creationId xmlns:a16="http://schemas.microsoft.com/office/drawing/2014/main" id="{9BC1C6FD-89BD-C60A-299B-72FA6C7A4DD0}"/>
              </a:ext>
            </a:extLst>
          </p:cNvPr>
          <p:cNvSpPr/>
          <p:nvPr/>
        </p:nvSpPr>
        <p:spPr>
          <a:xfrm>
            <a:off x="2985713" y="2169717"/>
            <a:ext cx="6220574" cy="1569660"/>
          </a:xfrm>
          <a:prstGeom prst="rect">
            <a:avLst/>
          </a:prstGeom>
          <a:solidFill>
            <a:schemeClr val="bg1"/>
          </a:solid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Autonomy</a:t>
            </a:r>
          </a:p>
        </p:txBody>
      </p:sp>
      <p:sp>
        <p:nvSpPr>
          <p:cNvPr id="10" name="Rectangle 9">
            <a:extLst>
              <a:ext uri="{FF2B5EF4-FFF2-40B4-BE49-F238E27FC236}">
                <a16:creationId xmlns:a16="http://schemas.microsoft.com/office/drawing/2014/main" id="{0B8B6D84-828A-2D9B-87F3-132261D8D900}"/>
              </a:ext>
            </a:extLst>
          </p:cNvPr>
          <p:cNvSpPr/>
          <p:nvPr/>
        </p:nvSpPr>
        <p:spPr>
          <a:xfrm>
            <a:off x="2601033" y="2169717"/>
            <a:ext cx="6989933" cy="1569660"/>
          </a:xfrm>
          <a:prstGeom prst="rect">
            <a:avLst/>
          </a:prstGeom>
          <a:solidFill>
            <a:schemeClr val="bg1"/>
          </a:solidFill>
        </p:spPr>
        <p:txBody>
          <a:bodyPr wrap="square" lIns="91440" tIns="45720" rIns="91440" bIns="45720">
            <a:spAutoFit/>
          </a:bodyPr>
          <a:lstStyle/>
          <a:p>
            <a:pPr algn="ctr"/>
            <a:r>
              <a:rPr lang="en-US" sz="9600" dirty="0">
                <a:ln w="0"/>
                <a:effectLst>
                  <a:outerShdw blurRad="38100" dist="19050" dir="2700000" algn="tl" rotWithShape="0">
                    <a:schemeClr val="dk1">
                      <a:alpha val="40000"/>
                    </a:schemeClr>
                  </a:outerShdw>
                </a:effectLst>
              </a:rPr>
              <a:t>Agency</a:t>
            </a:r>
          </a:p>
        </p:txBody>
      </p:sp>
    </p:spTree>
    <p:extLst>
      <p:ext uri="{BB962C8B-B14F-4D97-AF65-F5344CB8AC3E}">
        <p14:creationId xmlns:p14="http://schemas.microsoft.com/office/powerpoint/2010/main" val="311014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oogle Shape;159;p26">
            <a:extLst>
              <a:ext uri="{FF2B5EF4-FFF2-40B4-BE49-F238E27FC236}">
                <a16:creationId xmlns:a16="http://schemas.microsoft.com/office/drawing/2014/main" id="{1A046644-66D1-6B59-53F7-DA43BF2958B5}"/>
              </a:ext>
            </a:extLst>
          </p:cNvPr>
          <p:cNvPicPr preferRelativeResize="0"/>
          <p:nvPr/>
        </p:nvPicPr>
        <p:blipFill rotWithShape="1">
          <a:blip r:embed="rId3"/>
          <a:srcRect b="9436"/>
          <a:stretch/>
        </p:blipFill>
        <p:spPr>
          <a:xfrm>
            <a:off x="3297055" y="1100712"/>
            <a:ext cx="5597887" cy="5571067"/>
          </a:xfrm>
          <a:prstGeom prst="rect">
            <a:avLst/>
          </a:prstGeom>
          <a:noFill/>
        </p:spPr>
      </p:pic>
      <p:sp>
        <p:nvSpPr>
          <p:cNvPr id="7" name="Title 6">
            <a:extLst>
              <a:ext uri="{FF2B5EF4-FFF2-40B4-BE49-F238E27FC236}">
                <a16:creationId xmlns:a16="http://schemas.microsoft.com/office/drawing/2014/main" id="{0F105123-815F-EC47-C3A1-4448F03E0755}"/>
              </a:ext>
            </a:extLst>
          </p:cNvPr>
          <p:cNvSpPr>
            <a:spLocks noGrp="1"/>
          </p:cNvSpPr>
          <p:nvPr>
            <p:ph type="title"/>
          </p:nvPr>
        </p:nvSpPr>
        <p:spPr>
          <a:xfrm>
            <a:off x="1456080" y="186221"/>
            <a:ext cx="9279835" cy="1325563"/>
          </a:xfrm>
        </p:spPr>
        <p:txBody>
          <a:bodyPr/>
          <a:lstStyle/>
          <a:p>
            <a:r>
              <a:rPr lang="en-US" dirty="0"/>
              <a:t>Risk of Incarceration is Related to SDOH</a:t>
            </a:r>
          </a:p>
        </p:txBody>
      </p:sp>
    </p:spTree>
    <p:extLst>
      <p:ext uri="{BB962C8B-B14F-4D97-AF65-F5344CB8AC3E}">
        <p14:creationId xmlns:p14="http://schemas.microsoft.com/office/powerpoint/2010/main" val="14736715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43CE-A234-571E-CD07-256869026462}"/>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E72DE4EA-0D5B-C67F-08E5-B52DD79F7258}"/>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133F1C0-BEDF-4483-BA88-29A52CD1F225}"/>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5A3843F-5920-D873-3F55-4F8708E1B664}"/>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F3C5D886-16D1-13D8-1474-1956D647B114}"/>
              </a:ext>
            </a:extLst>
          </p:cNvPr>
          <p:cNvPicPr>
            <a:picLocks noChangeAspect="1"/>
          </p:cNvPicPr>
          <p:nvPr/>
        </p:nvPicPr>
        <p:blipFill>
          <a:blip r:embed="rId3"/>
          <a:stretch>
            <a:fillRect/>
          </a:stretch>
        </p:blipFill>
        <p:spPr>
          <a:xfrm>
            <a:off x="185944" y="6083859"/>
            <a:ext cx="3400180" cy="847276"/>
          </a:xfrm>
          <a:prstGeom prst="rect">
            <a:avLst/>
          </a:prstGeom>
        </p:spPr>
      </p:pic>
      <p:sp>
        <p:nvSpPr>
          <p:cNvPr id="9" name="Rectangle 8">
            <a:extLst>
              <a:ext uri="{FF2B5EF4-FFF2-40B4-BE49-F238E27FC236}">
                <a16:creationId xmlns:a16="http://schemas.microsoft.com/office/drawing/2014/main" id="{6F94FB38-EE75-D0E3-0D78-8B06DA2855F4}"/>
              </a:ext>
            </a:extLst>
          </p:cNvPr>
          <p:cNvSpPr/>
          <p:nvPr/>
        </p:nvSpPr>
        <p:spPr>
          <a:xfrm>
            <a:off x="2985713" y="2169717"/>
            <a:ext cx="6220574" cy="1569660"/>
          </a:xfrm>
          <a:prstGeom prst="rect">
            <a:avLst/>
          </a:prstGeom>
          <a:solidFill>
            <a:schemeClr val="bg1"/>
          </a:solid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Autonomy</a:t>
            </a:r>
          </a:p>
        </p:txBody>
      </p:sp>
      <p:sp>
        <p:nvSpPr>
          <p:cNvPr id="10" name="Rectangle 9">
            <a:extLst>
              <a:ext uri="{FF2B5EF4-FFF2-40B4-BE49-F238E27FC236}">
                <a16:creationId xmlns:a16="http://schemas.microsoft.com/office/drawing/2014/main" id="{BC261792-3F09-F180-EE25-3C257DDDE417}"/>
              </a:ext>
            </a:extLst>
          </p:cNvPr>
          <p:cNvSpPr/>
          <p:nvPr/>
        </p:nvSpPr>
        <p:spPr>
          <a:xfrm>
            <a:off x="2601033" y="2169717"/>
            <a:ext cx="6989933" cy="1569660"/>
          </a:xfrm>
          <a:prstGeom prst="rect">
            <a:avLst/>
          </a:prstGeom>
          <a:solidFill>
            <a:schemeClr val="bg1"/>
          </a:solid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Agency</a:t>
            </a:r>
          </a:p>
        </p:txBody>
      </p:sp>
      <p:sp>
        <p:nvSpPr>
          <p:cNvPr id="12" name="Rectangle 11">
            <a:extLst>
              <a:ext uri="{FF2B5EF4-FFF2-40B4-BE49-F238E27FC236}">
                <a16:creationId xmlns:a16="http://schemas.microsoft.com/office/drawing/2014/main" id="{7DB93A27-9766-60A0-AEB1-7AEBFDB867C8}"/>
              </a:ext>
            </a:extLst>
          </p:cNvPr>
          <p:cNvSpPr/>
          <p:nvPr/>
        </p:nvSpPr>
        <p:spPr>
          <a:xfrm>
            <a:off x="2796670" y="2281010"/>
            <a:ext cx="6989933" cy="1569660"/>
          </a:xfrm>
          <a:prstGeom prst="rect">
            <a:avLst/>
          </a:prstGeom>
          <a:solidFill>
            <a:schemeClr val="bg1"/>
          </a:solidFill>
        </p:spPr>
        <p:txBody>
          <a:bodyPr wrap="square" lIns="91440" tIns="45720" rIns="91440" bIns="45720">
            <a:spAutoFit/>
          </a:bodyPr>
          <a:lstStyle/>
          <a:p>
            <a:pPr algn="ctr"/>
            <a:r>
              <a:rPr lang="en-US" sz="9600" dirty="0">
                <a:ln w="0"/>
                <a:effectLst>
                  <a:outerShdw blurRad="38100" dist="19050" dir="2700000" algn="tl" rotWithShape="0">
                    <a:schemeClr val="dk1">
                      <a:alpha val="40000"/>
                    </a:schemeClr>
                  </a:outerShdw>
                </a:effectLst>
              </a:rPr>
              <a:t>Freedom</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369266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7FAB1-4D6D-E450-A539-8B26EFF3F39C}"/>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4AF10B54-3A19-215B-CFE4-0D4957C02669}"/>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50BEE62-9497-0034-F8D8-1C5C0CE775C8}"/>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7C4F41F-7FA3-1E11-077C-F704880F6AFA}"/>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EF14D41F-68C8-8F8A-BE52-B853283C4933}"/>
              </a:ext>
            </a:extLst>
          </p:cNvPr>
          <p:cNvPicPr>
            <a:picLocks noChangeAspect="1"/>
          </p:cNvPicPr>
          <p:nvPr/>
        </p:nvPicPr>
        <p:blipFill>
          <a:blip r:embed="rId3"/>
          <a:stretch>
            <a:fillRect/>
          </a:stretch>
        </p:blipFill>
        <p:spPr>
          <a:xfrm>
            <a:off x="185944" y="6083859"/>
            <a:ext cx="3400180" cy="847276"/>
          </a:xfrm>
          <a:prstGeom prst="rect">
            <a:avLst/>
          </a:prstGeom>
        </p:spPr>
      </p:pic>
      <p:sp>
        <p:nvSpPr>
          <p:cNvPr id="9" name="Rectangle 8">
            <a:extLst>
              <a:ext uri="{FF2B5EF4-FFF2-40B4-BE49-F238E27FC236}">
                <a16:creationId xmlns:a16="http://schemas.microsoft.com/office/drawing/2014/main" id="{D900DAF0-D187-0956-CB24-C68595500B0A}"/>
              </a:ext>
            </a:extLst>
          </p:cNvPr>
          <p:cNvSpPr/>
          <p:nvPr/>
        </p:nvSpPr>
        <p:spPr>
          <a:xfrm>
            <a:off x="2985713" y="2169717"/>
            <a:ext cx="6220574" cy="1569660"/>
          </a:xfrm>
          <a:prstGeom prst="rect">
            <a:avLst/>
          </a:prstGeom>
          <a:solidFill>
            <a:schemeClr val="bg1"/>
          </a:solid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Autonomy</a:t>
            </a:r>
          </a:p>
        </p:txBody>
      </p:sp>
      <p:sp>
        <p:nvSpPr>
          <p:cNvPr id="10" name="Rectangle 9">
            <a:extLst>
              <a:ext uri="{FF2B5EF4-FFF2-40B4-BE49-F238E27FC236}">
                <a16:creationId xmlns:a16="http://schemas.microsoft.com/office/drawing/2014/main" id="{005AF5B9-3062-2434-CD02-5670D0B4D421}"/>
              </a:ext>
            </a:extLst>
          </p:cNvPr>
          <p:cNvSpPr/>
          <p:nvPr/>
        </p:nvSpPr>
        <p:spPr>
          <a:xfrm>
            <a:off x="2601033" y="2169717"/>
            <a:ext cx="6989933" cy="1569660"/>
          </a:xfrm>
          <a:prstGeom prst="rect">
            <a:avLst/>
          </a:prstGeom>
          <a:solidFill>
            <a:schemeClr val="bg1"/>
          </a:solid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Agency</a:t>
            </a:r>
          </a:p>
        </p:txBody>
      </p:sp>
      <p:sp>
        <p:nvSpPr>
          <p:cNvPr id="12" name="Rectangle 11">
            <a:extLst>
              <a:ext uri="{FF2B5EF4-FFF2-40B4-BE49-F238E27FC236}">
                <a16:creationId xmlns:a16="http://schemas.microsoft.com/office/drawing/2014/main" id="{962A962A-6E6B-D98E-1D9B-E77B3C042FD3}"/>
              </a:ext>
            </a:extLst>
          </p:cNvPr>
          <p:cNvSpPr/>
          <p:nvPr/>
        </p:nvSpPr>
        <p:spPr>
          <a:xfrm>
            <a:off x="2796670" y="2281010"/>
            <a:ext cx="6989933" cy="1569660"/>
          </a:xfrm>
          <a:prstGeom prst="rect">
            <a:avLst/>
          </a:prstGeom>
          <a:solidFill>
            <a:schemeClr val="bg1"/>
          </a:solidFill>
        </p:spPr>
        <p:txBody>
          <a:bodyPr wrap="square" lIns="91440" tIns="45720" rIns="91440" bIns="45720">
            <a:spAutoFit/>
          </a:bodyPr>
          <a:lstStyle/>
          <a:p>
            <a:pPr algn="ctr"/>
            <a:r>
              <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Freedom</a:t>
            </a:r>
          </a:p>
        </p:txBody>
      </p:sp>
      <p:sp>
        <p:nvSpPr>
          <p:cNvPr id="13" name="Rectangle 12">
            <a:extLst>
              <a:ext uri="{FF2B5EF4-FFF2-40B4-BE49-F238E27FC236}">
                <a16:creationId xmlns:a16="http://schemas.microsoft.com/office/drawing/2014/main" id="{ADA5103B-A94F-C870-4582-66111DA780D7}"/>
              </a:ext>
            </a:extLst>
          </p:cNvPr>
          <p:cNvSpPr/>
          <p:nvPr/>
        </p:nvSpPr>
        <p:spPr>
          <a:xfrm>
            <a:off x="2993345" y="2392303"/>
            <a:ext cx="6695439" cy="1569660"/>
          </a:xfrm>
          <a:prstGeom prst="rect">
            <a:avLst/>
          </a:prstGeom>
          <a:solidFill>
            <a:schemeClr val="bg1"/>
          </a:solidFill>
        </p:spPr>
        <p:txBody>
          <a:bodyPr wrap="square" lIns="91440" tIns="45720" rIns="91440" bIns="45720">
            <a:spAutoFit/>
          </a:bodyPr>
          <a:lstStyle/>
          <a:p>
            <a:pPr algn="ctr"/>
            <a:r>
              <a:rPr lang="en-US" sz="9600" dirty="0">
                <a:ln w="0"/>
                <a:effectLst>
                  <a:outerShdw blurRad="38100" dist="19050" dir="2700000" algn="tl" rotWithShape="0">
                    <a:schemeClr val="dk1">
                      <a:alpha val="40000"/>
                    </a:schemeClr>
                  </a:outerShdw>
                </a:effectLst>
              </a:rPr>
              <a:t>Abolition</a:t>
            </a:r>
            <a:endParaRPr lang="en-US"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237259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C06B5-68A1-61D1-F5FB-0718197D7765}"/>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D0A7DAF0-B389-4D75-CDFA-0428A1908EB5}"/>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1142EA8-4C8B-7255-49D7-73042A3F4A9E}"/>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7813CE7-36C1-347E-69EB-C9CC62B023FF}"/>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pic>
        <p:nvPicPr>
          <p:cNvPr id="3" name="Picture 2" descr="A black background with a black square&#10;&#10;AI-generated content may be incorrect.">
            <a:extLst>
              <a:ext uri="{FF2B5EF4-FFF2-40B4-BE49-F238E27FC236}">
                <a16:creationId xmlns:a16="http://schemas.microsoft.com/office/drawing/2014/main" id="{F2C34CF9-257A-5E0F-E58D-AE7C00AE2D2C}"/>
              </a:ext>
            </a:extLst>
          </p:cNvPr>
          <p:cNvPicPr>
            <a:picLocks noChangeAspect="1"/>
          </p:cNvPicPr>
          <p:nvPr/>
        </p:nvPicPr>
        <p:blipFill>
          <a:blip r:embed="rId3"/>
          <a:stretch>
            <a:fillRect/>
          </a:stretch>
        </p:blipFill>
        <p:spPr>
          <a:xfrm>
            <a:off x="185944" y="6083859"/>
            <a:ext cx="3400180" cy="847276"/>
          </a:xfrm>
          <a:prstGeom prst="rect">
            <a:avLst/>
          </a:prstGeom>
        </p:spPr>
      </p:pic>
      <p:sp>
        <p:nvSpPr>
          <p:cNvPr id="2" name="Title 1">
            <a:extLst>
              <a:ext uri="{FF2B5EF4-FFF2-40B4-BE49-F238E27FC236}">
                <a16:creationId xmlns:a16="http://schemas.microsoft.com/office/drawing/2014/main" id="{DCBF65CC-1A9D-77E9-A4E8-C113152AB7BB}"/>
              </a:ext>
            </a:extLst>
          </p:cNvPr>
          <p:cNvSpPr>
            <a:spLocks noGrp="1"/>
          </p:cNvSpPr>
          <p:nvPr>
            <p:ph type="title"/>
          </p:nvPr>
        </p:nvSpPr>
        <p:spPr>
          <a:xfrm>
            <a:off x="518160" y="358456"/>
            <a:ext cx="11155680" cy="1325563"/>
          </a:xfrm>
        </p:spPr>
        <p:txBody>
          <a:bodyPr/>
          <a:lstStyle/>
          <a:p>
            <a:r>
              <a:rPr lang="en-US" b="1" dirty="0">
                <a:latin typeface="Arial" panose="020B0604020202020204" pitchFamily="34" charset="0"/>
                <a:cs typeface="Arial" panose="020B0604020202020204" pitchFamily="34" charset="0"/>
              </a:rPr>
              <a:t>If we used the abolition framework on the case from the Hastings Center</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8F4A61-2A1A-9492-2539-0CA78F9300FF}"/>
              </a:ext>
            </a:extLst>
          </p:cNvPr>
          <p:cNvSpPr txBox="1"/>
          <p:nvPr/>
        </p:nvSpPr>
        <p:spPr>
          <a:xfrm>
            <a:off x="518160" y="1780012"/>
            <a:ext cx="10826115" cy="2554545"/>
          </a:xfrm>
          <a:prstGeom prst="rect">
            <a:avLst/>
          </a:prstGeom>
          <a:noFill/>
        </p:spPr>
        <p:txBody>
          <a:bodyPr wrap="square" rtlCol="0">
            <a:spAutoFit/>
          </a:bodyPr>
          <a:lstStyle/>
          <a:p>
            <a:endParaRPr lang="en-US" sz="2000" dirty="0"/>
          </a:p>
          <a:p>
            <a:r>
              <a:rPr lang="en-US" sz="2000" dirty="0"/>
              <a:t>Free him</a:t>
            </a:r>
          </a:p>
          <a:p>
            <a:endParaRPr lang="en-US" sz="2000" dirty="0"/>
          </a:p>
          <a:p>
            <a:endParaRPr lang="en-US" sz="2000" dirty="0"/>
          </a:p>
          <a:p>
            <a:r>
              <a:rPr lang="en-US" sz="2000" dirty="0"/>
              <a:t>…</a:t>
            </a:r>
          </a:p>
          <a:p>
            <a:endParaRPr lang="en-US" sz="2000" dirty="0"/>
          </a:p>
          <a:p>
            <a:endParaRPr lang="en-US" sz="2000" dirty="0"/>
          </a:p>
          <a:p>
            <a:r>
              <a:rPr lang="en-US" sz="2000" dirty="0"/>
              <a:t>And then what? </a:t>
            </a:r>
          </a:p>
        </p:txBody>
      </p:sp>
    </p:spTree>
    <p:extLst>
      <p:ext uri="{BB962C8B-B14F-4D97-AF65-F5344CB8AC3E}">
        <p14:creationId xmlns:p14="http://schemas.microsoft.com/office/powerpoint/2010/main" val="19798708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6AE3E-E15B-EF0D-1564-E766A1587433}"/>
            </a:ext>
          </a:extLst>
        </p:cNvPr>
        <p:cNvGrpSpPr/>
        <p:nvPr/>
      </p:nvGrpSpPr>
      <p:grpSpPr>
        <a:xfrm>
          <a:off x="0" y="0"/>
          <a:ext cx="0" cy="0"/>
          <a:chOff x="0" y="0"/>
          <a:chExt cx="0" cy="0"/>
        </a:xfrm>
      </p:grpSpPr>
      <p:sp>
        <p:nvSpPr>
          <p:cNvPr id="4" name="AutoShape 2" descr="Countdown Clock Test 2 | Lewis Katz School of Medicine at Temple University">
            <a:extLst>
              <a:ext uri="{FF2B5EF4-FFF2-40B4-BE49-F238E27FC236}">
                <a16:creationId xmlns:a16="http://schemas.microsoft.com/office/drawing/2014/main" id="{05697599-F6B2-03C7-C6DF-3BB9B271B88C}"/>
              </a:ext>
            </a:extLst>
          </p:cNvPr>
          <p:cNvSpPr>
            <a:spLocks noChangeAspect="1" noChangeArrowheads="1"/>
          </p:cNvSpPr>
          <p:nvPr/>
        </p:nvSpPr>
        <p:spPr bwMode="auto">
          <a:xfrm>
            <a:off x="5943600" y="3276600"/>
            <a:ext cx="6695440" cy="6695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74BFE-2ABC-38DD-835A-76E3B58D608E}"/>
              </a:ext>
            </a:extLst>
          </p:cNvPr>
          <p:cNvSpPr/>
          <p:nvPr/>
        </p:nvSpPr>
        <p:spPr>
          <a:xfrm>
            <a:off x="0" y="0"/>
            <a:ext cx="12192000" cy="91440"/>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94BA12BE-CA45-3385-C2D5-D1B2ADB36EC3}"/>
              </a:ext>
            </a:extLst>
          </p:cNvPr>
          <p:cNvCxnSpPr/>
          <p:nvPr/>
        </p:nvCxnSpPr>
        <p:spPr>
          <a:xfrm>
            <a:off x="0" y="5994400"/>
            <a:ext cx="12192000" cy="0"/>
          </a:xfrm>
          <a:prstGeom prst="line">
            <a:avLst/>
          </a:prstGeom>
          <a:ln w="28575">
            <a:solidFill>
              <a:srgbClr val="A32036"/>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FBA8371-0540-08E4-2BCF-327C895E6EDB}"/>
              </a:ext>
            </a:extLst>
          </p:cNvPr>
          <p:cNvSpPr/>
          <p:nvPr/>
        </p:nvSpPr>
        <p:spPr>
          <a:xfrm>
            <a:off x="0" y="1644831"/>
            <a:ext cx="12192000" cy="3364049"/>
          </a:xfrm>
          <a:prstGeom prst="rect">
            <a:avLst/>
          </a:prstGeom>
          <a:solidFill>
            <a:srgbClr val="A3203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0A411C4-117B-F000-CB91-5931E3314331}"/>
              </a:ext>
            </a:extLst>
          </p:cNvPr>
          <p:cNvSpPr txBox="1">
            <a:spLocks/>
          </p:cNvSpPr>
          <p:nvPr/>
        </p:nvSpPr>
        <p:spPr>
          <a:xfrm>
            <a:off x="4573007" y="2032430"/>
            <a:ext cx="6967227" cy="2584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4000" b="1" dirty="0">
                <a:solidFill>
                  <a:schemeClr val="bg1"/>
                </a:solidFill>
                <a:latin typeface="Arial" panose="020B0604020202020204" pitchFamily="34" charset="0"/>
                <a:cs typeface="Arial" panose="020B0604020202020204" pitchFamily="34" charset="0"/>
              </a:rPr>
              <a:t>THANK YOU</a:t>
            </a:r>
          </a:p>
          <a:p>
            <a:pPr algn="ctr">
              <a:spcAft>
                <a:spcPts val="1200"/>
              </a:spcAft>
            </a:pPr>
            <a:r>
              <a:rPr lang="en-US" sz="2800" dirty="0">
                <a:solidFill>
                  <a:schemeClr val="bg1"/>
                </a:solidFill>
                <a:latin typeface="Arial" panose="020B0604020202020204" pitchFamily="34" charset="0"/>
                <a:cs typeface="Arial" panose="020B0604020202020204" pitchFamily="34" charset="0"/>
              </a:rPr>
              <a:t>Nicolle Strand</a:t>
            </a:r>
          </a:p>
          <a:p>
            <a:pPr algn="ctr">
              <a:spcAft>
                <a:spcPts val="1200"/>
              </a:spcAft>
            </a:pPr>
            <a:r>
              <a:rPr lang="en-US" sz="2800" dirty="0" err="1">
                <a:solidFill>
                  <a:schemeClr val="bg1"/>
                </a:solidFill>
                <a:latin typeface="Arial" panose="020B0604020202020204" pitchFamily="34" charset="0"/>
                <a:cs typeface="Arial" panose="020B0604020202020204" pitchFamily="34" charset="0"/>
              </a:rPr>
              <a:t>nicolle.strand@temple.edu</a:t>
            </a:r>
            <a:endParaRPr lang="en-US" sz="28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 </a:t>
            </a:r>
            <a:endParaRPr lang="en-US" sz="3200" dirty="0">
              <a:solidFill>
                <a:schemeClr val="bg1"/>
              </a:solidFill>
              <a:latin typeface="Arial" panose="020B0604020202020204" pitchFamily="34" charset="0"/>
              <a:cs typeface="Arial" panose="020B0604020202020204" pitchFamily="34" charset="0"/>
            </a:endParaRPr>
          </a:p>
        </p:txBody>
      </p:sp>
      <p:pic>
        <p:nvPicPr>
          <p:cNvPr id="2" name="Picture 1" descr="A black background with a black square&#10;&#10;AI-generated content may be incorrect.">
            <a:extLst>
              <a:ext uri="{FF2B5EF4-FFF2-40B4-BE49-F238E27FC236}">
                <a16:creationId xmlns:a16="http://schemas.microsoft.com/office/drawing/2014/main" id="{A2562016-B1CE-F9CB-3F00-7915F509E301}"/>
              </a:ext>
            </a:extLst>
          </p:cNvPr>
          <p:cNvPicPr>
            <a:picLocks noChangeAspect="1"/>
          </p:cNvPicPr>
          <p:nvPr/>
        </p:nvPicPr>
        <p:blipFill>
          <a:blip r:embed="rId3"/>
          <a:stretch>
            <a:fillRect/>
          </a:stretch>
        </p:blipFill>
        <p:spPr>
          <a:xfrm>
            <a:off x="185944" y="6083859"/>
            <a:ext cx="3400180" cy="847276"/>
          </a:xfrm>
          <a:prstGeom prst="rect">
            <a:avLst/>
          </a:prstGeom>
        </p:spPr>
      </p:pic>
    </p:spTree>
    <p:extLst>
      <p:ext uri="{BB962C8B-B14F-4D97-AF65-F5344CB8AC3E}">
        <p14:creationId xmlns:p14="http://schemas.microsoft.com/office/powerpoint/2010/main" val="36905982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B1C8-D848-808A-2CA9-5283A94A81E1}"/>
              </a:ext>
            </a:extLst>
          </p:cNvPr>
          <p:cNvSpPr>
            <a:spLocks noGrp="1"/>
          </p:cNvSpPr>
          <p:nvPr>
            <p:ph type="title"/>
          </p:nvPr>
        </p:nvSpPr>
        <p:spPr>
          <a:xfrm>
            <a:off x="817179" y="0"/>
            <a:ext cx="5393361" cy="1325563"/>
          </a:xfrm>
        </p:spPr>
        <p:txBody>
          <a:bodyPr>
            <a:normAutofit/>
          </a:bodyPr>
          <a:lstStyle/>
          <a:p>
            <a:r>
              <a:rPr lang="en-US" dirty="0"/>
              <a:t>Thank You!</a:t>
            </a:r>
          </a:p>
        </p:txBody>
      </p:sp>
      <p:pic>
        <p:nvPicPr>
          <p:cNvPr id="7" name="Picture 6" descr="A black background with a black square&#10;&#10;AI-generated content may be incorrect.">
            <a:extLst>
              <a:ext uri="{FF2B5EF4-FFF2-40B4-BE49-F238E27FC236}">
                <a16:creationId xmlns:a16="http://schemas.microsoft.com/office/drawing/2014/main" id="{B1728FAC-2D13-97F5-BCE7-E77C98988684}"/>
              </a:ext>
            </a:extLst>
          </p:cNvPr>
          <p:cNvPicPr>
            <a:picLocks noChangeAspect="1"/>
          </p:cNvPicPr>
          <p:nvPr/>
        </p:nvPicPr>
        <p:blipFill>
          <a:blip r:embed="rId3"/>
          <a:stretch>
            <a:fillRect/>
          </a:stretch>
        </p:blipFill>
        <p:spPr>
          <a:xfrm>
            <a:off x="2903283" y="5147393"/>
            <a:ext cx="6656556" cy="1658718"/>
          </a:xfrm>
          <a:prstGeom prst="rect">
            <a:avLst/>
          </a:prstGeom>
        </p:spPr>
      </p:pic>
      <p:pic>
        <p:nvPicPr>
          <p:cNvPr id="9" name="Picture 8" descr="A person in a black suit&#10;&#10;AI-generated content may be incorrect.">
            <a:extLst>
              <a:ext uri="{FF2B5EF4-FFF2-40B4-BE49-F238E27FC236}">
                <a16:creationId xmlns:a16="http://schemas.microsoft.com/office/drawing/2014/main" id="{96F8EF76-7736-7187-9EF2-790E4EBD7540}"/>
              </a:ext>
            </a:extLst>
          </p:cNvPr>
          <p:cNvPicPr>
            <a:picLocks noChangeAspect="1"/>
          </p:cNvPicPr>
          <p:nvPr/>
        </p:nvPicPr>
        <p:blipFill>
          <a:blip r:embed="rId4"/>
          <a:stretch>
            <a:fillRect/>
          </a:stretch>
        </p:blipFill>
        <p:spPr>
          <a:xfrm>
            <a:off x="706960" y="1729133"/>
            <a:ext cx="1943100" cy="1943100"/>
          </a:xfrm>
          <a:prstGeom prst="rect">
            <a:avLst/>
          </a:prstGeom>
        </p:spPr>
      </p:pic>
      <p:sp>
        <p:nvSpPr>
          <p:cNvPr id="10" name="Content Placeholder 2">
            <a:extLst>
              <a:ext uri="{FF2B5EF4-FFF2-40B4-BE49-F238E27FC236}">
                <a16:creationId xmlns:a16="http://schemas.microsoft.com/office/drawing/2014/main" id="{8A66CA49-05FB-464C-7910-5F349F12E524}"/>
              </a:ext>
            </a:extLst>
          </p:cNvPr>
          <p:cNvSpPr txBox="1">
            <a:spLocks/>
          </p:cNvSpPr>
          <p:nvPr/>
        </p:nvSpPr>
        <p:spPr>
          <a:xfrm>
            <a:off x="0" y="3672232"/>
            <a:ext cx="342998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dirty="0"/>
          </a:p>
          <a:p>
            <a:pPr marL="0" indent="0" algn="ctr">
              <a:buFont typeface="Arial" panose="020B0604020202020204" pitchFamily="34" charset="0"/>
              <a:buNone/>
            </a:pPr>
            <a:r>
              <a:rPr lang="en-US" sz="1600" dirty="0"/>
              <a:t>Whitney V. Cabey</a:t>
            </a:r>
          </a:p>
          <a:p>
            <a:pPr marL="0" indent="0" algn="ctr">
              <a:buFont typeface="Arial" panose="020B0604020202020204" pitchFamily="34" charset="0"/>
              <a:buNone/>
            </a:pPr>
            <a:r>
              <a:rPr lang="en-US" sz="1600" dirty="0" err="1"/>
              <a:t>whitney.cabey@temple.edu</a:t>
            </a:r>
            <a:endParaRPr lang="en-US" sz="1600" dirty="0"/>
          </a:p>
        </p:txBody>
      </p:sp>
      <p:sp>
        <p:nvSpPr>
          <p:cNvPr id="13" name="Content Placeholder 2">
            <a:extLst>
              <a:ext uri="{FF2B5EF4-FFF2-40B4-BE49-F238E27FC236}">
                <a16:creationId xmlns:a16="http://schemas.microsoft.com/office/drawing/2014/main" id="{6B8E0DC3-F079-7612-B1DE-01DA1AB8F516}"/>
              </a:ext>
            </a:extLst>
          </p:cNvPr>
          <p:cNvSpPr txBox="1">
            <a:spLocks/>
          </p:cNvSpPr>
          <p:nvPr/>
        </p:nvSpPr>
        <p:spPr>
          <a:xfrm>
            <a:off x="8762013" y="3672233"/>
            <a:ext cx="342998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dirty="0"/>
          </a:p>
          <a:p>
            <a:pPr marL="0" indent="0" algn="ctr">
              <a:buFont typeface="Arial" panose="020B0604020202020204" pitchFamily="34" charset="0"/>
              <a:buNone/>
            </a:pPr>
            <a:r>
              <a:rPr lang="en-US" sz="1600" dirty="0"/>
              <a:t>Nicolle Strand</a:t>
            </a:r>
          </a:p>
          <a:p>
            <a:pPr marL="0" indent="0" algn="ctr">
              <a:buFont typeface="Arial" panose="020B0604020202020204" pitchFamily="34" charset="0"/>
              <a:buNone/>
            </a:pPr>
            <a:r>
              <a:rPr lang="en-US" sz="1600" dirty="0" err="1"/>
              <a:t>nicolle.strand@temple.edu</a:t>
            </a:r>
            <a:endParaRPr lang="en-US" sz="1600" dirty="0"/>
          </a:p>
        </p:txBody>
      </p:sp>
      <p:pic>
        <p:nvPicPr>
          <p:cNvPr id="16" name="Picture 15" descr="A person with glasses and a black cardigan&#10;&#10;AI-generated content may be incorrect.">
            <a:extLst>
              <a:ext uri="{FF2B5EF4-FFF2-40B4-BE49-F238E27FC236}">
                <a16:creationId xmlns:a16="http://schemas.microsoft.com/office/drawing/2014/main" id="{01BC5706-D7C2-1661-0102-ACD893E7DEDA}"/>
              </a:ext>
            </a:extLst>
          </p:cNvPr>
          <p:cNvPicPr>
            <a:picLocks noChangeAspect="1"/>
          </p:cNvPicPr>
          <p:nvPr/>
        </p:nvPicPr>
        <p:blipFill>
          <a:blip r:embed="rId5"/>
          <a:stretch>
            <a:fillRect/>
          </a:stretch>
        </p:blipFill>
        <p:spPr>
          <a:xfrm>
            <a:off x="9505456" y="1710607"/>
            <a:ext cx="1943101" cy="1980152"/>
          </a:xfrm>
          <a:prstGeom prst="rect">
            <a:avLst/>
          </a:prstGeom>
        </p:spPr>
      </p:pic>
      <p:sp>
        <p:nvSpPr>
          <p:cNvPr id="17" name="Content Placeholder 2">
            <a:extLst>
              <a:ext uri="{FF2B5EF4-FFF2-40B4-BE49-F238E27FC236}">
                <a16:creationId xmlns:a16="http://schemas.microsoft.com/office/drawing/2014/main" id="{676C7F2D-64C1-761C-C01A-B637EFA5001D}"/>
              </a:ext>
            </a:extLst>
          </p:cNvPr>
          <p:cNvSpPr txBox="1">
            <a:spLocks/>
          </p:cNvSpPr>
          <p:nvPr/>
        </p:nvSpPr>
        <p:spPr>
          <a:xfrm>
            <a:off x="2997145" y="3691944"/>
            <a:ext cx="342998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dirty="0"/>
          </a:p>
          <a:p>
            <a:pPr marL="0" indent="0" algn="ctr">
              <a:buFont typeface="Arial" panose="020B0604020202020204" pitchFamily="34" charset="0"/>
              <a:buNone/>
            </a:pPr>
            <a:r>
              <a:rPr lang="en-US" sz="1600" dirty="0"/>
              <a:t>Peter Simonsson</a:t>
            </a:r>
          </a:p>
          <a:p>
            <a:pPr marL="0" indent="0" algn="ctr">
              <a:buFont typeface="Arial" panose="020B0604020202020204" pitchFamily="34" charset="0"/>
              <a:buNone/>
            </a:pPr>
            <a:r>
              <a:rPr lang="en-US" sz="1600" dirty="0" err="1"/>
              <a:t>peter.simonsson@temple.edu</a:t>
            </a:r>
            <a:endParaRPr lang="en-US" sz="1600" dirty="0"/>
          </a:p>
        </p:txBody>
      </p:sp>
      <p:sp>
        <p:nvSpPr>
          <p:cNvPr id="18" name="Content Placeholder 2">
            <a:extLst>
              <a:ext uri="{FF2B5EF4-FFF2-40B4-BE49-F238E27FC236}">
                <a16:creationId xmlns:a16="http://schemas.microsoft.com/office/drawing/2014/main" id="{0647995B-605F-9A7E-212B-A90463572192}"/>
              </a:ext>
            </a:extLst>
          </p:cNvPr>
          <p:cNvSpPr txBox="1">
            <a:spLocks/>
          </p:cNvSpPr>
          <p:nvPr/>
        </p:nvSpPr>
        <p:spPr>
          <a:xfrm>
            <a:off x="5994289" y="3690759"/>
            <a:ext cx="3429989"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1600" dirty="0"/>
          </a:p>
          <a:p>
            <a:pPr marL="0" indent="0" algn="ctr">
              <a:buFont typeface="Arial" panose="020B0604020202020204" pitchFamily="34" charset="0"/>
              <a:buNone/>
            </a:pPr>
            <a:r>
              <a:rPr lang="en-US" sz="1600" dirty="0"/>
              <a:t>Quinzel </a:t>
            </a:r>
            <a:r>
              <a:rPr lang="en-US" sz="1600" dirty="0" err="1"/>
              <a:t>Tomoney</a:t>
            </a:r>
            <a:endParaRPr lang="en-US" sz="1600" dirty="0"/>
          </a:p>
          <a:p>
            <a:pPr marL="0" indent="0" algn="ctr">
              <a:buFont typeface="Arial" panose="020B0604020202020204" pitchFamily="34" charset="0"/>
              <a:buNone/>
            </a:pPr>
            <a:r>
              <a:rPr lang="en-US" sz="1600" dirty="0" err="1"/>
              <a:t>quinzel.tomoney@temple.edu</a:t>
            </a:r>
            <a:endParaRPr lang="en-US" sz="1600" dirty="0"/>
          </a:p>
        </p:txBody>
      </p:sp>
      <p:pic>
        <p:nvPicPr>
          <p:cNvPr id="20" name="Picture 19" descr="A person standing next to a statue&#10;&#10;AI-generated content may be incorrect.">
            <a:extLst>
              <a:ext uri="{FF2B5EF4-FFF2-40B4-BE49-F238E27FC236}">
                <a16:creationId xmlns:a16="http://schemas.microsoft.com/office/drawing/2014/main" id="{4B131CF9-F373-C26E-A81E-B31AC5CF0739}"/>
              </a:ext>
            </a:extLst>
          </p:cNvPr>
          <p:cNvPicPr>
            <a:picLocks noChangeAspect="1"/>
          </p:cNvPicPr>
          <p:nvPr/>
        </p:nvPicPr>
        <p:blipFill>
          <a:blip r:embed="rId6"/>
          <a:stretch>
            <a:fillRect/>
          </a:stretch>
        </p:blipFill>
        <p:spPr>
          <a:xfrm rot="10800000">
            <a:off x="4495545" y="1222527"/>
            <a:ext cx="3429989" cy="2572492"/>
          </a:xfrm>
          <a:prstGeom prst="rect">
            <a:avLst/>
          </a:prstGeom>
        </p:spPr>
      </p:pic>
    </p:spTree>
    <p:extLst>
      <p:ext uri="{BB962C8B-B14F-4D97-AF65-F5344CB8AC3E}">
        <p14:creationId xmlns:p14="http://schemas.microsoft.com/office/powerpoint/2010/main" val="31620172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5B51-497E-B1A4-F2B1-B84F8E15E9C8}"/>
              </a:ext>
            </a:extLst>
          </p:cNvPr>
          <p:cNvSpPr>
            <a:spLocks noGrp="1"/>
          </p:cNvSpPr>
          <p:nvPr>
            <p:ph type="title"/>
          </p:nvPr>
        </p:nvSpPr>
        <p:spPr/>
        <p:txBody>
          <a:bodyPr/>
          <a:lstStyle/>
          <a:p>
            <a:r>
              <a:rPr lang="en-US" dirty="0"/>
              <a:t>Questions &amp; Discussion</a:t>
            </a:r>
          </a:p>
        </p:txBody>
      </p:sp>
      <p:sp>
        <p:nvSpPr>
          <p:cNvPr id="3" name="Content Placeholder 2">
            <a:extLst>
              <a:ext uri="{FF2B5EF4-FFF2-40B4-BE49-F238E27FC236}">
                <a16:creationId xmlns:a16="http://schemas.microsoft.com/office/drawing/2014/main" id="{788E7BD1-6016-B7DC-1B02-2F24F19AB236}"/>
              </a:ext>
            </a:extLst>
          </p:cNvPr>
          <p:cNvSpPr>
            <a:spLocks noGrp="1"/>
          </p:cNvSpPr>
          <p:nvPr>
            <p:ph idx="1"/>
          </p:nvPr>
        </p:nvSpPr>
        <p:spPr/>
        <p:txBody>
          <a:bodyPr/>
          <a:lstStyle/>
          <a:p>
            <a:pPr marL="0" indent="0" algn="ctr">
              <a:buNone/>
            </a:pPr>
            <a:r>
              <a:rPr lang="en-US" dirty="0"/>
              <a:t>Thank you for your attention!</a:t>
            </a:r>
          </a:p>
        </p:txBody>
      </p:sp>
    </p:spTree>
    <p:extLst>
      <p:ext uri="{BB962C8B-B14F-4D97-AF65-F5344CB8AC3E}">
        <p14:creationId xmlns:p14="http://schemas.microsoft.com/office/powerpoint/2010/main" val="1878569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26D0-DA3F-5578-4E3A-7763D1B2FA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7271C02-E87C-2CDB-0B53-89C22E1A2642}"/>
              </a:ext>
            </a:extLst>
          </p:cNvPr>
          <p:cNvSpPr>
            <a:spLocks noGrp="1"/>
          </p:cNvSpPr>
          <p:nvPr>
            <p:ph type="title"/>
          </p:nvPr>
        </p:nvSpPr>
        <p:spPr/>
        <p:txBody>
          <a:bodyPr/>
          <a:lstStyle/>
          <a:p>
            <a:r>
              <a:rPr lang="en-US" dirty="0"/>
              <a:t>Risk of Incarceration is Related to SDOH</a:t>
            </a:r>
          </a:p>
        </p:txBody>
      </p:sp>
      <p:pic>
        <p:nvPicPr>
          <p:cNvPr id="6" name="Content Placeholder 5" descr="A graph of different colored bars&#10;&#10;AI-generated content may be incorrect.">
            <a:extLst>
              <a:ext uri="{FF2B5EF4-FFF2-40B4-BE49-F238E27FC236}">
                <a16:creationId xmlns:a16="http://schemas.microsoft.com/office/drawing/2014/main" id="{F444AE49-AF7B-DCB9-F24F-90DF88BCC52E}"/>
              </a:ext>
            </a:extLst>
          </p:cNvPr>
          <p:cNvPicPr>
            <a:picLocks noGrp="1" noChangeAspect="1"/>
          </p:cNvPicPr>
          <p:nvPr>
            <p:ph sz="half" idx="2"/>
          </p:nvPr>
        </p:nvPicPr>
        <p:blipFill>
          <a:blip r:embed="rId3"/>
          <a:stretch>
            <a:fillRect/>
          </a:stretch>
        </p:blipFill>
        <p:spPr>
          <a:xfrm>
            <a:off x="6172200" y="2179193"/>
            <a:ext cx="5181600" cy="3644202"/>
          </a:xfrm>
        </p:spPr>
      </p:pic>
      <p:grpSp>
        <p:nvGrpSpPr>
          <p:cNvPr id="8" name="Group 7">
            <a:extLst>
              <a:ext uri="{FF2B5EF4-FFF2-40B4-BE49-F238E27FC236}">
                <a16:creationId xmlns:a16="http://schemas.microsoft.com/office/drawing/2014/main" id="{1D0DF9C5-472F-F85F-D524-5A330350F0BA}"/>
              </a:ext>
            </a:extLst>
          </p:cNvPr>
          <p:cNvGrpSpPr/>
          <p:nvPr/>
        </p:nvGrpSpPr>
        <p:grpSpPr>
          <a:xfrm>
            <a:off x="1189642" y="1690688"/>
            <a:ext cx="3880069" cy="3811826"/>
            <a:chOff x="0" y="210554"/>
            <a:chExt cx="3029039" cy="2834861"/>
          </a:xfrm>
        </p:grpSpPr>
        <p:pic>
          <p:nvPicPr>
            <p:cNvPr id="9" name="Google Shape;159;p26">
              <a:extLst>
                <a:ext uri="{FF2B5EF4-FFF2-40B4-BE49-F238E27FC236}">
                  <a16:creationId xmlns:a16="http://schemas.microsoft.com/office/drawing/2014/main" id="{EBD20DF0-8DFC-DD6E-2378-93D486A4ECB6}"/>
                </a:ext>
              </a:extLst>
            </p:cNvPr>
            <p:cNvPicPr preferRelativeResize="0"/>
            <p:nvPr/>
          </p:nvPicPr>
          <p:blipFill rotWithShape="1">
            <a:blip r:embed="rId4">
              <a:alphaModFix/>
            </a:blip>
            <a:srcRect b="9436"/>
            <a:stretch/>
          </p:blipFill>
          <p:spPr>
            <a:xfrm>
              <a:off x="0" y="210554"/>
              <a:ext cx="3014420" cy="2805900"/>
            </a:xfrm>
            <a:prstGeom prst="rect">
              <a:avLst/>
            </a:prstGeom>
            <a:noFill/>
            <a:ln>
              <a:noFill/>
            </a:ln>
          </p:spPr>
        </p:pic>
        <p:sp>
          <p:nvSpPr>
            <p:cNvPr id="10" name="Pie 9">
              <a:extLst>
                <a:ext uri="{FF2B5EF4-FFF2-40B4-BE49-F238E27FC236}">
                  <a16:creationId xmlns:a16="http://schemas.microsoft.com/office/drawing/2014/main" id="{4BBAFA0B-2CA7-2954-88D1-F984C7BC5964}"/>
                </a:ext>
              </a:extLst>
            </p:cNvPr>
            <p:cNvSpPr/>
            <p:nvPr/>
          </p:nvSpPr>
          <p:spPr>
            <a:xfrm rot="11693844">
              <a:off x="428450" y="714023"/>
              <a:ext cx="2066634" cy="1855010"/>
            </a:xfrm>
            <a:prstGeom prst="pi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49E70F45-8614-9E98-D75C-07845A2D7C79}"/>
                </a:ext>
              </a:extLst>
            </p:cNvPr>
            <p:cNvSpPr/>
            <p:nvPr/>
          </p:nvSpPr>
          <p:spPr>
            <a:xfrm rot="16200000">
              <a:off x="885721" y="-14398"/>
              <a:ext cx="784722" cy="210133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318E5CC7-5C6F-23B7-A1DB-FFBB9ACA7BE6}"/>
                </a:ext>
              </a:extLst>
            </p:cNvPr>
            <p:cNvSpPr/>
            <p:nvPr/>
          </p:nvSpPr>
          <p:spPr>
            <a:xfrm rot="18565389">
              <a:off x="844169" y="1928931"/>
              <a:ext cx="1297983" cy="93498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EE42FA7-923B-8643-3DDE-D4C4F1779C61}"/>
                </a:ext>
              </a:extLst>
            </p:cNvPr>
            <p:cNvSpPr/>
            <p:nvPr/>
          </p:nvSpPr>
          <p:spPr>
            <a:xfrm>
              <a:off x="2244317" y="643909"/>
              <a:ext cx="784722" cy="210133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5" name="TextBox 14">
            <a:extLst>
              <a:ext uri="{FF2B5EF4-FFF2-40B4-BE49-F238E27FC236}">
                <a16:creationId xmlns:a16="http://schemas.microsoft.com/office/drawing/2014/main" id="{DAB3C28E-CBBD-F69C-EDD6-7F10BA29D843}"/>
              </a:ext>
            </a:extLst>
          </p:cNvPr>
          <p:cNvSpPr txBox="1"/>
          <p:nvPr/>
        </p:nvSpPr>
        <p:spPr>
          <a:xfrm>
            <a:off x="6458672" y="5846544"/>
            <a:ext cx="5082251" cy="646331"/>
          </a:xfrm>
          <a:prstGeom prst="rect">
            <a:avLst/>
          </a:prstGeom>
          <a:noFill/>
        </p:spPr>
        <p:txBody>
          <a:bodyPr wrap="square">
            <a:spAutoFit/>
          </a:bodyPr>
          <a:lstStyle/>
          <a:p>
            <a:r>
              <a:rPr lang="en-US" sz="1200" b="0" i="0" u="none" strike="noStrike" dirty="0">
                <a:solidFill>
                  <a:srgbClr val="494949"/>
                </a:solidFill>
                <a:effectLst/>
                <a:latin typeface="Red Hat Text"/>
              </a:rPr>
              <a:t> B. Pettit, B. Sykes, and B. Western, “Technical Report on Revised Population Estimates and NLSY79 Analysis Tables for the Pew Public Safety and Mobility Project” (Harvard University, 2009).</a:t>
            </a:r>
            <a:endParaRPr lang="en-US" sz="1200" dirty="0"/>
          </a:p>
        </p:txBody>
      </p:sp>
    </p:spTree>
    <p:extLst>
      <p:ext uri="{BB962C8B-B14F-4D97-AF65-F5344CB8AC3E}">
        <p14:creationId xmlns:p14="http://schemas.microsoft.com/office/powerpoint/2010/main" val="2920988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2569</TotalTime>
  <Words>8066</Words>
  <Application>Microsoft Macintosh PowerPoint</Application>
  <PresentationFormat>Widescreen</PresentationFormat>
  <Paragraphs>585</Paragraphs>
  <Slides>85</Slides>
  <Notes>80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85</vt:i4>
      </vt:variant>
    </vt:vector>
  </HeadingPairs>
  <TitlesOfParts>
    <vt:vector size="97" baseType="lpstr">
      <vt:lpstr>Aptos</vt:lpstr>
      <vt:lpstr>Aptos Display</vt:lpstr>
      <vt:lpstr>Arial</vt:lpstr>
      <vt:lpstr>Calibri</vt:lpstr>
      <vt:lpstr>Courier New</vt:lpstr>
      <vt:lpstr>ElsevierGulliver</vt:lpstr>
      <vt:lpstr>gotham</vt:lpstr>
      <vt:lpstr>Lato</vt:lpstr>
      <vt:lpstr>Neue Haas Grotesk Text Pro</vt:lpstr>
      <vt:lpstr>Red Hat Text</vt:lpstr>
      <vt:lpstr>Office Theme</vt:lpstr>
      <vt:lpstr>AccentBoxVTI</vt:lpstr>
      <vt:lpstr>Confronting the Taboo Social Determinant: An Abolitionist Approach to Addressing Health Equity for People Impacted by the Criminal Legal System</vt:lpstr>
      <vt:lpstr>From Health Injustice to Health Liberation: A Call to Action</vt:lpstr>
      <vt:lpstr>Roadmap </vt:lpstr>
      <vt:lpstr>PowerPoint Presentation</vt:lpstr>
      <vt:lpstr>PowerPoint Presentation</vt:lpstr>
      <vt:lpstr>PowerPoint Presentation</vt:lpstr>
      <vt:lpstr>PowerPoint Presentation</vt:lpstr>
      <vt:lpstr>Risk of Incarceration is Related to SDOH</vt:lpstr>
      <vt:lpstr>Risk of Incarceration is Related to SDOH</vt:lpstr>
      <vt:lpstr>A history of confinement predicts poor health status and health outcomes</vt:lpstr>
      <vt:lpstr>A history of confinement predicts poor health status and health outcomes</vt:lpstr>
      <vt:lpstr>Incarceration is an independent contributor to poor health outcomes</vt:lpstr>
      <vt:lpstr>Mortality remains high after release</vt:lpstr>
      <vt:lpstr>PowerPoint Presentation</vt:lpstr>
      <vt:lpstr>PowerPoint Presentation</vt:lpstr>
      <vt:lpstr>Prisoners are among the few groups in the United States with a guaranteed right to healthcare.</vt:lpstr>
      <vt:lpstr>What does cruel and unusual punishment mean as it pertains to healthcare? The Supreme Court’s 8-1 Ruling in Estelle v. Gamble (1976)</vt:lpstr>
      <vt:lpstr>Healthcare in the criminal legal system is largely inadequate</vt:lpstr>
      <vt:lpstr>PowerPoint Presentation</vt:lpstr>
      <vt:lpstr>PowerPoint Presentation</vt:lpstr>
      <vt:lpstr>PowerPoint Presentation</vt:lpstr>
      <vt:lpstr>PowerPoint Presentation</vt:lpstr>
      <vt:lpstr>Framework 1: Reform – Improve Healthcare for the Incarcerated</vt:lpstr>
      <vt:lpstr>What could CLS healthcare reform look like?</vt:lpstr>
      <vt:lpstr>Framework 2: Abolition Bioethics: A Radical, Liberatory Approach </vt:lpstr>
      <vt:lpstr>From compassionate release…</vt:lpstr>
      <vt:lpstr>…to Abolition</vt:lpstr>
      <vt:lpstr>PowerPoint Presentation</vt:lpstr>
      <vt:lpstr>Community Violence Intervention: The Role of Returning Citizens as Credible Messengers  </vt:lpstr>
      <vt:lpstr>Roadmap </vt:lpstr>
      <vt:lpstr>Who are “Returning Citizens?”</vt:lpstr>
      <vt:lpstr>Context: Philly and Re-entry </vt:lpstr>
      <vt:lpstr>The Weight of Stigma: Goffman (1963)</vt:lpstr>
      <vt:lpstr>Stigma: Interactions with Institutions</vt:lpstr>
      <vt:lpstr>Desistance: Change in returning citizens</vt:lpstr>
      <vt:lpstr>What promotes desistance and healing for returning citizens?</vt:lpstr>
      <vt:lpstr>Solutions that works: The role of returning citizens in violence prevention </vt:lpstr>
      <vt:lpstr>Our work: Cure Violence Philadelphia</vt:lpstr>
      <vt:lpstr>PowerPoint Presentation</vt:lpstr>
      <vt:lpstr>Community Violence Interventions</vt:lpstr>
      <vt:lpstr>Community Violence Interventions</vt:lpstr>
      <vt:lpstr>Community Violence Interventions</vt:lpstr>
      <vt:lpstr>Community Violence Interventions</vt:lpstr>
      <vt:lpstr>Case study: Experiences of formerly incarcerated people as credible messengers </vt:lpstr>
      <vt:lpstr>Case study: Experiences of Stigma</vt:lpstr>
      <vt:lpstr>Case study: Experiences of Stigma</vt:lpstr>
      <vt:lpstr>Case study: Experiences of Redemption and Generativity </vt:lpstr>
      <vt:lpstr>Case study: Experiences of Rejuvenation and Generativity </vt:lpstr>
      <vt:lpstr>Case study: Experiences of formerly incarcerated people as credible messengers </vt:lpstr>
      <vt:lpstr>PowerPoint Presentation</vt:lpstr>
      <vt:lpstr>My Life in Community Violence Intervention</vt:lpstr>
      <vt:lpstr>Roadmap </vt:lpstr>
      <vt:lpstr>My Story </vt:lpstr>
      <vt:lpstr>My Story – Changing Focus</vt:lpstr>
      <vt:lpstr>Community-involved Work: My Role in Gun Violence Prevention </vt:lpstr>
      <vt:lpstr>Community-involved Work: Need Community’s Trust </vt:lpstr>
      <vt:lpstr>Coming Home: Challenges and Needs </vt:lpstr>
      <vt:lpstr>Future Work</vt:lpstr>
      <vt:lpstr>PowerPoint Presentation</vt:lpstr>
      <vt:lpstr>Abolition: A Way Forward? </vt:lpstr>
      <vt:lpstr>Roadmap </vt:lpstr>
      <vt:lpstr>PowerPoint Presentation</vt:lpstr>
      <vt:lpstr>PowerPoint Presentation</vt:lpstr>
      <vt:lpstr>PowerPoint Presentation</vt:lpstr>
      <vt:lpstr>These examples are familiar</vt:lpstr>
      <vt:lpstr>PowerPoint Presentation</vt:lpstr>
      <vt:lpstr>Who do these happen to and where?</vt:lpstr>
      <vt:lpstr>PowerPoint Presentation</vt:lpstr>
      <vt:lpstr>Why do these carceral elements impact Black people more frequently?</vt:lpstr>
      <vt:lpstr>PowerPoint Presentation</vt:lpstr>
      <vt:lpstr>Abolition – what does it mean?</vt:lpstr>
      <vt:lpstr>PowerPoint Presentation</vt:lpstr>
      <vt:lpstr>Abolition is radical – that’s the point</vt:lpstr>
      <vt:lpstr>Bioethicists could be abolitionists</vt:lpstr>
      <vt:lpstr>PowerPoint Presentation</vt:lpstr>
      <vt:lpstr>For our purposes</vt:lpstr>
      <vt:lpstr>The Ethics is in the How</vt:lpstr>
      <vt:lpstr>PowerPoint Presentation</vt:lpstr>
      <vt:lpstr>PowerPoint Presentation</vt:lpstr>
      <vt:lpstr>PowerPoint Presentation</vt:lpstr>
      <vt:lpstr>PowerPoint Presentation</vt:lpstr>
      <vt:lpstr>If we used the abolition framework on the case from the Hastings Center</vt:lpstr>
      <vt:lpstr>PowerPoint Presentation</vt:lpstr>
      <vt:lpstr>Thank You!</vt:lpstr>
      <vt:lpstr>Questions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Nicolle Strand</dc:creator>
  <cp:lastModifiedBy>Whitney Vielka Cabey</cp:lastModifiedBy>
  <cp:revision>12</cp:revision>
  <dcterms:created xsi:type="dcterms:W3CDTF">2025-06-02T14:58:30Z</dcterms:created>
  <dcterms:modified xsi:type="dcterms:W3CDTF">2025-06-04T15:41:22Z</dcterms:modified>
</cp:coreProperties>
</file>