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9"/>
  </p:notesMasterIdLst>
  <p:sldIdLst>
    <p:sldId id="281" r:id="rId2"/>
    <p:sldId id="280" r:id="rId3"/>
    <p:sldId id="291" r:id="rId4"/>
    <p:sldId id="311" r:id="rId5"/>
    <p:sldId id="301" r:id="rId6"/>
    <p:sldId id="326" r:id="rId7"/>
    <p:sldId id="307" r:id="rId8"/>
    <p:sldId id="308" r:id="rId9"/>
    <p:sldId id="324" r:id="rId10"/>
    <p:sldId id="312" r:id="rId11"/>
    <p:sldId id="314" r:id="rId12"/>
    <p:sldId id="315" r:id="rId13"/>
    <p:sldId id="318" r:id="rId14"/>
    <p:sldId id="327" r:id="rId15"/>
    <p:sldId id="316" r:id="rId16"/>
    <p:sldId id="319" r:id="rId17"/>
    <p:sldId id="309" r:id="rId18"/>
    <p:sldId id="310" r:id="rId19"/>
    <p:sldId id="320" r:id="rId20"/>
    <p:sldId id="321" r:id="rId21"/>
    <p:sldId id="328" r:id="rId22"/>
    <p:sldId id="329" r:id="rId23"/>
    <p:sldId id="323" r:id="rId24"/>
    <p:sldId id="331" r:id="rId25"/>
    <p:sldId id="330" r:id="rId26"/>
    <p:sldId id="322" r:id="rId27"/>
    <p:sldId id="293" r:id="rId28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0FE"/>
    <a:srgbClr val="202C8F"/>
    <a:srgbClr val="AAC4E9"/>
    <a:srgbClr val="FDFBF6"/>
    <a:srgbClr val="F5CDCE"/>
    <a:srgbClr val="DF8C8C"/>
    <a:srgbClr val="D4D593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9" autoAdjust="0"/>
  </p:normalViewPr>
  <p:slideViewPr>
    <p:cSldViewPr snapToGrid="0" snapToObjects="1">
      <p:cViewPr varScale="1">
        <p:scale>
          <a:sx n="107" d="100"/>
          <a:sy n="107" d="100"/>
        </p:scale>
        <p:origin x="612" y="10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A24B4-B89F-4D17-8C99-E12A2FB5AC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6866079-A24D-4BDB-97F6-76F03CE9F3D0}">
      <dgm:prSet/>
      <dgm:spPr/>
      <dgm:t>
        <a:bodyPr/>
        <a:lstStyle/>
        <a:p>
          <a:r>
            <a:rPr lang="en-US" dirty="0"/>
            <a:t>23 states have enacted POC statutes</a:t>
          </a:r>
        </a:p>
      </dgm:t>
    </dgm:pt>
    <dgm:pt modelId="{3537B9D7-811A-4C8D-8957-44FE18FDDA08}" type="parTrans" cxnId="{5F3EAA36-29FF-47B5-95D6-94D411C16985}">
      <dgm:prSet/>
      <dgm:spPr/>
      <dgm:t>
        <a:bodyPr/>
        <a:lstStyle/>
        <a:p>
          <a:endParaRPr lang="en-US"/>
        </a:p>
      </dgm:t>
    </dgm:pt>
    <dgm:pt modelId="{0844C55D-B8E6-46D1-A05A-4F2400512FA5}" type="sibTrans" cxnId="{5F3EAA36-29FF-47B5-95D6-94D411C16985}">
      <dgm:prSet/>
      <dgm:spPr/>
      <dgm:t>
        <a:bodyPr/>
        <a:lstStyle/>
        <a:p>
          <a:endParaRPr lang="en-US"/>
        </a:p>
      </dgm:t>
    </dgm:pt>
    <dgm:pt modelId="{760B9B92-FAC0-4D87-8394-ECF87C500FFF}">
      <dgm:prSet/>
      <dgm:spPr/>
      <dgm:t>
        <a:bodyPr/>
        <a:lstStyle/>
        <a:p>
          <a:r>
            <a:rPr lang="en-US" dirty="0"/>
            <a:t>15 were passed or have been expanded since 2019</a:t>
          </a:r>
        </a:p>
      </dgm:t>
    </dgm:pt>
    <dgm:pt modelId="{6D86CD8A-71B5-427B-A5DB-DB9E526E36D9}" type="parTrans" cxnId="{52D6F2D4-BC15-458A-A01D-8DEC1A9B64FE}">
      <dgm:prSet/>
      <dgm:spPr/>
      <dgm:t>
        <a:bodyPr/>
        <a:lstStyle/>
        <a:p>
          <a:endParaRPr lang="en-US"/>
        </a:p>
      </dgm:t>
    </dgm:pt>
    <dgm:pt modelId="{DB38AB40-2E67-4272-AD34-1BC4E52FF075}" type="sibTrans" cxnId="{52D6F2D4-BC15-458A-A01D-8DEC1A9B64FE}">
      <dgm:prSet/>
      <dgm:spPr/>
      <dgm:t>
        <a:bodyPr/>
        <a:lstStyle/>
        <a:p>
          <a:endParaRPr lang="en-US"/>
        </a:p>
      </dgm:t>
    </dgm:pt>
    <dgm:pt modelId="{524FB2A6-D0B0-4AB4-88AF-0DDC7D3D595C}" type="pres">
      <dgm:prSet presAssocID="{425A24B4-B89F-4D17-8C99-E12A2FB5AC94}" presName="root" presStyleCnt="0">
        <dgm:presLayoutVars>
          <dgm:dir/>
          <dgm:resizeHandles val="exact"/>
        </dgm:presLayoutVars>
      </dgm:prSet>
      <dgm:spPr/>
    </dgm:pt>
    <dgm:pt modelId="{BB068DDB-C2CE-4750-BBEB-6619BBDDD82E}" type="pres">
      <dgm:prSet presAssocID="{46866079-A24D-4BDB-97F6-76F03CE9F3D0}" presName="compNode" presStyleCnt="0"/>
      <dgm:spPr/>
    </dgm:pt>
    <dgm:pt modelId="{B1364A60-C2CC-4C0B-A323-F00852A9C877}" type="pres">
      <dgm:prSet presAssocID="{46866079-A24D-4BDB-97F6-76F03CE9F3D0}" presName="bgRect" presStyleLbl="bgShp" presStyleIdx="0" presStyleCnt="2"/>
      <dgm:spPr/>
    </dgm:pt>
    <dgm:pt modelId="{27633C95-7F61-4017-A07C-FBFD1BE151B5}" type="pres">
      <dgm:prSet presAssocID="{46866079-A24D-4BDB-97F6-76F03CE9F3D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7D9C4D9A-435C-4A06-A361-0933E6FD0A97}" type="pres">
      <dgm:prSet presAssocID="{46866079-A24D-4BDB-97F6-76F03CE9F3D0}" presName="spaceRect" presStyleCnt="0"/>
      <dgm:spPr/>
    </dgm:pt>
    <dgm:pt modelId="{8BB47305-A32F-4D17-8275-F9BF687409BC}" type="pres">
      <dgm:prSet presAssocID="{46866079-A24D-4BDB-97F6-76F03CE9F3D0}" presName="parTx" presStyleLbl="revTx" presStyleIdx="0" presStyleCnt="2">
        <dgm:presLayoutVars>
          <dgm:chMax val="0"/>
          <dgm:chPref val="0"/>
        </dgm:presLayoutVars>
      </dgm:prSet>
      <dgm:spPr/>
    </dgm:pt>
    <dgm:pt modelId="{4AB0D7F8-8562-4339-BEC5-89AE3A1A2A21}" type="pres">
      <dgm:prSet presAssocID="{0844C55D-B8E6-46D1-A05A-4F2400512FA5}" presName="sibTrans" presStyleCnt="0"/>
      <dgm:spPr/>
    </dgm:pt>
    <dgm:pt modelId="{D4466E35-74C3-4369-A423-5390EA3E9F5D}" type="pres">
      <dgm:prSet presAssocID="{760B9B92-FAC0-4D87-8394-ECF87C500FFF}" presName="compNode" presStyleCnt="0"/>
      <dgm:spPr/>
    </dgm:pt>
    <dgm:pt modelId="{4E7E23BD-252E-4E70-B556-B5769351D2F4}" type="pres">
      <dgm:prSet presAssocID="{760B9B92-FAC0-4D87-8394-ECF87C500FFF}" presName="bgRect" presStyleLbl="bgShp" presStyleIdx="1" presStyleCnt="2"/>
      <dgm:spPr/>
    </dgm:pt>
    <dgm:pt modelId="{7A44DE7C-9493-410A-9BC8-8E55F36B49F7}" type="pres">
      <dgm:prSet presAssocID="{760B9B92-FAC0-4D87-8394-ECF87C500FF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Down outline"/>
        </a:ext>
      </dgm:extLst>
    </dgm:pt>
    <dgm:pt modelId="{2F2CA1B5-CD29-4B08-B17D-345E25F5F3D5}" type="pres">
      <dgm:prSet presAssocID="{760B9B92-FAC0-4D87-8394-ECF87C500FFF}" presName="spaceRect" presStyleCnt="0"/>
      <dgm:spPr/>
    </dgm:pt>
    <dgm:pt modelId="{E3445207-4401-49FB-932B-5C85972F34D4}" type="pres">
      <dgm:prSet presAssocID="{760B9B92-FAC0-4D87-8394-ECF87C500FF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6572924-223D-40F4-A995-10E0D9D6BD83}" type="presOf" srcId="{760B9B92-FAC0-4D87-8394-ECF87C500FFF}" destId="{E3445207-4401-49FB-932B-5C85972F34D4}" srcOrd="0" destOrd="0" presId="urn:microsoft.com/office/officeart/2018/2/layout/IconVerticalSolidList"/>
    <dgm:cxn modelId="{5F3EAA36-29FF-47B5-95D6-94D411C16985}" srcId="{425A24B4-B89F-4D17-8C99-E12A2FB5AC94}" destId="{46866079-A24D-4BDB-97F6-76F03CE9F3D0}" srcOrd="0" destOrd="0" parTransId="{3537B9D7-811A-4C8D-8957-44FE18FDDA08}" sibTransId="{0844C55D-B8E6-46D1-A05A-4F2400512FA5}"/>
    <dgm:cxn modelId="{2BF972AA-2DDA-42E7-A158-DE23A1AA1716}" type="presOf" srcId="{46866079-A24D-4BDB-97F6-76F03CE9F3D0}" destId="{8BB47305-A32F-4D17-8275-F9BF687409BC}" srcOrd="0" destOrd="0" presId="urn:microsoft.com/office/officeart/2018/2/layout/IconVerticalSolidList"/>
    <dgm:cxn modelId="{E2D2CBD0-4B59-41F0-B62D-8003993EDD4C}" type="presOf" srcId="{425A24B4-B89F-4D17-8C99-E12A2FB5AC94}" destId="{524FB2A6-D0B0-4AB4-88AF-0DDC7D3D595C}" srcOrd="0" destOrd="0" presId="urn:microsoft.com/office/officeart/2018/2/layout/IconVerticalSolidList"/>
    <dgm:cxn modelId="{52D6F2D4-BC15-458A-A01D-8DEC1A9B64FE}" srcId="{425A24B4-B89F-4D17-8C99-E12A2FB5AC94}" destId="{760B9B92-FAC0-4D87-8394-ECF87C500FFF}" srcOrd="1" destOrd="0" parTransId="{6D86CD8A-71B5-427B-A5DB-DB9E526E36D9}" sibTransId="{DB38AB40-2E67-4272-AD34-1BC4E52FF075}"/>
    <dgm:cxn modelId="{40CF94C4-18EF-447B-A1D4-1BE2DACBA459}" type="presParOf" srcId="{524FB2A6-D0B0-4AB4-88AF-0DDC7D3D595C}" destId="{BB068DDB-C2CE-4750-BBEB-6619BBDDD82E}" srcOrd="0" destOrd="0" presId="urn:microsoft.com/office/officeart/2018/2/layout/IconVerticalSolidList"/>
    <dgm:cxn modelId="{EB762DE3-E2EA-4BD9-A511-98ECC26C37FD}" type="presParOf" srcId="{BB068DDB-C2CE-4750-BBEB-6619BBDDD82E}" destId="{B1364A60-C2CC-4C0B-A323-F00852A9C877}" srcOrd="0" destOrd="0" presId="urn:microsoft.com/office/officeart/2018/2/layout/IconVerticalSolidList"/>
    <dgm:cxn modelId="{1715B432-F557-45BD-81E6-9969AAEDE68B}" type="presParOf" srcId="{BB068DDB-C2CE-4750-BBEB-6619BBDDD82E}" destId="{27633C95-7F61-4017-A07C-FBFD1BE151B5}" srcOrd="1" destOrd="0" presId="urn:microsoft.com/office/officeart/2018/2/layout/IconVerticalSolidList"/>
    <dgm:cxn modelId="{8AFEADA8-03F2-47C5-B5FA-30A590E38710}" type="presParOf" srcId="{BB068DDB-C2CE-4750-BBEB-6619BBDDD82E}" destId="{7D9C4D9A-435C-4A06-A361-0933E6FD0A97}" srcOrd="2" destOrd="0" presId="urn:microsoft.com/office/officeart/2018/2/layout/IconVerticalSolidList"/>
    <dgm:cxn modelId="{502BEE08-F25B-4A16-92B3-0F1C1F42B88A}" type="presParOf" srcId="{BB068DDB-C2CE-4750-BBEB-6619BBDDD82E}" destId="{8BB47305-A32F-4D17-8275-F9BF687409BC}" srcOrd="3" destOrd="0" presId="urn:microsoft.com/office/officeart/2018/2/layout/IconVerticalSolidList"/>
    <dgm:cxn modelId="{1928A649-8F1E-485A-9DBC-00C66E7666E9}" type="presParOf" srcId="{524FB2A6-D0B0-4AB4-88AF-0DDC7D3D595C}" destId="{4AB0D7F8-8562-4339-BEC5-89AE3A1A2A21}" srcOrd="1" destOrd="0" presId="urn:microsoft.com/office/officeart/2018/2/layout/IconVerticalSolidList"/>
    <dgm:cxn modelId="{1B73081B-E366-4216-A97B-6300A0830BA2}" type="presParOf" srcId="{524FB2A6-D0B0-4AB4-88AF-0DDC7D3D595C}" destId="{D4466E35-74C3-4369-A423-5390EA3E9F5D}" srcOrd="2" destOrd="0" presId="urn:microsoft.com/office/officeart/2018/2/layout/IconVerticalSolidList"/>
    <dgm:cxn modelId="{6368E35F-A809-442B-98FC-131080D79E17}" type="presParOf" srcId="{D4466E35-74C3-4369-A423-5390EA3E9F5D}" destId="{4E7E23BD-252E-4E70-B556-B5769351D2F4}" srcOrd="0" destOrd="0" presId="urn:microsoft.com/office/officeart/2018/2/layout/IconVerticalSolidList"/>
    <dgm:cxn modelId="{781CB4C9-A98E-4C52-9006-BDC46B43B4EA}" type="presParOf" srcId="{D4466E35-74C3-4369-A423-5390EA3E9F5D}" destId="{7A44DE7C-9493-410A-9BC8-8E55F36B49F7}" srcOrd="1" destOrd="0" presId="urn:microsoft.com/office/officeart/2018/2/layout/IconVerticalSolidList"/>
    <dgm:cxn modelId="{B0DBA98B-CA15-42A3-9406-AD0C597E32D6}" type="presParOf" srcId="{D4466E35-74C3-4369-A423-5390EA3E9F5D}" destId="{2F2CA1B5-CD29-4B08-B17D-345E25F5F3D5}" srcOrd="2" destOrd="0" presId="urn:microsoft.com/office/officeart/2018/2/layout/IconVerticalSolidList"/>
    <dgm:cxn modelId="{624C2C01-4C02-4CB9-86BF-668E5FFE55AE}" type="presParOf" srcId="{D4466E35-74C3-4369-A423-5390EA3E9F5D}" destId="{E3445207-4401-49FB-932B-5C85972F34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F131F7-7F4C-4483-A8DE-7776FBA2F31C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</dgm:pt>
    <dgm:pt modelId="{D93161A6-BB2F-400F-BDA3-EEE65831E5E0}">
      <dgm:prSet phldrT="[Text]"/>
      <dgm:spPr/>
      <dgm:t>
        <a:bodyPr/>
        <a:lstStyle/>
        <a:p>
          <a:r>
            <a:rPr lang="en-US" dirty="0"/>
            <a:t>Randomized controlled trials</a:t>
          </a:r>
        </a:p>
      </dgm:t>
    </dgm:pt>
    <dgm:pt modelId="{F820880C-5708-4EB5-A238-E585203A06A0}" type="parTrans" cxnId="{F19B662F-A81B-4287-AE14-7115FF794A5B}">
      <dgm:prSet/>
      <dgm:spPr/>
      <dgm:t>
        <a:bodyPr/>
        <a:lstStyle/>
        <a:p>
          <a:endParaRPr lang="en-US"/>
        </a:p>
      </dgm:t>
    </dgm:pt>
    <dgm:pt modelId="{47096441-D02D-46BC-876E-2CF86389B2D0}" type="sibTrans" cxnId="{F19B662F-A81B-4287-AE14-7115FF794A5B}">
      <dgm:prSet/>
      <dgm:spPr/>
      <dgm:t>
        <a:bodyPr/>
        <a:lstStyle/>
        <a:p>
          <a:endParaRPr lang="en-US"/>
        </a:p>
      </dgm:t>
    </dgm:pt>
    <dgm:pt modelId="{747AAF2B-0928-4420-8935-98FC5C8F24BF}">
      <dgm:prSet phldrT="[Text]"/>
      <dgm:spPr/>
      <dgm:t>
        <a:bodyPr/>
        <a:lstStyle/>
        <a:p>
          <a:r>
            <a:rPr lang="en-US" dirty="0"/>
            <a:t>Controlled trials</a:t>
          </a:r>
        </a:p>
      </dgm:t>
    </dgm:pt>
    <dgm:pt modelId="{3DD2682B-ADA5-4EFA-A8A4-0F48388A4A3A}" type="parTrans" cxnId="{88DBE9A2-661A-462F-9108-C913A2B32E11}">
      <dgm:prSet/>
      <dgm:spPr/>
      <dgm:t>
        <a:bodyPr/>
        <a:lstStyle/>
        <a:p>
          <a:endParaRPr lang="en-US"/>
        </a:p>
      </dgm:t>
    </dgm:pt>
    <dgm:pt modelId="{7D84612A-7357-474C-A937-1D9ED885E99C}" type="sibTrans" cxnId="{88DBE9A2-661A-462F-9108-C913A2B32E11}">
      <dgm:prSet/>
      <dgm:spPr/>
      <dgm:t>
        <a:bodyPr/>
        <a:lstStyle/>
        <a:p>
          <a:endParaRPr lang="en-US"/>
        </a:p>
      </dgm:t>
    </dgm:pt>
    <dgm:pt modelId="{EE7667BA-148F-41B8-8653-DB5EC4DFD32D}">
      <dgm:prSet phldrT="[Text]"/>
      <dgm:spPr/>
      <dgm:t>
        <a:bodyPr/>
        <a:lstStyle/>
        <a:p>
          <a:r>
            <a:rPr lang="en-US" dirty="0"/>
            <a:t>Uncontrolled trials</a:t>
          </a:r>
        </a:p>
      </dgm:t>
    </dgm:pt>
    <dgm:pt modelId="{08EB629D-1715-46CF-988D-72F07F74AB77}" type="parTrans" cxnId="{A0B88A96-BF20-48E0-AE36-D4DCA1E02CBC}">
      <dgm:prSet/>
      <dgm:spPr/>
      <dgm:t>
        <a:bodyPr/>
        <a:lstStyle/>
        <a:p>
          <a:endParaRPr lang="en-US"/>
        </a:p>
      </dgm:t>
    </dgm:pt>
    <dgm:pt modelId="{F22B2065-1AFC-4BF9-B717-A12323EB69EA}" type="sibTrans" cxnId="{A0B88A96-BF20-48E0-AE36-D4DCA1E02CBC}">
      <dgm:prSet/>
      <dgm:spPr/>
      <dgm:t>
        <a:bodyPr/>
        <a:lstStyle/>
        <a:p>
          <a:endParaRPr lang="en-US"/>
        </a:p>
      </dgm:t>
    </dgm:pt>
    <dgm:pt modelId="{36F28764-0763-4BBA-A65A-86674EB222A1}" type="pres">
      <dgm:prSet presAssocID="{F0F131F7-7F4C-4483-A8DE-7776FBA2F31C}" presName="compositeShape" presStyleCnt="0">
        <dgm:presLayoutVars>
          <dgm:dir/>
          <dgm:resizeHandles/>
        </dgm:presLayoutVars>
      </dgm:prSet>
      <dgm:spPr/>
    </dgm:pt>
    <dgm:pt modelId="{18036279-2637-4094-ABDC-54740D10517B}" type="pres">
      <dgm:prSet presAssocID="{F0F131F7-7F4C-4483-A8DE-7776FBA2F31C}" presName="pyramid" presStyleLbl="node1" presStyleIdx="0" presStyleCnt="1"/>
      <dgm:spPr/>
    </dgm:pt>
    <dgm:pt modelId="{C20119E8-8E00-44A1-8E24-CA577EAD1711}" type="pres">
      <dgm:prSet presAssocID="{F0F131F7-7F4C-4483-A8DE-7776FBA2F31C}" presName="theList" presStyleCnt="0"/>
      <dgm:spPr/>
    </dgm:pt>
    <dgm:pt modelId="{139E6891-8BED-4DCD-8A8E-9B38D829C28B}" type="pres">
      <dgm:prSet presAssocID="{D93161A6-BB2F-400F-BDA3-EEE65831E5E0}" presName="aNode" presStyleLbl="fgAcc1" presStyleIdx="0" presStyleCnt="3">
        <dgm:presLayoutVars>
          <dgm:bulletEnabled val="1"/>
        </dgm:presLayoutVars>
      </dgm:prSet>
      <dgm:spPr/>
    </dgm:pt>
    <dgm:pt modelId="{50171DDC-3769-4013-BEBD-9367A6817DAB}" type="pres">
      <dgm:prSet presAssocID="{D93161A6-BB2F-400F-BDA3-EEE65831E5E0}" presName="aSpace" presStyleCnt="0"/>
      <dgm:spPr/>
    </dgm:pt>
    <dgm:pt modelId="{E6DA3296-EEF7-49C7-978D-2F14D38A014D}" type="pres">
      <dgm:prSet presAssocID="{747AAF2B-0928-4420-8935-98FC5C8F24BF}" presName="aNode" presStyleLbl="fgAcc1" presStyleIdx="1" presStyleCnt="3">
        <dgm:presLayoutVars>
          <dgm:bulletEnabled val="1"/>
        </dgm:presLayoutVars>
      </dgm:prSet>
      <dgm:spPr/>
    </dgm:pt>
    <dgm:pt modelId="{3F0C435A-3BCD-4389-82E9-664BA625D679}" type="pres">
      <dgm:prSet presAssocID="{747AAF2B-0928-4420-8935-98FC5C8F24BF}" presName="aSpace" presStyleCnt="0"/>
      <dgm:spPr/>
    </dgm:pt>
    <dgm:pt modelId="{F7AE6CBE-33BA-4BE1-A93A-06776987DFA7}" type="pres">
      <dgm:prSet presAssocID="{EE7667BA-148F-41B8-8653-DB5EC4DFD32D}" presName="aNode" presStyleLbl="fgAcc1" presStyleIdx="2" presStyleCnt="3">
        <dgm:presLayoutVars>
          <dgm:bulletEnabled val="1"/>
        </dgm:presLayoutVars>
      </dgm:prSet>
      <dgm:spPr/>
    </dgm:pt>
    <dgm:pt modelId="{1315704C-BDEF-4752-A450-762201395A64}" type="pres">
      <dgm:prSet presAssocID="{EE7667BA-148F-41B8-8653-DB5EC4DFD32D}" presName="aSpace" presStyleCnt="0"/>
      <dgm:spPr/>
    </dgm:pt>
  </dgm:ptLst>
  <dgm:cxnLst>
    <dgm:cxn modelId="{2867070C-B8EC-480C-B0CB-AD6882C694DF}" type="presOf" srcId="{EE7667BA-148F-41B8-8653-DB5EC4DFD32D}" destId="{F7AE6CBE-33BA-4BE1-A93A-06776987DFA7}" srcOrd="0" destOrd="0" presId="urn:microsoft.com/office/officeart/2005/8/layout/pyramid2"/>
    <dgm:cxn modelId="{F19B662F-A81B-4287-AE14-7115FF794A5B}" srcId="{F0F131F7-7F4C-4483-A8DE-7776FBA2F31C}" destId="{D93161A6-BB2F-400F-BDA3-EEE65831E5E0}" srcOrd="0" destOrd="0" parTransId="{F820880C-5708-4EB5-A238-E585203A06A0}" sibTransId="{47096441-D02D-46BC-876E-2CF86389B2D0}"/>
    <dgm:cxn modelId="{DAD70536-F920-49C9-B53C-57F9E8AE497C}" type="presOf" srcId="{747AAF2B-0928-4420-8935-98FC5C8F24BF}" destId="{E6DA3296-EEF7-49C7-978D-2F14D38A014D}" srcOrd="0" destOrd="0" presId="urn:microsoft.com/office/officeart/2005/8/layout/pyramid2"/>
    <dgm:cxn modelId="{A0B88A96-BF20-48E0-AE36-D4DCA1E02CBC}" srcId="{F0F131F7-7F4C-4483-A8DE-7776FBA2F31C}" destId="{EE7667BA-148F-41B8-8653-DB5EC4DFD32D}" srcOrd="2" destOrd="0" parTransId="{08EB629D-1715-46CF-988D-72F07F74AB77}" sibTransId="{F22B2065-1AFC-4BF9-B717-A12323EB69EA}"/>
    <dgm:cxn modelId="{88DBE9A2-661A-462F-9108-C913A2B32E11}" srcId="{F0F131F7-7F4C-4483-A8DE-7776FBA2F31C}" destId="{747AAF2B-0928-4420-8935-98FC5C8F24BF}" srcOrd="1" destOrd="0" parTransId="{3DD2682B-ADA5-4EFA-A8A4-0F48388A4A3A}" sibTransId="{7D84612A-7357-474C-A937-1D9ED885E99C}"/>
    <dgm:cxn modelId="{1B08F7A6-7D9C-499F-982A-031CB19C2D3A}" type="presOf" srcId="{F0F131F7-7F4C-4483-A8DE-7776FBA2F31C}" destId="{36F28764-0763-4BBA-A65A-86674EB222A1}" srcOrd="0" destOrd="0" presId="urn:microsoft.com/office/officeart/2005/8/layout/pyramid2"/>
    <dgm:cxn modelId="{569121F7-09EE-40C4-9F70-0097437D43DC}" type="presOf" srcId="{D93161A6-BB2F-400F-BDA3-EEE65831E5E0}" destId="{139E6891-8BED-4DCD-8A8E-9B38D829C28B}" srcOrd="0" destOrd="0" presId="urn:microsoft.com/office/officeart/2005/8/layout/pyramid2"/>
    <dgm:cxn modelId="{F2B04BA4-6B48-4295-9AFC-618DAEEE4358}" type="presParOf" srcId="{36F28764-0763-4BBA-A65A-86674EB222A1}" destId="{18036279-2637-4094-ABDC-54740D10517B}" srcOrd="0" destOrd="0" presId="urn:microsoft.com/office/officeart/2005/8/layout/pyramid2"/>
    <dgm:cxn modelId="{EB43E532-8881-4AF8-8069-104141BEA8D2}" type="presParOf" srcId="{36F28764-0763-4BBA-A65A-86674EB222A1}" destId="{C20119E8-8E00-44A1-8E24-CA577EAD1711}" srcOrd="1" destOrd="0" presId="urn:microsoft.com/office/officeart/2005/8/layout/pyramid2"/>
    <dgm:cxn modelId="{B371898D-6CF7-4116-945B-6E146F285811}" type="presParOf" srcId="{C20119E8-8E00-44A1-8E24-CA577EAD1711}" destId="{139E6891-8BED-4DCD-8A8E-9B38D829C28B}" srcOrd="0" destOrd="0" presId="urn:microsoft.com/office/officeart/2005/8/layout/pyramid2"/>
    <dgm:cxn modelId="{1F2F2B23-1E63-4919-A46D-4330BD1F59A9}" type="presParOf" srcId="{C20119E8-8E00-44A1-8E24-CA577EAD1711}" destId="{50171DDC-3769-4013-BEBD-9367A6817DAB}" srcOrd="1" destOrd="0" presId="urn:microsoft.com/office/officeart/2005/8/layout/pyramid2"/>
    <dgm:cxn modelId="{4409FD6B-F2AF-4271-8F02-B9CFD87F2247}" type="presParOf" srcId="{C20119E8-8E00-44A1-8E24-CA577EAD1711}" destId="{E6DA3296-EEF7-49C7-978D-2F14D38A014D}" srcOrd="2" destOrd="0" presId="urn:microsoft.com/office/officeart/2005/8/layout/pyramid2"/>
    <dgm:cxn modelId="{7C1AD49C-7B17-4F38-B43C-5933E4E7DA85}" type="presParOf" srcId="{C20119E8-8E00-44A1-8E24-CA577EAD1711}" destId="{3F0C435A-3BCD-4389-82E9-664BA625D679}" srcOrd="3" destOrd="0" presId="urn:microsoft.com/office/officeart/2005/8/layout/pyramid2"/>
    <dgm:cxn modelId="{68F54F89-FAA5-4C21-BD08-9B0EE0D1A339}" type="presParOf" srcId="{C20119E8-8E00-44A1-8E24-CA577EAD1711}" destId="{F7AE6CBE-33BA-4BE1-A93A-06776987DFA7}" srcOrd="4" destOrd="0" presId="urn:microsoft.com/office/officeart/2005/8/layout/pyramid2"/>
    <dgm:cxn modelId="{B9FF45F2-63E8-49EB-BC3C-BC67697C4B85}" type="presParOf" srcId="{C20119E8-8E00-44A1-8E24-CA577EAD1711}" destId="{1315704C-BDEF-4752-A450-762201395A6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52475E-16D1-440C-AAA9-4961871D5316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6F6CB71-AA94-49B1-AC45-F08E86859383}">
      <dgm:prSet phldrT="[Text]" custT="1"/>
      <dgm:spPr/>
      <dgm:t>
        <a:bodyPr/>
        <a:lstStyle/>
        <a:p>
          <a:r>
            <a:rPr lang="en-US" sz="2400" dirty="0"/>
            <a:t>Hospital readmission</a:t>
          </a:r>
        </a:p>
      </dgm:t>
    </dgm:pt>
    <dgm:pt modelId="{BA9A763A-1F05-4CA4-8113-F1D50E4716B8}" type="parTrans" cxnId="{A0CA9668-6D03-40EB-B131-10867527E597}">
      <dgm:prSet/>
      <dgm:spPr/>
      <dgm:t>
        <a:bodyPr/>
        <a:lstStyle/>
        <a:p>
          <a:endParaRPr lang="en-US"/>
        </a:p>
      </dgm:t>
    </dgm:pt>
    <dgm:pt modelId="{B40ACE53-E94B-428B-9AFD-CFDB1D6A1C1B}" type="sibTrans" cxnId="{A0CA9668-6D03-40EB-B131-10867527E597}">
      <dgm:prSet/>
      <dgm:spPr/>
      <dgm:t>
        <a:bodyPr/>
        <a:lstStyle/>
        <a:p>
          <a:endParaRPr lang="en-US"/>
        </a:p>
      </dgm:t>
    </dgm:pt>
    <dgm:pt modelId="{7A46DD1D-FD69-4590-9618-20D3C497ACDB}">
      <dgm:prSet phldrT="[Text]" custT="1"/>
      <dgm:spPr/>
      <dgm:t>
        <a:bodyPr/>
        <a:lstStyle/>
        <a:p>
          <a:r>
            <a:rPr lang="en-US" sz="2400" dirty="0"/>
            <a:t>Length of hospital stay</a:t>
          </a:r>
        </a:p>
      </dgm:t>
    </dgm:pt>
    <dgm:pt modelId="{7A3F109F-E02F-4533-91B4-8180B591CEA6}" type="parTrans" cxnId="{5B18F05E-476E-4116-9F9F-0C3414DD7A75}">
      <dgm:prSet/>
      <dgm:spPr/>
      <dgm:t>
        <a:bodyPr/>
        <a:lstStyle/>
        <a:p>
          <a:endParaRPr lang="en-US"/>
        </a:p>
      </dgm:t>
    </dgm:pt>
    <dgm:pt modelId="{7FE68E47-ADC4-4FA2-A0FB-808110BB0883}" type="sibTrans" cxnId="{5B18F05E-476E-4116-9F9F-0C3414DD7A75}">
      <dgm:prSet/>
      <dgm:spPr/>
      <dgm:t>
        <a:bodyPr/>
        <a:lstStyle/>
        <a:p>
          <a:endParaRPr lang="en-US"/>
        </a:p>
      </dgm:t>
    </dgm:pt>
    <dgm:pt modelId="{6CF38EF7-7906-436C-8ECA-86A75C91F7A5}">
      <dgm:prSet phldrT="[Text]" custT="1"/>
      <dgm:spPr/>
      <dgm:t>
        <a:bodyPr/>
        <a:lstStyle/>
        <a:p>
          <a:r>
            <a:rPr lang="en-US" sz="2400" dirty="0"/>
            <a:t>Contact with mental health or medical services</a:t>
          </a:r>
        </a:p>
      </dgm:t>
    </dgm:pt>
    <dgm:pt modelId="{4624A0BA-5AD9-4739-95A0-AABEFC6C1A56}" type="parTrans" cxnId="{6934AD75-DBED-4B3D-B3A3-D30D2B1A5C27}">
      <dgm:prSet/>
      <dgm:spPr/>
      <dgm:t>
        <a:bodyPr/>
        <a:lstStyle/>
        <a:p>
          <a:endParaRPr lang="en-US"/>
        </a:p>
      </dgm:t>
    </dgm:pt>
    <dgm:pt modelId="{9448AE11-5B82-4723-9FDC-A400B396698D}" type="sibTrans" cxnId="{6934AD75-DBED-4B3D-B3A3-D30D2B1A5C27}">
      <dgm:prSet/>
      <dgm:spPr/>
      <dgm:t>
        <a:bodyPr/>
        <a:lstStyle/>
        <a:p>
          <a:endParaRPr lang="en-US"/>
        </a:p>
      </dgm:t>
    </dgm:pt>
    <dgm:pt modelId="{CD928E83-F40B-4103-B09B-11EBA895BE77}">
      <dgm:prSet phldrT="[Text]" custT="1"/>
      <dgm:spPr/>
      <dgm:t>
        <a:bodyPr/>
        <a:lstStyle/>
        <a:p>
          <a:r>
            <a:rPr lang="en-US" sz="2400" dirty="0"/>
            <a:t>Service intensity</a:t>
          </a:r>
        </a:p>
      </dgm:t>
    </dgm:pt>
    <dgm:pt modelId="{479045DA-F703-47D6-9BC6-DD44AA05C477}" type="parTrans" cxnId="{D2D2A3CC-D4D3-4D80-A53B-5172374CF897}">
      <dgm:prSet/>
      <dgm:spPr/>
      <dgm:t>
        <a:bodyPr/>
        <a:lstStyle/>
        <a:p>
          <a:endParaRPr lang="en-US"/>
        </a:p>
      </dgm:t>
    </dgm:pt>
    <dgm:pt modelId="{D1BC0E93-3A81-4538-942F-ECEAE550BE4D}" type="sibTrans" cxnId="{D2D2A3CC-D4D3-4D80-A53B-5172374CF897}">
      <dgm:prSet/>
      <dgm:spPr/>
      <dgm:t>
        <a:bodyPr/>
        <a:lstStyle/>
        <a:p>
          <a:endParaRPr lang="en-US"/>
        </a:p>
      </dgm:t>
    </dgm:pt>
    <dgm:pt modelId="{C03140A7-3EB7-4596-B7EF-1542884E88F5}">
      <dgm:prSet phldrT="[Text]" custT="1"/>
      <dgm:spPr/>
      <dgm:t>
        <a:bodyPr/>
        <a:lstStyle/>
        <a:p>
          <a:r>
            <a:rPr lang="en-US" sz="2400" dirty="0"/>
            <a:t>Compliance with medication</a:t>
          </a:r>
        </a:p>
      </dgm:t>
    </dgm:pt>
    <dgm:pt modelId="{CE544D20-8821-4285-887A-80423EF433B3}" type="parTrans" cxnId="{E7B5DA43-5557-45BF-9E2C-1EE5C9F7E423}">
      <dgm:prSet/>
      <dgm:spPr/>
      <dgm:t>
        <a:bodyPr/>
        <a:lstStyle/>
        <a:p>
          <a:endParaRPr lang="en-US"/>
        </a:p>
      </dgm:t>
    </dgm:pt>
    <dgm:pt modelId="{6FA94F9C-D7B1-4492-B4C8-7D8E8C95D27B}" type="sibTrans" cxnId="{E7B5DA43-5557-45BF-9E2C-1EE5C9F7E423}">
      <dgm:prSet/>
      <dgm:spPr/>
      <dgm:t>
        <a:bodyPr/>
        <a:lstStyle/>
        <a:p>
          <a:endParaRPr lang="en-US"/>
        </a:p>
      </dgm:t>
    </dgm:pt>
    <dgm:pt modelId="{0FE89A00-B308-4845-8F33-0C4C58E8740A}" type="pres">
      <dgm:prSet presAssocID="{EF52475E-16D1-440C-AAA9-4961871D5316}" presName="linear" presStyleCnt="0">
        <dgm:presLayoutVars>
          <dgm:dir/>
          <dgm:animLvl val="lvl"/>
          <dgm:resizeHandles val="exact"/>
        </dgm:presLayoutVars>
      </dgm:prSet>
      <dgm:spPr/>
    </dgm:pt>
    <dgm:pt modelId="{75A43CDF-9AC7-43AF-963B-499FDFEE2D31}" type="pres">
      <dgm:prSet presAssocID="{C6F6CB71-AA94-49B1-AC45-F08E86859383}" presName="parentLin" presStyleCnt="0"/>
      <dgm:spPr/>
    </dgm:pt>
    <dgm:pt modelId="{AA99BFD7-2297-4451-9868-5E2327A4236A}" type="pres">
      <dgm:prSet presAssocID="{C6F6CB71-AA94-49B1-AC45-F08E86859383}" presName="parentLeftMargin" presStyleLbl="node1" presStyleIdx="0" presStyleCnt="5"/>
      <dgm:spPr/>
    </dgm:pt>
    <dgm:pt modelId="{067B3EC2-4B8E-4AEE-BC00-C3510604D3A4}" type="pres">
      <dgm:prSet presAssocID="{C6F6CB71-AA94-49B1-AC45-F08E8685938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197E659-3E67-4A68-BE25-0A34A5527AD3}" type="pres">
      <dgm:prSet presAssocID="{C6F6CB71-AA94-49B1-AC45-F08E86859383}" presName="negativeSpace" presStyleCnt="0"/>
      <dgm:spPr/>
    </dgm:pt>
    <dgm:pt modelId="{C6961232-CC4F-46EF-A002-539FD627EED6}" type="pres">
      <dgm:prSet presAssocID="{C6F6CB71-AA94-49B1-AC45-F08E86859383}" presName="childText" presStyleLbl="conFgAcc1" presStyleIdx="0" presStyleCnt="5">
        <dgm:presLayoutVars>
          <dgm:bulletEnabled val="1"/>
        </dgm:presLayoutVars>
      </dgm:prSet>
      <dgm:spPr/>
    </dgm:pt>
    <dgm:pt modelId="{2DDEC241-0363-422F-B6DB-1162A874C5EF}" type="pres">
      <dgm:prSet presAssocID="{B40ACE53-E94B-428B-9AFD-CFDB1D6A1C1B}" presName="spaceBetweenRectangles" presStyleCnt="0"/>
      <dgm:spPr/>
    </dgm:pt>
    <dgm:pt modelId="{BE079054-D54E-429C-A178-2C90F01D3541}" type="pres">
      <dgm:prSet presAssocID="{7A46DD1D-FD69-4590-9618-20D3C497ACDB}" presName="parentLin" presStyleCnt="0"/>
      <dgm:spPr/>
    </dgm:pt>
    <dgm:pt modelId="{26FC8116-FDE4-4950-A0FF-4BD8A9BE88BD}" type="pres">
      <dgm:prSet presAssocID="{7A46DD1D-FD69-4590-9618-20D3C497ACDB}" presName="parentLeftMargin" presStyleLbl="node1" presStyleIdx="0" presStyleCnt="5"/>
      <dgm:spPr/>
    </dgm:pt>
    <dgm:pt modelId="{BDD51CDD-9125-40E9-95E3-794555C98C19}" type="pres">
      <dgm:prSet presAssocID="{7A46DD1D-FD69-4590-9618-20D3C497ACD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9053A37-EA11-4088-8DE5-095CC340D04C}" type="pres">
      <dgm:prSet presAssocID="{7A46DD1D-FD69-4590-9618-20D3C497ACDB}" presName="negativeSpace" presStyleCnt="0"/>
      <dgm:spPr/>
    </dgm:pt>
    <dgm:pt modelId="{593F6F8D-17CD-472F-A2F7-8C62DB6ED6DA}" type="pres">
      <dgm:prSet presAssocID="{7A46DD1D-FD69-4590-9618-20D3C497ACDB}" presName="childText" presStyleLbl="conFgAcc1" presStyleIdx="1" presStyleCnt="5">
        <dgm:presLayoutVars>
          <dgm:bulletEnabled val="1"/>
        </dgm:presLayoutVars>
      </dgm:prSet>
      <dgm:spPr/>
    </dgm:pt>
    <dgm:pt modelId="{D38DA9B7-8CC8-428D-848D-8F6F0B9FE1FF}" type="pres">
      <dgm:prSet presAssocID="{7FE68E47-ADC4-4FA2-A0FB-808110BB0883}" presName="spaceBetweenRectangles" presStyleCnt="0"/>
      <dgm:spPr/>
    </dgm:pt>
    <dgm:pt modelId="{077892EA-0D30-46AF-ADA6-61175BCD8ED5}" type="pres">
      <dgm:prSet presAssocID="{6CF38EF7-7906-436C-8ECA-86A75C91F7A5}" presName="parentLin" presStyleCnt="0"/>
      <dgm:spPr/>
    </dgm:pt>
    <dgm:pt modelId="{82CC0273-87A6-460C-A1E2-FA593960FB6A}" type="pres">
      <dgm:prSet presAssocID="{6CF38EF7-7906-436C-8ECA-86A75C91F7A5}" presName="parentLeftMargin" presStyleLbl="node1" presStyleIdx="1" presStyleCnt="5"/>
      <dgm:spPr/>
    </dgm:pt>
    <dgm:pt modelId="{44A8255B-FC7D-4A53-A7B5-34BF17E0E2D5}" type="pres">
      <dgm:prSet presAssocID="{6CF38EF7-7906-436C-8ECA-86A75C91F7A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3E12D63-4701-4359-BD03-048AEF3D7E40}" type="pres">
      <dgm:prSet presAssocID="{6CF38EF7-7906-436C-8ECA-86A75C91F7A5}" presName="negativeSpace" presStyleCnt="0"/>
      <dgm:spPr/>
    </dgm:pt>
    <dgm:pt modelId="{16CEEF5B-68CE-4ADF-A290-2A8C3B67E47F}" type="pres">
      <dgm:prSet presAssocID="{6CF38EF7-7906-436C-8ECA-86A75C91F7A5}" presName="childText" presStyleLbl="conFgAcc1" presStyleIdx="2" presStyleCnt="5">
        <dgm:presLayoutVars>
          <dgm:bulletEnabled val="1"/>
        </dgm:presLayoutVars>
      </dgm:prSet>
      <dgm:spPr/>
    </dgm:pt>
    <dgm:pt modelId="{9EED8691-71BA-4F91-AB8D-DA1F7781373B}" type="pres">
      <dgm:prSet presAssocID="{9448AE11-5B82-4723-9FDC-A400B396698D}" presName="spaceBetweenRectangles" presStyleCnt="0"/>
      <dgm:spPr/>
    </dgm:pt>
    <dgm:pt modelId="{A7B59D94-AC7C-4371-A3F1-A0084743BD1D}" type="pres">
      <dgm:prSet presAssocID="{CD928E83-F40B-4103-B09B-11EBA895BE77}" presName="parentLin" presStyleCnt="0"/>
      <dgm:spPr/>
    </dgm:pt>
    <dgm:pt modelId="{D4BE447A-F826-4790-B142-38C7C9511412}" type="pres">
      <dgm:prSet presAssocID="{CD928E83-F40B-4103-B09B-11EBA895BE77}" presName="parentLeftMargin" presStyleLbl="node1" presStyleIdx="2" presStyleCnt="5"/>
      <dgm:spPr/>
    </dgm:pt>
    <dgm:pt modelId="{7AABD052-A2EE-402A-A2C1-4455FDAC8272}" type="pres">
      <dgm:prSet presAssocID="{CD928E83-F40B-4103-B09B-11EBA895BE7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893DB2E-180E-412C-8D21-0A07E22AF383}" type="pres">
      <dgm:prSet presAssocID="{CD928E83-F40B-4103-B09B-11EBA895BE77}" presName="negativeSpace" presStyleCnt="0"/>
      <dgm:spPr/>
    </dgm:pt>
    <dgm:pt modelId="{0B38D8F6-0012-481D-864A-B1FBDA0DAD82}" type="pres">
      <dgm:prSet presAssocID="{CD928E83-F40B-4103-B09B-11EBA895BE77}" presName="childText" presStyleLbl="conFgAcc1" presStyleIdx="3" presStyleCnt="5">
        <dgm:presLayoutVars>
          <dgm:bulletEnabled val="1"/>
        </dgm:presLayoutVars>
      </dgm:prSet>
      <dgm:spPr/>
    </dgm:pt>
    <dgm:pt modelId="{D8371F2B-BC1F-4E6C-9AD0-98E6DDA2FBE3}" type="pres">
      <dgm:prSet presAssocID="{D1BC0E93-3A81-4538-942F-ECEAE550BE4D}" presName="spaceBetweenRectangles" presStyleCnt="0"/>
      <dgm:spPr/>
    </dgm:pt>
    <dgm:pt modelId="{426253AC-F866-4E29-A4C7-0499DD354A7C}" type="pres">
      <dgm:prSet presAssocID="{C03140A7-3EB7-4596-B7EF-1542884E88F5}" presName="parentLin" presStyleCnt="0"/>
      <dgm:spPr/>
    </dgm:pt>
    <dgm:pt modelId="{07E6E4C8-8A62-4259-B3C1-46D835AC9197}" type="pres">
      <dgm:prSet presAssocID="{C03140A7-3EB7-4596-B7EF-1542884E88F5}" presName="parentLeftMargin" presStyleLbl="node1" presStyleIdx="3" presStyleCnt="5"/>
      <dgm:spPr/>
    </dgm:pt>
    <dgm:pt modelId="{D70346DF-CE3F-48F6-818B-E5B252F83F22}" type="pres">
      <dgm:prSet presAssocID="{C03140A7-3EB7-4596-B7EF-1542884E88F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89FAEF3-8877-4964-93FB-E533171FAEAC}" type="pres">
      <dgm:prSet presAssocID="{C03140A7-3EB7-4596-B7EF-1542884E88F5}" presName="negativeSpace" presStyleCnt="0"/>
      <dgm:spPr/>
    </dgm:pt>
    <dgm:pt modelId="{3DFE5F01-B884-4A6C-9404-18F564FD39E0}" type="pres">
      <dgm:prSet presAssocID="{C03140A7-3EB7-4596-B7EF-1542884E88F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B3ECB09-1DED-4509-AB1F-9C7CE002A1D0}" type="presOf" srcId="{6CF38EF7-7906-436C-8ECA-86A75C91F7A5}" destId="{44A8255B-FC7D-4A53-A7B5-34BF17E0E2D5}" srcOrd="1" destOrd="0" presId="urn:microsoft.com/office/officeart/2005/8/layout/list1"/>
    <dgm:cxn modelId="{4A28CB19-E7DA-43FA-9AC7-4535D3807E7E}" type="presOf" srcId="{C03140A7-3EB7-4596-B7EF-1542884E88F5}" destId="{D70346DF-CE3F-48F6-818B-E5B252F83F22}" srcOrd="1" destOrd="0" presId="urn:microsoft.com/office/officeart/2005/8/layout/list1"/>
    <dgm:cxn modelId="{0A75103D-4F21-4882-88DC-820D8BDD38D9}" type="presOf" srcId="{CD928E83-F40B-4103-B09B-11EBA895BE77}" destId="{D4BE447A-F826-4790-B142-38C7C9511412}" srcOrd="0" destOrd="0" presId="urn:microsoft.com/office/officeart/2005/8/layout/list1"/>
    <dgm:cxn modelId="{5B18F05E-476E-4116-9F9F-0C3414DD7A75}" srcId="{EF52475E-16D1-440C-AAA9-4961871D5316}" destId="{7A46DD1D-FD69-4590-9618-20D3C497ACDB}" srcOrd="1" destOrd="0" parTransId="{7A3F109F-E02F-4533-91B4-8180B591CEA6}" sibTransId="{7FE68E47-ADC4-4FA2-A0FB-808110BB0883}"/>
    <dgm:cxn modelId="{E7B5DA43-5557-45BF-9E2C-1EE5C9F7E423}" srcId="{EF52475E-16D1-440C-AAA9-4961871D5316}" destId="{C03140A7-3EB7-4596-B7EF-1542884E88F5}" srcOrd="4" destOrd="0" parTransId="{CE544D20-8821-4285-887A-80423EF433B3}" sibTransId="{6FA94F9C-D7B1-4492-B4C8-7D8E8C95D27B}"/>
    <dgm:cxn modelId="{A0CA9668-6D03-40EB-B131-10867527E597}" srcId="{EF52475E-16D1-440C-AAA9-4961871D5316}" destId="{C6F6CB71-AA94-49B1-AC45-F08E86859383}" srcOrd="0" destOrd="0" parTransId="{BA9A763A-1F05-4CA4-8113-F1D50E4716B8}" sibTransId="{B40ACE53-E94B-428B-9AFD-CFDB1D6A1C1B}"/>
    <dgm:cxn modelId="{01AF5069-0637-4E03-B1BF-FCE0D6874E21}" type="presOf" srcId="{6CF38EF7-7906-436C-8ECA-86A75C91F7A5}" destId="{82CC0273-87A6-460C-A1E2-FA593960FB6A}" srcOrd="0" destOrd="0" presId="urn:microsoft.com/office/officeart/2005/8/layout/list1"/>
    <dgm:cxn modelId="{6934AD75-DBED-4B3D-B3A3-D30D2B1A5C27}" srcId="{EF52475E-16D1-440C-AAA9-4961871D5316}" destId="{6CF38EF7-7906-436C-8ECA-86A75C91F7A5}" srcOrd="2" destOrd="0" parTransId="{4624A0BA-5AD9-4739-95A0-AABEFC6C1A56}" sibTransId="{9448AE11-5B82-4723-9FDC-A400B396698D}"/>
    <dgm:cxn modelId="{EF3EE756-0AE5-43A8-9C8B-5C13D4D3ADEB}" type="presOf" srcId="{C6F6CB71-AA94-49B1-AC45-F08E86859383}" destId="{067B3EC2-4B8E-4AEE-BC00-C3510604D3A4}" srcOrd="1" destOrd="0" presId="urn:microsoft.com/office/officeart/2005/8/layout/list1"/>
    <dgm:cxn modelId="{BFEACE88-D602-4319-B849-7231C91FF5F7}" type="presOf" srcId="{C6F6CB71-AA94-49B1-AC45-F08E86859383}" destId="{AA99BFD7-2297-4451-9868-5E2327A4236A}" srcOrd="0" destOrd="0" presId="urn:microsoft.com/office/officeart/2005/8/layout/list1"/>
    <dgm:cxn modelId="{FFFCD28B-30F2-4C14-9237-0DF9B85B1A4C}" type="presOf" srcId="{CD928E83-F40B-4103-B09B-11EBA895BE77}" destId="{7AABD052-A2EE-402A-A2C1-4455FDAC8272}" srcOrd="1" destOrd="0" presId="urn:microsoft.com/office/officeart/2005/8/layout/list1"/>
    <dgm:cxn modelId="{61F92A90-BA0A-468F-8DA1-030A99D20981}" type="presOf" srcId="{EF52475E-16D1-440C-AAA9-4961871D5316}" destId="{0FE89A00-B308-4845-8F33-0C4C58E8740A}" srcOrd="0" destOrd="0" presId="urn:microsoft.com/office/officeart/2005/8/layout/list1"/>
    <dgm:cxn modelId="{C8A35E9E-3712-4B55-8F3D-C6FD5CC7F676}" type="presOf" srcId="{7A46DD1D-FD69-4590-9618-20D3C497ACDB}" destId="{BDD51CDD-9125-40E9-95E3-794555C98C19}" srcOrd="1" destOrd="0" presId="urn:microsoft.com/office/officeart/2005/8/layout/list1"/>
    <dgm:cxn modelId="{D2D2A3CC-D4D3-4D80-A53B-5172374CF897}" srcId="{EF52475E-16D1-440C-AAA9-4961871D5316}" destId="{CD928E83-F40B-4103-B09B-11EBA895BE77}" srcOrd="3" destOrd="0" parTransId="{479045DA-F703-47D6-9BC6-DD44AA05C477}" sibTransId="{D1BC0E93-3A81-4538-942F-ECEAE550BE4D}"/>
    <dgm:cxn modelId="{E8419FDB-2782-44AB-B8AE-3A1F4199101F}" type="presOf" srcId="{C03140A7-3EB7-4596-B7EF-1542884E88F5}" destId="{07E6E4C8-8A62-4259-B3C1-46D835AC9197}" srcOrd="0" destOrd="0" presId="urn:microsoft.com/office/officeart/2005/8/layout/list1"/>
    <dgm:cxn modelId="{41C0B9E1-C8F9-4599-AEE6-82C7807DA8EA}" type="presOf" srcId="{7A46DD1D-FD69-4590-9618-20D3C497ACDB}" destId="{26FC8116-FDE4-4950-A0FF-4BD8A9BE88BD}" srcOrd="0" destOrd="0" presId="urn:microsoft.com/office/officeart/2005/8/layout/list1"/>
    <dgm:cxn modelId="{DEB02905-7595-4398-9F43-4D5A00F82005}" type="presParOf" srcId="{0FE89A00-B308-4845-8F33-0C4C58E8740A}" destId="{75A43CDF-9AC7-43AF-963B-499FDFEE2D31}" srcOrd="0" destOrd="0" presId="urn:microsoft.com/office/officeart/2005/8/layout/list1"/>
    <dgm:cxn modelId="{332781CC-971A-4281-841B-92984061AD1F}" type="presParOf" srcId="{75A43CDF-9AC7-43AF-963B-499FDFEE2D31}" destId="{AA99BFD7-2297-4451-9868-5E2327A4236A}" srcOrd="0" destOrd="0" presId="urn:microsoft.com/office/officeart/2005/8/layout/list1"/>
    <dgm:cxn modelId="{E1CBC332-062E-49D2-88B6-8D7FDF59CB35}" type="presParOf" srcId="{75A43CDF-9AC7-43AF-963B-499FDFEE2D31}" destId="{067B3EC2-4B8E-4AEE-BC00-C3510604D3A4}" srcOrd="1" destOrd="0" presId="urn:microsoft.com/office/officeart/2005/8/layout/list1"/>
    <dgm:cxn modelId="{64663128-9825-4BBE-8048-EEAB28DA49BD}" type="presParOf" srcId="{0FE89A00-B308-4845-8F33-0C4C58E8740A}" destId="{6197E659-3E67-4A68-BE25-0A34A5527AD3}" srcOrd="1" destOrd="0" presId="urn:microsoft.com/office/officeart/2005/8/layout/list1"/>
    <dgm:cxn modelId="{40CB50F6-99CB-4A3B-8264-24F55AFDF795}" type="presParOf" srcId="{0FE89A00-B308-4845-8F33-0C4C58E8740A}" destId="{C6961232-CC4F-46EF-A002-539FD627EED6}" srcOrd="2" destOrd="0" presId="urn:microsoft.com/office/officeart/2005/8/layout/list1"/>
    <dgm:cxn modelId="{3025F7CE-94AF-4DE9-87E9-2C2DD4BEBB15}" type="presParOf" srcId="{0FE89A00-B308-4845-8F33-0C4C58E8740A}" destId="{2DDEC241-0363-422F-B6DB-1162A874C5EF}" srcOrd="3" destOrd="0" presId="urn:microsoft.com/office/officeart/2005/8/layout/list1"/>
    <dgm:cxn modelId="{1CECE333-9FAC-482D-8A8B-65136F2AACD2}" type="presParOf" srcId="{0FE89A00-B308-4845-8F33-0C4C58E8740A}" destId="{BE079054-D54E-429C-A178-2C90F01D3541}" srcOrd="4" destOrd="0" presId="urn:microsoft.com/office/officeart/2005/8/layout/list1"/>
    <dgm:cxn modelId="{4F556C2C-2168-4F3B-84A3-BD5BF82481D4}" type="presParOf" srcId="{BE079054-D54E-429C-A178-2C90F01D3541}" destId="{26FC8116-FDE4-4950-A0FF-4BD8A9BE88BD}" srcOrd="0" destOrd="0" presId="urn:microsoft.com/office/officeart/2005/8/layout/list1"/>
    <dgm:cxn modelId="{77894135-C2E3-4044-B3C1-CA808348745C}" type="presParOf" srcId="{BE079054-D54E-429C-A178-2C90F01D3541}" destId="{BDD51CDD-9125-40E9-95E3-794555C98C19}" srcOrd="1" destOrd="0" presId="urn:microsoft.com/office/officeart/2005/8/layout/list1"/>
    <dgm:cxn modelId="{99BC0940-5B55-4851-A224-62EF8ACBDF32}" type="presParOf" srcId="{0FE89A00-B308-4845-8F33-0C4C58E8740A}" destId="{79053A37-EA11-4088-8DE5-095CC340D04C}" srcOrd="5" destOrd="0" presId="urn:microsoft.com/office/officeart/2005/8/layout/list1"/>
    <dgm:cxn modelId="{0003104C-8BBF-47EA-B25F-72E25B6FF165}" type="presParOf" srcId="{0FE89A00-B308-4845-8F33-0C4C58E8740A}" destId="{593F6F8D-17CD-472F-A2F7-8C62DB6ED6DA}" srcOrd="6" destOrd="0" presId="urn:microsoft.com/office/officeart/2005/8/layout/list1"/>
    <dgm:cxn modelId="{939AF663-74B0-4C88-AD17-91BAA38CCDBA}" type="presParOf" srcId="{0FE89A00-B308-4845-8F33-0C4C58E8740A}" destId="{D38DA9B7-8CC8-428D-848D-8F6F0B9FE1FF}" srcOrd="7" destOrd="0" presId="urn:microsoft.com/office/officeart/2005/8/layout/list1"/>
    <dgm:cxn modelId="{2E1078A6-1116-44AD-84D7-F550D7878BCD}" type="presParOf" srcId="{0FE89A00-B308-4845-8F33-0C4C58E8740A}" destId="{077892EA-0D30-46AF-ADA6-61175BCD8ED5}" srcOrd="8" destOrd="0" presId="urn:microsoft.com/office/officeart/2005/8/layout/list1"/>
    <dgm:cxn modelId="{AC210FFF-313D-49D3-A136-76A6661411F4}" type="presParOf" srcId="{077892EA-0D30-46AF-ADA6-61175BCD8ED5}" destId="{82CC0273-87A6-460C-A1E2-FA593960FB6A}" srcOrd="0" destOrd="0" presId="urn:microsoft.com/office/officeart/2005/8/layout/list1"/>
    <dgm:cxn modelId="{33D0A331-674C-48F4-9277-AD62C32C22AB}" type="presParOf" srcId="{077892EA-0D30-46AF-ADA6-61175BCD8ED5}" destId="{44A8255B-FC7D-4A53-A7B5-34BF17E0E2D5}" srcOrd="1" destOrd="0" presId="urn:microsoft.com/office/officeart/2005/8/layout/list1"/>
    <dgm:cxn modelId="{A594BD8F-9CFC-4916-BCB3-7205C44F80B2}" type="presParOf" srcId="{0FE89A00-B308-4845-8F33-0C4C58E8740A}" destId="{53E12D63-4701-4359-BD03-048AEF3D7E40}" srcOrd="9" destOrd="0" presId="urn:microsoft.com/office/officeart/2005/8/layout/list1"/>
    <dgm:cxn modelId="{45D6FA8D-D205-4E3D-B6B1-55526CE2240F}" type="presParOf" srcId="{0FE89A00-B308-4845-8F33-0C4C58E8740A}" destId="{16CEEF5B-68CE-4ADF-A290-2A8C3B67E47F}" srcOrd="10" destOrd="0" presId="urn:microsoft.com/office/officeart/2005/8/layout/list1"/>
    <dgm:cxn modelId="{E9F85BBB-C0B3-458C-A32C-033F432EA249}" type="presParOf" srcId="{0FE89A00-B308-4845-8F33-0C4C58E8740A}" destId="{9EED8691-71BA-4F91-AB8D-DA1F7781373B}" srcOrd="11" destOrd="0" presId="urn:microsoft.com/office/officeart/2005/8/layout/list1"/>
    <dgm:cxn modelId="{1B0EE688-70AD-40F0-AE9E-F4854AFCB631}" type="presParOf" srcId="{0FE89A00-B308-4845-8F33-0C4C58E8740A}" destId="{A7B59D94-AC7C-4371-A3F1-A0084743BD1D}" srcOrd="12" destOrd="0" presId="urn:microsoft.com/office/officeart/2005/8/layout/list1"/>
    <dgm:cxn modelId="{0DD2F063-F007-40F6-BD15-6B0A9D82A848}" type="presParOf" srcId="{A7B59D94-AC7C-4371-A3F1-A0084743BD1D}" destId="{D4BE447A-F826-4790-B142-38C7C9511412}" srcOrd="0" destOrd="0" presId="urn:microsoft.com/office/officeart/2005/8/layout/list1"/>
    <dgm:cxn modelId="{C5EA7114-A7A9-4CF8-8555-060D25E18A8D}" type="presParOf" srcId="{A7B59D94-AC7C-4371-A3F1-A0084743BD1D}" destId="{7AABD052-A2EE-402A-A2C1-4455FDAC8272}" srcOrd="1" destOrd="0" presId="urn:microsoft.com/office/officeart/2005/8/layout/list1"/>
    <dgm:cxn modelId="{617677A5-E1BD-434D-AF31-E9078BEBD1D2}" type="presParOf" srcId="{0FE89A00-B308-4845-8F33-0C4C58E8740A}" destId="{F893DB2E-180E-412C-8D21-0A07E22AF383}" srcOrd="13" destOrd="0" presId="urn:microsoft.com/office/officeart/2005/8/layout/list1"/>
    <dgm:cxn modelId="{31381268-22B5-47AD-B486-30B872F6A16C}" type="presParOf" srcId="{0FE89A00-B308-4845-8F33-0C4C58E8740A}" destId="{0B38D8F6-0012-481D-864A-B1FBDA0DAD82}" srcOrd="14" destOrd="0" presId="urn:microsoft.com/office/officeart/2005/8/layout/list1"/>
    <dgm:cxn modelId="{03A0DCC7-6AFB-489E-ABEC-85CD20967803}" type="presParOf" srcId="{0FE89A00-B308-4845-8F33-0C4C58E8740A}" destId="{D8371F2B-BC1F-4E6C-9AD0-98E6DDA2FBE3}" srcOrd="15" destOrd="0" presId="urn:microsoft.com/office/officeart/2005/8/layout/list1"/>
    <dgm:cxn modelId="{7FE40174-D79B-4599-BDC0-966F70960101}" type="presParOf" srcId="{0FE89A00-B308-4845-8F33-0C4C58E8740A}" destId="{426253AC-F866-4E29-A4C7-0499DD354A7C}" srcOrd="16" destOrd="0" presId="urn:microsoft.com/office/officeart/2005/8/layout/list1"/>
    <dgm:cxn modelId="{84234451-26BD-47D9-89A9-BB51BA3F0960}" type="presParOf" srcId="{426253AC-F866-4E29-A4C7-0499DD354A7C}" destId="{07E6E4C8-8A62-4259-B3C1-46D835AC9197}" srcOrd="0" destOrd="0" presId="urn:microsoft.com/office/officeart/2005/8/layout/list1"/>
    <dgm:cxn modelId="{8D43E3C0-6FB1-49F7-8D6E-5431225FA070}" type="presParOf" srcId="{426253AC-F866-4E29-A4C7-0499DD354A7C}" destId="{D70346DF-CE3F-48F6-818B-E5B252F83F22}" srcOrd="1" destOrd="0" presId="urn:microsoft.com/office/officeart/2005/8/layout/list1"/>
    <dgm:cxn modelId="{D2C960D7-E445-48F0-92C8-7A8FC2259102}" type="presParOf" srcId="{0FE89A00-B308-4845-8F33-0C4C58E8740A}" destId="{089FAEF3-8877-4964-93FB-E533171FAEAC}" srcOrd="17" destOrd="0" presId="urn:microsoft.com/office/officeart/2005/8/layout/list1"/>
    <dgm:cxn modelId="{CB078DA4-4975-47A7-92AF-04F3BDA82D17}" type="presParOf" srcId="{0FE89A00-B308-4845-8F33-0C4C58E8740A}" destId="{3DFE5F01-B884-4A6C-9404-18F564FD39E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52475E-16D1-440C-AAA9-4961871D5316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6F6CB71-AA94-49B1-AC45-F08E86859383}">
      <dgm:prSet phldrT="[Text]" custT="1"/>
      <dgm:spPr/>
      <dgm:t>
        <a:bodyPr/>
        <a:lstStyle/>
        <a:p>
          <a:r>
            <a:rPr lang="en-US" sz="2400" dirty="0"/>
            <a:t>General mental state</a:t>
          </a:r>
        </a:p>
      </dgm:t>
    </dgm:pt>
    <dgm:pt modelId="{BA9A763A-1F05-4CA4-8113-F1D50E4716B8}" type="parTrans" cxnId="{A0CA9668-6D03-40EB-B131-10867527E597}">
      <dgm:prSet/>
      <dgm:spPr/>
      <dgm:t>
        <a:bodyPr/>
        <a:lstStyle/>
        <a:p>
          <a:endParaRPr lang="en-US"/>
        </a:p>
      </dgm:t>
    </dgm:pt>
    <dgm:pt modelId="{B40ACE53-E94B-428B-9AFD-CFDB1D6A1C1B}" type="sibTrans" cxnId="{A0CA9668-6D03-40EB-B131-10867527E597}">
      <dgm:prSet/>
      <dgm:spPr/>
      <dgm:t>
        <a:bodyPr/>
        <a:lstStyle/>
        <a:p>
          <a:endParaRPr lang="en-US"/>
        </a:p>
      </dgm:t>
    </dgm:pt>
    <dgm:pt modelId="{AC9CE8D2-FC25-4006-9B48-1102D3810A8C}">
      <dgm:prSet phldrT="[Text]" custT="1"/>
      <dgm:spPr/>
      <dgm:t>
        <a:bodyPr/>
        <a:lstStyle/>
        <a:p>
          <a:r>
            <a:rPr lang="en-US" sz="2400" dirty="0"/>
            <a:t>Psychopathology</a:t>
          </a:r>
        </a:p>
      </dgm:t>
    </dgm:pt>
    <dgm:pt modelId="{82C9C116-4D74-4EA9-B5EA-43CBD313A878}" type="parTrans" cxnId="{84DBA58C-BBF0-4B78-B09C-3F20244CE9DD}">
      <dgm:prSet/>
      <dgm:spPr/>
      <dgm:t>
        <a:bodyPr/>
        <a:lstStyle/>
        <a:p>
          <a:endParaRPr lang="en-US"/>
        </a:p>
      </dgm:t>
    </dgm:pt>
    <dgm:pt modelId="{2F355A4A-70A9-450F-969C-467E19057FE4}" type="sibTrans" cxnId="{84DBA58C-BBF0-4B78-B09C-3F20244CE9DD}">
      <dgm:prSet/>
      <dgm:spPr/>
      <dgm:t>
        <a:bodyPr/>
        <a:lstStyle/>
        <a:p>
          <a:endParaRPr lang="en-US"/>
        </a:p>
      </dgm:t>
    </dgm:pt>
    <dgm:pt modelId="{728A13D0-F85C-4591-A187-32779B179CEE}">
      <dgm:prSet phldrT="[Text]" custT="1"/>
      <dgm:spPr/>
      <dgm:t>
        <a:bodyPr/>
        <a:lstStyle/>
        <a:p>
          <a:r>
            <a:rPr lang="en-US" sz="2400" dirty="0"/>
            <a:t>Social functioning</a:t>
          </a:r>
        </a:p>
      </dgm:t>
    </dgm:pt>
    <dgm:pt modelId="{12438E20-AC3E-45EF-8FAC-411FD574C62A}" type="parTrans" cxnId="{31A2E82D-4FE8-4EE0-9167-B89342515B9C}">
      <dgm:prSet/>
      <dgm:spPr/>
      <dgm:t>
        <a:bodyPr/>
        <a:lstStyle/>
        <a:p>
          <a:endParaRPr lang="en-US"/>
        </a:p>
      </dgm:t>
    </dgm:pt>
    <dgm:pt modelId="{802734B2-FCD7-4660-BAE0-33A2446E2418}" type="sibTrans" cxnId="{31A2E82D-4FE8-4EE0-9167-B89342515B9C}">
      <dgm:prSet/>
      <dgm:spPr/>
      <dgm:t>
        <a:bodyPr/>
        <a:lstStyle/>
        <a:p>
          <a:endParaRPr lang="en-US"/>
        </a:p>
      </dgm:t>
    </dgm:pt>
    <dgm:pt modelId="{B0737CC5-5D81-4643-9ED3-78952A1CEC56}">
      <dgm:prSet phldrT="[Text]" custT="1"/>
      <dgm:spPr/>
      <dgm:t>
        <a:bodyPr/>
        <a:lstStyle/>
        <a:p>
          <a:r>
            <a:rPr lang="en-US" sz="2400" dirty="0"/>
            <a:t>Quality of life</a:t>
          </a:r>
        </a:p>
      </dgm:t>
    </dgm:pt>
    <dgm:pt modelId="{93876B10-78BF-41F0-B8C4-8CDC13D0C00E}" type="parTrans" cxnId="{B35AB157-5142-44A7-86EC-3F2C52A05A03}">
      <dgm:prSet/>
      <dgm:spPr/>
      <dgm:t>
        <a:bodyPr/>
        <a:lstStyle/>
        <a:p>
          <a:endParaRPr lang="en-US"/>
        </a:p>
      </dgm:t>
    </dgm:pt>
    <dgm:pt modelId="{204D23B6-50BA-48D0-9BB4-E4ABA7CCA10B}" type="sibTrans" cxnId="{B35AB157-5142-44A7-86EC-3F2C52A05A03}">
      <dgm:prSet/>
      <dgm:spPr/>
      <dgm:t>
        <a:bodyPr/>
        <a:lstStyle/>
        <a:p>
          <a:endParaRPr lang="en-US"/>
        </a:p>
      </dgm:t>
    </dgm:pt>
    <dgm:pt modelId="{120565E9-7AB2-46E7-A2CF-1A8D6AC85DB4}">
      <dgm:prSet phldrT="[Text]" custT="1"/>
      <dgm:spPr/>
      <dgm:t>
        <a:bodyPr/>
        <a:lstStyle/>
        <a:p>
          <a:r>
            <a:rPr lang="en-US" sz="2400" dirty="0"/>
            <a:t>Offenses resulting in arrest</a:t>
          </a:r>
        </a:p>
      </dgm:t>
    </dgm:pt>
    <dgm:pt modelId="{DCA1173D-6190-4C78-A2A6-AF29EF555779}" type="parTrans" cxnId="{F89BF1BF-FF9E-45A2-8390-6526D858D5CA}">
      <dgm:prSet/>
      <dgm:spPr/>
      <dgm:t>
        <a:bodyPr/>
        <a:lstStyle/>
        <a:p>
          <a:endParaRPr lang="en-US"/>
        </a:p>
      </dgm:t>
    </dgm:pt>
    <dgm:pt modelId="{4A9B361D-B25F-4502-BCA6-9E35ACDDFA15}" type="sibTrans" cxnId="{F89BF1BF-FF9E-45A2-8390-6526D858D5CA}">
      <dgm:prSet/>
      <dgm:spPr/>
      <dgm:t>
        <a:bodyPr/>
        <a:lstStyle/>
        <a:p>
          <a:endParaRPr lang="en-US"/>
        </a:p>
      </dgm:t>
    </dgm:pt>
    <dgm:pt modelId="{F36B8CD9-603C-49F5-A464-90255B447B5D}">
      <dgm:prSet phldrT="[Text]" custT="1"/>
      <dgm:spPr/>
      <dgm:t>
        <a:bodyPr/>
        <a:lstStyle/>
        <a:p>
          <a:r>
            <a:rPr lang="en-US" sz="2400" dirty="0"/>
            <a:t>Homelessness</a:t>
          </a:r>
        </a:p>
      </dgm:t>
    </dgm:pt>
    <dgm:pt modelId="{CA73854A-EA86-4500-9471-48E68ABE3AB2}" type="parTrans" cxnId="{B36878C4-74AC-4D23-B474-F8AF14DF1ECD}">
      <dgm:prSet/>
      <dgm:spPr/>
      <dgm:t>
        <a:bodyPr/>
        <a:lstStyle/>
        <a:p>
          <a:endParaRPr lang="en-US"/>
        </a:p>
      </dgm:t>
    </dgm:pt>
    <dgm:pt modelId="{79C39E81-FF8E-4F03-A361-D0649C882CAB}" type="sibTrans" cxnId="{B36878C4-74AC-4D23-B474-F8AF14DF1ECD}">
      <dgm:prSet/>
      <dgm:spPr/>
      <dgm:t>
        <a:bodyPr/>
        <a:lstStyle/>
        <a:p>
          <a:endParaRPr lang="en-US"/>
        </a:p>
      </dgm:t>
    </dgm:pt>
    <dgm:pt modelId="{0FE89A00-B308-4845-8F33-0C4C58E8740A}" type="pres">
      <dgm:prSet presAssocID="{EF52475E-16D1-440C-AAA9-4961871D5316}" presName="linear" presStyleCnt="0">
        <dgm:presLayoutVars>
          <dgm:dir/>
          <dgm:animLvl val="lvl"/>
          <dgm:resizeHandles val="exact"/>
        </dgm:presLayoutVars>
      </dgm:prSet>
      <dgm:spPr/>
    </dgm:pt>
    <dgm:pt modelId="{75A43CDF-9AC7-43AF-963B-499FDFEE2D31}" type="pres">
      <dgm:prSet presAssocID="{C6F6CB71-AA94-49B1-AC45-F08E86859383}" presName="parentLin" presStyleCnt="0"/>
      <dgm:spPr/>
    </dgm:pt>
    <dgm:pt modelId="{AA99BFD7-2297-4451-9868-5E2327A4236A}" type="pres">
      <dgm:prSet presAssocID="{C6F6CB71-AA94-49B1-AC45-F08E86859383}" presName="parentLeftMargin" presStyleLbl="node1" presStyleIdx="0" presStyleCnt="6"/>
      <dgm:spPr/>
    </dgm:pt>
    <dgm:pt modelId="{067B3EC2-4B8E-4AEE-BC00-C3510604D3A4}" type="pres">
      <dgm:prSet presAssocID="{C6F6CB71-AA94-49B1-AC45-F08E8685938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197E659-3E67-4A68-BE25-0A34A5527AD3}" type="pres">
      <dgm:prSet presAssocID="{C6F6CB71-AA94-49B1-AC45-F08E86859383}" presName="negativeSpace" presStyleCnt="0"/>
      <dgm:spPr/>
    </dgm:pt>
    <dgm:pt modelId="{C6961232-CC4F-46EF-A002-539FD627EED6}" type="pres">
      <dgm:prSet presAssocID="{C6F6CB71-AA94-49B1-AC45-F08E86859383}" presName="childText" presStyleLbl="conFgAcc1" presStyleIdx="0" presStyleCnt="6">
        <dgm:presLayoutVars>
          <dgm:bulletEnabled val="1"/>
        </dgm:presLayoutVars>
      </dgm:prSet>
      <dgm:spPr/>
    </dgm:pt>
    <dgm:pt modelId="{2211E3FC-E15A-4A1F-B054-495D7B08307A}" type="pres">
      <dgm:prSet presAssocID="{B40ACE53-E94B-428B-9AFD-CFDB1D6A1C1B}" presName="spaceBetweenRectangles" presStyleCnt="0"/>
      <dgm:spPr/>
    </dgm:pt>
    <dgm:pt modelId="{B33C0324-A66E-4A10-89BD-7C7B8AF8BDF4}" type="pres">
      <dgm:prSet presAssocID="{AC9CE8D2-FC25-4006-9B48-1102D3810A8C}" presName="parentLin" presStyleCnt="0"/>
      <dgm:spPr/>
    </dgm:pt>
    <dgm:pt modelId="{68AC4350-C8CF-43D1-8A5A-CB06774A57EC}" type="pres">
      <dgm:prSet presAssocID="{AC9CE8D2-FC25-4006-9B48-1102D3810A8C}" presName="parentLeftMargin" presStyleLbl="node1" presStyleIdx="0" presStyleCnt="6"/>
      <dgm:spPr/>
    </dgm:pt>
    <dgm:pt modelId="{9DCDA157-D426-4D8B-9371-372430CC4FE7}" type="pres">
      <dgm:prSet presAssocID="{AC9CE8D2-FC25-4006-9B48-1102D3810A8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14DBA3A-100A-45A0-8F6C-B92CCB4C091B}" type="pres">
      <dgm:prSet presAssocID="{AC9CE8D2-FC25-4006-9B48-1102D3810A8C}" presName="negativeSpace" presStyleCnt="0"/>
      <dgm:spPr/>
    </dgm:pt>
    <dgm:pt modelId="{437B4658-E464-4B24-9FFB-7E4352E89F75}" type="pres">
      <dgm:prSet presAssocID="{AC9CE8D2-FC25-4006-9B48-1102D3810A8C}" presName="childText" presStyleLbl="conFgAcc1" presStyleIdx="1" presStyleCnt="6">
        <dgm:presLayoutVars>
          <dgm:bulletEnabled val="1"/>
        </dgm:presLayoutVars>
      </dgm:prSet>
      <dgm:spPr/>
    </dgm:pt>
    <dgm:pt modelId="{E9FE2021-D1CA-4B46-8D98-A71C9F4A2D21}" type="pres">
      <dgm:prSet presAssocID="{2F355A4A-70A9-450F-969C-467E19057FE4}" presName="spaceBetweenRectangles" presStyleCnt="0"/>
      <dgm:spPr/>
    </dgm:pt>
    <dgm:pt modelId="{88F7D8CB-2160-457C-9A0B-94A7AF4F53B9}" type="pres">
      <dgm:prSet presAssocID="{728A13D0-F85C-4591-A187-32779B179CEE}" presName="parentLin" presStyleCnt="0"/>
      <dgm:spPr/>
    </dgm:pt>
    <dgm:pt modelId="{F614F3D7-F976-420B-82DE-DD7341B9A2A7}" type="pres">
      <dgm:prSet presAssocID="{728A13D0-F85C-4591-A187-32779B179CEE}" presName="parentLeftMargin" presStyleLbl="node1" presStyleIdx="1" presStyleCnt="6"/>
      <dgm:spPr/>
    </dgm:pt>
    <dgm:pt modelId="{DD8A8F09-02FD-4F68-861E-AECDEADB1AE7}" type="pres">
      <dgm:prSet presAssocID="{728A13D0-F85C-4591-A187-32779B179CE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8A242F3-2AA3-4392-A885-02630CE7F726}" type="pres">
      <dgm:prSet presAssocID="{728A13D0-F85C-4591-A187-32779B179CEE}" presName="negativeSpace" presStyleCnt="0"/>
      <dgm:spPr/>
    </dgm:pt>
    <dgm:pt modelId="{3B56618F-FED5-4695-9305-86B7883C4043}" type="pres">
      <dgm:prSet presAssocID="{728A13D0-F85C-4591-A187-32779B179CEE}" presName="childText" presStyleLbl="conFgAcc1" presStyleIdx="2" presStyleCnt="6">
        <dgm:presLayoutVars>
          <dgm:bulletEnabled val="1"/>
        </dgm:presLayoutVars>
      </dgm:prSet>
      <dgm:spPr/>
    </dgm:pt>
    <dgm:pt modelId="{86B46793-D19C-458A-B873-B1CA0848D648}" type="pres">
      <dgm:prSet presAssocID="{802734B2-FCD7-4660-BAE0-33A2446E2418}" presName="spaceBetweenRectangles" presStyleCnt="0"/>
      <dgm:spPr/>
    </dgm:pt>
    <dgm:pt modelId="{FD5CEBA7-0CF0-4FAC-83BE-89424C8E78FD}" type="pres">
      <dgm:prSet presAssocID="{B0737CC5-5D81-4643-9ED3-78952A1CEC56}" presName="parentLin" presStyleCnt="0"/>
      <dgm:spPr/>
    </dgm:pt>
    <dgm:pt modelId="{987F0DE3-B9AB-4C77-9642-E82C6C7C5519}" type="pres">
      <dgm:prSet presAssocID="{B0737CC5-5D81-4643-9ED3-78952A1CEC56}" presName="parentLeftMargin" presStyleLbl="node1" presStyleIdx="2" presStyleCnt="6"/>
      <dgm:spPr/>
    </dgm:pt>
    <dgm:pt modelId="{4BB49809-ABF1-432F-9039-B3006DCD7CC2}" type="pres">
      <dgm:prSet presAssocID="{B0737CC5-5D81-4643-9ED3-78952A1CEC5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71FAC29-E17A-4868-B3B5-59332CB1B64B}" type="pres">
      <dgm:prSet presAssocID="{B0737CC5-5D81-4643-9ED3-78952A1CEC56}" presName="negativeSpace" presStyleCnt="0"/>
      <dgm:spPr/>
    </dgm:pt>
    <dgm:pt modelId="{1815A49B-B99B-417D-98C3-28502AA7CBA8}" type="pres">
      <dgm:prSet presAssocID="{B0737CC5-5D81-4643-9ED3-78952A1CEC56}" presName="childText" presStyleLbl="conFgAcc1" presStyleIdx="3" presStyleCnt="6">
        <dgm:presLayoutVars>
          <dgm:bulletEnabled val="1"/>
        </dgm:presLayoutVars>
      </dgm:prSet>
      <dgm:spPr/>
    </dgm:pt>
    <dgm:pt modelId="{803D3505-8A53-42A2-A6E1-08DE7B3012D1}" type="pres">
      <dgm:prSet presAssocID="{204D23B6-50BA-48D0-9BB4-E4ABA7CCA10B}" presName="spaceBetweenRectangles" presStyleCnt="0"/>
      <dgm:spPr/>
    </dgm:pt>
    <dgm:pt modelId="{6C60E978-0C6A-4B77-9904-B4A332A85804}" type="pres">
      <dgm:prSet presAssocID="{120565E9-7AB2-46E7-A2CF-1A8D6AC85DB4}" presName="parentLin" presStyleCnt="0"/>
      <dgm:spPr/>
    </dgm:pt>
    <dgm:pt modelId="{0C440C54-1F3C-47C8-8785-A45CBF1F2CB9}" type="pres">
      <dgm:prSet presAssocID="{120565E9-7AB2-46E7-A2CF-1A8D6AC85DB4}" presName="parentLeftMargin" presStyleLbl="node1" presStyleIdx="3" presStyleCnt="6"/>
      <dgm:spPr/>
    </dgm:pt>
    <dgm:pt modelId="{07903816-2F64-4DD4-BFFC-60AA4823E00C}" type="pres">
      <dgm:prSet presAssocID="{120565E9-7AB2-46E7-A2CF-1A8D6AC85DB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F55496F-9D4E-432F-829F-16E3537A85E9}" type="pres">
      <dgm:prSet presAssocID="{120565E9-7AB2-46E7-A2CF-1A8D6AC85DB4}" presName="negativeSpace" presStyleCnt="0"/>
      <dgm:spPr/>
    </dgm:pt>
    <dgm:pt modelId="{1C2C9BF9-B990-4B0D-AD78-C14DC94EB718}" type="pres">
      <dgm:prSet presAssocID="{120565E9-7AB2-46E7-A2CF-1A8D6AC85DB4}" presName="childText" presStyleLbl="conFgAcc1" presStyleIdx="4" presStyleCnt="6">
        <dgm:presLayoutVars>
          <dgm:bulletEnabled val="1"/>
        </dgm:presLayoutVars>
      </dgm:prSet>
      <dgm:spPr/>
    </dgm:pt>
    <dgm:pt modelId="{A4848F5D-E393-40D4-AA39-A85B6AC2A3D3}" type="pres">
      <dgm:prSet presAssocID="{4A9B361D-B25F-4502-BCA6-9E35ACDDFA15}" presName="spaceBetweenRectangles" presStyleCnt="0"/>
      <dgm:spPr/>
    </dgm:pt>
    <dgm:pt modelId="{61EE0B5F-EDAC-4252-B318-0A1F18BFF931}" type="pres">
      <dgm:prSet presAssocID="{F36B8CD9-603C-49F5-A464-90255B447B5D}" presName="parentLin" presStyleCnt="0"/>
      <dgm:spPr/>
    </dgm:pt>
    <dgm:pt modelId="{4BA5A53D-0A2F-4642-8DD0-D468D43670A6}" type="pres">
      <dgm:prSet presAssocID="{F36B8CD9-603C-49F5-A464-90255B447B5D}" presName="parentLeftMargin" presStyleLbl="node1" presStyleIdx="4" presStyleCnt="6"/>
      <dgm:spPr/>
    </dgm:pt>
    <dgm:pt modelId="{BC1D23CD-B008-4F93-80F7-45D69B4EF3C0}" type="pres">
      <dgm:prSet presAssocID="{F36B8CD9-603C-49F5-A464-90255B447B5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2ED031B-A909-4004-AE73-6F2FEE6B7196}" type="pres">
      <dgm:prSet presAssocID="{F36B8CD9-603C-49F5-A464-90255B447B5D}" presName="negativeSpace" presStyleCnt="0"/>
      <dgm:spPr/>
    </dgm:pt>
    <dgm:pt modelId="{3DE11FEE-B364-424D-B13A-773E6023B597}" type="pres">
      <dgm:prSet presAssocID="{F36B8CD9-603C-49F5-A464-90255B447B5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79EAF16-FC92-4AB5-9E09-1F87DF4A2341}" type="presOf" srcId="{AC9CE8D2-FC25-4006-9B48-1102D3810A8C}" destId="{68AC4350-C8CF-43D1-8A5A-CB06774A57EC}" srcOrd="0" destOrd="0" presId="urn:microsoft.com/office/officeart/2005/8/layout/list1"/>
    <dgm:cxn modelId="{A0293817-38F9-4E91-A705-B1B7D3F5623A}" type="presOf" srcId="{B0737CC5-5D81-4643-9ED3-78952A1CEC56}" destId="{4BB49809-ABF1-432F-9039-B3006DCD7CC2}" srcOrd="1" destOrd="0" presId="urn:microsoft.com/office/officeart/2005/8/layout/list1"/>
    <dgm:cxn modelId="{31A2E82D-4FE8-4EE0-9167-B89342515B9C}" srcId="{EF52475E-16D1-440C-AAA9-4961871D5316}" destId="{728A13D0-F85C-4591-A187-32779B179CEE}" srcOrd="2" destOrd="0" parTransId="{12438E20-AC3E-45EF-8FAC-411FD574C62A}" sibTransId="{802734B2-FCD7-4660-BAE0-33A2446E2418}"/>
    <dgm:cxn modelId="{A0CA9668-6D03-40EB-B131-10867527E597}" srcId="{EF52475E-16D1-440C-AAA9-4961871D5316}" destId="{C6F6CB71-AA94-49B1-AC45-F08E86859383}" srcOrd="0" destOrd="0" parTransId="{BA9A763A-1F05-4CA4-8113-F1D50E4716B8}" sibTransId="{B40ACE53-E94B-428B-9AFD-CFDB1D6A1C1B}"/>
    <dgm:cxn modelId="{F74A156C-1EFF-45BF-BF52-8AD0BF80C8E4}" type="presOf" srcId="{120565E9-7AB2-46E7-A2CF-1A8D6AC85DB4}" destId="{0C440C54-1F3C-47C8-8785-A45CBF1F2CB9}" srcOrd="0" destOrd="0" presId="urn:microsoft.com/office/officeart/2005/8/layout/list1"/>
    <dgm:cxn modelId="{2AFE136D-33AB-4C52-8B58-022AF0B77383}" type="presOf" srcId="{728A13D0-F85C-4591-A187-32779B179CEE}" destId="{DD8A8F09-02FD-4F68-861E-AECDEADB1AE7}" srcOrd="1" destOrd="0" presId="urn:microsoft.com/office/officeart/2005/8/layout/list1"/>
    <dgm:cxn modelId="{91548973-A825-4299-8281-66E6B393B186}" type="presOf" srcId="{120565E9-7AB2-46E7-A2CF-1A8D6AC85DB4}" destId="{07903816-2F64-4DD4-BFFC-60AA4823E00C}" srcOrd="1" destOrd="0" presId="urn:microsoft.com/office/officeart/2005/8/layout/list1"/>
    <dgm:cxn modelId="{EF3EE756-0AE5-43A8-9C8B-5C13D4D3ADEB}" type="presOf" srcId="{C6F6CB71-AA94-49B1-AC45-F08E86859383}" destId="{067B3EC2-4B8E-4AEE-BC00-C3510604D3A4}" srcOrd="1" destOrd="0" presId="urn:microsoft.com/office/officeart/2005/8/layout/list1"/>
    <dgm:cxn modelId="{6DAA7757-E9C5-4AC1-A5BA-3DAD3C67EE44}" type="presOf" srcId="{F36B8CD9-603C-49F5-A464-90255B447B5D}" destId="{BC1D23CD-B008-4F93-80F7-45D69B4EF3C0}" srcOrd="1" destOrd="0" presId="urn:microsoft.com/office/officeart/2005/8/layout/list1"/>
    <dgm:cxn modelId="{B35AB157-5142-44A7-86EC-3F2C52A05A03}" srcId="{EF52475E-16D1-440C-AAA9-4961871D5316}" destId="{B0737CC5-5D81-4643-9ED3-78952A1CEC56}" srcOrd="3" destOrd="0" parTransId="{93876B10-78BF-41F0-B8C4-8CDC13D0C00E}" sibTransId="{204D23B6-50BA-48D0-9BB4-E4ABA7CCA10B}"/>
    <dgm:cxn modelId="{BFEACE88-D602-4319-B849-7231C91FF5F7}" type="presOf" srcId="{C6F6CB71-AA94-49B1-AC45-F08E86859383}" destId="{AA99BFD7-2297-4451-9868-5E2327A4236A}" srcOrd="0" destOrd="0" presId="urn:microsoft.com/office/officeart/2005/8/layout/list1"/>
    <dgm:cxn modelId="{0FA3758A-3700-4787-B334-5CB1DAB0590F}" type="presOf" srcId="{728A13D0-F85C-4591-A187-32779B179CEE}" destId="{F614F3D7-F976-420B-82DE-DD7341B9A2A7}" srcOrd="0" destOrd="0" presId="urn:microsoft.com/office/officeart/2005/8/layout/list1"/>
    <dgm:cxn modelId="{84DBA58C-BBF0-4B78-B09C-3F20244CE9DD}" srcId="{EF52475E-16D1-440C-AAA9-4961871D5316}" destId="{AC9CE8D2-FC25-4006-9B48-1102D3810A8C}" srcOrd="1" destOrd="0" parTransId="{82C9C116-4D74-4EA9-B5EA-43CBD313A878}" sibTransId="{2F355A4A-70A9-450F-969C-467E19057FE4}"/>
    <dgm:cxn modelId="{61F92A90-BA0A-468F-8DA1-030A99D20981}" type="presOf" srcId="{EF52475E-16D1-440C-AAA9-4961871D5316}" destId="{0FE89A00-B308-4845-8F33-0C4C58E8740A}" srcOrd="0" destOrd="0" presId="urn:microsoft.com/office/officeart/2005/8/layout/list1"/>
    <dgm:cxn modelId="{C5F42CB3-9B63-4428-A71F-21A27AA57027}" type="presOf" srcId="{B0737CC5-5D81-4643-9ED3-78952A1CEC56}" destId="{987F0DE3-B9AB-4C77-9642-E82C6C7C5519}" srcOrd="0" destOrd="0" presId="urn:microsoft.com/office/officeart/2005/8/layout/list1"/>
    <dgm:cxn modelId="{F89BF1BF-FF9E-45A2-8390-6526D858D5CA}" srcId="{EF52475E-16D1-440C-AAA9-4961871D5316}" destId="{120565E9-7AB2-46E7-A2CF-1A8D6AC85DB4}" srcOrd="4" destOrd="0" parTransId="{DCA1173D-6190-4C78-A2A6-AF29EF555779}" sibTransId="{4A9B361D-B25F-4502-BCA6-9E35ACDDFA15}"/>
    <dgm:cxn modelId="{B36878C4-74AC-4D23-B474-F8AF14DF1ECD}" srcId="{EF52475E-16D1-440C-AAA9-4961871D5316}" destId="{F36B8CD9-603C-49F5-A464-90255B447B5D}" srcOrd="5" destOrd="0" parTransId="{CA73854A-EA86-4500-9471-48E68ABE3AB2}" sibTransId="{79C39E81-FF8E-4F03-A361-D0649C882CAB}"/>
    <dgm:cxn modelId="{7F8628C5-1424-452F-89CD-58CC8E842902}" type="presOf" srcId="{AC9CE8D2-FC25-4006-9B48-1102D3810A8C}" destId="{9DCDA157-D426-4D8B-9371-372430CC4FE7}" srcOrd="1" destOrd="0" presId="urn:microsoft.com/office/officeart/2005/8/layout/list1"/>
    <dgm:cxn modelId="{F3D20FDB-FA3F-4DE2-A382-8495CB415110}" type="presOf" srcId="{F36B8CD9-603C-49F5-A464-90255B447B5D}" destId="{4BA5A53D-0A2F-4642-8DD0-D468D43670A6}" srcOrd="0" destOrd="0" presId="urn:microsoft.com/office/officeart/2005/8/layout/list1"/>
    <dgm:cxn modelId="{DEB02905-7595-4398-9F43-4D5A00F82005}" type="presParOf" srcId="{0FE89A00-B308-4845-8F33-0C4C58E8740A}" destId="{75A43CDF-9AC7-43AF-963B-499FDFEE2D31}" srcOrd="0" destOrd="0" presId="urn:microsoft.com/office/officeart/2005/8/layout/list1"/>
    <dgm:cxn modelId="{332781CC-971A-4281-841B-92984061AD1F}" type="presParOf" srcId="{75A43CDF-9AC7-43AF-963B-499FDFEE2D31}" destId="{AA99BFD7-2297-4451-9868-5E2327A4236A}" srcOrd="0" destOrd="0" presId="urn:microsoft.com/office/officeart/2005/8/layout/list1"/>
    <dgm:cxn modelId="{E1CBC332-062E-49D2-88B6-8D7FDF59CB35}" type="presParOf" srcId="{75A43CDF-9AC7-43AF-963B-499FDFEE2D31}" destId="{067B3EC2-4B8E-4AEE-BC00-C3510604D3A4}" srcOrd="1" destOrd="0" presId="urn:microsoft.com/office/officeart/2005/8/layout/list1"/>
    <dgm:cxn modelId="{64663128-9825-4BBE-8048-EEAB28DA49BD}" type="presParOf" srcId="{0FE89A00-B308-4845-8F33-0C4C58E8740A}" destId="{6197E659-3E67-4A68-BE25-0A34A5527AD3}" srcOrd="1" destOrd="0" presId="urn:microsoft.com/office/officeart/2005/8/layout/list1"/>
    <dgm:cxn modelId="{40CB50F6-99CB-4A3B-8264-24F55AFDF795}" type="presParOf" srcId="{0FE89A00-B308-4845-8F33-0C4C58E8740A}" destId="{C6961232-CC4F-46EF-A002-539FD627EED6}" srcOrd="2" destOrd="0" presId="urn:microsoft.com/office/officeart/2005/8/layout/list1"/>
    <dgm:cxn modelId="{0D087FD8-7262-4F88-9489-6F22DDB29381}" type="presParOf" srcId="{0FE89A00-B308-4845-8F33-0C4C58E8740A}" destId="{2211E3FC-E15A-4A1F-B054-495D7B08307A}" srcOrd="3" destOrd="0" presId="urn:microsoft.com/office/officeart/2005/8/layout/list1"/>
    <dgm:cxn modelId="{10013FF5-5A2C-453C-9969-EACE4D94ED61}" type="presParOf" srcId="{0FE89A00-B308-4845-8F33-0C4C58E8740A}" destId="{B33C0324-A66E-4A10-89BD-7C7B8AF8BDF4}" srcOrd="4" destOrd="0" presId="urn:microsoft.com/office/officeart/2005/8/layout/list1"/>
    <dgm:cxn modelId="{0871120C-B387-4D4C-8438-706990430FA1}" type="presParOf" srcId="{B33C0324-A66E-4A10-89BD-7C7B8AF8BDF4}" destId="{68AC4350-C8CF-43D1-8A5A-CB06774A57EC}" srcOrd="0" destOrd="0" presId="urn:microsoft.com/office/officeart/2005/8/layout/list1"/>
    <dgm:cxn modelId="{A11F7EB6-27D5-49AF-971D-65E5C207F0EC}" type="presParOf" srcId="{B33C0324-A66E-4A10-89BD-7C7B8AF8BDF4}" destId="{9DCDA157-D426-4D8B-9371-372430CC4FE7}" srcOrd="1" destOrd="0" presId="urn:microsoft.com/office/officeart/2005/8/layout/list1"/>
    <dgm:cxn modelId="{18236B78-40E7-4E09-BC8A-9FA4B4AF34BE}" type="presParOf" srcId="{0FE89A00-B308-4845-8F33-0C4C58E8740A}" destId="{614DBA3A-100A-45A0-8F6C-B92CCB4C091B}" srcOrd="5" destOrd="0" presId="urn:microsoft.com/office/officeart/2005/8/layout/list1"/>
    <dgm:cxn modelId="{F03A1FCC-38D5-48E3-8C1B-2FD0981F365B}" type="presParOf" srcId="{0FE89A00-B308-4845-8F33-0C4C58E8740A}" destId="{437B4658-E464-4B24-9FFB-7E4352E89F75}" srcOrd="6" destOrd="0" presId="urn:microsoft.com/office/officeart/2005/8/layout/list1"/>
    <dgm:cxn modelId="{CE68A412-A952-4716-9FD0-B16D3CFFD49F}" type="presParOf" srcId="{0FE89A00-B308-4845-8F33-0C4C58E8740A}" destId="{E9FE2021-D1CA-4B46-8D98-A71C9F4A2D21}" srcOrd="7" destOrd="0" presId="urn:microsoft.com/office/officeart/2005/8/layout/list1"/>
    <dgm:cxn modelId="{A837CC01-06F4-4678-B061-E15AA4975C93}" type="presParOf" srcId="{0FE89A00-B308-4845-8F33-0C4C58E8740A}" destId="{88F7D8CB-2160-457C-9A0B-94A7AF4F53B9}" srcOrd="8" destOrd="0" presId="urn:microsoft.com/office/officeart/2005/8/layout/list1"/>
    <dgm:cxn modelId="{1E9E8335-686D-4064-9C34-A6E28B2451D4}" type="presParOf" srcId="{88F7D8CB-2160-457C-9A0B-94A7AF4F53B9}" destId="{F614F3D7-F976-420B-82DE-DD7341B9A2A7}" srcOrd="0" destOrd="0" presId="urn:microsoft.com/office/officeart/2005/8/layout/list1"/>
    <dgm:cxn modelId="{7495FF76-0325-4A4A-B5B6-E393AD9A092D}" type="presParOf" srcId="{88F7D8CB-2160-457C-9A0B-94A7AF4F53B9}" destId="{DD8A8F09-02FD-4F68-861E-AECDEADB1AE7}" srcOrd="1" destOrd="0" presId="urn:microsoft.com/office/officeart/2005/8/layout/list1"/>
    <dgm:cxn modelId="{AE899EF9-5A32-4793-87CE-6F7D9F7EABDC}" type="presParOf" srcId="{0FE89A00-B308-4845-8F33-0C4C58E8740A}" destId="{78A242F3-2AA3-4392-A885-02630CE7F726}" srcOrd="9" destOrd="0" presId="urn:microsoft.com/office/officeart/2005/8/layout/list1"/>
    <dgm:cxn modelId="{919EDFB3-8BE7-4960-A25D-92EF7231A603}" type="presParOf" srcId="{0FE89A00-B308-4845-8F33-0C4C58E8740A}" destId="{3B56618F-FED5-4695-9305-86B7883C4043}" srcOrd="10" destOrd="0" presId="urn:microsoft.com/office/officeart/2005/8/layout/list1"/>
    <dgm:cxn modelId="{EB0648AE-03C9-48CF-980A-C74B6898B780}" type="presParOf" srcId="{0FE89A00-B308-4845-8F33-0C4C58E8740A}" destId="{86B46793-D19C-458A-B873-B1CA0848D648}" srcOrd="11" destOrd="0" presId="urn:microsoft.com/office/officeart/2005/8/layout/list1"/>
    <dgm:cxn modelId="{23E020E0-9203-402B-9596-DE33AB3CB80A}" type="presParOf" srcId="{0FE89A00-B308-4845-8F33-0C4C58E8740A}" destId="{FD5CEBA7-0CF0-4FAC-83BE-89424C8E78FD}" srcOrd="12" destOrd="0" presId="urn:microsoft.com/office/officeart/2005/8/layout/list1"/>
    <dgm:cxn modelId="{93A904D7-2A5F-47A1-A8A3-ADEB3B24BBF0}" type="presParOf" srcId="{FD5CEBA7-0CF0-4FAC-83BE-89424C8E78FD}" destId="{987F0DE3-B9AB-4C77-9642-E82C6C7C5519}" srcOrd="0" destOrd="0" presId="urn:microsoft.com/office/officeart/2005/8/layout/list1"/>
    <dgm:cxn modelId="{33D65F58-7E51-48C2-AB1F-11CD5EAC5958}" type="presParOf" srcId="{FD5CEBA7-0CF0-4FAC-83BE-89424C8E78FD}" destId="{4BB49809-ABF1-432F-9039-B3006DCD7CC2}" srcOrd="1" destOrd="0" presId="urn:microsoft.com/office/officeart/2005/8/layout/list1"/>
    <dgm:cxn modelId="{B78AC7D9-4DD7-41F9-9D6D-EC88C400A9CE}" type="presParOf" srcId="{0FE89A00-B308-4845-8F33-0C4C58E8740A}" destId="{471FAC29-E17A-4868-B3B5-59332CB1B64B}" srcOrd="13" destOrd="0" presId="urn:microsoft.com/office/officeart/2005/8/layout/list1"/>
    <dgm:cxn modelId="{6DC260F8-2A4B-4635-BAB4-DE79F8F92CC7}" type="presParOf" srcId="{0FE89A00-B308-4845-8F33-0C4C58E8740A}" destId="{1815A49B-B99B-417D-98C3-28502AA7CBA8}" srcOrd="14" destOrd="0" presId="urn:microsoft.com/office/officeart/2005/8/layout/list1"/>
    <dgm:cxn modelId="{64113DC8-F1B9-4EB2-93B3-CE289B18636A}" type="presParOf" srcId="{0FE89A00-B308-4845-8F33-0C4C58E8740A}" destId="{803D3505-8A53-42A2-A6E1-08DE7B3012D1}" srcOrd="15" destOrd="0" presId="urn:microsoft.com/office/officeart/2005/8/layout/list1"/>
    <dgm:cxn modelId="{5F72B547-A633-41AE-B98D-109CE714C97F}" type="presParOf" srcId="{0FE89A00-B308-4845-8F33-0C4C58E8740A}" destId="{6C60E978-0C6A-4B77-9904-B4A332A85804}" srcOrd="16" destOrd="0" presId="urn:microsoft.com/office/officeart/2005/8/layout/list1"/>
    <dgm:cxn modelId="{4613CCB2-D19B-423D-A622-4F344EC9F974}" type="presParOf" srcId="{6C60E978-0C6A-4B77-9904-B4A332A85804}" destId="{0C440C54-1F3C-47C8-8785-A45CBF1F2CB9}" srcOrd="0" destOrd="0" presId="urn:microsoft.com/office/officeart/2005/8/layout/list1"/>
    <dgm:cxn modelId="{F84D13CA-34B3-4013-8837-29AAD5E22F45}" type="presParOf" srcId="{6C60E978-0C6A-4B77-9904-B4A332A85804}" destId="{07903816-2F64-4DD4-BFFC-60AA4823E00C}" srcOrd="1" destOrd="0" presId="urn:microsoft.com/office/officeart/2005/8/layout/list1"/>
    <dgm:cxn modelId="{57E2BA6E-7DB2-41C3-B72E-9CAEB091371F}" type="presParOf" srcId="{0FE89A00-B308-4845-8F33-0C4C58E8740A}" destId="{BF55496F-9D4E-432F-829F-16E3537A85E9}" srcOrd="17" destOrd="0" presId="urn:microsoft.com/office/officeart/2005/8/layout/list1"/>
    <dgm:cxn modelId="{96764E3E-0BE1-4D41-B50F-197567AEC27D}" type="presParOf" srcId="{0FE89A00-B308-4845-8F33-0C4C58E8740A}" destId="{1C2C9BF9-B990-4B0D-AD78-C14DC94EB718}" srcOrd="18" destOrd="0" presId="urn:microsoft.com/office/officeart/2005/8/layout/list1"/>
    <dgm:cxn modelId="{7EEE9C6B-7332-42B4-918D-048BFB0FC6E8}" type="presParOf" srcId="{0FE89A00-B308-4845-8F33-0C4C58E8740A}" destId="{A4848F5D-E393-40D4-AA39-A85B6AC2A3D3}" srcOrd="19" destOrd="0" presId="urn:microsoft.com/office/officeart/2005/8/layout/list1"/>
    <dgm:cxn modelId="{E25BF384-F506-4554-9D7A-4D88B1F2D5F4}" type="presParOf" srcId="{0FE89A00-B308-4845-8F33-0C4C58E8740A}" destId="{61EE0B5F-EDAC-4252-B318-0A1F18BFF931}" srcOrd="20" destOrd="0" presId="urn:microsoft.com/office/officeart/2005/8/layout/list1"/>
    <dgm:cxn modelId="{AE5AFB68-02EA-4CBA-80FB-3E2F4AA7575F}" type="presParOf" srcId="{61EE0B5F-EDAC-4252-B318-0A1F18BFF931}" destId="{4BA5A53D-0A2F-4642-8DD0-D468D43670A6}" srcOrd="0" destOrd="0" presId="urn:microsoft.com/office/officeart/2005/8/layout/list1"/>
    <dgm:cxn modelId="{BABC8413-D606-4CF9-A968-4D1D6BA1889B}" type="presParOf" srcId="{61EE0B5F-EDAC-4252-B318-0A1F18BFF931}" destId="{BC1D23CD-B008-4F93-80F7-45D69B4EF3C0}" srcOrd="1" destOrd="0" presId="urn:microsoft.com/office/officeart/2005/8/layout/list1"/>
    <dgm:cxn modelId="{750DAD61-8540-463B-8958-9FD572B31DE8}" type="presParOf" srcId="{0FE89A00-B308-4845-8F33-0C4C58E8740A}" destId="{92ED031B-A909-4004-AE73-6F2FEE6B7196}" srcOrd="21" destOrd="0" presId="urn:microsoft.com/office/officeart/2005/8/layout/list1"/>
    <dgm:cxn modelId="{8F4B7C6F-6974-4A1D-946F-C011CB663D0D}" type="presParOf" srcId="{0FE89A00-B308-4845-8F33-0C4C58E8740A}" destId="{3DE11FEE-B364-424D-B13A-773E6023B59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F131F7-7F4C-4483-A8DE-7776FBA2F31C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</dgm:pt>
    <dgm:pt modelId="{D93161A6-BB2F-400F-BDA3-EEE65831E5E0}">
      <dgm:prSet phldrT="[Text]"/>
      <dgm:spPr/>
      <dgm:t>
        <a:bodyPr/>
        <a:lstStyle/>
        <a:p>
          <a:r>
            <a:rPr lang="en-US" dirty="0"/>
            <a:t>Randomized controlled trials</a:t>
          </a:r>
        </a:p>
      </dgm:t>
    </dgm:pt>
    <dgm:pt modelId="{F820880C-5708-4EB5-A238-E585203A06A0}" type="parTrans" cxnId="{F19B662F-A81B-4287-AE14-7115FF794A5B}">
      <dgm:prSet/>
      <dgm:spPr/>
      <dgm:t>
        <a:bodyPr/>
        <a:lstStyle/>
        <a:p>
          <a:endParaRPr lang="en-US"/>
        </a:p>
      </dgm:t>
    </dgm:pt>
    <dgm:pt modelId="{47096441-D02D-46BC-876E-2CF86389B2D0}" type="sibTrans" cxnId="{F19B662F-A81B-4287-AE14-7115FF794A5B}">
      <dgm:prSet/>
      <dgm:spPr/>
      <dgm:t>
        <a:bodyPr/>
        <a:lstStyle/>
        <a:p>
          <a:endParaRPr lang="en-US"/>
        </a:p>
      </dgm:t>
    </dgm:pt>
    <dgm:pt modelId="{747AAF2B-0928-4420-8935-98FC5C8F24BF}">
      <dgm:prSet phldrT="[Text]"/>
      <dgm:spPr/>
      <dgm:t>
        <a:bodyPr/>
        <a:lstStyle/>
        <a:p>
          <a:r>
            <a:rPr lang="en-US" dirty="0"/>
            <a:t>Controlled trials</a:t>
          </a:r>
        </a:p>
      </dgm:t>
    </dgm:pt>
    <dgm:pt modelId="{3DD2682B-ADA5-4EFA-A8A4-0F48388A4A3A}" type="parTrans" cxnId="{88DBE9A2-661A-462F-9108-C913A2B32E11}">
      <dgm:prSet/>
      <dgm:spPr/>
      <dgm:t>
        <a:bodyPr/>
        <a:lstStyle/>
        <a:p>
          <a:endParaRPr lang="en-US"/>
        </a:p>
      </dgm:t>
    </dgm:pt>
    <dgm:pt modelId="{7D84612A-7357-474C-A937-1D9ED885E99C}" type="sibTrans" cxnId="{88DBE9A2-661A-462F-9108-C913A2B32E11}">
      <dgm:prSet/>
      <dgm:spPr/>
      <dgm:t>
        <a:bodyPr/>
        <a:lstStyle/>
        <a:p>
          <a:endParaRPr lang="en-US"/>
        </a:p>
      </dgm:t>
    </dgm:pt>
    <dgm:pt modelId="{EE7667BA-148F-41B8-8653-DB5EC4DFD32D}">
      <dgm:prSet phldrT="[Text]"/>
      <dgm:spPr/>
      <dgm:t>
        <a:bodyPr/>
        <a:lstStyle/>
        <a:p>
          <a:r>
            <a:rPr lang="en-US" dirty="0"/>
            <a:t>Uncontrolled trials</a:t>
          </a:r>
        </a:p>
      </dgm:t>
    </dgm:pt>
    <dgm:pt modelId="{08EB629D-1715-46CF-988D-72F07F74AB77}" type="parTrans" cxnId="{A0B88A96-BF20-48E0-AE36-D4DCA1E02CBC}">
      <dgm:prSet/>
      <dgm:spPr/>
      <dgm:t>
        <a:bodyPr/>
        <a:lstStyle/>
        <a:p>
          <a:endParaRPr lang="en-US"/>
        </a:p>
      </dgm:t>
    </dgm:pt>
    <dgm:pt modelId="{F22B2065-1AFC-4BF9-B717-A12323EB69EA}" type="sibTrans" cxnId="{A0B88A96-BF20-48E0-AE36-D4DCA1E02CBC}">
      <dgm:prSet/>
      <dgm:spPr/>
      <dgm:t>
        <a:bodyPr/>
        <a:lstStyle/>
        <a:p>
          <a:endParaRPr lang="en-US"/>
        </a:p>
      </dgm:t>
    </dgm:pt>
    <dgm:pt modelId="{36F28764-0763-4BBA-A65A-86674EB222A1}" type="pres">
      <dgm:prSet presAssocID="{F0F131F7-7F4C-4483-A8DE-7776FBA2F31C}" presName="compositeShape" presStyleCnt="0">
        <dgm:presLayoutVars>
          <dgm:dir/>
          <dgm:resizeHandles/>
        </dgm:presLayoutVars>
      </dgm:prSet>
      <dgm:spPr/>
    </dgm:pt>
    <dgm:pt modelId="{18036279-2637-4094-ABDC-54740D10517B}" type="pres">
      <dgm:prSet presAssocID="{F0F131F7-7F4C-4483-A8DE-7776FBA2F31C}" presName="pyramid" presStyleLbl="node1" presStyleIdx="0" presStyleCnt="1"/>
      <dgm:spPr/>
    </dgm:pt>
    <dgm:pt modelId="{C20119E8-8E00-44A1-8E24-CA577EAD1711}" type="pres">
      <dgm:prSet presAssocID="{F0F131F7-7F4C-4483-A8DE-7776FBA2F31C}" presName="theList" presStyleCnt="0"/>
      <dgm:spPr/>
    </dgm:pt>
    <dgm:pt modelId="{139E6891-8BED-4DCD-8A8E-9B38D829C28B}" type="pres">
      <dgm:prSet presAssocID="{D93161A6-BB2F-400F-BDA3-EEE65831E5E0}" presName="aNode" presStyleLbl="fgAcc1" presStyleIdx="0" presStyleCnt="3">
        <dgm:presLayoutVars>
          <dgm:bulletEnabled val="1"/>
        </dgm:presLayoutVars>
      </dgm:prSet>
      <dgm:spPr/>
    </dgm:pt>
    <dgm:pt modelId="{50171DDC-3769-4013-BEBD-9367A6817DAB}" type="pres">
      <dgm:prSet presAssocID="{D93161A6-BB2F-400F-BDA3-EEE65831E5E0}" presName="aSpace" presStyleCnt="0"/>
      <dgm:spPr/>
    </dgm:pt>
    <dgm:pt modelId="{E6DA3296-EEF7-49C7-978D-2F14D38A014D}" type="pres">
      <dgm:prSet presAssocID="{747AAF2B-0928-4420-8935-98FC5C8F24BF}" presName="aNode" presStyleLbl="fgAcc1" presStyleIdx="1" presStyleCnt="3">
        <dgm:presLayoutVars>
          <dgm:bulletEnabled val="1"/>
        </dgm:presLayoutVars>
      </dgm:prSet>
      <dgm:spPr/>
    </dgm:pt>
    <dgm:pt modelId="{3F0C435A-3BCD-4389-82E9-664BA625D679}" type="pres">
      <dgm:prSet presAssocID="{747AAF2B-0928-4420-8935-98FC5C8F24BF}" presName="aSpace" presStyleCnt="0"/>
      <dgm:spPr/>
    </dgm:pt>
    <dgm:pt modelId="{F7AE6CBE-33BA-4BE1-A93A-06776987DFA7}" type="pres">
      <dgm:prSet presAssocID="{EE7667BA-148F-41B8-8653-DB5EC4DFD32D}" presName="aNode" presStyleLbl="fgAcc1" presStyleIdx="2" presStyleCnt="3">
        <dgm:presLayoutVars>
          <dgm:bulletEnabled val="1"/>
        </dgm:presLayoutVars>
      </dgm:prSet>
      <dgm:spPr/>
    </dgm:pt>
    <dgm:pt modelId="{1315704C-BDEF-4752-A450-762201395A64}" type="pres">
      <dgm:prSet presAssocID="{EE7667BA-148F-41B8-8653-DB5EC4DFD32D}" presName="aSpace" presStyleCnt="0"/>
      <dgm:spPr/>
    </dgm:pt>
  </dgm:ptLst>
  <dgm:cxnLst>
    <dgm:cxn modelId="{2867070C-B8EC-480C-B0CB-AD6882C694DF}" type="presOf" srcId="{EE7667BA-148F-41B8-8653-DB5EC4DFD32D}" destId="{F7AE6CBE-33BA-4BE1-A93A-06776987DFA7}" srcOrd="0" destOrd="0" presId="urn:microsoft.com/office/officeart/2005/8/layout/pyramid2"/>
    <dgm:cxn modelId="{F19B662F-A81B-4287-AE14-7115FF794A5B}" srcId="{F0F131F7-7F4C-4483-A8DE-7776FBA2F31C}" destId="{D93161A6-BB2F-400F-BDA3-EEE65831E5E0}" srcOrd="0" destOrd="0" parTransId="{F820880C-5708-4EB5-A238-E585203A06A0}" sibTransId="{47096441-D02D-46BC-876E-2CF86389B2D0}"/>
    <dgm:cxn modelId="{DAD70536-F920-49C9-B53C-57F9E8AE497C}" type="presOf" srcId="{747AAF2B-0928-4420-8935-98FC5C8F24BF}" destId="{E6DA3296-EEF7-49C7-978D-2F14D38A014D}" srcOrd="0" destOrd="0" presId="urn:microsoft.com/office/officeart/2005/8/layout/pyramid2"/>
    <dgm:cxn modelId="{A0B88A96-BF20-48E0-AE36-D4DCA1E02CBC}" srcId="{F0F131F7-7F4C-4483-A8DE-7776FBA2F31C}" destId="{EE7667BA-148F-41B8-8653-DB5EC4DFD32D}" srcOrd="2" destOrd="0" parTransId="{08EB629D-1715-46CF-988D-72F07F74AB77}" sibTransId="{F22B2065-1AFC-4BF9-B717-A12323EB69EA}"/>
    <dgm:cxn modelId="{88DBE9A2-661A-462F-9108-C913A2B32E11}" srcId="{F0F131F7-7F4C-4483-A8DE-7776FBA2F31C}" destId="{747AAF2B-0928-4420-8935-98FC5C8F24BF}" srcOrd="1" destOrd="0" parTransId="{3DD2682B-ADA5-4EFA-A8A4-0F48388A4A3A}" sibTransId="{7D84612A-7357-474C-A937-1D9ED885E99C}"/>
    <dgm:cxn modelId="{1B08F7A6-7D9C-499F-982A-031CB19C2D3A}" type="presOf" srcId="{F0F131F7-7F4C-4483-A8DE-7776FBA2F31C}" destId="{36F28764-0763-4BBA-A65A-86674EB222A1}" srcOrd="0" destOrd="0" presId="urn:microsoft.com/office/officeart/2005/8/layout/pyramid2"/>
    <dgm:cxn modelId="{569121F7-09EE-40C4-9F70-0097437D43DC}" type="presOf" srcId="{D93161A6-BB2F-400F-BDA3-EEE65831E5E0}" destId="{139E6891-8BED-4DCD-8A8E-9B38D829C28B}" srcOrd="0" destOrd="0" presId="urn:microsoft.com/office/officeart/2005/8/layout/pyramid2"/>
    <dgm:cxn modelId="{F2B04BA4-6B48-4295-9AFC-618DAEEE4358}" type="presParOf" srcId="{36F28764-0763-4BBA-A65A-86674EB222A1}" destId="{18036279-2637-4094-ABDC-54740D10517B}" srcOrd="0" destOrd="0" presId="urn:microsoft.com/office/officeart/2005/8/layout/pyramid2"/>
    <dgm:cxn modelId="{EB43E532-8881-4AF8-8069-104141BEA8D2}" type="presParOf" srcId="{36F28764-0763-4BBA-A65A-86674EB222A1}" destId="{C20119E8-8E00-44A1-8E24-CA577EAD1711}" srcOrd="1" destOrd="0" presId="urn:microsoft.com/office/officeart/2005/8/layout/pyramid2"/>
    <dgm:cxn modelId="{B371898D-6CF7-4116-945B-6E146F285811}" type="presParOf" srcId="{C20119E8-8E00-44A1-8E24-CA577EAD1711}" destId="{139E6891-8BED-4DCD-8A8E-9B38D829C28B}" srcOrd="0" destOrd="0" presId="urn:microsoft.com/office/officeart/2005/8/layout/pyramid2"/>
    <dgm:cxn modelId="{1F2F2B23-1E63-4919-A46D-4330BD1F59A9}" type="presParOf" srcId="{C20119E8-8E00-44A1-8E24-CA577EAD1711}" destId="{50171DDC-3769-4013-BEBD-9367A6817DAB}" srcOrd="1" destOrd="0" presId="urn:microsoft.com/office/officeart/2005/8/layout/pyramid2"/>
    <dgm:cxn modelId="{4409FD6B-F2AF-4271-8F02-B9CFD87F2247}" type="presParOf" srcId="{C20119E8-8E00-44A1-8E24-CA577EAD1711}" destId="{E6DA3296-EEF7-49C7-978D-2F14D38A014D}" srcOrd="2" destOrd="0" presId="urn:microsoft.com/office/officeart/2005/8/layout/pyramid2"/>
    <dgm:cxn modelId="{7C1AD49C-7B17-4F38-B43C-5933E4E7DA85}" type="presParOf" srcId="{C20119E8-8E00-44A1-8E24-CA577EAD1711}" destId="{3F0C435A-3BCD-4389-82E9-664BA625D679}" srcOrd="3" destOrd="0" presId="urn:microsoft.com/office/officeart/2005/8/layout/pyramid2"/>
    <dgm:cxn modelId="{68F54F89-FAA5-4C21-BD08-9B0EE0D1A339}" type="presParOf" srcId="{C20119E8-8E00-44A1-8E24-CA577EAD1711}" destId="{F7AE6CBE-33BA-4BE1-A93A-06776987DFA7}" srcOrd="4" destOrd="0" presId="urn:microsoft.com/office/officeart/2005/8/layout/pyramid2"/>
    <dgm:cxn modelId="{B9FF45F2-63E8-49EB-BC3C-BC67697C4B85}" type="presParOf" srcId="{C20119E8-8E00-44A1-8E24-CA577EAD1711}" destId="{1315704C-BDEF-4752-A450-762201395A6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C304D9-734A-447A-8A17-EAED64C7CC6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1D9C82-6EDF-4A18-A489-62C96C88140A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000" b="1" baseline="0" dirty="0"/>
            <a:t>Cannot afford cost of care (52%)</a:t>
          </a:r>
        </a:p>
      </dgm:t>
    </dgm:pt>
    <dgm:pt modelId="{D8140209-F69D-4CC0-AFF8-B0B5FC2AD236}" type="parTrans" cxnId="{3CD44AF4-58AE-4FF0-9A2A-E938C6E3213A}">
      <dgm:prSet/>
      <dgm:spPr/>
      <dgm:t>
        <a:bodyPr/>
        <a:lstStyle/>
        <a:p>
          <a:endParaRPr lang="en-US"/>
        </a:p>
      </dgm:t>
    </dgm:pt>
    <dgm:pt modelId="{F7F1652A-1BBB-4657-A338-FC34E14EBD4F}" type="sibTrans" cxnId="{3CD44AF4-58AE-4FF0-9A2A-E938C6E3213A}">
      <dgm:prSet/>
      <dgm:spPr/>
      <dgm:t>
        <a:bodyPr/>
        <a:lstStyle/>
        <a:p>
          <a:endParaRPr lang="en-US"/>
        </a:p>
      </dgm:t>
    </dgm:pt>
    <dgm:pt modelId="{A29F8E52-FC4F-4CF5-8805-8E2730F1FD03}">
      <dgm:prSet phldrT="[Text]" custT="1"/>
      <dgm:spPr/>
      <dgm:t>
        <a:bodyPr/>
        <a:lstStyle/>
        <a:p>
          <a:r>
            <a:rPr lang="en-US" sz="2000" b="1" dirty="0"/>
            <a:t>Not knowing where to go for services (37%)</a:t>
          </a:r>
        </a:p>
      </dgm:t>
    </dgm:pt>
    <dgm:pt modelId="{BCA1496F-2D66-4E91-9E9C-73EFF6B8B6EF}" type="parTrans" cxnId="{76B5EA5B-1D0C-4537-B39D-079D72767753}">
      <dgm:prSet/>
      <dgm:spPr/>
      <dgm:t>
        <a:bodyPr/>
        <a:lstStyle/>
        <a:p>
          <a:endParaRPr lang="en-US"/>
        </a:p>
      </dgm:t>
    </dgm:pt>
    <dgm:pt modelId="{86F2C349-D443-4F65-8663-56616C3B40F4}" type="sibTrans" cxnId="{76B5EA5B-1D0C-4537-B39D-079D72767753}">
      <dgm:prSet/>
      <dgm:spPr/>
      <dgm:t>
        <a:bodyPr/>
        <a:lstStyle/>
        <a:p>
          <a:endParaRPr lang="en-US"/>
        </a:p>
      </dgm:t>
    </dgm:pt>
    <dgm:pt modelId="{4E568059-105C-41A7-9B96-12174798BC83}">
      <dgm:prSet custT="1"/>
      <dgm:spPr/>
      <dgm:t>
        <a:bodyPr/>
        <a:lstStyle/>
        <a:p>
          <a:r>
            <a:rPr lang="en-US" sz="2000" b="1" dirty="0"/>
            <a:t>Concern about being committed to psychiatric hospital or having to take medicine (23%)</a:t>
          </a:r>
        </a:p>
      </dgm:t>
    </dgm:pt>
    <dgm:pt modelId="{1AEEC29E-1FDC-4E22-B6B0-A042790F54ED}" type="parTrans" cxnId="{23DB2685-886B-43F9-B2F3-4DE0332B2ED7}">
      <dgm:prSet/>
      <dgm:spPr/>
      <dgm:t>
        <a:bodyPr/>
        <a:lstStyle/>
        <a:p>
          <a:endParaRPr lang="en-US"/>
        </a:p>
      </dgm:t>
    </dgm:pt>
    <dgm:pt modelId="{334CD123-BE6D-4A34-97AA-DFD7B4739666}" type="sibTrans" cxnId="{23DB2685-886B-43F9-B2F3-4DE0332B2ED7}">
      <dgm:prSet/>
      <dgm:spPr/>
      <dgm:t>
        <a:bodyPr/>
        <a:lstStyle/>
        <a:p>
          <a:endParaRPr lang="en-US"/>
        </a:p>
      </dgm:t>
    </dgm:pt>
    <dgm:pt modelId="{A17DF864-AC0D-4594-9872-79418FB9850A}" type="pres">
      <dgm:prSet presAssocID="{2DC304D9-734A-447A-8A17-EAED64C7CC63}" presName="linear" presStyleCnt="0">
        <dgm:presLayoutVars>
          <dgm:dir/>
          <dgm:animLvl val="lvl"/>
          <dgm:resizeHandles val="exact"/>
        </dgm:presLayoutVars>
      </dgm:prSet>
      <dgm:spPr/>
    </dgm:pt>
    <dgm:pt modelId="{F3C70224-0642-4EDF-8FA7-DA12103DD8FD}" type="pres">
      <dgm:prSet presAssocID="{831D9C82-6EDF-4A18-A489-62C96C88140A}" presName="parentLin" presStyleCnt="0"/>
      <dgm:spPr/>
    </dgm:pt>
    <dgm:pt modelId="{51EE8F3C-6BC0-4AD4-8744-DAE538C20CE0}" type="pres">
      <dgm:prSet presAssocID="{831D9C82-6EDF-4A18-A489-62C96C88140A}" presName="parentLeftMargin" presStyleLbl="node1" presStyleIdx="0" presStyleCnt="3"/>
      <dgm:spPr/>
    </dgm:pt>
    <dgm:pt modelId="{CCC9932E-A9AE-405C-A580-9B10BDAA1975}" type="pres">
      <dgm:prSet presAssocID="{831D9C82-6EDF-4A18-A489-62C96C8814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EEB4DA-8AD5-4FBD-AF6D-85F6EFED2E7B}" type="pres">
      <dgm:prSet presAssocID="{831D9C82-6EDF-4A18-A489-62C96C88140A}" presName="negativeSpace" presStyleCnt="0"/>
      <dgm:spPr/>
    </dgm:pt>
    <dgm:pt modelId="{E9C9E587-3DDD-4893-A71D-65401C49BA83}" type="pres">
      <dgm:prSet presAssocID="{831D9C82-6EDF-4A18-A489-62C96C88140A}" presName="childText" presStyleLbl="conFgAcc1" presStyleIdx="0" presStyleCnt="3">
        <dgm:presLayoutVars>
          <dgm:bulletEnabled val="1"/>
        </dgm:presLayoutVars>
      </dgm:prSet>
      <dgm:spPr/>
    </dgm:pt>
    <dgm:pt modelId="{1F638FBD-CE87-4038-82C1-AD6A6F7CF18E}" type="pres">
      <dgm:prSet presAssocID="{F7F1652A-1BBB-4657-A338-FC34E14EBD4F}" presName="spaceBetweenRectangles" presStyleCnt="0"/>
      <dgm:spPr/>
    </dgm:pt>
    <dgm:pt modelId="{12D134C6-3D3E-439A-B3BE-6728584C2AB5}" type="pres">
      <dgm:prSet presAssocID="{A29F8E52-FC4F-4CF5-8805-8E2730F1FD03}" presName="parentLin" presStyleCnt="0"/>
      <dgm:spPr/>
    </dgm:pt>
    <dgm:pt modelId="{88EF4D56-34A8-4F18-8474-4FF2D8D6F316}" type="pres">
      <dgm:prSet presAssocID="{A29F8E52-FC4F-4CF5-8805-8E2730F1FD03}" presName="parentLeftMargin" presStyleLbl="node1" presStyleIdx="0" presStyleCnt="3"/>
      <dgm:spPr/>
    </dgm:pt>
    <dgm:pt modelId="{C3F7B457-8F0B-40FD-B133-8E35940D4A24}" type="pres">
      <dgm:prSet presAssocID="{A29F8E52-FC4F-4CF5-8805-8E2730F1FD0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EB45AC0-00AC-47E5-A262-F345FB34E600}" type="pres">
      <dgm:prSet presAssocID="{A29F8E52-FC4F-4CF5-8805-8E2730F1FD03}" presName="negativeSpace" presStyleCnt="0"/>
      <dgm:spPr/>
    </dgm:pt>
    <dgm:pt modelId="{6C39D5D0-85CF-4EDF-A85D-9BD6C04E4650}" type="pres">
      <dgm:prSet presAssocID="{A29F8E52-FC4F-4CF5-8805-8E2730F1FD03}" presName="childText" presStyleLbl="conFgAcc1" presStyleIdx="1" presStyleCnt="3">
        <dgm:presLayoutVars>
          <dgm:bulletEnabled val="1"/>
        </dgm:presLayoutVars>
      </dgm:prSet>
      <dgm:spPr/>
    </dgm:pt>
    <dgm:pt modelId="{C1727168-EB21-4F79-BF3E-8B46EC83B325}" type="pres">
      <dgm:prSet presAssocID="{86F2C349-D443-4F65-8663-56616C3B40F4}" presName="spaceBetweenRectangles" presStyleCnt="0"/>
      <dgm:spPr/>
    </dgm:pt>
    <dgm:pt modelId="{B35A0251-6183-4E24-818B-7F335CE4F28C}" type="pres">
      <dgm:prSet presAssocID="{4E568059-105C-41A7-9B96-12174798BC83}" presName="parentLin" presStyleCnt="0"/>
      <dgm:spPr/>
    </dgm:pt>
    <dgm:pt modelId="{B754E4E1-0635-42DA-B84F-D5FDFAD81CD2}" type="pres">
      <dgm:prSet presAssocID="{4E568059-105C-41A7-9B96-12174798BC83}" presName="parentLeftMargin" presStyleLbl="node1" presStyleIdx="1" presStyleCnt="3"/>
      <dgm:spPr/>
    </dgm:pt>
    <dgm:pt modelId="{5B1BAF93-3119-484A-A0C8-EFE79E64DCBF}" type="pres">
      <dgm:prSet presAssocID="{4E568059-105C-41A7-9B96-12174798BC83}" presName="parentText" presStyleLbl="node1" presStyleIdx="2" presStyleCnt="3" custScaleY="172407">
        <dgm:presLayoutVars>
          <dgm:chMax val="0"/>
          <dgm:bulletEnabled val="1"/>
        </dgm:presLayoutVars>
      </dgm:prSet>
      <dgm:spPr/>
    </dgm:pt>
    <dgm:pt modelId="{F8B05B57-82CC-4380-A444-45A4D43DE4A8}" type="pres">
      <dgm:prSet presAssocID="{4E568059-105C-41A7-9B96-12174798BC83}" presName="negativeSpace" presStyleCnt="0"/>
      <dgm:spPr/>
    </dgm:pt>
    <dgm:pt modelId="{13789F65-D60B-4340-A163-541A2587AD75}" type="pres">
      <dgm:prSet presAssocID="{4E568059-105C-41A7-9B96-12174798BC8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6B5EA5B-1D0C-4537-B39D-079D72767753}" srcId="{2DC304D9-734A-447A-8A17-EAED64C7CC63}" destId="{A29F8E52-FC4F-4CF5-8805-8E2730F1FD03}" srcOrd="1" destOrd="0" parTransId="{BCA1496F-2D66-4E91-9E9C-73EFF6B8B6EF}" sibTransId="{86F2C349-D443-4F65-8663-56616C3B40F4}"/>
    <dgm:cxn modelId="{6A47555C-4395-48FE-AA44-45B572222122}" type="presOf" srcId="{831D9C82-6EDF-4A18-A489-62C96C88140A}" destId="{CCC9932E-A9AE-405C-A580-9B10BDAA1975}" srcOrd="1" destOrd="0" presId="urn:microsoft.com/office/officeart/2005/8/layout/list1"/>
    <dgm:cxn modelId="{D8F12E6E-F698-4D5E-A692-6C84B6B5A707}" type="presOf" srcId="{A29F8E52-FC4F-4CF5-8805-8E2730F1FD03}" destId="{C3F7B457-8F0B-40FD-B133-8E35940D4A24}" srcOrd="1" destOrd="0" presId="urn:microsoft.com/office/officeart/2005/8/layout/list1"/>
    <dgm:cxn modelId="{E820774F-8525-4746-B48B-789F73B6138D}" type="presOf" srcId="{A29F8E52-FC4F-4CF5-8805-8E2730F1FD03}" destId="{88EF4D56-34A8-4F18-8474-4FF2D8D6F316}" srcOrd="0" destOrd="0" presId="urn:microsoft.com/office/officeart/2005/8/layout/list1"/>
    <dgm:cxn modelId="{6632E384-688A-4E5C-A3DE-8DF626317D73}" type="presOf" srcId="{831D9C82-6EDF-4A18-A489-62C96C88140A}" destId="{51EE8F3C-6BC0-4AD4-8744-DAE538C20CE0}" srcOrd="0" destOrd="0" presId="urn:microsoft.com/office/officeart/2005/8/layout/list1"/>
    <dgm:cxn modelId="{23DB2685-886B-43F9-B2F3-4DE0332B2ED7}" srcId="{2DC304D9-734A-447A-8A17-EAED64C7CC63}" destId="{4E568059-105C-41A7-9B96-12174798BC83}" srcOrd="2" destOrd="0" parTransId="{1AEEC29E-1FDC-4E22-B6B0-A042790F54ED}" sibTransId="{334CD123-BE6D-4A34-97AA-DFD7B4739666}"/>
    <dgm:cxn modelId="{5ECE6890-DA68-4EF1-8558-47E19963282C}" type="presOf" srcId="{4E568059-105C-41A7-9B96-12174798BC83}" destId="{B754E4E1-0635-42DA-B84F-D5FDFAD81CD2}" srcOrd="0" destOrd="0" presId="urn:microsoft.com/office/officeart/2005/8/layout/list1"/>
    <dgm:cxn modelId="{73A579B4-288A-421C-9485-19B83C503BB6}" type="presOf" srcId="{2DC304D9-734A-447A-8A17-EAED64C7CC63}" destId="{A17DF864-AC0D-4594-9872-79418FB9850A}" srcOrd="0" destOrd="0" presId="urn:microsoft.com/office/officeart/2005/8/layout/list1"/>
    <dgm:cxn modelId="{2EE4FECC-BC91-4D9F-A5DE-BFE7CD0AA2B5}" type="presOf" srcId="{4E568059-105C-41A7-9B96-12174798BC83}" destId="{5B1BAF93-3119-484A-A0C8-EFE79E64DCBF}" srcOrd="1" destOrd="0" presId="urn:microsoft.com/office/officeart/2005/8/layout/list1"/>
    <dgm:cxn modelId="{3CD44AF4-58AE-4FF0-9A2A-E938C6E3213A}" srcId="{2DC304D9-734A-447A-8A17-EAED64C7CC63}" destId="{831D9C82-6EDF-4A18-A489-62C96C88140A}" srcOrd="0" destOrd="0" parTransId="{D8140209-F69D-4CC0-AFF8-B0B5FC2AD236}" sibTransId="{F7F1652A-1BBB-4657-A338-FC34E14EBD4F}"/>
    <dgm:cxn modelId="{D0F869E4-A815-4131-9193-2B973525A6E0}" type="presParOf" srcId="{A17DF864-AC0D-4594-9872-79418FB9850A}" destId="{F3C70224-0642-4EDF-8FA7-DA12103DD8FD}" srcOrd="0" destOrd="0" presId="urn:microsoft.com/office/officeart/2005/8/layout/list1"/>
    <dgm:cxn modelId="{6E00F7EA-9B1F-416A-A40C-7AF4B7B7B7AA}" type="presParOf" srcId="{F3C70224-0642-4EDF-8FA7-DA12103DD8FD}" destId="{51EE8F3C-6BC0-4AD4-8744-DAE538C20CE0}" srcOrd="0" destOrd="0" presId="urn:microsoft.com/office/officeart/2005/8/layout/list1"/>
    <dgm:cxn modelId="{FCC316C7-733D-46FD-9945-690415FE2B32}" type="presParOf" srcId="{F3C70224-0642-4EDF-8FA7-DA12103DD8FD}" destId="{CCC9932E-A9AE-405C-A580-9B10BDAA1975}" srcOrd="1" destOrd="0" presId="urn:microsoft.com/office/officeart/2005/8/layout/list1"/>
    <dgm:cxn modelId="{1F66494C-8EFB-413C-A80B-400BF8DB04FC}" type="presParOf" srcId="{A17DF864-AC0D-4594-9872-79418FB9850A}" destId="{ACEEB4DA-8AD5-4FBD-AF6D-85F6EFED2E7B}" srcOrd="1" destOrd="0" presId="urn:microsoft.com/office/officeart/2005/8/layout/list1"/>
    <dgm:cxn modelId="{7B9F716A-D142-413E-BAC3-B5CC2FC2850A}" type="presParOf" srcId="{A17DF864-AC0D-4594-9872-79418FB9850A}" destId="{E9C9E587-3DDD-4893-A71D-65401C49BA83}" srcOrd="2" destOrd="0" presId="urn:microsoft.com/office/officeart/2005/8/layout/list1"/>
    <dgm:cxn modelId="{CE7A9819-3CCB-4729-BAD1-CB8470B92D16}" type="presParOf" srcId="{A17DF864-AC0D-4594-9872-79418FB9850A}" destId="{1F638FBD-CE87-4038-82C1-AD6A6F7CF18E}" srcOrd="3" destOrd="0" presId="urn:microsoft.com/office/officeart/2005/8/layout/list1"/>
    <dgm:cxn modelId="{58A342BD-53B2-4B7A-A0FD-3A15AC8E1053}" type="presParOf" srcId="{A17DF864-AC0D-4594-9872-79418FB9850A}" destId="{12D134C6-3D3E-439A-B3BE-6728584C2AB5}" srcOrd="4" destOrd="0" presId="urn:microsoft.com/office/officeart/2005/8/layout/list1"/>
    <dgm:cxn modelId="{78784EBC-9518-4ED9-866B-C4999686240F}" type="presParOf" srcId="{12D134C6-3D3E-439A-B3BE-6728584C2AB5}" destId="{88EF4D56-34A8-4F18-8474-4FF2D8D6F316}" srcOrd="0" destOrd="0" presId="urn:microsoft.com/office/officeart/2005/8/layout/list1"/>
    <dgm:cxn modelId="{27AFFCA4-869F-4533-8DF4-6DF195F61D5E}" type="presParOf" srcId="{12D134C6-3D3E-439A-B3BE-6728584C2AB5}" destId="{C3F7B457-8F0B-40FD-B133-8E35940D4A24}" srcOrd="1" destOrd="0" presId="urn:microsoft.com/office/officeart/2005/8/layout/list1"/>
    <dgm:cxn modelId="{782B14BD-7FFE-4B76-B721-19DC9087D060}" type="presParOf" srcId="{A17DF864-AC0D-4594-9872-79418FB9850A}" destId="{CEB45AC0-00AC-47E5-A262-F345FB34E600}" srcOrd="5" destOrd="0" presId="urn:microsoft.com/office/officeart/2005/8/layout/list1"/>
    <dgm:cxn modelId="{F892175A-C132-4A2D-BDC0-AA9C12773074}" type="presParOf" srcId="{A17DF864-AC0D-4594-9872-79418FB9850A}" destId="{6C39D5D0-85CF-4EDF-A85D-9BD6C04E4650}" srcOrd="6" destOrd="0" presId="urn:microsoft.com/office/officeart/2005/8/layout/list1"/>
    <dgm:cxn modelId="{B1F0E361-2AD9-4974-ADE5-CCF086208C40}" type="presParOf" srcId="{A17DF864-AC0D-4594-9872-79418FB9850A}" destId="{C1727168-EB21-4F79-BF3E-8B46EC83B325}" srcOrd="7" destOrd="0" presId="urn:microsoft.com/office/officeart/2005/8/layout/list1"/>
    <dgm:cxn modelId="{1A08EAD5-9752-47C5-A9E4-C788AE1BDB7E}" type="presParOf" srcId="{A17DF864-AC0D-4594-9872-79418FB9850A}" destId="{B35A0251-6183-4E24-818B-7F335CE4F28C}" srcOrd="8" destOrd="0" presId="urn:microsoft.com/office/officeart/2005/8/layout/list1"/>
    <dgm:cxn modelId="{C6CA9B28-485F-4461-A3AE-74BC7476FD34}" type="presParOf" srcId="{B35A0251-6183-4E24-818B-7F335CE4F28C}" destId="{B754E4E1-0635-42DA-B84F-D5FDFAD81CD2}" srcOrd="0" destOrd="0" presId="urn:microsoft.com/office/officeart/2005/8/layout/list1"/>
    <dgm:cxn modelId="{C1B42619-80AF-4C94-AFC4-BA3F795CE14E}" type="presParOf" srcId="{B35A0251-6183-4E24-818B-7F335CE4F28C}" destId="{5B1BAF93-3119-484A-A0C8-EFE79E64DCBF}" srcOrd="1" destOrd="0" presId="urn:microsoft.com/office/officeart/2005/8/layout/list1"/>
    <dgm:cxn modelId="{BFB2D932-DA55-41AB-9F34-442DCD032481}" type="presParOf" srcId="{A17DF864-AC0D-4594-9872-79418FB9850A}" destId="{F8B05B57-82CC-4380-A444-45A4D43DE4A8}" srcOrd="9" destOrd="0" presId="urn:microsoft.com/office/officeart/2005/8/layout/list1"/>
    <dgm:cxn modelId="{EA3B8FED-74A2-4EC4-97C3-8C4B2C5293A5}" type="presParOf" srcId="{A17DF864-AC0D-4594-9872-79418FB9850A}" destId="{13789F65-D60B-4340-A163-541A2587AD7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64A60-C2CC-4C0B-A323-F00852A9C877}">
      <dsp:nvSpPr>
        <dsp:cNvPr id="0" name=""/>
        <dsp:cNvSpPr/>
      </dsp:nvSpPr>
      <dsp:spPr>
        <a:xfrm>
          <a:off x="0" y="720661"/>
          <a:ext cx="11119103" cy="1330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33C95-7F61-4017-A07C-FBFD1BE151B5}">
      <dsp:nvSpPr>
        <dsp:cNvPr id="0" name=""/>
        <dsp:cNvSpPr/>
      </dsp:nvSpPr>
      <dsp:spPr>
        <a:xfrm>
          <a:off x="402461" y="1020013"/>
          <a:ext cx="731748" cy="7317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47305-A32F-4D17-8275-F9BF687409BC}">
      <dsp:nvSpPr>
        <dsp:cNvPr id="0" name=""/>
        <dsp:cNvSpPr/>
      </dsp:nvSpPr>
      <dsp:spPr>
        <a:xfrm>
          <a:off x="1536672" y="720661"/>
          <a:ext cx="9582431" cy="1330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06" tIns="140806" rIns="140806" bIns="14080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23 states have enacted POC statutes</a:t>
          </a:r>
        </a:p>
      </dsp:txBody>
      <dsp:txXfrm>
        <a:off x="1536672" y="720661"/>
        <a:ext cx="9582431" cy="1330452"/>
      </dsp:txXfrm>
    </dsp:sp>
    <dsp:sp modelId="{4E7E23BD-252E-4E70-B556-B5769351D2F4}">
      <dsp:nvSpPr>
        <dsp:cNvPr id="0" name=""/>
        <dsp:cNvSpPr/>
      </dsp:nvSpPr>
      <dsp:spPr>
        <a:xfrm>
          <a:off x="0" y="2383726"/>
          <a:ext cx="11119103" cy="1330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4DE7C-9493-410A-9BC8-8E55F36B49F7}">
      <dsp:nvSpPr>
        <dsp:cNvPr id="0" name=""/>
        <dsp:cNvSpPr/>
      </dsp:nvSpPr>
      <dsp:spPr>
        <a:xfrm>
          <a:off x="402461" y="2683078"/>
          <a:ext cx="731748" cy="7317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45207-4401-49FB-932B-5C85972F34D4}">
      <dsp:nvSpPr>
        <dsp:cNvPr id="0" name=""/>
        <dsp:cNvSpPr/>
      </dsp:nvSpPr>
      <dsp:spPr>
        <a:xfrm>
          <a:off x="1536672" y="2383726"/>
          <a:ext cx="9582431" cy="1330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06" tIns="140806" rIns="140806" bIns="14080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15 were passed or have been expanded since 2019</a:t>
          </a:r>
        </a:p>
      </dsp:txBody>
      <dsp:txXfrm>
        <a:off x="1536672" y="2383726"/>
        <a:ext cx="9582431" cy="1330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36279-2637-4094-ABDC-54740D10517B}">
      <dsp:nvSpPr>
        <dsp:cNvPr id="0" name=""/>
        <dsp:cNvSpPr/>
      </dsp:nvSpPr>
      <dsp:spPr>
        <a:xfrm>
          <a:off x="1240653" y="0"/>
          <a:ext cx="4910168" cy="49101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9E6891-8BED-4DCD-8A8E-9B38D829C28B}">
      <dsp:nvSpPr>
        <dsp:cNvPr id="0" name=""/>
        <dsp:cNvSpPr/>
      </dsp:nvSpPr>
      <dsp:spPr>
        <a:xfrm>
          <a:off x="3695737" y="493654"/>
          <a:ext cx="3191609" cy="11623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Randomized controlled trials</a:t>
          </a:r>
        </a:p>
      </dsp:txBody>
      <dsp:txXfrm>
        <a:off x="3752477" y="550394"/>
        <a:ext cx="3078129" cy="1048848"/>
      </dsp:txXfrm>
    </dsp:sp>
    <dsp:sp modelId="{E6DA3296-EEF7-49C7-978D-2F14D38A014D}">
      <dsp:nvSpPr>
        <dsp:cNvPr id="0" name=""/>
        <dsp:cNvSpPr/>
      </dsp:nvSpPr>
      <dsp:spPr>
        <a:xfrm>
          <a:off x="3695737" y="1801274"/>
          <a:ext cx="3191609" cy="11623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Controlled trials</a:t>
          </a:r>
        </a:p>
      </dsp:txBody>
      <dsp:txXfrm>
        <a:off x="3752477" y="1858014"/>
        <a:ext cx="3078129" cy="1048848"/>
      </dsp:txXfrm>
    </dsp:sp>
    <dsp:sp modelId="{F7AE6CBE-33BA-4BE1-A93A-06776987DFA7}">
      <dsp:nvSpPr>
        <dsp:cNvPr id="0" name=""/>
        <dsp:cNvSpPr/>
      </dsp:nvSpPr>
      <dsp:spPr>
        <a:xfrm>
          <a:off x="3695737" y="3108893"/>
          <a:ext cx="3191609" cy="11623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Uncontrolled trials</a:t>
          </a:r>
        </a:p>
      </dsp:txBody>
      <dsp:txXfrm>
        <a:off x="3752477" y="3165633"/>
        <a:ext cx="3078129" cy="1048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61232-CC4F-46EF-A002-539FD627EED6}">
      <dsp:nvSpPr>
        <dsp:cNvPr id="0" name=""/>
        <dsp:cNvSpPr/>
      </dsp:nvSpPr>
      <dsp:spPr>
        <a:xfrm>
          <a:off x="0" y="266399"/>
          <a:ext cx="111191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B3EC2-4B8E-4AEE-BC00-C3510604D3A4}">
      <dsp:nvSpPr>
        <dsp:cNvPr id="0" name=""/>
        <dsp:cNvSpPr/>
      </dsp:nvSpPr>
      <dsp:spPr>
        <a:xfrm>
          <a:off x="555955" y="15479"/>
          <a:ext cx="778337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Hospital readmission</a:t>
          </a:r>
        </a:p>
      </dsp:txBody>
      <dsp:txXfrm>
        <a:off x="580453" y="39977"/>
        <a:ext cx="7734376" cy="452844"/>
      </dsp:txXfrm>
    </dsp:sp>
    <dsp:sp modelId="{593F6F8D-17CD-472F-A2F7-8C62DB6ED6DA}">
      <dsp:nvSpPr>
        <dsp:cNvPr id="0" name=""/>
        <dsp:cNvSpPr/>
      </dsp:nvSpPr>
      <dsp:spPr>
        <a:xfrm>
          <a:off x="0" y="1037519"/>
          <a:ext cx="111191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51CDD-9125-40E9-95E3-794555C98C19}">
      <dsp:nvSpPr>
        <dsp:cNvPr id="0" name=""/>
        <dsp:cNvSpPr/>
      </dsp:nvSpPr>
      <dsp:spPr>
        <a:xfrm>
          <a:off x="555955" y="786599"/>
          <a:ext cx="778337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Length of hospital stay</a:t>
          </a:r>
        </a:p>
      </dsp:txBody>
      <dsp:txXfrm>
        <a:off x="580453" y="811097"/>
        <a:ext cx="7734376" cy="452844"/>
      </dsp:txXfrm>
    </dsp:sp>
    <dsp:sp modelId="{16CEEF5B-68CE-4ADF-A290-2A8C3B67E47F}">
      <dsp:nvSpPr>
        <dsp:cNvPr id="0" name=""/>
        <dsp:cNvSpPr/>
      </dsp:nvSpPr>
      <dsp:spPr>
        <a:xfrm>
          <a:off x="0" y="1808640"/>
          <a:ext cx="111191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8255B-FC7D-4A53-A7B5-34BF17E0E2D5}">
      <dsp:nvSpPr>
        <dsp:cNvPr id="0" name=""/>
        <dsp:cNvSpPr/>
      </dsp:nvSpPr>
      <dsp:spPr>
        <a:xfrm>
          <a:off x="555955" y="1557719"/>
          <a:ext cx="778337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Contact with mental health or medical services</a:t>
          </a:r>
        </a:p>
      </dsp:txBody>
      <dsp:txXfrm>
        <a:off x="580453" y="1582217"/>
        <a:ext cx="7734376" cy="452844"/>
      </dsp:txXfrm>
    </dsp:sp>
    <dsp:sp modelId="{0B38D8F6-0012-481D-864A-B1FBDA0DAD82}">
      <dsp:nvSpPr>
        <dsp:cNvPr id="0" name=""/>
        <dsp:cNvSpPr/>
      </dsp:nvSpPr>
      <dsp:spPr>
        <a:xfrm>
          <a:off x="0" y="2579760"/>
          <a:ext cx="111191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BD052-A2EE-402A-A2C1-4455FDAC8272}">
      <dsp:nvSpPr>
        <dsp:cNvPr id="0" name=""/>
        <dsp:cNvSpPr/>
      </dsp:nvSpPr>
      <dsp:spPr>
        <a:xfrm>
          <a:off x="555955" y="2328840"/>
          <a:ext cx="778337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Service intensity</a:t>
          </a:r>
        </a:p>
      </dsp:txBody>
      <dsp:txXfrm>
        <a:off x="580453" y="2353338"/>
        <a:ext cx="7734376" cy="452844"/>
      </dsp:txXfrm>
    </dsp:sp>
    <dsp:sp modelId="{3DFE5F01-B884-4A6C-9404-18F564FD39E0}">
      <dsp:nvSpPr>
        <dsp:cNvPr id="0" name=""/>
        <dsp:cNvSpPr/>
      </dsp:nvSpPr>
      <dsp:spPr>
        <a:xfrm>
          <a:off x="0" y="3350880"/>
          <a:ext cx="111191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346DF-CE3F-48F6-818B-E5B252F83F22}">
      <dsp:nvSpPr>
        <dsp:cNvPr id="0" name=""/>
        <dsp:cNvSpPr/>
      </dsp:nvSpPr>
      <dsp:spPr>
        <a:xfrm>
          <a:off x="555955" y="3099960"/>
          <a:ext cx="778337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Compliance with medication</a:t>
          </a:r>
        </a:p>
      </dsp:txBody>
      <dsp:txXfrm>
        <a:off x="580453" y="3124458"/>
        <a:ext cx="7734376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61232-CC4F-46EF-A002-539FD627EED6}">
      <dsp:nvSpPr>
        <dsp:cNvPr id="0" name=""/>
        <dsp:cNvSpPr/>
      </dsp:nvSpPr>
      <dsp:spPr>
        <a:xfrm>
          <a:off x="0" y="236699"/>
          <a:ext cx="1111910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B3EC2-4B8E-4AEE-BC00-C3510604D3A4}">
      <dsp:nvSpPr>
        <dsp:cNvPr id="0" name=""/>
        <dsp:cNvSpPr/>
      </dsp:nvSpPr>
      <dsp:spPr>
        <a:xfrm>
          <a:off x="555955" y="30059"/>
          <a:ext cx="778337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General mental state</a:t>
          </a:r>
        </a:p>
      </dsp:txBody>
      <dsp:txXfrm>
        <a:off x="576130" y="50234"/>
        <a:ext cx="7743022" cy="372930"/>
      </dsp:txXfrm>
    </dsp:sp>
    <dsp:sp modelId="{437B4658-E464-4B24-9FFB-7E4352E89F75}">
      <dsp:nvSpPr>
        <dsp:cNvPr id="0" name=""/>
        <dsp:cNvSpPr/>
      </dsp:nvSpPr>
      <dsp:spPr>
        <a:xfrm>
          <a:off x="0" y="871739"/>
          <a:ext cx="1111910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DA157-D426-4D8B-9371-372430CC4FE7}">
      <dsp:nvSpPr>
        <dsp:cNvPr id="0" name=""/>
        <dsp:cNvSpPr/>
      </dsp:nvSpPr>
      <dsp:spPr>
        <a:xfrm>
          <a:off x="555955" y="665099"/>
          <a:ext cx="778337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Psychopathology</a:t>
          </a:r>
        </a:p>
      </dsp:txBody>
      <dsp:txXfrm>
        <a:off x="576130" y="685274"/>
        <a:ext cx="7743022" cy="372930"/>
      </dsp:txXfrm>
    </dsp:sp>
    <dsp:sp modelId="{3B56618F-FED5-4695-9305-86B7883C4043}">
      <dsp:nvSpPr>
        <dsp:cNvPr id="0" name=""/>
        <dsp:cNvSpPr/>
      </dsp:nvSpPr>
      <dsp:spPr>
        <a:xfrm>
          <a:off x="0" y="1506779"/>
          <a:ext cx="1111910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A8F09-02FD-4F68-861E-AECDEADB1AE7}">
      <dsp:nvSpPr>
        <dsp:cNvPr id="0" name=""/>
        <dsp:cNvSpPr/>
      </dsp:nvSpPr>
      <dsp:spPr>
        <a:xfrm>
          <a:off x="555955" y="1300140"/>
          <a:ext cx="778337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 functioning</a:t>
          </a:r>
        </a:p>
      </dsp:txBody>
      <dsp:txXfrm>
        <a:off x="576130" y="1320315"/>
        <a:ext cx="7743022" cy="372930"/>
      </dsp:txXfrm>
    </dsp:sp>
    <dsp:sp modelId="{1815A49B-B99B-417D-98C3-28502AA7CBA8}">
      <dsp:nvSpPr>
        <dsp:cNvPr id="0" name=""/>
        <dsp:cNvSpPr/>
      </dsp:nvSpPr>
      <dsp:spPr>
        <a:xfrm>
          <a:off x="0" y="2141820"/>
          <a:ext cx="1111910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49809-ABF1-432F-9039-B3006DCD7CC2}">
      <dsp:nvSpPr>
        <dsp:cNvPr id="0" name=""/>
        <dsp:cNvSpPr/>
      </dsp:nvSpPr>
      <dsp:spPr>
        <a:xfrm>
          <a:off x="555955" y="1935180"/>
          <a:ext cx="778337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Quality of life</a:t>
          </a:r>
        </a:p>
      </dsp:txBody>
      <dsp:txXfrm>
        <a:off x="576130" y="1955355"/>
        <a:ext cx="7743022" cy="372930"/>
      </dsp:txXfrm>
    </dsp:sp>
    <dsp:sp modelId="{1C2C9BF9-B990-4B0D-AD78-C14DC94EB718}">
      <dsp:nvSpPr>
        <dsp:cNvPr id="0" name=""/>
        <dsp:cNvSpPr/>
      </dsp:nvSpPr>
      <dsp:spPr>
        <a:xfrm>
          <a:off x="0" y="2776860"/>
          <a:ext cx="1111910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03816-2F64-4DD4-BFFC-60AA4823E00C}">
      <dsp:nvSpPr>
        <dsp:cNvPr id="0" name=""/>
        <dsp:cNvSpPr/>
      </dsp:nvSpPr>
      <dsp:spPr>
        <a:xfrm>
          <a:off x="555955" y="2570220"/>
          <a:ext cx="778337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Offenses resulting in arrest</a:t>
          </a:r>
        </a:p>
      </dsp:txBody>
      <dsp:txXfrm>
        <a:off x="576130" y="2590395"/>
        <a:ext cx="7743022" cy="372930"/>
      </dsp:txXfrm>
    </dsp:sp>
    <dsp:sp modelId="{3DE11FEE-B364-424D-B13A-773E6023B597}">
      <dsp:nvSpPr>
        <dsp:cNvPr id="0" name=""/>
        <dsp:cNvSpPr/>
      </dsp:nvSpPr>
      <dsp:spPr>
        <a:xfrm>
          <a:off x="0" y="3411900"/>
          <a:ext cx="1111910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D23CD-B008-4F93-80F7-45D69B4EF3C0}">
      <dsp:nvSpPr>
        <dsp:cNvPr id="0" name=""/>
        <dsp:cNvSpPr/>
      </dsp:nvSpPr>
      <dsp:spPr>
        <a:xfrm>
          <a:off x="555955" y="3205260"/>
          <a:ext cx="778337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193" tIns="0" rIns="29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Homelessness</a:t>
          </a:r>
        </a:p>
      </dsp:txBody>
      <dsp:txXfrm>
        <a:off x="576130" y="3225435"/>
        <a:ext cx="7743022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36279-2637-4094-ABDC-54740D10517B}">
      <dsp:nvSpPr>
        <dsp:cNvPr id="0" name=""/>
        <dsp:cNvSpPr/>
      </dsp:nvSpPr>
      <dsp:spPr>
        <a:xfrm>
          <a:off x="1240653" y="0"/>
          <a:ext cx="4910168" cy="49101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9E6891-8BED-4DCD-8A8E-9B38D829C28B}">
      <dsp:nvSpPr>
        <dsp:cNvPr id="0" name=""/>
        <dsp:cNvSpPr/>
      </dsp:nvSpPr>
      <dsp:spPr>
        <a:xfrm>
          <a:off x="3695737" y="493654"/>
          <a:ext cx="3191609" cy="11623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Randomized controlled trials</a:t>
          </a:r>
        </a:p>
      </dsp:txBody>
      <dsp:txXfrm>
        <a:off x="3752477" y="550394"/>
        <a:ext cx="3078129" cy="1048848"/>
      </dsp:txXfrm>
    </dsp:sp>
    <dsp:sp modelId="{E6DA3296-EEF7-49C7-978D-2F14D38A014D}">
      <dsp:nvSpPr>
        <dsp:cNvPr id="0" name=""/>
        <dsp:cNvSpPr/>
      </dsp:nvSpPr>
      <dsp:spPr>
        <a:xfrm>
          <a:off x="3695737" y="1801274"/>
          <a:ext cx="3191609" cy="11623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Controlled trials</a:t>
          </a:r>
        </a:p>
      </dsp:txBody>
      <dsp:txXfrm>
        <a:off x="3752477" y="1858014"/>
        <a:ext cx="3078129" cy="1048848"/>
      </dsp:txXfrm>
    </dsp:sp>
    <dsp:sp modelId="{F7AE6CBE-33BA-4BE1-A93A-06776987DFA7}">
      <dsp:nvSpPr>
        <dsp:cNvPr id="0" name=""/>
        <dsp:cNvSpPr/>
      </dsp:nvSpPr>
      <dsp:spPr>
        <a:xfrm>
          <a:off x="3695737" y="3108893"/>
          <a:ext cx="3191609" cy="11623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Uncontrolled trials</a:t>
          </a:r>
        </a:p>
      </dsp:txBody>
      <dsp:txXfrm>
        <a:off x="3752477" y="3165633"/>
        <a:ext cx="3078129" cy="10488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9E587-3DDD-4893-A71D-65401C49BA83}">
      <dsp:nvSpPr>
        <dsp:cNvPr id="0" name=""/>
        <dsp:cNvSpPr/>
      </dsp:nvSpPr>
      <dsp:spPr>
        <a:xfrm>
          <a:off x="0" y="516868"/>
          <a:ext cx="652206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9932E-A9AE-405C-A580-9B10BDAA1975}">
      <dsp:nvSpPr>
        <dsp:cNvPr id="0" name=""/>
        <dsp:cNvSpPr/>
      </dsp:nvSpPr>
      <dsp:spPr>
        <a:xfrm>
          <a:off x="326103" y="29788"/>
          <a:ext cx="4565445" cy="974160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63" tIns="0" rIns="172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/>
            <a:t>Cannot afford cost of care (52%)</a:t>
          </a:r>
        </a:p>
      </dsp:txBody>
      <dsp:txXfrm>
        <a:off x="373658" y="77343"/>
        <a:ext cx="4470335" cy="879050"/>
      </dsp:txXfrm>
    </dsp:sp>
    <dsp:sp modelId="{6C39D5D0-85CF-4EDF-A85D-9BD6C04E4650}">
      <dsp:nvSpPr>
        <dsp:cNvPr id="0" name=""/>
        <dsp:cNvSpPr/>
      </dsp:nvSpPr>
      <dsp:spPr>
        <a:xfrm>
          <a:off x="0" y="2013748"/>
          <a:ext cx="652206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567103"/>
              <a:satOff val="12363"/>
              <a:lumOff val="-16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7B457-8F0B-40FD-B133-8E35940D4A24}">
      <dsp:nvSpPr>
        <dsp:cNvPr id="0" name=""/>
        <dsp:cNvSpPr/>
      </dsp:nvSpPr>
      <dsp:spPr>
        <a:xfrm>
          <a:off x="326103" y="1526668"/>
          <a:ext cx="4565445" cy="974160"/>
        </a:xfrm>
        <a:prstGeom prst="roundRect">
          <a:avLst/>
        </a:prstGeom>
        <a:solidFill>
          <a:schemeClr val="accent5">
            <a:hueOff val="5567103"/>
            <a:satOff val="12363"/>
            <a:lumOff val="-16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63" tIns="0" rIns="172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Not knowing where to go for services (37%)</a:t>
          </a:r>
        </a:p>
      </dsp:txBody>
      <dsp:txXfrm>
        <a:off x="373658" y="1574223"/>
        <a:ext cx="4470335" cy="879050"/>
      </dsp:txXfrm>
    </dsp:sp>
    <dsp:sp modelId="{13789F65-D60B-4340-A163-541A2587AD75}">
      <dsp:nvSpPr>
        <dsp:cNvPr id="0" name=""/>
        <dsp:cNvSpPr/>
      </dsp:nvSpPr>
      <dsp:spPr>
        <a:xfrm>
          <a:off x="0" y="4215989"/>
          <a:ext cx="652206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1134206"/>
              <a:satOff val="24726"/>
              <a:lumOff val="-327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BAF93-3119-484A-A0C8-EFE79E64DCBF}">
      <dsp:nvSpPr>
        <dsp:cNvPr id="0" name=""/>
        <dsp:cNvSpPr/>
      </dsp:nvSpPr>
      <dsp:spPr>
        <a:xfrm>
          <a:off x="326103" y="3023548"/>
          <a:ext cx="4565445" cy="1679520"/>
        </a:xfrm>
        <a:prstGeom prst="roundRect">
          <a:avLst/>
        </a:prstGeom>
        <a:solidFill>
          <a:schemeClr val="accent5">
            <a:hueOff val="11134206"/>
            <a:satOff val="24726"/>
            <a:lumOff val="-3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63" tIns="0" rIns="172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Concern about being committed to psychiatric hospital or having to take medicine (23%)</a:t>
          </a:r>
        </a:p>
      </dsp:txBody>
      <dsp:txXfrm>
        <a:off x="408090" y="3105535"/>
        <a:ext cx="4401471" cy="1515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117273"/>
            <a:ext cx="6400800" cy="1427295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Coercive compassion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0" y="4829695"/>
            <a:ext cx="6400800" cy="432587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Theorizing Assisted Outpatien</a:t>
            </a:r>
            <a:r>
              <a:rPr lang="en-US" dirty="0">
                <a:latin typeface="Sabon Next LT" panose="02000500000000000000" pitchFamily="2" charset="0"/>
                <a:cs typeface="Sabon Next LT" panose="02000500000000000000" pitchFamily="2" charset="0"/>
              </a:rPr>
              <a:t>t Treatment</a:t>
            </a:r>
            <a:endParaRPr lang="en-US" sz="2400" dirty="0">
              <a:solidFill>
                <a:schemeClr val="accent6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6D47D-CABB-4CA4-0FDF-0A056DBABAAE}"/>
              </a:ext>
            </a:extLst>
          </p:cNvPr>
          <p:cNvSpPr txBox="1"/>
          <p:nvPr/>
        </p:nvSpPr>
        <p:spPr>
          <a:xfrm>
            <a:off x="4235555" y="5724960"/>
            <a:ext cx="3720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Sabon Next LT" panose="02000500000000000000" pitchFamily="2" charset="0"/>
                <a:cs typeface="Sabon Next LT" panose="02000500000000000000" pitchFamily="2" charset="0"/>
              </a:rPr>
              <a:t>Lea Johnston</a:t>
            </a:r>
          </a:p>
          <a:p>
            <a:pPr algn="ctr"/>
            <a:r>
              <a:rPr lang="en-US" dirty="0">
                <a:latin typeface="Sabon Next LT" panose="02000500000000000000" pitchFamily="2" charset="0"/>
                <a:cs typeface="Sabon Next LT" panose="02000500000000000000" pitchFamily="2" charset="0"/>
              </a:rPr>
              <a:t>University of Florida College of Law</a:t>
            </a:r>
            <a:endParaRPr lang="en-US" sz="1800" dirty="0">
              <a:solidFill>
                <a:schemeClr val="accent6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4EA02-995A-BDF5-3A47-DDA39175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09399-B71B-1759-5B4C-35C3E8DC4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EDEBD-2468-AA49-26E6-15D3EB82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7967D7E8-31A5-9FB2-E079-D31076A8C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5" y="333910"/>
            <a:ext cx="6115904" cy="1762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09B0A-F6D1-72FC-E0EF-9E898C3D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97" y="4247298"/>
            <a:ext cx="10726647" cy="1028844"/>
          </a:xfrm>
          <a:prstGeom prst="rect">
            <a:avLst/>
          </a:prstGeom>
        </p:spPr>
      </p:pic>
      <p:pic>
        <p:nvPicPr>
          <p:cNvPr id="12" name="Picture 11" descr="A green and black text&#10;&#10;AI-generated content may be incorrect.">
            <a:extLst>
              <a:ext uri="{FF2B5EF4-FFF2-40B4-BE49-F238E27FC236}">
                <a16:creationId xmlns:a16="http://schemas.microsoft.com/office/drawing/2014/main" id="{89B5326C-5D1D-8545-92B7-998A008F7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55" y="2904086"/>
            <a:ext cx="10850489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 chart with text&#10;&#10;AI-generated content may be incorrect.">
            <a:extLst>
              <a:ext uri="{FF2B5EF4-FFF2-40B4-BE49-F238E27FC236}">
                <a16:creationId xmlns:a16="http://schemas.microsoft.com/office/drawing/2014/main" id="{4077DA67-5461-0F99-4D29-AD3DDBFD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7" y="68261"/>
            <a:ext cx="9400665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73164C63-F00B-7B11-DB1E-FAD0950F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1B9BF5-45D9-CE82-A1C2-ADEED128B232}"/>
              </a:ext>
            </a:extLst>
          </p:cNvPr>
          <p:cNvSpPr/>
          <p:nvPr/>
        </p:nvSpPr>
        <p:spPr>
          <a:xfrm>
            <a:off x="1252232" y="1"/>
            <a:ext cx="2853604" cy="7486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10EDD8-4917-6F30-1490-28113D8F507B}"/>
              </a:ext>
            </a:extLst>
          </p:cNvPr>
          <p:cNvSpPr/>
          <p:nvPr/>
        </p:nvSpPr>
        <p:spPr>
          <a:xfrm>
            <a:off x="1395667" y="5224399"/>
            <a:ext cx="2853604" cy="8849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6EC82-BC70-C9DD-F59B-A968B96F0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F5A5C-919C-615F-D116-CAB3FD07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28256-105E-C072-B4CC-04C21256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62B46A40-FA56-6F10-0401-2E1514A03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5" y="333910"/>
            <a:ext cx="6115904" cy="1762371"/>
          </a:xfrm>
          <a:prstGeom prst="rect">
            <a:avLst/>
          </a:prstGeom>
        </p:spPr>
      </p:pic>
      <p:pic>
        <p:nvPicPr>
          <p:cNvPr id="8" name="Picture 7" descr="A close up of a text&#10;&#10;AI-generated content may be incorrect.">
            <a:extLst>
              <a:ext uri="{FF2B5EF4-FFF2-40B4-BE49-F238E27FC236}">
                <a16:creationId xmlns:a16="http://schemas.microsoft.com/office/drawing/2014/main" id="{52F4C2DD-89F3-DE6C-F930-9123C937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8" y="2931591"/>
            <a:ext cx="10631384" cy="21243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425473-4C7F-E330-D368-85E532BA355C}"/>
              </a:ext>
            </a:extLst>
          </p:cNvPr>
          <p:cNvSpPr/>
          <p:nvPr/>
        </p:nvSpPr>
        <p:spPr>
          <a:xfrm>
            <a:off x="780308" y="2788024"/>
            <a:ext cx="7036916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6F876C-D73A-8424-01D3-28B9FFC0FCA0}"/>
              </a:ext>
            </a:extLst>
          </p:cNvPr>
          <p:cNvCxnSpPr>
            <a:cxnSpLocks/>
          </p:cNvCxnSpPr>
          <p:nvPr/>
        </p:nvCxnSpPr>
        <p:spPr>
          <a:xfrm>
            <a:off x="8265459" y="3576918"/>
            <a:ext cx="21604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649B4F-4E50-8CDE-4112-731CCDD696B3}"/>
              </a:ext>
            </a:extLst>
          </p:cNvPr>
          <p:cNvCxnSpPr>
            <a:cxnSpLocks/>
          </p:cNvCxnSpPr>
          <p:nvPr/>
        </p:nvCxnSpPr>
        <p:spPr>
          <a:xfrm>
            <a:off x="780308" y="3962400"/>
            <a:ext cx="249181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0C7ADF-5855-72F9-E884-347778AB8DBF}"/>
              </a:ext>
            </a:extLst>
          </p:cNvPr>
          <p:cNvCxnSpPr/>
          <p:nvPr/>
        </p:nvCxnSpPr>
        <p:spPr>
          <a:xfrm>
            <a:off x="8328212" y="3576918"/>
            <a:ext cx="20887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11C3A1-5E6F-A76E-EF88-9E5C33E15866}"/>
              </a:ext>
            </a:extLst>
          </p:cNvPr>
          <p:cNvCxnSpPr>
            <a:cxnSpLocks/>
          </p:cNvCxnSpPr>
          <p:nvPr/>
        </p:nvCxnSpPr>
        <p:spPr>
          <a:xfrm>
            <a:off x="8453558" y="4294094"/>
            <a:ext cx="283300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3FA68E-0625-1068-4D0E-24A7EE33E0D7}"/>
              </a:ext>
            </a:extLst>
          </p:cNvPr>
          <p:cNvCxnSpPr>
            <a:cxnSpLocks/>
          </p:cNvCxnSpPr>
          <p:nvPr/>
        </p:nvCxnSpPr>
        <p:spPr>
          <a:xfrm>
            <a:off x="780308" y="4616824"/>
            <a:ext cx="32717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29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A828-2481-162B-A4B4-BD45AB4E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76" y="1243584"/>
            <a:ext cx="8103736" cy="768096"/>
          </a:xfrm>
        </p:spPr>
        <p:txBody>
          <a:bodyPr/>
          <a:lstStyle/>
          <a:p>
            <a:r>
              <a:rPr lang="en-US" dirty="0"/>
              <a:t>Patients’ views of </a:t>
            </a:r>
            <a:r>
              <a:rPr lang="en-US" dirty="0" err="1"/>
              <a:t>Poc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A6F88-D60E-D8C8-AB02-8C23B84EB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negative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EF621-87DB-EDEB-31D5-5334B1B73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Coercion</a:t>
            </a:r>
          </a:p>
          <a:p>
            <a:pPr lvl="1"/>
            <a:r>
              <a:rPr lang="en-US" sz="1600" dirty="0"/>
              <a:t>Lack of self-determination &amp; control over treatment</a:t>
            </a:r>
          </a:p>
          <a:p>
            <a:r>
              <a:rPr lang="en-US" sz="1800" dirty="0"/>
              <a:t>Impeded therapeutic relationship</a:t>
            </a:r>
          </a:p>
          <a:p>
            <a:r>
              <a:rPr lang="en-US" sz="1800" dirty="0"/>
              <a:t>Restrictions on freedom &amp; autonomy</a:t>
            </a:r>
          </a:p>
          <a:p>
            <a:r>
              <a:rPr lang="en-US" sz="1800" dirty="0"/>
              <a:t>Feelings of helplessness</a:t>
            </a:r>
          </a:p>
          <a:p>
            <a:r>
              <a:rPr lang="en-US" sz="1800" dirty="0"/>
              <a:t>Stigma &amp; judgment by others</a:t>
            </a:r>
          </a:p>
          <a:p>
            <a:r>
              <a:rPr lang="en-US" sz="1800" dirty="0"/>
              <a:t>Isolation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A26DAE-A651-14E6-AFB4-1018727D5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positive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BE3A2-B55B-BC4D-0E00-119332D6E4D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800" dirty="0"/>
              <a:t>More independence than hospitalization</a:t>
            </a:r>
          </a:p>
          <a:p>
            <a:r>
              <a:rPr lang="en-US" sz="1800" dirty="0"/>
              <a:t>Safety net against degeneration</a:t>
            </a:r>
          </a:p>
          <a:p>
            <a:r>
              <a:rPr lang="en-US" sz="1800" dirty="0"/>
              <a:t>Improved decision-making abilities</a:t>
            </a:r>
          </a:p>
          <a:p>
            <a:r>
              <a:rPr lang="en-US" sz="1800" dirty="0"/>
              <a:t>Increased feelings of self-control &amp; self-governance</a:t>
            </a:r>
          </a:p>
          <a:p>
            <a:r>
              <a:rPr lang="en-US" sz="1800" dirty="0"/>
              <a:t>Welcome structure &amp; routine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0AEDB-119B-E0B2-233C-55BB1E4C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0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8190-3ED8-05CF-9F5E-361591C04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POC’s Efficacy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38D67-263F-3704-F60D-6492FD44E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3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C4E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A0BE70-F624-A115-31A1-C4956FBC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1C97D-2A8D-A6AF-671A-0F9AD2F7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E0049-75E6-5650-DC0D-38794170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1B9E97-FBBA-A78D-E1B5-13085192DF13}"/>
              </a:ext>
            </a:extLst>
          </p:cNvPr>
          <p:cNvSpPr txBox="1"/>
          <p:nvPr/>
        </p:nvSpPr>
        <p:spPr>
          <a:xfrm>
            <a:off x="930387" y="2675068"/>
            <a:ext cx="1001498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robust evidence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suggests that preventive outpatient commitment results in a </a:t>
            </a:r>
            <a:r>
              <a:rPr lang="en-US" sz="4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single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positive health-services or patient-level outcome.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67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03A13-BB8E-4FA5-EB5D-CD8AC857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83243-C198-56D8-BB1A-23B87CFF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DF81C4-0E46-42AE-A0FE-026F31069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983393"/>
              </p:ext>
            </p:extLst>
          </p:nvPr>
        </p:nvGraphicFramePr>
        <p:xfrm>
          <a:off x="1888565" y="1622612"/>
          <a:ext cx="8128000" cy="491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646586-06EE-8851-4187-F5E9C5E7EE7B}"/>
              </a:ext>
            </a:extLst>
          </p:cNvPr>
          <p:cNvSpPr txBox="1"/>
          <p:nvPr/>
        </p:nvSpPr>
        <p:spPr>
          <a:xfrm>
            <a:off x="2272743" y="731520"/>
            <a:ext cx="735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Strength of Clinical Trial Designs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218714-BF3D-F910-8823-91EE3FD84695}"/>
              </a:ext>
            </a:extLst>
          </p:cNvPr>
          <p:cNvSpPr/>
          <p:nvPr/>
        </p:nvSpPr>
        <p:spPr>
          <a:xfrm>
            <a:off x="5889812" y="2151529"/>
            <a:ext cx="2581835" cy="11116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6AE636-7ED1-6FBD-D640-B5132423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" y="1216152"/>
            <a:ext cx="11638280" cy="768096"/>
          </a:xfrm>
        </p:spPr>
        <p:txBody>
          <a:bodyPr/>
          <a:lstStyle/>
          <a:p>
            <a:r>
              <a:rPr lang="en-US" dirty="0"/>
              <a:t>Randomized controlled trials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2535-2A15-8E33-ED3C-63CD47BF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Coercive 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239A4-119A-AA44-05A7-650B7581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AFEB96B-135A-EC27-6B62-0D0F8D5D78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3538964"/>
              </p:ext>
            </p:extLst>
          </p:nvPr>
        </p:nvGraphicFramePr>
        <p:xfrm>
          <a:off x="539496" y="2743200"/>
          <a:ext cx="11119104" cy="379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0CFF60-479F-7647-C8EC-06FDF158291A}"/>
              </a:ext>
            </a:extLst>
          </p:cNvPr>
          <p:cNvSpPr txBox="1"/>
          <p:nvPr/>
        </p:nvSpPr>
        <p:spPr>
          <a:xfrm flipH="1">
            <a:off x="621792" y="2128624"/>
            <a:ext cx="1111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statistically significant difference between POC and control group in:</a:t>
            </a:r>
          </a:p>
        </p:txBody>
      </p:sp>
    </p:spTree>
    <p:extLst>
      <p:ext uri="{BB962C8B-B14F-4D97-AF65-F5344CB8AC3E}">
        <p14:creationId xmlns:p14="http://schemas.microsoft.com/office/powerpoint/2010/main" val="349779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6AE636-7ED1-6FBD-D640-B5132423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" y="1216152"/>
            <a:ext cx="11638280" cy="768096"/>
          </a:xfrm>
        </p:spPr>
        <p:txBody>
          <a:bodyPr/>
          <a:lstStyle/>
          <a:p>
            <a:r>
              <a:rPr lang="en-US" dirty="0"/>
              <a:t>Randomized controlled trials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32535-2A15-8E33-ED3C-63CD47BF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Coercive 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239A4-119A-AA44-05A7-650B7581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AFEB96B-135A-EC27-6B62-0D0F8D5D78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4646786"/>
              </p:ext>
            </p:extLst>
          </p:nvPr>
        </p:nvGraphicFramePr>
        <p:xfrm>
          <a:off x="539496" y="2743200"/>
          <a:ext cx="11119104" cy="379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0CFF60-479F-7647-C8EC-06FDF158291A}"/>
              </a:ext>
            </a:extLst>
          </p:cNvPr>
          <p:cNvSpPr txBox="1"/>
          <p:nvPr/>
        </p:nvSpPr>
        <p:spPr>
          <a:xfrm flipH="1">
            <a:off x="621792" y="2128624"/>
            <a:ext cx="1111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statistically significant difference between POC and control group in:</a:t>
            </a:r>
          </a:p>
        </p:txBody>
      </p:sp>
    </p:spTree>
    <p:extLst>
      <p:ext uri="{BB962C8B-B14F-4D97-AF65-F5344CB8AC3E}">
        <p14:creationId xmlns:p14="http://schemas.microsoft.com/office/powerpoint/2010/main" val="375601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6633D-B097-6A95-A64A-C34160FE1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1A9FF4-B8F6-4554-ECE7-F6A23A7E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A333E-1D3E-AA1D-4B52-78CBD681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697464-C2E4-E2FD-4387-24085C009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426030"/>
              </p:ext>
            </p:extLst>
          </p:nvPr>
        </p:nvGraphicFramePr>
        <p:xfrm>
          <a:off x="1888565" y="1622612"/>
          <a:ext cx="8128000" cy="491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C8D2F86-8357-85B3-880D-516B0576E6AD}"/>
              </a:ext>
            </a:extLst>
          </p:cNvPr>
          <p:cNvSpPr txBox="1"/>
          <p:nvPr/>
        </p:nvSpPr>
        <p:spPr>
          <a:xfrm>
            <a:off x="2272743" y="731520"/>
            <a:ext cx="735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Strength of Clinical Trial Designs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9CEB3E-5ED3-B616-CD80-FFFE4EE98239}"/>
              </a:ext>
            </a:extLst>
          </p:cNvPr>
          <p:cNvSpPr/>
          <p:nvPr/>
        </p:nvSpPr>
        <p:spPr>
          <a:xfrm>
            <a:off x="5871882" y="3648635"/>
            <a:ext cx="2599765" cy="824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38A9F3-8F09-110A-7B23-04AE2880CE7B}"/>
              </a:ext>
            </a:extLst>
          </p:cNvPr>
          <p:cNvSpPr/>
          <p:nvPr/>
        </p:nvSpPr>
        <p:spPr>
          <a:xfrm>
            <a:off x="5728447" y="4894729"/>
            <a:ext cx="2823881" cy="8961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28" y="1093694"/>
            <a:ext cx="6766560" cy="1951258"/>
          </a:xfrm>
        </p:spPr>
        <p:txBody>
          <a:bodyPr/>
          <a:lstStyle/>
          <a:p>
            <a:r>
              <a:rPr lang="en-US" sz="3600" dirty="0"/>
              <a:t>Preventive Outpatient commitment [</a:t>
            </a:r>
            <a:r>
              <a:rPr lang="en-US" sz="3600" dirty="0" err="1"/>
              <a:t>Poc</a:t>
            </a:r>
            <a:r>
              <a:rPr lang="en-US" sz="3600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3152775"/>
            <a:ext cx="6766560" cy="34183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Court-ordered outpatient mental health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Serious mental health condition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History of treatment noncompliance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Prevent psychiatric deterioration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Before endangering self or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Poses no immediate danger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Typically can make rational treatment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May reside in the community</a:t>
            </a:r>
          </a:p>
          <a:p>
            <a:pPr marL="285750" indent="-285750"/>
            <a:endParaRPr lang="en-US" sz="180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571BF2-FCCE-E7A0-736D-9168D2BB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C4E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0DA2AA-2864-2A9B-DE55-D528B1D14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 up of a text&#10;&#10;AI-generated content may be incorrect.">
            <a:extLst>
              <a:ext uri="{FF2B5EF4-FFF2-40B4-BE49-F238E27FC236}">
                <a16:creationId xmlns:a16="http://schemas.microsoft.com/office/drawing/2014/main" id="{736FBED3-9988-3A34-FDBE-A0883A31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3029955"/>
            <a:ext cx="5948206" cy="30549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0EAC2-214D-3BBB-6C70-9D54AD4D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5969-A73F-4DC5-C1C0-F7A3C044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BD557B94-D780-E924-7372-8D9BD90D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11" y="172427"/>
            <a:ext cx="4867954" cy="24196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8767DB-5FFD-18E1-BC04-AAFC37F4977C}"/>
              </a:ext>
            </a:extLst>
          </p:cNvPr>
          <p:cNvCxnSpPr>
            <a:cxnSpLocks/>
          </p:cNvCxnSpPr>
          <p:nvPr/>
        </p:nvCxnSpPr>
        <p:spPr>
          <a:xfrm flipV="1">
            <a:off x="7019925" y="3419475"/>
            <a:ext cx="1854574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85B5E1-564D-ADF2-0578-84E8D4033E4C}"/>
              </a:ext>
            </a:extLst>
          </p:cNvPr>
          <p:cNvCxnSpPr>
            <a:cxnSpLocks/>
          </p:cNvCxnSpPr>
          <p:nvPr/>
        </p:nvCxnSpPr>
        <p:spPr>
          <a:xfrm>
            <a:off x="3133725" y="3706906"/>
            <a:ext cx="57407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3C9C97-08F6-4C2B-F307-E6FD6AA37D0F}"/>
              </a:ext>
            </a:extLst>
          </p:cNvPr>
          <p:cNvCxnSpPr>
            <a:cxnSpLocks/>
          </p:cNvCxnSpPr>
          <p:nvPr/>
        </p:nvCxnSpPr>
        <p:spPr>
          <a:xfrm>
            <a:off x="3133725" y="4240866"/>
            <a:ext cx="1571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C8DA10-CF67-B644-AD05-CCFFB706E3F7}"/>
              </a:ext>
            </a:extLst>
          </p:cNvPr>
          <p:cNvCxnSpPr>
            <a:cxnSpLocks/>
          </p:cNvCxnSpPr>
          <p:nvPr/>
        </p:nvCxnSpPr>
        <p:spPr>
          <a:xfrm>
            <a:off x="3162298" y="3966882"/>
            <a:ext cx="57122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400EC8-5DF3-6EB9-811F-1EFD1B324980}"/>
              </a:ext>
            </a:extLst>
          </p:cNvPr>
          <p:cNvCxnSpPr>
            <a:cxnSpLocks/>
          </p:cNvCxnSpPr>
          <p:nvPr/>
        </p:nvCxnSpPr>
        <p:spPr>
          <a:xfrm>
            <a:off x="3133725" y="5731249"/>
            <a:ext cx="57407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C31144-DF6D-4BA1-A911-FC4E4A585CF9}"/>
              </a:ext>
            </a:extLst>
          </p:cNvPr>
          <p:cNvCxnSpPr>
            <a:cxnSpLocks/>
          </p:cNvCxnSpPr>
          <p:nvPr/>
        </p:nvCxnSpPr>
        <p:spPr>
          <a:xfrm>
            <a:off x="3162298" y="6066386"/>
            <a:ext cx="10096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9100447-74DB-1A26-9E30-DC4F39A5EFE9}"/>
              </a:ext>
            </a:extLst>
          </p:cNvPr>
          <p:cNvSpPr/>
          <p:nvPr/>
        </p:nvSpPr>
        <p:spPr>
          <a:xfrm>
            <a:off x="3133725" y="3029955"/>
            <a:ext cx="2257425" cy="341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EF1E49-C40C-5655-221C-832C2BB3C048}"/>
              </a:ext>
            </a:extLst>
          </p:cNvPr>
          <p:cNvSpPr/>
          <p:nvPr/>
        </p:nvSpPr>
        <p:spPr>
          <a:xfrm>
            <a:off x="4171950" y="5791776"/>
            <a:ext cx="4833781" cy="25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6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7EDA-AAF8-158B-4CF9-0D973563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go from here?</a:t>
            </a:r>
          </a:p>
        </p:txBody>
      </p:sp>
    </p:spTree>
    <p:extLst>
      <p:ext uri="{BB962C8B-B14F-4D97-AF65-F5344CB8AC3E}">
        <p14:creationId xmlns:p14="http://schemas.microsoft.com/office/powerpoint/2010/main" val="338888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4922-C347-3C69-B818-6974967E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319784"/>
            <a:ext cx="6370320" cy="1331976"/>
          </a:xfrm>
        </p:spPr>
        <p:txBody>
          <a:bodyPr/>
          <a:lstStyle/>
          <a:p>
            <a:r>
              <a:rPr lang="en-US" dirty="0"/>
              <a:t>Reform POC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001E5-1A56-8164-952B-7D13538AA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247900"/>
            <a:ext cx="5915024" cy="32903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Require consent </a:t>
            </a:r>
            <a:r>
              <a:rPr lang="en-US" sz="1800" dirty="0"/>
              <a:t>(under supported decision-making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Narrow to “revolving-door” patients</a:t>
            </a:r>
          </a:p>
          <a:p>
            <a:pPr marL="971550" lvl="1" indent="-285750"/>
            <a:r>
              <a:rPr lang="en-US" sz="1800" dirty="0"/>
              <a:t>History of hospitalization</a:t>
            </a:r>
          </a:p>
          <a:p>
            <a:pPr marL="971550" lvl="1" indent="-285750"/>
            <a:r>
              <a:rPr lang="en-US" sz="1800" dirty="0"/>
              <a:t>Patient is likely to be nonadherent to treatment</a:t>
            </a:r>
          </a:p>
          <a:p>
            <a:pPr marL="971550" lvl="1" indent="-285750"/>
            <a:r>
              <a:rPr lang="en-US" sz="1800" dirty="0"/>
              <a:t>Leading to likely </a:t>
            </a:r>
            <a:r>
              <a:rPr lang="en-US" sz="1800" u="sng" dirty="0"/>
              <a:t>continued</a:t>
            </a:r>
            <a:r>
              <a:rPr lang="en-US" sz="1800" dirty="0"/>
              <a:t> deterioration</a:t>
            </a:r>
          </a:p>
          <a:p>
            <a:pPr marL="971550" lvl="1" indent="-285750"/>
            <a:r>
              <a:rPr lang="en-US" sz="1800" dirty="0"/>
              <a:t>To the point of satisfying inpatient commitment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Least restrictive option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Individual’s best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FFA88-3A90-1DF2-7590-5A69DAC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A416-7484-559B-47AE-D47B4655271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</p:spTree>
    <p:extLst>
      <p:ext uri="{BB962C8B-B14F-4D97-AF65-F5344CB8AC3E}">
        <p14:creationId xmlns:p14="http://schemas.microsoft.com/office/powerpoint/2010/main" val="24021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B45A91-3E4D-1D5D-F046-0106BBC9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F84D0-243F-39B2-3782-915A1B45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 descr="A red and blue cover with white text&#10;&#10;AI-generated content may be incorrect.">
            <a:extLst>
              <a:ext uri="{FF2B5EF4-FFF2-40B4-BE49-F238E27FC236}">
                <a16:creationId xmlns:a16="http://schemas.microsoft.com/office/drawing/2014/main" id="{F9C9C2B2-D996-F09D-C12C-83D145EE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9672" cy="685800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EE0DA55-9CC2-D1A3-C754-385DC1B46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139794"/>
              </p:ext>
            </p:extLst>
          </p:nvPr>
        </p:nvGraphicFramePr>
        <p:xfrm>
          <a:off x="5594554" y="1480103"/>
          <a:ext cx="6522065" cy="5077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F20F30-9C96-52F6-1196-D34DC18D2F71}"/>
              </a:ext>
            </a:extLst>
          </p:cNvPr>
          <p:cNvSpPr txBox="1"/>
          <p:nvPr/>
        </p:nvSpPr>
        <p:spPr>
          <a:xfrm>
            <a:off x="5594554" y="844499"/>
            <a:ext cx="641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Reasons for not receiving mental health services: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2C540-FD2A-D0A7-8D51-E5C4B75EB3FF}"/>
              </a:ext>
            </a:extLst>
          </p:cNvPr>
          <p:cNvSpPr txBox="1"/>
          <p:nvPr/>
        </p:nvSpPr>
        <p:spPr>
          <a:xfrm>
            <a:off x="438150" y="3590925"/>
            <a:ext cx="3332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13.1M adults with SMI</a:t>
            </a:r>
          </a:p>
          <a:p>
            <a:r>
              <a:rPr lang="en-US" dirty="0">
                <a:solidFill>
                  <a:schemeClr val="bg2"/>
                </a:solidFill>
              </a:rPr>
              <a:t>48% unmet need</a:t>
            </a:r>
          </a:p>
          <a:p>
            <a:r>
              <a:rPr lang="en-US" dirty="0">
                <a:solidFill>
                  <a:schemeClr val="bg2"/>
                </a:solidFill>
              </a:rPr>
              <a:t>31% no services at all in last year</a:t>
            </a:r>
          </a:p>
        </p:txBody>
      </p:sp>
    </p:spTree>
    <p:extLst>
      <p:ext uri="{BB962C8B-B14F-4D97-AF65-F5344CB8AC3E}">
        <p14:creationId xmlns:p14="http://schemas.microsoft.com/office/powerpoint/2010/main" val="21844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C9932E-A9AE-405C-A580-9B10BDAA1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9E587-3DDD-4893-A71D-65401C49B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F7B457-8F0B-40FD-B133-8E35940D4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9D5D0-85CF-4EDF-A85D-9BD6C04E46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BAF93-3119-484A-A0C8-EFE79E64D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789F65-D60B-4340-A163-541A2587A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E4334-ABC3-2A94-1A73-CF140F158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zech Republic elected to replace Russia on U.N. rights council | Reuters">
            <a:extLst>
              <a:ext uri="{FF2B5EF4-FFF2-40B4-BE49-F238E27FC236}">
                <a16:creationId xmlns:a16="http://schemas.microsoft.com/office/drawing/2014/main" id="{251C3EA1-E8CC-5F19-9AEE-49037668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3" y="-5516"/>
            <a:ext cx="10295273" cy="68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03F75-B368-0795-BE5E-59F8BB16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2" descr="13th session of the Conference of States Parties to the CRPD | United  Nations Enable">
            <a:extLst>
              <a:ext uri="{FF2B5EF4-FFF2-40B4-BE49-F238E27FC236}">
                <a16:creationId xmlns:a16="http://schemas.microsoft.com/office/drawing/2014/main" id="{ED849E14-340F-606F-F613-D87E9BCB8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6677025" cy="375582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404D01F-4B30-FB3F-A706-72E4C9CC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54" y="3240010"/>
            <a:ext cx="6311382" cy="361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4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5D36FD-AD5B-F486-BB53-54064181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231C3A-DC05-B493-88E1-AB82728C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pic>
        <p:nvPicPr>
          <p:cNvPr id="3074" name="Picture 2" descr="California Colorful State Map Magnet - ClassicMagnets.com">
            <a:extLst>
              <a:ext uri="{FF2B5EF4-FFF2-40B4-BE49-F238E27FC236}">
                <a16:creationId xmlns:a16="http://schemas.microsoft.com/office/drawing/2014/main" id="{4C6CAD95-B57D-6468-4C00-D333A6EF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40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0D4BD5-7831-B143-0ED3-F695500A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644C2A-6240-1128-8FCE-7125EC88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 descr="A close-up of blue text&#10;&#10;AI-generated content may be incorrect.">
            <a:extLst>
              <a:ext uri="{FF2B5EF4-FFF2-40B4-BE49-F238E27FC236}">
                <a16:creationId xmlns:a16="http://schemas.microsoft.com/office/drawing/2014/main" id="{0F843DBE-393C-1DC3-B251-8B9496011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2" y="959993"/>
            <a:ext cx="4790067" cy="1094110"/>
          </a:xfrm>
          <a:prstGeom prst="rect">
            <a:avLst/>
          </a:prstGeom>
        </p:spPr>
      </p:pic>
      <p:pic>
        <p:nvPicPr>
          <p:cNvPr id="7" name="Picture 6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7D0CA5D-7E5B-5C97-C580-55C7ED35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2" y="2263774"/>
            <a:ext cx="2491911" cy="805312"/>
          </a:xfrm>
          <a:prstGeom prst="rect">
            <a:avLst/>
          </a:prstGeom>
        </p:spPr>
      </p:pic>
      <p:pic>
        <p:nvPicPr>
          <p:cNvPr id="9" name="Picture 8" descr="A logo of a globe&#10;&#10;AI-generated content may be incorrect.">
            <a:extLst>
              <a:ext uri="{FF2B5EF4-FFF2-40B4-BE49-F238E27FC236}">
                <a16:creationId xmlns:a16="http://schemas.microsoft.com/office/drawing/2014/main" id="{B74BF655-610D-ECCA-E320-29EA7451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045" y="2123976"/>
            <a:ext cx="1072167" cy="1200188"/>
          </a:xfrm>
          <a:prstGeom prst="rect">
            <a:avLst/>
          </a:prstGeom>
        </p:spPr>
      </p:pic>
      <p:pic>
        <p:nvPicPr>
          <p:cNvPr id="2050" name="Picture 2" descr="Orlando peer support group offers mental health respite at Eva's Casita">
            <a:extLst>
              <a:ext uri="{FF2B5EF4-FFF2-40B4-BE49-F238E27FC236}">
                <a16:creationId xmlns:a16="http://schemas.microsoft.com/office/drawing/2014/main" id="{84644CF6-7E63-3FDF-3851-0ACC10846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44" y="1372694"/>
            <a:ext cx="6153355" cy="461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-up of a text&#10;&#10;AI-generated content may be incorrect.">
            <a:extLst>
              <a:ext uri="{FF2B5EF4-FFF2-40B4-BE49-F238E27FC236}">
                <a16:creationId xmlns:a16="http://schemas.microsoft.com/office/drawing/2014/main" id="{3DC52B66-F31F-F105-BAE8-EAE2900CE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998" y="4737661"/>
            <a:ext cx="4082387" cy="1806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121A9F-450A-79AE-7DA6-01BD78CAF00D}"/>
              </a:ext>
            </a:extLst>
          </p:cNvPr>
          <p:cNvSpPr/>
          <p:nvPr/>
        </p:nvSpPr>
        <p:spPr>
          <a:xfrm>
            <a:off x="125506" y="731520"/>
            <a:ext cx="5056094" cy="2791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C292C-81D8-3099-D62A-A2639BBA23B7}"/>
              </a:ext>
            </a:extLst>
          </p:cNvPr>
          <p:cNvSpPr txBox="1"/>
          <p:nvPr/>
        </p:nvSpPr>
        <p:spPr>
          <a:xfrm>
            <a:off x="1780998" y="4338918"/>
            <a:ext cx="2632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Supporting technical packages: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DEA48-89E2-CD0E-BB2D-6E56B3A3A56B}"/>
              </a:ext>
            </a:extLst>
          </p:cNvPr>
          <p:cNvCxnSpPr>
            <a:cxnSpLocks/>
          </p:cNvCxnSpPr>
          <p:nvPr/>
        </p:nvCxnSpPr>
        <p:spPr>
          <a:xfrm>
            <a:off x="1622612" y="4338918"/>
            <a:ext cx="0" cy="226807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25CD3B-CA88-135D-E230-EFDC0481E4A6}"/>
              </a:ext>
            </a:extLst>
          </p:cNvPr>
          <p:cNvCxnSpPr>
            <a:cxnSpLocks/>
          </p:cNvCxnSpPr>
          <p:nvPr/>
        </p:nvCxnSpPr>
        <p:spPr>
          <a:xfrm>
            <a:off x="1609801" y="4338917"/>
            <a:ext cx="366144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DD895C-9372-7CE2-8DB0-B924F7FBAAA9}"/>
              </a:ext>
            </a:extLst>
          </p:cNvPr>
          <p:cNvCxnSpPr>
            <a:cxnSpLocks/>
          </p:cNvCxnSpPr>
          <p:nvPr/>
        </p:nvCxnSpPr>
        <p:spPr>
          <a:xfrm>
            <a:off x="1635424" y="6606988"/>
            <a:ext cx="422796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25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7DFD8-D262-D485-B1F2-817C5A0928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 Johnston</a:t>
            </a:r>
          </a:p>
          <a:p>
            <a:r>
              <a:rPr lang="en-US" dirty="0"/>
              <a:t>johnstonl@law.ufl.edu</a:t>
            </a:r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71CEB5-0F43-BA22-C4E7-3A84E631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03305"/>
            <a:ext cx="10671048" cy="1442054"/>
          </a:xfrm>
        </p:spPr>
        <p:txBody>
          <a:bodyPr/>
          <a:lstStyle/>
          <a:p>
            <a:r>
              <a:rPr lang="en-US" dirty="0"/>
              <a:t>Forms of Outpatient civil commitment</a:t>
            </a:r>
          </a:p>
        </p:txBody>
      </p:sp>
      <p:sp>
        <p:nvSpPr>
          <p:cNvPr id="101" name="Footer Placeholder 100">
            <a:extLst>
              <a:ext uri="{FF2B5EF4-FFF2-40B4-BE49-F238E27FC236}">
                <a16:creationId xmlns:a16="http://schemas.microsoft.com/office/drawing/2014/main" id="{A45E958A-ABCE-B639-C555-90CCC889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/>
              <a:t>Coercive Compassion</a:t>
            </a:r>
          </a:p>
        </p:txBody>
      </p:sp>
      <p:sp>
        <p:nvSpPr>
          <p:cNvPr id="102" name="Slide Number Placeholder 101">
            <a:extLst>
              <a:ext uri="{FF2B5EF4-FFF2-40B4-BE49-F238E27FC236}">
                <a16:creationId xmlns:a16="http://schemas.microsoft.com/office/drawing/2014/main" id="{51BDF1B8-4D26-9C08-3102-6224AA6A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63C25-FE2A-0C11-2CEA-A80AA78FC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Release from involuntary hospitalization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53AB0-02A6-E89E-7E23-593DBF52F4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Alternative to involuntary hospitalization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45CA7-A767-9133-8871-800B16D5D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Preventive treatment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3C991-877C-CD1D-A03D-547E04121F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594059" y="8395854"/>
            <a:ext cx="393723" cy="46446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ospital png images | PNGWing">
            <a:extLst>
              <a:ext uri="{FF2B5EF4-FFF2-40B4-BE49-F238E27FC236}">
                <a16:creationId xmlns:a16="http://schemas.microsoft.com/office/drawing/2014/main" id="{AC151CCF-83EE-AC21-9BBB-A99E67E1C249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Value of Structured Outpatient Treatment | NAMI: National Alliance on  Mental Illness">
            <a:extLst>
              <a:ext uri="{FF2B5EF4-FFF2-40B4-BE49-F238E27FC236}">
                <a16:creationId xmlns:a16="http://schemas.microsoft.com/office/drawing/2014/main" id="{C2F5346C-CF2E-56AC-E0EA-C24E47F0B4BF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r="16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munity Clipart Neighborhood Neighborhood Scavenger Hunt Clues Printable  PNG Image With Transparent Background png - Free PNG Images | Neighborhood  scavenger hunt, The neighbourhood, Scavenger hunt">
            <a:extLst>
              <a:ext uri="{FF2B5EF4-FFF2-40B4-BE49-F238E27FC236}">
                <a16:creationId xmlns:a16="http://schemas.microsoft.com/office/drawing/2014/main" id="{4426A74F-E27E-17A6-7E78-F432F5048489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b="118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 ok checkmark, green tick, sign check mark box correct 20717987 Vector  Art at Vecteezy">
            <a:extLst>
              <a:ext uri="{FF2B5EF4-FFF2-40B4-BE49-F238E27FC236}">
                <a16:creationId xmlns:a16="http://schemas.microsoft.com/office/drawing/2014/main" id="{A4ADD0D2-B423-30A3-AABF-59465615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16" y="4280697"/>
            <a:ext cx="1899920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con ok checkmark, green tick, sign check mark box correct 20717987 Vector  Art at Vecteezy">
            <a:extLst>
              <a:ext uri="{FF2B5EF4-FFF2-40B4-BE49-F238E27FC236}">
                <a16:creationId xmlns:a16="http://schemas.microsoft.com/office/drawing/2014/main" id="{5139CB8F-3CBB-F1CE-4774-D0ADE0CB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80" y="4280697"/>
            <a:ext cx="1899920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urple &amp; White Clipart Circle Question Mark Icon | Citypng">
            <a:extLst>
              <a:ext uri="{FF2B5EF4-FFF2-40B4-BE49-F238E27FC236}">
                <a16:creationId xmlns:a16="http://schemas.microsoft.com/office/drawing/2014/main" id="{3AB367E2-70B5-EF19-1DDE-E16AF050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28" y="4257039"/>
            <a:ext cx="1899920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31C19-684E-F822-762C-ED34EFA5F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A403-53E8-5A83-D4D7-769ED994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Preventive outpatient commitment statutes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05D3-DB33-68C3-1718-9900154C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Coercive Compassion</a:t>
            </a:r>
            <a:endParaRPr lang="en-US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A5C7E-0203-D174-7D34-904305B9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51386EC-5443-25BC-2B02-BB8F13B316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1672985"/>
              </p:ext>
            </p:extLst>
          </p:nvPr>
        </p:nvGraphicFramePr>
        <p:xfrm>
          <a:off x="539496" y="2103120"/>
          <a:ext cx="11119104" cy="443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08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633C95-7F61-4017-A07C-FBFD1BE151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364A60-C2CC-4C0B-A323-F00852A9C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B47305-A32F-4D17-8275-F9BF68740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7E23BD-252E-4E70-B556-B5769351D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44DE7C-9493-410A-9BC8-8E55F36B4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445207-4401-49FB-932B-5C85972F3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2D2FDF-F96A-1BF0-4464-288D0FBE8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Justifications for </a:t>
            </a:r>
            <a:r>
              <a:rPr lang="en-US" sz="4000" dirty="0" err="1"/>
              <a:t>poc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D9E85-3185-1D73-D459-A763179AB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Thank-you theory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DD7763-1BB7-CE03-D298-59F8B61CC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0674" y="2877312"/>
            <a:ext cx="3741928" cy="36845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Patients lack autonomy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POC restores autonomy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Afterwards, patients are grateful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89BBF-20A0-FFAE-9F66-18A7679C0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dirty="0"/>
              <a:t>Consequentialism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034618-0127-564C-7F55-871C5EC7D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26984" y="2877312"/>
            <a:ext cx="3741928" cy="36845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Patients have impaired insight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POC’s anticipated benefits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Outweigh costs to autonomy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CAF56-0213-E0DA-A29A-E5344B41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2F12D8-FB25-9D9A-88BB-F5475CBEE6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57200"/>
            <a:ext cx="3200400" cy="274638"/>
          </a:xfrm>
        </p:spPr>
        <p:txBody>
          <a:bodyPr/>
          <a:lstStyle/>
          <a:p>
            <a:r>
              <a:rPr lang="en-US" i="1" dirty="0"/>
              <a:t>Coercive Compassion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06408-F752-597C-1D1A-77632F145C58}"/>
              </a:ext>
            </a:extLst>
          </p:cNvPr>
          <p:cNvCxnSpPr>
            <a:cxnSpLocks/>
          </p:cNvCxnSpPr>
          <p:nvPr/>
        </p:nvCxnSpPr>
        <p:spPr>
          <a:xfrm>
            <a:off x="4460691" y="3267435"/>
            <a:ext cx="2961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D82EB-B686-DFAD-AA32-1EF68186788D}"/>
              </a:ext>
            </a:extLst>
          </p:cNvPr>
          <p:cNvCxnSpPr>
            <a:cxnSpLocks/>
          </p:cNvCxnSpPr>
          <p:nvPr/>
        </p:nvCxnSpPr>
        <p:spPr>
          <a:xfrm>
            <a:off x="4460691" y="4551206"/>
            <a:ext cx="10123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FF1B8-85A0-B10B-E6C8-99005A6CAE44}"/>
              </a:ext>
            </a:extLst>
          </p:cNvPr>
          <p:cNvCxnSpPr>
            <a:cxnSpLocks/>
          </p:cNvCxnSpPr>
          <p:nvPr/>
        </p:nvCxnSpPr>
        <p:spPr>
          <a:xfrm>
            <a:off x="4576831" y="4182431"/>
            <a:ext cx="2961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79E666-BC8C-0DE5-7166-60F43A28EFFD}"/>
              </a:ext>
            </a:extLst>
          </p:cNvPr>
          <p:cNvCxnSpPr>
            <a:cxnSpLocks/>
          </p:cNvCxnSpPr>
          <p:nvPr/>
        </p:nvCxnSpPr>
        <p:spPr>
          <a:xfrm>
            <a:off x="8482990" y="4091104"/>
            <a:ext cx="23390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CD037E-E2C9-51C1-983D-3724D9733D63}"/>
              </a:ext>
            </a:extLst>
          </p:cNvPr>
          <p:cNvCxnSpPr>
            <a:cxnSpLocks/>
          </p:cNvCxnSpPr>
          <p:nvPr/>
        </p:nvCxnSpPr>
        <p:spPr>
          <a:xfrm>
            <a:off x="8549665" y="4469384"/>
            <a:ext cx="9943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7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7B1D-35A9-515E-3764-058308DE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505200"/>
            <a:ext cx="6400800" cy="1039368"/>
          </a:xfrm>
        </p:spPr>
        <p:txBody>
          <a:bodyPr/>
          <a:lstStyle/>
          <a:p>
            <a:r>
              <a:rPr lang="en-US" dirty="0"/>
              <a:t>Treatment decision-making incapacity</a:t>
            </a:r>
          </a:p>
        </p:txBody>
      </p:sp>
    </p:spTree>
    <p:extLst>
      <p:ext uri="{BB962C8B-B14F-4D97-AF65-F5344CB8AC3E}">
        <p14:creationId xmlns:p14="http://schemas.microsoft.com/office/powerpoint/2010/main" val="143711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DE31-E5EA-8665-E720-4C55A2D6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013012"/>
            <a:ext cx="10671048" cy="971236"/>
          </a:xfrm>
        </p:spPr>
        <p:txBody>
          <a:bodyPr anchor="t">
            <a:normAutofit/>
          </a:bodyPr>
          <a:lstStyle/>
          <a:p>
            <a:r>
              <a:rPr lang="en-US" dirty="0"/>
              <a:t>TREATMENT incapacity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3F3D4-1326-5B1D-A175-7CD89DE0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Coercive Compassion</a:t>
            </a:r>
            <a:endParaRPr lang="en-US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C7D56-9899-31F9-8EB7-5541FF54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FC1FC9-CA16-B113-5ECC-737C0F82899C}"/>
              </a:ext>
            </a:extLst>
          </p:cNvPr>
          <p:cNvSpPr/>
          <p:nvPr/>
        </p:nvSpPr>
        <p:spPr>
          <a:xfrm>
            <a:off x="758952" y="2696090"/>
            <a:ext cx="11118849" cy="831600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98EDA6-6BF2-D227-7243-5A661AD42F1B}"/>
              </a:ext>
            </a:extLst>
          </p:cNvPr>
          <p:cNvGrpSpPr/>
          <p:nvPr/>
        </p:nvGrpSpPr>
        <p:grpSpPr>
          <a:xfrm>
            <a:off x="1314894" y="2209010"/>
            <a:ext cx="7783195" cy="974160"/>
            <a:chOff x="555942" y="60723"/>
            <a:chExt cx="7783195" cy="9741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745F246-2929-289A-5722-B23F02DFB9EB}"/>
                </a:ext>
              </a:extLst>
            </p:cNvPr>
            <p:cNvSpPr/>
            <p:nvPr/>
          </p:nvSpPr>
          <p:spPr>
            <a:xfrm>
              <a:off x="555942" y="60723"/>
              <a:ext cx="7783195" cy="9741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8AFE5F11-F283-D3F3-F93D-7307A07469D5}"/>
                </a:ext>
              </a:extLst>
            </p:cNvPr>
            <p:cNvSpPr txBox="1"/>
            <p:nvPr/>
          </p:nvSpPr>
          <p:spPr>
            <a:xfrm>
              <a:off x="603497" y="108278"/>
              <a:ext cx="7688085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4186" tIns="0" rIns="294186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Only 2 statutes require decision-making incapacity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E1B7670-071D-E642-EA0E-18FD7C22C4AE}"/>
              </a:ext>
            </a:extLst>
          </p:cNvPr>
          <p:cNvSpPr/>
          <p:nvPr/>
        </p:nvSpPr>
        <p:spPr>
          <a:xfrm>
            <a:off x="758952" y="4192970"/>
            <a:ext cx="11118849" cy="831600"/>
          </a:xfrm>
          <a:prstGeom prst="rect">
            <a:avLst/>
          </a:prstGeom>
        </p:spPr>
        <p:style>
          <a:lnRef idx="2">
            <a:schemeClr val="accent2">
              <a:hueOff val="6474219"/>
              <a:satOff val="1001"/>
              <a:lumOff val="392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13A935-B707-0F49-8AF7-0F38361DF17E}"/>
              </a:ext>
            </a:extLst>
          </p:cNvPr>
          <p:cNvGrpSpPr/>
          <p:nvPr/>
        </p:nvGrpSpPr>
        <p:grpSpPr>
          <a:xfrm>
            <a:off x="1314894" y="3705890"/>
            <a:ext cx="7783195" cy="974160"/>
            <a:chOff x="555942" y="1557603"/>
            <a:chExt cx="7783195" cy="97416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B7237E6-4EEC-7D38-0D07-3C4692D0753A}"/>
                </a:ext>
              </a:extLst>
            </p:cNvPr>
            <p:cNvSpPr/>
            <p:nvPr/>
          </p:nvSpPr>
          <p:spPr>
            <a:xfrm>
              <a:off x="555942" y="1557603"/>
              <a:ext cx="7783195" cy="9741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6474219"/>
                <a:satOff val="1001"/>
                <a:lumOff val="392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: Rounded Corners 8">
              <a:extLst>
                <a:ext uri="{FF2B5EF4-FFF2-40B4-BE49-F238E27FC236}">
                  <a16:creationId xmlns:a16="http://schemas.microsoft.com/office/drawing/2014/main" id="{449D21A6-807B-D594-167F-CA905A1EC952}"/>
                </a:ext>
              </a:extLst>
            </p:cNvPr>
            <p:cNvSpPr txBox="1"/>
            <p:nvPr/>
          </p:nvSpPr>
          <p:spPr>
            <a:xfrm>
              <a:off x="603497" y="1605158"/>
              <a:ext cx="7688085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4186" tIns="0" rIns="294186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Another 3 statutes require impaired decision-making capacity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7C48287-BB2B-D46B-D914-E1C5B021BCE4}"/>
              </a:ext>
            </a:extLst>
          </p:cNvPr>
          <p:cNvSpPr/>
          <p:nvPr/>
        </p:nvSpPr>
        <p:spPr>
          <a:xfrm>
            <a:off x="758952" y="5689850"/>
            <a:ext cx="11118849" cy="831600"/>
          </a:xfrm>
          <a:prstGeom prst="rect">
            <a:avLst/>
          </a:prstGeom>
        </p:spPr>
        <p:style>
          <a:lnRef idx="2">
            <a:schemeClr val="accent2">
              <a:hueOff val="12948438"/>
              <a:satOff val="2002"/>
              <a:lumOff val="784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422D96-F8ED-72B4-529C-B53B26C8B80F}"/>
              </a:ext>
            </a:extLst>
          </p:cNvPr>
          <p:cNvGrpSpPr/>
          <p:nvPr/>
        </p:nvGrpSpPr>
        <p:grpSpPr>
          <a:xfrm>
            <a:off x="1314894" y="5202770"/>
            <a:ext cx="7783195" cy="974160"/>
            <a:chOff x="555942" y="3054483"/>
            <a:chExt cx="7783195" cy="9741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0E6F6F8-6A93-0712-EC76-9C84385C6B82}"/>
                </a:ext>
              </a:extLst>
            </p:cNvPr>
            <p:cNvSpPr/>
            <p:nvPr/>
          </p:nvSpPr>
          <p:spPr>
            <a:xfrm>
              <a:off x="555942" y="3054483"/>
              <a:ext cx="7783195" cy="97416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12948438"/>
                <a:satOff val="2002"/>
                <a:lumOff val="784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: Rounded Corners 11">
              <a:extLst>
                <a:ext uri="{FF2B5EF4-FFF2-40B4-BE49-F238E27FC236}">
                  <a16:creationId xmlns:a16="http://schemas.microsoft.com/office/drawing/2014/main" id="{0EAD5CD3-92D1-F3DC-4A10-EC564C0BB7C1}"/>
                </a:ext>
              </a:extLst>
            </p:cNvPr>
            <p:cNvSpPr txBox="1"/>
            <p:nvPr/>
          </p:nvSpPr>
          <p:spPr>
            <a:xfrm>
              <a:off x="603497" y="3102038"/>
              <a:ext cx="7688085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4186" tIns="0" rIns="294186" bIns="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Most POC statutes merely require </a:t>
              </a:r>
              <a:r>
                <a:rPr lang="en-US" sz="2000" u="sng" kern="1200" dirty="0"/>
                <a:t>unwillingness</a:t>
              </a:r>
              <a:r>
                <a:rPr lang="en-US" sz="2000" kern="1200" dirty="0"/>
                <a:t> or </a:t>
              </a:r>
              <a:r>
                <a:rPr lang="en-US" sz="2000" u="sng" kern="1200" dirty="0"/>
                <a:t>unlikelihood</a:t>
              </a:r>
              <a:r>
                <a:rPr lang="en-US" sz="2000" kern="1200" dirty="0"/>
                <a:t> of participating in voluntary treatment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72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C4E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B3BB-E479-39A1-504E-4A75B209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6F8D5-5CC2-903F-2EEF-B41F53D4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Picture 10" descr="A close-up of a text&#10;&#10;Description automatically generated">
            <a:extLst>
              <a:ext uri="{FF2B5EF4-FFF2-40B4-BE49-F238E27FC236}">
                <a16:creationId xmlns:a16="http://schemas.microsoft.com/office/drawing/2014/main" id="{F196D19F-6F90-6C93-F6BD-24A860C5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1" y="259768"/>
            <a:ext cx="6334760" cy="1923168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3" name="Picture 12" descr="A text on a page&#10;&#10;Description automatically generated">
            <a:extLst>
              <a:ext uri="{FF2B5EF4-FFF2-40B4-BE49-F238E27FC236}">
                <a16:creationId xmlns:a16="http://schemas.microsoft.com/office/drawing/2014/main" id="{5F9E1EB0-4DCA-E89D-3B5B-47EF19B1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92" y="2592115"/>
            <a:ext cx="7863950" cy="39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DEE3-63A7-6CC7-9444-3501A658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558988"/>
            <a:ext cx="6400800" cy="985580"/>
          </a:xfrm>
        </p:spPr>
        <p:txBody>
          <a:bodyPr/>
          <a:lstStyle/>
          <a:p>
            <a:r>
              <a:rPr lang="en-US" dirty="0"/>
              <a:t>Retrospective patient gratitude</a:t>
            </a:r>
          </a:p>
        </p:txBody>
      </p:sp>
    </p:spTree>
    <p:extLst>
      <p:ext uri="{BB962C8B-B14F-4D97-AF65-F5344CB8AC3E}">
        <p14:creationId xmlns:p14="http://schemas.microsoft.com/office/powerpoint/2010/main" val="3972854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{BAD5A5DC-C215-41B5-ACBE-0A69AA913A90}tf78438558_win32</Template>
  <TotalTime>1351</TotalTime>
  <Words>494</Words>
  <Application>Microsoft Office PowerPoint</Application>
  <PresentationFormat>Widescreen</PresentationFormat>
  <Paragraphs>135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Sabon Next LT</vt:lpstr>
      <vt:lpstr>Times New Roman</vt:lpstr>
      <vt:lpstr>Office Theme</vt:lpstr>
      <vt:lpstr>Coercive compassion</vt:lpstr>
      <vt:lpstr>Preventive Outpatient commitment [Poc]</vt:lpstr>
      <vt:lpstr>Forms of Outpatient civil commitment</vt:lpstr>
      <vt:lpstr>Preventive outpatient commitment statutes</vt:lpstr>
      <vt:lpstr>Justifications for poc</vt:lpstr>
      <vt:lpstr>Treatment decision-making incapacity</vt:lpstr>
      <vt:lpstr>TREATMENT incapacity</vt:lpstr>
      <vt:lpstr>PowerPoint Presentation</vt:lpstr>
      <vt:lpstr>Retrospective patient gratitude</vt:lpstr>
      <vt:lpstr>PowerPoint Presentation</vt:lpstr>
      <vt:lpstr>PowerPoint Presentation</vt:lpstr>
      <vt:lpstr>PowerPoint Presentation</vt:lpstr>
      <vt:lpstr>Patients’ views of Poc</vt:lpstr>
      <vt:lpstr>POC’s Efficacy</vt:lpstr>
      <vt:lpstr>PowerPoint Presentation</vt:lpstr>
      <vt:lpstr>PowerPoint Presentation</vt:lpstr>
      <vt:lpstr>Randomized controlled trials</vt:lpstr>
      <vt:lpstr>Randomized controlled trials</vt:lpstr>
      <vt:lpstr>PowerPoint Presentation</vt:lpstr>
      <vt:lpstr>PowerPoint Presentation</vt:lpstr>
      <vt:lpstr>Where to go from here?</vt:lpstr>
      <vt:lpstr>Reform POC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University of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Coercive compassion</dc:title>
  <dc:subject/>
  <dc:creator>Johnston, Lea</dc:creator>
  <cp:lastModifiedBy>Johnston, Lea</cp:lastModifiedBy>
  <cp:revision>50</cp:revision>
  <dcterms:created xsi:type="dcterms:W3CDTF">2023-07-15T09:16:00Z</dcterms:created>
  <dcterms:modified xsi:type="dcterms:W3CDTF">2025-06-01T22:28:42Z</dcterms:modified>
</cp:coreProperties>
</file>