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b="def" i="def"/>
      <a:tcStyle>
        <a:tcBdr/>
        <a:fill>
          <a:solidFill>
            <a:srgbClr val="E7F1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DF0"/>
          </a:solidFill>
        </a:fill>
      </a:tcStyle>
    </a:wholeTbl>
    <a:band2H>
      <a:tcTxStyle b="def" i="def"/>
      <a:tcStyle>
        <a:tcBdr/>
        <a:fill>
          <a:solidFill>
            <a:srgbClr val="E7F6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b="def" i="def"/>
      <a:tcStyle>
        <a:tcBdr/>
        <a:fill>
          <a:solidFill>
            <a:srgbClr val="EAF0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2" name="Shape 252"/>
          <p:cNvSpPr/>
          <p:nvPr>
            <p:ph type="sldImg"/>
          </p:nvPr>
        </p:nvSpPr>
        <p:spPr>
          <a:xfrm>
            <a:off x="1143000" y="685800"/>
            <a:ext cx="4572000" cy="3429000"/>
          </a:xfrm>
          <a:prstGeom prst="rect">
            <a:avLst/>
          </a:prstGeom>
        </p:spPr>
        <p:txBody>
          <a:bodyPr/>
          <a:lstStyle/>
          <a:p>
            <a:pPr/>
          </a:p>
        </p:txBody>
      </p:sp>
      <p:sp>
        <p:nvSpPr>
          <p:cNvPr id="253" name="Shape 253"/>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j-lt"/>
        <a:ea typeface="+mj-ea"/>
        <a:cs typeface="+mj-cs"/>
        <a:sym typeface="Trebuchet MS"/>
      </a:defRPr>
    </a:lvl1pPr>
    <a:lvl2pPr indent="228600" defTabSz="457200" latinLnBrk="0">
      <a:defRPr sz="1200">
        <a:solidFill>
          <a:srgbClr val="FFFFFF"/>
        </a:solidFill>
        <a:latin typeface="+mj-lt"/>
        <a:ea typeface="+mj-ea"/>
        <a:cs typeface="+mj-cs"/>
        <a:sym typeface="Trebuchet MS"/>
      </a:defRPr>
    </a:lvl2pPr>
    <a:lvl3pPr indent="457200" defTabSz="457200" latinLnBrk="0">
      <a:defRPr sz="1200">
        <a:solidFill>
          <a:srgbClr val="FFFFFF"/>
        </a:solidFill>
        <a:latin typeface="+mj-lt"/>
        <a:ea typeface="+mj-ea"/>
        <a:cs typeface="+mj-cs"/>
        <a:sym typeface="Trebuchet MS"/>
      </a:defRPr>
    </a:lvl3pPr>
    <a:lvl4pPr indent="685800" defTabSz="457200" latinLnBrk="0">
      <a:defRPr sz="1200">
        <a:solidFill>
          <a:srgbClr val="FFFFFF"/>
        </a:solidFill>
        <a:latin typeface="+mj-lt"/>
        <a:ea typeface="+mj-ea"/>
        <a:cs typeface="+mj-cs"/>
        <a:sym typeface="Trebuchet MS"/>
      </a:defRPr>
    </a:lvl4pPr>
    <a:lvl5pPr indent="914400" defTabSz="457200" latinLnBrk="0">
      <a:defRPr sz="1200">
        <a:solidFill>
          <a:srgbClr val="FFFFFF"/>
        </a:solidFill>
        <a:latin typeface="+mj-lt"/>
        <a:ea typeface="+mj-ea"/>
        <a:cs typeface="+mj-cs"/>
        <a:sym typeface="Trebuchet MS"/>
      </a:defRPr>
    </a:lvl5pPr>
    <a:lvl6pPr indent="1143000" defTabSz="457200" latinLnBrk="0">
      <a:defRPr sz="1200">
        <a:solidFill>
          <a:srgbClr val="FFFFFF"/>
        </a:solidFill>
        <a:latin typeface="+mj-lt"/>
        <a:ea typeface="+mj-ea"/>
        <a:cs typeface="+mj-cs"/>
        <a:sym typeface="Trebuchet MS"/>
      </a:defRPr>
    </a:lvl6pPr>
    <a:lvl7pPr indent="1371600" defTabSz="457200" latinLnBrk="0">
      <a:defRPr sz="1200">
        <a:solidFill>
          <a:srgbClr val="FFFFFF"/>
        </a:solidFill>
        <a:latin typeface="+mj-lt"/>
        <a:ea typeface="+mj-ea"/>
        <a:cs typeface="+mj-cs"/>
        <a:sym typeface="Trebuchet MS"/>
      </a:defRPr>
    </a:lvl7pPr>
    <a:lvl8pPr indent="1600200" defTabSz="457200" latinLnBrk="0">
      <a:defRPr sz="1200">
        <a:solidFill>
          <a:srgbClr val="FFFFFF"/>
        </a:solidFill>
        <a:latin typeface="+mj-lt"/>
        <a:ea typeface="+mj-ea"/>
        <a:cs typeface="+mj-cs"/>
        <a:sym typeface="Trebuchet MS"/>
      </a:defRPr>
    </a:lvl8pPr>
    <a:lvl9pPr indent="1828800" defTabSz="457200" latinLnBrk="0">
      <a:defRPr sz="1200">
        <a:solidFill>
          <a:srgbClr val="FFFFFF"/>
        </a:solidFill>
        <a:latin typeface="+mj-lt"/>
        <a:ea typeface="+mj-ea"/>
        <a:cs typeface="+mj-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9.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alphaModFix amt="10000"/>
            <a:extLst/>
          </a:blip>
          <a:stretch>
            <a:fillRect/>
          </a:stretch>
        </p:blipFill>
        <p:spPr>
          <a:xfrm>
            <a:off x="0" y="0"/>
            <a:ext cx="12192000" cy="6858000"/>
          </a:xfrm>
          <a:prstGeom prst="rect">
            <a:avLst/>
          </a:prstGeom>
          <a:ln w="12700">
            <a:miter lim="400000"/>
          </a:ln>
        </p:spPr>
      </p:pic>
      <p:pic>
        <p:nvPicPr>
          <p:cNvPr id="17" name="Picture 6" descr="Picture 6"/>
          <p:cNvPicPr>
            <a:picLocks noChangeAspect="1"/>
          </p:cNvPicPr>
          <p:nvPr/>
        </p:nvPicPr>
        <p:blipFill>
          <a:blip r:embed="rId3">
            <a:extLst/>
          </a:blip>
          <a:stretch>
            <a:fillRect/>
          </a:stretch>
        </p:blipFill>
        <p:spPr>
          <a:xfrm>
            <a:off x="1" y="4242851"/>
            <a:ext cx="8968086" cy="275946"/>
          </a:xfrm>
          <a:prstGeom prst="rect">
            <a:avLst/>
          </a:prstGeom>
          <a:ln w="12700">
            <a:miter lim="400000"/>
          </a:ln>
        </p:spPr>
      </p:pic>
      <p:pic>
        <p:nvPicPr>
          <p:cNvPr id="18" name="Picture 7" descr="Picture 7"/>
          <p:cNvPicPr>
            <a:picLocks noChangeAspect="1"/>
          </p:cNvPicPr>
          <p:nvPr/>
        </p:nvPicPr>
        <p:blipFill>
          <a:blip r:embed="rId4">
            <a:extLst/>
          </a:blip>
          <a:stretch>
            <a:fillRect/>
          </a:stretch>
        </p:blipFill>
        <p:spPr>
          <a:xfrm>
            <a:off x="9111715" y="4243844"/>
            <a:ext cx="3077112" cy="276944"/>
          </a:xfrm>
          <a:prstGeom prst="rect">
            <a:avLst/>
          </a:prstGeom>
          <a:ln w="12700">
            <a:miter lim="400000"/>
          </a:ln>
        </p:spPr>
      </p:pic>
      <p:sp>
        <p:nvSpPr>
          <p:cNvPr id="19" name="Rectangle 8"/>
          <p:cNvSpPr/>
          <p:nvPr/>
        </p:nvSpPr>
        <p:spPr>
          <a:xfrm>
            <a:off x="-1" y="2590076"/>
            <a:ext cx="8968087" cy="1660333"/>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20" name="Rectangle 9"/>
          <p:cNvSpPr/>
          <p:nvPr/>
        </p:nvSpPr>
        <p:spPr>
          <a:xfrm>
            <a:off x="9111715" y="2590076"/>
            <a:ext cx="3077113" cy="1660333"/>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21" name="Title Text"/>
          <p:cNvSpPr txBox="1"/>
          <p:nvPr>
            <p:ph type="title"/>
          </p:nvPr>
        </p:nvSpPr>
        <p:spPr>
          <a:xfrm>
            <a:off x="680321" y="2733706"/>
            <a:ext cx="8144135" cy="1373073"/>
          </a:xfrm>
          <a:prstGeom prst="rect">
            <a:avLst/>
          </a:prstGeom>
        </p:spPr>
        <p:txBody>
          <a:bodyPr anchor="b"/>
          <a:lstStyle>
            <a:lvl1pPr algn="r">
              <a:defRPr sz="5400"/>
            </a:lvl1pPr>
          </a:lstStyle>
          <a:p>
            <a:pPr/>
            <a:r>
              <a:t>Title Text</a:t>
            </a:r>
          </a:p>
        </p:txBody>
      </p:sp>
      <p:sp>
        <p:nvSpPr>
          <p:cNvPr id="22" name="Body Level One…"/>
          <p:cNvSpPr txBox="1"/>
          <p:nvPr>
            <p:ph type="body" sz="quarter" idx="1"/>
          </p:nvPr>
        </p:nvSpPr>
        <p:spPr>
          <a:xfrm>
            <a:off x="680321" y="4394039"/>
            <a:ext cx="8144135" cy="1117691"/>
          </a:xfrm>
          <a:prstGeom prst="rect">
            <a:avLst/>
          </a:prstGeom>
        </p:spPr>
        <p:txBody>
          <a:bodyPr/>
          <a:lstStyle>
            <a:lvl1pPr marL="0" indent="0" algn="r">
              <a:buSzTx/>
              <a:buFontTx/>
              <a:buNone/>
              <a:defRPr sz="2000"/>
            </a:lvl1pPr>
            <a:lvl2pPr marL="0" indent="0" algn="r">
              <a:buSzTx/>
              <a:buFontTx/>
              <a:buNone/>
              <a:defRPr sz="2000"/>
            </a:lvl2pPr>
            <a:lvl3pPr marL="0" indent="0" algn="r">
              <a:buSzTx/>
              <a:buFontTx/>
              <a:buNone/>
              <a:defRPr sz="2000"/>
            </a:lvl3pPr>
            <a:lvl4pPr marL="0" indent="0" algn="r">
              <a:buSzTx/>
              <a:buFontTx/>
              <a:buNone/>
              <a:defRPr sz="2000"/>
            </a:lvl4pPr>
            <a:lvl5pPr marL="0" indent="0" algn="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9255345" y="3116139"/>
            <a:ext cx="583661" cy="6248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pic>
        <p:nvPicPr>
          <p:cNvPr id="110"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11" name="Picture 7" descr="Picture 7"/>
          <p:cNvPicPr>
            <a:picLocks noChangeAspect="1"/>
          </p:cNvPicPr>
          <p:nvPr/>
        </p:nvPicPr>
        <p:blipFill>
          <a:blip r:embed="rId3">
            <a:extLst/>
          </a:blip>
          <a:stretch>
            <a:fillRect/>
          </a:stretch>
        </p:blipFill>
        <p:spPr>
          <a:xfrm>
            <a:off x="1" y="5928628"/>
            <a:ext cx="10437812" cy="321168"/>
          </a:xfrm>
          <a:prstGeom prst="rect">
            <a:avLst/>
          </a:prstGeom>
          <a:ln w="12700">
            <a:miter lim="400000"/>
          </a:ln>
        </p:spPr>
      </p:pic>
      <p:pic>
        <p:nvPicPr>
          <p:cNvPr id="112" name="Picture 8" descr="Picture 8"/>
          <p:cNvPicPr>
            <a:picLocks noChangeAspect="1"/>
          </p:cNvPicPr>
          <p:nvPr/>
        </p:nvPicPr>
        <p:blipFill>
          <a:blip r:embed="rId4">
            <a:extLst/>
          </a:blip>
          <a:stretch>
            <a:fillRect/>
          </a:stretch>
        </p:blipFill>
        <p:spPr>
          <a:xfrm>
            <a:off x="10585825" y="5929622"/>
            <a:ext cx="1603001" cy="144274"/>
          </a:xfrm>
          <a:prstGeom prst="rect">
            <a:avLst/>
          </a:prstGeom>
          <a:ln w="12700">
            <a:miter lim="400000"/>
          </a:ln>
        </p:spPr>
      </p:pic>
      <p:sp>
        <p:nvSpPr>
          <p:cNvPr id="113" name="Rectangle 9"/>
          <p:cNvSpPr/>
          <p:nvPr/>
        </p:nvSpPr>
        <p:spPr>
          <a:xfrm>
            <a:off x="-3" y="4567987"/>
            <a:ext cx="10437818" cy="1368202"/>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114" name="Rectangle 10"/>
          <p:cNvSpPr/>
          <p:nvPr/>
        </p:nvSpPr>
        <p:spPr>
          <a:xfrm>
            <a:off x="10585825" y="4567987"/>
            <a:ext cx="1603001" cy="1368202"/>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115" name="Title Text"/>
          <p:cNvSpPr txBox="1"/>
          <p:nvPr>
            <p:ph type="title"/>
          </p:nvPr>
        </p:nvSpPr>
        <p:spPr>
          <a:xfrm>
            <a:off x="680321" y="4711615"/>
            <a:ext cx="9613860" cy="453055"/>
          </a:xfrm>
          <a:prstGeom prst="rect">
            <a:avLst/>
          </a:prstGeom>
        </p:spPr>
        <p:txBody>
          <a:bodyPr anchor="b"/>
          <a:lstStyle>
            <a:lvl1pPr>
              <a:defRPr sz="2400"/>
            </a:lvl1pPr>
          </a:lstStyle>
          <a:p>
            <a:pPr/>
            <a:r>
              <a:t>Title Text</a:t>
            </a:r>
          </a:p>
        </p:txBody>
      </p:sp>
      <p:sp>
        <p:nvSpPr>
          <p:cNvPr id="116" name="Picture Placeholder 2"/>
          <p:cNvSpPr/>
          <p:nvPr>
            <p:ph type="pic" idx="21"/>
          </p:nvPr>
        </p:nvSpPr>
        <p:spPr>
          <a:xfrm>
            <a:off x="680321" y="609595"/>
            <a:ext cx="9613860" cy="3589579"/>
          </a:xfrm>
          <a:prstGeom prst="rect">
            <a:avLst/>
          </a:prstGeom>
          <a:effectLst>
            <a:outerShdw sx="100000" sy="100000" kx="0" ky="0" algn="b" rotWithShape="0" blurRad="76200" dist="63500" dir="5040000">
              <a:srgbClr val="000000">
                <a:alpha val="41000"/>
              </a:srgbClr>
            </a:outerShdw>
          </a:effectLst>
        </p:spPr>
        <p:txBody>
          <a:bodyPr lIns="91439" tIns="45719" rIns="91439" bIns="45719">
            <a:noAutofit/>
          </a:bodyPr>
          <a:lstStyle/>
          <a:p>
            <a:pPr/>
          </a:p>
        </p:txBody>
      </p:sp>
      <p:sp>
        <p:nvSpPr>
          <p:cNvPr id="117" name="Body Level One…"/>
          <p:cNvSpPr txBox="1"/>
          <p:nvPr>
            <p:ph type="body" sz="quarter" idx="1"/>
          </p:nvPr>
        </p:nvSpPr>
        <p:spPr>
          <a:xfrm>
            <a:off x="680318" y="5169582"/>
            <a:ext cx="9613866" cy="622975"/>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10729455" y="4944285"/>
            <a:ext cx="583661" cy="6248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pic>
        <p:nvPicPr>
          <p:cNvPr id="125"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26" name="Picture 7" descr="Picture 7"/>
          <p:cNvPicPr>
            <a:picLocks noChangeAspect="1"/>
          </p:cNvPicPr>
          <p:nvPr/>
        </p:nvPicPr>
        <p:blipFill>
          <a:blip r:embed="rId3">
            <a:extLst/>
          </a:blip>
          <a:stretch>
            <a:fillRect/>
          </a:stretch>
        </p:blipFill>
        <p:spPr>
          <a:xfrm>
            <a:off x="1" y="5928628"/>
            <a:ext cx="10437812" cy="321168"/>
          </a:xfrm>
          <a:prstGeom prst="rect">
            <a:avLst/>
          </a:prstGeom>
          <a:ln w="12700">
            <a:miter lim="400000"/>
          </a:ln>
        </p:spPr>
      </p:pic>
      <p:pic>
        <p:nvPicPr>
          <p:cNvPr id="127" name="Picture 8" descr="Picture 8"/>
          <p:cNvPicPr>
            <a:picLocks noChangeAspect="1"/>
          </p:cNvPicPr>
          <p:nvPr/>
        </p:nvPicPr>
        <p:blipFill>
          <a:blip r:embed="rId4">
            <a:extLst/>
          </a:blip>
          <a:stretch>
            <a:fillRect/>
          </a:stretch>
        </p:blipFill>
        <p:spPr>
          <a:xfrm>
            <a:off x="10585825" y="5929622"/>
            <a:ext cx="1603001" cy="144274"/>
          </a:xfrm>
          <a:prstGeom prst="rect">
            <a:avLst/>
          </a:prstGeom>
          <a:ln w="12700">
            <a:miter lim="400000"/>
          </a:ln>
        </p:spPr>
      </p:pic>
      <p:sp>
        <p:nvSpPr>
          <p:cNvPr id="128" name="Rectangle 9"/>
          <p:cNvSpPr/>
          <p:nvPr/>
        </p:nvSpPr>
        <p:spPr>
          <a:xfrm>
            <a:off x="-3" y="4567987"/>
            <a:ext cx="10437818" cy="1368202"/>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129" name="Rectangle 10"/>
          <p:cNvSpPr/>
          <p:nvPr/>
        </p:nvSpPr>
        <p:spPr>
          <a:xfrm>
            <a:off x="10585825" y="4567987"/>
            <a:ext cx="1603001" cy="1368202"/>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130" name="Title Text"/>
          <p:cNvSpPr txBox="1"/>
          <p:nvPr>
            <p:ph type="title"/>
          </p:nvPr>
        </p:nvSpPr>
        <p:spPr>
          <a:xfrm>
            <a:off x="680321" y="609595"/>
            <a:ext cx="9613860" cy="3592754"/>
          </a:xfrm>
          <a:prstGeom prst="rect">
            <a:avLst/>
          </a:prstGeom>
        </p:spPr>
        <p:txBody>
          <a:bodyPr/>
          <a:lstStyle>
            <a:lvl1pPr>
              <a:defRPr sz="3200"/>
            </a:lvl1pPr>
          </a:lstStyle>
          <a:p>
            <a:pPr/>
            <a:r>
              <a:t>Title Text</a:t>
            </a:r>
          </a:p>
        </p:txBody>
      </p:sp>
      <p:sp>
        <p:nvSpPr>
          <p:cNvPr id="131" name="Body Level One…"/>
          <p:cNvSpPr txBox="1"/>
          <p:nvPr>
            <p:ph type="body" sz="quarter" idx="1"/>
          </p:nvPr>
        </p:nvSpPr>
        <p:spPr>
          <a:xfrm>
            <a:off x="680321" y="4711615"/>
            <a:ext cx="9613860" cy="1090793"/>
          </a:xfrm>
          <a:prstGeom prst="rect">
            <a:avLst/>
          </a:prstGeom>
        </p:spPr>
        <p:txBody>
          <a:bodyPr anchor="ct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32" name="Slide Number"/>
          <p:cNvSpPr txBox="1"/>
          <p:nvPr>
            <p:ph type="sldNum" sz="quarter" idx="2"/>
          </p:nvPr>
        </p:nvSpPr>
        <p:spPr>
          <a:xfrm>
            <a:off x="10729455" y="4944591"/>
            <a:ext cx="583661" cy="6248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pic>
        <p:nvPicPr>
          <p:cNvPr id="13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40" name="Picture 10" descr="Picture 10"/>
          <p:cNvPicPr>
            <a:picLocks noChangeAspect="1"/>
          </p:cNvPicPr>
          <p:nvPr/>
        </p:nvPicPr>
        <p:blipFill>
          <a:blip r:embed="rId3">
            <a:extLst/>
          </a:blip>
          <a:stretch>
            <a:fillRect/>
          </a:stretch>
        </p:blipFill>
        <p:spPr>
          <a:xfrm>
            <a:off x="1" y="5928628"/>
            <a:ext cx="10437812" cy="321168"/>
          </a:xfrm>
          <a:prstGeom prst="rect">
            <a:avLst/>
          </a:prstGeom>
          <a:ln w="12700">
            <a:miter lim="400000"/>
          </a:ln>
        </p:spPr>
      </p:pic>
      <p:pic>
        <p:nvPicPr>
          <p:cNvPr id="141" name="Picture 12" descr="Picture 12"/>
          <p:cNvPicPr>
            <a:picLocks noChangeAspect="1"/>
          </p:cNvPicPr>
          <p:nvPr/>
        </p:nvPicPr>
        <p:blipFill>
          <a:blip r:embed="rId4">
            <a:extLst/>
          </a:blip>
          <a:stretch>
            <a:fillRect/>
          </a:stretch>
        </p:blipFill>
        <p:spPr>
          <a:xfrm>
            <a:off x="10585825" y="5929622"/>
            <a:ext cx="1603001" cy="144274"/>
          </a:xfrm>
          <a:prstGeom prst="rect">
            <a:avLst/>
          </a:prstGeom>
          <a:ln w="12700">
            <a:miter lim="400000"/>
          </a:ln>
        </p:spPr>
      </p:pic>
      <p:sp>
        <p:nvSpPr>
          <p:cNvPr id="142" name="Rectangle 13"/>
          <p:cNvSpPr/>
          <p:nvPr/>
        </p:nvSpPr>
        <p:spPr>
          <a:xfrm>
            <a:off x="-3" y="4567987"/>
            <a:ext cx="10437818" cy="1368202"/>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143" name="Rectangle 14"/>
          <p:cNvSpPr/>
          <p:nvPr/>
        </p:nvSpPr>
        <p:spPr>
          <a:xfrm>
            <a:off x="10585825" y="4567987"/>
            <a:ext cx="1603001" cy="1368202"/>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144" name="Title Text"/>
          <p:cNvSpPr txBox="1"/>
          <p:nvPr>
            <p:ph type="title"/>
          </p:nvPr>
        </p:nvSpPr>
        <p:spPr>
          <a:xfrm>
            <a:off x="1127854" y="609598"/>
            <a:ext cx="8718882" cy="3036062"/>
          </a:xfrm>
          <a:prstGeom prst="rect">
            <a:avLst/>
          </a:prstGeom>
        </p:spPr>
        <p:txBody>
          <a:bodyPr/>
          <a:lstStyle>
            <a:lvl1pPr>
              <a:defRPr sz="3200"/>
            </a:lvl1pPr>
          </a:lstStyle>
          <a:p>
            <a:pPr/>
            <a:r>
              <a:t>Title Text</a:t>
            </a:r>
          </a:p>
        </p:txBody>
      </p:sp>
      <p:sp>
        <p:nvSpPr>
          <p:cNvPr id="145" name="Body Level One…"/>
          <p:cNvSpPr txBox="1"/>
          <p:nvPr>
            <p:ph type="body" sz="quarter" idx="1"/>
          </p:nvPr>
        </p:nvSpPr>
        <p:spPr>
          <a:xfrm>
            <a:off x="1402286" y="3653378"/>
            <a:ext cx="8156582" cy="548972"/>
          </a:xfrm>
          <a:prstGeom prst="rect">
            <a:avLst/>
          </a:prstGeom>
        </p:spPr>
        <p:txBody>
          <a:bodyPr/>
          <a:lstStyle>
            <a:lvl1pPr marL="0" indent="0">
              <a:buSzTx/>
              <a:buFontTx/>
              <a:buNone/>
              <a:defRPr sz="1400"/>
            </a:lvl1pPr>
            <a:lvl2pPr marL="0" indent="0">
              <a:buSzTx/>
              <a:buFontTx/>
              <a:buNone/>
              <a:defRPr sz="1400"/>
            </a:lvl2pPr>
            <a:lvl3pPr marL="0" indent="0">
              <a:buSzTx/>
              <a:buFontTx/>
              <a:buNone/>
              <a:defRPr sz="1400"/>
            </a:lvl3pPr>
            <a:lvl4pPr marL="0" indent="0">
              <a:buSzTx/>
              <a:buFontTx/>
              <a:buNone/>
              <a:defRPr sz="1400"/>
            </a:lvl4pPr>
            <a:lvl5pPr marL="0" indent="0">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46" name="Text Placeholder 3"/>
          <p:cNvSpPr/>
          <p:nvPr>
            <p:ph type="body" sz="quarter" idx="21"/>
          </p:nvPr>
        </p:nvSpPr>
        <p:spPr>
          <a:xfrm>
            <a:off x="680322" y="4711615"/>
            <a:ext cx="9613859" cy="1090793"/>
          </a:xfrm>
          <a:prstGeom prst="rect">
            <a:avLst/>
          </a:prstGeom>
        </p:spPr>
        <p:txBody>
          <a:bodyPr anchor="ctr"/>
          <a:lstStyle/>
          <a:p>
            <a:pPr/>
          </a:p>
        </p:txBody>
      </p:sp>
      <p:sp>
        <p:nvSpPr>
          <p:cNvPr id="147" name="TextBox 15"/>
          <p:cNvSpPr txBox="1"/>
          <p:nvPr/>
        </p:nvSpPr>
        <p:spPr>
          <a:xfrm>
            <a:off x="629289" y="461382"/>
            <a:ext cx="518165" cy="115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cap="all" sz="7200">
                <a:solidFill>
                  <a:srgbClr val="FFFFFF"/>
                </a:solidFill>
              </a:defRPr>
            </a:lvl1pPr>
          </a:lstStyle>
          <a:p>
            <a:pPr/>
            <a:r>
              <a:t>“</a:t>
            </a:r>
          </a:p>
        </p:txBody>
      </p:sp>
      <p:sp>
        <p:nvSpPr>
          <p:cNvPr id="148" name="TextBox 16"/>
          <p:cNvSpPr txBox="1"/>
          <p:nvPr/>
        </p:nvSpPr>
        <p:spPr>
          <a:xfrm>
            <a:off x="9708528" y="2746792"/>
            <a:ext cx="518162" cy="115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r">
              <a:defRPr cap="all" sz="7200">
                <a:solidFill>
                  <a:srgbClr val="FFFFFF"/>
                </a:solidFill>
              </a:defRPr>
            </a:lvl1pPr>
          </a:lstStyle>
          <a:p>
            <a:pPr/>
            <a:r>
              <a:t>”</a:t>
            </a:r>
          </a:p>
        </p:txBody>
      </p:sp>
      <p:sp>
        <p:nvSpPr>
          <p:cNvPr id="149" name="Slide Number"/>
          <p:cNvSpPr txBox="1"/>
          <p:nvPr>
            <p:ph type="sldNum" sz="quarter" idx="2"/>
          </p:nvPr>
        </p:nvSpPr>
        <p:spPr>
          <a:xfrm>
            <a:off x="10729455" y="4942901"/>
            <a:ext cx="583661" cy="6248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pic>
        <p:nvPicPr>
          <p:cNvPr id="156"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57" name="Picture 8" descr="Picture 8"/>
          <p:cNvPicPr>
            <a:picLocks noChangeAspect="1"/>
          </p:cNvPicPr>
          <p:nvPr/>
        </p:nvPicPr>
        <p:blipFill>
          <a:blip r:embed="rId3">
            <a:extLst/>
          </a:blip>
          <a:stretch>
            <a:fillRect/>
          </a:stretch>
        </p:blipFill>
        <p:spPr>
          <a:xfrm>
            <a:off x="1" y="5928628"/>
            <a:ext cx="10437812" cy="321168"/>
          </a:xfrm>
          <a:prstGeom prst="rect">
            <a:avLst/>
          </a:prstGeom>
          <a:ln w="12700">
            <a:miter lim="400000"/>
          </a:ln>
        </p:spPr>
      </p:pic>
      <p:pic>
        <p:nvPicPr>
          <p:cNvPr id="158" name="Picture 9" descr="Picture 9"/>
          <p:cNvPicPr>
            <a:picLocks noChangeAspect="1"/>
          </p:cNvPicPr>
          <p:nvPr/>
        </p:nvPicPr>
        <p:blipFill>
          <a:blip r:embed="rId4">
            <a:extLst/>
          </a:blip>
          <a:stretch>
            <a:fillRect/>
          </a:stretch>
        </p:blipFill>
        <p:spPr>
          <a:xfrm>
            <a:off x="10585825" y="5929622"/>
            <a:ext cx="1603001" cy="144274"/>
          </a:xfrm>
          <a:prstGeom prst="rect">
            <a:avLst/>
          </a:prstGeom>
          <a:ln w="12700">
            <a:miter lim="400000"/>
          </a:ln>
        </p:spPr>
      </p:pic>
      <p:sp>
        <p:nvSpPr>
          <p:cNvPr id="159" name="Rectangle 10"/>
          <p:cNvSpPr/>
          <p:nvPr/>
        </p:nvSpPr>
        <p:spPr>
          <a:xfrm>
            <a:off x="-3" y="4567987"/>
            <a:ext cx="10437818" cy="1368202"/>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160" name="Rectangle 11"/>
          <p:cNvSpPr/>
          <p:nvPr/>
        </p:nvSpPr>
        <p:spPr>
          <a:xfrm>
            <a:off x="10585825" y="4567987"/>
            <a:ext cx="1603001" cy="1368202"/>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161" name="Title Text"/>
          <p:cNvSpPr txBox="1"/>
          <p:nvPr>
            <p:ph type="title"/>
          </p:nvPr>
        </p:nvSpPr>
        <p:spPr>
          <a:xfrm>
            <a:off x="680318" y="4711615"/>
            <a:ext cx="9613866" cy="588539"/>
          </a:xfrm>
          <a:prstGeom prst="rect">
            <a:avLst/>
          </a:prstGeom>
        </p:spPr>
        <p:txBody>
          <a:bodyPr anchor="b"/>
          <a:lstStyle>
            <a:lvl1pPr>
              <a:defRPr sz="3200"/>
            </a:lvl1pPr>
          </a:lstStyle>
          <a:p>
            <a:pPr/>
            <a:r>
              <a:t>Title Text</a:t>
            </a:r>
          </a:p>
        </p:txBody>
      </p:sp>
      <p:sp>
        <p:nvSpPr>
          <p:cNvPr id="162" name="Body Level One…"/>
          <p:cNvSpPr txBox="1"/>
          <p:nvPr>
            <p:ph type="body" sz="quarter" idx="1"/>
          </p:nvPr>
        </p:nvSpPr>
        <p:spPr>
          <a:xfrm>
            <a:off x="680320" y="5300148"/>
            <a:ext cx="9613863" cy="502259"/>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3" name="Slide Number"/>
          <p:cNvSpPr txBox="1"/>
          <p:nvPr>
            <p:ph type="sldNum" sz="quarter" idx="2"/>
          </p:nvPr>
        </p:nvSpPr>
        <p:spPr>
          <a:xfrm>
            <a:off x="10729455" y="4942901"/>
            <a:ext cx="583661" cy="6248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Column">
    <p:spTree>
      <p:nvGrpSpPr>
        <p:cNvPr id="1" name=""/>
        <p:cNvGrpSpPr/>
        <p:nvPr/>
      </p:nvGrpSpPr>
      <p:grpSpPr>
        <a:xfrm>
          <a:off x="0" y="0"/>
          <a:ext cx="0" cy="0"/>
          <a:chOff x="0" y="0"/>
          <a:chExt cx="0" cy="0"/>
        </a:xfrm>
      </p:grpSpPr>
      <p:sp>
        <p:nvSpPr>
          <p:cNvPr id="170" name="Title Text"/>
          <p:cNvSpPr txBox="1"/>
          <p:nvPr>
            <p:ph type="title"/>
          </p:nvPr>
        </p:nvSpPr>
        <p:spPr>
          <a:xfrm>
            <a:off x="669221" y="753228"/>
            <a:ext cx="9624963" cy="1080938"/>
          </a:xfrm>
          <a:prstGeom prst="rect">
            <a:avLst/>
          </a:prstGeom>
        </p:spPr>
        <p:txBody>
          <a:bodyPr/>
          <a:lstStyle/>
          <a:p>
            <a:pPr/>
            <a:r>
              <a:t>Title Text</a:t>
            </a:r>
          </a:p>
        </p:txBody>
      </p:sp>
      <p:sp>
        <p:nvSpPr>
          <p:cNvPr id="171" name="Body Level One…"/>
          <p:cNvSpPr txBox="1"/>
          <p:nvPr>
            <p:ph type="body" sz="quarter" idx="1"/>
          </p:nvPr>
        </p:nvSpPr>
        <p:spPr>
          <a:xfrm>
            <a:off x="660944" y="2336873"/>
            <a:ext cx="3070039" cy="576266"/>
          </a:xfrm>
          <a:prstGeom prst="rect">
            <a:avLst/>
          </a:prstGeom>
        </p:spPr>
        <p:txBody>
          <a:bodyPr anchor="b"/>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72" name="Text Placeholder 3"/>
          <p:cNvSpPr/>
          <p:nvPr>
            <p:ph type="body" sz="quarter" idx="21"/>
          </p:nvPr>
        </p:nvSpPr>
        <p:spPr>
          <a:xfrm>
            <a:off x="680320" y="3022673"/>
            <a:ext cx="3049707" cy="2913517"/>
          </a:xfrm>
          <a:prstGeom prst="rect">
            <a:avLst/>
          </a:prstGeom>
        </p:spPr>
        <p:txBody>
          <a:bodyPr/>
          <a:lstStyle/>
          <a:p>
            <a:pPr/>
          </a:p>
        </p:txBody>
      </p:sp>
      <p:sp>
        <p:nvSpPr>
          <p:cNvPr id="173" name="Text Placeholder 4"/>
          <p:cNvSpPr/>
          <p:nvPr>
            <p:ph type="body" sz="quarter" idx="22"/>
          </p:nvPr>
        </p:nvSpPr>
        <p:spPr>
          <a:xfrm>
            <a:off x="3956022" y="2336873"/>
            <a:ext cx="3063245" cy="576266"/>
          </a:xfrm>
          <a:prstGeom prst="rect">
            <a:avLst/>
          </a:prstGeom>
        </p:spPr>
        <p:txBody>
          <a:bodyPr anchor="b"/>
          <a:lstStyle/>
          <a:p>
            <a:pPr/>
          </a:p>
        </p:txBody>
      </p:sp>
      <p:sp>
        <p:nvSpPr>
          <p:cNvPr id="174" name="Text Placeholder 3"/>
          <p:cNvSpPr/>
          <p:nvPr>
            <p:ph type="body" sz="quarter" idx="23"/>
          </p:nvPr>
        </p:nvSpPr>
        <p:spPr>
          <a:xfrm>
            <a:off x="3945468" y="3022673"/>
            <a:ext cx="3063245" cy="2913517"/>
          </a:xfrm>
          <a:prstGeom prst="rect">
            <a:avLst/>
          </a:prstGeom>
        </p:spPr>
        <p:txBody>
          <a:bodyPr/>
          <a:lstStyle/>
          <a:p>
            <a:pPr/>
          </a:p>
        </p:txBody>
      </p:sp>
      <p:sp>
        <p:nvSpPr>
          <p:cNvPr id="175" name="Text Placeholder 4"/>
          <p:cNvSpPr/>
          <p:nvPr>
            <p:ph type="body" sz="quarter" idx="24"/>
          </p:nvPr>
        </p:nvSpPr>
        <p:spPr>
          <a:xfrm>
            <a:off x="7224155" y="2336873"/>
            <a:ext cx="3070029" cy="576266"/>
          </a:xfrm>
          <a:prstGeom prst="rect">
            <a:avLst/>
          </a:prstGeom>
        </p:spPr>
        <p:txBody>
          <a:bodyPr anchor="b"/>
          <a:lstStyle/>
          <a:p>
            <a:pPr/>
          </a:p>
        </p:txBody>
      </p:sp>
      <p:sp>
        <p:nvSpPr>
          <p:cNvPr id="176" name="Text Placeholder 3"/>
          <p:cNvSpPr/>
          <p:nvPr>
            <p:ph type="body" sz="quarter" idx="25"/>
          </p:nvPr>
        </p:nvSpPr>
        <p:spPr>
          <a:xfrm>
            <a:off x="7224155" y="3022673"/>
            <a:ext cx="3070029" cy="2913517"/>
          </a:xfrm>
          <a:prstGeom prst="rect">
            <a:avLst/>
          </a:prstGeom>
        </p:spPr>
        <p:txBody>
          <a:bodyPr/>
          <a:lstStyle/>
          <a:p>
            <a:pPr/>
          </a:p>
        </p:txBody>
      </p:sp>
      <p:sp>
        <p:nvSpPr>
          <p:cNvPr id="1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icture Column">
    <p:spTree>
      <p:nvGrpSpPr>
        <p:cNvPr id="1" name=""/>
        <p:cNvGrpSpPr/>
        <p:nvPr/>
      </p:nvGrpSpPr>
      <p:grpSpPr>
        <a:xfrm>
          <a:off x="0" y="0"/>
          <a:ext cx="0" cy="0"/>
          <a:chOff x="0" y="0"/>
          <a:chExt cx="0" cy="0"/>
        </a:xfrm>
      </p:grpSpPr>
      <p:sp>
        <p:nvSpPr>
          <p:cNvPr id="184" name="Title Text"/>
          <p:cNvSpPr txBox="1"/>
          <p:nvPr>
            <p:ph type="title"/>
          </p:nvPr>
        </p:nvSpPr>
        <p:spPr>
          <a:prstGeom prst="rect">
            <a:avLst/>
          </a:prstGeom>
        </p:spPr>
        <p:txBody>
          <a:bodyPr/>
          <a:lstStyle/>
          <a:p>
            <a:pPr/>
            <a:r>
              <a:t>Title Text</a:t>
            </a:r>
          </a:p>
        </p:txBody>
      </p:sp>
      <p:sp>
        <p:nvSpPr>
          <p:cNvPr id="185" name="Body Level One…"/>
          <p:cNvSpPr txBox="1"/>
          <p:nvPr>
            <p:ph type="body" sz="quarter" idx="1"/>
          </p:nvPr>
        </p:nvSpPr>
        <p:spPr>
          <a:xfrm>
            <a:off x="680318" y="4297503"/>
            <a:ext cx="3049705" cy="576266"/>
          </a:xfrm>
          <a:prstGeom prst="rect">
            <a:avLst/>
          </a:prstGeom>
        </p:spPr>
        <p:txBody>
          <a:bodyPr anchor="b"/>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86" name="Picture Placeholder 2"/>
          <p:cNvSpPr/>
          <p:nvPr>
            <p:ph type="pic" sz="quarter" idx="21"/>
          </p:nvPr>
        </p:nvSpPr>
        <p:spPr>
          <a:xfrm>
            <a:off x="680317" y="2336873"/>
            <a:ext cx="3049710" cy="1524004"/>
          </a:xfrm>
          <a:prstGeom prst="rect">
            <a:avLst/>
          </a:prstGeom>
          <a:effectLst>
            <a:outerShdw sx="100000" sy="100000" kx="0" ky="0" algn="b" rotWithShape="0" blurRad="50800" dist="50800" dir="5400000">
              <a:srgbClr val="000000">
                <a:alpha val="43000"/>
              </a:srgbClr>
            </a:outerShdw>
          </a:effectLst>
        </p:spPr>
        <p:txBody>
          <a:bodyPr lIns="91439" tIns="45719" rIns="91439" bIns="45719">
            <a:noAutofit/>
          </a:bodyPr>
          <a:lstStyle/>
          <a:p>
            <a:pPr/>
          </a:p>
        </p:txBody>
      </p:sp>
      <p:sp>
        <p:nvSpPr>
          <p:cNvPr id="187" name="Text Placeholder 3"/>
          <p:cNvSpPr/>
          <p:nvPr>
            <p:ph type="body" sz="quarter" idx="22"/>
          </p:nvPr>
        </p:nvSpPr>
        <p:spPr>
          <a:xfrm>
            <a:off x="680315" y="4873764"/>
            <a:ext cx="3049710" cy="1062426"/>
          </a:xfrm>
          <a:prstGeom prst="rect">
            <a:avLst/>
          </a:prstGeom>
        </p:spPr>
        <p:txBody>
          <a:bodyPr/>
          <a:lstStyle/>
          <a:p>
            <a:pPr/>
          </a:p>
        </p:txBody>
      </p:sp>
      <p:sp>
        <p:nvSpPr>
          <p:cNvPr id="188" name="Text Placeholder 4"/>
          <p:cNvSpPr/>
          <p:nvPr>
            <p:ph type="body" sz="quarter" idx="23"/>
          </p:nvPr>
        </p:nvSpPr>
        <p:spPr>
          <a:xfrm>
            <a:off x="3945471" y="4297503"/>
            <a:ext cx="3063244" cy="576266"/>
          </a:xfrm>
          <a:prstGeom prst="rect">
            <a:avLst/>
          </a:prstGeom>
        </p:spPr>
        <p:txBody>
          <a:bodyPr anchor="b"/>
          <a:lstStyle/>
          <a:p>
            <a:pPr/>
          </a:p>
        </p:txBody>
      </p:sp>
      <p:sp>
        <p:nvSpPr>
          <p:cNvPr id="189" name="Picture Placeholder 2"/>
          <p:cNvSpPr/>
          <p:nvPr>
            <p:ph type="pic" sz="quarter" idx="24"/>
          </p:nvPr>
        </p:nvSpPr>
        <p:spPr>
          <a:xfrm>
            <a:off x="3945470" y="2336873"/>
            <a:ext cx="3063241" cy="1524004"/>
          </a:xfrm>
          <a:prstGeom prst="rect">
            <a:avLst/>
          </a:prstGeom>
          <a:effectLst>
            <a:outerShdw sx="100000" sy="100000" kx="0" ky="0" algn="b" rotWithShape="0" blurRad="50800" dist="50800" dir="5400000">
              <a:srgbClr val="000000">
                <a:alpha val="43000"/>
              </a:srgbClr>
            </a:outerShdw>
          </a:effectLst>
        </p:spPr>
        <p:txBody>
          <a:bodyPr lIns="91439" tIns="45719" rIns="91439" bIns="45719">
            <a:noAutofit/>
          </a:bodyPr>
          <a:lstStyle/>
          <a:p>
            <a:pPr/>
          </a:p>
        </p:txBody>
      </p:sp>
      <p:sp>
        <p:nvSpPr>
          <p:cNvPr id="190" name="Text Placeholder 3"/>
          <p:cNvSpPr/>
          <p:nvPr>
            <p:ph type="body" sz="quarter" idx="25"/>
          </p:nvPr>
        </p:nvSpPr>
        <p:spPr>
          <a:xfrm>
            <a:off x="3944115" y="4873764"/>
            <a:ext cx="3067302" cy="1062426"/>
          </a:xfrm>
          <a:prstGeom prst="rect">
            <a:avLst/>
          </a:prstGeom>
        </p:spPr>
        <p:txBody>
          <a:bodyPr/>
          <a:lstStyle/>
          <a:p>
            <a:pPr/>
          </a:p>
        </p:txBody>
      </p:sp>
      <p:sp>
        <p:nvSpPr>
          <p:cNvPr id="191" name="Text Placeholder 4"/>
          <p:cNvSpPr/>
          <p:nvPr>
            <p:ph type="body" sz="quarter" idx="26"/>
          </p:nvPr>
        </p:nvSpPr>
        <p:spPr>
          <a:xfrm>
            <a:off x="7230677" y="4297503"/>
            <a:ext cx="3063510" cy="576266"/>
          </a:xfrm>
          <a:prstGeom prst="rect">
            <a:avLst/>
          </a:prstGeom>
        </p:spPr>
        <p:txBody>
          <a:bodyPr anchor="b"/>
          <a:lstStyle/>
          <a:p>
            <a:pPr/>
          </a:p>
        </p:txBody>
      </p:sp>
      <p:sp>
        <p:nvSpPr>
          <p:cNvPr id="192" name="Picture Placeholder 2"/>
          <p:cNvSpPr/>
          <p:nvPr>
            <p:ph type="pic" sz="quarter" idx="27"/>
          </p:nvPr>
        </p:nvSpPr>
        <p:spPr>
          <a:xfrm>
            <a:off x="7230677" y="2336873"/>
            <a:ext cx="3063509" cy="1524004"/>
          </a:xfrm>
          <a:prstGeom prst="rect">
            <a:avLst/>
          </a:prstGeom>
          <a:effectLst>
            <a:outerShdw sx="100000" sy="100000" kx="0" ky="0" algn="b" rotWithShape="0" blurRad="50800" dist="50800" dir="5400000">
              <a:srgbClr val="000000">
                <a:alpha val="43000"/>
              </a:srgbClr>
            </a:outerShdw>
          </a:effectLst>
        </p:spPr>
        <p:txBody>
          <a:bodyPr lIns="91439" tIns="45719" rIns="91439" bIns="45719">
            <a:noAutofit/>
          </a:bodyPr>
          <a:lstStyle/>
          <a:p>
            <a:pPr/>
          </a:p>
        </p:txBody>
      </p:sp>
      <p:sp>
        <p:nvSpPr>
          <p:cNvPr id="193" name="Text Placeholder 3"/>
          <p:cNvSpPr/>
          <p:nvPr>
            <p:ph type="body" sz="quarter" idx="28"/>
          </p:nvPr>
        </p:nvSpPr>
        <p:spPr>
          <a:xfrm>
            <a:off x="7230553" y="4873761"/>
            <a:ext cx="3067567" cy="1062426"/>
          </a:xfrm>
          <a:prstGeom prst="rect">
            <a:avLst/>
          </a:prstGeom>
        </p:spPr>
        <p:txBody>
          <a:bodyPr/>
          <a:lstStyle/>
          <a:p>
            <a:pPr/>
          </a:p>
        </p:txBody>
      </p:sp>
      <p:sp>
        <p:nvSpPr>
          <p:cNvPr id="1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1" name="Picture 7" descr="Picture 7"/>
          <p:cNvPicPr>
            <a:picLocks noChangeAspect="1"/>
          </p:cNvPicPr>
          <p:nvPr/>
        </p:nvPicPr>
        <p:blipFill>
          <a:blip r:embed="rId3">
            <a:extLst/>
          </a:blip>
          <a:srcRect l="3613" t="0" r="0" b="0"/>
          <a:stretch>
            <a:fillRect/>
          </a:stretch>
        </p:blipFill>
        <p:spPr>
          <a:xfrm>
            <a:off x="-2" y="2669682"/>
            <a:ext cx="4037016" cy="4188318"/>
          </a:xfrm>
          <a:prstGeom prst="rect">
            <a:avLst/>
          </a:prstGeom>
          <a:ln w="12700">
            <a:miter lim="400000"/>
          </a:ln>
        </p:spPr>
      </p:pic>
      <p:pic>
        <p:nvPicPr>
          <p:cNvPr id="202" name="Picture 6" descr="Picture 6"/>
          <p:cNvPicPr>
            <a:picLocks noChangeAspect="1"/>
          </p:cNvPicPr>
          <p:nvPr/>
        </p:nvPicPr>
        <p:blipFill>
          <a:blip r:embed="rId4">
            <a:extLst/>
          </a:blip>
          <a:srcRect l="35640" t="0" r="0" b="0"/>
          <a:stretch>
            <a:fillRect/>
          </a:stretch>
        </p:blipFill>
        <p:spPr>
          <a:xfrm>
            <a:off x="-1" y="2892344"/>
            <a:ext cx="1522414" cy="2365456"/>
          </a:xfrm>
          <a:prstGeom prst="rect">
            <a:avLst/>
          </a:prstGeom>
          <a:ln w="12700">
            <a:miter lim="400000"/>
          </a:ln>
        </p:spPr>
      </p:pic>
      <p:sp>
        <p:nvSpPr>
          <p:cNvPr id="203" name="Oval 15"/>
          <p:cNvSpPr/>
          <p:nvPr/>
        </p:nvSpPr>
        <p:spPr>
          <a:xfrm>
            <a:off x="8609010" y="1676400"/>
            <a:ext cx="2819405"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8" tIns="45718" rIns="45718" bIns="45718"/>
          <a:lstStyle/>
          <a:p>
            <a:pPr defTabSz="914400">
              <a:defRPr>
                <a:solidFill>
                  <a:srgbClr val="FFFFFF"/>
                </a:solidFill>
                <a:latin typeface="Century Gothic"/>
                <a:ea typeface="Century Gothic"/>
                <a:cs typeface="Century Gothic"/>
                <a:sym typeface="Century Gothic"/>
              </a:defRPr>
            </a:pPr>
          </a:p>
        </p:txBody>
      </p:sp>
      <p:pic>
        <p:nvPicPr>
          <p:cNvPr id="204" name="Picture 8" descr="Picture 8"/>
          <p:cNvPicPr>
            <a:picLocks noChangeAspect="1"/>
          </p:cNvPicPr>
          <p:nvPr/>
        </p:nvPicPr>
        <p:blipFill>
          <a:blip r:embed="rId5">
            <a:extLst/>
          </a:blip>
          <a:srcRect l="0" t="28812" r="0" b="0"/>
          <a:stretch>
            <a:fillRect/>
          </a:stretch>
        </p:blipFill>
        <p:spPr>
          <a:xfrm>
            <a:off x="7999410" y="-2"/>
            <a:ext cx="1603390" cy="1141410"/>
          </a:xfrm>
          <a:prstGeom prst="rect">
            <a:avLst/>
          </a:prstGeom>
          <a:ln w="12700">
            <a:miter lim="400000"/>
          </a:ln>
        </p:spPr>
      </p:pic>
      <p:pic>
        <p:nvPicPr>
          <p:cNvPr id="205" name="Picture 9" descr="Picture 9"/>
          <p:cNvPicPr>
            <a:picLocks noChangeAspect="1"/>
          </p:cNvPicPr>
          <p:nvPr/>
        </p:nvPicPr>
        <p:blipFill>
          <a:blip r:embed="rId6">
            <a:extLst/>
          </a:blip>
          <a:srcRect l="0" t="0" r="0" b="23320"/>
          <a:stretch>
            <a:fillRect/>
          </a:stretch>
        </p:blipFill>
        <p:spPr>
          <a:xfrm>
            <a:off x="8605877" y="6096000"/>
            <a:ext cx="993736" cy="762000"/>
          </a:xfrm>
          <a:prstGeom prst="rect">
            <a:avLst/>
          </a:prstGeom>
          <a:ln w="12700">
            <a:miter lim="400000"/>
          </a:ln>
        </p:spPr>
      </p:pic>
      <p:sp>
        <p:nvSpPr>
          <p:cNvPr id="206" name="Rectangle 13"/>
          <p:cNvSpPr/>
          <p:nvPr/>
        </p:nvSpPr>
        <p:spPr>
          <a:xfrm>
            <a:off x="10437810" y="0"/>
            <a:ext cx="685803" cy="1143000"/>
          </a:xfrm>
          <a:prstGeom prst="rect">
            <a:avLst/>
          </a:prstGeom>
          <a:solidFill>
            <a:srgbClr val="B01513"/>
          </a:solidFill>
          <a:ln w="12700">
            <a:miter lim="400000"/>
          </a:ln>
          <a:effectLst>
            <a:outerShdw sx="100000" sy="100000" kx="0" ky="0" algn="b" rotWithShape="0" blurRad="38100" dist="25400" dir="5400000">
              <a:srgbClr val="000000">
                <a:alpha val="45000"/>
              </a:srgbClr>
            </a:outerShdw>
          </a:effectLst>
        </p:spPr>
        <p:txBody>
          <a:bodyPr lIns="45718" tIns="45718" rIns="45718" bIns="45718"/>
          <a:lstStyle/>
          <a:p>
            <a:pPr defTabSz="914400">
              <a:defRPr>
                <a:solidFill>
                  <a:srgbClr val="FFFFFF"/>
                </a:solidFill>
                <a:latin typeface="Century Gothic"/>
                <a:ea typeface="Century Gothic"/>
                <a:cs typeface="Century Gothic"/>
                <a:sym typeface="Century Gothic"/>
              </a:defRPr>
            </a:pPr>
          </a:p>
        </p:txBody>
      </p:sp>
      <p:sp>
        <p:nvSpPr>
          <p:cNvPr id="207" name="Title Text"/>
          <p:cNvSpPr txBox="1"/>
          <p:nvPr>
            <p:ph type="title"/>
          </p:nvPr>
        </p:nvSpPr>
        <p:spPr>
          <a:xfrm>
            <a:off x="646109" y="452718"/>
            <a:ext cx="9404726" cy="1400531"/>
          </a:xfrm>
          <a:prstGeom prst="rect">
            <a:avLst/>
          </a:prstGeom>
        </p:spPr>
        <p:txBody>
          <a:bodyPr anchor="t"/>
          <a:lstStyle>
            <a:lvl1pPr defTabSz="457200">
              <a:lnSpc>
                <a:spcPct val="100000"/>
              </a:lnSpc>
              <a:defRPr sz="4200">
                <a:solidFill>
                  <a:srgbClr val="EBEBEB"/>
                </a:solidFill>
                <a:latin typeface="Century Gothic"/>
                <a:ea typeface="Century Gothic"/>
                <a:cs typeface="Century Gothic"/>
                <a:sym typeface="Century Gothic"/>
              </a:defRPr>
            </a:lvl1pPr>
          </a:lstStyle>
          <a:p>
            <a:pPr/>
            <a:r>
              <a:t>Title Text</a:t>
            </a:r>
          </a:p>
        </p:txBody>
      </p:sp>
      <p:sp>
        <p:nvSpPr>
          <p:cNvPr id="208" name="Body Level One…"/>
          <p:cNvSpPr txBox="1"/>
          <p:nvPr>
            <p:ph type="body" idx="1"/>
          </p:nvPr>
        </p:nvSpPr>
        <p:spPr>
          <a:xfrm>
            <a:off x="1103312" y="2052915"/>
            <a:ext cx="8946541" cy="4195485"/>
          </a:xfrm>
          <a:prstGeom prst="rect">
            <a:avLst/>
          </a:prstGeom>
        </p:spPr>
        <p:txBody>
          <a:bodyPr/>
          <a:lstStyle>
            <a:lvl1pPr marL="342900" indent="-342900" defTabSz="457200">
              <a:lnSpc>
                <a:spcPct val="100000"/>
              </a:lnSpc>
              <a:buClr>
                <a:srgbClr val="8AD0D6"/>
              </a:buClr>
              <a:buSzPct val="80000"/>
              <a:buFont typeface="Century Gothic"/>
              <a:buChar char="u"/>
              <a:defRPr sz="2000">
                <a:latin typeface="Century Gothic"/>
                <a:ea typeface="Century Gothic"/>
                <a:cs typeface="Century Gothic"/>
                <a:sym typeface="Century Gothic"/>
              </a:defRPr>
            </a:lvl1pPr>
            <a:lvl2pPr marL="774700" indent="-317500" defTabSz="457200">
              <a:lnSpc>
                <a:spcPct val="100000"/>
              </a:lnSpc>
              <a:buClr>
                <a:srgbClr val="8AD0D6"/>
              </a:buClr>
              <a:buSzPct val="80000"/>
              <a:buFont typeface="Century Gothic"/>
              <a:buChar char="u"/>
              <a:defRPr sz="2000">
                <a:latin typeface="Century Gothic"/>
                <a:ea typeface="Century Gothic"/>
                <a:cs typeface="Century Gothic"/>
                <a:sym typeface="Century Gothic"/>
              </a:defRPr>
            </a:lvl2pPr>
            <a:lvl3pPr marL="1200150" indent="-285750" defTabSz="457200">
              <a:lnSpc>
                <a:spcPct val="100000"/>
              </a:lnSpc>
              <a:buClr>
                <a:srgbClr val="8AD0D6"/>
              </a:buClr>
              <a:buSzPct val="80000"/>
              <a:buFont typeface="Century Gothic"/>
              <a:buChar char="u"/>
              <a:defRPr sz="2000">
                <a:latin typeface="Century Gothic"/>
                <a:ea typeface="Century Gothic"/>
                <a:cs typeface="Century Gothic"/>
                <a:sym typeface="Century Gothic"/>
              </a:defRPr>
            </a:lvl3pPr>
            <a:lvl4pPr marL="1698169" indent="-326569" defTabSz="457200">
              <a:lnSpc>
                <a:spcPct val="100000"/>
              </a:lnSpc>
              <a:buClr>
                <a:srgbClr val="8AD0D6"/>
              </a:buClr>
              <a:buSzPct val="80000"/>
              <a:buFont typeface="Century Gothic"/>
              <a:buChar char="u"/>
              <a:defRPr sz="2000">
                <a:latin typeface="Century Gothic"/>
                <a:ea typeface="Century Gothic"/>
                <a:cs typeface="Century Gothic"/>
                <a:sym typeface="Century Gothic"/>
              </a:defRPr>
            </a:lvl4pPr>
            <a:lvl5pPr marL="2155369" indent="-326569" defTabSz="457200">
              <a:lnSpc>
                <a:spcPct val="100000"/>
              </a:lnSpc>
              <a:buClr>
                <a:srgbClr val="8AD0D6"/>
              </a:buClr>
              <a:buSzPct val="80000"/>
              <a:buFont typeface="Century Gothic"/>
              <a:buChar char="u"/>
              <a:defRPr sz="2000">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209" name="Slide Number"/>
          <p:cNvSpPr txBox="1"/>
          <p:nvPr>
            <p:ph type="sldNum" sz="quarter" idx="2"/>
          </p:nvPr>
        </p:nvSpPr>
        <p:spPr>
          <a:xfrm>
            <a:off x="10522497" y="540180"/>
            <a:ext cx="498283" cy="523237"/>
          </a:xfrm>
          <a:prstGeom prst="rect">
            <a:avLst/>
          </a:prstGeom>
        </p:spPr>
        <p:txBody>
          <a:bodyPr anchor="b"/>
          <a:lstStyle>
            <a:lvl1pPr algn="ctr" defTabSz="914400">
              <a:defRPr sz="2800">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16" name="Picture 7" descr="Picture 7"/>
          <p:cNvPicPr>
            <a:picLocks noChangeAspect="1"/>
          </p:cNvPicPr>
          <p:nvPr/>
        </p:nvPicPr>
        <p:blipFill>
          <a:blip r:embed="rId3">
            <a:extLst/>
          </a:blip>
          <a:srcRect l="3613" t="0" r="0" b="0"/>
          <a:stretch>
            <a:fillRect/>
          </a:stretch>
        </p:blipFill>
        <p:spPr>
          <a:xfrm>
            <a:off x="-2" y="2669682"/>
            <a:ext cx="4037016" cy="4188318"/>
          </a:xfrm>
          <a:prstGeom prst="rect">
            <a:avLst/>
          </a:prstGeom>
          <a:ln w="12700">
            <a:miter lim="400000"/>
          </a:ln>
        </p:spPr>
      </p:pic>
      <p:pic>
        <p:nvPicPr>
          <p:cNvPr id="217" name="Picture 6" descr="Picture 6"/>
          <p:cNvPicPr>
            <a:picLocks noChangeAspect="1"/>
          </p:cNvPicPr>
          <p:nvPr/>
        </p:nvPicPr>
        <p:blipFill>
          <a:blip r:embed="rId4">
            <a:extLst/>
          </a:blip>
          <a:srcRect l="35640" t="0" r="0" b="0"/>
          <a:stretch>
            <a:fillRect/>
          </a:stretch>
        </p:blipFill>
        <p:spPr>
          <a:xfrm>
            <a:off x="-1" y="2892344"/>
            <a:ext cx="1522414" cy="2365456"/>
          </a:xfrm>
          <a:prstGeom prst="rect">
            <a:avLst/>
          </a:prstGeom>
          <a:ln w="12700">
            <a:miter lim="400000"/>
          </a:ln>
        </p:spPr>
      </p:pic>
      <p:sp>
        <p:nvSpPr>
          <p:cNvPr id="218" name="Oval 15"/>
          <p:cNvSpPr/>
          <p:nvPr/>
        </p:nvSpPr>
        <p:spPr>
          <a:xfrm>
            <a:off x="8609010" y="1676400"/>
            <a:ext cx="2819405"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8" tIns="45718" rIns="45718" bIns="45718"/>
          <a:lstStyle/>
          <a:p>
            <a:pPr defTabSz="914400">
              <a:defRPr>
                <a:solidFill>
                  <a:srgbClr val="FFFFFF"/>
                </a:solidFill>
                <a:latin typeface="Century Gothic"/>
                <a:ea typeface="Century Gothic"/>
                <a:cs typeface="Century Gothic"/>
                <a:sym typeface="Century Gothic"/>
              </a:defRPr>
            </a:pPr>
          </a:p>
        </p:txBody>
      </p:sp>
      <p:pic>
        <p:nvPicPr>
          <p:cNvPr id="219" name="Picture 8" descr="Picture 8"/>
          <p:cNvPicPr>
            <a:picLocks noChangeAspect="1"/>
          </p:cNvPicPr>
          <p:nvPr/>
        </p:nvPicPr>
        <p:blipFill>
          <a:blip r:embed="rId5">
            <a:extLst/>
          </a:blip>
          <a:srcRect l="0" t="28812" r="0" b="0"/>
          <a:stretch>
            <a:fillRect/>
          </a:stretch>
        </p:blipFill>
        <p:spPr>
          <a:xfrm>
            <a:off x="7999410" y="-2"/>
            <a:ext cx="1603390" cy="1141410"/>
          </a:xfrm>
          <a:prstGeom prst="rect">
            <a:avLst/>
          </a:prstGeom>
          <a:ln w="12700">
            <a:miter lim="400000"/>
          </a:ln>
        </p:spPr>
      </p:pic>
      <p:pic>
        <p:nvPicPr>
          <p:cNvPr id="220" name="Picture 9" descr="Picture 9"/>
          <p:cNvPicPr>
            <a:picLocks noChangeAspect="1"/>
          </p:cNvPicPr>
          <p:nvPr/>
        </p:nvPicPr>
        <p:blipFill>
          <a:blip r:embed="rId6">
            <a:extLst/>
          </a:blip>
          <a:srcRect l="0" t="0" r="0" b="23320"/>
          <a:stretch>
            <a:fillRect/>
          </a:stretch>
        </p:blipFill>
        <p:spPr>
          <a:xfrm>
            <a:off x="8605877" y="6096000"/>
            <a:ext cx="993736" cy="762000"/>
          </a:xfrm>
          <a:prstGeom prst="rect">
            <a:avLst/>
          </a:prstGeom>
          <a:ln w="12700">
            <a:miter lim="400000"/>
          </a:ln>
        </p:spPr>
      </p:pic>
      <p:sp>
        <p:nvSpPr>
          <p:cNvPr id="221" name="Rectangle 13"/>
          <p:cNvSpPr/>
          <p:nvPr/>
        </p:nvSpPr>
        <p:spPr>
          <a:xfrm>
            <a:off x="10437810" y="0"/>
            <a:ext cx="685803" cy="1143000"/>
          </a:xfrm>
          <a:prstGeom prst="rect">
            <a:avLst/>
          </a:prstGeom>
          <a:solidFill>
            <a:srgbClr val="B01513"/>
          </a:solidFill>
          <a:ln w="12700">
            <a:miter lim="400000"/>
          </a:ln>
          <a:effectLst>
            <a:outerShdw sx="100000" sy="100000" kx="0" ky="0" algn="b" rotWithShape="0" blurRad="38100" dist="25400" dir="5400000">
              <a:srgbClr val="000000">
                <a:alpha val="45000"/>
              </a:srgbClr>
            </a:outerShdw>
          </a:effectLst>
        </p:spPr>
        <p:txBody>
          <a:bodyPr lIns="45718" tIns="45718" rIns="45718" bIns="45718"/>
          <a:lstStyle/>
          <a:p>
            <a:pPr defTabSz="914400">
              <a:defRPr>
                <a:solidFill>
                  <a:srgbClr val="FFFFFF"/>
                </a:solidFill>
                <a:latin typeface="Century Gothic"/>
                <a:ea typeface="Century Gothic"/>
                <a:cs typeface="Century Gothic"/>
                <a:sym typeface="Century Gothic"/>
              </a:defRPr>
            </a:pPr>
          </a:p>
        </p:txBody>
      </p:sp>
      <p:sp>
        <p:nvSpPr>
          <p:cNvPr id="222" name="Title Text"/>
          <p:cNvSpPr txBox="1"/>
          <p:nvPr>
            <p:ph type="title"/>
          </p:nvPr>
        </p:nvSpPr>
        <p:spPr>
          <a:xfrm>
            <a:off x="1154954" y="1447800"/>
            <a:ext cx="8825660" cy="3329581"/>
          </a:xfrm>
          <a:prstGeom prst="rect">
            <a:avLst/>
          </a:prstGeom>
        </p:spPr>
        <p:txBody>
          <a:bodyPr anchor="b"/>
          <a:lstStyle>
            <a:lvl1pPr defTabSz="457200">
              <a:lnSpc>
                <a:spcPct val="100000"/>
              </a:lnSpc>
              <a:defRPr sz="7200">
                <a:solidFill>
                  <a:srgbClr val="EBEBEB"/>
                </a:solidFill>
                <a:latin typeface="Century Gothic"/>
                <a:ea typeface="Century Gothic"/>
                <a:cs typeface="Century Gothic"/>
                <a:sym typeface="Century Gothic"/>
              </a:defRPr>
            </a:lvl1pPr>
          </a:lstStyle>
          <a:p>
            <a:pPr/>
            <a:r>
              <a:t>Title Text</a:t>
            </a:r>
          </a:p>
        </p:txBody>
      </p:sp>
      <p:sp>
        <p:nvSpPr>
          <p:cNvPr id="223" name="Body Level One…"/>
          <p:cNvSpPr txBox="1"/>
          <p:nvPr>
            <p:ph type="body" sz="quarter" idx="1"/>
          </p:nvPr>
        </p:nvSpPr>
        <p:spPr>
          <a:xfrm>
            <a:off x="1154954" y="4777380"/>
            <a:ext cx="8825660" cy="861423"/>
          </a:xfrm>
          <a:prstGeom prst="rect">
            <a:avLst/>
          </a:prstGeom>
        </p:spPr>
        <p:txBody>
          <a:bodyPr/>
          <a:lstStyle>
            <a:lvl1pPr marL="0" indent="0" defTabSz="457200">
              <a:lnSpc>
                <a:spcPct val="100000"/>
              </a:lnSpc>
              <a:buSzTx/>
              <a:buFontTx/>
              <a:buNone/>
              <a:defRPr cap="all" sz="2000">
                <a:solidFill>
                  <a:srgbClr val="8AD0D6"/>
                </a:solidFill>
                <a:latin typeface="Century Gothic"/>
                <a:ea typeface="Century Gothic"/>
                <a:cs typeface="Century Gothic"/>
                <a:sym typeface="Century Gothic"/>
              </a:defRPr>
            </a:lvl1pPr>
            <a:lvl2pPr marL="0" indent="0" defTabSz="457200">
              <a:lnSpc>
                <a:spcPct val="100000"/>
              </a:lnSpc>
              <a:buSzTx/>
              <a:buFontTx/>
              <a:buNone/>
              <a:defRPr cap="all" sz="2000">
                <a:solidFill>
                  <a:srgbClr val="8AD0D6"/>
                </a:solidFill>
                <a:latin typeface="Century Gothic"/>
                <a:ea typeface="Century Gothic"/>
                <a:cs typeface="Century Gothic"/>
                <a:sym typeface="Century Gothic"/>
              </a:defRPr>
            </a:lvl2pPr>
            <a:lvl3pPr marL="0" indent="0" defTabSz="457200">
              <a:lnSpc>
                <a:spcPct val="100000"/>
              </a:lnSpc>
              <a:buSzTx/>
              <a:buFontTx/>
              <a:buNone/>
              <a:defRPr cap="all" sz="2000">
                <a:solidFill>
                  <a:srgbClr val="8AD0D6"/>
                </a:solidFill>
                <a:latin typeface="Century Gothic"/>
                <a:ea typeface="Century Gothic"/>
                <a:cs typeface="Century Gothic"/>
                <a:sym typeface="Century Gothic"/>
              </a:defRPr>
            </a:lvl3pPr>
            <a:lvl4pPr marL="0" indent="0" defTabSz="457200">
              <a:lnSpc>
                <a:spcPct val="100000"/>
              </a:lnSpc>
              <a:buSzTx/>
              <a:buFontTx/>
              <a:buNone/>
              <a:defRPr cap="all" sz="2000">
                <a:solidFill>
                  <a:srgbClr val="8AD0D6"/>
                </a:solidFill>
                <a:latin typeface="Century Gothic"/>
                <a:ea typeface="Century Gothic"/>
                <a:cs typeface="Century Gothic"/>
                <a:sym typeface="Century Gothic"/>
              </a:defRPr>
            </a:lvl4pPr>
            <a:lvl5pPr marL="0" indent="0" defTabSz="457200">
              <a:lnSpc>
                <a:spcPct val="100000"/>
              </a:lnSpc>
              <a:buSzTx/>
              <a:buFontTx/>
              <a:buNone/>
              <a:defRPr cap="all" sz="2000">
                <a:solidFill>
                  <a:srgbClr val="8AD0D6"/>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224" name="Slide Number"/>
          <p:cNvSpPr txBox="1"/>
          <p:nvPr>
            <p:ph type="sldNum" sz="quarter" idx="2"/>
          </p:nvPr>
        </p:nvSpPr>
        <p:spPr>
          <a:xfrm>
            <a:off x="10522497" y="540180"/>
            <a:ext cx="498283" cy="523237"/>
          </a:xfrm>
          <a:prstGeom prst="rect">
            <a:avLst/>
          </a:prstGeom>
        </p:spPr>
        <p:txBody>
          <a:bodyPr anchor="b"/>
          <a:lstStyle>
            <a:lvl1pPr algn="ctr" defTabSz="914400">
              <a:defRPr sz="2800">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FFFFFF"/>
        </a:solidFill>
      </p:bgPr>
    </p:bg>
    <p:spTree>
      <p:nvGrpSpPr>
        <p:cNvPr id="1" name=""/>
        <p:cNvGrpSpPr/>
        <p:nvPr/>
      </p:nvGrpSpPr>
      <p:grpSpPr>
        <a:xfrm>
          <a:off x="0" y="0"/>
          <a:ext cx="0" cy="0"/>
          <a:chOff x="0" y="0"/>
          <a:chExt cx="0" cy="0"/>
        </a:xfrm>
      </p:grpSpPr>
      <p:pic>
        <p:nvPicPr>
          <p:cNvPr id="231" name="Picture 15" descr="Picture 15"/>
          <p:cNvPicPr>
            <a:picLocks noChangeAspect="1"/>
          </p:cNvPicPr>
          <p:nvPr/>
        </p:nvPicPr>
        <p:blipFill>
          <a:blip r:embed="rId2">
            <a:extLst/>
          </a:blip>
          <a:stretch>
            <a:fillRect/>
          </a:stretch>
        </p:blipFill>
        <p:spPr>
          <a:xfrm>
            <a:off x="1524000" y="857250"/>
            <a:ext cx="9144000" cy="5143500"/>
          </a:xfrm>
          <a:prstGeom prst="rect">
            <a:avLst/>
          </a:prstGeom>
          <a:ln w="12700">
            <a:miter lim="400000"/>
          </a:ln>
        </p:spPr>
      </p:pic>
      <p:pic>
        <p:nvPicPr>
          <p:cNvPr id="232" name="Picture 6" descr="Picture 6"/>
          <p:cNvPicPr>
            <a:picLocks noChangeAspect="1"/>
          </p:cNvPicPr>
          <p:nvPr/>
        </p:nvPicPr>
        <p:blipFill>
          <a:blip r:embed="rId3">
            <a:extLst/>
          </a:blip>
          <a:stretch>
            <a:fillRect/>
          </a:stretch>
        </p:blipFill>
        <p:spPr>
          <a:xfrm>
            <a:off x="2017776" y="5637586"/>
            <a:ext cx="1906525" cy="260385"/>
          </a:xfrm>
          <a:prstGeom prst="rect">
            <a:avLst/>
          </a:prstGeom>
          <a:ln w="12700">
            <a:miter lim="400000"/>
          </a:ln>
        </p:spPr>
      </p:pic>
      <p:sp>
        <p:nvSpPr>
          <p:cNvPr id="233" name="Title Text"/>
          <p:cNvSpPr txBox="1"/>
          <p:nvPr>
            <p:ph type="title"/>
          </p:nvPr>
        </p:nvSpPr>
        <p:spPr>
          <a:xfrm>
            <a:off x="2390214" y="1943100"/>
            <a:ext cx="6619248" cy="2497186"/>
          </a:xfrm>
          <a:prstGeom prst="rect">
            <a:avLst/>
          </a:prstGeom>
        </p:spPr>
        <p:txBody>
          <a:bodyPr lIns="0" tIns="0" rIns="0" bIns="0" anchor="b"/>
          <a:lstStyle>
            <a:lvl1pPr>
              <a:defRPr sz="7200">
                <a:solidFill>
                  <a:srgbClr val="1D4F91"/>
                </a:solidFill>
                <a:latin typeface="Arial"/>
                <a:ea typeface="Arial"/>
                <a:cs typeface="Arial"/>
                <a:sym typeface="Arial"/>
              </a:defRPr>
            </a:lvl1pPr>
          </a:lstStyle>
          <a:p>
            <a:pPr/>
            <a:r>
              <a:t>Title Text</a:t>
            </a:r>
          </a:p>
        </p:txBody>
      </p:sp>
      <p:sp>
        <p:nvSpPr>
          <p:cNvPr id="234" name="Body Level One…"/>
          <p:cNvSpPr txBox="1"/>
          <p:nvPr>
            <p:ph type="body" sz="quarter" idx="1"/>
          </p:nvPr>
        </p:nvSpPr>
        <p:spPr>
          <a:xfrm>
            <a:off x="2390214" y="4440285"/>
            <a:ext cx="6619248" cy="646069"/>
          </a:xfrm>
          <a:prstGeom prst="rect">
            <a:avLst/>
          </a:prstGeom>
        </p:spPr>
        <p:txBody>
          <a:bodyPr lIns="0" tIns="0" rIns="0" bIns="0"/>
          <a:lstStyle>
            <a:lvl1pPr marL="0" indent="0">
              <a:buSzTx/>
              <a:buFontTx/>
              <a:buNone/>
              <a:defRPr cap="all" sz="2000">
                <a:latin typeface="Arial"/>
                <a:ea typeface="Arial"/>
                <a:cs typeface="Arial"/>
                <a:sym typeface="Arial"/>
              </a:defRPr>
            </a:lvl1pPr>
            <a:lvl2pPr marL="0" indent="0">
              <a:buSzTx/>
              <a:buFontTx/>
              <a:buNone/>
              <a:defRPr cap="all" sz="2000">
                <a:latin typeface="Arial"/>
                <a:ea typeface="Arial"/>
                <a:cs typeface="Arial"/>
                <a:sym typeface="Arial"/>
              </a:defRPr>
            </a:lvl2pPr>
            <a:lvl3pPr marL="0" indent="0">
              <a:buSzTx/>
              <a:buFontTx/>
              <a:buNone/>
              <a:defRPr cap="all" sz="2000">
                <a:latin typeface="Arial"/>
                <a:ea typeface="Arial"/>
                <a:cs typeface="Arial"/>
                <a:sym typeface="Arial"/>
              </a:defRPr>
            </a:lvl3pPr>
            <a:lvl4pPr marL="0" indent="0">
              <a:buSzTx/>
              <a:buFontTx/>
              <a:buNone/>
              <a:defRPr cap="all" sz="2000">
                <a:latin typeface="Arial"/>
                <a:ea typeface="Arial"/>
                <a:cs typeface="Arial"/>
                <a:sym typeface="Arial"/>
              </a:defRPr>
            </a:lvl4pPr>
            <a:lvl5pPr marL="0" indent="0">
              <a:buSzTx/>
              <a:buFontTx/>
              <a:buNone/>
              <a:defRPr cap="all" sz="2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35" name="Slide Number"/>
          <p:cNvSpPr txBox="1"/>
          <p:nvPr>
            <p:ph type="sldNum" sz="quarter" idx="2"/>
          </p:nvPr>
        </p:nvSpPr>
        <p:spPr>
          <a:xfrm>
            <a:off x="9967308" y="5688912"/>
            <a:ext cx="245399" cy="226982"/>
          </a:xfrm>
          <a:prstGeom prst="rect">
            <a:avLst/>
          </a:prstGeom>
        </p:spPr>
        <p:txBody>
          <a:bodyPr/>
          <a:lstStyle>
            <a:lvl1pPr algn="r" defTabSz="685800">
              <a:defRPr sz="1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solidFill>
          <a:srgbClr val="FFFFFF"/>
        </a:solidFill>
      </p:bgPr>
    </p:bg>
    <p:spTree>
      <p:nvGrpSpPr>
        <p:cNvPr id="1" name=""/>
        <p:cNvGrpSpPr/>
        <p:nvPr/>
      </p:nvGrpSpPr>
      <p:grpSpPr>
        <a:xfrm>
          <a:off x="0" y="0"/>
          <a:ext cx="0" cy="0"/>
          <a:chOff x="0" y="0"/>
          <a:chExt cx="0" cy="0"/>
        </a:xfrm>
      </p:grpSpPr>
      <p:pic>
        <p:nvPicPr>
          <p:cNvPr id="242" name="Picture 15" descr="Picture 15"/>
          <p:cNvPicPr>
            <a:picLocks noChangeAspect="1"/>
          </p:cNvPicPr>
          <p:nvPr/>
        </p:nvPicPr>
        <p:blipFill>
          <a:blip r:embed="rId2">
            <a:extLst/>
          </a:blip>
          <a:stretch>
            <a:fillRect/>
          </a:stretch>
        </p:blipFill>
        <p:spPr>
          <a:xfrm>
            <a:off x="1524000" y="857250"/>
            <a:ext cx="9144000" cy="5143500"/>
          </a:xfrm>
          <a:prstGeom prst="rect">
            <a:avLst/>
          </a:prstGeom>
          <a:ln w="12700">
            <a:miter lim="400000"/>
          </a:ln>
        </p:spPr>
      </p:pic>
      <p:pic>
        <p:nvPicPr>
          <p:cNvPr id="243" name="Picture 6" descr="Picture 6"/>
          <p:cNvPicPr>
            <a:picLocks noChangeAspect="1"/>
          </p:cNvPicPr>
          <p:nvPr/>
        </p:nvPicPr>
        <p:blipFill>
          <a:blip r:embed="rId3">
            <a:extLst/>
          </a:blip>
          <a:stretch>
            <a:fillRect/>
          </a:stretch>
        </p:blipFill>
        <p:spPr>
          <a:xfrm>
            <a:off x="2017776" y="5637586"/>
            <a:ext cx="1906525" cy="260385"/>
          </a:xfrm>
          <a:prstGeom prst="rect">
            <a:avLst/>
          </a:prstGeom>
          <a:ln w="12700">
            <a:miter lim="400000"/>
          </a:ln>
        </p:spPr>
      </p:pic>
      <p:sp>
        <p:nvSpPr>
          <p:cNvPr id="244" name="Title Text"/>
          <p:cNvSpPr txBox="1"/>
          <p:nvPr>
            <p:ph type="title"/>
          </p:nvPr>
        </p:nvSpPr>
        <p:spPr>
          <a:xfrm>
            <a:off x="2015869" y="1484212"/>
            <a:ext cx="7886704" cy="651328"/>
          </a:xfrm>
          <a:prstGeom prst="rect">
            <a:avLst/>
          </a:prstGeom>
        </p:spPr>
        <p:txBody>
          <a:bodyPr lIns="0" tIns="0" rIns="0" bIns="0" anchor="b"/>
          <a:lstStyle>
            <a:lvl1pPr>
              <a:defRPr>
                <a:solidFill>
                  <a:srgbClr val="1D4F91"/>
                </a:solidFill>
                <a:latin typeface="Arial"/>
                <a:ea typeface="Arial"/>
                <a:cs typeface="Arial"/>
                <a:sym typeface="Arial"/>
              </a:defRPr>
            </a:lvl1pPr>
          </a:lstStyle>
          <a:p>
            <a:pPr/>
            <a:r>
              <a:t>Title Text</a:t>
            </a:r>
          </a:p>
        </p:txBody>
      </p:sp>
      <p:sp>
        <p:nvSpPr>
          <p:cNvPr id="245" name="Body Level One…"/>
          <p:cNvSpPr txBox="1"/>
          <p:nvPr>
            <p:ph type="body" sz="half" idx="1"/>
          </p:nvPr>
        </p:nvSpPr>
        <p:spPr>
          <a:xfrm>
            <a:off x="2015869" y="2236745"/>
            <a:ext cx="7886704" cy="3064917"/>
          </a:xfrm>
          <a:prstGeom prst="rect">
            <a:avLst/>
          </a:prstGeom>
        </p:spPr>
        <p:txBody>
          <a:bodyPr lIns="0" tIns="0" rIns="0" bIns="0"/>
          <a:lstStyle>
            <a:lvl1pPr marL="0" indent="0">
              <a:buSzTx/>
              <a:buFontTx/>
              <a:buNone/>
              <a:defRPr sz="2000">
                <a:solidFill>
                  <a:srgbClr val="53565A"/>
                </a:solidFill>
                <a:latin typeface="Arial"/>
                <a:ea typeface="Arial"/>
                <a:cs typeface="Arial"/>
                <a:sym typeface="Arial"/>
              </a:defRPr>
            </a:lvl1pPr>
            <a:lvl2pPr marL="685800" indent="-228600">
              <a:buFontTx/>
              <a:defRPr sz="2000">
                <a:solidFill>
                  <a:srgbClr val="53565A"/>
                </a:solidFill>
                <a:latin typeface="Arial"/>
                <a:ea typeface="Arial"/>
                <a:cs typeface="Arial"/>
                <a:sym typeface="Arial"/>
              </a:defRPr>
            </a:lvl2pPr>
            <a:lvl3pPr marL="1231900" indent="-317500">
              <a:buFontTx/>
              <a:buChar char="-"/>
              <a:defRPr sz="2000">
                <a:solidFill>
                  <a:srgbClr val="53565A"/>
                </a:solidFill>
                <a:latin typeface="Arial"/>
                <a:ea typeface="Arial"/>
                <a:cs typeface="Arial"/>
                <a:sym typeface="Arial"/>
              </a:defRPr>
            </a:lvl3pPr>
            <a:lvl4pPr marL="1625600" indent="-254000">
              <a:buFontTx/>
              <a:defRPr sz="2000">
                <a:solidFill>
                  <a:srgbClr val="53565A"/>
                </a:solidFill>
                <a:latin typeface="Arial"/>
                <a:ea typeface="Arial"/>
                <a:cs typeface="Arial"/>
                <a:sym typeface="Arial"/>
              </a:defRPr>
            </a:lvl4pPr>
            <a:lvl5pPr marL="2082800" indent="-254000">
              <a:buFontTx/>
              <a:defRPr sz="2000">
                <a:solidFill>
                  <a:srgbClr val="53565A"/>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46" name="Slide Number"/>
          <p:cNvSpPr txBox="1"/>
          <p:nvPr>
            <p:ph type="sldNum" sz="quarter" idx="2"/>
          </p:nvPr>
        </p:nvSpPr>
        <p:spPr>
          <a:xfrm>
            <a:off x="9967308" y="5688912"/>
            <a:ext cx="245399" cy="226982"/>
          </a:xfrm>
          <a:prstGeom prst="rect">
            <a:avLst/>
          </a:prstGeom>
        </p:spPr>
        <p:txBody>
          <a:bodyPr/>
          <a:lstStyle>
            <a:lvl1pPr algn="r" defTabSz="685800">
              <a:defRPr sz="10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0" name="Title Text"/>
          <p:cNvSpPr txBox="1"/>
          <p:nvPr>
            <p:ph type="title"/>
          </p:nvPr>
        </p:nvSpPr>
        <p:spPr>
          <a:prstGeom prst="rect">
            <a:avLst/>
          </a:prstGeom>
        </p:spPr>
        <p:txBody>
          <a:bodyPr/>
          <a:lstStyle/>
          <a:p>
            <a:pPr/>
            <a:r>
              <a:t>Title Text</a:t>
            </a:r>
          </a:p>
        </p:txBody>
      </p:sp>
      <p:sp>
        <p:nvSpPr>
          <p:cNvPr id="31" name="Body Level One…"/>
          <p:cNvSpPr txBox="1"/>
          <p:nvPr>
            <p:ph type="body" idx="1"/>
          </p:nvPr>
        </p:nvSpPr>
        <p:spPr>
          <a:xfrm>
            <a:off x="680321" y="2336873"/>
            <a:ext cx="9613863" cy="359931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39"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40" name="Picture 6" descr="Picture 6"/>
          <p:cNvPicPr>
            <a:picLocks noChangeAspect="1"/>
          </p:cNvPicPr>
          <p:nvPr/>
        </p:nvPicPr>
        <p:blipFill>
          <a:blip r:embed="rId3">
            <a:extLst/>
          </a:blip>
          <a:stretch>
            <a:fillRect/>
          </a:stretch>
        </p:blipFill>
        <p:spPr>
          <a:xfrm>
            <a:off x="-3" y="4086907"/>
            <a:ext cx="10437815" cy="321168"/>
          </a:xfrm>
          <a:prstGeom prst="rect">
            <a:avLst/>
          </a:prstGeom>
          <a:ln w="12700">
            <a:miter lim="400000"/>
          </a:ln>
        </p:spPr>
      </p:pic>
      <p:pic>
        <p:nvPicPr>
          <p:cNvPr id="41" name="Picture 7" descr="Picture 7"/>
          <p:cNvPicPr>
            <a:picLocks noChangeAspect="1"/>
          </p:cNvPicPr>
          <p:nvPr/>
        </p:nvPicPr>
        <p:blipFill>
          <a:blip r:embed="rId4">
            <a:extLst/>
          </a:blip>
          <a:stretch>
            <a:fillRect/>
          </a:stretch>
        </p:blipFill>
        <p:spPr>
          <a:xfrm>
            <a:off x="10585822" y="4087900"/>
            <a:ext cx="1603001" cy="144274"/>
          </a:xfrm>
          <a:prstGeom prst="rect">
            <a:avLst/>
          </a:prstGeom>
          <a:ln w="12700">
            <a:miter lim="400000"/>
          </a:ln>
        </p:spPr>
      </p:pic>
      <p:sp>
        <p:nvSpPr>
          <p:cNvPr id="42" name="Rectangle 8"/>
          <p:cNvSpPr/>
          <p:nvPr/>
        </p:nvSpPr>
        <p:spPr>
          <a:xfrm>
            <a:off x="-5" y="2726264"/>
            <a:ext cx="10437818" cy="1368202"/>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43" name="Rectangle 9"/>
          <p:cNvSpPr/>
          <p:nvPr/>
        </p:nvSpPr>
        <p:spPr>
          <a:xfrm>
            <a:off x="10585825" y="2726264"/>
            <a:ext cx="1603001" cy="1368202"/>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44" name="Title Text"/>
          <p:cNvSpPr txBox="1"/>
          <p:nvPr>
            <p:ph type="title"/>
          </p:nvPr>
        </p:nvSpPr>
        <p:spPr>
          <a:xfrm>
            <a:off x="680321" y="2869894"/>
            <a:ext cx="9613863" cy="1090791"/>
          </a:xfrm>
          <a:prstGeom prst="rect">
            <a:avLst/>
          </a:prstGeom>
        </p:spPr>
        <p:txBody>
          <a:bodyPr/>
          <a:lstStyle>
            <a:lvl1pPr algn="r"/>
          </a:lstStyle>
          <a:p>
            <a:pPr/>
            <a:r>
              <a:t>Title Text</a:t>
            </a:r>
          </a:p>
        </p:txBody>
      </p:sp>
      <p:sp>
        <p:nvSpPr>
          <p:cNvPr id="45" name="Body Level One…"/>
          <p:cNvSpPr txBox="1"/>
          <p:nvPr>
            <p:ph type="body" sz="quarter" idx="1"/>
          </p:nvPr>
        </p:nvSpPr>
        <p:spPr>
          <a:xfrm>
            <a:off x="680321" y="4232171"/>
            <a:ext cx="9613863" cy="1704021"/>
          </a:xfrm>
          <a:prstGeom prst="rect">
            <a:avLst/>
          </a:prstGeom>
        </p:spPr>
        <p:txBody>
          <a:bodyPr/>
          <a:lstStyle>
            <a:lvl1pPr marL="0" indent="0" algn="r">
              <a:buSzTx/>
              <a:buFontTx/>
              <a:buNone/>
              <a:defRPr sz="2000"/>
            </a:lvl1pPr>
            <a:lvl2pPr marL="0" indent="0" algn="r">
              <a:buSzTx/>
              <a:buFontTx/>
              <a:buNone/>
              <a:defRPr sz="2000"/>
            </a:lvl2pPr>
            <a:lvl3pPr marL="0" indent="0" algn="r">
              <a:buSzTx/>
              <a:buFontTx/>
              <a:buNone/>
              <a:defRPr sz="2000"/>
            </a:lvl3pPr>
            <a:lvl4pPr marL="0" indent="0" algn="r">
              <a:buSzTx/>
              <a:buFontTx/>
              <a:buNone/>
              <a:defRPr sz="2000"/>
            </a:lvl4pPr>
            <a:lvl5pPr marL="0" indent="0" algn="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xfrm>
            <a:off x="10729455" y="3102871"/>
            <a:ext cx="583661" cy="62483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Body Level One…"/>
          <p:cNvSpPr txBox="1"/>
          <p:nvPr>
            <p:ph type="body" sz="half" idx="1"/>
          </p:nvPr>
        </p:nvSpPr>
        <p:spPr>
          <a:xfrm>
            <a:off x="680320" y="2336873"/>
            <a:ext cx="4698359" cy="359931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2" name="Title Text"/>
          <p:cNvSpPr txBox="1"/>
          <p:nvPr>
            <p:ph type="title"/>
          </p:nvPr>
        </p:nvSpPr>
        <p:spPr>
          <a:xfrm>
            <a:off x="680318" y="753229"/>
            <a:ext cx="9613866" cy="1080939"/>
          </a:xfrm>
          <a:prstGeom prst="rect">
            <a:avLst/>
          </a:prstGeom>
        </p:spPr>
        <p:txBody>
          <a:bodyPr/>
          <a:lstStyle/>
          <a:p>
            <a:pPr/>
            <a:r>
              <a:t>Title Text</a:t>
            </a:r>
          </a:p>
        </p:txBody>
      </p:sp>
      <p:sp>
        <p:nvSpPr>
          <p:cNvPr id="63" name="Body Level One…"/>
          <p:cNvSpPr txBox="1"/>
          <p:nvPr>
            <p:ph type="body" sz="quarter" idx="1"/>
          </p:nvPr>
        </p:nvSpPr>
        <p:spPr>
          <a:xfrm>
            <a:off x="906350" y="2336873"/>
            <a:ext cx="4472329" cy="693139"/>
          </a:xfrm>
          <a:prstGeom prst="rect">
            <a:avLst/>
          </a:prstGeom>
        </p:spPr>
        <p:txBody>
          <a:bodyPr anchor="b"/>
          <a:lstStyle>
            <a:lvl1pPr marL="0" indent="0">
              <a:buSzTx/>
              <a:buFontTx/>
              <a:buNone/>
              <a:defRPr b="1"/>
            </a:lvl1pPr>
            <a:lvl2pPr marL="0" indent="0">
              <a:buSzTx/>
              <a:buFontTx/>
              <a:buNone/>
              <a:defRPr b="1"/>
            </a:lvl2pPr>
            <a:lvl3pPr marL="0" indent="0">
              <a:buSzTx/>
              <a:buFontTx/>
              <a:buNone/>
              <a:defRPr b="1"/>
            </a:lvl3pPr>
            <a:lvl4pPr marL="0" indent="0">
              <a:buSzTx/>
              <a:buFontTx/>
              <a:buNone/>
              <a:defRPr b="1"/>
            </a:lvl4pPr>
            <a:lvl5pPr marL="0" indent="0">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64" name="Text Placeholder 4"/>
          <p:cNvSpPr/>
          <p:nvPr>
            <p:ph type="body" sz="quarter" idx="21"/>
          </p:nvPr>
        </p:nvSpPr>
        <p:spPr>
          <a:xfrm>
            <a:off x="5820154" y="2336873"/>
            <a:ext cx="4474029" cy="692079"/>
          </a:xfrm>
          <a:prstGeom prst="rect">
            <a:avLst/>
          </a:prstGeom>
        </p:spPr>
        <p:txBody>
          <a:bodyPr anchor="b"/>
          <a:lstStyle/>
          <a:p>
            <a:pP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2" name="Title Text"/>
          <p:cNvSpPr txBox="1"/>
          <p:nvPr>
            <p:ph type="title"/>
          </p:nvPr>
        </p:nvSpPr>
        <p:spPr>
          <a:prstGeom prst="rect">
            <a:avLst/>
          </a:prstGeom>
        </p:spPr>
        <p:txBody>
          <a:bodyPr/>
          <a:lstStyle/>
          <a:p>
            <a:pPr/>
            <a:r>
              <a:t>Title Text</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80"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81" name="Picture 4" descr="Picture 4"/>
          <p:cNvPicPr>
            <a:picLocks noChangeAspect="1"/>
          </p:cNvPicPr>
          <p:nvPr/>
        </p:nvPicPr>
        <p:blipFill>
          <a:blip r:embed="rId3">
            <a:extLst/>
          </a:blip>
          <a:stretch>
            <a:fillRect/>
          </a:stretch>
        </p:blipFill>
        <p:spPr>
          <a:xfrm>
            <a:off x="10585825" y="1971232"/>
            <a:ext cx="1603001" cy="144272"/>
          </a:xfrm>
          <a:prstGeom prst="rect">
            <a:avLst/>
          </a:prstGeom>
          <a:ln w="12700">
            <a:miter lim="400000"/>
          </a:ln>
        </p:spPr>
      </p:pic>
      <p:sp>
        <p:nvSpPr>
          <p:cNvPr id="82" name="Rectangle 5"/>
          <p:cNvSpPr/>
          <p:nvPr/>
        </p:nvSpPr>
        <p:spPr>
          <a:xfrm>
            <a:off x="10585825" y="609600"/>
            <a:ext cx="1603001" cy="1368198"/>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0" name="Title Text"/>
          <p:cNvSpPr txBox="1"/>
          <p:nvPr>
            <p:ph type="title"/>
          </p:nvPr>
        </p:nvSpPr>
        <p:spPr>
          <a:xfrm>
            <a:off x="680321" y="753226"/>
            <a:ext cx="9613859" cy="1080942"/>
          </a:xfrm>
          <a:prstGeom prst="rect">
            <a:avLst/>
          </a:prstGeom>
        </p:spPr>
        <p:txBody>
          <a:bodyPr/>
          <a:lstStyle/>
          <a:p>
            <a:pPr/>
            <a:r>
              <a:t>Title Text</a:t>
            </a:r>
          </a:p>
        </p:txBody>
      </p:sp>
      <p:sp>
        <p:nvSpPr>
          <p:cNvPr id="91" name="Body Level One…"/>
          <p:cNvSpPr txBox="1"/>
          <p:nvPr>
            <p:ph type="body" sz="half" idx="1"/>
          </p:nvPr>
        </p:nvSpPr>
        <p:spPr>
          <a:xfrm>
            <a:off x="4685846" y="2336873"/>
            <a:ext cx="5608340" cy="35993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2" name="Text Placeholder 3"/>
          <p:cNvSpPr/>
          <p:nvPr>
            <p:ph type="body" sz="quarter" idx="21"/>
          </p:nvPr>
        </p:nvSpPr>
        <p:spPr>
          <a:xfrm>
            <a:off x="680319" y="2336872"/>
            <a:ext cx="3790083" cy="3599320"/>
          </a:xfrm>
          <a:prstGeom prst="rect">
            <a:avLst/>
          </a:prstGeom>
        </p:spPr>
        <p:txBody>
          <a:bodyPr anchor="ctr"/>
          <a:lstStyle/>
          <a:p>
            <a:pP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00" name="Title Text"/>
          <p:cNvSpPr txBox="1"/>
          <p:nvPr>
            <p:ph type="title"/>
          </p:nvPr>
        </p:nvSpPr>
        <p:spPr>
          <a:xfrm>
            <a:off x="680323" y="753228"/>
            <a:ext cx="9613859" cy="1080938"/>
          </a:xfrm>
          <a:prstGeom prst="rect">
            <a:avLst/>
          </a:prstGeom>
        </p:spPr>
        <p:txBody>
          <a:bodyPr/>
          <a:lstStyle/>
          <a:p>
            <a:pPr/>
            <a:r>
              <a:t>Title Text</a:t>
            </a:r>
          </a:p>
        </p:txBody>
      </p:sp>
      <p:sp>
        <p:nvSpPr>
          <p:cNvPr id="101" name="Picture Placeholder 2"/>
          <p:cNvSpPr/>
          <p:nvPr>
            <p:ph type="pic" sz="half" idx="21"/>
          </p:nvPr>
        </p:nvSpPr>
        <p:spPr>
          <a:xfrm>
            <a:off x="4868333" y="2336874"/>
            <a:ext cx="5425850" cy="3599313"/>
          </a:xfrm>
          <a:prstGeom prst="rect">
            <a:avLst/>
          </a:prstGeom>
          <a:effectLst>
            <a:outerShdw sx="100000" sy="100000" kx="0" ky="0" algn="b" rotWithShape="0" blurRad="76200" dist="63500" dir="5040000">
              <a:srgbClr val="000000">
                <a:alpha val="41000"/>
              </a:srgbClr>
            </a:outerShdw>
          </a:effectLst>
        </p:spPr>
        <p:txBody>
          <a:bodyPr lIns="91439" tIns="45719" rIns="91439" bIns="45719">
            <a:noAutofit/>
          </a:bodyPr>
          <a:lstStyle/>
          <a:p>
            <a:pPr/>
          </a:p>
        </p:txBody>
      </p:sp>
      <p:sp>
        <p:nvSpPr>
          <p:cNvPr id="102" name="Body Level One…"/>
          <p:cNvSpPr txBox="1"/>
          <p:nvPr>
            <p:ph type="body" sz="quarter" idx="1"/>
          </p:nvPr>
        </p:nvSpPr>
        <p:spPr>
          <a:xfrm>
            <a:off x="680323" y="2336873"/>
            <a:ext cx="3876257" cy="3599318"/>
          </a:xfrm>
          <a:prstGeom prst="rect">
            <a:avLst/>
          </a:prstGeom>
        </p:spPr>
        <p:txBody>
          <a:bodyPr anchor="ct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 Id="rId21" Type="http://schemas.openxmlformats.org/officeDocument/2006/relationships/slideLayout" Target="../slideLayouts/slideLayout17.xml"/><Relationship Id="rId22" Type="http://schemas.openxmlformats.org/officeDocument/2006/relationships/slideLayout" Target="../slideLayouts/slideLayout18.xml"/><Relationship Id="rId23"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41ADC0"/>
            </a:gs>
            <a:gs pos="50000">
              <a:srgbClr val="3E779B"/>
            </a:gs>
            <a:gs pos="100000">
              <a:srgbClr val="1B1C4B"/>
            </a:gs>
          </a:gsLst>
          <a:lin ang="2519999" scaled="0"/>
        </a:gradFill>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3" name="Picture 5" descr="Picture 5"/>
          <p:cNvPicPr>
            <a:picLocks noChangeAspect="1"/>
          </p:cNvPicPr>
          <p:nvPr/>
        </p:nvPicPr>
        <p:blipFill>
          <a:blip r:embed="rId3">
            <a:extLst/>
          </a:blip>
          <a:stretch>
            <a:fillRect/>
          </a:stretch>
        </p:blipFill>
        <p:spPr>
          <a:xfrm>
            <a:off x="1" y="1970240"/>
            <a:ext cx="10437812" cy="321165"/>
          </a:xfrm>
          <a:prstGeom prst="rect">
            <a:avLst/>
          </a:prstGeom>
          <a:ln w="12700">
            <a:miter lim="400000"/>
          </a:ln>
        </p:spPr>
      </p:pic>
      <p:pic>
        <p:nvPicPr>
          <p:cNvPr id="4" name="Picture 6" descr="Picture 6"/>
          <p:cNvPicPr>
            <a:picLocks noChangeAspect="1"/>
          </p:cNvPicPr>
          <p:nvPr/>
        </p:nvPicPr>
        <p:blipFill>
          <a:blip r:embed="rId4">
            <a:extLst/>
          </a:blip>
          <a:stretch>
            <a:fillRect/>
          </a:stretch>
        </p:blipFill>
        <p:spPr>
          <a:xfrm>
            <a:off x="10585825" y="1971232"/>
            <a:ext cx="1603001" cy="144272"/>
          </a:xfrm>
          <a:prstGeom prst="rect">
            <a:avLst/>
          </a:prstGeom>
          <a:ln w="12700">
            <a:miter lim="400000"/>
          </a:ln>
        </p:spPr>
      </p:pic>
      <p:sp>
        <p:nvSpPr>
          <p:cNvPr id="5" name="Rectangle 7"/>
          <p:cNvSpPr/>
          <p:nvPr/>
        </p:nvSpPr>
        <p:spPr>
          <a:xfrm>
            <a:off x="-3" y="609600"/>
            <a:ext cx="10437818" cy="136819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6" name="Rectangle 8"/>
          <p:cNvSpPr/>
          <p:nvPr/>
        </p:nvSpPr>
        <p:spPr>
          <a:xfrm>
            <a:off x="10585825" y="609600"/>
            <a:ext cx="1603001" cy="1368198"/>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7" name="Title Text"/>
          <p:cNvSpPr txBox="1"/>
          <p:nvPr>
            <p:ph type="title"/>
          </p:nvPr>
        </p:nvSpPr>
        <p:spPr>
          <a:xfrm>
            <a:off x="680321" y="753228"/>
            <a:ext cx="9613863" cy="10809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8"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0729455" y="986203"/>
            <a:ext cx="583661" cy="624837"/>
          </a:xfrm>
          <a:prstGeom prst="rect">
            <a:avLst/>
          </a:prstGeom>
          <a:ln w="12700">
            <a:miter lim="400000"/>
          </a:ln>
        </p:spPr>
        <p:txBody>
          <a:bodyPr wrap="none" lIns="45718" tIns="45718" rIns="45718" bIns="45718" anchor="ctr">
            <a:spAutoFit/>
          </a:bodyPr>
          <a:lstStyle>
            <a:lvl1pPr>
              <a:defRPr sz="36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FFFFFF"/>
          </a:solidFill>
          <a:uFillTx/>
          <a:latin typeface="+mj-lt"/>
          <a:ea typeface="+mj-ea"/>
          <a:cs typeface="+mj-cs"/>
          <a:sym typeface="Trebuchet MS"/>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1pPr>
      <a:lvl2pPr marL="731519" marR="0" indent="-274319"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2pPr>
      <a:lvl3pPr marL="1219200" marR="0" indent="-3048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3pPr>
      <a:lvl4pPr marL="1714500" marR="0" indent="-3429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4pPr>
      <a:lvl5pPr marL="2171700" marR="0" indent="-342900"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5pPr>
      <a:lvl6pPr marL="2677884" marR="0" indent="-391884"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6pPr>
      <a:lvl7pPr marL="3135084" marR="0" indent="-391884"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7pPr>
      <a:lvl8pPr marL="3592283" marR="0" indent="-391884"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8pPr>
      <a:lvl9pPr marL="4049483" marR="0" indent="-391883" algn="l" defTabSz="914400" rtl="0" latinLnBrk="0">
        <a:lnSpc>
          <a:spcPct val="90000"/>
        </a:lnSpc>
        <a:spcBef>
          <a:spcPts val="1000"/>
        </a:spcBef>
        <a:spcAft>
          <a:spcPts val="0"/>
        </a:spcAft>
        <a:buClrTx/>
        <a:buSzPct val="100000"/>
        <a:buFont typeface="Arial"/>
        <a:buChar char="•"/>
        <a:tabLst/>
        <a:defRPr b="0" baseline="0" cap="none" i="0" spc="0" strike="noStrike" sz="2400" u="none">
          <a:solidFill>
            <a:srgbClr val="FFFFFF"/>
          </a:solidFill>
          <a:uFillTx/>
          <a:latin typeface="+mj-lt"/>
          <a:ea typeface="+mj-ea"/>
          <a:cs typeface="+mj-cs"/>
          <a:sym typeface="Trebuchet MS"/>
        </a:defRPr>
      </a:lvl9pPr>
    </p:bodyStyle>
    <p:otherStyle>
      <a:lvl1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1pPr>
      <a:lvl2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2pPr>
      <a:lvl3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3pPr>
      <a:lvl4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4pPr>
      <a:lvl5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5pPr>
      <a:lvl6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6pPr>
      <a:lvl7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7pPr>
      <a:lvl8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8pPr>
      <a:lvl9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0.png"/><Relationship Id="rId4" Type="http://schemas.openxmlformats.org/officeDocument/2006/relationships/image" Target="../media/image1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igitalcommons.liu.edu/cgi/viewcontent.cgi?article=1001&amp;context=post_hecpafpub" TargetMode="External"/><Relationship Id="rId3" Type="http://schemas.openxmlformats.org/officeDocument/2006/relationships/hyperlink" Target="https://digitalcommons.liu.edu/post_hecpafpub/1/"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5" name="Picture 4" descr="Picture 4"/>
          <p:cNvPicPr>
            <a:picLocks noChangeAspect="1"/>
          </p:cNvPicPr>
          <p:nvPr/>
        </p:nvPicPr>
        <p:blipFill>
          <a:blip r:embed="rId2">
            <a:extLst/>
          </a:blip>
          <a:srcRect l="0" t="9091" r="9091" b="0"/>
          <a:stretch>
            <a:fillRect/>
          </a:stretch>
        </p:blipFill>
        <p:spPr>
          <a:xfrm>
            <a:off x="-3178" y="7"/>
            <a:ext cx="12192005" cy="6857996"/>
          </a:xfrm>
          <a:prstGeom prst="rect">
            <a:avLst/>
          </a:prstGeom>
          <a:ln w="12700">
            <a:miter lim="400000"/>
          </a:ln>
        </p:spPr>
      </p:pic>
      <p:sp>
        <p:nvSpPr>
          <p:cNvPr id="256" name="Rectangle 26"/>
          <p:cNvSpPr/>
          <p:nvPr/>
        </p:nvSpPr>
        <p:spPr>
          <a:xfrm>
            <a:off x="-1" y="4249541"/>
            <a:ext cx="8968087" cy="1660332"/>
          </a:xfrm>
          <a:prstGeom prst="rect">
            <a:avLst/>
          </a:prstGeom>
          <a:solidFill>
            <a:srgbClr val="0D0D0D">
              <a:alpha val="90000"/>
            </a:srgbClr>
          </a:solidFill>
          <a:ln w="12700">
            <a:miter lim="400000"/>
          </a:ln>
        </p:spPr>
        <p:txBody>
          <a:bodyPr lIns="45718" tIns="45718" rIns="45718" bIns="45718"/>
          <a:lstStyle/>
          <a:p>
            <a:pPr>
              <a:defRPr>
                <a:solidFill>
                  <a:srgbClr val="FFFFFF"/>
                </a:solidFill>
              </a:defRPr>
            </a:pPr>
          </a:p>
        </p:txBody>
      </p:sp>
      <p:sp>
        <p:nvSpPr>
          <p:cNvPr id="257" name="Title 1"/>
          <p:cNvSpPr txBox="1"/>
          <p:nvPr>
            <p:ph type="ctrTitle"/>
          </p:nvPr>
        </p:nvSpPr>
        <p:spPr>
          <a:xfrm>
            <a:off x="680321" y="4402666"/>
            <a:ext cx="8133478" cy="940241"/>
          </a:xfrm>
          <a:prstGeom prst="rect">
            <a:avLst/>
          </a:prstGeom>
        </p:spPr>
        <p:txBody>
          <a:bodyPr/>
          <a:lstStyle/>
          <a:p>
            <a:pPr defTabSz="630936">
              <a:defRPr sz="2000"/>
            </a:pPr>
            <a:br/>
            <a:r>
              <a:t>Legal and Ethical Considerations in Implementing Health-Related Social Needs Interventions: A New York Research Study</a:t>
            </a:r>
          </a:p>
        </p:txBody>
      </p:sp>
      <p:sp>
        <p:nvSpPr>
          <p:cNvPr id="258" name="Subtitle 2"/>
          <p:cNvSpPr txBox="1"/>
          <p:nvPr>
            <p:ph type="subTitle" sz="quarter" idx="1"/>
          </p:nvPr>
        </p:nvSpPr>
        <p:spPr>
          <a:xfrm>
            <a:off x="680321" y="5342301"/>
            <a:ext cx="8133478" cy="406566"/>
          </a:xfrm>
          <a:prstGeom prst="rect">
            <a:avLst/>
          </a:prstGeom>
        </p:spPr>
        <p:txBody>
          <a:bodyPr/>
          <a:lstStyle>
            <a:lvl1pPr>
              <a:defRPr sz="1800"/>
            </a:lvl1pPr>
          </a:lstStyle>
          <a:p>
            <a:pPr/>
            <a:r>
              <a:t>Heather M. Butts, JD, MPH, MA</a:t>
            </a:r>
          </a:p>
        </p:txBody>
      </p:sp>
      <p:sp>
        <p:nvSpPr>
          <p:cNvPr id="259" name="Rectangle 28"/>
          <p:cNvSpPr/>
          <p:nvPr/>
        </p:nvSpPr>
        <p:spPr>
          <a:xfrm>
            <a:off x="9111715" y="4249541"/>
            <a:ext cx="3077113" cy="1660332"/>
          </a:xfrm>
          <a:prstGeom prst="rect">
            <a:avLst/>
          </a:prstGeom>
          <a:solidFill>
            <a:schemeClr val="accent1"/>
          </a:solidFill>
          <a:ln w="12700">
            <a:miter lim="400000"/>
          </a:ln>
        </p:spPr>
        <p:txBody>
          <a:bodyPr lIns="45718" tIns="45718" rIns="45718" bIns="45718"/>
          <a:lstStyle/>
          <a:p>
            <a:pPr>
              <a:defRPr>
                <a:solidFill>
                  <a:srgbClr val="FFFFFF"/>
                </a:solidFill>
              </a:defRPr>
            </a:pPr>
          </a:p>
        </p:txBody>
      </p:sp>
      <p:sp>
        <p:nvSpPr>
          <p:cNvPr id="260" name="Rectangle 30"/>
          <p:cNvSpPr/>
          <p:nvPr/>
        </p:nvSpPr>
        <p:spPr>
          <a:xfrm>
            <a:off x="-1" y="5902314"/>
            <a:ext cx="8968087" cy="275946"/>
          </a:xfrm>
          <a:prstGeom prst="rect">
            <a:avLst/>
          </a:prstGeom>
          <a:blipFill>
            <a:blip r:embed="rId3"/>
            <a:stretch>
              <a:fillRect/>
            </a:stretch>
          </a:blipFill>
          <a:ln w="12700">
            <a:miter lim="400000"/>
          </a:ln>
        </p:spPr>
        <p:txBody>
          <a:bodyPr lIns="45718" tIns="45718" rIns="45718" bIns="45718" anchor="ctr"/>
          <a:lstStyle/>
          <a:p>
            <a:pPr algn="ctr">
              <a:defRPr>
                <a:solidFill>
                  <a:srgbClr val="FFFFFF"/>
                </a:solidFill>
              </a:defRPr>
            </a:pPr>
          </a:p>
        </p:txBody>
      </p:sp>
      <p:sp>
        <p:nvSpPr>
          <p:cNvPr id="261" name="Rectangle 32"/>
          <p:cNvSpPr/>
          <p:nvPr/>
        </p:nvSpPr>
        <p:spPr>
          <a:xfrm>
            <a:off x="9111715" y="5902314"/>
            <a:ext cx="3080289" cy="275946"/>
          </a:xfrm>
          <a:prstGeom prst="rect">
            <a:avLst/>
          </a:prstGeom>
          <a:blipFill>
            <a:blip r:embed="rId4"/>
            <a:stretch>
              <a:fillRect/>
            </a:stretch>
          </a:blipFill>
          <a:ln w="12700">
            <a:miter lim="400000"/>
          </a:ln>
        </p:spPr>
        <p:txBody>
          <a:bodyPr lIns="45718" tIns="45718" rIns="45718" bIns="45718"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Clementine Collective Article #2"/>
          <p:cNvSpPr txBox="1"/>
          <p:nvPr>
            <p:ph type="title"/>
          </p:nvPr>
        </p:nvSpPr>
        <p:spPr>
          <a:xfrm>
            <a:off x="680321" y="753228"/>
            <a:ext cx="9613863" cy="1080939"/>
          </a:xfrm>
          <a:prstGeom prst="rect">
            <a:avLst/>
          </a:prstGeom>
        </p:spPr>
        <p:txBody>
          <a:bodyPr/>
          <a:lstStyle>
            <a:lvl1pPr defTabSz="905255">
              <a:defRPr sz="3500"/>
            </a:lvl1pPr>
          </a:lstStyle>
          <a:p>
            <a:pPr/>
            <a:r>
              <a:t>Clementine Collective Article #2 with students</a:t>
            </a:r>
          </a:p>
        </p:txBody>
      </p:sp>
      <p:sp>
        <p:nvSpPr>
          <p:cNvPr id="354" name="Double-click to edit"/>
          <p:cNvSpPr txBox="1"/>
          <p:nvPr>
            <p:ph type="body" idx="1"/>
          </p:nvPr>
        </p:nvSpPr>
        <p:spPr>
          <a:xfrm>
            <a:off x="680321" y="2336873"/>
            <a:ext cx="9613863" cy="3599320"/>
          </a:xfrm>
          <a:prstGeom prst="rect">
            <a:avLst/>
          </a:prstGeom>
        </p:spPr>
        <p:txBody>
          <a:bodyPr/>
          <a:lstStyle/>
          <a:p>
            <a:pPr/>
          </a:p>
        </p:txBody>
      </p:sp>
      <p:grpSp>
        <p:nvGrpSpPr>
          <p:cNvPr id="357" name="Image Gallery"/>
          <p:cNvGrpSpPr/>
          <p:nvPr/>
        </p:nvGrpSpPr>
        <p:grpSpPr>
          <a:xfrm>
            <a:off x="629369" y="2427476"/>
            <a:ext cx="7248672" cy="4038604"/>
            <a:chOff x="0" y="0"/>
            <a:chExt cx="7248671" cy="4038602"/>
          </a:xfrm>
        </p:grpSpPr>
        <p:pic>
          <p:nvPicPr>
            <p:cNvPr id="355" name="Screen Shot 2024-06-25 at 7.50.55 AM.png" descr="Screen Shot 2024-06-25 at 7.50.55 AM.png"/>
            <p:cNvPicPr>
              <a:picLocks noChangeAspect="1"/>
            </p:cNvPicPr>
            <p:nvPr/>
          </p:nvPicPr>
          <p:blipFill>
            <a:blip r:embed="rId2">
              <a:extLst/>
            </a:blip>
            <a:srcRect l="0" t="1953" r="0" b="1953"/>
            <a:stretch>
              <a:fillRect/>
            </a:stretch>
          </p:blipFill>
          <p:spPr>
            <a:xfrm>
              <a:off x="0" y="-1"/>
              <a:ext cx="7248672" cy="3543305"/>
            </a:xfrm>
            <a:prstGeom prst="rect">
              <a:avLst/>
            </a:prstGeom>
            <a:ln w="12700" cap="flat">
              <a:noFill/>
              <a:miter lim="400000"/>
            </a:ln>
            <a:effectLst/>
          </p:spPr>
        </p:pic>
        <p:sp>
          <p:nvSpPr>
            <p:cNvPr id="356" name="Addressing Food Insecurity - Journal of Community Health"/>
            <p:cNvSpPr txBox="1"/>
            <p:nvPr/>
          </p:nvSpPr>
          <p:spPr>
            <a:xfrm>
              <a:off x="0" y="3619502"/>
              <a:ext cx="7248671"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Addressing Food Insecurity - Journal of Community Health </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Food and Health Policy Reformers Webinar #2 - Hunger Free Campus Act"/>
          <p:cNvSpPr txBox="1"/>
          <p:nvPr>
            <p:ph type="title"/>
          </p:nvPr>
        </p:nvSpPr>
        <p:spPr>
          <a:xfrm>
            <a:off x="680321" y="753228"/>
            <a:ext cx="9613863" cy="1080939"/>
          </a:xfrm>
          <a:prstGeom prst="rect">
            <a:avLst/>
          </a:prstGeom>
        </p:spPr>
        <p:txBody>
          <a:bodyPr/>
          <a:lstStyle>
            <a:lvl1pPr defTabSz="832833">
              <a:defRPr sz="3200"/>
            </a:lvl1pPr>
          </a:lstStyle>
          <a:p>
            <a:pPr/>
            <a:r>
              <a:t>Food and Health Policy Reformers Webinar #2 - Clementine Collective and Hunger Free Campus Act</a:t>
            </a:r>
          </a:p>
        </p:txBody>
      </p:sp>
      <p:sp>
        <p:nvSpPr>
          <p:cNvPr id="360" name="Double-click to edit"/>
          <p:cNvSpPr txBox="1"/>
          <p:nvPr>
            <p:ph type="body" idx="1"/>
          </p:nvPr>
        </p:nvSpPr>
        <p:spPr>
          <a:xfrm>
            <a:off x="680321" y="2336873"/>
            <a:ext cx="9613863" cy="3599320"/>
          </a:xfrm>
          <a:prstGeom prst="rect">
            <a:avLst/>
          </a:prstGeom>
        </p:spPr>
        <p:txBody>
          <a:bodyPr/>
          <a:lstStyle/>
          <a:p>
            <a:pPr/>
          </a:p>
        </p:txBody>
      </p:sp>
      <p:grpSp>
        <p:nvGrpSpPr>
          <p:cNvPr id="363" name="Image Gallery"/>
          <p:cNvGrpSpPr/>
          <p:nvPr/>
        </p:nvGrpSpPr>
        <p:grpSpPr>
          <a:xfrm>
            <a:off x="660448" y="2427475"/>
            <a:ext cx="9389048" cy="4814135"/>
            <a:chOff x="0" y="-1"/>
            <a:chExt cx="9389047" cy="4814133"/>
          </a:xfrm>
        </p:grpSpPr>
        <p:pic>
          <p:nvPicPr>
            <p:cNvPr id="361" name="Screen Shot 2024-06-25 at 7.46.59 AM.png" descr="Screen Shot 2024-06-25 at 7.46.59 AM.png"/>
            <p:cNvPicPr>
              <a:picLocks noChangeAspect="1"/>
            </p:cNvPicPr>
            <p:nvPr/>
          </p:nvPicPr>
          <p:blipFill>
            <a:blip r:embed="rId2">
              <a:extLst/>
            </a:blip>
            <a:srcRect l="0" t="257" r="0" b="0"/>
            <a:stretch>
              <a:fillRect/>
            </a:stretch>
          </p:blipFill>
          <p:spPr>
            <a:xfrm>
              <a:off x="0" y="-2"/>
              <a:ext cx="9389048" cy="4318835"/>
            </a:xfrm>
            <a:prstGeom prst="rect">
              <a:avLst/>
            </a:prstGeom>
            <a:ln w="12700" cap="flat">
              <a:noFill/>
              <a:miter lim="400000"/>
            </a:ln>
            <a:effectLst/>
          </p:spPr>
        </p:pic>
        <p:sp>
          <p:nvSpPr>
            <p:cNvPr id="362" name="Caption"/>
            <p:cNvSpPr txBox="1"/>
            <p:nvPr/>
          </p:nvSpPr>
          <p:spPr>
            <a:xfrm>
              <a:off x="0" y="4395032"/>
              <a:ext cx="9389048"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Title 1"/>
          <p:cNvSpPr txBox="1"/>
          <p:nvPr>
            <p:ph type="title"/>
          </p:nvPr>
        </p:nvSpPr>
        <p:spPr>
          <a:xfrm>
            <a:off x="2015868" y="1484212"/>
            <a:ext cx="7886704" cy="651328"/>
          </a:xfrm>
          <a:prstGeom prst="rect">
            <a:avLst/>
          </a:prstGeom>
        </p:spPr>
        <p:txBody>
          <a:bodyPr/>
          <a:lstStyle>
            <a:lvl1pPr defTabSz="713230">
              <a:defRPr sz="2800"/>
            </a:lvl1pPr>
          </a:lstStyle>
          <a:p>
            <a:pPr/>
            <a:r>
              <a:t>Untold Stories and program</a:t>
            </a:r>
          </a:p>
        </p:txBody>
      </p:sp>
      <p:sp>
        <p:nvSpPr>
          <p:cNvPr id="366" name="Content Placeholder 2"/>
          <p:cNvSpPr txBox="1"/>
          <p:nvPr>
            <p:ph type="body" sz="half" idx="1"/>
          </p:nvPr>
        </p:nvSpPr>
        <p:spPr>
          <a:xfrm>
            <a:off x="2351483" y="2159924"/>
            <a:ext cx="6709906" cy="3453274"/>
          </a:xfrm>
          <a:prstGeom prst="rect">
            <a:avLst/>
          </a:prstGeom>
        </p:spPr>
        <p:txBody>
          <a:bodyPr/>
          <a:lstStyle/>
          <a:p>
            <a:pPr defTabSz="877822">
              <a:spcBef>
                <a:spcPts val="900"/>
              </a:spcBef>
              <a:defRPr sz="1800"/>
            </a:pPr>
          </a:p>
          <a:p>
            <a:pPr defTabSz="877822">
              <a:spcBef>
                <a:spcPts val="900"/>
              </a:spcBef>
              <a:defRPr sz="1800"/>
            </a:pPr>
          </a:p>
          <a:p>
            <a:pPr defTabSz="877822">
              <a:spcBef>
                <a:spcPts val="900"/>
              </a:spcBef>
              <a:defRPr sz="1800"/>
            </a:pPr>
          </a:p>
          <a:p>
            <a:pPr defTabSz="877822">
              <a:spcBef>
                <a:spcPts val="900"/>
              </a:spcBef>
              <a:defRPr sz="1800"/>
            </a:pPr>
          </a:p>
          <a:p>
            <a:pPr defTabSz="877822">
              <a:spcBef>
                <a:spcPts val="900"/>
              </a:spcBef>
              <a:defRPr sz="1800"/>
            </a:pPr>
          </a:p>
          <a:p>
            <a:pPr defTabSz="877822">
              <a:spcBef>
                <a:spcPts val="900"/>
              </a:spcBef>
              <a:defRPr sz="1800"/>
            </a:pPr>
          </a:p>
          <a:p>
            <a:pPr defTabSz="877822">
              <a:spcBef>
                <a:spcPts val="900"/>
              </a:spcBef>
              <a:defRPr sz="1800"/>
            </a:pPr>
          </a:p>
          <a:p>
            <a:pPr defTabSz="877822">
              <a:spcBef>
                <a:spcPts val="900"/>
              </a:spcBef>
              <a:defRPr sz="1800"/>
            </a:pPr>
          </a:p>
          <a:p>
            <a:pPr defTabSz="877822">
              <a:spcBef>
                <a:spcPts val="900"/>
              </a:spcBef>
              <a:defRPr sz="1400">
                <a:solidFill>
                  <a:srgbClr val="2A2B2D"/>
                </a:solidFill>
              </a:defRPr>
            </a:pPr>
            <a:r>
              <a:t>https://www.publichealth.columbia.edu/academics/departments/health-policy-and-management/news-and-events/untold-stories-us-health-policy-history</a:t>
            </a:r>
          </a:p>
        </p:txBody>
      </p:sp>
      <p:pic>
        <p:nvPicPr>
          <p:cNvPr id="367" name="Picture 4" descr="Picture 4"/>
          <p:cNvPicPr>
            <a:picLocks noChangeAspect="1"/>
          </p:cNvPicPr>
          <p:nvPr/>
        </p:nvPicPr>
        <p:blipFill>
          <a:blip r:embed="rId2">
            <a:extLst/>
          </a:blip>
          <a:stretch>
            <a:fillRect/>
          </a:stretch>
        </p:blipFill>
        <p:spPr>
          <a:xfrm>
            <a:off x="5909943" y="2396937"/>
            <a:ext cx="2160848" cy="2358485"/>
          </a:xfrm>
          <a:prstGeom prst="rect">
            <a:avLst/>
          </a:prstGeom>
          <a:ln w="12700">
            <a:miter lim="400000"/>
          </a:ln>
        </p:spPr>
      </p:pic>
      <p:pic>
        <p:nvPicPr>
          <p:cNvPr id="368" name="Picture 6" descr="Picture 6"/>
          <p:cNvPicPr>
            <a:picLocks noChangeAspect="1"/>
          </p:cNvPicPr>
          <p:nvPr/>
        </p:nvPicPr>
        <p:blipFill>
          <a:blip r:embed="rId3">
            <a:extLst/>
          </a:blip>
          <a:stretch>
            <a:fillRect/>
          </a:stretch>
        </p:blipFill>
        <p:spPr>
          <a:xfrm>
            <a:off x="1688975" y="2396937"/>
            <a:ext cx="3947259" cy="2358485"/>
          </a:xfrm>
          <a:prstGeom prst="rect">
            <a:avLst/>
          </a:prstGeom>
          <a:ln w="12700">
            <a:miter lim="400000"/>
          </a:ln>
        </p:spPr>
      </p:pic>
      <p:pic>
        <p:nvPicPr>
          <p:cNvPr id="369" name="Untold Stories Community Workshop_2.png" descr="Untold Stories Community Workshop_2.png"/>
          <p:cNvPicPr>
            <a:picLocks noChangeAspect="1"/>
          </p:cNvPicPr>
          <p:nvPr/>
        </p:nvPicPr>
        <p:blipFill>
          <a:blip r:embed="rId4">
            <a:extLst/>
          </a:blip>
          <a:stretch>
            <a:fillRect/>
          </a:stretch>
        </p:blipFill>
        <p:spPr>
          <a:xfrm>
            <a:off x="8868987" y="2405888"/>
            <a:ext cx="2093672" cy="296134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Double-click to edit"/>
          <p:cNvSpPr txBox="1"/>
          <p:nvPr>
            <p:ph type="title"/>
          </p:nvPr>
        </p:nvSpPr>
        <p:spPr>
          <a:xfrm>
            <a:off x="680321" y="753228"/>
            <a:ext cx="9613863" cy="1080938"/>
          </a:xfrm>
          <a:prstGeom prst="rect">
            <a:avLst/>
          </a:prstGeom>
        </p:spPr>
        <p:txBody>
          <a:bodyPr/>
          <a:lstStyle/>
          <a:p>
            <a:pPr/>
          </a:p>
        </p:txBody>
      </p:sp>
      <p:sp>
        <p:nvSpPr>
          <p:cNvPr id="372" name="Double-click to edit"/>
          <p:cNvSpPr txBox="1"/>
          <p:nvPr>
            <p:ph type="body" idx="1"/>
          </p:nvPr>
        </p:nvSpPr>
        <p:spPr>
          <a:xfrm>
            <a:off x="680321" y="2336873"/>
            <a:ext cx="9613863" cy="3599318"/>
          </a:xfrm>
          <a:prstGeom prst="rect">
            <a:avLst/>
          </a:prstGeom>
        </p:spPr>
        <p:txBody>
          <a:bodyPr/>
          <a:lstStyle/>
          <a:p>
            <a:pPr/>
          </a:p>
        </p:txBody>
      </p:sp>
      <p:grpSp>
        <p:nvGrpSpPr>
          <p:cNvPr id="375" name="Image Gallery"/>
          <p:cNvGrpSpPr/>
          <p:nvPr/>
        </p:nvGrpSpPr>
        <p:grpSpPr>
          <a:xfrm>
            <a:off x="55598" y="652613"/>
            <a:ext cx="10568514" cy="6556669"/>
            <a:chOff x="0" y="0"/>
            <a:chExt cx="10568513" cy="6556667"/>
          </a:xfrm>
        </p:grpSpPr>
        <p:pic>
          <p:nvPicPr>
            <p:cNvPr id="373" name="Screen Shot 2025-06-04 at 10.27.39 AM.png" descr="Screen Shot 2025-06-04 at 10.27.39 AM.png"/>
            <p:cNvPicPr>
              <a:picLocks noChangeAspect="1"/>
            </p:cNvPicPr>
            <p:nvPr/>
          </p:nvPicPr>
          <p:blipFill>
            <a:blip r:embed="rId2">
              <a:extLst/>
            </a:blip>
            <a:srcRect l="0" t="1687" r="0" b="1687"/>
            <a:stretch>
              <a:fillRect/>
            </a:stretch>
          </p:blipFill>
          <p:spPr>
            <a:xfrm>
              <a:off x="0" y="-1"/>
              <a:ext cx="10568514" cy="5794669"/>
            </a:xfrm>
            <a:prstGeom prst="rect">
              <a:avLst/>
            </a:prstGeom>
            <a:ln w="12700" cap="flat">
              <a:noFill/>
              <a:miter lim="400000"/>
            </a:ln>
            <a:effectLst/>
          </p:spPr>
        </p:pic>
        <p:sp>
          <p:nvSpPr>
            <p:cNvPr id="374" name="https://www.health.ny.gov/health_care/medicaid/redesign/med_waiver_1115/docs/2024-02-16_nyher_overview_slides"/>
            <p:cNvSpPr txBox="1"/>
            <p:nvPr/>
          </p:nvSpPr>
          <p:spPr>
            <a:xfrm>
              <a:off x="0" y="5870867"/>
              <a:ext cx="10568515"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Double-click to edit"/>
          <p:cNvSpPr txBox="1"/>
          <p:nvPr>
            <p:ph type="title"/>
          </p:nvPr>
        </p:nvSpPr>
        <p:spPr>
          <a:xfrm>
            <a:off x="680321" y="753228"/>
            <a:ext cx="9613863" cy="1080938"/>
          </a:xfrm>
          <a:prstGeom prst="rect">
            <a:avLst/>
          </a:prstGeom>
        </p:spPr>
        <p:txBody>
          <a:bodyPr/>
          <a:lstStyle/>
          <a:p>
            <a:pPr/>
          </a:p>
        </p:txBody>
      </p:sp>
      <p:sp>
        <p:nvSpPr>
          <p:cNvPr id="378" name="Double-click to edit"/>
          <p:cNvSpPr txBox="1"/>
          <p:nvPr>
            <p:ph type="body" idx="1"/>
          </p:nvPr>
        </p:nvSpPr>
        <p:spPr>
          <a:xfrm>
            <a:off x="680321" y="2336873"/>
            <a:ext cx="9613863" cy="3599318"/>
          </a:xfrm>
          <a:prstGeom prst="rect">
            <a:avLst/>
          </a:prstGeom>
        </p:spPr>
        <p:txBody>
          <a:bodyPr/>
          <a:lstStyle/>
          <a:p>
            <a:pPr/>
          </a:p>
        </p:txBody>
      </p:sp>
      <p:grpSp>
        <p:nvGrpSpPr>
          <p:cNvPr id="381" name="Image Gallery"/>
          <p:cNvGrpSpPr/>
          <p:nvPr/>
        </p:nvGrpSpPr>
        <p:grpSpPr>
          <a:xfrm>
            <a:off x="27317" y="578048"/>
            <a:ext cx="10383181" cy="6191449"/>
            <a:chOff x="0" y="0"/>
            <a:chExt cx="10383179" cy="6191448"/>
          </a:xfrm>
        </p:grpSpPr>
        <p:pic>
          <p:nvPicPr>
            <p:cNvPr id="379" name="Screen Shot 2025-06-04 at 9.18.53 AM.png" descr="Screen Shot 2025-06-04 at 9.18.53 AM.png"/>
            <p:cNvPicPr>
              <a:picLocks noChangeAspect="1"/>
            </p:cNvPicPr>
            <p:nvPr/>
          </p:nvPicPr>
          <p:blipFill>
            <a:blip r:embed="rId2">
              <a:extLst/>
            </a:blip>
            <a:srcRect l="0" t="287" r="0" b="287"/>
            <a:stretch>
              <a:fillRect/>
            </a:stretch>
          </p:blipFill>
          <p:spPr>
            <a:xfrm>
              <a:off x="-1" y="0"/>
              <a:ext cx="10383181" cy="5429450"/>
            </a:xfrm>
            <a:prstGeom prst="rect">
              <a:avLst/>
            </a:prstGeom>
            <a:ln w="12700" cap="flat">
              <a:noFill/>
              <a:miter lim="400000"/>
            </a:ln>
            <a:effectLst/>
          </p:spPr>
        </p:pic>
        <p:sp>
          <p:nvSpPr>
            <p:cNvPr id="380" name="https://www.health.ny.gov/health_care/medicaid/redesign/med_waiver_1115/docs/2024-02-16_nyher_overview_slides"/>
            <p:cNvSpPr txBox="1"/>
            <p:nvPr/>
          </p:nvSpPr>
          <p:spPr>
            <a:xfrm>
              <a:off x="-1" y="5505648"/>
              <a:ext cx="10383180"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Double-click to edit"/>
          <p:cNvSpPr txBox="1"/>
          <p:nvPr>
            <p:ph type="title"/>
          </p:nvPr>
        </p:nvSpPr>
        <p:spPr>
          <a:xfrm>
            <a:off x="680321" y="753228"/>
            <a:ext cx="9613863" cy="1080938"/>
          </a:xfrm>
          <a:prstGeom prst="rect">
            <a:avLst/>
          </a:prstGeom>
        </p:spPr>
        <p:txBody>
          <a:bodyPr/>
          <a:lstStyle/>
          <a:p>
            <a:pPr/>
          </a:p>
        </p:txBody>
      </p:sp>
      <p:sp>
        <p:nvSpPr>
          <p:cNvPr id="384" name="Double-click to edit"/>
          <p:cNvSpPr txBox="1"/>
          <p:nvPr>
            <p:ph type="body" idx="1"/>
          </p:nvPr>
        </p:nvSpPr>
        <p:spPr>
          <a:xfrm>
            <a:off x="680321" y="2336873"/>
            <a:ext cx="9613863" cy="3599318"/>
          </a:xfrm>
          <a:prstGeom prst="rect">
            <a:avLst/>
          </a:prstGeom>
        </p:spPr>
        <p:txBody>
          <a:bodyPr/>
          <a:lstStyle/>
          <a:p>
            <a:pPr/>
          </a:p>
        </p:txBody>
      </p:sp>
      <p:grpSp>
        <p:nvGrpSpPr>
          <p:cNvPr id="387" name="Image Gallery"/>
          <p:cNvGrpSpPr/>
          <p:nvPr/>
        </p:nvGrpSpPr>
        <p:grpSpPr>
          <a:xfrm>
            <a:off x="31748" y="324587"/>
            <a:ext cx="10374318" cy="6590705"/>
            <a:chOff x="0" y="0"/>
            <a:chExt cx="10374316" cy="6590704"/>
          </a:xfrm>
        </p:grpSpPr>
        <p:pic>
          <p:nvPicPr>
            <p:cNvPr id="385" name="Screen Shot 2025-06-04 at 9.17.06 AM.png" descr="Screen Shot 2025-06-04 at 9.17.06 AM.png"/>
            <p:cNvPicPr>
              <a:picLocks noChangeAspect="1"/>
            </p:cNvPicPr>
            <p:nvPr/>
          </p:nvPicPr>
          <p:blipFill>
            <a:blip r:embed="rId2">
              <a:extLst/>
            </a:blip>
            <a:srcRect l="0" t="844" r="0" b="845"/>
            <a:stretch>
              <a:fillRect/>
            </a:stretch>
          </p:blipFill>
          <p:spPr>
            <a:xfrm>
              <a:off x="-1" y="0"/>
              <a:ext cx="10374318" cy="5828706"/>
            </a:xfrm>
            <a:prstGeom prst="rect">
              <a:avLst/>
            </a:prstGeom>
            <a:ln w="12700" cap="flat">
              <a:noFill/>
              <a:miter lim="400000"/>
            </a:ln>
            <a:effectLst/>
          </p:spPr>
        </p:pic>
        <p:sp>
          <p:nvSpPr>
            <p:cNvPr id="386" name="https://www.health.ny.gov/health_care/medicaid/redesign/med_waiver_1115/docs/2024-02-16_nyher_overview_slides"/>
            <p:cNvSpPr txBox="1"/>
            <p:nvPr/>
          </p:nvSpPr>
          <p:spPr>
            <a:xfrm>
              <a:off x="-1" y="5904904"/>
              <a:ext cx="10374317"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Double-click to edit"/>
          <p:cNvSpPr txBox="1"/>
          <p:nvPr>
            <p:ph type="title"/>
          </p:nvPr>
        </p:nvSpPr>
        <p:spPr>
          <a:xfrm>
            <a:off x="680321" y="753228"/>
            <a:ext cx="9613863" cy="1080938"/>
          </a:xfrm>
          <a:prstGeom prst="rect">
            <a:avLst/>
          </a:prstGeom>
        </p:spPr>
        <p:txBody>
          <a:bodyPr/>
          <a:lstStyle/>
          <a:p>
            <a:pPr/>
          </a:p>
        </p:txBody>
      </p:sp>
      <p:sp>
        <p:nvSpPr>
          <p:cNvPr id="390" name="Double-click to edit"/>
          <p:cNvSpPr txBox="1"/>
          <p:nvPr>
            <p:ph type="body" idx="1"/>
          </p:nvPr>
        </p:nvSpPr>
        <p:spPr>
          <a:xfrm>
            <a:off x="680321" y="2336873"/>
            <a:ext cx="9613863" cy="3599318"/>
          </a:xfrm>
          <a:prstGeom prst="rect">
            <a:avLst/>
          </a:prstGeom>
        </p:spPr>
        <p:txBody>
          <a:bodyPr/>
          <a:lstStyle/>
          <a:p>
            <a:pPr/>
          </a:p>
        </p:txBody>
      </p:sp>
      <p:grpSp>
        <p:nvGrpSpPr>
          <p:cNvPr id="393" name="Image Gallery"/>
          <p:cNvGrpSpPr/>
          <p:nvPr/>
        </p:nvGrpSpPr>
        <p:grpSpPr>
          <a:xfrm>
            <a:off x="51328" y="606225"/>
            <a:ext cx="10221453" cy="5983356"/>
            <a:chOff x="0" y="0"/>
            <a:chExt cx="10221452" cy="5983354"/>
          </a:xfrm>
        </p:grpSpPr>
        <p:pic>
          <p:nvPicPr>
            <p:cNvPr id="391" name="Screen Shot 2025-06-04 at 9.18.26 AM.png" descr="Screen Shot 2025-06-04 at 9.18.26 AM.png"/>
            <p:cNvPicPr>
              <a:picLocks noChangeAspect="1"/>
            </p:cNvPicPr>
            <p:nvPr/>
          </p:nvPicPr>
          <p:blipFill>
            <a:blip r:embed="rId2">
              <a:extLst/>
            </a:blip>
            <a:srcRect l="0" t="1079" r="0" b="1078"/>
            <a:stretch>
              <a:fillRect/>
            </a:stretch>
          </p:blipFill>
          <p:spPr>
            <a:xfrm>
              <a:off x="0" y="0"/>
              <a:ext cx="10221453" cy="5221356"/>
            </a:xfrm>
            <a:prstGeom prst="rect">
              <a:avLst/>
            </a:prstGeom>
            <a:ln w="12700" cap="flat">
              <a:noFill/>
              <a:miter lim="400000"/>
            </a:ln>
            <a:effectLst/>
          </p:spPr>
        </p:pic>
        <p:sp>
          <p:nvSpPr>
            <p:cNvPr id="392" name="https://www.health.ny.gov/health_care/medicaid/redesign/med_waiver_1115/docs/2024-02-16_nyher_overview_slides"/>
            <p:cNvSpPr txBox="1"/>
            <p:nvPr/>
          </p:nvSpPr>
          <p:spPr>
            <a:xfrm>
              <a:off x="0" y="5297554"/>
              <a:ext cx="10221453"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Double-click to edit"/>
          <p:cNvSpPr txBox="1"/>
          <p:nvPr>
            <p:ph type="title"/>
          </p:nvPr>
        </p:nvSpPr>
        <p:spPr>
          <a:xfrm>
            <a:off x="680321" y="753228"/>
            <a:ext cx="9613863" cy="1080938"/>
          </a:xfrm>
          <a:prstGeom prst="rect">
            <a:avLst/>
          </a:prstGeom>
        </p:spPr>
        <p:txBody>
          <a:bodyPr/>
          <a:lstStyle/>
          <a:p>
            <a:pPr/>
          </a:p>
        </p:txBody>
      </p:sp>
      <p:sp>
        <p:nvSpPr>
          <p:cNvPr id="396" name="Double-click to edit"/>
          <p:cNvSpPr txBox="1"/>
          <p:nvPr>
            <p:ph type="body" idx="1"/>
          </p:nvPr>
        </p:nvSpPr>
        <p:spPr>
          <a:xfrm>
            <a:off x="680321" y="2336873"/>
            <a:ext cx="9613863" cy="3599318"/>
          </a:xfrm>
          <a:prstGeom prst="rect">
            <a:avLst/>
          </a:prstGeom>
        </p:spPr>
        <p:txBody>
          <a:bodyPr/>
          <a:lstStyle/>
          <a:p>
            <a:pPr/>
          </a:p>
        </p:txBody>
      </p:sp>
      <p:grpSp>
        <p:nvGrpSpPr>
          <p:cNvPr id="399" name="Image Gallery"/>
          <p:cNvGrpSpPr/>
          <p:nvPr/>
        </p:nvGrpSpPr>
        <p:grpSpPr>
          <a:xfrm>
            <a:off x="-95166" y="660476"/>
            <a:ext cx="10628145" cy="6299048"/>
            <a:chOff x="0" y="0"/>
            <a:chExt cx="10628144" cy="6299046"/>
          </a:xfrm>
        </p:grpSpPr>
        <p:pic>
          <p:nvPicPr>
            <p:cNvPr id="397" name="Screen Shot 2025-06-04 at 9.20.11 AM.png" descr="Screen Shot 2025-06-04 at 9.20.11 AM.png"/>
            <p:cNvPicPr>
              <a:picLocks noChangeAspect="1"/>
            </p:cNvPicPr>
            <p:nvPr/>
          </p:nvPicPr>
          <p:blipFill>
            <a:blip r:embed="rId2">
              <a:extLst/>
            </a:blip>
            <a:srcRect l="248" t="0" r="247" b="0"/>
            <a:stretch>
              <a:fillRect/>
            </a:stretch>
          </p:blipFill>
          <p:spPr>
            <a:xfrm>
              <a:off x="-1" y="-1"/>
              <a:ext cx="10628146" cy="5537049"/>
            </a:xfrm>
            <a:prstGeom prst="rect">
              <a:avLst/>
            </a:prstGeom>
            <a:ln w="12700" cap="flat">
              <a:noFill/>
              <a:miter lim="400000"/>
            </a:ln>
            <a:effectLst/>
          </p:spPr>
        </p:pic>
        <p:sp>
          <p:nvSpPr>
            <p:cNvPr id="398" name="https://www.health.ny.gov/health_care/medicaid/redesign/med_waiver_1115/docs/2024-02-16_nyher_overview_slides"/>
            <p:cNvSpPr txBox="1"/>
            <p:nvPr/>
          </p:nvSpPr>
          <p:spPr>
            <a:xfrm>
              <a:off x="-1" y="5613246"/>
              <a:ext cx="10628145"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Double-click to edit"/>
          <p:cNvSpPr txBox="1"/>
          <p:nvPr>
            <p:ph type="title"/>
          </p:nvPr>
        </p:nvSpPr>
        <p:spPr>
          <a:xfrm>
            <a:off x="680321" y="753228"/>
            <a:ext cx="9613863" cy="1080938"/>
          </a:xfrm>
          <a:prstGeom prst="rect">
            <a:avLst/>
          </a:prstGeom>
        </p:spPr>
        <p:txBody>
          <a:bodyPr/>
          <a:lstStyle/>
          <a:p>
            <a:pPr/>
          </a:p>
        </p:txBody>
      </p:sp>
      <p:sp>
        <p:nvSpPr>
          <p:cNvPr id="402" name="Double-click to edit"/>
          <p:cNvSpPr txBox="1"/>
          <p:nvPr>
            <p:ph type="body" idx="1"/>
          </p:nvPr>
        </p:nvSpPr>
        <p:spPr>
          <a:xfrm>
            <a:off x="680321" y="2336873"/>
            <a:ext cx="9613863" cy="3599318"/>
          </a:xfrm>
          <a:prstGeom prst="rect">
            <a:avLst/>
          </a:prstGeom>
        </p:spPr>
        <p:txBody>
          <a:bodyPr/>
          <a:lstStyle/>
          <a:p>
            <a:pPr/>
          </a:p>
        </p:txBody>
      </p:sp>
      <p:grpSp>
        <p:nvGrpSpPr>
          <p:cNvPr id="405" name="Image Gallery"/>
          <p:cNvGrpSpPr/>
          <p:nvPr/>
        </p:nvGrpSpPr>
        <p:grpSpPr>
          <a:xfrm>
            <a:off x="47025" y="622683"/>
            <a:ext cx="10343764" cy="5943831"/>
            <a:chOff x="0" y="0"/>
            <a:chExt cx="10343763" cy="5943829"/>
          </a:xfrm>
        </p:grpSpPr>
        <p:pic>
          <p:nvPicPr>
            <p:cNvPr id="403" name="Screen Shot 2025-06-04 at 9.21.17 AM.png" descr="Screen Shot 2025-06-04 at 9.21.17 AM.png"/>
            <p:cNvPicPr>
              <a:picLocks noChangeAspect="1"/>
            </p:cNvPicPr>
            <p:nvPr/>
          </p:nvPicPr>
          <p:blipFill>
            <a:blip r:embed="rId2">
              <a:extLst/>
            </a:blip>
            <a:srcRect l="0" t="1404" r="0" b="1403"/>
            <a:stretch>
              <a:fillRect/>
            </a:stretch>
          </p:blipFill>
          <p:spPr>
            <a:xfrm>
              <a:off x="-1" y="-1"/>
              <a:ext cx="10343764" cy="5181832"/>
            </a:xfrm>
            <a:prstGeom prst="rect">
              <a:avLst/>
            </a:prstGeom>
            <a:ln w="12700" cap="flat">
              <a:noFill/>
              <a:miter lim="400000"/>
            </a:ln>
            <a:effectLst/>
          </p:spPr>
        </p:pic>
        <p:sp>
          <p:nvSpPr>
            <p:cNvPr id="404" name="https://www.health.ny.gov/health_care/medicaid/redesign/med_waiver_1115/docs/2024-02-16_nyher_overview_slides"/>
            <p:cNvSpPr txBox="1"/>
            <p:nvPr/>
          </p:nvSpPr>
          <p:spPr>
            <a:xfrm>
              <a:off x="-1" y="5258029"/>
              <a:ext cx="10343764"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Double-click to edit"/>
          <p:cNvSpPr txBox="1"/>
          <p:nvPr>
            <p:ph type="title"/>
          </p:nvPr>
        </p:nvSpPr>
        <p:spPr>
          <a:xfrm>
            <a:off x="680321" y="753228"/>
            <a:ext cx="9613863" cy="1080938"/>
          </a:xfrm>
          <a:prstGeom prst="rect">
            <a:avLst/>
          </a:prstGeom>
        </p:spPr>
        <p:txBody>
          <a:bodyPr/>
          <a:lstStyle/>
          <a:p>
            <a:pPr/>
          </a:p>
        </p:txBody>
      </p:sp>
      <p:sp>
        <p:nvSpPr>
          <p:cNvPr id="408" name="Double-click to edit"/>
          <p:cNvSpPr txBox="1"/>
          <p:nvPr>
            <p:ph type="body" idx="1"/>
          </p:nvPr>
        </p:nvSpPr>
        <p:spPr>
          <a:xfrm>
            <a:off x="680321" y="2336873"/>
            <a:ext cx="9613863" cy="3599318"/>
          </a:xfrm>
          <a:prstGeom prst="rect">
            <a:avLst/>
          </a:prstGeom>
        </p:spPr>
        <p:txBody>
          <a:bodyPr/>
          <a:lstStyle/>
          <a:p>
            <a:pPr/>
          </a:p>
        </p:txBody>
      </p:sp>
      <p:grpSp>
        <p:nvGrpSpPr>
          <p:cNvPr id="411" name="Image Gallery"/>
          <p:cNvGrpSpPr/>
          <p:nvPr/>
        </p:nvGrpSpPr>
        <p:grpSpPr>
          <a:xfrm>
            <a:off x="0" y="630799"/>
            <a:ext cx="10437814" cy="6358402"/>
            <a:chOff x="0" y="0"/>
            <a:chExt cx="10437813" cy="6358401"/>
          </a:xfrm>
        </p:grpSpPr>
        <p:pic>
          <p:nvPicPr>
            <p:cNvPr id="409" name="Screen Shot 2025-06-04 at 9.23.32 AM.png" descr="Screen Shot 2025-06-04 at 9.23.32 AM.png"/>
            <p:cNvPicPr>
              <a:picLocks noChangeAspect="1"/>
            </p:cNvPicPr>
            <p:nvPr/>
          </p:nvPicPr>
          <p:blipFill>
            <a:blip r:embed="rId2">
              <a:extLst/>
            </a:blip>
            <a:srcRect l="0" t="752" r="0" b="752"/>
            <a:stretch>
              <a:fillRect/>
            </a:stretch>
          </p:blipFill>
          <p:spPr>
            <a:xfrm>
              <a:off x="-1" y="0"/>
              <a:ext cx="10437815" cy="5596403"/>
            </a:xfrm>
            <a:prstGeom prst="rect">
              <a:avLst/>
            </a:prstGeom>
            <a:ln w="12700" cap="flat">
              <a:noFill/>
              <a:miter lim="400000"/>
            </a:ln>
            <a:effectLst/>
          </p:spPr>
        </p:pic>
        <p:sp>
          <p:nvSpPr>
            <p:cNvPr id="410" name="https://www.health.ny.gov/health_care/medicaid/redesign/med_waiver_1115/docs/2024-02-16_nyher_overview_slides"/>
            <p:cNvSpPr txBox="1"/>
            <p:nvPr/>
          </p:nvSpPr>
          <p:spPr>
            <a:xfrm>
              <a:off x="-1" y="5672601"/>
              <a:ext cx="10437814"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Picture 21" descr="Picture 21"/>
          <p:cNvPicPr>
            <a:picLocks noChangeAspect="1"/>
          </p:cNvPicPr>
          <p:nvPr/>
        </p:nvPicPr>
        <p:blipFill>
          <a:blip r:embed="rId2">
            <a:alphaModFix amt="10000"/>
            <a:extLst/>
          </a:blip>
          <a:stretch>
            <a:fillRect/>
          </a:stretch>
        </p:blipFill>
        <p:spPr>
          <a:xfrm>
            <a:off x="-3177" y="0"/>
            <a:ext cx="12192004" cy="6858001"/>
          </a:xfrm>
          <a:prstGeom prst="rect">
            <a:avLst/>
          </a:prstGeom>
          <a:ln w="12700">
            <a:miter lim="400000"/>
          </a:ln>
        </p:spPr>
      </p:pic>
      <p:sp>
        <p:nvSpPr>
          <p:cNvPr id="264" name="Rectangle 23"/>
          <p:cNvSpPr/>
          <p:nvPr/>
        </p:nvSpPr>
        <p:spPr>
          <a:xfrm>
            <a:off x="1" y="609600"/>
            <a:ext cx="7002379" cy="136819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265" name="Title 1"/>
          <p:cNvSpPr txBox="1"/>
          <p:nvPr>
            <p:ph type="title"/>
          </p:nvPr>
        </p:nvSpPr>
        <p:spPr>
          <a:xfrm>
            <a:off x="680318" y="753228"/>
            <a:ext cx="6106984" cy="1080939"/>
          </a:xfrm>
          <a:prstGeom prst="rect">
            <a:avLst/>
          </a:prstGeom>
        </p:spPr>
        <p:txBody>
          <a:bodyPr/>
          <a:lstStyle/>
          <a:p>
            <a:pPr defTabSz="530351">
              <a:defRPr sz="1800"/>
            </a:pPr>
            <a:r>
              <a:t>Clementine Collective Initiative </a:t>
            </a:r>
          </a:p>
          <a:p>
            <a:pPr defTabSz="530351">
              <a:defRPr sz="1800"/>
            </a:pPr>
            <a:r>
              <a:t>Created in the Classroom</a:t>
            </a:r>
          </a:p>
          <a:p>
            <a:pPr defTabSz="530351">
              <a:defRPr sz="1800"/>
            </a:pPr>
            <a:r>
              <a:t>Integration of Science and Practice P6071</a:t>
            </a:r>
          </a:p>
          <a:p>
            <a:pPr defTabSz="530351">
              <a:defRPr sz="1800"/>
            </a:pPr>
            <a:r>
              <a:t>March, 2020</a:t>
            </a:r>
          </a:p>
        </p:txBody>
      </p:sp>
      <p:pic>
        <p:nvPicPr>
          <p:cNvPr id="266" name="Picture 25" descr="Picture 25"/>
          <p:cNvPicPr>
            <a:picLocks noChangeAspect="1"/>
          </p:cNvPicPr>
          <p:nvPr/>
        </p:nvPicPr>
        <p:blipFill>
          <a:blip r:embed="rId3">
            <a:extLst/>
          </a:blip>
          <a:stretch>
            <a:fillRect/>
          </a:stretch>
        </p:blipFill>
        <p:spPr>
          <a:xfrm>
            <a:off x="2" y="1970240"/>
            <a:ext cx="7040882" cy="202742"/>
          </a:xfrm>
          <a:prstGeom prst="rect">
            <a:avLst/>
          </a:prstGeom>
          <a:ln w="12700">
            <a:miter lim="400000"/>
          </a:ln>
        </p:spPr>
      </p:pic>
      <p:pic>
        <p:nvPicPr>
          <p:cNvPr id="267" name="Content Placeholder 14" descr="Content Placeholder 14"/>
          <p:cNvPicPr>
            <a:picLocks noChangeAspect="1"/>
          </p:cNvPicPr>
          <p:nvPr/>
        </p:nvPicPr>
        <p:blipFill>
          <a:blip r:embed="rId4">
            <a:extLst/>
          </a:blip>
          <a:stretch>
            <a:fillRect/>
          </a:stretch>
        </p:blipFill>
        <p:spPr>
          <a:xfrm>
            <a:off x="2370595" y="2336800"/>
            <a:ext cx="2726411" cy="3598863"/>
          </a:xfrm>
          <a:prstGeom prst="rect">
            <a:avLst/>
          </a:prstGeom>
          <a:ln w="12700">
            <a:miter lim="400000"/>
          </a:ln>
        </p:spPr>
      </p:pic>
      <p:pic>
        <p:nvPicPr>
          <p:cNvPr id="268" name="Content Placeholder 4" descr="Content Placeholder 4"/>
          <p:cNvPicPr>
            <a:picLocks noChangeAspect="1"/>
          </p:cNvPicPr>
          <p:nvPr/>
        </p:nvPicPr>
        <p:blipFill>
          <a:blip r:embed="rId5">
            <a:extLst/>
          </a:blip>
          <a:srcRect l="0" t="12717" r="0" b="30781"/>
          <a:stretch>
            <a:fillRect/>
          </a:stretch>
        </p:blipFill>
        <p:spPr>
          <a:xfrm>
            <a:off x="7324111" y="619990"/>
            <a:ext cx="2016328" cy="2212163"/>
          </a:xfrm>
          <a:prstGeom prst="rect">
            <a:avLst/>
          </a:prstGeom>
          <a:ln w="12700">
            <a:miter lim="400000"/>
          </a:ln>
          <a:effectLst>
            <a:outerShdw sx="100000" sy="100000" kx="0" ky="0" algn="b" rotWithShape="0" blurRad="76200" dist="63500" dir="5040000">
              <a:srgbClr val="000000">
                <a:alpha val="41000"/>
              </a:srgbClr>
            </a:outerShdw>
          </a:effectLst>
        </p:spPr>
      </p:pic>
      <p:pic>
        <p:nvPicPr>
          <p:cNvPr id="269" name="Picture 12" descr="Picture 12"/>
          <p:cNvPicPr>
            <a:picLocks noChangeAspect="1"/>
          </p:cNvPicPr>
          <p:nvPr/>
        </p:nvPicPr>
        <p:blipFill>
          <a:blip r:embed="rId6">
            <a:extLst/>
          </a:blip>
          <a:srcRect l="7430" t="0" r="24279" b="0"/>
          <a:stretch>
            <a:fillRect/>
          </a:stretch>
        </p:blipFill>
        <p:spPr>
          <a:xfrm>
            <a:off x="7327299" y="2993018"/>
            <a:ext cx="2013201" cy="3221994"/>
          </a:xfrm>
          <a:prstGeom prst="rect">
            <a:avLst/>
          </a:prstGeom>
          <a:ln w="12700">
            <a:miter lim="400000"/>
          </a:ln>
          <a:effectLst>
            <a:outerShdw sx="100000" sy="100000" kx="0" ky="0" algn="b" rotWithShape="0" blurRad="76200" dist="63500" dir="5040000">
              <a:srgbClr val="000000">
                <a:alpha val="41000"/>
              </a:srgbClr>
            </a:outerShdw>
          </a:effectLst>
        </p:spPr>
      </p:pic>
      <p:pic>
        <p:nvPicPr>
          <p:cNvPr id="270" name="Picture 10" descr="Picture 10"/>
          <p:cNvPicPr>
            <a:picLocks noChangeAspect="1"/>
          </p:cNvPicPr>
          <p:nvPr/>
        </p:nvPicPr>
        <p:blipFill>
          <a:blip r:embed="rId7">
            <a:extLst/>
          </a:blip>
          <a:srcRect l="9249" t="0" r="17972" b="0"/>
          <a:stretch>
            <a:fillRect/>
          </a:stretch>
        </p:blipFill>
        <p:spPr>
          <a:xfrm>
            <a:off x="9507742" y="609598"/>
            <a:ext cx="2044181" cy="3219156"/>
          </a:xfrm>
          <a:prstGeom prst="rect">
            <a:avLst/>
          </a:prstGeom>
          <a:ln w="12700">
            <a:miter lim="400000"/>
          </a:ln>
          <a:effectLst>
            <a:outerShdw sx="100000" sy="100000" kx="0" ky="0" algn="b" rotWithShape="0" blurRad="76200" dist="63500" dir="5040000">
              <a:srgbClr val="000000">
                <a:alpha val="41000"/>
              </a:srgbClr>
            </a:outerShdw>
          </a:effectLst>
        </p:spPr>
      </p:pic>
      <p:pic>
        <p:nvPicPr>
          <p:cNvPr id="271" name="Picture 8" descr="Picture 8"/>
          <p:cNvPicPr>
            <a:picLocks noChangeAspect="1"/>
          </p:cNvPicPr>
          <p:nvPr/>
        </p:nvPicPr>
        <p:blipFill>
          <a:blip r:embed="rId8">
            <a:extLst/>
          </a:blip>
          <a:srcRect l="0" t="0" r="0" b="12289"/>
          <a:stretch>
            <a:fillRect/>
          </a:stretch>
        </p:blipFill>
        <p:spPr>
          <a:xfrm>
            <a:off x="9504553" y="3989618"/>
            <a:ext cx="2047350" cy="2216954"/>
          </a:xfrm>
          <a:prstGeom prst="rect">
            <a:avLst/>
          </a:prstGeom>
          <a:ln w="12700">
            <a:miter lim="400000"/>
          </a:ln>
          <a:effectLst>
            <a:outerShdw sx="100000" sy="100000" kx="0" ky="0" algn="b" rotWithShape="0" blurRad="76200" dist="63500" dir="5040000">
              <a:srgbClr val="000000">
                <a:alpha val="41000"/>
              </a:srgbClr>
            </a:outerShdw>
          </a:effectLst>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Double-click to edit"/>
          <p:cNvSpPr txBox="1"/>
          <p:nvPr>
            <p:ph type="title"/>
          </p:nvPr>
        </p:nvSpPr>
        <p:spPr>
          <a:xfrm>
            <a:off x="680321" y="753228"/>
            <a:ext cx="9613863" cy="1080938"/>
          </a:xfrm>
          <a:prstGeom prst="rect">
            <a:avLst/>
          </a:prstGeom>
        </p:spPr>
        <p:txBody>
          <a:bodyPr/>
          <a:lstStyle/>
          <a:p>
            <a:pPr/>
          </a:p>
        </p:txBody>
      </p:sp>
      <p:sp>
        <p:nvSpPr>
          <p:cNvPr id="414" name="Double-click to edit"/>
          <p:cNvSpPr txBox="1"/>
          <p:nvPr>
            <p:ph type="body" idx="1"/>
          </p:nvPr>
        </p:nvSpPr>
        <p:spPr>
          <a:xfrm>
            <a:off x="815786" y="2427478"/>
            <a:ext cx="9613866" cy="3599319"/>
          </a:xfrm>
          <a:prstGeom prst="rect">
            <a:avLst/>
          </a:prstGeom>
        </p:spPr>
        <p:txBody>
          <a:bodyPr/>
          <a:lstStyle/>
          <a:p>
            <a:pPr/>
          </a:p>
        </p:txBody>
      </p:sp>
      <p:grpSp>
        <p:nvGrpSpPr>
          <p:cNvPr id="417" name="Image Gallery"/>
          <p:cNvGrpSpPr/>
          <p:nvPr/>
        </p:nvGrpSpPr>
        <p:grpSpPr>
          <a:xfrm>
            <a:off x="-20308" y="563726"/>
            <a:ext cx="10478431" cy="6274398"/>
            <a:chOff x="0" y="0"/>
            <a:chExt cx="10478429" cy="6274396"/>
          </a:xfrm>
        </p:grpSpPr>
        <p:pic>
          <p:nvPicPr>
            <p:cNvPr id="415" name="Screen Shot 2025-06-04 at 9.20.42 AM.png" descr="Screen Shot 2025-06-04 at 9.20.42 AM.png"/>
            <p:cNvPicPr>
              <a:picLocks noChangeAspect="1"/>
            </p:cNvPicPr>
            <p:nvPr/>
          </p:nvPicPr>
          <p:blipFill>
            <a:blip r:embed="rId2">
              <a:extLst/>
            </a:blip>
            <a:srcRect l="0" t="454" r="0" b="454"/>
            <a:stretch>
              <a:fillRect/>
            </a:stretch>
          </p:blipFill>
          <p:spPr>
            <a:xfrm>
              <a:off x="-1" y="-1"/>
              <a:ext cx="10478431" cy="5512399"/>
            </a:xfrm>
            <a:prstGeom prst="rect">
              <a:avLst/>
            </a:prstGeom>
            <a:ln w="12700" cap="flat">
              <a:noFill/>
              <a:miter lim="400000"/>
            </a:ln>
            <a:effectLst/>
          </p:spPr>
        </p:pic>
        <p:sp>
          <p:nvSpPr>
            <p:cNvPr id="416" name="https://www.health.ny.gov/health_care/medicaid/redesign/med_waiver_1115/docs/2024-02-16_nyher_overview_slides"/>
            <p:cNvSpPr txBox="1"/>
            <p:nvPr/>
          </p:nvSpPr>
          <p:spPr>
            <a:xfrm>
              <a:off x="-1" y="5588596"/>
              <a:ext cx="10478430"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solidFill>
                    <a:srgbClr val="FFFFFF"/>
                  </a:solidFill>
                </a:defRPr>
              </a:lvl1pPr>
            </a:lstStyle>
            <a:p>
              <a:pPr/>
              <a:r>
                <a:t>https://www.health.ny.gov/health_care/medicaid/redesign/med_waiver_1115/docs/2024-02-16_nyher_overview_slides</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1115 Waiver Panel - May 2025"/>
          <p:cNvSpPr txBox="1"/>
          <p:nvPr>
            <p:ph type="title"/>
          </p:nvPr>
        </p:nvSpPr>
        <p:spPr>
          <a:xfrm>
            <a:off x="680321" y="753228"/>
            <a:ext cx="9613863" cy="1080938"/>
          </a:xfrm>
          <a:prstGeom prst="rect">
            <a:avLst/>
          </a:prstGeom>
        </p:spPr>
        <p:txBody>
          <a:bodyPr/>
          <a:lstStyle/>
          <a:p>
            <a:pPr/>
            <a:r>
              <a:t>1115 Waiver Panel - May 2025</a:t>
            </a:r>
          </a:p>
        </p:txBody>
      </p:sp>
      <p:sp>
        <p:nvSpPr>
          <p:cNvPr id="420" name="Public Health Law Committee NYSBA…"/>
          <p:cNvSpPr txBox="1"/>
          <p:nvPr>
            <p:ph type="body" idx="1"/>
          </p:nvPr>
        </p:nvSpPr>
        <p:spPr>
          <a:xfrm>
            <a:off x="680321" y="2336873"/>
            <a:ext cx="9613863" cy="3599318"/>
          </a:xfrm>
          <a:prstGeom prst="rect">
            <a:avLst/>
          </a:prstGeom>
        </p:spPr>
        <p:txBody>
          <a:bodyPr/>
          <a:lstStyle/>
          <a:p>
            <a:pPr/>
            <a:r>
              <a:t>Public Health Law Committee NYSBA</a:t>
            </a:r>
          </a:p>
          <a:p>
            <a:pPr/>
            <a:r>
              <a:t>Public Health Equity Law Club </a:t>
            </a:r>
          </a:p>
          <a:p>
            <a:pPr lvl="1" marL="685800" indent="-228600"/>
            <a:r>
              <a:t>Collaboration with Columbia Law School</a:t>
            </a:r>
          </a:p>
          <a:p>
            <a:pPr/>
            <a:r>
              <a:t>Columbia University </a:t>
            </a:r>
          </a:p>
        </p:txBody>
      </p:sp>
      <p:grpSp>
        <p:nvGrpSpPr>
          <p:cNvPr id="423" name="Image Gallery"/>
          <p:cNvGrpSpPr/>
          <p:nvPr/>
        </p:nvGrpSpPr>
        <p:grpSpPr>
          <a:xfrm>
            <a:off x="7409854" y="655243"/>
            <a:ext cx="4775201" cy="6708578"/>
            <a:chOff x="0" y="0"/>
            <a:chExt cx="4775200" cy="6708577"/>
          </a:xfrm>
        </p:grpSpPr>
        <p:pic>
          <p:nvPicPr>
            <p:cNvPr id="421" name="NYSBA-CU_Integrating Care 1115 Waiver One Year Later_Panel &amp; Reception_May 7th 2025_flyer v1 3-30-25(1).jpg" descr="NYSBA-CU_Integrating Care 1115 Waiver One Year Later_Panel &amp; Reception_May 7th 2025_flyer v1 3-30-25(1).jpg"/>
            <p:cNvPicPr>
              <a:picLocks noChangeAspect="1"/>
            </p:cNvPicPr>
            <p:nvPr/>
          </p:nvPicPr>
          <p:blipFill>
            <a:blip r:embed="rId2">
              <a:extLst/>
            </a:blip>
            <a:srcRect l="0" t="0" r="539" b="0"/>
            <a:stretch>
              <a:fillRect/>
            </a:stretch>
          </p:blipFill>
          <p:spPr>
            <a:xfrm>
              <a:off x="0" y="0"/>
              <a:ext cx="4775202" cy="6213279"/>
            </a:xfrm>
            <a:prstGeom prst="rect">
              <a:avLst/>
            </a:prstGeom>
            <a:ln w="12700" cap="flat">
              <a:noFill/>
              <a:miter lim="400000"/>
            </a:ln>
            <a:effectLst/>
          </p:spPr>
        </p:pic>
        <p:sp>
          <p:nvSpPr>
            <p:cNvPr id="422" name="Caption"/>
            <p:cNvSpPr txBox="1"/>
            <p:nvPr/>
          </p:nvSpPr>
          <p:spPr>
            <a:xfrm>
              <a:off x="0" y="6289477"/>
              <a:ext cx="4775202"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5" name="Clementine Collective Part 3: FAIR START"/>
          <p:cNvSpPr txBox="1"/>
          <p:nvPr>
            <p:ph type="title"/>
          </p:nvPr>
        </p:nvSpPr>
        <p:spPr>
          <a:xfrm>
            <a:off x="680321" y="753228"/>
            <a:ext cx="9613863" cy="1080938"/>
          </a:xfrm>
          <a:prstGeom prst="rect">
            <a:avLst/>
          </a:prstGeom>
        </p:spPr>
        <p:txBody>
          <a:bodyPr/>
          <a:lstStyle/>
          <a:p>
            <a:pPr/>
            <a:r>
              <a:t>Clementine Collective Part 3: FAIR START</a:t>
            </a:r>
          </a:p>
        </p:txBody>
      </p:sp>
      <p:sp>
        <p:nvSpPr>
          <p:cNvPr id="426" name="Part 3: FAIR Study:…"/>
          <p:cNvSpPr txBox="1"/>
          <p:nvPr>
            <p:ph type="body" idx="1"/>
          </p:nvPr>
        </p:nvSpPr>
        <p:spPr>
          <a:xfrm>
            <a:off x="680321" y="2336873"/>
            <a:ext cx="9613863" cy="3599318"/>
          </a:xfrm>
          <a:prstGeom prst="rect">
            <a:avLst/>
          </a:prstGeom>
          <a:solidFill>
            <a:srgbClr val="FFFFFF"/>
          </a:solidFill>
          <a:ln w="25400">
            <a:solidFill>
              <a:schemeClr val="accent1"/>
            </a:solidFill>
            <a:round/>
          </a:ln>
        </p:spPr>
        <p:txBody>
          <a:bodyPr/>
          <a:lstStyle/>
          <a:p>
            <a:pPr marL="0" indent="0" defTabSz="333756">
              <a:lnSpc>
                <a:spcPct val="100000"/>
              </a:lnSpc>
              <a:spcBef>
                <a:spcPts val="0"/>
              </a:spcBef>
              <a:buSzTx/>
              <a:buNone/>
              <a:defRPr sz="1300">
                <a:solidFill>
                  <a:srgbClr val="000000"/>
                </a:solidFill>
              </a:defRPr>
            </a:pPr>
            <a:r>
              <a:t>Part 3: FAIR Study: </a:t>
            </a:r>
            <a:endParaRPr sz="700"/>
          </a:p>
          <a:p>
            <a:pPr marL="0" indent="0" defTabSz="333756">
              <a:lnSpc>
                <a:spcPct val="100000"/>
              </a:lnSpc>
              <a:spcBef>
                <a:spcPts val="0"/>
              </a:spcBef>
              <a:buSzTx/>
              <a:buNone/>
              <a:defRPr sz="700">
                <a:solidFill>
                  <a:srgbClr val="000000"/>
                </a:solidFill>
              </a:defRPr>
            </a:pPr>
          </a:p>
          <a:p>
            <a:pPr marL="0" indent="0" defTabSz="333756">
              <a:lnSpc>
                <a:spcPct val="100000"/>
              </a:lnSpc>
              <a:spcBef>
                <a:spcPts val="0"/>
              </a:spcBef>
              <a:buSzTx/>
              <a:buNone/>
              <a:defRPr sz="1300">
                <a:solidFill>
                  <a:srgbClr val="000000"/>
                </a:solidFill>
              </a:defRPr>
            </a:pPr>
            <a:r>
              <a:t>This project focuses on addressing health inequities in New York City generally, and Staten Island,</a:t>
            </a:r>
            <a:endParaRPr sz="700"/>
          </a:p>
          <a:p>
            <a:pPr marL="0" indent="0" defTabSz="333756">
              <a:lnSpc>
                <a:spcPct val="100000"/>
              </a:lnSpc>
              <a:spcBef>
                <a:spcPts val="0"/>
              </a:spcBef>
              <a:buSzTx/>
              <a:buNone/>
              <a:defRPr sz="1300">
                <a:solidFill>
                  <a:srgbClr val="000000"/>
                </a:solidFill>
              </a:defRPr>
            </a:pPr>
            <a:r>
              <a:t>NY specifically. Recent research focuses on the relationship between social determinants of health</a:t>
            </a:r>
            <a:endParaRPr sz="700"/>
          </a:p>
          <a:p>
            <a:pPr marL="0" indent="0" defTabSz="333756">
              <a:lnSpc>
                <a:spcPct val="100000"/>
              </a:lnSpc>
              <a:spcBef>
                <a:spcPts val="0"/>
              </a:spcBef>
              <a:buSzTx/>
              <a:buNone/>
              <a:defRPr sz="1300">
                <a:solidFill>
                  <a:srgbClr val="000000"/>
                </a:solidFill>
              </a:defRPr>
            </a:pPr>
            <a:r>
              <a:t>and morbidity and mortality. Food deserts, access to health care, lack of employment, housing</a:t>
            </a:r>
            <a:endParaRPr sz="700"/>
          </a:p>
          <a:p>
            <a:pPr marL="0" indent="0" defTabSz="333756">
              <a:lnSpc>
                <a:spcPct val="100000"/>
              </a:lnSpc>
              <a:spcBef>
                <a:spcPts val="0"/>
              </a:spcBef>
              <a:buSzTx/>
              <a:buNone/>
              <a:defRPr sz="1300">
                <a:solidFill>
                  <a:srgbClr val="000000"/>
                </a:solidFill>
              </a:defRPr>
            </a:pPr>
            <a:r>
              <a:t>challenges and racism are among the many social determinants that seem to be areas where</a:t>
            </a:r>
            <a:endParaRPr sz="700"/>
          </a:p>
          <a:p>
            <a:pPr marL="0" indent="0" defTabSz="333756">
              <a:lnSpc>
                <a:spcPct val="100000"/>
              </a:lnSpc>
              <a:spcBef>
                <a:spcPts val="0"/>
              </a:spcBef>
              <a:buSzTx/>
              <a:buNone/>
              <a:defRPr sz="1300">
                <a:solidFill>
                  <a:srgbClr val="000000"/>
                </a:solidFill>
              </a:defRPr>
            </a:pPr>
            <a:r>
              <a:t>research and evidence based solutions are needed The goal of this project is to improve access</a:t>
            </a:r>
            <a:endParaRPr sz="700"/>
          </a:p>
          <a:p>
            <a:pPr marL="0" indent="0" defTabSz="333756">
              <a:lnSpc>
                <a:spcPct val="100000"/>
              </a:lnSpc>
              <a:spcBef>
                <a:spcPts val="0"/>
              </a:spcBef>
              <a:buSzTx/>
              <a:buNone/>
              <a:defRPr sz="1300">
                <a:solidFill>
                  <a:srgbClr val="000000"/>
                </a:solidFill>
              </a:defRPr>
            </a:pPr>
            <a:r>
              <a:t>to healthy food options, exercise, life-skill training, primary care consultations, public health</a:t>
            </a:r>
            <a:endParaRPr sz="700"/>
          </a:p>
          <a:p>
            <a:pPr marL="0" indent="0" defTabSz="333756">
              <a:lnSpc>
                <a:spcPct val="100000"/>
              </a:lnSpc>
              <a:spcBef>
                <a:spcPts val="0"/>
              </a:spcBef>
              <a:buSzTx/>
              <a:buNone/>
              <a:defRPr sz="1300">
                <a:solidFill>
                  <a:srgbClr val="000000"/>
                </a:solidFill>
              </a:defRPr>
            </a:pPr>
            <a:r>
              <a:t>interventions, and impact health outcomes. This project will be completely virtual, with the</a:t>
            </a:r>
            <a:endParaRPr sz="700"/>
          </a:p>
          <a:p>
            <a:pPr marL="0" indent="0" defTabSz="333756">
              <a:lnSpc>
                <a:spcPct val="100000"/>
              </a:lnSpc>
              <a:spcBef>
                <a:spcPts val="0"/>
              </a:spcBef>
              <a:buSzTx/>
              <a:buNone/>
              <a:defRPr sz="1300">
                <a:solidFill>
                  <a:srgbClr val="000000"/>
                </a:solidFill>
              </a:defRPr>
            </a:pPr>
            <a:r>
              <a:t>exception of the weekly food hub distributions and will also include weekly cooking classes, yoga</a:t>
            </a:r>
            <a:endParaRPr sz="700"/>
          </a:p>
          <a:p>
            <a:pPr marL="0" indent="0" defTabSz="333756">
              <a:lnSpc>
                <a:spcPct val="100000"/>
              </a:lnSpc>
              <a:spcBef>
                <a:spcPts val="0"/>
              </a:spcBef>
              <a:buSzTx/>
              <a:buNone/>
              <a:defRPr sz="1300">
                <a:solidFill>
                  <a:srgbClr val="000000"/>
                </a:solidFill>
              </a:defRPr>
            </a:pPr>
            <a:r>
              <a:t>classes, life-skills classes, and as needed consultations with a primary care physician The project</a:t>
            </a:r>
            <a:endParaRPr sz="700"/>
          </a:p>
          <a:p>
            <a:pPr marL="0" indent="0" defTabSz="333756">
              <a:lnSpc>
                <a:spcPct val="100000"/>
              </a:lnSpc>
              <a:spcBef>
                <a:spcPts val="0"/>
              </a:spcBef>
              <a:buSzTx/>
              <a:buNone/>
              <a:defRPr sz="1300">
                <a:solidFill>
                  <a:srgbClr val="000000"/>
                </a:solidFill>
              </a:defRPr>
            </a:pPr>
            <a:r>
              <a:t>will also include an evaluation of the project that will assess gains of participants over time in order</a:t>
            </a:r>
            <a:endParaRPr sz="700"/>
          </a:p>
          <a:p>
            <a:pPr marL="0" indent="0" defTabSz="333756">
              <a:lnSpc>
                <a:spcPct val="100000"/>
              </a:lnSpc>
              <a:spcBef>
                <a:spcPts val="0"/>
              </a:spcBef>
              <a:buSzTx/>
              <a:buNone/>
              <a:defRPr sz="1300">
                <a:solidFill>
                  <a:srgbClr val="000000"/>
                </a:solidFill>
              </a:defRPr>
            </a:pPr>
            <a:r>
              <a:t>to develop an evidence based strategy for impacting health outcomes that can later be initiated in</a:t>
            </a:r>
            <a:endParaRPr sz="700"/>
          </a:p>
          <a:p>
            <a:pPr marL="0" indent="0" defTabSz="333756">
              <a:lnSpc>
                <a:spcPct val="100000"/>
              </a:lnSpc>
              <a:spcBef>
                <a:spcPts val="0"/>
              </a:spcBef>
              <a:buSzTx/>
              <a:buNone/>
              <a:defRPr sz="1300">
                <a:solidFill>
                  <a:srgbClr val="000000"/>
                </a:solidFill>
              </a:defRPr>
            </a:pPr>
            <a:r>
              <a:t>many other underserved communities. The groups will all be residents of Staten Island, and will be</a:t>
            </a:r>
            <a:endParaRPr sz="700"/>
          </a:p>
          <a:p>
            <a:pPr marL="0" indent="0" defTabSz="333756">
              <a:lnSpc>
                <a:spcPct val="100000"/>
              </a:lnSpc>
              <a:spcBef>
                <a:spcPts val="0"/>
              </a:spcBef>
              <a:buSzTx/>
              <a:buNone/>
              <a:defRPr sz="1300">
                <a:solidFill>
                  <a:srgbClr val="000000"/>
                </a:solidFill>
              </a:defRPr>
            </a:pPr>
            <a:r>
              <a:t>divided into three subgroups: college students, veterans, and individuals living in NYCHA housing.</a:t>
            </a:r>
            <a:endParaRPr sz="700"/>
          </a:p>
          <a:p>
            <a:pPr marL="0" indent="0" defTabSz="333756">
              <a:lnSpc>
                <a:spcPct val="100000"/>
              </a:lnSpc>
              <a:spcBef>
                <a:spcPts val="0"/>
              </a:spcBef>
              <a:buSzTx/>
              <a:buNone/>
              <a:defRPr sz="1300">
                <a:solidFill>
                  <a:srgbClr val="000000"/>
                </a:solidFill>
              </a:defRPr>
            </a:pPr>
            <a:r>
              <a:t>We will also work with individuals on specific public health policy empowerment through a module</a:t>
            </a:r>
            <a:endParaRPr sz="700"/>
          </a:p>
          <a:p>
            <a:pPr marL="0" indent="0" defTabSz="333756">
              <a:lnSpc>
                <a:spcPct val="100000"/>
              </a:lnSpc>
              <a:spcBef>
                <a:spcPts val="0"/>
              </a:spcBef>
              <a:buSzTx/>
              <a:buNone/>
              <a:defRPr sz="1300">
                <a:solidFill>
                  <a:srgbClr val="000000"/>
                </a:solidFill>
              </a:defRPr>
            </a:pPr>
            <a:r>
              <a:t>training created by one of the co-investigators at Columbia University Mailman School of Public</a:t>
            </a:r>
            <a:endParaRPr sz="700"/>
          </a:p>
          <a:p>
            <a:pPr marL="0" indent="0" defTabSz="333756">
              <a:lnSpc>
                <a:spcPct val="100000"/>
              </a:lnSpc>
              <a:spcBef>
                <a:spcPts val="0"/>
              </a:spcBef>
              <a:buSzTx/>
              <a:buNone/>
              <a:defRPr sz="1300">
                <a:solidFill>
                  <a:srgbClr val="000000"/>
                </a:solidFill>
              </a:defRPr>
            </a:pPr>
            <a:r>
              <a:t>Health.</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Double-click to edit"/>
          <p:cNvSpPr txBox="1"/>
          <p:nvPr>
            <p:ph type="title"/>
          </p:nvPr>
        </p:nvSpPr>
        <p:spPr>
          <a:xfrm>
            <a:off x="680321" y="753228"/>
            <a:ext cx="9613863" cy="1080938"/>
          </a:xfrm>
          <a:prstGeom prst="rect">
            <a:avLst/>
          </a:prstGeom>
        </p:spPr>
        <p:txBody>
          <a:bodyPr/>
          <a:lstStyle/>
          <a:p>
            <a:pPr/>
          </a:p>
        </p:txBody>
      </p:sp>
      <p:sp>
        <p:nvSpPr>
          <p:cNvPr id="429" name="Double-click to edit"/>
          <p:cNvSpPr txBox="1"/>
          <p:nvPr>
            <p:ph type="body" idx="1"/>
          </p:nvPr>
        </p:nvSpPr>
        <p:spPr>
          <a:xfrm>
            <a:off x="680321" y="2336873"/>
            <a:ext cx="9613863" cy="3599318"/>
          </a:xfrm>
          <a:prstGeom prst="rect">
            <a:avLst/>
          </a:prstGeom>
        </p:spPr>
        <p:txBody>
          <a:bodyPr/>
          <a:lstStyle/>
          <a:p>
            <a:pPr/>
          </a:p>
        </p:txBody>
      </p:sp>
      <p:grpSp>
        <p:nvGrpSpPr>
          <p:cNvPr id="432" name="Image Gallery"/>
          <p:cNvGrpSpPr/>
          <p:nvPr/>
        </p:nvGrpSpPr>
        <p:grpSpPr>
          <a:xfrm>
            <a:off x="89343" y="271717"/>
            <a:ext cx="4728026" cy="4038601"/>
            <a:chOff x="0" y="0"/>
            <a:chExt cx="4728024" cy="4038600"/>
          </a:xfrm>
        </p:grpSpPr>
        <p:pic>
          <p:nvPicPr>
            <p:cNvPr id="430" name="IMG_1726.jpg" descr="IMG_1726.jpg"/>
            <p:cNvPicPr>
              <a:picLocks noChangeAspect="1"/>
            </p:cNvPicPr>
            <p:nvPr/>
          </p:nvPicPr>
          <p:blipFill>
            <a:blip r:embed="rId2">
              <a:extLst/>
            </a:blip>
            <a:srcRect l="2026" t="0" r="12297" b="0"/>
            <a:stretch>
              <a:fillRect/>
            </a:stretch>
          </p:blipFill>
          <p:spPr>
            <a:xfrm>
              <a:off x="0" y="-1"/>
              <a:ext cx="4728025" cy="3543303"/>
            </a:xfrm>
            <a:prstGeom prst="rect">
              <a:avLst/>
            </a:prstGeom>
            <a:ln w="12700" cap="flat">
              <a:noFill/>
              <a:miter lim="400000"/>
            </a:ln>
            <a:effectLst/>
          </p:spPr>
        </p:pic>
        <p:sp>
          <p:nvSpPr>
            <p:cNvPr id="431" name="FAIR START"/>
            <p:cNvSpPr txBox="1"/>
            <p:nvPr/>
          </p:nvSpPr>
          <p:spPr>
            <a:xfrm>
              <a:off x="-1" y="3619500"/>
              <a:ext cx="4728026" cy="41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FAIR START</a:t>
              </a:r>
            </a:p>
          </p:txBody>
        </p:sp>
      </p:grpSp>
      <p:grpSp>
        <p:nvGrpSpPr>
          <p:cNvPr id="435" name="Image Gallery"/>
          <p:cNvGrpSpPr/>
          <p:nvPr/>
        </p:nvGrpSpPr>
        <p:grpSpPr>
          <a:xfrm>
            <a:off x="9228252" y="245138"/>
            <a:ext cx="2940741" cy="3281656"/>
            <a:chOff x="0" y="0"/>
            <a:chExt cx="2940739" cy="3281655"/>
          </a:xfrm>
        </p:grpSpPr>
        <p:pic>
          <p:nvPicPr>
            <p:cNvPr id="433" name="IMG_1725.jpg" descr="IMG_1725.jpg"/>
            <p:cNvPicPr>
              <a:picLocks noChangeAspect="1"/>
            </p:cNvPicPr>
            <p:nvPr/>
          </p:nvPicPr>
          <p:blipFill>
            <a:blip r:embed="rId3">
              <a:extLst/>
            </a:blip>
            <a:srcRect l="0" t="14918" r="0" b="0"/>
            <a:stretch>
              <a:fillRect/>
            </a:stretch>
          </p:blipFill>
          <p:spPr>
            <a:xfrm>
              <a:off x="0" y="0"/>
              <a:ext cx="2940740" cy="2786357"/>
            </a:xfrm>
            <a:prstGeom prst="rect">
              <a:avLst/>
            </a:prstGeom>
            <a:ln w="12700" cap="flat">
              <a:noFill/>
              <a:miter lim="400000"/>
            </a:ln>
            <a:effectLst/>
          </p:spPr>
        </p:pic>
        <p:sp>
          <p:nvSpPr>
            <p:cNvPr id="434" name="FAIR START"/>
            <p:cNvSpPr txBox="1"/>
            <p:nvPr/>
          </p:nvSpPr>
          <p:spPr>
            <a:xfrm>
              <a:off x="0" y="2862555"/>
              <a:ext cx="2940740"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FAIR START</a:t>
              </a:r>
            </a:p>
          </p:txBody>
        </p:sp>
      </p:grpSp>
      <p:grpSp>
        <p:nvGrpSpPr>
          <p:cNvPr id="438" name="Image Gallery"/>
          <p:cNvGrpSpPr/>
          <p:nvPr/>
        </p:nvGrpSpPr>
        <p:grpSpPr>
          <a:xfrm>
            <a:off x="4850438" y="209138"/>
            <a:ext cx="4446849" cy="4102956"/>
            <a:chOff x="0" y="0"/>
            <a:chExt cx="4446847" cy="4102954"/>
          </a:xfrm>
        </p:grpSpPr>
        <p:pic>
          <p:nvPicPr>
            <p:cNvPr id="436" name="IMG_1724.jpg" descr="IMG_1724.jpg"/>
            <p:cNvPicPr>
              <a:picLocks noChangeAspect="1"/>
            </p:cNvPicPr>
            <p:nvPr/>
          </p:nvPicPr>
          <p:blipFill>
            <a:blip r:embed="rId4">
              <a:extLst/>
            </a:blip>
            <a:srcRect l="10051" t="0" r="3383" b="0"/>
            <a:stretch>
              <a:fillRect/>
            </a:stretch>
          </p:blipFill>
          <p:spPr>
            <a:xfrm>
              <a:off x="0" y="-1"/>
              <a:ext cx="4446848" cy="3607657"/>
            </a:xfrm>
            <a:prstGeom prst="rect">
              <a:avLst/>
            </a:prstGeom>
            <a:ln w="12700" cap="flat">
              <a:noFill/>
              <a:miter lim="400000"/>
            </a:ln>
            <a:effectLst/>
          </p:spPr>
        </p:pic>
        <p:sp>
          <p:nvSpPr>
            <p:cNvPr id="437" name="FAIR START"/>
            <p:cNvSpPr txBox="1"/>
            <p:nvPr/>
          </p:nvSpPr>
          <p:spPr>
            <a:xfrm>
              <a:off x="0" y="3683854"/>
              <a:ext cx="4446848"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FAIR START</a:t>
              </a:r>
            </a:p>
          </p:txBody>
        </p:sp>
      </p:grpSp>
      <p:grpSp>
        <p:nvGrpSpPr>
          <p:cNvPr id="441" name="Image Gallery"/>
          <p:cNvGrpSpPr/>
          <p:nvPr/>
        </p:nvGrpSpPr>
        <p:grpSpPr>
          <a:xfrm>
            <a:off x="7870348" y="2824877"/>
            <a:ext cx="4270491" cy="4501740"/>
            <a:chOff x="0" y="0"/>
            <a:chExt cx="4270489" cy="4501737"/>
          </a:xfrm>
        </p:grpSpPr>
        <p:pic>
          <p:nvPicPr>
            <p:cNvPr id="439" name="IMG_1727.jpg" descr="IMG_1727.jpg"/>
            <p:cNvPicPr>
              <a:picLocks noChangeAspect="1"/>
            </p:cNvPicPr>
            <p:nvPr/>
          </p:nvPicPr>
          <p:blipFill>
            <a:blip r:embed="rId5">
              <a:extLst/>
            </a:blip>
            <a:srcRect l="0" t="2116" r="0" b="2115"/>
            <a:stretch>
              <a:fillRect/>
            </a:stretch>
          </p:blipFill>
          <p:spPr>
            <a:xfrm>
              <a:off x="-1" y="0"/>
              <a:ext cx="4270491" cy="4006439"/>
            </a:xfrm>
            <a:prstGeom prst="rect">
              <a:avLst/>
            </a:prstGeom>
            <a:ln w="12700" cap="flat">
              <a:noFill/>
              <a:miter lim="400000"/>
            </a:ln>
            <a:effectLst/>
          </p:spPr>
        </p:pic>
        <p:sp>
          <p:nvSpPr>
            <p:cNvPr id="440" name="FAIR START"/>
            <p:cNvSpPr txBox="1"/>
            <p:nvPr/>
          </p:nvSpPr>
          <p:spPr>
            <a:xfrm>
              <a:off x="0" y="4082638"/>
              <a:ext cx="4270489"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FAIR START</a:t>
              </a:r>
            </a:p>
          </p:txBody>
        </p:sp>
      </p:grpSp>
      <p:grpSp>
        <p:nvGrpSpPr>
          <p:cNvPr id="444" name="Image Gallery"/>
          <p:cNvGrpSpPr/>
          <p:nvPr/>
        </p:nvGrpSpPr>
        <p:grpSpPr>
          <a:xfrm>
            <a:off x="50" y="3841243"/>
            <a:ext cx="7818465" cy="3531120"/>
            <a:chOff x="0" y="0"/>
            <a:chExt cx="7818463" cy="3531119"/>
          </a:xfrm>
        </p:grpSpPr>
        <p:pic>
          <p:nvPicPr>
            <p:cNvPr id="442" name="IMG_1723.jpg" descr="IMG_1723.jpg"/>
            <p:cNvPicPr>
              <a:picLocks noChangeAspect="1"/>
            </p:cNvPicPr>
            <p:nvPr/>
          </p:nvPicPr>
          <p:blipFill>
            <a:blip r:embed="rId6">
              <a:extLst/>
            </a:blip>
            <a:srcRect l="0" t="21946" r="0" b="25432"/>
            <a:stretch>
              <a:fillRect/>
            </a:stretch>
          </p:blipFill>
          <p:spPr>
            <a:xfrm>
              <a:off x="-1" y="0"/>
              <a:ext cx="7818465" cy="3035821"/>
            </a:xfrm>
            <a:prstGeom prst="rect">
              <a:avLst/>
            </a:prstGeom>
            <a:ln w="12700" cap="flat">
              <a:noFill/>
              <a:miter lim="400000"/>
            </a:ln>
            <a:effectLst/>
          </p:spPr>
        </p:pic>
        <p:sp>
          <p:nvSpPr>
            <p:cNvPr id="443" name="Caption"/>
            <p:cNvSpPr txBox="1"/>
            <p:nvPr/>
          </p:nvSpPr>
          <p:spPr>
            <a:xfrm>
              <a:off x="-1" y="3112019"/>
              <a:ext cx="781846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Double-click to edit"/>
          <p:cNvSpPr txBox="1"/>
          <p:nvPr>
            <p:ph type="title"/>
          </p:nvPr>
        </p:nvSpPr>
        <p:spPr>
          <a:xfrm>
            <a:off x="680321" y="753228"/>
            <a:ext cx="9613863" cy="1080938"/>
          </a:xfrm>
          <a:prstGeom prst="rect">
            <a:avLst/>
          </a:prstGeom>
        </p:spPr>
        <p:txBody>
          <a:bodyPr/>
          <a:lstStyle/>
          <a:p>
            <a:pPr/>
          </a:p>
        </p:txBody>
      </p:sp>
      <p:sp>
        <p:nvSpPr>
          <p:cNvPr id="447" name="Double-click to edit"/>
          <p:cNvSpPr txBox="1"/>
          <p:nvPr>
            <p:ph type="body" idx="1"/>
          </p:nvPr>
        </p:nvSpPr>
        <p:spPr>
          <a:xfrm>
            <a:off x="680321" y="2336873"/>
            <a:ext cx="9613863" cy="3599318"/>
          </a:xfrm>
          <a:prstGeom prst="rect">
            <a:avLst/>
          </a:prstGeom>
        </p:spPr>
        <p:txBody>
          <a:bodyPr/>
          <a:lstStyle/>
          <a:p>
            <a:pPr/>
          </a:p>
        </p:txBody>
      </p:sp>
      <p:grpSp>
        <p:nvGrpSpPr>
          <p:cNvPr id="450" name="Image Gallery"/>
          <p:cNvGrpSpPr/>
          <p:nvPr/>
        </p:nvGrpSpPr>
        <p:grpSpPr>
          <a:xfrm>
            <a:off x="-10809" y="549738"/>
            <a:ext cx="10555138" cy="6720201"/>
            <a:chOff x="0" y="0"/>
            <a:chExt cx="10555137" cy="6720200"/>
          </a:xfrm>
        </p:grpSpPr>
        <p:pic>
          <p:nvPicPr>
            <p:cNvPr id="448" name="Screen Shot 2025-06-04 at 9.12.52 AM.png" descr="Screen Shot 2025-06-04 at 9.12.52 AM.png"/>
            <p:cNvPicPr>
              <a:picLocks noChangeAspect="1"/>
            </p:cNvPicPr>
            <p:nvPr/>
          </p:nvPicPr>
          <p:blipFill>
            <a:blip r:embed="rId2">
              <a:extLst/>
            </a:blip>
            <a:srcRect l="985" t="0" r="985" b="0"/>
            <a:stretch>
              <a:fillRect/>
            </a:stretch>
          </p:blipFill>
          <p:spPr>
            <a:xfrm>
              <a:off x="-1" y="0"/>
              <a:ext cx="10555138" cy="6224902"/>
            </a:xfrm>
            <a:prstGeom prst="rect">
              <a:avLst/>
            </a:prstGeom>
            <a:ln w="12700" cap="flat">
              <a:noFill/>
              <a:miter lim="400000"/>
            </a:ln>
            <a:effectLst/>
          </p:spPr>
        </p:pic>
        <p:sp>
          <p:nvSpPr>
            <p:cNvPr id="449" name="Caption"/>
            <p:cNvSpPr txBox="1"/>
            <p:nvPr/>
          </p:nvSpPr>
          <p:spPr>
            <a:xfrm>
              <a:off x="-1" y="6301100"/>
              <a:ext cx="10555137"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Legal/Ethical Considerations at the beginning of the Study…"/>
          <p:cNvSpPr txBox="1"/>
          <p:nvPr>
            <p:ph type="title"/>
          </p:nvPr>
        </p:nvSpPr>
        <p:spPr>
          <a:xfrm>
            <a:off x="680321" y="753228"/>
            <a:ext cx="9613863" cy="1080938"/>
          </a:xfrm>
          <a:prstGeom prst="rect">
            <a:avLst/>
          </a:prstGeom>
        </p:spPr>
        <p:txBody>
          <a:bodyPr/>
          <a:lstStyle/>
          <a:p>
            <a:pPr defTabSz="621791">
              <a:defRPr sz="2400"/>
            </a:pPr>
            <a:r>
              <a:t>Legal/Ethical Considerations at the beginning of the Study </a:t>
            </a:r>
          </a:p>
          <a:p>
            <a:pPr defTabSz="621791">
              <a:defRPr sz="2400"/>
            </a:pPr>
            <a:r>
              <a:t>(FAIR Start)</a:t>
            </a:r>
          </a:p>
          <a:p>
            <a:pPr defTabSz="621791">
              <a:defRPr sz="2400"/>
            </a:pPr>
            <a:r>
              <a:t>[Some may be similar to 1115 Waiver]</a:t>
            </a:r>
          </a:p>
        </p:txBody>
      </p:sp>
      <p:sp>
        <p:nvSpPr>
          <p:cNvPr id="453" name="What happens when the study ends?…"/>
          <p:cNvSpPr txBox="1"/>
          <p:nvPr>
            <p:ph type="body" idx="1"/>
          </p:nvPr>
        </p:nvSpPr>
        <p:spPr>
          <a:xfrm>
            <a:off x="680321" y="2336873"/>
            <a:ext cx="9613863" cy="3599318"/>
          </a:xfrm>
          <a:prstGeom prst="rect">
            <a:avLst/>
          </a:prstGeom>
        </p:spPr>
        <p:txBody>
          <a:bodyPr/>
          <a:lstStyle/>
          <a:p>
            <a:pPr/>
            <a:r>
              <a:t>What happens when the study ends?</a:t>
            </a:r>
          </a:p>
          <a:p>
            <a:pPr/>
            <a:r>
              <a:t>How do participants continue a healthy lifestyle when they don’t have funds to support what they have received during FAIR Start</a:t>
            </a:r>
          </a:p>
          <a:p>
            <a:pPr/>
            <a:r>
              <a:t>Some of the implications other panelists will discuss/have discussed</a:t>
            </a:r>
          </a:p>
          <a:p>
            <a:pPr/>
            <a:r>
              <a:t>How much are people willing to disclose about their SDOH picture?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FAIR Start - Student Participation"/>
          <p:cNvSpPr txBox="1"/>
          <p:nvPr>
            <p:ph type="title"/>
          </p:nvPr>
        </p:nvSpPr>
        <p:spPr>
          <a:xfrm>
            <a:off x="680321" y="753228"/>
            <a:ext cx="9613863" cy="1080938"/>
          </a:xfrm>
          <a:prstGeom prst="rect">
            <a:avLst/>
          </a:prstGeom>
        </p:spPr>
        <p:txBody>
          <a:bodyPr/>
          <a:lstStyle/>
          <a:p>
            <a:pPr/>
            <a:r>
              <a:t>FAIR Start - Student Participation</a:t>
            </a:r>
          </a:p>
        </p:txBody>
      </p:sp>
      <p:sp>
        <p:nvSpPr>
          <p:cNvPr id="456" name="Summer Practicum…"/>
          <p:cNvSpPr txBox="1"/>
          <p:nvPr>
            <p:ph type="body" idx="1"/>
          </p:nvPr>
        </p:nvSpPr>
        <p:spPr>
          <a:xfrm>
            <a:off x="680321" y="2336873"/>
            <a:ext cx="9613863" cy="3599318"/>
          </a:xfrm>
          <a:prstGeom prst="rect">
            <a:avLst/>
          </a:prstGeom>
        </p:spPr>
        <p:txBody>
          <a:bodyPr/>
          <a:lstStyle/>
          <a:p>
            <a:pPr/>
            <a:r>
              <a:t>Summer Practicum</a:t>
            </a:r>
          </a:p>
          <a:p>
            <a:pPr/>
            <a:r>
              <a:t>Research Fellowships during the year</a:t>
            </a:r>
          </a:p>
          <a:p>
            <a:pPr/>
            <a:r>
              <a:t>Internship Opportunities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FAIR Start - Steps to enroll and participate - Cohort B"/>
          <p:cNvSpPr txBox="1"/>
          <p:nvPr>
            <p:ph type="title"/>
          </p:nvPr>
        </p:nvSpPr>
        <p:spPr>
          <a:xfrm>
            <a:off x="680321" y="753228"/>
            <a:ext cx="9613863" cy="1080939"/>
          </a:xfrm>
          <a:prstGeom prst="rect">
            <a:avLst/>
          </a:prstGeom>
        </p:spPr>
        <p:txBody>
          <a:bodyPr/>
          <a:lstStyle>
            <a:lvl1pPr defTabSz="795527">
              <a:defRPr sz="3100"/>
            </a:lvl1pPr>
          </a:lstStyle>
          <a:p>
            <a:pPr/>
            <a:r>
              <a:t>FAIR Start - Enrollment Cohort A and B</a:t>
            </a:r>
          </a:p>
        </p:txBody>
      </p:sp>
      <p:sp>
        <p:nvSpPr>
          <p:cNvPr id="459" name="Indicate interest in the study…"/>
          <p:cNvSpPr txBox="1"/>
          <p:nvPr>
            <p:ph type="body" idx="1"/>
          </p:nvPr>
        </p:nvSpPr>
        <p:spPr>
          <a:xfrm>
            <a:off x="680321" y="2336873"/>
            <a:ext cx="9613863" cy="3599320"/>
          </a:xfrm>
          <a:prstGeom prst="rect">
            <a:avLst/>
          </a:prstGeom>
        </p:spPr>
        <p:txBody>
          <a:bodyPr/>
          <a:lstStyle/>
          <a:p>
            <a:pPr marL="208024" indent="-208024" defTabSz="832102">
              <a:spcBef>
                <a:spcPts val="900"/>
              </a:spcBef>
              <a:defRPr sz="2100"/>
            </a:pPr>
            <a:r>
              <a:t>Indicate interest in the study</a:t>
            </a:r>
          </a:p>
          <a:p>
            <a:pPr marL="208024" indent="-208024" defTabSz="832102">
              <a:spcBef>
                <a:spcPts val="900"/>
              </a:spcBef>
              <a:defRPr sz="2100"/>
            </a:pPr>
            <a:r>
              <a:t>Sign the consent form and go through the consent process</a:t>
            </a:r>
          </a:p>
          <a:p>
            <a:pPr marL="208024" indent="-208024" defTabSz="832102">
              <a:spcBef>
                <a:spcPts val="900"/>
              </a:spcBef>
              <a:defRPr sz="2100"/>
            </a:pPr>
            <a:r>
              <a:t>Fill out the preliminary survey and other preliminary forms</a:t>
            </a:r>
          </a:p>
          <a:p>
            <a:pPr marL="208024" indent="-208024" defTabSz="832102">
              <a:spcBef>
                <a:spcPts val="900"/>
              </a:spcBef>
              <a:defRPr sz="2100"/>
            </a:pPr>
            <a:r>
              <a:t>Come to weekly hub site (depending on group) for medically tailored food</a:t>
            </a:r>
          </a:p>
          <a:p>
            <a:pPr marL="208024" indent="-208024" defTabSz="832102">
              <a:spcBef>
                <a:spcPts val="900"/>
              </a:spcBef>
              <a:defRPr sz="2100"/>
            </a:pPr>
            <a:r>
              <a:t>Participate in at least one other program (details to follow)</a:t>
            </a:r>
          </a:p>
          <a:p>
            <a:pPr marL="208024" indent="-208024" defTabSz="832102">
              <a:spcBef>
                <a:spcPts val="900"/>
              </a:spcBef>
              <a:defRPr sz="2100"/>
            </a:pPr>
            <a:r>
              <a:t>Complete weekly surveys</a:t>
            </a:r>
          </a:p>
          <a:p>
            <a:pPr marL="208024" indent="-208024" defTabSz="832102">
              <a:spcBef>
                <a:spcPts val="900"/>
              </a:spcBef>
              <a:defRPr sz="2100"/>
            </a:pPr>
            <a:r>
              <a:t>Participate in various aspects of the study</a:t>
            </a:r>
          </a:p>
          <a:p>
            <a:pPr marL="208024" indent="-208024" defTabSz="832102">
              <a:spcBef>
                <a:spcPts val="900"/>
              </a:spcBef>
              <a:defRPr sz="2100"/>
            </a:pPr>
            <a:r>
              <a:t>Enjoy the program!</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Aspects of FAIR Start"/>
          <p:cNvSpPr txBox="1"/>
          <p:nvPr>
            <p:ph type="title"/>
          </p:nvPr>
        </p:nvSpPr>
        <p:spPr>
          <a:xfrm>
            <a:off x="680321" y="597723"/>
            <a:ext cx="9613863" cy="1080940"/>
          </a:xfrm>
          <a:prstGeom prst="rect">
            <a:avLst/>
          </a:prstGeom>
        </p:spPr>
        <p:txBody>
          <a:bodyPr/>
          <a:lstStyle/>
          <a:p>
            <a:pPr/>
            <a:r>
              <a:t>Aspects of FAIR Start</a:t>
            </a:r>
          </a:p>
        </p:txBody>
      </p:sp>
      <p:sp>
        <p:nvSpPr>
          <p:cNvPr id="462" name="Healthy Food bags for 60 participants total…"/>
          <p:cNvSpPr txBox="1"/>
          <p:nvPr>
            <p:ph type="body" idx="1"/>
          </p:nvPr>
        </p:nvSpPr>
        <p:spPr>
          <a:xfrm>
            <a:off x="680321" y="2336873"/>
            <a:ext cx="9613863" cy="3599318"/>
          </a:xfrm>
          <a:prstGeom prst="rect">
            <a:avLst/>
          </a:prstGeom>
        </p:spPr>
        <p:txBody>
          <a:bodyPr/>
          <a:lstStyle/>
          <a:p>
            <a:pPr marL="187452" indent="-187452" defTabSz="749808">
              <a:spcBef>
                <a:spcPts val="800"/>
              </a:spcBef>
              <a:defRPr sz="1900"/>
            </a:pPr>
            <a:r>
              <a:t>Healthy Food bags for 60 participants total</a:t>
            </a:r>
          </a:p>
          <a:p>
            <a:pPr lvl="1" marL="562355" indent="-187452" defTabSz="749808">
              <a:spcBef>
                <a:spcPts val="800"/>
              </a:spcBef>
              <a:defRPr sz="1900"/>
            </a:pPr>
            <a:r>
              <a:t>Individuals living in NYCHA</a:t>
            </a:r>
          </a:p>
          <a:p>
            <a:pPr lvl="1" marL="562355" indent="-187452" defTabSz="749808">
              <a:spcBef>
                <a:spcPts val="800"/>
              </a:spcBef>
              <a:defRPr sz="1900"/>
            </a:pPr>
            <a:r>
              <a:t>Individuals on Medicaid</a:t>
            </a:r>
          </a:p>
          <a:p>
            <a:pPr lvl="1" marL="562355" indent="-187452" defTabSz="749808">
              <a:spcBef>
                <a:spcPts val="800"/>
              </a:spcBef>
              <a:defRPr sz="1900"/>
            </a:pPr>
          </a:p>
          <a:p>
            <a:pPr marL="187452" indent="-187452" defTabSz="749808">
              <a:spcBef>
                <a:spcPts val="800"/>
              </a:spcBef>
              <a:defRPr sz="1900"/>
            </a:pPr>
            <a:r>
              <a:t>Workshops</a:t>
            </a:r>
          </a:p>
          <a:p>
            <a:pPr marL="187452" indent="-187452" defTabSz="749808">
              <a:spcBef>
                <a:spcPts val="800"/>
              </a:spcBef>
              <a:defRPr sz="1900"/>
            </a:pPr>
            <a:r>
              <a:t>Virtual Yoga</a:t>
            </a:r>
          </a:p>
          <a:p>
            <a:pPr marL="187452" indent="-187452" defTabSz="749808">
              <a:spcBef>
                <a:spcPts val="800"/>
              </a:spcBef>
              <a:defRPr sz="1900"/>
            </a:pPr>
            <a:r>
              <a:t>In person yoga</a:t>
            </a:r>
          </a:p>
          <a:p>
            <a:pPr marL="187452" indent="-187452" defTabSz="749808">
              <a:spcBef>
                <a:spcPts val="800"/>
              </a:spcBef>
              <a:defRPr sz="1900"/>
            </a:pPr>
            <a:r>
              <a:t>Various programs through H4Y non-profit (gardening, educational sessions)</a:t>
            </a:r>
          </a:p>
          <a:p>
            <a:pPr marL="187452" indent="-187452" defTabSz="749808">
              <a:spcBef>
                <a:spcPts val="800"/>
              </a:spcBef>
              <a:defRPr sz="1900"/>
            </a:pPr>
            <a:r>
              <a:t>Cooking Classes</a:t>
            </a:r>
          </a:p>
          <a:p>
            <a:pPr marL="187452" indent="-187452" defTabSz="749808">
              <a:spcBef>
                <a:spcPts val="800"/>
              </a:spcBef>
              <a:defRPr sz="1900"/>
            </a:pPr>
            <a:r>
              <a:t>Cooking challenges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4" name="FAIR Start - Cohort A"/>
          <p:cNvSpPr txBox="1"/>
          <p:nvPr>
            <p:ph type="title"/>
          </p:nvPr>
        </p:nvSpPr>
        <p:spPr>
          <a:xfrm>
            <a:off x="680321" y="753228"/>
            <a:ext cx="9613863" cy="1080939"/>
          </a:xfrm>
          <a:prstGeom prst="rect">
            <a:avLst/>
          </a:prstGeom>
        </p:spPr>
        <p:txBody>
          <a:bodyPr/>
          <a:lstStyle/>
          <a:p>
            <a:pPr/>
            <a:r>
              <a:t>FAIR Start - Week 43 of 52 (Final weeks)</a:t>
            </a:r>
          </a:p>
        </p:txBody>
      </p:sp>
      <p:sp>
        <p:nvSpPr>
          <p:cNvPr id="465" name="Final few weeks…"/>
          <p:cNvSpPr txBox="1"/>
          <p:nvPr>
            <p:ph type="body" idx="1"/>
          </p:nvPr>
        </p:nvSpPr>
        <p:spPr>
          <a:xfrm>
            <a:off x="680321" y="2336873"/>
            <a:ext cx="9613863" cy="3599320"/>
          </a:xfrm>
          <a:prstGeom prst="rect">
            <a:avLst/>
          </a:prstGeom>
        </p:spPr>
        <p:txBody>
          <a:bodyPr/>
          <a:lstStyle/>
          <a:p>
            <a:pPr/>
            <a:r>
              <a:t>Final few weeks</a:t>
            </a:r>
          </a:p>
          <a:p>
            <a:pPr/>
            <a:r>
              <a:t>Final surveys</a:t>
            </a:r>
          </a:p>
          <a:p>
            <a:pPr/>
            <a:r>
              <a:t>Discussion of next steps after the end of the first part of the program</a:t>
            </a:r>
          </a:p>
          <a:p>
            <a:pPr/>
            <a:r>
              <a:t>Expectations for the second part of the program</a:t>
            </a:r>
          </a:p>
          <a:p>
            <a:pPr/>
            <a:r>
              <a:t>Feedback</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Integration of Science and Practice - P6071…"/>
          <p:cNvSpPr txBox="1"/>
          <p:nvPr>
            <p:ph type="title"/>
          </p:nvPr>
        </p:nvSpPr>
        <p:spPr>
          <a:xfrm>
            <a:off x="680321" y="753228"/>
            <a:ext cx="9613863" cy="1080938"/>
          </a:xfrm>
          <a:prstGeom prst="rect">
            <a:avLst/>
          </a:prstGeom>
        </p:spPr>
        <p:txBody>
          <a:bodyPr/>
          <a:lstStyle/>
          <a:p>
            <a:pPr defTabSz="786383">
              <a:defRPr sz="3000"/>
            </a:pPr>
            <a:r>
              <a:t>Integration of Science and Practice - P6071</a:t>
            </a:r>
          </a:p>
          <a:p>
            <a:pPr defTabSz="786383">
              <a:defRPr sz="3000"/>
            </a:pPr>
            <a:r>
              <a:t>Core Class - 1st Year School of Public Health Students</a:t>
            </a:r>
          </a:p>
        </p:txBody>
      </p:sp>
      <p:sp>
        <p:nvSpPr>
          <p:cNvPr id="274" name="Integration of Science and Practice (ISP)—small group sessions that are an integral component of the MPH curriculum—bridge the gap between traditional classroom education and the real-world experience of working as a public health professional.…"/>
          <p:cNvSpPr txBox="1"/>
          <p:nvPr>
            <p:ph type="body" idx="1"/>
          </p:nvPr>
        </p:nvSpPr>
        <p:spPr>
          <a:xfrm>
            <a:off x="680321" y="2336873"/>
            <a:ext cx="9613863" cy="3599318"/>
          </a:xfrm>
          <a:prstGeom prst="rect">
            <a:avLst/>
          </a:prstGeom>
          <a:solidFill>
            <a:srgbClr val="FFFFFF"/>
          </a:solidFill>
          <a:ln w="25400">
            <a:solidFill>
              <a:schemeClr val="accent1"/>
            </a:solidFill>
            <a:round/>
          </a:ln>
        </p:spPr>
        <p:txBody>
          <a:bodyPr/>
          <a:lstStyle/>
          <a:p>
            <a:pPr marL="0" indent="0" defTabSz="320038">
              <a:lnSpc>
                <a:spcPct val="100000"/>
              </a:lnSpc>
              <a:spcBef>
                <a:spcPts val="0"/>
              </a:spcBef>
              <a:buSzTx/>
              <a:buNone/>
              <a:defRPr sz="1200">
                <a:solidFill>
                  <a:srgbClr val="000000"/>
                </a:solidFill>
              </a:defRPr>
            </a:pPr>
            <a:r>
              <a:t>Integration of Science and Practice (ISP)—small group sessions that are an integral component of the MPH curriculum—bridge the gap between traditional classroom education and the real-world experience of working as a public health professional.</a:t>
            </a:r>
          </a:p>
          <a:p>
            <a:pPr marL="0" indent="0" defTabSz="320038">
              <a:lnSpc>
                <a:spcPct val="100000"/>
              </a:lnSpc>
              <a:spcBef>
                <a:spcPts val="0"/>
              </a:spcBef>
              <a:buSzTx/>
              <a:buNone/>
              <a:defRPr sz="1200">
                <a:solidFill>
                  <a:srgbClr val="000000"/>
                </a:solidFill>
              </a:defRPr>
            </a:pPr>
            <a:r>
              <a:t>The curriculum consists largely of case studies drawn from recent history and current events, providing opportunities for students to apply facts and information to solve complex problems and gain important professional skills like negotiation, persuasion, team thinking, public speaking, and critical judgment in the process.</a:t>
            </a:r>
          </a:p>
          <a:p>
            <a:pPr marL="0" indent="0" defTabSz="320038">
              <a:lnSpc>
                <a:spcPct val="100000"/>
              </a:lnSpc>
              <a:spcBef>
                <a:spcPts val="0"/>
              </a:spcBef>
              <a:buSzTx/>
              <a:buNone/>
              <a:defRPr sz="1200">
                <a:solidFill>
                  <a:srgbClr val="000000"/>
                </a:solidFill>
              </a:defRPr>
            </a:pPr>
          </a:p>
          <a:p>
            <a:pPr marL="0" indent="0" defTabSz="320038">
              <a:lnSpc>
                <a:spcPct val="100000"/>
              </a:lnSpc>
              <a:spcBef>
                <a:spcPts val="0"/>
              </a:spcBef>
              <a:buSzTx/>
              <a:buNone/>
              <a:defRPr sz="1200">
                <a:solidFill>
                  <a:srgbClr val="000000"/>
                </a:solidFill>
              </a:defRPr>
            </a:pPr>
            <a:r>
              <a:t>Small interdisciplinary teams analyze cases under the guidance of a faculty member and teaching assistant. Over the course of three semesters, students build relationships with their ISP professor, teaching assistant, and other teammates as they grapple with challenges and dilemmas that have challenged practicing public health professionals.</a:t>
            </a:r>
          </a:p>
          <a:p>
            <a:pPr marL="0" indent="0" defTabSz="320038">
              <a:lnSpc>
                <a:spcPct val="100000"/>
              </a:lnSpc>
              <a:spcBef>
                <a:spcPts val="0"/>
              </a:spcBef>
              <a:buSzTx/>
              <a:buNone/>
              <a:defRPr sz="1200">
                <a:solidFill>
                  <a:srgbClr val="000000"/>
                </a:solidFill>
              </a:defRPr>
            </a:pPr>
            <a:r>
              <a:t>Through these cases, students confront the tough questions of public health: What happens when programs intended to improve the health of a community conflict with local values and traditions? Where does state control end and individual liberty begin? In a world of ever-evolving scientific knowledge, when do we have adequate evidence to recommend policies that keep people safe?</a:t>
            </a:r>
          </a:p>
          <a:p>
            <a:pPr marL="0" indent="0" defTabSz="320038">
              <a:lnSpc>
                <a:spcPct val="100000"/>
              </a:lnSpc>
              <a:spcBef>
                <a:spcPts val="0"/>
              </a:spcBef>
              <a:buSzTx/>
              <a:buNone/>
              <a:defRPr sz="1200">
                <a:solidFill>
                  <a:srgbClr val="000000"/>
                </a:solidFill>
              </a:defRPr>
            </a:pPr>
          </a:p>
          <a:p>
            <a:pPr marL="0" indent="0" defTabSz="320038">
              <a:lnSpc>
                <a:spcPct val="100000"/>
              </a:lnSpc>
              <a:spcBef>
                <a:spcPts val="0"/>
              </a:spcBef>
              <a:buSzTx/>
              <a:buNone/>
              <a:defRPr sz="1200">
                <a:solidFill>
                  <a:srgbClr val="000000"/>
                </a:solidFill>
              </a:defRPr>
            </a:pPr>
            <a:r>
              <a:t>Assignments come in the form of collaborative labs that hone problem solving-skills and the ability to apply public health theory to professional practice. Students may be asked to write a policy brief, identify what evidence is missing or necessary to make a decision, plan a media briefing, find citations in the scientific literature relevant to a case study, or identify the key aspects of an effective health intervention program.</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41A2C0"/>
            </a:gs>
            <a:gs pos="50000">
              <a:srgbClr val="3E779B"/>
            </a:gs>
            <a:gs pos="100000">
              <a:srgbClr val="345C0B"/>
            </a:gs>
          </a:gsLst>
          <a:lin ang="2519999" scaled="0"/>
        </a:gradFill>
      </p:bgPr>
    </p:bg>
    <p:spTree>
      <p:nvGrpSpPr>
        <p:cNvPr id="1" name=""/>
        <p:cNvGrpSpPr/>
        <p:nvPr/>
      </p:nvGrpSpPr>
      <p:grpSpPr>
        <a:xfrm>
          <a:off x="0" y="0"/>
          <a:ext cx="0" cy="0"/>
          <a:chOff x="0" y="0"/>
          <a:chExt cx="0" cy="0"/>
        </a:xfrm>
      </p:grpSpPr>
      <p:pic>
        <p:nvPicPr>
          <p:cNvPr id="467" name="Picture 13" descr="Picture 13"/>
          <p:cNvPicPr>
            <a:picLocks noChangeAspect="1"/>
          </p:cNvPicPr>
          <p:nvPr/>
        </p:nvPicPr>
        <p:blipFill>
          <a:blip r:embed="rId2">
            <a:alphaModFix amt="10000"/>
            <a:extLst/>
          </a:blip>
          <a:stretch>
            <a:fillRect/>
          </a:stretch>
        </p:blipFill>
        <p:spPr>
          <a:xfrm>
            <a:off x="0" y="0"/>
            <a:ext cx="12192000" cy="6858000"/>
          </a:xfrm>
          <a:prstGeom prst="rect">
            <a:avLst/>
          </a:prstGeom>
          <a:ln w="12700">
            <a:miter lim="400000"/>
          </a:ln>
        </p:spPr>
      </p:pic>
      <p:sp>
        <p:nvSpPr>
          <p:cNvPr id="468" name="Rectangle 15"/>
          <p:cNvSpPr/>
          <p:nvPr/>
        </p:nvSpPr>
        <p:spPr>
          <a:xfrm>
            <a:off x="4644526" y="0"/>
            <a:ext cx="7552944" cy="6858001"/>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p>
        </p:txBody>
      </p:sp>
      <p:pic>
        <p:nvPicPr>
          <p:cNvPr id="469" name="Picture 17" descr="Picture 17"/>
          <p:cNvPicPr>
            <a:picLocks noChangeAspect="1"/>
          </p:cNvPicPr>
          <p:nvPr/>
        </p:nvPicPr>
        <p:blipFill>
          <a:blip r:embed="rId3">
            <a:extLst/>
          </a:blip>
          <a:stretch>
            <a:fillRect/>
          </a:stretch>
        </p:blipFill>
        <p:spPr>
          <a:xfrm>
            <a:off x="1" y="5006044"/>
            <a:ext cx="4965192" cy="144672"/>
          </a:xfrm>
          <a:prstGeom prst="rect">
            <a:avLst/>
          </a:prstGeom>
          <a:ln w="12700">
            <a:miter lim="400000"/>
          </a:ln>
        </p:spPr>
      </p:pic>
      <p:sp>
        <p:nvSpPr>
          <p:cNvPr id="470" name="Rectangle 19"/>
          <p:cNvSpPr/>
          <p:nvPr/>
        </p:nvSpPr>
        <p:spPr>
          <a:xfrm>
            <a:off x="-3" y="1838761"/>
            <a:ext cx="4964571" cy="318047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471" name="Title 1"/>
          <p:cNvSpPr txBox="1"/>
          <p:nvPr>
            <p:ph type="title"/>
          </p:nvPr>
        </p:nvSpPr>
        <p:spPr>
          <a:xfrm>
            <a:off x="680317" y="2063262"/>
            <a:ext cx="3739286" cy="2661052"/>
          </a:xfrm>
          <a:prstGeom prst="rect">
            <a:avLst/>
          </a:prstGeom>
        </p:spPr>
        <p:txBody>
          <a:bodyPr/>
          <a:lstStyle>
            <a:lvl1pPr algn="r">
              <a:defRPr sz="3900"/>
            </a:lvl1pPr>
            <a:lvl2pPr algn="r">
              <a:defRPr sz="3900"/>
            </a:lvl2pPr>
          </a:lstStyle>
          <a:p>
            <a:pPr/>
            <a:r>
              <a:t>Thank you and </a:t>
            </a:r>
          </a:p>
          <a:p>
            <a:pPr lvl="1"/>
            <a:r>
              <a:t>Questions/Discussion</a:t>
            </a:r>
          </a:p>
        </p:txBody>
      </p:sp>
      <p:pic>
        <p:nvPicPr>
          <p:cNvPr id="472" name="Content Placeholder 8" descr="Content Placeholder 8"/>
          <p:cNvPicPr>
            <a:picLocks noChangeAspect="1"/>
          </p:cNvPicPr>
          <p:nvPr/>
        </p:nvPicPr>
        <p:blipFill>
          <a:blip r:embed="rId4">
            <a:extLst/>
          </a:blip>
          <a:stretch>
            <a:fillRect/>
          </a:stretch>
        </p:blipFill>
        <p:spPr>
          <a:xfrm>
            <a:off x="6655875" y="800100"/>
            <a:ext cx="3522100" cy="536416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Picture 10" descr="Picture 10"/>
          <p:cNvPicPr>
            <a:picLocks noChangeAspect="1"/>
          </p:cNvPicPr>
          <p:nvPr/>
        </p:nvPicPr>
        <p:blipFill>
          <a:blip r:embed="rId2">
            <a:alphaModFix amt="10000"/>
            <a:extLst/>
          </a:blip>
          <a:stretch>
            <a:fillRect/>
          </a:stretch>
        </p:blipFill>
        <p:spPr>
          <a:xfrm>
            <a:off x="0" y="0"/>
            <a:ext cx="12192000" cy="6858000"/>
          </a:xfrm>
          <a:prstGeom prst="rect">
            <a:avLst/>
          </a:prstGeom>
          <a:ln w="12700">
            <a:miter lim="400000"/>
          </a:ln>
        </p:spPr>
      </p:pic>
      <p:sp>
        <p:nvSpPr>
          <p:cNvPr id="277" name="Rectangle 12"/>
          <p:cNvSpPr/>
          <p:nvPr/>
        </p:nvSpPr>
        <p:spPr>
          <a:xfrm>
            <a:off x="4644526" y="0"/>
            <a:ext cx="7552944" cy="6858001"/>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p>
        </p:txBody>
      </p:sp>
      <p:pic>
        <p:nvPicPr>
          <p:cNvPr id="278" name="Picture 14" descr="Picture 14"/>
          <p:cNvPicPr>
            <a:picLocks noChangeAspect="1"/>
          </p:cNvPicPr>
          <p:nvPr/>
        </p:nvPicPr>
        <p:blipFill>
          <a:blip r:embed="rId3">
            <a:extLst/>
          </a:blip>
          <a:stretch>
            <a:fillRect/>
          </a:stretch>
        </p:blipFill>
        <p:spPr>
          <a:xfrm>
            <a:off x="1" y="5006044"/>
            <a:ext cx="4965192" cy="144672"/>
          </a:xfrm>
          <a:prstGeom prst="rect">
            <a:avLst/>
          </a:prstGeom>
          <a:ln w="12700">
            <a:miter lim="400000"/>
          </a:ln>
        </p:spPr>
      </p:pic>
      <p:sp>
        <p:nvSpPr>
          <p:cNvPr id="279" name="Rectangle 16"/>
          <p:cNvSpPr/>
          <p:nvPr/>
        </p:nvSpPr>
        <p:spPr>
          <a:xfrm>
            <a:off x="-3" y="1838761"/>
            <a:ext cx="4964571" cy="318047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280" name="Title 1"/>
          <p:cNvSpPr txBox="1"/>
          <p:nvPr>
            <p:ph type="title"/>
          </p:nvPr>
        </p:nvSpPr>
        <p:spPr>
          <a:xfrm>
            <a:off x="680317" y="2063262"/>
            <a:ext cx="3739286" cy="2661052"/>
          </a:xfrm>
          <a:prstGeom prst="rect">
            <a:avLst/>
          </a:prstGeom>
        </p:spPr>
        <p:txBody>
          <a:bodyPr/>
          <a:lstStyle>
            <a:lvl1pPr algn="r" defTabSz="704087">
              <a:defRPr sz="3300"/>
            </a:lvl1pPr>
          </a:lstStyle>
          <a:p>
            <a:pPr/>
            <a:r>
              <a:t>H.E.A.L.T.H for Youths - Overview (Integration of real world CBO work in classroom)</a:t>
            </a:r>
          </a:p>
        </p:txBody>
      </p:sp>
      <p:grpSp>
        <p:nvGrpSpPr>
          <p:cNvPr id="287" name="Content Placeholder 2"/>
          <p:cNvGrpSpPr/>
          <p:nvPr/>
        </p:nvGrpSpPr>
        <p:grpSpPr>
          <a:xfrm>
            <a:off x="5284781" y="642272"/>
            <a:ext cx="6261115" cy="5573456"/>
            <a:chOff x="-1" y="-1"/>
            <a:chExt cx="6261114" cy="5573455"/>
          </a:xfrm>
        </p:grpSpPr>
        <p:grpSp>
          <p:nvGrpSpPr>
            <p:cNvPr id="283" name="Group"/>
            <p:cNvGrpSpPr/>
            <p:nvPr/>
          </p:nvGrpSpPr>
          <p:grpSpPr>
            <a:xfrm>
              <a:off x="1" y="3364391"/>
              <a:ext cx="6261109" cy="2209063"/>
              <a:chOff x="0" y="-1"/>
              <a:chExt cx="6261108" cy="2209062"/>
            </a:xfrm>
          </p:grpSpPr>
          <p:sp>
            <p:nvSpPr>
              <p:cNvPr id="281" name="Rectangle"/>
              <p:cNvSpPr/>
              <p:nvPr/>
            </p:nvSpPr>
            <p:spPr>
              <a:xfrm>
                <a:off x="-1" y="-2"/>
                <a:ext cx="6261110" cy="2209064"/>
              </a:xfrm>
              <a:prstGeom prst="rect">
                <a:avLst/>
              </a:prstGeom>
              <a:gradFill flip="none" rotWithShape="1">
                <a:gsLst>
                  <a:gs pos="0">
                    <a:srgbClr val="5191CD"/>
                  </a:gs>
                  <a:gs pos="50000">
                    <a:srgbClr val="1E84CE"/>
                  </a:gs>
                  <a:gs pos="100000">
                    <a:srgbClr val="1376BD"/>
                  </a:gs>
                </a:gsLst>
                <a:lin ang="5400000" scaled="0"/>
              </a:gradFill>
              <a:ln w="12700" cap="flat">
                <a:noFill/>
                <a:miter lim="400000"/>
              </a:ln>
              <a:effectLst>
                <a:outerShdw sx="100000" sy="100000" kx="0" ky="0" algn="b" rotWithShape="0" blurRad="63500" dist="19050" dir="5400000">
                  <a:srgbClr val="000000">
                    <a:alpha val="63000"/>
                  </a:srgbClr>
                </a:outerShdw>
              </a:effectLst>
            </p:spPr>
            <p:txBody>
              <a:bodyPr wrap="square" lIns="45718" tIns="45718" rIns="45718" bIns="45718" numCol="1" anchor="ctr">
                <a:noAutofit/>
              </a:bodyPr>
              <a:lstStyle/>
              <a:p>
                <a:pPr algn="ctr" defTabSz="889000">
                  <a:lnSpc>
                    <a:spcPct val="90000"/>
                  </a:lnSpc>
                  <a:spcBef>
                    <a:spcPts val="1000"/>
                  </a:spcBef>
                  <a:defRPr sz="2400">
                    <a:solidFill>
                      <a:srgbClr val="FFFFFF"/>
                    </a:solidFill>
                  </a:defRPr>
                </a:pPr>
              </a:p>
            </p:txBody>
          </p:sp>
          <p:sp>
            <p:nvSpPr>
              <p:cNvPr id="282" name="H.E.A.L.T.H for Youths, Inc is a 501(c)(3) nonprofit formed for the charitable and educational purposes of assisting youth. We strive to combat community deterioration and juvenile delinquency, improve the quality of education, health care and life-skill"/>
              <p:cNvSpPr txBox="1"/>
              <p:nvPr/>
            </p:nvSpPr>
            <p:spPr>
              <a:xfrm>
                <a:off x="-1" y="159011"/>
                <a:ext cx="6261110" cy="1891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2239" tIns="142239" rIns="142239" bIns="142239" numCol="1" anchor="ctr">
                <a:spAutoFit/>
              </a:bodyPr>
              <a:lstStyle>
                <a:lvl1pPr algn="ctr" defTabSz="889000">
                  <a:lnSpc>
                    <a:spcPct val="90000"/>
                  </a:lnSpc>
                  <a:spcBef>
                    <a:spcPts val="800"/>
                  </a:spcBef>
                  <a:defRPr sz="2000">
                    <a:solidFill>
                      <a:srgbClr val="FFFFFF"/>
                    </a:solidFill>
                  </a:defRPr>
                </a:lvl1pPr>
              </a:lstStyle>
              <a:p>
                <a:pPr/>
                <a:r>
                  <a:t>H.E.A.L.T.H for Youths, Inc is a 501(c)(3) nonprofit formed for the charitable and educational purposes of assisting youth. We strive to combat community deterioration and juvenile delinquency, improve the quality of education, health care and life-skills training offered to adolescence and young adults.</a:t>
                </a:r>
              </a:p>
            </p:txBody>
          </p:sp>
        </p:grpSp>
        <p:grpSp>
          <p:nvGrpSpPr>
            <p:cNvPr id="286" name="Group"/>
            <p:cNvGrpSpPr/>
            <p:nvPr/>
          </p:nvGrpSpPr>
          <p:grpSpPr>
            <a:xfrm>
              <a:off x="-2" y="-2"/>
              <a:ext cx="6261115" cy="3397538"/>
              <a:chOff x="0" y="0"/>
              <a:chExt cx="6261114" cy="3397537"/>
            </a:xfrm>
          </p:grpSpPr>
          <p:sp>
            <p:nvSpPr>
              <p:cNvPr id="284" name="Shape"/>
              <p:cNvSpPr/>
              <p:nvPr/>
            </p:nvSpPr>
            <p:spPr>
              <a:xfrm>
                <a:off x="0" y="-1"/>
                <a:ext cx="6261114" cy="3397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4035"/>
                    </a:moveTo>
                    <a:lnTo>
                      <a:pt x="12265" y="14035"/>
                    </a:lnTo>
                    <a:lnTo>
                      <a:pt x="12265" y="16200"/>
                    </a:lnTo>
                    <a:lnTo>
                      <a:pt x="13730" y="16200"/>
                    </a:lnTo>
                    <a:lnTo>
                      <a:pt x="10800" y="21600"/>
                    </a:lnTo>
                    <a:lnTo>
                      <a:pt x="7870" y="16200"/>
                    </a:lnTo>
                    <a:lnTo>
                      <a:pt x="9335" y="16200"/>
                    </a:lnTo>
                    <a:lnTo>
                      <a:pt x="9335" y="14035"/>
                    </a:lnTo>
                    <a:lnTo>
                      <a:pt x="0" y="14035"/>
                    </a:lnTo>
                    <a:lnTo>
                      <a:pt x="0" y="0"/>
                    </a:lnTo>
                    <a:lnTo>
                      <a:pt x="21600" y="0"/>
                    </a:lnTo>
                    <a:close/>
                  </a:path>
                </a:pathLst>
              </a:custGeom>
              <a:gradFill flip="none" rotWithShape="1">
                <a:gsLst>
                  <a:gs pos="0">
                    <a:srgbClr val="51D4DD"/>
                  </a:gs>
                  <a:gs pos="50000">
                    <a:srgbClr val="1ED6E0"/>
                  </a:gs>
                  <a:gs pos="100000">
                    <a:srgbClr val="13C4CE"/>
                  </a:gs>
                </a:gsLst>
                <a:lin ang="5400000" scaled="0"/>
              </a:gradFill>
              <a:ln w="12700" cap="flat">
                <a:noFill/>
                <a:miter lim="400000"/>
              </a:ln>
              <a:effectLst>
                <a:outerShdw sx="100000" sy="100000" kx="0" ky="0" algn="b" rotWithShape="0" blurRad="63500" dist="19050" dir="5400000">
                  <a:srgbClr val="000000">
                    <a:alpha val="63000"/>
                  </a:srgbClr>
                </a:outerShdw>
              </a:effectLst>
            </p:spPr>
            <p:txBody>
              <a:bodyPr wrap="square" lIns="45718" tIns="45718" rIns="45718" bIns="45718" numCol="1" anchor="ctr">
                <a:noAutofit/>
              </a:bodyPr>
              <a:lstStyle/>
              <a:p>
                <a:pPr algn="ctr" defTabSz="889000">
                  <a:lnSpc>
                    <a:spcPct val="90000"/>
                  </a:lnSpc>
                  <a:spcBef>
                    <a:spcPts val="1000"/>
                  </a:spcBef>
                  <a:defRPr sz="2400">
                    <a:solidFill>
                      <a:srgbClr val="FFFFFF"/>
                    </a:solidFill>
                  </a:defRPr>
                </a:pPr>
              </a:p>
            </p:txBody>
          </p:sp>
          <p:sp>
            <p:nvSpPr>
              <p:cNvPr id="285" name="We approach health as making the best choices in all areas of life, including physical, mental, academic and financial. Through our model of total health we guide young people after high school and beyond to realize their future goals."/>
              <p:cNvSpPr txBox="1"/>
              <p:nvPr/>
            </p:nvSpPr>
            <p:spPr>
              <a:xfrm>
                <a:off x="-1" y="289735"/>
                <a:ext cx="6261113" cy="1628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2239" tIns="142239" rIns="142239" bIns="142239" numCol="1" anchor="ctr">
                <a:spAutoFit/>
              </a:bodyPr>
              <a:lstStyle>
                <a:lvl1pPr algn="ctr" defTabSz="889000">
                  <a:lnSpc>
                    <a:spcPct val="90000"/>
                  </a:lnSpc>
                  <a:spcBef>
                    <a:spcPts val="800"/>
                  </a:spcBef>
                  <a:defRPr sz="2000">
                    <a:solidFill>
                      <a:srgbClr val="FFFFFF"/>
                    </a:solidFill>
                  </a:defRPr>
                </a:lvl1pPr>
              </a:lstStyle>
              <a:p>
                <a:pPr/>
                <a:r>
                  <a:t>We approach health as making the best choices in all areas of life, including physical, mental, academic and financial. Through our model of total health we guide young people after high school and beyond to realize their future goals.</a:t>
                </a:r>
              </a:p>
            </p:txBody>
          </p:sp>
        </p:gr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Picture 31" descr="Picture 31"/>
          <p:cNvPicPr>
            <a:picLocks noChangeAspect="1"/>
          </p:cNvPicPr>
          <p:nvPr/>
        </p:nvPicPr>
        <p:blipFill>
          <a:blip r:embed="rId2">
            <a:alphaModFix amt="10000"/>
            <a:extLst/>
          </a:blip>
          <a:stretch>
            <a:fillRect/>
          </a:stretch>
        </p:blipFill>
        <p:spPr>
          <a:xfrm>
            <a:off x="-3177" y="0"/>
            <a:ext cx="12192004" cy="6858001"/>
          </a:xfrm>
          <a:prstGeom prst="rect">
            <a:avLst/>
          </a:prstGeom>
          <a:ln w="12700">
            <a:miter lim="400000"/>
          </a:ln>
        </p:spPr>
      </p:pic>
      <p:sp>
        <p:nvSpPr>
          <p:cNvPr id="290" name="Rectangle 33"/>
          <p:cNvSpPr/>
          <p:nvPr/>
        </p:nvSpPr>
        <p:spPr>
          <a:xfrm>
            <a:off x="2" y="609600"/>
            <a:ext cx="5018565" cy="136819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291" name="Title 1"/>
          <p:cNvSpPr txBox="1"/>
          <p:nvPr>
            <p:ph type="title"/>
          </p:nvPr>
        </p:nvSpPr>
        <p:spPr>
          <a:xfrm>
            <a:off x="680319" y="753228"/>
            <a:ext cx="4196483" cy="1080939"/>
          </a:xfrm>
          <a:prstGeom prst="rect">
            <a:avLst/>
          </a:prstGeom>
        </p:spPr>
        <p:txBody>
          <a:bodyPr/>
          <a:lstStyle>
            <a:lvl1pPr>
              <a:defRPr sz="2500"/>
            </a:lvl1pPr>
          </a:lstStyle>
          <a:p>
            <a:pPr/>
            <a:r>
              <a:t>The H.E.A.L.T.H for Youths Skyline Community Garden</a:t>
            </a:r>
          </a:p>
        </p:txBody>
      </p:sp>
      <p:pic>
        <p:nvPicPr>
          <p:cNvPr id="292" name="Picture 35" descr="Picture 35"/>
          <p:cNvPicPr>
            <a:picLocks noChangeAspect="1"/>
          </p:cNvPicPr>
          <p:nvPr/>
        </p:nvPicPr>
        <p:blipFill>
          <a:blip r:embed="rId3">
            <a:extLst/>
          </a:blip>
          <a:stretch>
            <a:fillRect/>
          </a:stretch>
        </p:blipFill>
        <p:spPr>
          <a:xfrm>
            <a:off x="2" y="1970240"/>
            <a:ext cx="5029202" cy="202742"/>
          </a:xfrm>
          <a:prstGeom prst="rect">
            <a:avLst/>
          </a:prstGeom>
          <a:ln w="12700">
            <a:miter lim="400000"/>
          </a:ln>
        </p:spPr>
      </p:pic>
      <p:sp>
        <p:nvSpPr>
          <p:cNvPr id="293" name="Rectangle 37"/>
          <p:cNvSpPr/>
          <p:nvPr/>
        </p:nvSpPr>
        <p:spPr>
          <a:xfrm>
            <a:off x="5449196" y="488842"/>
            <a:ext cx="3378080" cy="3526042"/>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294" name="Picture 20" descr="Picture 20"/>
          <p:cNvPicPr>
            <a:picLocks noChangeAspect="1"/>
          </p:cNvPicPr>
          <p:nvPr/>
        </p:nvPicPr>
        <p:blipFill>
          <a:blip r:embed="rId4">
            <a:extLst/>
          </a:blip>
          <a:srcRect l="0" t="30017" r="0" b="8077"/>
          <a:stretch>
            <a:fillRect/>
          </a:stretch>
        </p:blipFill>
        <p:spPr>
          <a:xfrm>
            <a:off x="5609940" y="993433"/>
            <a:ext cx="3056255" cy="2505888"/>
          </a:xfrm>
          <a:prstGeom prst="rect">
            <a:avLst/>
          </a:prstGeom>
          <a:ln w="12700">
            <a:miter lim="400000"/>
          </a:ln>
        </p:spPr>
      </p:pic>
      <p:sp>
        <p:nvSpPr>
          <p:cNvPr id="295" name="Rectangle 39"/>
          <p:cNvSpPr/>
          <p:nvPr/>
        </p:nvSpPr>
        <p:spPr>
          <a:xfrm>
            <a:off x="8967678" y="488840"/>
            <a:ext cx="2739694" cy="2480879"/>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296" name="Content Placeholder 16" descr="Content Placeholder 16"/>
          <p:cNvPicPr>
            <a:picLocks noChangeAspect="1"/>
          </p:cNvPicPr>
          <p:nvPr/>
        </p:nvPicPr>
        <p:blipFill>
          <a:blip r:embed="rId5">
            <a:extLst/>
          </a:blip>
          <a:srcRect l="10076" t="0" r="17775" b="0"/>
          <a:stretch>
            <a:fillRect/>
          </a:stretch>
        </p:blipFill>
        <p:spPr>
          <a:xfrm>
            <a:off x="9712814" y="649711"/>
            <a:ext cx="1252955" cy="2150643"/>
          </a:xfrm>
          <a:prstGeom prst="rect">
            <a:avLst/>
          </a:prstGeom>
          <a:ln w="12700">
            <a:miter lim="400000"/>
          </a:ln>
        </p:spPr>
      </p:pic>
      <p:sp>
        <p:nvSpPr>
          <p:cNvPr id="297" name="Rectangle 41"/>
          <p:cNvSpPr/>
          <p:nvPr/>
        </p:nvSpPr>
        <p:spPr>
          <a:xfrm>
            <a:off x="5449196" y="4169235"/>
            <a:ext cx="3378080" cy="2217441"/>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298" name="Picture 18" descr="Picture 18"/>
          <p:cNvPicPr>
            <a:picLocks noChangeAspect="1"/>
          </p:cNvPicPr>
          <p:nvPr/>
        </p:nvPicPr>
        <p:blipFill>
          <a:blip r:embed="rId6">
            <a:extLst/>
          </a:blip>
          <a:srcRect l="0" t="3345" r="8" b="14469"/>
          <a:stretch>
            <a:fillRect/>
          </a:stretch>
        </p:blipFill>
        <p:spPr>
          <a:xfrm>
            <a:off x="5986209" y="4327521"/>
            <a:ext cx="2305756" cy="1890403"/>
          </a:xfrm>
          <a:prstGeom prst="rect">
            <a:avLst/>
          </a:prstGeom>
          <a:ln w="12700">
            <a:miter lim="400000"/>
          </a:ln>
        </p:spPr>
      </p:pic>
      <p:sp>
        <p:nvSpPr>
          <p:cNvPr id="299" name="Rectangle 43"/>
          <p:cNvSpPr/>
          <p:nvPr/>
        </p:nvSpPr>
        <p:spPr>
          <a:xfrm>
            <a:off x="8967678" y="3130580"/>
            <a:ext cx="2739694" cy="3248039"/>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00" name="Content Placeholder 22" descr="Content Placeholder 22"/>
          <p:cNvPicPr>
            <a:picLocks noChangeAspect="1"/>
          </p:cNvPicPr>
          <p:nvPr/>
        </p:nvPicPr>
        <p:blipFill>
          <a:blip r:embed="rId7">
            <a:extLst/>
          </a:blip>
          <a:stretch>
            <a:fillRect/>
          </a:stretch>
        </p:blipFill>
        <p:spPr>
          <a:xfrm>
            <a:off x="9307437" y="3275731"/>
            <a:ext cx="2066891" cy="2942192"/>
          </a:xfrm>
          <a:prstGeom prst="rect">
            <a:avLst/>
          </a:prstGeom>
          <a:ln w="12700">
            <a:miter lim="400000"/>
          </a:ln>
        </p:spPr>
      </p:pic>
      <p:pic>
        <p:nvPicPr>
          <p:cNvPr id="301" name="Content Placeholder 46" descr="Content Placeholder 46"/>
          <p:cNvPicPr>
            <a:picLocks noChangeAspect="1"/>
          </p:cNvPicPr>
          <p:nvPr/>
        </p:nvPicPr>
        <p:blipFill>
          <a:blip r:embed="rId8">
            <a:extLst/>
          </a:blip>
          <a:stretch>
            <a:fillRect/>
          </a:stretch>
        </p:blipFill>
        <p:spPr>
          <a:xfrm>
            <a:off x="680321" y="2505909"/>
            <a:ext cx="3687361" cy="359886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3" name="Picture 65" descr="Picture 65"/>
          <p:cNvPicPr>
            <a:picLocks noChangeAspect="1"/>
          </p:cNvPicPr>
          <p:nvPr/>
        </p:nvPicPr>
        <p:blipFill>
          <a:blip r:embed="rId2">
            <a:alphaModFix amt="10000"/>
            <a:extLst/>
          </a:blip>
          <a:stretch>
            <a:fillRect/>
          </a:stretch>
        </p:blipFill>
        <p:spPr>
          <a:xfrm>
            <a:off x="-3177" y="0"/>
            <a:ext cx="12192004" cy="6858001"/>
          </a:xfrm>
          <a:prstGeom prst="rect">
            <a:avLst/>
          </a:prstGeom>
          <a:ln w="12700">
            <a:miter lim="400000"/>
          </a:ln>
        </p:spPr>
      </p:pic>
      <p:sp>
        <p:nvSpPr>
          <p:cNvPr id="304" name="Rectangle 67"/>
          <p:cNvSpPr/>
          <p:nvPr/>
        </p:nvSpPr>
        <p:spPr>
          <a:xfrm>
            <a:off x="2" y="609600"/>
            <a:ext cx="5018565" cy="136819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305" name="Title 1"/>
          <p:cNvSpPr txBox="1"/>
          <p:nvPr>
            <p:ph type="title"/>
          </p:nvPr>
        </p:nvSpPr>
        <p:spPr>
          <a:xfrm>
            <a:off x="680319" y="753228"/>
            <a:ext cx="4196483" cy="1080939"/>
          </a:xfrm>
          <a:prstGeom prst="rect">
            <a:avLst/>
          </a:prstGeom>
        </p:spPr>
        <p:txBody>
          <a:bodyPr/>
          <a:lstStyle>
            <a:lvl1pPr defTabSz="713230">
              <a:defRPr sz="2400"/>
            </a:lvl1pPr>
          </a:lstStyle>
          <a:p>
            <a:pPr/>
            <a:r>
              <a:t>Education, Outreach and the Clementine Collective Club</a:t>
            </a:r>
          </a:p>
        </p:txBody>
      </p:sp>
      <p:pic>
        <p:nvPicPr>
          <p:cNvPr id="306" name="Picture 69" descr="Picture 69"/>
          <p:cNvPicPr>
            <a:picLocks noChangeAspect="1"/>
          </p:cNvPicPr>
          <p:nvPr/>
        </p:nvPicPr>
        <p:blipFill>
          <a:blip r:embed="rId3">
            <a:extLst/>
          </a:blip>
          <a:stretch>
            <a:fillRect/>
          </a:stretch>
        </p:blipFill>
        <p:spPr>
          <a:xfrm>
            <a:off x="2" y="1970240"/>
            <a:ext cx="5029202" cy="202742"/>
          </a:xfrm>
          <a:prstGeom prst="rect">
            <a:avLst/>
          </a:prstGeom>
          <a:ln w="12700">
            <a:miter lim="400000"/>
          </a:ln>
        </p:spPr>
      </p:pic>
      <p:pic>
        <p:nvPicPr>
          <p:cNvPr id="307" name="Content Placeholder 14" descr="Content Placeholder 14"/>
          <p:cNvPicPr>
            <a:picLocks noChangeAspect="1"/>
          </p:cNvPicPr>
          <p:nvPr/>
        </p:nvPicPr>
        <p:blipFill>
          <a:blip r:embed="rId4">
            <a:extLst/>
          </a:blip>
          <a:stretch>
            <a:fillRect/>
          </a:stretch>
        </p:blipFill>
        <p:spPr>
          <a:xfrm>
            <a:off x="752679" y="2336800"/>
            <a:ext cx="3981044" cy="3598863"/>
          </a:xfrm>
          <a:prstGeom prst="rect">
            <a:avLst/>
          </a:prstGeom>
          <a:ln w="12700">
            <a:miter lim="400000"/>
          </a:ln>
        </p:spPr>
      </p:pic>
      <p:sp>
        <p:nvSpPr>
          <p:cNvPr id="308" name="Rectangle 71"/>
          <p:cNvSpPr/>
          <p:nvPr/>
        </p:nvSpPr>
        <p:spPr>
          <a:xfrm>
            <a:off x="5449196" y="488842"/>
            <a:ext cx="3378080" cy="3526042"/>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09" name="Picture 6" descr="Picture 6"/>
          <p:cNvPicPr>
            <a:picLocks noChangeAspect="1"/>
          </p:cNvPicPr>
          <p:nvPr/>
        </p:nvPicPr>
        <p:blipFill>
          <a:blip r:embed="rId5">
            <a:extLst/>
          </a:blip>
          <a:stretch>
            <a:fillRect/>
          </a:stretch>
        </p:blipFill>
        <p:spPr>
          <a:xfrm>
            <a:off x="5781006" y="649711"/>
            <a:ext cx="2714334" cy="3193334"/>
          </a:xfrm>
          <a:prstGeom prst="rect">
            <a:avLst/>
          </a:prstGeom>
          <a:ln w="12700">
            <a:miter lim="400000"/>
          </a:ln>
        </p:spPr>
      </p:pic>
      <p:sp>
        <p:nvSpPr>
          <p:cNvPr id="310" name="Rectangle 73"/>
          <p:cNvSpPr/>
          <p:nvPr/>
        </p:nvSpPr>
        <p:spPr>
          <a:xfrm>
            <a:off x="8967678" y="488840"/>
            <a:ext cx="2739694" cy="2480879"/>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11" name="Picture 8" descr="Picture 8"/>
          <p:cNvPicPr>
            <a:picLocks noChangeAspect="1"/>
          </p:cNvPicPr>
          <p:nvPr/>
        </p:nvPicPr>
        <p:blipFill>
          <a:blip r:embed="rId6">
            <a:extLst/>
          </a:blip>
          <a:stretch>
            <a:fillRect/>
          </a:stretch>
        </p:blipFill>
        <p:spPr>
          <a:xfrm>
            <a:off x="9253111" y="649711"/>
            <a:ext cx="2172366" cy="2150643"/>
          </a:xfrm>
          <a:prstGeom prst="rect">
            <a:avLst/>
          </a:prstGeom>
          <a:ln w="12700">
            <a:miter lim="400000"/>
          </a:ln>
        </p:spPr>
      </p:pic>
      <p:sp>
        <p:nvSpPr>
          <p:cNvPr id="312" name="Rectangle 75"/>
          <p:cNvSpPr/>
          <p:nvPr/>
        </p:nvSpPr>
        <p:spPr>
          <a:xfrm>
            <a:off x="5449196" y="4169235"/>
            <a:ext cx="3378080" cy="2217441"/>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13" name="Content Placeholder 11" descr="Content Placeholder 11"/>
          <p:cNvPicPr>
            <a:picLocks noChangeAspect="1"/>
          </p:cNvPicPr>
          <p:nvPr/>
        </p:nvPicPr>
        <p:blipFill>
          <a:blip r:embed="rId7">
            <a:extLst/>
          </a:blip>
          <a:stretch>
            <a:fillRect/>
          </a:stretch>
        </p:blipFill>
        <p:spPr>
          <a:xfrm>
            <a:off x="6085937" y="4327523"/>
            <a:ext cx="2106294" cy="1890400"/>
          </a:xfrm>
          <a:prstGeom prst="rect">
            <a:avLst/>
          </a:prstGeom>
          <a:ln w="12700">
            <a:miter lim="400000"/>
          </a:ln>
        </p:spPr>
      </p:pic>
      <p:sp>
        <p:nvSpPr>
          <p:cNvPr id="314" name="Rectangle 77"/>
          <p:cNvSpPr/>
          <p:nvPr/>
        </p:nvSpPr>
        <p:spPr>
          <a:xfrm>
            <a:off x="8967678" y="3130580"/>
            <a:ext cx="2739694" cy="3248039"/>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15" name="Content Placeholder 4" descr="Content Placeholder 4"/>
          <p:cNvPicPr>
            <a:picLocks noChangeAspect="1"/>
          </p:cNvPicPr>
          <p:nvPr/>
        </p:nvPicPr>
        <p:blipFill>
          <a:blip r:embed="rId8">
            <a:extLst/>
          </a:blip>
          <a:stretch>
            <a:fillRect/>
          </a:stretch>
        </p:blipFill>
        <p:spPr>
          <a:xfrm>
            <a:off x="9141938" y="3275731"/>
            <a:ext cx="2397887" cy="294219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Picture 19" descr="Picture 19"/>
          <p:cNvPicPr>
            <a:picLocks noChangeAspect="1"/>
          </p:cNvPicPr>
          <p:nvPr/>
        </p:nvPicPr>
        <p:blipFill>
          <a:blip r:embed="rId2">
            <a:alphaModFix amt="10000"/>
            <a:extLst/>
          </a:blip>
          <a:stretch>
            <a:fillRect/>
          </a:stretch>
        </p:blipFill>
        <p:spPr>
          <a:xfrm>
            <a:off x="-3176" y="0"/>
            <a:ext cx="12192001" cy="6858000"/>
          </a:xfrm>
          <a:prstGeom prst="rect">
            <a:avLst/>
          </a:prstGeom>
          <a:ln w="12700">
            <a:miter lim="400000"/>
          </a:ln>
        </p:spPr>
      </p:pic>
      <p:sp>
        <p:nvSpPr>
          <p:cNvPr id="318" name="Rectangle 21"/>
          <p:cNvSpPr/>
          <p:nvPr/>
        </p:nvSpPr>
        <p:spPr>
          <a:xfrm>
            <a:off x="6096000" y="0"/>
            <a:ext cx="6096000" cy="6858001"/>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p>
        </p:txBody>
      </p:sp>
      <p:sp>
        <p:nvSpPr>
          <p:cNvPr id="319" name="Rectangle 23"/>
          <p:cNvSpPr/>
          <p:nvPr/>
        </p:nvSpPr>
        <p:spPr>
          <a:xfrm>
            <a:off x="1" y="609600"/>
            <a:ext cx="6412864" cy="136819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320" name="Title 1"/>
          <p:cNvSpPr txBox="1"/>
          <p:nvPr>
            <p:ph type="title"/>
          </p:nvPr>
        </p:nvSpPr>
        <p:spPr>
          <a:xfrm>
            <a:off x="680320" y="753228"/>
            <a:ext cx="5584681" cy="1080939"/>
          </a:xfrm>
          <a:prstGeom prst="rect">
            <a:avLst/>
          </a:prstGeom>
        </p:spPr>
        <p:txBody>
          <a:bodyPr/>
          <a:lstStyle>
            <a:lvl1pPr defTabSz="905255">
              <a:defRPr sz="3500"/>
            </a:lvl1pPr>
          </a:lstStyle>
          <a:p>
            <a:pPr/>
            <a:r>
              <a:t>Clementine Collective In the News!</a:t>
            </a:r>
          </a:p>
        </p:txBody>
      </p:sp>
      <p:pic>
        <p:nvPicPr>
          <p:cNvPr id="321" name="Picture 25" descr="Picture 25"/>
          <p:cNvPicPr>
            <a:picLocks noChangeAspect="1"/>
          </p:cNvPicPr>
          <p:nvPr/>
        </p:nvPicPr>
        <p:blipFill>
          <a:blip r:embed="rId3">
            <a:extLst/>
          </a:blip>
          <a:stretch>
            <a:fillRect/>
          </a:stretch>
        </p:blipFill>
        <p:spPr>
          <a:xfrm>
            <a:off x="2" y="1970240"/>
            <a:ext cx="6409946" cy="258399"/>
          </a:xfrm>
          <a:prstGeom prst="rect">
            <a:avLst/>
          </a:prstGeom>
          <a:ln w="12700">
            <a:miter lim="400000"/>
          </a:ln>
        </p:spPr>
      </p:pic>
      <p:pic>
        <p:nvPicPr>
          <p:cNvPr id="322" name="Content Placeholder 12" descr="Content Placeholder 12"/>
          <p:cNvPicPr>
            <a:picLocks noChangeAspect="1"/>
          </p:cNvPicPr>
          <p:nvPr/>
        </p:nvPicPr>
        <p:blipFill>
          <a:blip r:embed="rId4">
            <a:extLst/>
          </a:blip>
          <a:stretch>
            <a:fillRect/>
          </a:stretch>
        </p:blipFill>
        <p:spPr>
          <a:xfrm>
            <a:off x="1671639" y="2336800"/>
            <a:ext cx="3071812" cy="3911600"/>
          </a:xfrm>
          <a:prstGeom prst="rect">
            <a:avLst/>
          </a:prstGeom>
          <a:ln w="12700">
            <a:miter lim="400000"/>
          </a:ln>
        </p:spPr>
      </p:pic>
      <p:sp>
        <p:nvSpPr>
          <p:cNvPr id="323" name="Rectangle 27"/>
          <p:cNvSpPr/>
          <p:nvPr/>
        </p:nvSpPr>
        <p:spPr>
          <a:xfrm>
            <a:off x="6631606" y="488844"/>
            <a:ext cx="2687745" cy="3506830"/>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24" name="Picture 8" descr="Picture 8"/>
          <p:cNvPicPr>
            <a:picLocks noChangeAspect="1"/>
          </p:cNvPicPr>
          <p:nvPr/>
        </p:nvPicPr>
        <p:blipFill>
          <a:blip r:embed="rId5">
            <a:extLst/>
          </a:blip>
          <a:stretch>
            <a:fillRect/>
          </a:stretch>
        </p:blipFill>
        <p:spPr>
          <a:xfrm>
            <a:off x="6859343" y="633590"/>
            <a:ext cx="2252136" cy="3217336"/>
          </a:xfrm>
          <a:prstGeom prst="rect">
            <a:avLst/>
          </a:prstGeom>
          <a:ln w="12700">
            <a:miter lim="400000"/>
          </a:ln>
        </p:spPr>
      </p:pic>
      <p:sp>
        <p:nvSpPr>
          <p:cNvPr id="325" name="Rectangle 29"/>
          <p:cNvSpPr/>
          <p:nvPr/>
        </p:nvSpPr>
        <p:spPr>
          <a:xfrm>
            <a:off x="9486569" y="488843"/>
            <a:ext cx="2220800" cy="2437591"/>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26" name="Picture 10" descr="Picture 10"/>
          <p:cNvPicPr>
            <a:picLocks noChangeAspect="1"/>
          </p:cNvPicPr>
          <p:nvPr/>
        </p:nvPicPr>
        <p:blipFill>
          <a:blip r:embed="rId6">
            <a:extLst/>
          </a:blip>
          <a:stretch>
            <a:fillRect/>
          </a:stretch>
        </p:blipFill>
        <p:spPr>
          <a:xfrm>
            <a:off x="9771122" y="633593"/>
            <a:ext cx="1644370" cy="2128630"/>
          </a:xfrm>
          <a:prstGeom prst="rect">
            <a:avLst/>
          </a:prstGeom>
          <a:ln w="12700">
            <a:miter lim="400000"/>
          </a:ln>
        </p:spPr>
      </p:pic>
      <p:sp>
        <p:nvSpPr>
          <p:cNvPr id="327" name="Rectangle 31"/>
          <p:cNvSpPr/>
          <p:nvPr/>
        </p:nvSpPr>
        <p:spPr>
          <a:xfrm>
            <a:off x="6631606" y="4164748"/>
            <a:ext cx="2687745" cy="2163919"/>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28" name="Picture 6" descr="Picture 6"/>
          <p:cNvPicPr>
            <a:picLocks noChangeAspect="1"/>
          </p:cNvPicPr>
          <p:nvPr/>
        </p:nvPicPr>
        <p:blipFill>
          <a:blip r:embed="rId7">
            <a:extLst/>
          </a:blip>
          <a:stretch>
            <a:fillRect/>
          </a:stretch>
        </p:blipFill>
        <p:spPr>
          <a:xfrm>
            <a:off x="7207346" y="4327521"/>
            <a:ext cx="1556130" cy="1847039"/>
          </a:xfrm>
          <a:prstGeom prst="rect">
            <a:avLst/>
          </a:prstGeom>
          <a:ln w="12700">
            <a:miter lim="400000"/>
          </a:ln>
        </p:spPr>
      </p:pic>
      <p:sp>
        <p:nvSpPr>
          <p:cNvPr id="329" name="Rectangle 33"/>
          <p:cNvSpPr/>
          <p:nvPr/>
        </p:nvSpPr>
        <p:spPr>
          <a:xfrm>
            <a:off x="9486569" y="3108997"/>
            <a:ext cx="2220800" cy="3219670"/>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30" name="Content Placeholder 4" descr="Content Placeholder 4"/>
          <p:cNvPicPr>
            <a:picLocks noChangeAspect="1"/>
          </p:cNvPicPr>
          <p:nvPr/>
        </p:nvPicPr>
        <p:blipFill>
          <a:blip r:embed="rId8">
            <a:extLst/>
          </a:blip>
          <a:stretch>
            <a:fillRect/>
          </a:stretch>
        </p:blipFill>
        <p:spPr>
          <a:xfrm>
            <a:off x="9704068" y="3278070"/>
            <a:ext cx="1774103" cy="289648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2" name="Picture 41" descr="Picture 41"/>
          <p:cNvPicPr>
            <a:picLocks noChangeAspect="1"/>
          </p:cNvPicPr>
          <p:nvPr/>
        </p:nvPicPr>
        <p:blipFill>
          <a:blip r:embed="rId2">
            <a:alphaModFix amt="10000"/>
            <a:extLst/>
          </a:blip>
          <a:stretch>
            <a:fillRect/>
          </a:stretch>
        </p:blipFill>
        <p:spPr>
          <a:xfrm>
            <a:off x="-3176" y="0"/>
            <a:ext cx="12192001" cy="6858000"/>
          </a:xfrm>
          <a:prstGeom prst="rect">
            <a:avLst/>
          </a:prstGeom>
          <a:ln w="12700">
            <a:miter lim="400000"/>
          </a:ln>
        </p:spPr>
      </p:pic>
      <p:sp>
        <p:nvSpPr>
          <p:cNvPr id="333" name="Rectangle 43"/>
          <p:cNvSpPr/>
          <p:nvPr/>
        </p:nvSpPr>
        <p:spPr>
          <a:xfrm>
            <a:off x="6096000" y="0"/>
            <a:ext cx="6096000" cy="6858001"/>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p>
        </p:txBody>
      </p:sp>
      <p:sp>
        <p:nvSpPr>
          <p:cNvPr id="334" name="Rectangle 45"/>
          <p:cNvSpPr/>
          <p:nvPr/>
        </p:nvSpPr>
        <p:spPr>
          <a:xfrm>
            <a:off x="1" y="609600"/>
            <a:ext cx="6412864" cy="1368198"/>
          </a:xfrm>
          <a:prstGeom prst="rect">
            <a:avLst/>
          </a:prstGeom>
          <a:solidFill>
            <a:srgbClr val="262626"/>
          </a:solidFill>
          <a:ln w="12700">
            <a:miter lim="400000"/>
          </a:ln>
        </p:spPr>
        <p:txBody>
          <a:bodyPr lIns="45718" tIns="45718" rIns="45718" bIns="45718"/>
          <a:lstStyle/>
          <a:p>
            <a:pPr>
              <a:defRPr>
                <a:solidFill>
                  <a:srgbClr val="FFFFFF"/>
                </a:solidFill>
              </a:defRPr>
            </a:pPr>
          </a:p>
        </p:txBody>
      </p:sp>
      <p:sp>
        <p:nvSpPr>
          <p:cNvPr id="335" name="Title 1"/>
          <p:cNvSpPr txBox="1"/>
          <p:nvPr>
            <p:ph type="title"/>
          </p:nvPr>
        </p:nvSpPr>
        <p:spPr>
          <a:xfrm>
            <a:off x="680320" y="753228"/>
            <a:ext cx="5584681" cy="1080939"/>
          </a:xfrm>
          <a:prstGeom prst="rect">
            <a:avLst/>
          </a:prstGeom>
        </p:spPr>
        <p:txBody>
          <a:bodyPr/>
          <a:lstStyle/>
          <a:p>
            <a:pPr/>
            <a:r>
              <a:t>Partners and Friends</a:t>
            </a:r>
          </a:p>
        </p:txBody>
      </p:sp>
      <p:pic>
        <p:nvPicPr>
          <p:cNvPr id="336" name="Picture 47" descr="Picture 47"/>
          <p:cNvPicPr>
            <a:picLocks noChangeAspect="1"/>
          </p:cNvPicPr>
          <p:nvPr/>
        </p:nvPicPr>
        <p:blipFill>
          <a:blip r:embed="rId3">
            <a:extLst/>
          </a:blip>
          <a:stretch>
            <a:fillRect/>
          </a:stretch>
        </p:blipFill>
        <p:spPr>
          <a:xfrm>
            <a:off x="2" y="1970240"/>
            <a:ext cx="6409946" cy="258399"/>
          </a:xfrm>
          <a:prstGeom prst="rect">
            <a:avLst/>
          </a:prstGeom>
          <a:ln w="12700">
            <a:miter lim="400000"/>
          </a:ln>
        </p:spPr>
      </p:pic>
      <p:pic>
        <p:nvPicPr>
          <p:cNvPr id="337" name="Content Placeholder 13" descr="Content Placeholder 13"/>
          <p:cNvPicPr>
            <a:picLocks noChangeAspect="1"/>
          </p:cNvPicPr>
          <p:nvPr/>
        </p:nvPicPr>
        <p:blipFill>
          <a:blip r:embed="rId4">
            <a:extLst/>
          </a:blip>
          <a:stretch>
            <a:fillRect/>
          </a:stretch>
        </p:blipFill>
        <p:spPr>
          <a:xfrm>
            <a:off x="1841630" y="2336800"/>
            <a:ext cx="2782630" cy="3598863"/>
          </a:xfrm>
          <a:prstGeom prst="rect">
            <a:avLst/>
          </a:prstGeom>
          <a:ln w="12700">
            <a:miter lim="400000"/>
          </a:ln>
        </p:spPr>
      </p:pic>
      <p:sp>
        <p:nvSpPr>
          <p:cNvPr id="338" name="Rectangle 49"/>
          <p:cNvSpPr/>
          <p:nvPr/>
        </p:nvSpPr>
        <p:spPr>
          <a:xfrm>
            <a:off x="6631606" y="488844"/>
            <a:ext cx="2687745" cy="3506830"/>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39" name="Picture 8" descr="Picture 8"/>
          <p:cNvPicPr>
            <a:picLocks noChangeAspect="1"/>
          </p:cNvPicPr>
          <p:nvPr/>
        </p:nvPicPr>
        <p:blipFill>
          <a:blip r:embed="rId5">
            <a:extLst/>
          </a:blip>
          <a:stretch>
            <a:fillRect/>
          </a:stretch>
        </p:blipFill>
        <p:spPr>
          <a:xfrm>
            <a:off x="6799018" y="633590"/>
            <a:ext cx="2372786" cy="3217336"/>
          </a:xfrm>
          <a:prstGeom prst="rect">
            <a:avLst/>
          </a:prstGeom>
          <a:ln w="12700">
            <a:miter lim="400000"/>
          </a:ln>
        </p:spPr>
      </p:pic>
      <p:sp>
        <p:nvSpPr>
          <p:cNvPr id="340" name="Rectangle 51"/>
          <p:cNvSpPr/>
          <p:nvPr/>
        </p:nvSpPr>
        <p:spPr>
          <a:xfrm>
            <a:off x="9486569" y="488843"/>
            <a:ext cx="2220800" cy="2437591"/>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41" name="Picture 6" descr="Picture 6"/>
          <p:cNvPicPr>
            <a:picLocks noChangeAspect="1"/>
          </p:cNvPicPr>
          <p:nvPr/>
        </p:nvPicPr>
        <p:blipFill>
          <a:blip r:embed="rId6">
            <a:extLst/>
          </a:blip>
          <a:stretch>
            <a:fillRect/>
          </a:stretch>
        </p:blipFill>
        <p:spPr>
          <a:xfrm>
            <a:off x="9670012" y="633593"/>
            <a:ext cx="1846591" cy="2128630"/>
          </a:xfrm>
          <a:prstGeom prst="rect">
            <a:avLst/>
          </a:prstGeom>
          <a:ln w="12700">
            <a:miter lim="400000"/>
          </a:ln>
        </p:spPr>
      </p:pic>
      <p:sp>
        <p:nvSpPr>
          <p:cNvPr id="342" name="Rectangle 53"/>
          <p:cNvSpPr/>
          <p:nvPr/>
        </p:nvSpPr>
        <p:spPr>
          <a:xfrm>
            <a:off x="6631606" y="4164748"/>
            <a:ext cx="2687745" cy="2163919"/>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43" name="Content Placeholder 10" descr="Content Placeholder 10"/>
          <p:cNvPicPr>
            <a:picLocks noChangeAspect="1"/>
          </p:cNvPicPr>
          <p:nvPr/>
        </p:nvPicPr>
        <p:blipFill>
          <a:blip r:embed="rId7">
            <a:extLst/>
          </a:blip>
          <a:stretch>
            <a:fillRect/>
          </a:stretch>
        </p:blipFill>
        <p:spPr>
          <a:xfrm>
            <a:off x="7057252" y="4327521"/>
            <a:ext cx="1856319" cy="1847039"/>
          </a:xfrm>
          <a:prstGeom prst="rect">
            <a:avLst/>
          </a:prstGeom>
          <a:ln w="12700">
            <a:miter lim="400000"/>
          </a:ln>
        </p:spPr>
      </p:pic>
      <p:sp>
        <p:nvSpPr>
          <p:cNvPr id="344" name="Rectangle 55"/>
          <p:cNvSpPr/>
          <p:nvPr/>
        </p:nvSpPr>
        <p:spPr>
          <a:xfrm>
            <a:off x="9486569" y="3108997"/>
            <a:ext cx="2220800" cy="3219670"/>
          </a:xfrm>
          <a:prstGeom prst="rect">
            <a:avLst/>
          </a:prstGeom>
          <a:solidFill>
            <a:srgbClr val="FFFFFF"/>
          </a:solidFill>
          <a:ln w="12700">
            <a:miter lim="400000"/>
          </a:ln>
          <a:effectLst>
            <a:outerShdw sx="100000" sy="100000" kx="0" ky="0" algn="b" rotWithShape="0" blurRad="76200" dist="63500" dir="5040000">
              <a:srgbClr val="000000">
                <a:alpha val="41000"/>
              </a:srgbClr>
            </a:outerShdw>
          </a:effectLst>
        </p:spPr>
        <p:txBody>
          <a:bodyPr lIns="45718" tIns="45718" rIns="45718" bIns="45718" anchor="ctr"/>
          <a:lstStyle/>
          <a:p>
            <a:pPr algn="ctr">
              <a:defRPr>
                <a:solidFill>
                  <a:srgbClr val="FFFFFF"/>
                </a:solidFill>
              </a:defRPr>
            </a:pPr>
          </a:p>
        </p:txBody>
      </p:sp>
      <p:pic>
        <p:nvPicPr>
          <p:cNvPr id="345" name="Content Placeholder 4" descr="Content Placeholder 4"/>
          <p:cNvPicPr>
            <a:picLocks noChangeAspect="1"/>
          </p:cNvPicPr>
          <p:nvPr/>
        </p:nvPicPr>
        <p:blipFill>
          <a:blip r:embed="rId8">
            <a:extLst/>
          </a:blip>
          <a:stretch>
            <a:fillRect/>
          </a:stretch>
        </p:blipFill>
        <p:spPr>
          <a:xfrm>
            <a:off x="9647435" y="3328265"/>
            <a:ext cx="1887370" cy="279609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Research"/>
          <p:cNvSpPr txBox="1"/>
          <p:nvPr>
            <p:ph type="title"/>
          </p:nvPr>
        </p:nvSpPr>
        <p:spPr>
          <a:xfrm>
            <a:off x="680321" y="753228"/>
            <a:ext cx="9613863" cy="1080939"/>
          </a:xfrm>
          <a:prstGeom prst="rect">
            <a:avLst/>
          </a:prstGeom>
        </p:spPr>
        <p:txBody>
          <a:bodyPr/>
          <a:lstStyle/>
          <a:p>
            <a:pPr/>
            <a:r>
              <a:t>Clementine Collective - Research Part 1</a:t>
            </a:r>
          </a:p>
        </p:txBody>
      </p:sp>
      <p:sp>
        <p:nvSpPr>
          <p:cNvPr id="348" name="“The Clementine Collective”: A Corner Store intervention of clementine fruits in a high need neighborhood in Staten Island, New York…"/>
          <p:cNvSpPr txBox="1"/>
          <p:nvPr>
            <p:ph type="body" idx="1"/>
          </p:nvPr>
        </p:nvSpPr>
        <p:spPr>
          <a:xfrm>
            <a:off x="680321" y="2336873"/>
            <a:ext cx="9613863" cy="3599320"/>
          </a:xfrm>
          <a:prstGeom prst="rect">
            <a:avLst/>
          </a:prstGeom>
          <a:solidFill>
            <a:srgbClr val="FFFFFF"/>
          </a:solidFill>
          <a:ln w="25400">
            <a:solidFill>
              <a:schemeClr val="accent1"/>
            </a:solidFill>
            <a:round/>
          </a:ln>
        </p:spPr>
        <p:txBody>
          <a:bodyPr/>
          <a:lstStyle/>
          <a:p>
            <a:pPr marL="0" indent="0" defTabSz="256031">
              <a:lnSpc>
                <a:spcPct val="100000"/>
              </a:lnSpc>
              <a:spcBef>
                <a:spcPts val="0"/>
              </a:spcBef>
              <a:buSzTx/>
              <a:buNone/>
              <a:defRPr sz="1200" u="sng">
                <a:solidFill>
                  <a:srgbClr val="0000FF"/>
                </a:solidFill>
                <a:uFill>
                  <a:solidFill>
                    <a:srgbClr val="0000FF"/>
                  </a:solidFill>
                </a:uFill>
              </a:defRPr>
            </a:pPr>
            <a:r>
              <a:t>Part 1: </a:t>
            </a:r>
            <a:r>
              <a:rPr>
                <a:hlinkClick r:id="rId2" invalidUrl="" action="" tgtFrame="" tooltip="" history="1" highlightClick="0" endSnd="0"/>
              </a:rPr>
              <a:t>“The Clementine Collective”: A Corner Store intervention of clementine fruits in a high need neighborhood in Staten Island, New York</a:t>
            </a:r>
            <a:endParaRPr>
              <a:solidFill>
                <a:srgbClr val="0000EE"/>
              </a:solidFill>
            </a:endParaRPr>
          </a:p>
          <a:p>
            <a:pPr marL="0" indent="0" defTabSz="256031">
              <a:lnSpc>
                <a:spcPct val="100000"/>
              </a:lnSpc>
              <a:spcBef>
                <a:spcPts val="0"/>
              </a:spcBef>
              <a:buSzTx/>
              <a:buNone/>
              <a:defRPr sz="1200" u="sng">
                <a:solidFill>
                  <a:srgbClr val="0000EE"/>
                </a:solidFill>
                <a:uFill>
                  <a:solidFill>
                    <a:srgbClr val="0000FF"/>
                  </a:solidFill>
                </a:uFill>
              </a:defRPr>
            </a:pPr>
          </a:p>
          <a:p>
            <a:pPr marL="0" indent="0" defTabSz="256031">
              <a:lnSpc>
                <a:spcPct val="100000"/>
              </a:lnSpc>
              <a:spcBef>
                <a:spcPts val="0"/>
              </a:spcBef>
              <a:buSzTx/>
              <a:buNone/>
              <a:defRPr sz="1200" u="sng">
                <a:solidFill>
                  <a:srgbClr val="0000FF"/>
                </a:solidFill>
                <a:uFill>
                  <a:solidFill>
                    <a:srgbClr val="0000FF"/>
                  </a:solidFill>
                </a:uFill>
              </a:defRPr>
            </a:pPr>
            <a:r>
              <a:rPr>
                <a:hlinkClick r:id="rId3" invalidUrl="" action="" tgtFrame="" tooltip="" history="1" highlightClick="0" endSnd="0"/>
              </a:rPr>
              <a:t>https://digitalcommons.liu.edu/post_hecpafpub/1/</a:t>
            </a:r>
            <a:endParaRPr>
              <a:solidFill>
                <a:srgbClr val="0000EE"/>
              </a:solidFill>
            </a:endParaRPr>
          </a:p>
          <a:p>
            <a:pPr marL="0" indent="0" defTabSz="256031">
              <a:lnSpc>
                <a:spcPct val="100000"/>
              </a:lnSpc>
              <a:spcBef>
                <a:spcPts val="0"/>
              </a:spcBef>
              <a:buSzTx/>
              <a:buNone/>
              <a:defRPr sz="1000">
                <a:solidFill>
                  <a:srgbClr val="000000"/>
                </a:solidFill>
              </a:defRPr>
            </a:pPr>
          </a:p>
          <a:p>
            <a:pPr marL="0" indent="0" defTabSz="256031">
              <a:lnSpc>
                <a:spcPct val="100000"/>
              </a:lnSpc>
              <a:spcBef>
                <a:spcPts val="0"/>
              </a:spcBef>
              <a:buSzTx/>
              <a:buNone/>
              <a:defRPr sz="1000">
                <a:solidFill>
                  <a:srgbClr val="000000"/>
                </a:solidFill>
              </a:defRPr>
            </a:pPr>
            <a:r>
              <a:t> </a:t>
            </a:r>
          </a:p>
        </p:txBody>
      </p:sp>
      <p:grpSp>
        <p:nvGrpSpPr>
          <p:cNvPr id="351" name="Image Gallery"/>
          <p:cNvGrpSpPr/>
          <p:nvPr/>
        </p:nvGrpSpPr>
        <p:grpSpPr>
          <a:xfrm>
            <a:off x="4443478" y="2637799"/>
            <a:ext cx="5390360" cy="3729833"/>
            <a:chOff x="0" y="0"/>
            <a:chExt cx="5390358" cy="3729832"/>
          </a:xfrm>
        </p:grpSpPr>
        <p:pic>
          <p:nvPicPr>
            <p:cNvPr id="349" name="Screen Shot 2025-06-04 at 8.26.03 AM.png" descr="Screen Shot 2025-06-04 at 8.26.03 AM.png"/>
            <p:cNvPicPr>
              <a:picLocks noChangeAspect="1"/>
            </p:cNvPicPr>
            <p:nvPr/>
          </p:nvPicPr>
          <p:blipFill>
            <a:blip r:embed="rId4">
              <a:extLst/>
            </a:blip>
            <a:srcRect l="5779" t="0" r="5779" b="0"/>
            <a:stretch>
              <a:fillRect/>
            </a:stretch>
          </p:blipFill>
          <p:spPr>
            <a:xfrm>
              <a:off x="0" y="0"/>
              <a:ext cx="5390360" cy="3234534"/>
            </a:xfrm>
            <a:prstGeom prst="rect">
              <a:avLst/>
            </a:prstGeom>
            <a:ln w="12700" cap="flat">
              <a:noFill/>
              <a:miter lim="400000"/>
            </a:ln>
            <a:effectLst/>
          </p:spPr>
        </p:pic>
        <p:sp>
          <p:nvSpPr>
            <p:cNvPr id="350" name="Clementine Collective"/>
            <p:cNvSpPr txBox="1"/>
            <p:nvPr/>
          </p:nvSpPr>
          <p:spPr>
            <a:xfrm>
              <a:off x="0" y="3310732"/>
              <a:ext cx="5390360"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Clementine Collective</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erlin">
  <a:themeElements>
    <a:clrScheme name="Berlin">
      <a:dk1>
        <a:srgbClr val="000000"/>
      </a:dk1>
      <a:lt1>
        <a:srgbClr val="FFFFFF"/>
      </a:lt1>
      <a:dk2>
        <a:srgbClr val="A7A7A7"/>
      </a:dk2>
      <a:lt2>
        <a:srgbClr val="535353"/>
      </a:lt2>
      <a:accent1>
        <a:srgbClr val="1CADE4"/>
      </a:accent1>
      <a:accent2>
        <a:srgbClr val="2683C6"/>
      </a:accent2>
      <a:accent3>
        <a:srgbClr val="27CED7"/>
      </a:accent3>
      <a:accent4>
        <a:srgbClr val="42BA97"/>
      </a:accent4>
      <a:accent5>
        <a:srgbClr val="3E8853"/>
      </a:accent5>
      <a:accent6>
        <a:srgbClr val="62A39F"/>
      </a:accent6>
      <a:hlink>
        <a:srgbClr val="0000FF"/>
      </a:hlink>
      <a:folHlink>
        <a:srgbClr val="FF00FF"/>
      </a:folHlink>
    </a:clrScheme>
    <a:fontScheme name="Berlin">
      <a:majorFont>
        <a:latin typeface="Trebuchet MS"/>
        <a:ea typeface="Trebuchet MS"/>
        <a:cs typeface="Trebuchet MS"/>
      </a:majorFont>
      <a:minorFont>
        <a:latin typeface="Helvetica"/>
        <a:ea typeface="Helvetica"/>
        <a:cs typeface="Helvetica"/>
      </a:minorFont>
    </a:fontScheme>
    <a:fmtScheme name="Berl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erlin">
  <a:themeElements>
    <a:clrScheme name="Berlin">
      <a:dk1>
        <a:srgbClr val="000000"/>
      </a:dk1>
      <a:lt1>
        <a:srgbClr val="FFFFFF"/>
      </a:lt1>
      <a:dk2>
        <a:srgbClr val="A7A7A7"/>
      </a:dk2>
      <a:lt2>
        <a:srgbClr val="535353"/>
      </a:lt2>
      <a:accent1>
        <a:srgbClr val="1CADE4"/>
      </a:accent1>
      <a:accent2>
        <a:srgbClr val="2683C6"/>
      </a:accent2>
      <a:accent3>
        <a:srgbClr val="27CED7"/>
      </a:accent3>
      <a:accent4>
        <a:srgbClr val="42BA97"/>
      </a:accent4>
      <a:accent5>
        <a:srgbClr val="3E8853"/>
      </a:accent5>
      <a:accent6>
        <a:srgbClr val="62A39F"/>
      </a:accent6>
      <a:hlink>
        <a:srgbClr val="0000FF"/>
      </a:hlink>
      <a:folHlink>
        <a:srgbClr val="FF00FF"/>
      </a:folHlink>
    </a:clrScheme>
    <a:fontScheme name="Berlin">
      <a:majorFont>
        <a:latin typeface="Trebuchet MS"/>
        <a:ea typeface="Trebuchet MS"/>
        <a:cs typeface="Trebuchet MS"/>
      </a:majorFont>
      <a:minorFont>
        <a:latin typeface="Helvetica"/>
        <a:ea typeface="Helvetica"/>
        <a:cs typeface="Helvetica"/>
      </a:minorFont>
    </a:fontScheme>
    <a:fmtScheme name="Berl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