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03" r:id="rId1"/>
  </p:sldMasterIdLst>
  <p:notesMasterIdLst>
    <p:notesMasterId r:id="rId32"/>
  </p:notesMasterIdLst>
  <p:handoutMasterIdLst>
    <p:handoutMasterId r:id="rId33"/>
  </p:handoutMasterIdLst>
  <p:sldIdLst>
    <p:sldId id="279" r:id="rId2"/>
    <p:sldId id="460" r:id="rId3"/>
    <p:sldId id="571" r:id="rId4"/>
    <p:sldId id="258" r:id="rId5"/>
    <p:sldId id="363" r:id="rId6"/>
    <p:sldId id="343" r:id="rId7"/>
    <p:sldId id="404" r:id="rId8"/>
    <p:sldId id="599" r:id="rId9"/>
    <p:sldId id="349" r:id="rId10"/>
    <p:sldId id="573" r:id="rId11"/>
    <p:sldId id="603" r:id="rId12"/>
    <p:sldId id="259" r:id="rId13"/>
    <p:sldId id="260" r:id="rId14"/>
    <p:sldId id="261" r:id="rId15"/>
    <p:sldId id="262" r:id="rId16"/>
    <p:sldId id="265" r:id="rId17"/>
    <p:sldId id="263" r:id="rId18"/>
    <p:sldId id="606" r:id="rId19"/>
    <p:sldId id="264" r:id="rId20"/>
    <p:sldId id="608" r:id="rId21"/>
    <p:sldId id="602" r:id="rId22"/>
    <p:sldId id="612" r:id="rId23"/>
    <p:sldId id="611" r:id="rId24"/>
    <p:sldId id="616" r:id="rId25"/>
    <p:sldId id="617" r:id="rId26"/>
    <p:sldId id="613" r:id="rId27"/>
    <p:sldId id="614" r:id="rId28"/>
    <p:sldId id="596" r:id="rId29"/>
    <p:sldId id="597" r:id="rId30"/>
    <p:sldId id="346" r:id="rId31"/>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32251"/>
    <a:srgbClr val="02102A"/>
    <a:srgbClr val="00174E"/>
    <a:srgbClr val="052150"/>
    <a:srgbClr val="03204C"/>
    <a:srgbClr val="02122A"/>
    <a:srgbClr val="616166"/>
    <a:srgbClr val="5E9C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F2606-920B-4571-81F5-08D4232A0922}" v="144" dt="2024-09-23T18:37:28.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7"/>
    <p:restoredTop sz="92381"/>
  </p:normalViewPr>
  <p:slideViewPr>
    <p:cSldViewPr snapToGrid="0">
      <p:cViewPr varScale="1">
        <p:scale>
          <a:sx n="118" d="100"/>
          <a:sy n="118" d="100"/>
        </p:scale>
        <p:origin x="688" y="19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6" d="100"/>
          <a:sy n="96" d="100"/>
        </p:scale>
        <p:origin x="4328" y="1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kman, Benjamin (NIH/NHGRI) [E]" userId="c79a4139-0e6f-4b04-a238-f7409a6afc39" providerId="ADAL" clId="{CC4F2606-920B-4571-81F5-08D4232A0922}"/>
    <pc:docChg chg="undo redo custSel addSld delSld modSld sldOrd">
      <pc:chgData name="Berkman, Benjamin (NIH/NHGRI) [E]" userId="c79a4139-0e6f-4b04-a238-f7409a6afc39" providerId="ADAL" clId="{CC4F2606-920B-4571-81F5-08D4232A0922}" dt="2024-09-23T18:37:28.088" v="2921" actId="20577"/>
      <pc:docMkLst>
        <pc:docMk/>
      </pc:docMkLst>
      <pc:sldChg chg="addSp delSp modSp del mod">
        <pc:chgData name="Berkman, Benjamin (NIH/NHGRI) [E]" userId="c79a4139-0e6f-4b04-a238-f7409a6afc39" providerId="ADAL" clId="{CC4F2606-920B-4571-81F5-08D4232A0922}" dt="2024-09-18T19:49:44.899" v="954" actId="47"/>
        <pc:sldMkLst>
          <pc:docMk/>
          <pc:sldMk cId="1304098064" sldId="257"/>
        </pc:sldMkLst>
        <pc:spChg chg="add del">
          <ac:chgData name="Berkman, Benjamin (NIH/NHGRI) [E]" userId="c79a4139-0e6f-4b04-a238-f7409a6afc39" providerId="ADAL" clId="{CC4F2606-920B-4571-81F5-08D4232A0922}" dt="2024-09-18T19:48:22.588" v="945" actId="478"/>
          <ac:spMkLst>
            <pc:docMk/>
            <pc:sldMk cId="1304098064" sldId="257"/>
            <ac:spMk id="9" creationId="{AE5FDCAA-802E-056E-733B-4A94BEB17C69}"/>
          </ac:spMkLst>
        </pc:spChg>
        <pc:spChg chg="add del">
          <ac:chgData name="Berkman, Benjamin (NIH/NHGRI) [E]" userId="c79a4139-0e6f-4b04-a238-f7409a6afc39" providerId="ADAL" clId="{CC4F2606-920B-4571-81F5-08D4232A0922}" dt="2024-09-18T19:48:22.588" v="945" actId="478"/>
          <ac:spMkLst>
            <pc:docMk/>
            <pc:sldMk cId="1304098064" sldId="257"/>
            <ac:spMk id="10" creationId="{E850B26C-CF80-0024-9D9F-AF05093BDE0A}"/>
          </ac:spMkLst>
        </pc:spChg>
        <pc:spChg chg="add del">
          <ac:chgData name="Berkman, Benjamin (NIH/NHGRI) [E]" userId="c79a4139-0e6f-4b04-a238-f7409a6afc39" providerId="ADAL" clId="{CC4F2606-920B-4571-81F5-08D4232A0922}" dt="2024-09-18T19:48:22.588" v="945" actId="478"/>
          <ac:spMkLst>
            <pc:docMk/>
            <pc:sldMk cId="1304098064" sldId="257"/>
            <ac:spMk id="11" creationId="{7637778F-B68B-DD6D-E19D-33E995534EAB}"/>
          </ac:spMkLst>
        </pc:spChg>
        <pc:spChg chg="add del">
          <ac:chgData name="Berkman, Benjamin (NIH/NHGRI) [E]" userId="c79a4139-0e6f-4b04-a238-f7409a6afc39" providerId="ADAL" clId="{CC4F2606-920B-4571-81F5-08D4232A0922}" dt="2024-09-18T19:48:22.588" v="945" actId="478"/>
          <ac:spMkLst>
            <pc:docMk/>
            <pc:sldMk cId="1304098064" sldId="257"/>
            <ac:spMk id="12" creationId="{681EF4BE-55FC-9E6D-342C-0BAB301D61DD}"/>
          </ac:spMkLst>
        </pc:spChg>
        <pc:spChg chg="add del">
          <ac:chgData name="Berkman, Benjamin (NIH/NHGRI) [E]" userId="c79a4139-0e6f-4b04-a238-f7409a6afc39" providerId="ADAL" clId="{CC4F2606-920B-4571-81F5-08D4232A0922}" dt="2024-09-18T19:48:22.588" v="945" actId="478"/>
          <ac:spMkLst>
            <pc:docMk/>
            <pc:sldMk cId="1304098064" sldId="257"/>
            <ac:spMk id="13" creationId="{546CBF09-E55E-5606-39A5-2C5EAE079B3D}"/>
          </ac:spMkLst>
        </pc:spChg>
        <pc:spChg chg="add del">
          <ac:chgData name="Berkman, Benjamin (NIH/NHGRI) [E]" userId="c79a4139-0e6f-4b04-a238-f7409a6afc39" providerId="ADAL" clId="{CC4F2606-920B-4571-81F5-08D4232A0922}" dt="2024-09-18T19:48:22.588" v="945" actId="478"/>
          <ac:spMkLst>
            <pc:docMk/>
            <pc:sldMk cId="1304098064" sldId="257"/>
            <ac:spMk id="14" creationId="{2271F43D-2C76-7E35-2A51-69D1490FCF20}"/>
          </ac:spMkLst>
        </pc:spChg>
        <pc:spChg chg="add del">
          <ac:chgData name="Berkman, Benjamin (NIH/NHGRI) [E]" userId="c79a4139-0e6f-4b04-a238-f7409a6afc39" providerId="ADAL" clId="{CC4F2606-920B-4571-81F5-08D4232A0922}" dt="2024-09-18T19:48:22.588" v="945" actId="478"/>
          <ac:spMkLst>
            <pc:docMk/>
            <pc:sldMk cId="1304098064" sldId="257"/>
            <ac:spMk id="15" creationId="{EBA82814-462F-533C-DE75-84CEE0E2FE27}"/>
          </ac:spMkLst>
        </pc:spChg>
        <pc:spChg chg="add del">
          <ac:chgData name="Berkman, Benjamin (NIH/NHGRI) [E]" userId="c79a4139-0e6f-4b04-a238-f7409a6afc39" providerId="ADAL" clId="{CC4F2606-920B-4571-81F5-08D4232A0922}" dt="2024-09-18T19:48:22.588" v="945" actId="478"/>
          <ac:spMkLst>
            <pc:docMk/>
            <pc:sldMk cId="1304098064" sldId="257"/>
            <ac:spMk id="16" creationId="{A01D987B-53FD-A4BB-67A3-30914DF914A9}"/>
          </ac:spMkLst>
        </pc:spChg>
        <pc:spChg chg="add del">
          <ac:chgData name="Berkman, Benjamin (NIH/NHGRI) [E]" userId="c79a4139-0e6f-4b04-a238-f7409a6afc39" providerId="ADAL" clId="{CC4F2606-920B-4571-81F5-08D4232A0922}" dt="2024-09-18T19:48:22.588" v="945" actId="478"/>
          <ac:spMkLst>
            <pc:docMk/>
            <pc:sldMk cId="1304098064" sldId="257"/>
            <ac:spMk id="17" creationId="{44CBED85-6549-BE7C-843D-8061CC90048B}"/>
          </ac:spMkLst>
        </pc:spChg>
        <pc:spChg chg="add del">
          <ac:chgData name="Berkman, Benjamin (NIH/NHGRI) [E]" userId="c79a4139-0e6f-4b04-a238-f7409a6afc39" providerId="ADAL" clId="{CC4F2606-920B-4571-81F5-08D4232A0922}" dt="2024-09-18T19:49:35.125" v="952" actId="478"/>
          <ac:spMkLst>
            <pc:docMk/>
            <pc:sldMk cId="1304098064" sldId="257"/>
            <ac:spMk id="19" creationId="{F7A11717-7EBA-AC85-C0CB-6FD77A2371E3}"/>
          </ac:spMkLst>
        </pc:spChg>
        <pc:graphicFrameChg chg="del">
          <ac:chgData name="Berkman, Benjamin (NIH/NHGRI) [E]" userId="c79a4139-0e6f-4b04-a238-f7409a6afc39" providerId="ADAL" clId="{CC4F2606-920B-4571-81F5-08D4232A0922}" dt="2024-09-18T19:48:28.124" v="946" actId="478"/>
          <ac:graphicFrameMkLst>
            <pc:docMk/>
            <pc:sldMk cId="1304098064" sldId="257"/>
            <ac:graphicFrameMk id="4" creationId="{7E330E20-2FCC-619A-C725-D44C3FEF5D8F}"/>
          </ac:graphicFrameMkLst>
        </pc:graphicFrameChg>
        <pc:graphicFrameChg chg="del">
          <ac:chgData name="Berkman, Benjamin (NIH/NHGRI) [E]" userId="c79a4139-0e6f-4b04-a238-f7409a6afc39" providerId="ADAL" clId="{CC4F2606-920B-4571-81F5-08D4232A0922}" dt="2024-09-18T19:48:30.869" v="947" actId="478"/>
          <ac:graphicFrameMkLst>
            <pc:docMk/>
            <pc:sldMk cId="1304098064" sldId="257"/>
            <ac:graphicFrameMk id="5" creationId="{DA0C5E0F-CAE2-F999-0F83-A8CA6EDFACEB}"/>
          </ac:graphicFrameMkLst>
        </pc:graphicFrameChg>
        <pc:graphicFrameChg chg="del">
          <ac:chgData name="Berkman, Benjamin (NIH/NHGRI) [E]" userId="c79a4139-0e6f-4b04-a238-f7409a6afc39" providerId="ADAL" clId="{CC4F2606-920B-4571-81F5-08D4232A0922}" dt="2024-09-18T19:48:33.415" v="948" actId="478"/>
          <ac:graphicFrameMkLst>
            <pc:docMk/>
            <pc:sldMk cId="1304098064" sldId="257"/>
            <ac:graphicFrameMk id="6" creationId="{1B90563A-0997-3AD2-7AF6-B4C67EF4FD58}"/>
          </ac:graphicFrameMkLst>
        </pc:graphicFrameChg>
        <pc:graphicFrameChg chg="add del mod">
          <ac:chgData name="Berkman, Benjamin (NIH/NHGRI) [E]" userId="c79a4139-0e6f-4b04-a238-f7409a6afc39" providerId="ADAL" clId="{CC4F2606-920B-4571-81F5-08D4232A0922}" dt="2024-09-18T19:48:19.338" v="944" actId="478"/>
          <ac:graphicFrameMkLst>
            <pc:docMk/>
            <pc:sldMk cId="1304098064" sldId="257"/>
            <ac:graphicFrameMk id="8" creationId="{D99A03FB-8F63-5FCE-76C4-A8B105CE40A9}"/>
          </ac:graphicFrameMkLst>
        </pc:graphicFrameChg>
        <pc:graphicFrameChg chg="mod">
          <ac:chgData name="Berkman, Benjamin (NIH/NHGRI) [E]" userId="c79a4139-0e6f-4b04-a238-f7409a6afc39" providerId="ADAL" clId="{CC4F2606-920B-4571-81F5-08D4232A0922}" dt="2024-09-18T19:49:41.559" v="953" actId="1076"/>
          <ac:graphicFrameMkLst>
            <pc:docMk/>
            <pc:sldMk cId="1304098064" sldId="257"/>
            <ac:graphicFrameMk id="36" creationId="{64BE8348-BEB1-85BD-0895-5409A39F9C7D}"/>
          </ac:graphicFrameMkLst>
        </pc:graphicFrameChg>
        <pc:picChg chg="add del">
          <ac:chgData name="Berkman, Benjamin (NIH/NHGRI) [E]" userId="c79a4139-0e6f-4b04-a238-f7409a6afc39" providerId="ADAL" clId="{CC4F2606-920B-4571-81F5-08D4232A0922}" dt="2024-09-18T19:48:22.588" v="945" actId="478"/>
          <ac:picMkLst>
            <pc:docMk/>
            <pc:sldMk cId="1304098064" sldId="257"/>
            <ac:picMk id="18" creationId="{712C7E94-2042-37DE-14E5-207450B73EF0}"/>
          </ac:picMkLst>
        </pc:picChg>
      </pc:sldChg>
      <pc:sldChg chg="addSp modSp mod setBg">
        <pc:chgData name="Berkman, Benjamin (NIH/NHGRI) [E]" userId="c79a4139-0e6f-4b04-a238-f7409a6afc39" providerId="ADAL" clId="{CC4F2606-920B-4571-81F5-08D4232A0922}" dt="2024-09-18T18:22:26.191" v="415" actId="404"/>
        <pc:sldMkLst>
          <pc:docMk/>
          <pc:sldMk cId="2406408882" sldId="258"/>
        </pc:sldMkLst>
        <pc:spChg chg="mod">
          <ac:chgData name="Berkman, Benjamin (NIH/NHGRI) [E]" userId="c79a4139-0e6f-4b04-a238-f7409a6afc39" providerId="ADAL" clId="{CC4F2606-920B-4571-81F5-08D4232A0922}" dt="2024-09-18T18:22:01.691" v="411" actId="403"/>
          <ac:spMkLst>
            <pc:docMk/>
            <pc:sldMk cId="2406408882" sldId="258"/>
            <ac:spMk id="2" creationId="{C8704F62-3A68-4445-A324-3C7E7C699A29}"/>
          </ac:spMkLst>
        </pc:spChg>
        <pc:spChg chg="mod">
          <ac:chgData name="Berkman, Benjamin (NIH/NHGRI) [E]" userId="c79a4139-0e6f-4b04-a238-f7409a6afc39" providerId="ADAL" clId="{CC4F2606-920B-4571-81F5-08D4232A0922}" dt="2024-09-18T18:22:26.191" v="415" actId="404"/>
          <ac:spMkLst>
            <pc:docMk/>
            <pc:sldMk cId="2406408882" sldId="258"/>
            <ac:spMk id="3" creationId="{77C7CC65-44CD-4A20-945D-4E56ED131E2B}"/>
          </ac:spMkLst>
        </pc:spChg>
        <pc:picChg chg="add mod">
          <ac:chgData name="Berkman, Benjamin (NIH/NHGRI) [E]" userId="c79a4139-0e6f-4b04-a238-f7409a6afc39" providerId="ADAL" clId="{CC4F2606-920B-4571-81F5-08D4232A0922}" dt="2024-09-18T18:17:32.999" v="218" actId="27614"/>
          <ac:picMkLst>
            <pc:docMk/>
            <pc:sldMk cId="2406408882" sldId="258"/>
            <ac:picMk id="4" creationId="{8D6D4262-5D1D-9626-1F24-E6CAFA4285B0}"/>
          </ac:picMkLst>
        </pc:picChg>
        <pc:picChg chg="mod">
          <ac:chgData name="Berkman, Benjamin (NIH/NHGRI) [E]" userId="c79a4139-0e6f-4b04-a238-f7409a6afc39" providerId="ADAL" clId="{CC4F2606-920B-4571-81F5-08D4232A0922}" dt="2024-09-18T18:17:32.912" v="217" actId="27614"/>
          <ac:picMkLst>
            <pc:docMk/>
            <pc:sldMk cId="2406408882" sldId="258"/>
            <ac:picMk id="5" creationId="{2EEB2EF1-3710-4A7A-A9D7-E116F23FFD63}"/>
          </ac:picMkLst>
        </pc:picChg>
        <pc:cxnChg chg="add">
          <ac:chgData name="Berkman, Benjamin (NIH/NHGRI) [E]" userId="c79a4139-0e6f-4b04-a238-f7409a6afc39" providerId="ADAL" clId="{CC4F2606-920B-4571-81F5-08D4232A0922}" dt="2024-09-18T18:17:22.876" v="216" actId="26606"/>
          <ac:cxnSpMkLst>
            <pc:docMk/>
            <pc:sldMk cId="2406408882" sldId="258"/>
            <ac:cxnSpMk id="10" creationId="{1503BFE4-729B-D9D0-C17B-501E6AF1127A}"/>
          </ac:cxnSpMkLst>
        </pc:cxnChg>
      </pc:sldChg>
      <pc:sldChg chg="modSp mod">
        <pc:chgData name="Berkman, Benjamin (NIH/NHGRI) [E]" userId="c79a4139-0e6f-4b04-a238-f7409a6afc39" providerId="ADAL" clId="{CC4F2606-920B-4571-81F5-08D4232A0922}" dt="2024-09-18T20:01:24.003" v="1447" actId="20577"/>
        <pc:sldMkLst>
          <pc:docMk/>
          <pc:sldMk cId="4193654150" sldId="259"/>
        </pc:sldMkLst>
        <pc:spChg chg="mod">
          <ac:chgData name="Berkman, Benjamin (NIH/NHGRI) [E]" userId="c79a4139-0e6f-4b04-a238-f7409a6afc39" providerId="ADAL" clId="{CC4F2606-920B-4571-81F5-08D4232A0922}" dt="2024-09-18T20:01:24.003" v="1447" actId="20577"/>
          <ac:spMkLst>
            <pc:docMk/>
            <pc:sldMk cId="4193654150" sldId="259"/>
            <ac:spMk id="3" creationId="{77C7CC65-44CD-4A20-945D-4E56ED131E2B}"/>
          </ac:spMkLst>
        </pc:spChg>
      </pc:sldChg>
      <pc:sldChg chg="modSp mod">
        <pc:chgData name="Berkman, Benjamin (NIH/NHGRI) [E]" userId="c79a4139-0e6f-4b04-a238-f7409a6afc39" providerId="ADAL" clId="{CC4F2606-920B-4571-81F5-08D4232A0922}" dt="2024-09-18T20:00:29.400" v="1345" actId="6549"/>
        <pc:sldMkLst>
          <pc:docMk/>
          <pc:sldMk cId="2451820553" sldId="260"/>
        </pc:sldMkLst>
        <pc:spChg chg="mod">
          <ac:chgData name="Berkman, Benjamin (NIH/NHGRI) [E]" userId="c79a4139-0e6f-4b04-a238-f7409a6afc39" providerId="ADAL" clId="{CC4F2606-920B-4571-81F5-08D4232A0922}" dt="2024-09-18T20:00:29.400" v="1345" actId="6549"/>
          <ac:spMkLst>
            <pc:docMk/>
            <pc:sldMk cId="2451820553" sldId="260"/>
            <ac:spMk id="3" creationId="{77C7CC65-44CD-4A20-945D-4E56ED131E2B}"/>
          </ac:spMkLst>
        </pc:spChg>
      </pc:sldChg>
      <pc:sldChg chg="modSp mod">
        <pc:chgData name="Berkman, Benjamin (NIH/NHGRI) [E]" userId="c79a4139-0e6f-4b04-a238-f7409a6afc39" providerId="ADAL" clId="{CC4F2606-920B-4571-81F5-08D4232A0922}" dt="2024-09-18T20:02:14.509" v="1452" actId="20577"/>
        <pc:sldMkLst>
          <pc:docMk/>
          <pc:sldMk cId="1852188902" sldId="261"/>
        </pc:sldMkLst>
        <pc:spChg chg="mod">
          <ac:chgData name="Berkman, Benjamin (NIH/NHGRI) [E]" userId="c79a4139-0e6f-4b04-a238-f7409a6afc39" providerId="ADAL" clId="{CC4F2606-920B-4571-81F5-08D4232A0922}" dt="2024-09-18T20:02:14.509" v="1452" actId="20577"/>
          <ac:spMkLst>
            <pc:docMk/>
            <pc:sldMk cId="1852188902" sldId="261"/>
            <ac:spMk id="3" creationId="{77C7CC65-44CD-4A20-945D-4E56ED131E2B}"/>
          </ac:spMkLst>
        </pc:spChg>
      </pc:sldChg>
      <pc:sldChg chg="modSp mod">
        <pc:chgData name="Berkman, Benjamin (NIH/NHGRI) [E]" userId="c79a4139-0e6f-4b04-a238-f7409a6afc39" providerId="ADAL" clId="{CC4F2606-920B-4571-81F5-08D4232A0922}" dt="2024-09-18T18:31:03.995" v="640" actId="27636"/>
        <pc:sldMkLst>
          <pc:docMk/>
          <pc:sldMk cId="1609067305" sldId="262"/>
        </pc:sldMkLst>
        <pc:spChg chg="mod">
          <ac:chgData name="Berkman, Benjamin (NIH/NHGRI) [E]" userId="c79a4139-0e6f-4b04-a238-f7409a6afc39" providerId="ADAL" clId="{CC4F2606-920B-4571-81F5-08D4232A0922}" dt="2024-09-18T18:31:03.995" v="640" actId="27636"/>
          <ac:spMkLst>
            <pc:docMk/>
            <pc:sldMk cId="1609067305" sldId="262"/>
            <ac:spMk id="3" creationId="{77C7CC65-44CD-4A20-945D-4E56ED131E2B}"/>
          </ac:spMkLst>
        </pc:spChg>
      </pc:sldChg>
      <pc:sldChg chg="addSp modSp mod">
        <pc:chgData name="Berkman, Benjamin (NIH/NHGRI) [E]" userId="c79a4139-0e6f-4b04-a238-f7409a6afc39" providerId="ADAL" clId="{CC4F2606-920B-4571-81F5-08D4232A0922}" dt="2024-09-18T20:04:53.918" v="1553" actId="20577"/>
        <pc:sldMkLst>
          <pc:docMk/>
          <pc:sldMk cId="1888739464" sldId="263"/>
        </pc:sldMkLst>
        <pc:spChg chg="add mod">
          <ac:chgData name="Berkman, Benjamin (NIH/NHGRI) [E]" userId="c79a4139-0e6f-4b04-a238-f7409a6afc39" providerId="ADAL" clId="{CC4F2606-920B-4571-81F5-08D4232A0922}" dt="2024-09-18T20:04:53.918" v="1553" actId="20577"/>
          <ac:spMkLst>
            <pc:docMk/>
            <pc:sldMk cId="1888739464" sldId="263"/>
            <ac:spMk id="2" creationId="{4271AB20-773A-6074-E8D4-30063AA07025}"/>
          </ac:spMkLst>
        </pc:spChg>
      </pc:sldChg>
      <pc:sldChg chg="addSp delSp modSp mod setBg">
        <pc:chgData name="Berkman, Benjamin (NIH/NHGRI) [E]" userId="c79a4139-0e6f-4b04-a238-f7409a6afc39" providerId="ADAL" clId="{CC4F2606-920B-4571-81F5-08D4232A0922}" dt="2024-09-18T19:47:59.243" v="943" actId="26606"/>
        <pc:sldMkLst>
          <pc:docMk/>
          <pc:sldMk cId="3762839982" sldId="264"/>
        </pc:sldMkLst>
        <pc:spChg chg="del">
          <ac:chgData name="Berkman, Benjamin (NIH/NHGRI) [E]" userId="c79a4139-0e6f-4b04-a238-f7409a6afc39" providerId="ADAL" clId="{CC4F2606-920B-4571-81F5-08D4232A0922}" dt="2024-09-18T19:47:43.401" v="940" actId="478"/>
          <ac:spMkLst>
            <pc:docMk/>
            <pc:sldMk cId="3762839982" sldId="264"/>
            <ac:spMk id="9" creationId="{A21ED89E-B293-4CFD-B653-E52B14CE7B57}"/>
          </ac:spMkLst>
        </pc:spChg>
        <pc:spChg chg="add del">
          <ac:chgData name="Berkman, Benjamin (NIH/NHGRI) [E]" userId="c79a4139-0e6f-4b04-a238-f7409a6afc39" providerId="ADAL" clId="{CC4F2606-920B-4571-81F5-08D4232A0922}" dt="2024-09-18T19:47:59.243" v="943" actId="26606"/>
          <ac:spMkLst>
            <pc:docMk/>
            <pc:sldMk cId="3762839982" sldId="264"/>
            <ac:spMk id="13" creationId="{4F7B9026-36AD-42E4-B172-8D68F3A339B4}"/>
          </ac:spMkLst>
        </pc:spChg>
        <pc:graphicFrameChg chg="add mod">
          <ac:chgData name="Berkman, Benjamin (NIH/NHGRI) [E]" userId="c79a4139-0e6f-4b04-a238-f7409a6afc39" providerId="ADAL" clId="{CC4F2606-920B-4571-81F5-08D4232A0922}" dt="2024-09-18T19:45:01.894" v="917" actId="207"/>
          <ac:graphicFrameMkLst>
            <pc:docMk/>
            <pc:sldMk cId="3762839982" sldId="264"/>
            <ac:graphicFrameMk id="2" creationId="{156ED709-79D4-655F-DCDB-16BBDEB2603A}"/>
          </ac:graphicFrameMkLst>
        </pc:graphicFrameChg>
        <pc:picChg chg="mod">
          <ac:chgData name="Berkman, Benjamin (NIH/NHGRI) [E]" userId="c79a4139-0e6f-4b04-a238-f7409a6afc39" providerId="ADAL" clId="{CC4F2606-920B-4571-81F5-08D4232A0922}" dt="2024-09-18T19:47:59.243" v="943" actId="26606"/>
          <ac:picMkLst>
            <pc:docMk/>
            <pc:sldMk cId="3762839982" sldId="264"/>
            <ac:picMk id="6" creationId="{1AE4CAAC-C615-46BA-A93A-26F4E0406037}"/>
          </ac:picMkLst>
        </pc:picChg>
        <pc:picChg chg="mod">
          <ac:chgData name="Berkman, Benjamin (NIH/NHGRI) [E]" userId="c79a4139-0e6f-4b04-a238-f7409a6afc39" providerId="ADAL" clId="{CC4F2606-920B-4571-81F5-08D4232A0922}" dt="2024-09-18T19:47:59.243" v="943" actId="26606"/>
          <ac:picMkLst>
            <pc:docMk/>
            <pc:sldMk cId="3762839982" sldId="264"/>
            <ac:picMk id="7" creationId="{19E85F82-57AB-4B31-8C6C-105BA9999E67}"/>
          </ac:picMkLst>
        </pc:picChg>
        <pc:picChg chg="mod">
          <ac:chgData name="Berkman, Benjamin (NIH/NHGRI) [E]" userId="c79a4139-0e6f-4b04-a238-f7409a6afc39" providerId="ADAL" clId="{CC4F2606-920B-4571-81F5-08D4232A0922}" dt="2024-09-18T19:47:59.243" v="943" actId="26606"/>
          <ac:picMkLst>
            <pc:docMk/>
            <pc:sldMk cId="3762839982" sldId="264"/>
            <ac:picMk id="8" creationId="{F3271A97-143F-4E22-8C54-C6EB079474D8}"/>
          </ac:picMkLst>
        </pc:picChg>
        <pc:picChg chg="del">
          <ac:chgData name="Berkman, Benjamin (NIH/NHGRI) [E]" userId="c79a4139-0e6f-4b04-a238-f7409a6afc39" providerId="ADAL" clId="{CC4F2606-920B-4571-81F5-08D4232A0922}" dt="2024-09-18T19:46:46.769" v="931" actId="21"/>
          <ac:picMkLst>
            <pc:docMk/>
            <pc:sldMk cId="3762839982" sldId="264"/>
            <ac:picMk id="10" creationId="{A34FF087-1112-4DD8-9E4C-232DEC2DEF4E}"/>
          </ac:picMkLst>
        </pc:picChg>
        <pc:picChg chg="add del mod">
          <ac:chgData name="Berkman, Benjamin (NIH/NHGRI) [E]" userId="c79a4139-0e6f-4b04-a238-f7409a6afc39" providerId="ADAL" clId="{CC4F2606-920B-4571-81F5-08D4232A0922}" dt="2024-09-18T19:47:06.315" v="934" actId="21"/>
          <ac:picMkLst>
            <pc:docMk/>
            <pc:sldMk cId="3762839982" sldId="264"/>
            <ac:picMk id="11" creationId="{F01A3DF8-0EB4-48AE-AE14-5AE3B6FEA073}"/>
          </ac:picMkLst>
        </pc:picChg>
      </pc:sldChg>
      <pc:sldChg chg="modSp mod modAnim">
        <pc:chgData name="Berkman, Benjamin (NIH/NHGRI) [E]" userId="c79a4139-0e6f-4b04-a238-f7409a6afc39" providerId="ADAL" clId="{CC4F2606-920B-4571-81F5-08D4232A0922}" dt="2024-09-18T18:10:42.825" v="182"/>
        <pc:sldMkLst>
          <pc:docMk/>
          <pc:sldMk cId="2288990266" sldId="302"/>
        </pc:sldMkLst>
        <pc:spChg chg="mod">
          <ac:chgData name="Berkman, Benjamin (NIH/NHGRI) [E]" userId="c79a4139-0e6f-4b04-a238-f7409a6afc39" providerId="ADAL" clId="{CC4F2606-920B-4571-81F5-08D4232A0922}" dt="2024-09-18T18:06:11.380" v="117" actId="27636"/>
          <ac:spMkLst>
            <pc:docMk/>
            <pc:sldMk cId="2288990266" sldId="302"/>
            <ac:spMk id="2" creationId="{76F761C1-3016-41A2-B871-F123F63812C2}"/>
          </ac:spMkLst>
        </pc:spChg>
      </pc:sldChg>
      <pc:sldChg chg="addSp delSp modSp mod modClrScheme modAnim chgLayout">
        <pc:chgData name="Berkman, Benjamin (NIH/NHGRI) [E]" userId="c79a4139-0e6f-4b04-a238-f7409a6afc39" providerId="ADAL" clId="{CC4F2606-920B-4571-81F5-08D4232A0922}" dt="2024-09-18T18:37:47.907" v="878"/>
        <pc:sldMkLst>
          <pc:docMk/>
          <pc:sldMk cId="2335269624" sldId="343"/>
        </pc:sldMkLst>
        <pc:spChg chg="mod ord">
          <ac:chgData name="Berkman, Benjamin (NIH/NHGRI) [E]" userId="c79a4139-0e6f-4b04-a238-f7409a6afc39" providerId="ADAL" clId="{CC4F2606-920B-4571-81F5-08D4232A0922}" dt="2024-09-18T18:24:43.262" v="461" actId="700"/>
          <ac:spMkLst>
            <pc:docMk/>
            <pc:sldMk cId="2335269624" sldId="343"/>
            <ac:spMk id="2" creationId="{2D258003-CDA2-1743-9A7C-E69419B9A3A9}"/>
          </ac:spMkLst>
        </pc:spChg>
        <pc:spChg chg="del mod">
          <ac:chgData name="Berkman, Benjamin (NIH/NHGRI) [E]" userId="c79a4139-0e6f-4b04-a238-f7409a6afc39" providerId="ADAL" clId="{CC4F2606-920B-4571-81F5-08D4232A0922}" dt="2024-09-18T18:26:04.633" v="528"/>
          <ac:spMkLst>
            <pc:docMk/>
            <pc:sldMk cId="2335269624" sldId="343"/>
            <ac:spMk id="3" creationId="{0DE75B52-B07E-5AD8-F074-9B2073B276FC}"/>
          </ac:spMkLst>
        </pc:spChg>
        <pc:spChg chg="add del mod ord">
          <ac:chgData name="Berkman, Benjamin (NIH/NHGRI) [E]" userId="c79a4139-0e6f-4b04-a238-f7409a6afc39" providerId="ADAL" clId="{CC4F2606-920B-4571-81F5-08D4232A0922}" dt="2024-09-18T18:24:25.171" v="456" actId="700"/>
          <ac:spMkLst>
            <pc:docMk/>
            <pc:sldMk cId="2335269624" sldId="343"/>
            <ac:spMk id="5" creationId="{9AFD6375-E2D6-D69A-FFC4-BEDCE391D6AD}"/>
          </ac:spMkLst>
        </pc:spChg>
        <pc:spChg chg="add del mod ord">
          <ac:chgData name="Berkman, Benjamin (NIH/NHGRI) [E]" userId="c79a4139-0e6f-4b04-a238-f7409a6afc39" providerId="ADAL" clId="{CC4F2606-920B-4571-81F5-08D4232A0922}" dt="2024-09-18T18:24:25.171" v="456" actId="700"/>
          <ac:spMkLst>
            <pc:docMk/>
            <pc:sldMk cId="2335269624" sldId="343"/>
            <ac:spMk id="6" creationId="{D0BBEE99-506B-473D-4267-63C8341FF11D}"/>
          </ac:spMkLst>
        </pc:spChg>
        <pc:spChg chg="add mod ord">
          <ac:chgData name="Berkman, Benjamin (NIH/NHGRI) [E]" userId="c79a4139-0e6f-4b04-a238-f7409a6afc39" providerId="ADAL" clId="{CC4F2606-920B-4571-81F5-08D4232A0922}" dt="2024-09-18T18:25:07.148" v="516" actId="20577"/>
          <ac:spMkLst>
            <pc:docMk/>
            <pc:sldMk cId="2335269624" sldId="343"/>
            <ac:spMk id="7" creationId="{1F9B3FB9-5AC5-E57D-A871-7D4DEBE4B696}"/>
          </ac:spMkLst>
        </pc:spChg>
        <pc:spChg chg="add mod ord">
          <ac:chgData name="Berkman, Benjamin (NIH/NHGRI) [E]" userId="c79a4139-0e6f-4b04-a238-f7409a6afc39" providerId="ADAL" clId="{CC4F2606-920B-4571-81F5-08D4232A0922}" dt="2024-09-18T18:37:40.887" v="876" actId="20577"/>
          <ac:spMkLst>
            <pc:docMk/>
            <pc:sldMk cId="2335269624" sldId="343"/>
            <ac:spMk id="8" creationId="{2141F965-8C3A-2684-32F7-E1FA58577AF1}"/>
          </ac:spMkLst>
        </pc:spChg>
        <pc:picChg chg="del mod">
          <ac:chgData name="Berkman, Benjamin (NIH/NHGRI) [E]" userId="c79a4139-0e6f-4b04-a238-f7409a6afc39" providerId="ADAL" clId="{CC4F2606-920B-4571-81F5-08D4232A0922}" dt="2024-09-18T18:26:14.592" v="531" actId="21"/>
          <ac:picMkLst>
            <pc:docMk/>
            <pc:sldMk cId="2335269624" sldId="343"/>
            <ac:picMk id="4" creationId="{650046B8-E50A-E64E-84FF-2A7A50B40800}"/>
          </ac:picMkLst>
        </pc:picChg>
        <pc:picChg chg="del mod">
          <ac:chgData name="Berkman, Benjamin (NIH/NHGRI) [E]" userId="c79a4139-0e6f-4b04-a238-f7409a6afc39" providerId="ADAL" clId="{CC4F2606-920B-4571-81F5-08D4232A0922}" dt="2024-09-18T18:26:21.716" v="534" actId="21"/>
          <ac:picMkLst>
            <pc:docMk/>
            <pc:sldMk cId="2335269624" sldId="343"/>
            <ac:picMk id="46082" creationId="{6633BA10-69D7-F44F-A156-8B8DCCD5075C}"/>
          </ac:picMkLst>
        </pc:picChg>
        <pc:picChg chg="del mod">
          <ac:chgData name="Berkman, Benjamin (NIH/NHGRI) [E]" userId="c79a4139-0e6f-4b04-a238-f7409a6afc39" providerId="ADAL" clId="{CC4F2606-920B-4571-81F5-08D4232A0922}" dt="2024-09-18T18:26:32.620" v="536" actId="21"/>
          <ac:picMkLst>
            <pc:docMk/>
            <pc:sldMk cId="2335269624" sldId="343"/>
            <ac:picMk id="46083" creationId="{0B773D4B-92C6-6A4C-ADBA-28EC3031004B}"/>
          </ac:picMkLst>
        </pc:picChg>
      </pc:sldChg>
      <pc:sldChg chg="addSp modSp mod">
        <pc:chgData name="Berkman, Benjamin (NIH/NHGRI) [E]" userId="c79a4139-0e6f-4b04-a238-f7409a6afc39" providerId="ADAL" clId="{CC4F2606-920B-4571-81F5-08D4232A0922}" dt="2024-09-18T19:52:56.288" v="967" actId="113"/>
        <pc:sldMkLst>
          <pc:docMk/>
          <pc:sldMk cId="332006318" sldId="349"/>
        </pc:sldMkLst>
        <pc:spChg chg="add mod">
          <ac:chgData name="Berkman, Benjamin (NIH/NHGRI) [E]" userId="c79a4139-0e6f-4b04-a238-f7409a6afc39" providerId="ADAL" clId="{CC4F2606-920B-4571-81F5-08D4232A0922}" dt="2024-09-18T19:52:56.288" v="967" actId="113"/>
          <ac:spMkLst>
            <pc:docMk/>
            <pc:sldMk cId="332006318" sldId="349"/>
            <ac:spMk id="3" creationId="{E02E9A6D-7608-21C0-301F-437554319DE2}"/>
          </ac:spMkLst>
        </pc:spChg>
      </pc:sldChg>
      <pc:sldChg chg="modSp mod">
        <pc:chgData name="Berkman, Benjamin (NIH/NHGRI) [E]" userId="c79a4139-0e6f-4b04-a238-f7409a6afc39" providerId="ADAL" clId="{CC4F2606-920B-4571-81F5-08D4232A0922}" dt="2024-09-18T18:22:59.263" v="418" actId="27636"/>
        <pc:sldMkLst>
          <pc:docMk/>
          <pc:sldMk cId="980008473" sldId="363"/>
        </pc:sldMkLst>
        <pc:spChg chg="mod">
          <ac:chgData name="Berkman, Benjamin (NIH/NHGRI) [E]" userId="c79a4139-0e6f-4b04-a238-f7409a6afc39" providerId="ADAL" clId="{CC4F2606-920B-4571-81F5-08D4232A0922}" dt="2024-09-18T18:22:59.263" v="418" actId="27636"/>
          <ac:spMkLst>
            <pc:docMk/>
            <pc:sldMk cId="980008473" sldId="363"/>
            <ac:spMk id="3" creationId="{2065ABC1-E80E-43DF-88A1-98AB342BF7B7}"/>
          </ac:spMkLst>
        </pc:spChg>
      </pc:sldChg>
      <pc:sldChg chg="addSp delSp modSp mod setBg modClrScheme modAnim chgLayout">
        <pc:chgData name="Berkman, Benjamin (NIH/NHGRI) [E]" userId="c79a4139-0e6f-4b04-a238-f7409a6afc39" providerId="ADAL" clId="{CC4F2606-920B-4571-81F5-08D4232A0922}" dt="2024-09-23T15:24:40.797" v="2798" actId="20577"/>
        <pc:sldMkLst>
          <pc:docMk/>
          <pc:sldMk cId="0" sldId="404"/>
        </pc:sldMkLst>
        <pc:spChg chg="add mod ord">
          <ac:chgData name="Berkman, Benjamin (NIH/NHGRI) [E]" userId="c79a4139-0e6f-4b04-a238-f7409a6afc39" providerId="ADAL" clId="{CC4F2606-920B-4571-81F5-08D4232A0922}" dt="2024-09-18T18:30:32.714" v="639" actId="20577"/>
          <ac:spMkLst>
            <pc:docMk/>
            <pc:sldMk cId="0" sldId="404"/>
            <ac:spMk id="3" creationId="{AF669BED-B560-2F8F-0265-935D8B33505C}"/>
          </ac:spMkLst>
        </pc:spChg>
        <pc:spChg chg="del">
          <ac:chgData name="Berkman, Benjamin (NIH/NHGRI) [E]" userId="c79a4139-0e6f-4b04-a238-f7409a6afc39" providerId="ADAL" clId="{CC4F2606-920B-4571-81F5-08D4232A0922}" dt="2024-09-18T18:26:25.600" v="535"/>
          <ac:spMkLst>
            <pc:docMk/>
            <pc:sldMk cId="0" sldId="404"/>
            <ac:spMk id="33793" creationId="{93E35B66-3EEE-A04F-8CA7-123238CCCD6A}"/>
          </ac:spMkLst>
        </pc:spChg>
        <pc:spChg chg="add del">
          <ac:chgData name="Berkman, Benjamin (NIH/NHGRI) [E]" userId="c79a4139-0e6f-4b04-a238-f7409a6afc39" providerId="ADAL" clId="{CC4F2606-920B-4571-81F5-08D4232A0922}" dt="2024-09-18T18:27:34.013" v="543" actId="26606"/>
          <ac:spMkLst>
            <pc:docMk/>
            <pc:sldMk cId="0" sldId="404"/>
            <ac:spMk id="46086" creationId="{2EBBDDEC-1132-000E-3D27-80DC87DFBF05}"/>
          </ac:spMkLst>
        </pc:spChg>
        <pc:spChg chg="add del">
          <ac:chgData name="Berkman, Benjamin (NIH/NHGRI) [E]" userId="c79a4139-0e6f-4b04-a238-f7409a6afc39" providerId="ADAL" clId="{CC4F2606-920B-4571-81F5-08D4232A0922}" dt="2024-09-18T18:27:34.013" v="543" actId="26606"/>
          <ac:spMkLst>
            <pc:docMk/>
            <pc:sldMk cId="0" sldId="404"/>
            <ac:spMk id="46089" creationId="{A3C210E6-A35A-4F68-8D60-801A019C75B8}"/>
          </ac:spMkLst>
        </pc:spChg>
        <pc:spChg chg="add del">
          <ac:chgData name="Berkman, Benjamin (NIH/NHGRI) [E]" userId="c79a4139-0e6f-4b04-a238-f7409a6afc39" providerId="ADAL" clId="{CC4F2606-920B-4571-81F5-08D4232A0922}" dt="2024-09-18T18:27:34.013" v="543" actId="26606"/>
          <ac:spMkLst>
            <pc:docMk/>
            <pc:sldMk cId="0" sldId="404"/>
            <ac:spMk id="46091" creationId="{AC0D06B0-F19C-459E-B221-A34B506FB5E3}"/>
          </ac:spMkLst>
        </pc:spChg>
        <pc:spChg chg="add del">
          <ac:chgData name="Berkman, Benjamin (NIH/NHGRI) [E]" userId="c79a4139-0e6f-4b04-a238-f7409a6afc39" providerId="ADAL" clId="{CC4F2606-920B-4571-81F5-08D4232A0922}" dt="2024-09-18T18:27:34.013" v="543" actId="26606"/>
          <ac:spMkLst>
            <pc:docMk/>
            <pc:sldMk cId="0" sldId="404"/>
            <ac:spMk id="46093" creationId="{345B26DA-1C6B-4C66-81C9-9C1877FC2DB1}"/>
          </ac:spMkLst>
        </pc:spChg>
        <pc:spChg chg="add del">
          <ac:chgData name="Berkman, Benjamin (NIH/NHGRI) [E]" userId="c79a4139-0e6f-4b04-a238-f7409a6afc39" providerId="ADAL" clId="{CC4F2606-920B-4571-81F5-08D4232A0922}" dt="2024-09-18T18:27:34.013" v="543" actId="26606"/>
          <ac:spMkLst>
            <pc:docMk/>
            <pc:sldMk cId="0" sldId="404"/>
            <ac:spMk id="46095" creationId="{98DE6C44-43F8-4DE4-AB81-66853FFEA09A}"/>
          </ac:spMkLst>
        </pc:spChg>
        <pc:spChg chg="add del">
          <ac:chgData name="Berkman, Benjamin (NIH/NHGRI) [E]" userId="c79a4139-0e6f-4b04-a238-f7409a6afc39" providerId="ADAL" clId="{CC4F2606-920B-4571-81F5-08D4232A0922}" dt="2024-09-18T18:27:34.013" v="543" actId="26606"/>
          <ac:spMkLst>
            <pc:docMk/>
            <pc:sldMk cId="0" sldId="404"/>
            <ac:spMk id="46097" creationId="{2409529B-9B56-4F10-BE4D-F934DB89E57E}"/>
          </ac:spMkLst>
        </pc:spChg>
        <pc:spChg chg="add del">
          <ac:chgData name="Berkman, Benjamin (NIH/NHGRI) [E]" userId="c79a4139-0e6f-4b04-a238-f7409a6afc39" providerId="ADAL" clId="{CC4F2606-920B-4571-81F5-08D4232A0922}" dt="2024-09-18T18:27:53.139" v="545" actId="26606"/>
          <ac:spMkLst>
            <pc:docMk/>
            <pc:sldMk cId="0" sldId="404"/>
            <ac:spMk id="46100" creationId="{124D6589-D047-4E3E-A34F-58CDBC7E3B00}"/>
          </ac:spMkLst>
        </pc:spChg>
        <pc:spChg chg="add del">
          <ac:chgData name="Berkman, Benjamin (NIH/NHGRI) [E]" userId="c79a4139-0e6f-4b04-a238-f7409a6afc39" providerId="ADAL" clId="{CC4F2606-920B-4571-81F5-08D4232A0922}" dt="2024-09-18T18:27:58.466" v="547" actId="26606"/>
          <ac:spMkLst>
            <pc:docMk/>
            <pc:sldMk cId="0" sldId="404"/>
            <ac:spMk id="46102" creationId="{F3385058-548A-00F5-AF3E-A0DE3ACD491D}"/>
          </ac:spMkLst>
        </pc:spChg>
        <pc:spChg chg="add del">
          <ac:chgData name="Berkman, Benjamin (NIH/NHGRI) [E]" userId="c79a4139-0e6f-4b04-a238-f7409a6afc39" providerId="ADAL" clId="{CC4F2606-920B-4571-81F5-08D4232A0922}" dt="2024-09-18T18:29:10.094" v="552" actId="26606"/>
          <ac:spMkLst>
            <pc:docMk/>
            <pc:sldMk cId="0" sldId="404"/>
            <ac:spMk id="46106" creationId="{91793900-90FA-49F2-B935-C199708F7935}"/>
          </ac:spMkLst>
        </pc:spChg>
        <pc:spChg chg="add del">
          <ac:chgData name="Berkman, Benjamin (NIH/NHGRI) [E]" userId="c79a4139-0e6f-4b04-a238-f7409a6afc39" providerId="ADAL" clId="{CC4F2606-920B-4571-81F5-08D4232A0922}" dt="2024-09-18T18:29:10.094" v="552" actId="26606"/>
          <ac:spMkLst>
            <pc:docMk/>
            <pc:sldMk cId="0" sldId="404"/>
            <ac:spMk id="46107" creationId="{A2CDF4EC-7B47-436E-927B-575404258573}"/>
          </ac:spMkLst>
        </pc:spChg>
        <pc:spChg chg="add del">
          <ac:chgData name="Berkman, Benjamin (NIH/NHGRI) [E]" userId="c79a4139-0e6f-4b04-a238-f7409a6afc39" providerId="ADAL" clId="{CC4F2606-920B-4571-81F5-08D4232A0922}" dt="2024-09-18T18:29:10.094" v="552" actId="26606"/>
          <ac:spMkLst>
            <pc:docMk/>
            <pc:sldMk cId="0" sldId="404"/>
            <ac:spMk id="46108" creationId="{EF273D9E-5BEA-459A-918F-AF5ACA258471}"/>
          </ac:spMkLst>
        </pc:spChg>
        <pc:spChg chg="add mod">
          <ac:chgData name="Berkman, Benjamin (NIH/NHGRI) [E]" userId="c79a4139-0e6f-4b04-a238-f7409a6afc39" providerId="ADAL" clId="{CC4F2606-920B-4571-81F5-08D4232A0922}" dt="2024-09-23T15:24:40.797" v="2798" actId="20577"/>
          <ac:spMkLst>
            <pc:docMk/>
            <pc:sldMk cId="0" sldId="404"/>
            <ac:spMk id="46109" creationId="{9FA3231D-8D33-68F4-CAD9-6D283AC11060}"/>
          </ac:spMkLst>
        </pc:spChg>
        <pc:spChg chg="add del">
          <ac:chgData name="Berkman, Benjamin (NIH/NHGRI) [E]" userId="c79a4139-0e6f-4b04-a238-f7409a6afc39" providerId="ADAL" clId="{CC4F2606-920B-4571-81F5-08D4232A0922}" dt="2024-09-18T18:29:10.094" v="552" actId="26606"/>
          <ac:spMkLst>
            <pc:docMk/>
            <pc:sldMk cId="0" sldId="404"/>
            <ac:spMk id="46110" creationId="{5DFA5EF5-56B1-49EE-B0BB-69B6399FAD9F}"/>
          </ac:spMkLst>
        </pc:spChg>
        <pc:spChg chg="add del">
          <ac:chgData name="Berkman, Benjamin (NIH/NHGRI) [E]" userId="c79a4139-0e6f-4b04-a238-f7409a6afc39" providerId="ADAL" clId="{CC4F2606-920B-4571-81F5-08D4232A0922}" dt="2024-09-18T18:29:10.078" v="551" actId="26606"/>
          <ac:spMkLst>
            <pc:docMk/>
            <pc:sldMk cId="0" sldId="404"/>
            <ac:spMk id="46115" creationId="{B3F59054-3394-4D87-8BD0-A28DCD47F1BC}"/>
          </ac:spMkLst>
        </pc:spChg>
        <pc:spChg chg="add del">
          <ac:chgData name="Berkman, Benjamin (NIH/NHGRI) [E]" userId="c79a4139-0e6f-4b04-a238-f7409a6afc39" providerId="ADAL" clId="{CC4F2606-920B-4571-81F5-08D4232A0922}" dt="2024-09-18T18:29:10.078" v="551" actId="26606"/>
          <ac:spMkLst>
            <pc:docMk/>
            <pc:sldMk cId="0" sldId="404"/>
            <ac:spMk id="46117" creationId="{2FE0ABA9-CAF1-4816-837D-5F28AAA08E0A}"/>
          </ac:spMkLst>
        </pc:spChg>
        <pc:spChg chg="add del">
          <ac:chgData name="Berkman, Benjamin (NIH/NHGRI) [E]" userId="c79a4139-0e6f-4b04-a238-f7409a6afc39" providerId="ADAL" clId="{CC4F2606-920B-4571-81F5-08D4232A0922}" dt="2024-09-18T18:29:10.078" v="551" actId="26606"/>
          <ac:spMkLst>
            <pc:docMk/>
            <pc:sldMk cId="0" sldId="404"/>
            <ac:spMk id="46119" creationId="{BC8B9C14-70F0-4F42-85FF-0DD3D5A585A5}"/>
          </ac:spMkLst>
        </pc:spChg>
        <pc:spChg chg="add del">
          <ac:chgData name="Berkman, Benjamin (NIH/NHGRI) [E]" userId="c79a4139-0e6f-4b04-a238-f7409a6afc39" providerId="ADAL" clId="{CC4F2606-920B-4571-81F5-08D4232A0922}" dt="2024-09-18T18:29:10.078" v="551" actId="26606"/>
          <ac:spMkLst>
            <pc:docMk/>
            <pc:sldMk cId="0" sldId="404"/>
            <ac:spMk id="46121" creationId="{98DE6C44-43F8-4DE4-AB81-66853FFEA09A}"/>
          </ac:spMkLst>
        </pc:spChg>
        <pc:spChg chg="add del">
          <ac:chgData name="Berkman, Benjamin (NIH/NHGRI) [E]" userId="c79a4139-0e6f-4b04-a238-f7409a6afc39" providerId="ADAL" clId="{CC4F2606-920B-4571-81F5-08D4232A0922}" dt="2024-09-18T18:29:10.078" v="551" actId="26606"/>
          <ac:spMkLst>
            <pc:docMk/>
            <pc:sldMk cId="0" sldId="404"/>
            <ac:spMk id="46123" creationId="{2409529B-9B56-4F10-BE4D-F934DB89E57E}"/>
          </ac:spMkLst>
        </pc:spChg>
        <pc:spChg chg="add del">
          <ac:chgData name="Berkman, Benjamin (NIH/NHGRI) [E]" userId="c79a4139-0e6f-4b04-a238-f7409a6afc39" providerId="ADAL" clId="{CC4F2606-920B-4571-81F5-08D4232A0922}" dt="2024-09-18T18:29:26.920" v="555" actId="26606"/>
          <ac:spMkLst>
            <pc:docMk/>
            <pc:sldMk cId="0" sldId="404"/>
            <ac:spMk id="46125" creationId="{7B0EAC71-1588-4F05-B8F6-39B63FC638B6}"/>
          </ac:spMkLst>
        </pc:spChg>
        <pc:spChg chg="add del">
          <ac:chgData name="Berkman, Benjamin (NIH/NHGRI) [E]" userId="c79a4139-0e6f-4b04-a238-f7409a6afc39" providerId="ADAL" clId="{CC4F2606-920B-4571-81F5-08D4232A0922}" dt="2024-09-18T18:29:26.920" v="555" actId="26606"/>
          <ac:spMkLst>
            <pc:docMk/>
            <pc:sldMk cId="0" sldId="404"/>
            <ac:spMk id="46126" creationId="{B7D0ACE8-8ED8-4CA7-9DDB-B725E80C045F}"/>
          </ac:spMkLst>
        </pc:spChg>
        <pc:spChg chg="add del">
          <ac:chgData name="Berkman, Benjamin (NIH/NHGRI) [E]" userId="c79a4139-0e6f-4b04-a238-f7409a6afc39" providerId="ADAL" clId="{CC4F2606-920B-4571-81F5-08D4232A0922}" dt="2024-09-18T18:29:26.920" v="555" actId="26606"/>
          <ac:spMkLst>
            <pc:docMk/>
            <pc:sldMk cId="0" sldId="404"/>
            <ac:spMk id="46127" creationId="{9864AAEA-8DC4-4D15-864C-B53C5B4CCEE0}"/>
          </ac:spMkLst>
        </pc:spChg>
        <pc:spChg chg="add del">
          <ac:chgData name="Berkman, Benjamin (NIH/NHGRI) [E]" userId="c79a4139-0e6f-4b04-a238-f7409a6afc39" providerId="ADAL" clId="{CC4F2606-920B-4571-81F5-08D4232A0922}" dt="2024-09-18T18:29:26.920" v="555" actId="26606"/>
          <ac:spMkLst>
            <pc:docMk/>
            <pc:sldMk cId="0" sldId="404"/>
            <ac:spMk id="46128" creationId="{E82F361B-984A-43B6-AFE8-1F14394284E4}"/>
          </ac:spMkLst>
        </pc:spChg>
        <pc:spChg chg="add del">
          <ac:chgData name="Berkman, Benjamin (NIH/NHGRI) [E]" userId="c79a4139-0e6f-4b04-a238-f7409a6afc39" providerId="ADAL" clId="{CC4F2606-920B-4571-81F5-08D4232A0922}" dt="2024-09-18T18:29:26.920" v="555" actId="26606"/>
          <ac:spMkLst>
            <pc:docMk/>
            <pc:sldMk cId="0" sldId="404"/>
            <ac:spMk id="46129" creationId="{4F2A6A32-9ADF-4DD4-AEA5-0D1FF0F8B490}"/>
          </ac:spMkLst>
        </pc:spChg>
        <pc:spChg chg="add">
          <ac:chgData name="Berkman, Benjamin (NIH/NHGRI) [E]" userId="c79a4139-0e6f-4b04-a238-f7409a6afc39" providerId="ADAL" clId="{CC4F2606-920B-4571-81F5-08D4232A0922}" dt="2024-09-18T18:29:26.920" v="555" actId="26606"/>
          <ac:spMkLst>
            <pc:docMk/>
            <pc:sldMk cId="0" sldId="404"/>
            <ac:spMk id="46134" creationId="{1575FCDF-9379-4936-90E8-B54AEF4833C9}"/>
          </ac:spMkLst>
        </pc:spChg>
        <pc:spChg chg="add">
          <ac:chgData name="Berkman, Benjamin (NIH/NHGRI) [E]" userId="c79a4139-0e6f-4b04-a238-f7409a6afc39" providerId="ADAL" clId="{CC4F2606-920B-4571-81F5-08D4232A0922}" dt="2024-09-18T18:29:26.920" v="555" actId="26606"/>
          <ac:spMkLst>
            <pc:docMk/>
            <pc:sldMk cId="0" sldId="404"/>
            <ac:spMk id="46136" creationId="{5C88C0A4-98F7-318B-4605-6A13155890F7}"/>
          </ac:spMkLst>
        </pc:spChg>
        <pc:grpChg chg="add del">
          <ac:chgData name="Berkman, Benjamin (NIH/NHGRI) [E]" userId="c79a4139-0e6f-4b04-a238-f7409a6afc39" providerId="ADAL" clId="{CC4F2606-920B-4571-81F5-08D4232A0922}" dt="2024-09-18T18:27:58.466" v="547" actId="26606"/>
          <ac:grpSpMkLst>
            <pc:docMk/>
            <pc:sldMk cId="0" sldId="404"/>
            <ac:grpSpMk id="46103" creationId="{360ABAB5-F0ED-1EAD-3BE4-2CA2485A67E8}"/>
          </ac:grpSpMkLst>
        </pc:grpChg>
        <pc:picChg chg="add mod ord">
          <ac:chgData name="Berkman, Benjamin (NIH/NHGRI) [E]" userId="c79a4139-0e6f-4b04-a238-f7409a6afc39" providerId="ADAL" clId="{CC4F2606-920B-4571-81F5-08D4232A0922}" dt="2024-09-18T18:29:26.920" v="555" actId="26606"/>
          <ac:picMkLst>
            <pc:docMk/>
            <pc:sldMk cId="0" sldId="404"/>
            <ac:picMk id="2" creationId="{88DA7333-2079-8261-A3E6-AAC70AECC2DF}"/>
          </ac:picMkLst>
        </pc:picChg>
        <pc:picChg chg="add del mod ord">
          <ac:chgData name="Berkman, Benjamin (NIH/NHGRI) [E]" userId="c79a4139-0e6f-4b04-a238-f7409a6afc39" providerId="ADAL" clId="{CC4F2606-920B-4571-81F5-08D4232A0922}" dt="2024-09-18T18:28:23.394" v="549" actId="478"/>
          <ac:picMkLst>
            <pc:docMk/>
            <pc:sldMk cId="0" sldId="404"/>
            <ac:picMk id="4" creationId="{650046B8-E50A-E64E-84FF-2A7A50B40800}"/>
          </ac:picMkLst>
        </pc:picChg>
        <pc:picChg chg="mod ord">
          <ac:chgData name="Berkman, Benjamin (NIH/NHGRI) [E]" userId="c79a4139-0e6f-4b04-a238-f7409a6afc39" providerId="ADAL" clId="{CC4F2606-920B-4571-81F5-08D4232A0922}" dt="2024-09-18T18:29:26.920" v="555" actId="26606"/>
          <ac:picMkLst>
            <pc:docMk/>
            <pc:sldMk cId="0" sldId="404"/>
            <ac:picMk id="33794" creationId="{8915242D-5840-6D44-B1AC-013479454F64}"/>
          </ac:picMkLst>
        </pc:picChg>
        <pc:picChg chg="add mod ord">
          <ac:chgData name="Berkman, Benjamin (NIH/NHGRI) [E]" userId="c79a4139-0e6f-4b04-a238-f7409a6afc39" providerId="ADAL" clId="{CC4F2606-920B-4571-81F5-08D4232A0922}" dt="2024-09-18T18:29:26.920" v="555" actId="26606"/>
          <ac:picMkLst>
            <pc:docMk/>
            <pc:sldMk cId="0" sldId="404"/>
            <ac:picMk id="46082" creationId="{6633BA10-69D7-F44F-A156-8B8DCCD5075C}"/>
          </ac:picMkLst>
        </pc:picChg>
        <pc:cxnChg chg="add del">
          <ac:chgData name="Berkman, Benjamin (NIH/NHGRI) [E]" userId="c79a4139-0e6f-4b04-a238-f7409a6afc39" providerId="ADAL" clId="{CC4F2606-920B-4571-81F5-08D4232A0922}" dt="2024-09-18T18:27:53.139" v="545" actId="26606"/>
          <ac:cxnSpMkLst>
            <pc:docMk/>
            <pc:sldMk cId="0" sldId="404"/>
            <ac:cxnSpMk id="46099" creationId="{1503BFE4-729B-D9D0-C17B-501E6AF1127A}"/>
          </ac:cxnSpMkLst>
        </pc:cxnChg>
      </pc:sldChg>
      <pc:sldChg chg="del">
        <pc:chgData name="Berkman, Benjamin (NIH/NHGRI) [E]" userId="c79a4139-0e6f-4b04-a238-f7409a6afc39" providerId="ADAL" clId="{CC4F2606-920B-4571-81F5-08D4232A0922}" dt="2024-09-18T18:16:58.605" v="210" actId="47"/>
        <pc:sldMkLst>
          <pc:docMk/>
          <pc:sldMk cId="0" sldId="413"/>
        </pc:sldMkLst>
      </pc:sldChg>
      <pc:sldChg chg="modSp del mod">
        <pc:chgData name="Berkman, Benjamin (NIH/NHGRI) [E]" userId="c79a4139-0e6f-4b04-a238-f7409a6afc39" providerId="ADAL" clId="{CC4F2606-920B-4571-81F5-08D4232A0922}" dt="2024-09-18T18:36:28.224" v="786" actId="47"/>
        <pc:sldMkLst>
          <pc:docMk/>
          <pc:sldMk cId="0" sldId="550"/>
        </pc:sldMkLst>
        <pc:spChg chg="mod">
          <ac:chgData name="Berkman, Benjamin (NIH/NHGRI) [E]" userId="c79a4139-0e6f-4b04-a238-f7409a6afc39" providerId="ADAL" clId="{CC4F2606-920B-4571-81F5-08D4232A0922}" dt="2024-09-18T18:33:33.228" v="641" actId="27636"/>
          <ac:spMkLst>
            <pc:docMk/>
            <pc:sldMk cId="0" sldId="550"/>
            <ac:spMk id="3" creationId="{262C87CA-F5A1-B299-D186-2BB739450C99}"/>
          </ac:spMkLst>
        </pc:spChg>
      </pc:sldChg>
      <pc:sldChg chg="modSp mod">
        <pc:chgData name="Berkman, Benjamin (NIH/NHGRI) [E]" userId="c79a4139-0e6f-4b04-a238-f7409a6afc39" providerId="ADAL" clId="{CC4F2606-920B-4571-81F5-08D4232A0922}" dt="2024-09-18T18:02:12.454" v="55" actId="27636"/>
        <pc:sldMkLst>
          <pc:docMk/>
          <pc:sldMk cId="3996844457" sldId="565"/>
        </pc:sldMkLst>
        <pc:spChg chg="mod">
          <ac:chgData name="Berkman, Benjamin (NIH/NHGRI) [E]" userId="c79a4139-0e6f-4b04-a238-f7409a6afc39" providerId="ADAL" clId="{CC4F2606-920B-4571-81F5-08D4232A0922}" dt="2024-09-18T18:02:12.454" v="55" actId="27636"/>
          <ac:spMkLst>
            <pc:docMk/>
            <pc:sldMk cId="3996844457" sldId="565"/>
            <ac:spMk id="2" creationId="{00000000-0000-0000-0000-000000000000}"/>
          </ac:spMkLst>
        </pc:spChg>
      </pc:sldChg>
      <pc:sldChg chg="modSp mod modAnim">
        <pc:chgData name="Berkman, Benjamin (NIH/NHGRI) [E]" userId="c79a4139-0e6f-4b04-a238-f7409a6afc39" providerId="ADAL" clId="{CC4F2606-920B-4571-81F5-08D4232A0922}" dt="2024-09-23T15:18:57.020" v="2777"/>
        <pc:sldMkLst>
          <pc:docMk/>
          <pc:sldMk cId="420145499" sldId="569"/>
        </pc:sldMkLst>
        <pc:spChg chg="mod">
          <ac:chgData name="Berkman, Benjamin (NIH/NHGRI) [E]" userId="c79a4139-0e6f-4b04-a238-f7409a6afc39" providerId="ADAL" clId="{CC4F2606-920B-4571-81F5-08D4232A0922}" dt="2024-09-23T15:18:29.981" v="2776" actId="20578"/>
          <ac:spMkLst>
            <pc:docMk/>
            <pc:sldMk cId="420145499" sldId="569"/>
            <ac:spMk id="2" creationId="{8B959391-B530-3C49-9571-DC6DE389A979}"/>
          </ac:spMkLst>
        </pc:spChg>
      </pc:sldChg>
      <pc:sldChg chg="add del">
        <pc:chgData name="Berkman, Benjamin (NIH/NHGRI) [E]" userId="c79a4139-0e6f-4b04-a238-f7409a6afc39" providerId="ADAL" clId="{CC4F2606-920B-4571-81F5-08D4232A0922}" dt="2024-09-18T18:15:24.793" v="207" actId="47"/>
        <pc:sldMkLst>
          <pc:docMk/>
          <pc:sldMk cId="243707585" sldId="597"/>
        </pc:sldMkLst>
      </pc:sldChg>
      <pc:sldChg chg="del">
        <pc:chgData name="Berkman, Benjamin (NIH/NHGRI) [E]" userId="c79a4139-0e6f-4b04-a238-f7409a6afc39" providerId="ADAL" clId="{CC4F2606-920B-4571-81F5-08D4232A0922}" dt="2024-09-18T18:15:07.664" v="205" actId="2696"/>
        <pc:sldMkLst>
          <pc:docMk/>
          <pc:sldMk cId="1394666116" sldId="597"/>
        </pc:sldMkLst>
      </pc:sldChg>
      <pc:sldChg chg="addSp modSp mod ord">
        <pc:chgData name="Berkman, Benjamin (NIH/NHGRI) [E]" userId="c79a4139-0e6f-4b04-a238-f7409a6afc39" providerId="ADAL" clId="{CC4F2606-920B-4571-81F5-08D4232A0922}" dt="2024-09-18T19:40:19.133" v="907"/>
        <pc:sldMkLst>
          <pc:docMk/>
          <pc:sldMk cId="1420696415" sldId="599"/>
        </pc:sldMkLst>
        <pc:picChg chg="mod">
          <ac:chgData name="Berkman, Benjamin (NIH/NHGRI) [E]" userId="c79a4139-0e6f-4b04-a238-f7409a6afc39" providerId="ADAL" clId="{CC4F2606-920B-4571-81F5-08D4232A0922}" dt="2024-09-18T19:07:31.686" v="905" actId="14100"/>
          <ac:picMkLst>
            <pc:docMk/>
            <pc:sldMk cId="1420696415" sldId="599"/>
            <ac:picMk id="4" creationId="{7B389B63-AA7B-83A3-10D4-325E062F4712}"/>
          </ac:picMkLst>
        </pc:picChg>
        <pc:picChg chg="add mod">
          <ac:chgData name="Berkman, Benjamin (NIH/NHGRI) [E]" userId="c79a4139-0e6f-4b04-a238-f7409a6afc39" providerId="ADAL" clId="{CC4F2606-920B-4571-81F5-08D4232A0922}" dt="2024-09-18T19:07:25.932" v="903" actId="1076"/>
          <ac:picMkLst>
            <pc:docMk/>
            <pc:sldMk cId="1420696415" sldId="599"/>
            <ac:picMk id="6" creationId="{BE357CAB-935C-00EA-6EFC-62F4DE4D47AC}"/>
          </ac:picMkLst>
        </pc:picChg>
      </pc:sldChg>
      <pc:sldChg chg="addSp delSp modSp new mod modClrScheme chgLayout">
        <pc:chgData name="Berkman, Benjamin (NIH/NHGRI) [E]" userId="c79a4139-0e6f-4b04-a238-f7409a6afc39" providerId="ADAL" clId="{CC4F2606-920B-4571-81F5-08D4232A0922}" dt="2024-09-18T17:56:24.021" v="53" actId="1076"/>
        <pc:sldMkLst>
          <pc:docMk/>
          <pc:sldMk cId="618132365" sldId="600"/>
        </pc:sldMkLst>
        <pc:spChg chg="del mod ord">
          <ac:chgData name="Berkman, Benjamin (NIH/NHGRI) [E]" userId="c79a4139-0e6f-4b04-a238-f7409a6afc39" providerId="ADAL" clId="{CC4F2606-920B-4571-81F5-08D4232A0922}" dt="2024-09-18T17:49:28.040" v="1" actId="700"/>
          <ac:spMkLst>
            <pc:docMk/>
            <pc:sldMk cId="618132365" sldId="600"/>
            <ac:spMk id="2" creationId="{0B9253EB-55CB-13A7-0E19-759579DD73D0}"/>
          </ac:spMkLst>
        </pc:spChg>
        <pc:spChg chg="del mod ord">
          <ac:chgData name="Berkman, Benjamin (NIH/NHGRI) [E]" userId="c79a4139-0e6f-4b04-a238-f7409a6afc39" providerId="ADAL" clId="{CC4F2606-920B-4571-81F5-08D4232A0922}" dt="2024-09-18T17:49:28.040" v="1" actId="700"/>
          <ac:spMkLst>
            <pc:docMk/>
            <pc:sldMk cId="618132365" sldId="600"/>
            <ac:spMk id="3" creationId="{D38F3BE8-4BC8-8FB4-551B-43BAC187DC01}"/>
          </ac:spMkLst>
        </pc:spChg>
        <pc:spChg chg="mod ord">
          <ac:chgData name="Berkman, Benjamin (NIH/NHGRI) [E]" userId="c79a4139-0e6f-4b04-a238-f7409a6afc39" providerId="ADAL" clId="{CC4F2606-920B-4571-81F5-08D4232A0922}" dt="2024-09-18T17:50:49.580" v="18" actId="26606"/>
          <ac:spMkLst>
            <pc:docMk/>
            <pc:sldMk cId="618132365" sldId="600"/>
            <ac:spMk id="4" creationId="{0129E705-CC7C-C67A-E4A3-ACF53FEF568B}"/>
          </ac:spMkLst>
        </pc:spChg>
        <pc:spChg chg="add mod ord">
          <ac:chgData name="Berkman, Benjamin (NIH/NHGRI) [E]" userId="c79a4139-0e6f-4b04-a238-f7409a6afc39" providerId="ADAL" clId="{CC4F2606-920B-4571-81F5-08D4232A0922}" dt="2024-09-18T17:50:49.580" v="18" actId="26606"/>
          <ac:spMkLst>
            <pc:docMk/>
            <pc:sldMk cId="618132365" sldId="600"/>
            <ac:spMk id="5" creationId="{A71A3AD6-4E32-1851-316D-E1C93A013834}"/>
          </ac:spMkLst>
        </pc:spChg>
        <pc:spChg chg="add del mod ord">
          <ac:chgData name="Berkman, Benjamin (NIH/NHGRI) [E]" userId="c79a4139-0e6f-4b04-a238-f7409a6afc39" providerId="ADAL" clId="{CC4F2606-920B-4571-81F5-08D4232A0922}" dt="2024-09-18T17:50:12.918" v="13"/>
          <ac:spMkLst>
            <pc:docMk/>
            <pc:sldMk cId="618132365" sldId="600"/>
            <ac:spMk id="6" creationId="{2026D058-8047-E98A-B531-6DC987456318}"/>
          </ac:spMkLst>
        </pc:spChg>
        <pc:spChg chg="add mod">
          <ac:chgData name="Berkman, Benjamin (NIH/NHGRI) [E]" userId="c79a4139-0e6f-4b04-a238-f7409a6afc39" providerId="ADAL" clId="{CC4F2606-920B-4571-81F5-08D4232A0922}" dt="2024-09-18T17:49:46.403" v="12"/>
          <ac:spMkLst>
            <pc:docMk/>
            <pc:sldMk cId="618132365" sldId="600"/>
            <ac:spMk id="7" creationId="{4AAAC8D4-8A6C-640B-3AAC-6C637C661E69}"/>
          </ac:spMkLst>
        </pc:spChg>
        <pc:spChg chg="add del">
          <ac:chgData name="Berkman, Benjamin (NIH/NHGRI) [E]" userId="c79a4139-0e6f-4b04-a238-f7409a6afc39" providerId="ADAL" clId="{CC4F2606-920B-4571-81F5-08D4232A0922}" dt="2024-09-18T17:54:06.742" v="25"/>
          <ac:spMkLst>
            <pc:docMk/>
            <pc:sldMk cId="618132365" sldId="600"/>
            <ac:spMk id="10" creationId="{B1483261-1F7D-2683-692D-C4C7E9B6CAD5}"/>
          </ac:spMkLst>
        </pc:spChg>
        <pc:spChg chg="add del mod">
          <ac:chgData name="Berkman, Benjamin (NIH/NHGRI) [E]" userId="c79a4139-0e6f-4b04-a238-f7409a6afc39" providerId="ADAL" clId="{CC4F2606-920B-4571-81F5-08D4232A0922}" dt="2024-09-18T17:54:38.750" v="36" actId="478"/>
          <ac:spMkLst>
            <pc:docMk/>
            <pc:sldMk cId="618132365" sldId="600"/>
            <ac:spMk id="12" creationId="{4ADC61B8-88B4-AB83-DFAE-01F118F12684}"/>
          </ac:spMkLst>
        </pc:spChg>
        <pc:spChg chg="add del mod">
          <ac:chgData name="Berkman, Benjamin (NIH/NHGRI) [E]" userId="c79a4139-0e6f-4b04-a238-f7409a6afc39" providerId="ADAL" clId="{CC4F2606-920B-4571-81F5-08D4232A0922}" dt="2024-09-18T17:50:56.431" v="19" actId="478"/>
          <ac:spMkLst>
            <pc:docMk/>
            <pc:sldMk cId="618132365" sldId="600"/>
            <ac:spMk id="13" creationId="{E95DB076-30C1-40D5-3F2F-392113666368}"/>
          </ac:spMkLst>
        </pc:spChg>
        <pc:picChg chg="add del mod">
          <ac:chgData name="Berkman, Benjamin (NIH/NHGRI) [E]" userId="c79a4139-0e6f-4b04-a238-f7409a6afc39" providerId="ADAL" clId="{CC4F2606-920B-4571-81F5-08D4232A0922}" dt="2024-09-18T17:54:26.545" v="32" actId="478"/>
          <ac:picMkLst>
            <pc:docMk/>
            <pc:sldMk cId="618132365" sldId="600"/>
            <ac:picMk id="8" creationId="{AFBA46C3-27F9-FBE5-1B4D-5DF319B6A8F3}"/>
          </ac:picMkLst>
        </pc:picChg>
        <pc:picChg chg="add mod">
          <ac:chgData name="Berkman, Benjamin (NIH/NHGRI) [E]" userId="c79a4139-0e6f-4b04-a238-f7409a6afc39" providerId="ADAL" clId="{CC4F2606-920B-4571-81F5-08D4232A0922}" dt="2024-09-18T17:56:20.959" v="52" actId="1076"/>
          <ac:picMkLst>
            <pc:docMk/>
            <pc:sldMk cId="618132365" sldId="600"/>
            <ac:picMk id="9" creationId="{5B4FCF7F-AD9F-1D2E-D47D-601AB247367F}"/>
          </ac:picMkLst>
        </pc:picChg>
        <pc:picChg chg="add mod">
          <ac:chgData name="Berkman, Benjamin (NIH/NHGRI) [E]" userId="c79a4139-0e6f-4b04-a238-f7409a6afc39" providerId="ADAL" clId="{CC4F2606-920B-4571-81F5-08D4232A0922}" dt="2024-09-18T17:56:24.021" v="53" actId="1076"/>
          <ac:picMkLst>
            <pc:docMk/>
            <pc:sldMk cId="618132365" sldId="600"/>
            <ac:picMk id="14" creationId="{77EA9C0F-C8A3-9896-0BA0-66C50B91CEAF}"/>
          </ac:picMkLst>
        </pc:picChg>
      </pc:sldChg>
      <pc:sldChg chg="addSp delSp modSp new">
        <pc:chgData name="Berkman, Benjamin (NIH/NHGRI) [E]" userId="c79a4139-0e6f-4b04-a238-f7409a6afc39" providerId="ADAL" clId="{CC4F2606-920B-4571-81F5-08D4232A0922}" dt="2024-09-18T19:46:53.538" v="933"/>
        <pc:sldMkLst>
          <pc:docMk/>
          <pc:sldMk cId="98590563" sldId="601"/>
        </pc:sldMkLst>
        <pc:spChg chg="del">
          <ac:chgData name="Berkman, Benjamin (NIH/NHGRI) [E]" userId="c79a4139-0e6f-4b04-a238-f7409a6afc39" providerId="ADAL" clId="{CC4F2606-920B-4571-81F5-08D4232A0922}" dt="2024-09-18T19:46:53.538" v="933"/>
          <ac:spMkLst>
            <pc:docMk/>
            <pc:sldMk cId="98590563" sldId="601"/>
            <ac:spMk id="2" creationId="{58B04A25-0238-C904-23E8-90106CE83926}"/>
          </ac:spMkLst>
        </pc:spChg>
        <pc:picChg chg="add mod">
          <ac:chgData name="Berkman, Benjamin (NIH/NHGRI) [E]" userId="c79a4139-0e6f-4b04-a238-f7409a6afc39" providerId="ADAL" clId="{CC4F2606-920B-4571-81F5-08D4232A0922}" dt="2024-09-18T19:46:53.538" v="933"/>
          <ac:picMkLst>
            <pc:docMk/>
            <pc:sldMk cId="98590563" sldId="601"/>
            <ac:picMk id="5" creationId="{B35C206F-87F1-6AE6-C51D-D9F1DE53EF10}"/>
          </ac:picMkLst>
        </pc:picChg>
      </pc:sldChg>
      <pc:sldChg chg="new del">
        <pc:chgData name="Berkman, Benjamin (NIH/NHGRI) [E]" userId="c79a4139-0e6f-4b04-a238-f7409a6afc39" providerId="ADAL" clId="{CC4F2606-920B-4571-81F5-08D4232A0922}" dt="2024-09-18T19:46:23.773" v="930" actId="47"/>
        <pc:sldMkLst>
          <pc:docMk/>
          <pc:sldMk cId="186163173" sldId="601"/>
        </pc:sldMkLst>
      </pc:sldChg>
      <pc:sldChg chg="new del">
        <pc:chgData name="Berkman, Benjamin (NIH/NHGRI) [E]" userId="c79a4139-0e6f-4b04-a238-f7409a6afc39" providerId="ADAL" clId="{CC4F2606-920B-4571-81F5-08D4232A0922}" dt="2024-09-18T18:34:05.828" v="643" actId="47"/>
        <pc:sldMkLst>
          <pc:docMk/>
          <pc:sldMk cId="1943245746" sldId="601"/>
        </pc:sldMkLst>
      </pc:sldChg>
      <pc:sldChg chg="addSp delSp modSp new">
        <pc:chgData name="Berkman, Benjamin (NIH/NHGRI) [E]" userId="c79a4139-0e6f-4b04-a238-f7409a6afc39" providerId="ADAL" clId="{CC4F2606-920B-4571-81F5-08D4232A0922}" dt="2024-09-18T19:47:12.994" v="936"/>
        <pc:sldMkLst>
          <pc:docMk/>
          <pc:sldMk cId="1901004222" sldId="602"/>
        </pc:sldMkLst>
        <pc:spChg chg="del">
          <ac:chgData name="Berkman, Benjamin (NIH/NHGRI) [E]" userId="c79a4139-0e6f-4b04-a238-f7409a6afc39" providerId="ADAL" clId="{CC4F2606-920B-4571-81F5-08D4232A0922}" dt="2024-09-18T19:47:12.994" v="936"/>
          <ac:spMkLst>
            <pc:docMk/>
            <pc:sldMk cId="1901004222" sldId="602"/>
            <ac:spMk id="2" creationId="{1C429A51-AF39-33F9-9E11-24C43D370CEF}"/>
          </ac:spMkLst>
        </pc:spChg>
        <pc:picChg chg="add mod">
          <ac:chgData name="Berkman, Benjamin (NIH/NHGRI) [E]" userId="c79a4139-0e6f-4b04-a238-f7409a6afc39" providerId="ADAL" clId="{CC4F2606-920B-4571-81F5-08D4232A0922}" dt="2024-09-18T19:47:12.994" v="936"/>
          <ac:picMkLst>
            <pc:docMk/>
            <pc:sldMk cId="1901004222" sldId="602"/>
            <ac:picMk id="5" creationId="{08F1B7C3-49C8-8CF5-DF5C-1F01909A2835}"/>
          </ac:picMkLst>
        </pc:picChg>
      </pc:sldChg>
      <pc:sldChg chg="addSp delSp modSp new mod modClrScheme chgLayout">
        <pc:chgData name="Berkman, Benjamin (NIH/NHGRI) [E]" userId="c79a4139-0e6f-4b04-a238-f7409a6afc39" providerId="ADAL" clId="{CC4F2606-920B-4571-81F5-08D4232A0922}" dt="2024-09-18T19:59:57.564" v="1338" actId="20577"/>
        <pc:sldMkLst>
          <pc:docMk/>
          <pc:sldMk cId="138628784" sldId="603"/>
        </pc:sldMkLst>
        <pc:spChg chg="del mod ord">
          <ac:chgData name="Berkman, Benjamin (NIH/NHGRI) [E]" userId="c79a4139-0e6f-4b04-a238-f7409a6afc39" providerId="ADAL" clId="{CC4F2606-920B-4571-81F5-08D4232A0922}" dt="2024-09-18T19:55:16.052" v="973" actId="700"/>
          <ac:spMkLst>
            <pc:docMk/>
            <pc:sldMk cId="138628784" sldId="603"/>
            <ac:spMk id="2" creationId="{B9BBCBFB-8A7B-95B1-3FB2-F85B68628362}"/>
          </ac:spMkLst>
        </pc:spChg>
        <pc:spChg chg="mod ord">
          <ac:chgData name="Berkman, Benjamin (NIH/NHGRI) [E]" userId="c79a4139-0e6f-4b04-a238-f7409a6afc39" providerId="ADAL" clId="{CC4F2606-920B-4571-81F5-08D4232A0922}" dt="2024-09-18T19:55:16.052" v="973" actId="700"/>
          <ac:spMkLst>
            <pc:docMk/>
            <pc:sldMk cId="138628784" sldId="603"/>
            <ac:spMk id="3" creationId="{61DCDAD5-53FC-E4EF-3E9B-20CBE49A38B1}"/>
          </ac:spMkLst>
        </pc:spChg>
        <pc:spChg chg="add mod ord">
          <ac:chgData name="Berkman, Benjamin (NIH/NHGRI) [E]" userId="c79a4139-0e6f-4b04-a238-f7409a6afc39" providerId="ADAL" clId="{CC4F2606-920B-4571-81F5-08D4232A0922}" dt="2024-09-18T19:56:06.986" v="991" actId="20577"/>
          <ac:spMkLst>
            <pc:docMk/>
            <pc:sldMk cId="138628784" sldId="603"/>
            <ac:spMk id="4" creationId="{BE3CCB81-EF57-902B-29D4-46D362F5FE48}"/>
          </ac:spMkLst>
        </pc:spChg>
        <pc:spChg chg="add mod ord">
          <ac:chgData name="Berkman, Benjamin (NIH/NHGRI) [E]" userId="c79a4139-0e6f-4b04-a238-f7409a6afc39" providerId="ADAL" clId="{CC4F2606-920B-4571-81F5-08D4232A0922}" dt="2024-09-18T19:59:57.564" v="1338" actId="20577"/>
          <ac:spMkLst>
            <pc:docMk/>
            <pc:sldMk cId="138628784" sldId="603"/>
            <ac:spMk id="5" creationId="{42BF0F3C-469E-6B1F-7FC6-7E855D1767CB}"/>
          </ac:spMkLst>
        </pc:spChg>
      </pc:sldChg>
      <pc:sldChg chg="new del">
        <pc:chgData name="Berkman, Benjamin (NIH/NHGRI) [E]" userId="c79a4139-0e6f-4b04-a238-f7409a6afc39" providerId="ADAL" clId="{CC4F2606-920B-4571-81F5-08D4232A0922}" dt="2024-09-18T19:51:59.305" v="956" actId="47"/>
        <pc:sldMkLst>
          <pc:docMk/>
          <pc:sldMk cId="1249230771" sldId="603"/>
        </pc:sldMkLst>
      </pc:sldChg>
      <pc:sldChg chg="addSp delSp modSp new mod modClrScheme chgLayout">
        <pc:chgData name="Berkman, Benjamin (NIH/NHGRI) [E]" userId="c79a4139-0e6f-4b04-a238-f7409a6afc39" providerId="ADAL" clId="{CC4F2606-920B-4571-81F5-08D4232A0922}" dt="2024-09-18T20:10:40.205" v="1986" actId="20577"/>
        <pc:sldMkLst>
          <pc:docMk/>
          <pc:sldMk cId="1875910825" sldId="604"/>
        </pc:sldMkLst>
        <pc:spChg chg="del mod ord">
          <ac:chgData name="Berkman, Benjamin (NIH/NHGRI) [E]" userId="c79a4139-0e6f-4b04-a238-f7409a6afc39" providerId="ADAL" clId="{CC4F2606-920B-4571-81F5-08D4232A0922}" dt="2024-09-18T20:05:32.658" v="1555" actId="700"/>
          <ac:spMkLst>
            <pc:docMk/>
            <pc:sldMk cId="1875910825" sldId="604"/>
            <ac:spMk id="2" creationId="{4E4A3B6F-7F81-B6D3-903C-6BDE593018D1}"/>
          </ac:spMkLst>
        </pc:spChg>
        <pc:spChg chg="del mod ord">
          <ac:chgData name="Berkman, Benjamin (NIH/NHGRI) [E]" userId="c79a4139-0e6f-4b04-a238-f7409a6afc39" providerId="ADAL" clId="{CC4F2606-920B-4571-81F5-08D4232A0922}" dt="2024-09-18T20:05:32.658" v="1555" actId="700"/>
          <ac:spMkLst>
            <pc:docMk/>
            <pc:sldMk cId="1875910825" sldId="604"/>
            <ac:spMk id="3" creationId="{501F2086-606E-5D48-BF88-5BE42E91CC7D}"/>
          </ac:spMkLst>
        </pc:spChg>
        <pc:spChg chg="mod ord">
          <ac:chgData name="Berkman, Benjamin (NIH/NHGRI) [E]" userId="c79a4139-0e6f-4b04-a238-f7409a6afc39" providerId="ADAL" clId="{CC4F2606-920B-4571-81F5-08D4232A0922}" dt="2024-09-18T20:05:34.633" v="1556" actId="700"/>
          <ac:spMkLst>
            <pc:docMk/>
            <pc:sldMk cId="1875910825" sldId="604"/>
            <ac:spMk id="4" creationId="{B6C14690-5F74-EECC-9F2B-FD6E1A991A46}"/>
          </ac:spMkLst>
        </pc:spChg>
        <pc:spChg chg="add del mod ord">
          <ac:chgData name="Berkman, Benjamin (NIH/NHGRI) [E]" userId="c79a4139-0e6f-4b04-a238-f7409a6afc39" providerId="ADAL" clId="{CC4F2606-920B-4571-81F5-08D4232A0922}" dt="2024-09-18T20:05:34.633" v="1556" actId="700"/>
          <ac:spMkLst>
            <pc:docMk/>
            <pc:sldMk cId="1875910825" sldId="604"/>
            <ac:spMk id="5" creationId="{B15D930E-C56A-DCCB-1719-F7051BE31F9C}"/>
          </ac:spMkLst>
        </pc:spChg>
        <pc:spChg chg="add del mod ord">
          <ac:chgData name="Berkman, Benjamin (NIH/NHGRI) [E]" userId="c79a4139-0e6f-4b04-a238-f7409a6afc39" providerId="ADAL" clId="{CC4F2606-920B-4571-81F5-08D4232A0922}" dt="2024-09-18T20:05:34.633" v="1556" actId="700"/>
          <ac:spMkLst>
            <pc:docMk/>
            <pc:sldMk cId="1875910825" sldId="604"/>
            <ac:spMk id="6" creationId="{B1E8EC8C-FBC9-0239-0F71-2DFF37406C06}"/>
          </ac:spMkLst>
        </pc:spChg>
        <pc:spChg chg="add mod ord">
          <ac:chgData name="Berkman, Benjamin (NIH/NHGRI) [E]" userId="c79a4139-0e6f-4b04-a238-f7409a6afc39" providerId="ADAL" clId="{CC4F2606-920B-4571-81F5-08D4232A0922}" dt="2024-09-18T20:05:44.054" v="1587" actId="20577"/>
          <ac:spMkLst>
            <pc:docMk/>
            <pc:sldMk cId="1875910825" sldId="604"/>
            <ac:spMk id="7" creationId="{9820F6A9-825E-26D3-DAA1-06DBB97EED7F}"/>
          </ac:spMkLst>
        </pc:spChg>
        <pc:spChg chg="add mod ord">
          <ac:chgData name="Berkman, Benjamin (NIH/NHGRI) [E]" userId="c79a4139-0e6f-4b04-a238-f7409a6afc39" providerId="ADAL" clId="{CC4F2606-920B-4571-81F5-08D4232A0922}" dt="2024-09-18T20:10:40.205" v="1986" actId="20577"/>
          <ac:spMkLst>
            <pc:docMk/>
            <pc:sldMk cId="1875910825" sldId="604"/>
            <ac:spMk id="8" creationId="{739C32AD-43F3-5A62-BC3D-AFDA5440105B}"/>
          </ac:spMkLst>
        </pc:spChg>
      </pc:sldChg>
      <pc:sldChg chg="addSp delSp modSp new mod setBg modClrScheme chgLayout">
        <pc:chgData name="Berkman, Benjamin (NIH/NHGRI) [E]" userId="c79a4139-0e6f-4b04-a238-f7409a6afc39" providerId="ADAL" clId="{CC4F2606-920B-4571-81F5-08D4232A0922}" dt="2024-09-18T20:18:53.803" v="2010" actId="403"/>
        <pc:sldMkLst>
          <pc:docMk/>
          <pc:sldMk cId="2195620134" sldId="605"/>
        </pc:sldMkLst>
        <pc:spChg chg="del">
          <ac:chgData name="Berkman, Benjamin (NIH/NHGRI) [E]" userId="c79a4139-0e6f-4b04-a238-f7409a6afc39" providerId="ADAL" clId="{CC4F2606-920B-4571-81F5-08D4232A0922}" dt="2024-09-18T20:13:33.639" v="1988"/>
          <ac:spMkLst>
            <pc:docMk/>
            <pc:sldMk cId="2195620134" sldId="605"/>
            <ac:spMk id="2" creationId="{6735CF56-B7B4-F3BA-8D33-9A6630A5D328}"/>
          </ac:spMkLst>
        </pc:spChg>
        <pc:spChg chg="del mod">
          <ac:chgData name="Berkman, Benjamin (NIH/NHGRI) [E]" userId="c79a4139-0e6f-4b04-a238-f7409a6afc39" providerId="ADAL" clId="{CC4F2606-920B-4571-81F5-08D4232A0922}" dt="2024-09-18T20:14:06.455" v="1992" actId="700"/>
          <ac:spMkLst>
            <pc:docMk/>
            <pc:sldMk cId="2195620134" sldId="605"/>
            <ac:spMk id="3" creationId="{361C2C94-84FA-5512-2825-43FAB0E47DC1}"/>
          </ac:spMkLst>
        </pc:spChg>
        <pc:spChg chg="mod ord">
          <ac:chgData name="Berkman, Benjamin (NIH/NHGRI) [E]" userId="c79a4139-0e6f-4b04-a238-f7409a6afc39" providerId="ADAL" clId="{CC4F2606-920B-4571-81F5-08D4232A0922}" dt="2024-09-18T20:14:06.455" v="1992" actId="700"/>
          <ac:spMkLst>
            <pc:docMk/>
            <pc:sldMk cId="2195620134" sldId="605"/>
            <ac:spMk id="4" creationId="{116C3755-4D85-5124-3EC3-8937896F53A3}"/>
          </ac:spMkLst>
        </pc:spChg>
        <pc:spChg chg="add del mod">
          <ac:chgData name="Berkman, Benjamin (NIH/NHGRI) [E]" userId="c79a4139-0e6f-4b04-a238-f7409a6afc39" providerId="ADAL" clId="{CC4F2606-920B-4571-81F5-08D4232A0922}" dt="2024-09-18T20:14:06.455" v="1992" actId="700"/>
          <ac:spMkLst>
            <pc:docMk/>
            <pc:sldMk cId="2195620134" sldId="605"/>
            <ac:spMk id="7" creationId="{71C0A10D-0AA2-52E6-F1D2-409CE41B0FA1}"/>
          </ac:spMkLst>
        </pc:spChg>
        <pc:spChg chg="add del">
          <ac:chgData name="Berkman, Benjamin (NIH/NHGRI) [E]" userId="c79a4139-0e6f-4b04-a238-f7409a6afc39" providerId="ADAL" clId="{CC4F2606-920B-4571-81F5-08D4232A0922}" dt="2024-09-18T20:13:46.917" v="1990" actId="26606"/>
          <ac:spMkLst>
            <pc:docMk/>
            <pc:sldMk cId="2195620134" sldId="605"/>
            <ac:spMk id="9" creationId="{37922F34-88CD-A985-417C-AE208B1D25DD}"/>
          </ac:spMkLst>
        </pc:spChg>
        <pc:spChg chg="add mod">
          <ac:chgData name="Berkman, Benjamin (NIH/NHGRI) [E]" userId="c79a4139-0e6f-4b04-a238-f7409a6afc39" providerId="ADAL" clId="{CC4F2606-920B-4571-81F5-08D4232A0922}" dt="2024-09-18T20:18:53.803" v="2010" actId="403"/>
          <ac:spMkLst>
            <pc:docMk/>
            <pc:sldMk cId="2195620134" sldId="605"/>
            <ac:spMk id="10" creationId="{2E259E67-636E-1AC0-0D41-BC8A7C368242}"/>
          </ac:spMkLst>
        </pc:spChg>
        <pc:spChg chg="add del">
          <ac:chgData name="Berkman, Benjamin (NIH/NHGRI) [E]" userId="c79a4139-0e6f-4b04-a238-f7409a6afc39" providerId="ADAL" clId="{CC4F2606-920B-4571-81F5-08D4232A0922}" dt="2024-09-18T20:13:46.917" v="1990" actId="26606"/>
          <ac:spMkLst>
            <pc:docMk/>
            <pc:sldMk cId="2195620134" sldId="605"/>
            <ac:spMk id="12" creationId="{D380959B-464C-9ED8-C9EB-AB6FC997C1B8}"/>
          </ac:spMkLst>
        </pc:spChg>
        <pc:spChg chg="add del">
          <ac:chgData name="Berkman, Benjamin (NIH/NHGRI) [E]" userId="c79a4139-0e6f-4b04-a238-f7409a6afc39" providerId="ADAL" clId="{CC4F2606-920B-4571-81F5-08D4232A0922}" dt="2024-09-18T20:13:46.917" v="1990" actId="26606"/>
          <ac:spMkLst>
            <pc:docMk/>
            <pc:sldMk cId="2195620134" sldId="605"/>
            <ac:spMk id="14" creationId="{06B83858-ED7D-57B6-6CAA-83168807C43C}"/>
          </ac:spMkLst>
        </pc:spChg>
        <pc:spChg chg="add del">
          <ac:chgData name="Berkman, Benjamin (NIH/NHGRI) [E]" userId="c79a4139-0e6f-4b04-a238-f7409a6afc39" providerId="ADAL" clId="{CC4F2606-920B-4571-81F5-08D4232A0922}" dt="2024-09-18T20:13:46.917" v="1990" actId="26606"/>
          <ac:spMkLst>
            <pc:docMk/>
            <pc:sldMk cId="2195620134" sldId="605"/>
            <ac:spMk id="16" creationId="{FF97FFD4-A8B9-3D4D-1623-7BE467E46A6A}"/>
          </ac:spMkLst>
        </pc:spChg>
        <pc:graphicFrameChg chg="add mod modGraphic">
          <ac:chgData name="Berkman, Benjamin (NIH/NHGRI) [E]" userId="c79a4139-0e6f-4b04-a238-f7409a6afc39" providerId="ADAL" clId="{CC4F2606-920B-4571-81F5-08D4232A0922}" dt="2024-09-18T20:16:38.970" v="2004" actId="113"/>
          <ac:graphicFrameMkLst>
            <pc:docMk/>
            <pc:sldMk cId="2195620134" sldId="605"/>
            <ac:graphicFrameMk id="8" creationId="{4B35E75B-0D56-AB4C-E9BA-47BB371A1E16}"/>
          </ac:graphicFrameMkLst>
        </pc:graphicFrameChg>
        <pc:picChg chg="add del mod ord">
          <ac:chgData name="Berkman, Benjamin (NIH/NHGRI) [E]" userId="c79a4139-0e6f-4b04-a238-f7409a6afc39" providerId="ADAL" clId="{CC4F2606-920B-4571-81F5-08D4232A0922}" dt="2024-09-18T20:13:59.524" v="1991" actId="478"/>
          <ac:picMkLst>
            <pc:docMk/>
            <pc:sldMk cId="2195620134" sldId="605"/>
            <ac:picMk id="5" creationId="{435704AD-3EDC-20DF-D4DA-6676C7B7B3D4}"/>
          </ac:picMkLst>
        </pc:picChg>
      </pc:sldChg>
      <pc:sldChg chg="addSp modSp new mod modClrScheme chgLayout">
        <pc:chgData name="Berkman, Benjamin (NIH/NHGRI) [E]" userId="c79a4139-0e6f-4b04-a238-f7409a6afc39" providerId="ADAL" clId="{CC4F2606-920B-4571-81F5-08D4232A0922}" dt="2024-09-23T18:20:04.054" v="2800" actId="20577"/>
        <pc:sldMkLst>
          <pc:docMk/>
          <pc:sldMk cId="3003211332" sldId="606"/>
        </pc:sldMkLst>
        <pc:spChg chg="mod ord">
          <ac:chgData name="Berkman, Benjamin (NIH/NHGRI) [E]" userId="c79a4139-0e6f-4b04-a238-f7409a6afc39" providerId="ADAL" clId="{CC4F2606-920B-4571-81F5-08D4232A0922}" dt="2024-09-18T20:20:02.600" v="2012" actId="700"/>
          <ac:spMkLst>
            <pc:docMk/>
            <pc:sldMk cId="3003211332" sldId="606"/>
            <ac:spMk id="2" creationId="{E5CD7FAD-91F8-0FCF-4DEF-1784BA907A96}"/>
          </ac:spMkLst>
        </pc:spChg>
        <pc:spChg chg="add mod ord">
          <ac:chgData name="Berkman, Benjamin (NIH/NHGRI) [E]" userId="c79a4139-0e6f-4b04-a238-f7409a6afc39" providerId="ADAL" clId="{CC4F2606-920B-4571-81F5-08D4232A0922}" dt="2024-09-18T20:20:19.032" v="2040" actId="20577"/>
          <ac:spMkLst>
            <pc:docMk/>
            <pc:sldMk cId="3003211332" sldId="606"/>
            <ac:spMk id="3" creationId="{5DD52FF6-32CB-715F-9C92-754148A52CDF}"/>
          </ac:spMkLst>
        </pc:spChg>
        <pc:spChg chg="add mod ord">
          <ac:chgData name="Berkman, Benjamin (NIH/NHGRI) [E]" userId="c79a4139-0e6f-4b04-a238-f7409a6afc39" providerId="ADAL" clId="{CC4F2606-920B-4571-81F5-08D4232A0922}" dt="2024-09-23T18:20:04.054" v="2800" actId="20577"/>
          <ac:spMkLst>
            <pc:docMk/>
            <pc:sldMk cId="3003211332" sldId="606"/>
            <ac:spMk id="4" creationId="{9B81553E-BAC5-396F-78C2-50218B9A35B5}"/>
          </ac:spMkLst>
        </pc:spChg>
      </pc:sldChg>
      <pc:sldChg chg="del">
        <pc:chgData name="Berkman, Benjamin (NIH/NHGRI) [E]" userId="c79a4139-0e6f-4b04-a238-f7409a6afc39" providerId="ADAL" clId="{CC4F2606-920B-4571-81F5-08D4232A0922}" dt="2024-09-23T18:20:00.248" v="2799" actId="47"/>
        <pc:sldMkLst>
          <pc:docMk/>
          <pc:sldMk cId="3195586185" sldId="607"/>
        </pc:sldMkLst>
      </pc:sldChg>
      <pc:sldChg chg="modSp mod modAnim">
        <pc:chgData name="Berkman, Benjamin (NIH/NHGRI) [E]" userId="c79a4139-0e6f-4b04-a238-f7409a6afc39" providerId="ADAL" clId="{CC4F2606-920B-4571-81F5-08D4232A0922}" dt="2024-09-23T18:29:53.086" v="2909" actId="20577"/>
        <pc:sldMkLst>
          <pc:docMk/>
          <pc:sldMk cId="1864955488" sldId="609"/>
        </pc:sldMkLst>
        <pc:spChg chg="mod">
          <ac:chgData name="Berkman, Benjamin (NIH/NHGRI) [E]" userId="c79a4139-0e6f-4b04-a238-f7409a6afc39" providerId="ADAL" clId="{CC4F2606-920B-4571-81F5-08D4232A0922}" dt="2024-09-23T18:29:53.086" v="2909" actId="20577"/>
          <ac:spMkLst>
            <pc:docMk/>
            <pc:sldMk cId="1864955488" sldId="609"/>
            <ac:spMk id="2" creationId="{6694B32D-E700-F75C-92F7-8DA6A8BD4804}"/>
          </ac:spMkLst>
        </pc:spChg>
      </pc:sldChg>
      <pc:sldChg chg="modSp">
        <pc:chgData name="Berkman, Benjamin (NIH/NHGRI) [E]" userId="c79a4139-0e6f-4b04-a238-f7409a6afc39" providerId="ADAL" clId="{CC4F2606-920B-4571-81F5-08D4232A0922}" dt="2024-09-23T18:30:16.761" v="2910" actId="20577"/>
        <pc:sldMkLst>
          <pc:docMk/>
          <pc:sldMk cId="3470895154" sldId="610"/>
        </pc:sldMkLst>
        <pc:spChg chg="mod">
          <ac:chgData name="Berkman, Benjamin (NIH/NHGRI) [E]" userId="c79a4139-0e6f-4b04-a238-f7409a6afc39" providerId="ADAL" clId="{CC4F2606-920B-4571-81F5-08D4232A0922}" dt="2024-09-23T18:30:16.761" v="2910" actId="20577"/>
          <ac:spMkLst>
            <pc:docMk/>
            <pc:sldMk cId="3470895154" sldId="610"/>
            <ac:spMk id="2" creationId="{A1BA3AA2-084B-D188-7E36-5C3AD41FAEA3}"/>
          </ac:spMkLst>
        </pc:spChg>
      </pc:sldChg>
      <pc:sldChg chg="modSp">
        <pc:chgData name="Berkman, Benjamin (NIH/NHGRI) [E]" userId="c79a4139-0e6f-4b04-a238-f7409a6afc39" providerId="ADAL" clId="{CC4F2606-920B-4571-81F5-08D4232A0922}" dt="2024-09-23T18:37:28.088" v="2921" actId="20577"/>
        <pc:sldMkLst>
          <pc:docMk/>
          <pc:sldMk cId="3831399090" sldId="613"/>
        </pc:sldMkLst>
        <pc:spChg chg="mod">
          <ac:chgData name="Berkman, Benjamin (NIH/NHGRI) [E]" userId="c79a4139-0e6f-4b04-a238-f7409a6afc39" providerId="ADAL" clId="{CC4F2606-920B-4571-81F5-08D4232A0922}" dt="2024-09-23T18:37:28.088" v="2921" actId="20577"/>
          <ac:spMkLst>
            <pc:docMk/>
            <pc:sldMk cId="3831399090" sldId="613"/>
            <ac:spMk id="2" creationId="{285297AC-A56E-A3A3-DEC0-256775A6D3D6}"/>
          </ac:spMkLst>
        </pc:spChg>
      </pc:sldChg>
      <pc:sldChg chg="modSp">
        <pc:chgData name="Berkman, Benjamin (NIH/NHGRI) [E]" userId="c79a4139-0e6f-4b04-a238-f7409a6afc39" providerId="ADAL" clId="{CC4F2606-920B-4571-81F5-08D4232A0922}" dt="2024-09-23T18:35:44.684" v="2920" actId="20577"/>
        <pc:sldMkLst>
          <pc:docMk/>
          <pc:sldMk cId="4200845446" sldId="617"/>
        </pc:sldMkLst>
        <pc:spChg chg="mod">
          <ac:chgData name="Berkman, Benjamin (NIH/NHGRI) [E]" userId="c79a4139-0e6f-4b04-a238-f7409a6afc39" providerId="ADAL" clId="{CC4F2606-920B-4571-81F5-08D4232A0922}" dt="2024-09-23T18:35:44.684" v="2920" actId="20577"/>
          <ac:spMkLst>
            <pc:docMk/>
            <pc:sldMk cId="4200845446" sldId="617"/>
            <ac:spMk id="2" creationId="{30EFC121-3A7E-DD25-3947-DB72DA82D873}"/>
          </ac:spMkLst>
        </pc:spChg>
      </pc:sldChg>
    </pc:docChg>
  </pc:docChgLst>
  <pc:docChgLst>
    <pc:chgData name="Berkman, Benjamin (NIH/NHGRI) [E]" userId="c79a4139-0e6f-4b04-a238-f7409a6afc39" providerId="ADAL" clId="{A37C764E-139F-B84B-A4EC-5A09AC5650E9}"/>
    <pc:docChg chg="undo redo custSel addSld delSld modSld sldOrd">
      <pc:chgData name="Berkman, Benjamin (NIH/NHGRI) [E]" userId="c79a4139-0e6f-4b04-a238-f7409a6afc39" providerId="ADAL" clId="{A37C764E-139F-B84B-A4EC-5A09AC5650E9}" dt="2024-09-20T17:15:17.393" v="6070"/>
      <pc:docMkLst>
        <pc:docMk/>
      </pc:docMkLst>
      <pc:sldChg chg="modAnim">
        <pc:chgData name="Berkman, Benjamin (NIH/NHGRI) [E]" userId="c79a4139-0e6f-4b04-a238-f7409a6afc39" providerId="ADAL" clId="{A37C764E-139F-B84B-A4EC-5A09AC5650E9}" dt="2024-09-19T15:06:44.252" v="13"/>
        <pc:sldMkLst>
          <pc:docMk/>
          <pc:sldMk cId="2406408882" sldId="258"/>
        </pc:sldMkLst>
      </pc:sldChg>
      <pc:sldChg chg="modSp mod modAnim">
        <pc:chgData name="Berkman, Benjamin (NIH/NHGRI) [E]" userId="c79a4139-0e6f-4b04-a238-f7409a6afc39" providerId="ADAL" clId="{A37C764E-139F-B84B-A4EC-5A09AC5650E9}" dt="2024-09-19T15:37:43.570" v="76"/>
        <pc:sldMkLst>
          <pc:docMk/>
          <pc:sldMk cId="4193654150" sldId="259"/>
        </pc:sldMkLst>
        <pc:spChg chg="mod">
          <ac:chgData name="Berkman, Benjamin (NIH/NHGRI) [E]" userId="c79a4139-0e6f-4b04-a238-f7409a6afc39" providerId="ADAL" clId="{A37C764E-139F-B84B-A4EC-5A09AC5650E9}" dt="2024-09-19T15:37:27.898" v="74" actId="27636"/>
          <ac:spMkLst>
            <pc:docMk/>
            <pc:sldMk cId="4193654150" sldId="259"/>
            <ac:spMk id="3" creationId="{77C7CC65-44CD-4A20-945D-4E56ED131E2B}"/>
          </ac:spMkLst>
        </pc:spChg>
      </pc:sldChg>
      <pc:sldChg chg="modAnim">
        <pc:chgData name="Berkman, Benjamin (NIH/NHGRI) [E]" userId="c79a4139-0e6f-4b04-a238-f7409a6afc39" providerId="ADAL" clId="{A37C764E-139F-B84B-A4EC-5A09AC5650E9}" dt="2024-09-19T15:37:56.690" v="78"/>
        <pc:sldMkLst>
          <pc:docMk/>
          <pc:sldMk cId="2451820553" sldId="260"/>
        </pc:sldMkLst>
      </pc:sldChg>
      <pc:sldChg chg="modAnim">
        <pc:chgData name="Berkman, Benjamin (NIH/NHGRI) [E]" userId="c79a4139-0e6f-4b04-a238-f7409a6afc39" providerId="ADAL" clId="{A37C764E-139F-B84B-A4EC-5A09AC5650E9}" dt="2024-09-19T15:38:23.870" v="81"/>
        <pc:sldMkLst>
          <pc:docMk/>
          <pc:sldMk cId="1852188902" sldId="261"/>
        </pc:sldMkLst>
      </pc:sldChg>
      <pc:sldChg chg="modSp mod">
        <pc:chgData name="Berkman, Benjamin (NIH/NHGRI) [E]" userId="c79a4139-0e6f-4b04-a238-f7409a6afc39" providerId="ADAL" clId="{A37C764E-139F-B84B-A4EC-5A09AC5650E9}" dt="2024-09-19T15:40:56.719" v="89" actId="20577"/>
        <pc:sldMkLst>
          <pc:docMk/>
          <pc:sldMk cId="1609067305" sldId="262"/>
        </pc:sldMkLst>
        <pc:spChg chg="mod">
          <ac:chgData name="Berkman, Benjamin (NIH/NHGRI) [E]" userId="c79a4139-0e6f-4b04-a238-f7409a6afc39" providerId="ADAL" clId="{A37C764E-139F-B84B-A4EC-5A09AC5650E9}" dt="2024-09-19T15:40:56.719" v="89" actId="20577"/>
          <ac:spMkLst>
            <pc:docMk/>
            <pc:sldMk cId="1609067305" sldId="262"/>
            <ac:spMk id="3" creationId="{77C7CC65-44CD-4A20-945D-4E56ED131E2B}"/>
          </ac:spMkLst>
        </pc:spChg>
      </pc:sldChg>
      <pc:sldChg chg="modSp mod ord">
        <pc:chgData name="Berkman, Benjamin (NIH/NHGRI) [E]" userId="c79a4139-0e6f-4b04-a238-f7409a6afc39" providerId="ADAL" clId="{A37C764E-139F-B84B-A4EC-5A09AC5650E9}" dt="2024-09-19T19:04:20.862" v="344" actId="1076"/>
        <pc:sldMkLst>
          <pc:docMk/>
          <pc:sldMk cId="3762839982" sldId="264"/>
        </pc:sldMkLst>
        <pc:picChg chg="mod">
          <ac:chgData name="Berkman, Benjamin (NIH/NHGRI) [E]" userId="c79a4139-0e6f-4b04-a238-f7409a6afc39" providerId="ADAL" clId="{A37C764E-139F-B84B-A4EC-5A09AC5650E9}" dt="2024-09-19T19:04:01.287" v="339" actId="1076"/>
          <ac:picMkLst>
            <pc:docMk/>
            <pc:sldMk cId="3762839982" sldId="264"/>
            <ac:picMk id="6" creationId="{1AE4CAAC-C615-46BA-A93A-26F4E0406037}"/>
          </ac:picMkLst>
        </pc:picChg>
        <pc:picChg chg="mod">
          <ac:chgData name="Berkman, Benjamin (NIH/NHGRI) [E]" userId="c79a4139-0e6f-4b04-a238-f7409a6afc39" providerId="ADAL" clId="{A37C764E-139F-B84B-A4EC-5A09AC5650E9}" dt="2024-09-19T19:04:10.023" v="341" actId="1076"/>
          <ac:picMkLst>
            <pc:docMk/>
            <pc:sldMk cId="3762839982" sldId="264"/>
            <ac:picMk id="7" creationId="{19E85F82-57AB-4B31-8C6C-105BA9999E67}"/>
          </ac:picMkLst>
        </pc:picChg>
        <pc:picChg chg="mod">
          <ac:chgData name="Berkman, Benjamin (NIH/NHGRI) [E]" userId="c79a4139-0e6f-4b04-a238-f7409a6afc39" providerId="ADAL" clId="{A37C764E-139F-B84B-A4EC-5A09AC5650E9}" dt="2024-09-19T19:04:20.862" v="344" actId="1076"/>
          <ac:picMkLst>
            <pc:docMk/>
            <pc:sldMk cId="3762839982" sldId="264"/>
            <ac:picMk id="8" creationId="{F3271A97-143F-4E22-8C54-C6EB079474D8}"/>
          </ac:picMkLst>
        </pc:picChg>
      </pc:sldChg>
      <pc:sldChg chg="modSp del mod">
        <pc:chgData name="Berkman, Benjamin (NIH/NHGRI) [E]" userId="c79a4139-0e6f-4b04-a238-f7409a6afc39" providerId="ADAL" clId="{A37C764E-139F-B84B-A4EC-5A09AC5650E9}" dt="2024-09-20T17:03:24.214" v="5621" actId="2696"/>
        <pc:sldMkLst>
          <pc:docMk/>
          <pc:sldMk cId="3045426257" sldId="266"/>
        </pc:sldMkLst>
        <pc:spChg chg="mod">
          <ac:chgData name="Berkman, Benjamin (NIH/NHGRI) [E]" userId="c79a4139-0e6f-4b04-a238-f7409a6afc39" providerId="ADAL" clId="{A37C764E-139F-B84B-A4EC-5A09AC5650E9}" dt="2024-09-20T17:03:21.257" v="5620" actId="6549"/>
          <ac:spMkLst>
            <pc:docMk/>
            <pc:sldMk cId="3045426257" sldId="266"/>
            <ac:spMk id="4" creationId="{80875AF5-C54D-4C3B-922E-5D21A63ACACB}"/>
          </ac:spMkLst>
        </pc:spChg>
      </pc:sldChg>
      <pc:sldChg chg="del">
        <pc:chgData name="Berkman, Benjamin (NIH/NHGRI) [E]" userId="c79a4139-0e6f-4b04-a238-f7409a6afc39" providerId="ADAL" clId="{A37C764E-139F-B84B-A4EC-5A09AC5650E9}" dt="2024-09-19T19:43:04.361" v="1888" actId="2696"/>
        <pc:sldMkLst>
          <pc:docMk/>
          <pc:sldMk cId="3919506478" sldId="267"/>
        </pc:sldMkLst>
      </pc:sldChg>
      <pc:sldChg chg="modSp mod">
        <pc:chgData name="Berkman, Benjamin (NIH/NHGRI) [E]" userId="c79a4139-0e6f-4b04-a238-f7409a6afc39" providerId="ADAL" clId="{A37C764E-139F-B84B-A4EC-5A09AC5650E9}" dt="2024-09-20T17:11:06.256" v="6055" actId="1076"/>
        <pc:sldMkLst>
          <pc:docMk/>
          <pc:sldMk cId="332006318" sldId="349"/>
        </pc:sldMkLst>
        <pc:spChg chg="mod">
          <ac:chgData name="Berkman, Benjamin (NIH/NHGRI) [E]" userId="c79a4139-0e6f-4b04-a238-f7409a6afc39" providerId="ADAL" clId="{A37C764E-139F-B84B-A4EC-5A09AC5650E9}" dt="2024-09-20T17:11:06.256" v="6055" actId="1076"/>
          <ac:spMkLst>
            <pc:docMk/>
            <pc:sldMk cId="332006318" sldId="349"/>
            <ac:spMk id="3" creationId="{E02E9A6D-7608-21C0-301F-437554319DE2}"/>
          </ac:spMkLst>
        </pc:spChg>
      </pc:sldChg>
      <pc:sldChg chg="modSp">
        <pc:chgData name="Berkman, Benjamin (NIH/NHGRI) [E]" userId="c79a4139-0e6f-4b04-a238-f7409a6afc39" providerId="ADAL" clId="{A37C764E-139F-B84B-A4EC-5A09AC5650E9}" dt="2024-09-19T14:59:53.449" v="3" actId="20577"/>
        <pc:sldMkLst>
          <pc:docMk/>
          <pc:sldMk cId="2045999432" sldId="350"/>
        </pc:sldMkLst>
        <pc:spChg chg="mod">
          <ac:chgData name="Berkman, Benjamin (NIH/NHGRI) [E]" userId="c79a4139-0e6f-4b04-a238-f7409a6afc39" providerId="ADAL" clId="{A37C764E-139F-B84B-A4EC-5A09AC5650E9}" dt="2024-09-19T14:59:53.449" v="3" actId="20577"/>
          <ac:spMkLst>
            <pc:docMk/>
            <pc:sldMk cId="2045999432" sldId="350"/>
            <ac:spMk id="2" creationId="{76F761C1-3016-41A2-B871-F123F63812C2}"/>
          </ac:spMkLst>
        </pc:spChg>
      </pc:sldChg>
      <pc:sldChg chg="modSp mod modAnim">
        <pc:chgData name="Berkman, Benjamin (NIH/NHGRI) [E]" userId="c79a4139-0e6f-4b04-a238-f7409a6afc39" providerId="ADAL" clId="{A37C764E-139F-B84B-A4EC-5A09AC5650E9}" dt="2024-09-19T15:27:53.739" v="34" actId="20577"/>
        <pc:sldMkLst>
          <pc:docMk/>
          <pc:sldMk cId="0" sldId="404"/>
        </pc:sldMkLst>
        <pc:spChg chg="mod">
          <ac:chgData name="Berkman, Benjamin (NIH/NHGRI) [E]" userId="c79a4139-0e6f-4b04-a238-f7409a6afc39" providerId="ADAL" clId="{A37C764E-139F-B84B-A4EC-5A09AC5650E9}" dt="2024-09-19T15:27:53.739" v="34" actId="20577"/>
          <ac:spMkLst>
            <pc:docMk/>
            <pc:sldMk cId="0" sldId="404"/>
            <ac:spMk id="46109" creationId="{9FA3231D-8D33-68F4-CAD9-6D283AC11060}"/>
          </ac:spMkLst>
        </pc:spChg>
      </pc:sldChg>
      <pc:sldChg chg="modNotesTx">
        <pc:chgData name="Berkman, Benjamin (NIH/NHGRI) [E]" userId="c79a4139-0e6f-4b04-a238-f7409a6afc39" providerId="ADAL" clId="{A37C764E-139F-B84B-A4EC-5A09AC5650E9}" dt="2024-09-19T15:35:32.324" v="70" actId="20577"/>
        <pc:sldMkLst>
          <pc:docMk/>
          <pc:sldMk cId="0" sldId="442"/>
        </pc:sldMkLst>
      </pc:sldChg>
      <pc:sldChg chg="modSp add del mod modTransition">
        <pc:chgData name="Berkman, Benjamin (NIH/NHGRI) [E]" userId="c79a4139-0e6f-4b04-a238-f7409a6afc39" providerId="ADAL" clId="{A37C764E-139F-B84B-A4EC-5A09AC5650E9}" dt="2024-09-19T15:34:16.414" v="58" actId="2696"/>
        <pc:sldMkLst>
          <pc:docMk/>
          <pc:sldMk cId="0" sldId="456"/>
        </pc:sldMkLst>
        <pc:spChg chg="mod">
          <ac:chgData name="Berkman, Benjamin (NIH/NHGRI) [E]" userId="c79a4139-0e6f-4b04-a238-f7409a6afc39" providerId="ADAL" clId="{A37C764E-139F-B84B-A4EC-5A09AC5650E9}" dt="2024-09-19T15:33:39.801" v="39" actId="14100"/>
          <ac:spMkLst>
            <pc:docMk/>
            <pc:sldMk cId="0" sldId="456"/>
            <ac:spMk id="7" creationId="{FCC2AA45-3AA7-E63E-739A-39C8982E18FD}"/>
          </ac:spMkLst>
        </pc:spChg>
        <pc:spChg chg="mod">
          <ac:chgData name="Berkman, Benjamin (NIH/NHGRI) [E]" userId="c79a4139-0e6f-4b04-a238-f7409a6afc39" providerId="ADAL" clId="{A37C764E-139F-B84B-A4EC-5A09AC5650E9}" dt="2024-09-19T15:34:06.699" v="57" actId="20577"/>
          <ac:spMkLst>
            <pc:docMk/>
            <pc:sldMk cId="0" sldId="456"/>
            <ac:spMk id="74754" creationId="{74440AAE-8835-BEC0-AAA2-30D94ADA9229}"/>
          </ac:spMkLst>
        </pc:spChg>
      </pc:sldChg>
      <pc:sldChg chg="modSp mod modAnim">
        <pc:chgData name="Berkman, Benjamin (NIH/NHGRI) [E]" userId="c79a4139-0e6f-4b04-a238-f7409a6afc39" providerId="ADAL" clId="{A37C764E-139F-B84B-A4EC-5A09AC5650E9}" dt="2024-09-20T17:07:08.506" v="6046" actId="20577"/>
        <pc:sldMkLst>
          <pc:docMk/>
          <pc:sldMk cId="61442683" sldId="596"/>
        </pc:sldMkLst>
        <pc:spChg chg="mod">
          <ac:chgData name="Berkman, Benjamin (NIH/NHGRI) [E]" userId="c79a4139-0e6f-4b04-a238-f7409a6afc39" providerId="ADAL" clId="{A37C764E-139F-B84B-A4EC-5A09AC5650E9}" dt="2024-09-20T17:07:08.506" v="6046" actId="20577"/>
          <ac:spMkLst>
            <pc:docMk/>
            <pc:sldMk cId="61442683" sldId="596"/>
            <ac:spMk id="2" creationId="{C80AE030-E667-7E95-CA14-33B1338543F9}"/>
          </ac:spMkLst>
        </pc:spChg>
      </pc:sldChg>
      <pc:sldChg chg="modAnim">
        <pc:chgData name="Berkman, Benjamin (NIH/NHGRI) [E]" userId="c79a4139-0e6f-4b04-a238-f7409a6afc39" providerId="ADAL" clId="{A37C764E-139F-B84B-A4EC-5A09AC5650E9}" dt="2024-09-19T15:29:41.476" v="35"/>
        <pc:sldMkLst>
          <pc:docMk/>
          <pc:sldMk cId="1420696415" sldId="599"/>
        </pc:sldMkLst>
      </pc:sldChg>
      <pc:sldChg chg="modAnim">
        <pc:chgData name="Berkman, Benjamin (NIH/NHGRI) [E]" userId="c79a4139-0e6f-4b04-a238-f7409a6afc39" providerId="ADAL" clId="{A37C764E-139F-B84B-A4EC-5A09AC5650E9}" dt="2024-09-19T14:57:13.300" v="1"/>
        <pc:sldMkLst>
          <pc:docMk/>
          <pc:sldMk cId="618132365" sldId="600"/>
        </pc:sldMkLst>
      </pc:sldChg>
      <pc:sldChg chg="addSp delSp modSp mod ord modAnim modNotesTx">
        <pc:chgData name="Berkman, Benjamin (NIH/NHGRI) [E]" userId="c79a4139-0e6f-4b04-a238-f7409a6afc39" providerId="ADAL" clId="{A37C764E-139F-B84B-A4EC-5A09AC5650E9}" dt="2024-09-19T19:49:01.767" v="1930"/>
        <pc:sldMkLst>
          <pc:docMk/>
          <pc:sldMk cId="98590563" sldId="601"/>
        </pc:sldMkLst>
        <pc:spChg chg="add del">
          <ac:chgData name="Berkman, Benjamin (NIH/NHGRI) [E]" userId="c79a4139-0e6f-4b04-a238-f7409a6afc39" providerId="ADAL" clId="{A37C764E-139F-B84B-A4EC-5A09AC5650E9}" dt="2024-09-19T19:45:14.121" v="1911" actId="11529"/>
          <ac:spMkLst>
            <pc:docMk/>
            <pc:sldMk cId="98590563" sldId="601"/>
            <ac:spMk id="2" creationId="{976E2216-5F0E-781B-4712-725B8D2567E1}"/>
          </ac:spMkLst>
        </pc:spChg>
        <pc:spChg chg="mod">
          <ac:chgData name="Berkman, Benjamin (NIH/NHGRI) [E]" userId="c79a4139-0e6f-4b04-a238-f7409a6afc39" providerId="ADAL" clId="{A37C764E-139F-B84B-A4EC-5A09AC5650E9}" dt="2024-09-19T19:05:22.341" v="380" actId="20577"/>
          <ac:spMkLst>
            <pc:docMk/>
            <pc:sldMk cId="98590563" sldId="601"/>
            <ac:spMk id="3" creationId="{1F792AF7-A7E1-3942-E1DA-8F512F442275}"/>
          </ac:spMkLst>
        </pc:spChg>
        <pc:spChg chg="add del">
          <ac:chgData name="Berkman, Benjamin (NIH/NHGRI) [E]" userId="c79a4139-0e6f-4b04-a238-f7409a6afc39" providerId="ADAL" clId="{A37C764E-139F-B84B-A4EC-5A09AC5650E9}" dt="2024-09-19T19:45:32.006" v="1913" actId="11529"/>
          <ac:spMkLst>
            <pc:docMk/>
            <pc:sldMk cId="98590563" sldId="601"/>
            <ac:spMk id="6" creationId="{08D9DF0A-C006-80EF-500F-7850E88164B3}"/>
          </ac:spMkLst>
        </pc:spChg>
        <pc:spChg chg="add del">
          <ac:chgData name="Berkman, Benjamin (NIH/NHGRI) [E]" userId="c79a4139-0e6f-4b04-a238-f7409a6afc39" providerId="ADAL" clId="{A37C764E-139F-B84B-A4EC-5A09AC5650E9}" dt="2024-09-19T19:46:59.274" v="1917" actId="11529"/>
          <ac:spMkLst>
            <pc:docMk/>
            <pc:sldMk cId="98590563" sldId="601"/>
            <ac:spMk id="7" creationId="{3A2B951B-8CC2-09E7-B235-0C91D99A9341}"/>
          </ac:spMkLst>
        </pc:spChg>
        <pc:spChg chg="add mod">
          <ac:chgData name="Berkman, Benjamin (NIH/NHGRI) [E]" userId="c79a4139-0e6f-4b04-a238-f7409a6afc39" providerId="ADAL" clId="{A37C764E-139F-B84B-A4EC-5A09AC5650E9}" dt="2024-09-19T19:47:47.850" v="1923" actId="207"/>
          <ac:spMkLst>
            <pc:docMk/>
            <pc:sldMk cId="98590563" sldId="601"/>
            <ac:spMk id="8" creationId="{489CCE11-F00C-B19D-7DBF-67D4BBA402BF}"/>
          </ac:spMkLst>
        </pc:spChg>
        <pc:spChg chg="add mod">
          <ac:chgData name="Berkman, Benjamin (NIH/NHGRI) [E]" userId="c79a4139-0e6f-4b04-a238-f7409a6afc39" providerId="ADAL" clId="{A37C764E-139F-B84B-A4EC-5A09AC5650E9}" dt="2024-09-19T19:48:52.860" v="1929" actId="207"/>
          <ac:spMkLst>
            <pc:docMk/>
            <pc:sldMk cId="98590563" sldId="601"/>
            <ac:spMk id="9" creationId="{E0831B01-A0A7-B102-343B-B1F230C84682}"/>
          </ac:spMkLst>
        </pc:spChg>
      </pc:sldChg>
      <pc:sldChg chg="addSp modSp mod ord modAnim modNotesTx">
        <pc:chgData name="Berkman, Benjamin (NIH/NHGRI) [E]" userId="c79a4139-0e6f-4b04-a238-f7409a6afc39" providerId="ADAL" clId="{A37C764E-139F-B84B-A4EC-5A09AC5650E9}" dt="2024-09-19T19:51:26.273" v="1939"/>
        <pc:sldMkLst>
          <pc:docMk/>
          <pc:sldMk cId="1901004222" sldId="602"/>
        </pc:sldMkLst>
        <pc:spChg chg="add mod">
          <ac:chgData name="Berkman, Benjamin (NIH/NHGRI) [E]" userId="c79a4139-0e6f-4b04-a238-f7409a6afc39" providerId="ADAL" clId="{A37C764E-139F-B84B-A4EC-5A09AC5650E9}" dt="2024-09-19T19:49:52.337" v="1932" actId="207"/>
          <ac:spMkLst>
            <pc:docMk/>
            <pc:sldMk cId="1901004222" sldId="602"/>
            <ac:spMk id="2" creationId="{4D772DA9-EAAE-CB66-B166-55A1A10873DE}"/>
          </ac:spMkLst>
        </pc:spChg>
        <pc:spChg chg="mod">
          <ac:chgData name="Berkman, Benjamin (NIH/NHGRI) [E]" userId="c79a4139-0e6f-4b04-a238-f7409a6afc39" providerId="ADAL" clId="{A37C764E-139F-B84B-A4EC-5A09AC5650E9}" dt="2024-09-19T19:06:04.186" v="441" actId="20577"/>
          <ac:spMkLst>
            <pc:docMk/>
            <pc:sldMk cId="1901004222" sldId="602"/>
            <ac:spMk id="3" creationId="{BBD576D3-6796-034A-4769-8DDBE9F2673E}"/>
          </ac:spMkLst>
        </pc:spChg>
        <pc:spChg chg="add mod">
          <ac:chgData name="Berkman, Benjamin (NIH/NHGRI) [E]" userId="c79a4139-0e6f-4b04-a238-f7409a6afc39" providerId="ADAL" clId="{A37C764E-139F-B84B-A4EC-5A09AC5650E9}" dt="2024-09-19T19:51:24.014" v="1938" actId="207"/>
          <ac:spMkLst>
            <pc:docMk/>
            <pc:sldMk cId="1901004222" sldId="602"/>
            <ac:spMk id="6" creationId="{458C4E50-C5D0-63BA-7EAE-7746615F15A9}"/>
          </ac:spMkLst>
        </pc:spChg>
        <pc:picChg chg="mod">
          <ac:chgData name="Berkman, Benjamin (NIH/NHGRI) [E]" userId="c79a4139-0e6f-4b04-a238-f7409a6afc39" providerId="ADAL" clId="{A37C764E-139F-B84B-A4EC-5A09AC5650E9}" dt="2024-09-19T19:50:42.586" v="1934" actId="1076"/>
          <ac:picMkLst>
            <pc:docMk/>
            <pc:sldMk cId="1901004222" sldId="602"/>
            <ac:picMk id="5" creationId="{08F1B7C3-49C8-8CF5-DF5C-1F01909A2835}"/>
          </ac:picMkLst>
        </pc:picChg>
      </pc:sldChg>
      <pc:sldChg chg="modAnim">
        <pc:chgData name="Berkman, Benjamin (NIH/NHGRI) [E]" userId="c79a4139-0e6f-4b04-a238-f7409a6afc39" providerId="ADAL" clId="{A37C764E-139F-B84B-A4EC-5A09AC5650E9}" dt="2024-09-20T17:11:31.742" v="6057"/>
        <pc:sldMkLst>
          <pc:docMk/>
          <pc:sldMk cId="138628784" sldId="603"/>
        </pc:sldMkLst>
      </pc:sldChg>
      <pc:sldChg chg="modAnim">
        <pc:chgData name="Berkman, Benjamin (NIH/NHGRI) [E]" userId="c79a4139-0e6f-4b04-a238-f7409a6afc39" providerId="ADAL" clId="{A37C764E-139F-B84B-A4EC-5A09AC5650E9}" dt="2024-09-19T15:42:01.708" v="91"/>
        <pc:sldMkLst>
          <pc:docMk/>
          <pc:sldMk cId="1875910825" sldId="604"/>
        </pc:sldMkLst>
      </pc:sldChg>
      <pc:sldChg chg="modSp mod modAnim">
        <pc:chgData name="Berkman, Benjamin (NIH/NHGRI) [E]" userId="c79a4139-0e6f-4b04-a238-f7409a6afc39" providerId="ADAL" clId="{A37C764E-139F-B84B-A4EC-5A09AC5650E9}" dt="2024-09-19T18:54:18.526" v="94"/>
        <pc:sldMkLst>
          <pc:docMk/>
          <pc:sldMk cId="3003211332" sldId="606"/>
        </pc:sldMkLst>
        <pc:spChg chg="mod">
          <ac:chgData name="Berkman, Benjamin (NIH/NHGRI) [E]" userId="c79a4139-0e6f-4b04-a238-f7409a6afc39" providerId="ADAL" clId="{A37C764E-139F-B84B-A4EC-5A09AC5650E9}" dt="2024-09-19T18:54:06.035" v="92" actId="207"/>
          <ac:spMkLst>
            <pc:docMk/>
            <pc:sldMk cId="3003211332" sldId="606"/>
            <ac:spMk id="4" creationId="{9B81553E-BAC5-396F-78C2-50218B9A35B5}"/>
          </ac:spMkLst>
        </pc:spChg>
      </pc:sldChg>
      <pc:sldChg chg="modSp new mod">
        <pc:chgData name="Berkman, Benjamin (NIH/NHGRI) [E]" userId="c79a4139-0e6f-4b04-a238-f7409a6afc39" providerId="ADAL" clId="{A37C764E-139F-B84B-A4EC-5A09AC5650E9}" dt="2024-09-19T19:02:01.823" v="336" actId="6549"/>
        <pc:sldMkLst>
          <pc:docMk/>
          <pc:sldMk cId="3195586185" sldId="607"/>
        </pc:sldMkLst>
        <pc:spChg chg="mod">
          <ac:chgData name="Berkman, Benjamin (NIH/NHGRI) [E]" userId="c79a4139-0e6f-4b04-a238-f7409a6afc39" providerId="ADAL" clId="{A37C764E-139F-B84B-A4EC-5A09AC5650E9}" dt="2024-09-19T19:02:01.823" v="336" actId="6549"/>
          <ac:spMkLst>
            <pc:docMk/>
            <pc:sldMk cId="3195586185" sldId="607"/>
            <ac:spMk id="2" creationId="{D1E644B2-62AC-F98B-9C7F-F93D84E2898F}"/>
          </ac:spMkLst>
        </pc:spChg>
        <pc:spChg chg="mod">
          <ac:chgData name="Berkman, Benjamin (NIH/NHGRI) [E]" userId="c79a4139-0e6f-4b04-a238-f7409a6afc39" providerId="ADAL" clId="{A37C764E-139F-B84B-A4EC-5A09AC5650E9}" dt="2024-09-19T19:01:43.161" v="327" actId="20577"/>
          <ac:spMkLst>
            <pc:docMk/>
            <pc:sldMk cId="3195586185" sldId="607"/>
            <ac:spMk id="3" creationId="{8DD4DF64-E30D-B0CF-64B5-8E4DC70249D4}"/>
          </ac:spMkLst>
        </pc:spChg>
      </pc:sldChg>
      <pc:sldChg chg="addSp modSp new mod modAnim">
        <pc:chgData name="Berkman, Benjamin (NIH/NHGRI) [E]" userId="c79a4139-0e6f-4b04-a238-f7409a6afc39" providerId="ADAL" clId="{A37C764E-139F-B84B-A4EC-5A09AC5650E9}" dt="2024-09-20T17:12:26.208" v="6059"/>
        <pc:sldMkLst>
          <pc:docMk/>
          <pc:sldMk cId="2080333300" sldId="608"/>
        </pc:sldMkLst>
        <pc:spChg chg="mod">
          <ac:chgData name="Berkman, Benjamin (NIH/NHGRI) [E]" userId="c79a4139-0e6f-4b04-a238-f7409a6afc39" providerId="ADAL" clId="{A37C764E-139F-B84B-A4EC-5A09AC5650E9}" dt="2024-09-19T19:28:20.757" v="754" actId="1076"/>
          <ac:spMkLst>
            <pc:docMk/>
            <pc:sldMk cId="2080333300" sldId="608"/>
            <ac:spMk id="2" creationId="{7456AA86-7616-BB06-EB3E-89A004502615}"/>
          </ac:spMkLst>
        </pc:spChg>
        <pc:spChg chg="mod">
          <ac:chgData name="Berkman, Benjamin (NIH/NHGRI) [E]" userId="c79a4139-0e6f-4b04-a238-f7409a6afc39" providerId="ADAL" clId="{A37C764E-139F-B84B-A4EC-5A09AC5650E9}" dt="2024-09-19T19:06:26.156" v="462" actId="20577"/>
          <ac:spMkLst>
            <pc:docMk/>
            <pc:sldMk cId="2080333300" sldId="608"/>
            <ac:spMk id="3" creationId="{B584973A-5A7A-08A7-7E0C-6FD51FA4C359}"/>
          </ac:spMkLst>
        </pc:spChg>
        <pc:picChg chg="add mod">
          <ac:chgData name="Berkman, Benjamin (NIH/NHGRI) [E]" userId="c79a4139-0e6f-4b04-a238-f7409a6afc39" providerId="ADAL" clId="{A37C764E-139F-B84B-A4EC-5A09AC5650E9}" dt="2024-09-19T19:28:27.496" v="756" actId="14100"/>
          <ac:picMkLst>
            <pc:docMk/>
            <pc:sldMk cId="2080333300" sldId="608"/>
            <ac:picMk id="6" creationId="{99F9BE24-A275-1FE4-001E-E92F3C074BCE}"/>
          </ac:picMkLst>
        </pc:picChg>
      </pc:sldChg>
      <pc:sldChg chg="modSp new mod modAnim">
        <pc:chgData name="Berkman, Benjamin (NIH/NHGRI) [E]" userId="c79a4139-0e6f-4b04-a238-f7409a6afc39" providerId="ADAL" clId="{A37C764E-139F-B84B-A4EC-5A09AC5650E9}" dt="2024-09-20T17:13:28.252" v="6061"/>
        <pc:sldMkLst>
          <pc:docMk/>
          <pc:sldMk cId="1864955488" sldId="609"/>
        </pc:sldMkLst>
        <pc:spChg chg="mod">
          <ac:chgData name="Berkman, Benjamin (NIH/NHGRI) [E]" userId="c79a4139-0e6f-4b04-a238-f7409a6afc39" providerId="ADAL" clId="{A37C764E-139F-B84B-A4EC-5A09AC5650E9}" dt="2024-09-19T19:33:22.984" v="1102" actId="27636"/>
          <ac:spMkLst>
            <pc:docMk/>
            <pc:sldMk cId="1864955488" sldId="609"/>
            <ac:spMk id="2" creationId="{6694B32D-E700-F75C-92F7-8DA6A8BD4804}"/>
          </ac:spMkLst>
        </pc:spChg>
        <pc:spChg chg="mod">
          <ac:chgData name="Berkman, Benjamin (NIH/NHGRI) [E]" userId="c79a4139-0e6f-4b04-a238-f7409a6afc39" providerId="ADAL" clId="{A37C764E-139F-B84B-A4EC-5A09AC5650E9}" dt="2024-09-19T19:30:50.426" v="890" actId="20577"/>
          <ac:spMkLst>
            <pc:docMk/>
            <pc:sldMk cId="1864955488" sldId="609"/>
            <ac:spMk id="3" creationId="{F923D3AE-E80C-8ED8-01AA-46B93AF0674D}"/>
          </ac:spMkLst>
        </pc:spChg>
      </pc:sldChg>
      <pc:sldChg chg="modSp new mod modAnim">
        <pc:chgData name="Berkman, Benjamin (NIH/NHGRI) [E]" userId="c79a4139-0e6f-4b04-a238-f7409a6afc39" providerId="ADAL" clId="{A37C764E-139F-B84B-A4EC-5A09AC5650E9}" dt="2024-09-20T17:13:36.269" v="6063"/>
        <pc:sldMkLst>
          <pc:docMk/>
          <pc:sldMk cId="3470895154" sldId="610"/>
        </pc:sldMkLst>
        <pc:spChg chg="mod">
          <ac:chgData name="Berkman, Benjamin (NIH/NHGRI) [E]" userId="c79a4139-0e6f-4b04-a238-f7409a6afc39" providerId="ADAL" clId="{A37C764E-139F-B84B-A4EC-5A09AC5650E9}" dt="2024-09-19T19:38:50.870" v="1467" actId="20577"/>
          <ac:spMkLst>
            <pc:docMk/>
            <pc:sldMk cId="3470895154" sldId="610"/>
            <ac:spMk id="2" creationId="{A1BA3AA2-084B-D188-7E36-5C3AD41FAEA3}"/>
          </ac:spMkLst>
        </pc:spChg>
        <pc:spChg chg="mod">
          <ac:chgData name="Berkman, Benjamin (NIH/NHGRI) [E]" userId="c79a4139-0e6f-4b04-a238-f7409a6afc39" providerId="ADAL" clId="{A37C764E-139F-B84B-A4EC-5A09AC5650E9}" dt="2024-09-19T19:34:10.108" v="1150" actId="20577"/>
          <ac:spMkLst>
            <pc:docMk/>
            <pc:sldMk cId="3470895154" sldId="610"/>
            <ac:spMk id="3" creationId="{9DD0C272-06C8-E800-EEEE-385483344992}"/>
          </ac:spMkLst>
        </pc:spChg>
      </pc:sldChg>
      <pc:sldChg chg="modSp new mod modAnim">
        <pc:chgData name="Berkman, Benjamin (NIH/NHGRI) [E]" userId="c79a4139-0e6f-4b04-a238-f7409a6afc39" providerId="ADAL" clId="{A37C764E-139F-B84B-A4EC-5A09AC5650E9}" dt="2024-09-20T16:42:59.427" v="4043"/>
        <pc:sldMkLst>
          <pc:docMk/>
          <pc:sldMk cId="2722376428" sldId="611"/>
        </pc:sldMkLst>
        <pc:spChg chg="mod">
          <ac:chgData name="Berkman, Benjamin (NIH/NHGRI) [E]" userId="c79a4139-0e6f-4b04-a238-f7409a6afc39" providerId="ADAL" clId="{A37C764E-139F-B84B-A4EC-5A09AC5650E9}" dt="2024-09-20T16:26:59.842" v="2464" actId="20577"/>
          <ac:spMkLst>
            <pc:docMk/>
            <pc:sldMk cId="2722376428" sldId="611"/>
            <ac:spMk id="2" creationId="{D66A6E98-66E1-C7FF-1A19-FA69EEF46AFD}"/>
          </ac:spMkLst>
        </pc:spChg>
        <pc:spChg chg="mod">
          <ac:chgData name="Berkman, Benjamin (NIH/NHGRI) [E]" userId="c79a4139-0e6f-4b04-a238-f7409a6afc39" providerId="ADAL" clId="{A37C764E-139F-B84B-A4EC-5A09AC5650E9}" dt="2024-09-20T16:31:49.368" v="2982" actId="2711"/>
          <ac:spMkLst>
            <pc:docMk/>
            <pc:sldMk cId="2722376428" sldId="611"/>
            <ac:spMk id="3" creationId="{5873A6AD-3474-BE41-6A48-6F328D55F1A5}"/>
          </ac:spMkLst>
        </pc:spChg>
      </pc:sldChg>
      <pc:sldChg chg="modSp add mod">
        <pc:chgData name="Berkman, Benjamin (NIH/NHGRI) [E]" userId="c79a4139-0e6f-4b04-a238-f7409a6afc39" providerId="ADAL" clId="{A37C764E-139F-B84B-A4EC-5A09AC5650E9}" dt="2024-09-19T19:51:56.164" v="1951" actId="20577"/>
        <pc:sldMkLst>
          <pc:docMk/>
          <pc:sldMk cId="562718280" sldId="612"/>
        </pc:sldMkLst>
        <pc:spChg chg="mod">
          <ac:chgData name="Berkman, Benjamin (NIH/NHGRI) [E]" userId="c79a4139-0e6f-4b04-a238-f7409a6afc39" providerId="ADAL" clId="{A37C764E-139F-B84B-A4EC-5A09AC5650E9}" dt="2024-09-19T19:51:56.164" v="1951" actId="20577"/>
          <ac:spMkLst>
            <pc:docMk/>
            <pc:sldMk cId="562718280" sldId="612"/>
            <ac:spMk id="2" creationId="{9704B05D-2E8B-41F3-13F4-E8CE249A5D0C}"/>
          </ac:spMkLst>
        </pc:spChg>
      </pc:sldChg>
      <pc:sldChg chg="modSp new mod modAnim">
        <pc:chgData name="Berkman, Benjamin (NIH/NHGRI) [E]" userId="c79a4139-0e6f-4b04-a238-f7409a6afc39" providerId="ADAL" clId="{A37C764E-139F-B84B-A4EC-5A09AC5650E9}" dt="2024-09-20T16:53:43.057" v="4820"/>
        <pc:sldMkLst>
          <pc:docMk/>
          <pc:sldMk cId="3831399090" sldId="613"/>
        </pc:sldMkLst>
        <pc:spChg chg="mod">
          <ac:chgData name="Berkman, Benjamin (NIH/NHGRI) [E]" userId="c79a4139-0e6f-4b04-a238-f7409a6afc39" providerId="ADAL" clId="{A37C764E-139F-B84B-A4EC-5A09AC5650E9}" dt="2024-09-20T16:50:27.905" v="4638" actId="20577"/>
          <ac:spMkLst>
            <pc:docMk/>
            <pc:sldMk cId="3831399090" sldId="613"/>
            <ac:spMk id="2" creationId="{285297AC-A56E-A3A3-DEC0-256775A6D3D6}"/>
          </ac:spMkLst>
        </pc:spChg>
        <pc:spChg chg="mod">
          <ac:chgData name="Berkman, Benjamin (NIH/NHGRI) [E]" userId="c79a4139-0e6f-4b04-a238-f7409a6afc39" providerId="ADAL" clId="{A37C764E-139F-B84B-A4EC-5A09AC5650E9}" dt="2024-09-19T19:54:20.200" v="2059" actId="20577"/>
          <ac:spMkLst>
            <pc:docMk/>
            <pc:sldMk cId="3831399090" sldId="613"/>
            <ac:spMk id="3" creationId="{F9404CBC-150E-10AF-09DC-7B10B5010457}"/>
          </ac:spMkLst>
        </pc:spChg>
      </pc:sldChg>
      <pc:sldChg chg="modSp new mod modAnim">
        <pc:chgData name="Berkman, Benjamin (NIH/NHGRI) [E]" userId="c79a4139-0e6f-4b04-a238-f7409a6afc39" providerId="ADAL" clId="{A37C764E-139F-B84B-A4EC-5A09AC5650E9}" dt="2024-09-20T17:15:00.600" v="6068"/>
        <pc:sldMkLst>
          <pc:docMk/>
          <pc:sldMk cId="2061811041" sldId="614"/>
        </pc:sldMkLst>
        <pc:spChg chg="mod">
          <ac:chgData name="Berkman, Benjamin (NIH/NHGRI) [E]" userId="c79a4139-0e6f-4b04-a238-f7409a6afc39" providerId="ADAL" clId="{A37C764E-139F-B84B-A4EC-5A09AC5650E9}" dt="2024-09-20T16:56:24.434" v="5050" actId="20577"/>
          <ac:spMkLst>
            <pc:docMk/>
            <pc:sldMk cId="2061811041" sldId="614"/>
            <ac:spMk id="2" creationId="{114FF731-CD90-6EBB-5117-39C50362DDAD}"/>
          </ac:spMkLst>
        </pc:spChg>
        <pc:spChg chg="mod">
          <ac:chgData name="Berkman, Benjamin (NIH/NHGRI) [E]" userId="c79a4139-0e6f-4b04-a238-f7409a6afc39" providerId="ADAL" clId="{A37C764E-139F-B84B-A4EC-5A09AC5650E9}" dt="2024-09-20T16:52:37.657" v="4730" actId="20577"/>
          <ac:spMkLst>
            <pc:docMk/>
            <pc:sldMk cId="2061811041" sldId="614"/>
            <ac:spMk id="3" creationId="{A804BDC5-76DC-F9B1-585E-5620F81FDA9F}"/>
          </ac:spMkLst>
        </pc:spChg>
      </pc:sldChg>
      <pc:sldChg chg="modSp new mod modAnim">
        <pc:chgData name="Berkman, Benjamin (NIH/NHGRI) [E]" userId="c79a4139-0e6f-4b04-a238-f7409a6afc39" providerId="ADAL" clId="{A37C764E-139F-B84B-A4EC-5A09AC5650E9}" dt="2024-09-20T17:15:17.393" v="6070"/>
        <pc:sldMkLst>
          <pc:docMk/>
          <pc:sldMk cId="3494600669" sldId="615"/>
        </pc:sldMkLst>
        <pc:spChg chg="mod">
          <ac:chgData name="Berkman, Benjamin (NIH/NHGRI) [E]" userId="c79a4139-0e6f-4b04-a238-f7409a6afc39" providerId="ADAL" clId="{A37C764E-139F-B84B-A4EC-5A09AC5650E9}" dt="2024-09-20T17:02:17.937" v="5614" actId="20577"/>
          <ac:spMkLst>
            <pc:docMk/>
            <pc:sldMk cId="3494600669" sldId="615"/>
            <ac:spMk id="2" creationId="{76750BA0-D86B-F90A-2F68-431233165EBB}"/>
          </ac:spMkLst>
        </pc:spChg>
        <pc:spChg chg="mod">
          <ac:chgData name="Berkman, Benjamin (NIH/NHGRI) [E]" userId="c79a4139-0e6f-4b04-a238-f7409a6afc39" providerId="ADAL" clId="{A37C764E-139F-B84B-A4EC-5A09AC5650E9}" dt="2024-09-19T19:54:55.037" v="2095" actId="20577"/>
          <ac:spMkLst>
            <pc:docMk/>
            <pc:sldMk cId="3494600669" sldId="615"/>
            <ac:spMk id="3" creationId="{48C720DB-0DE7-ADA4-A7FA-6940890E7BE9}"/>
          </ac:spMkLst>
        </pc:spChg>
      </pc:sldChg>
      <pc:sldChg chg="modSp new mod modAnim">
        <pc:chgData name="Berkman, Benjamin (NIH/NHGRI) [E]" userId="c79a4139-0e6f-4b04-a238-f7409a6afc39" providerId="ADAL" clId="{A37C764E-139F-B84B-A4EC-5A09AC5650E9}" dt="2024-09-20T16:43:05.780" v="4045"/>
        <pc:sldMkLst>
          <pc:docMk/>
          <pc:sldMk cId="625707587" sldId="616"/>
        </pc:sldMkLst>
        <pc:spChg chg="mod">
          <ac:chgData name="Berkman, Benjamin (NIH/NHGRI) [E]" userId="c79a4139-0e6f-4b04-a238-f7409a6afc39" providerId="ADAL" clId="{A37C764E-139F-B84B-A4EC-5A09AC5650E9}" dt="2024-09-20T16:31:08.576" v="2981" actId="20577"/>
          <ac:spMkLst>
            <pc:docMk/>
            <pc:sldMk cId="625707587" sldId="616"/>
            <ac:spMk id="2" creationId="{05E40C27-B79A-A961-03E5-0AA4CF5E421F}"/>
          </ac:spMkLst>
        </pc:spChg>
        <pc:spChg chg="mod">
          <ac:chgData name="Berkman, Benjamin (NIH/NHGRI) [E]" userId="c79a4139-0e6f-4b04-a238-f7409a6afc39" providerId="ADAL" clId="{A37C764E-139F-B84B-A4EC-5A09AC5650E9}" dt="2024-09-20T16:27:21.418" v="2494" actId="20577"/>
          <ac:spMkLst>
            <pc:docMk/>
            <pc:sldMk cId="625707587" sldId="616"/>
            <ac:spMk id="3" creationId="{47A108DF-D59C-D441-062C-1CA93904879A}"/>
          </ac:spMkLst>
        </pc:spChg>
      </pc:sldChg>
      <pc:sldChg chg="modSp new mod modAnim modNotesTx">
        <pc:chgData name="Berkman, Benjamin (NIH/NHGRI) [E]" userId="c79a4139-0e6f-4b04-a238-f7409a6afc39" providerId="ADAL" clId="{A37C764E-139F-B84B-A4EC-5A09AC5650E9}" dt="2024-09-20T16:44:02.564" v="4054" actId="14"/>
        <pc:sldMkLst>
          <pc:docMk/>
          <pc:sldMk cId="4200845446" sldId="617"/>
        </pc:sldMkLst>
        <pc:spChg chg="mod">
          <ac:chgData name="Berkman, Benjamin (NIH/NHGRI) [E]" userId="c79a4139-0e6f-4b04-a238-f7409a6afc39" providerId="ADAL" clId="{A37C764E-139F-B84B-A4EC-5A09AC5650E9}" dt="2024-09-20T16:44:02.564" v="4054" actId="14"/>
          <ac:spMkLst>
            <pc:docMk/>
            <pc:sldMk cId="4200845446" sldId="617"/>
            <ac:spMk id="2" creationId="{30EFC121-3A7E-DD25-3947-DB72DA82D873}"/>
          </ac:spMkLst>
        </pc:spChg>
        <pc:spChg chg="mod">
          <ac:chgData name="Berkman, Benjamin (NIH/NHGRI) [E]" userId="c79a4139-0e6f-4b04-a238-f7409a6afc39" providerId="ADAL" clId="{A37C764E-139F-B84B-A4EC-5A09AC5650E9}" dt="2024-09-20T16:32:04.895" v="3010" actId="20577"/>
          <ac:spMkLst>
            <pc:docMk/>
            <pc:sldMk cId="4200845446" sldId="617"/>
            <ac:spMk id="3" creationId="{C79D2CB1-D54A-AC89-9DAE-EC9E23F2240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3C9039C-FAAB-964A-8F3E-CCE540E90DCA}" type="datetimeFigureOut">
              <a:rPr lang="en-US" smtClean="0"/>
              <a:t>6/4/25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7259673-AA67-854A-A18B-D6B0120892BF}" type="slidenum">
              <a:rPr lang="en-US" smtClean="0"/>
              <a:t>‹#›</a:t>
            </a:fld>
            <a:endParaRPr lang="en-US"/>
          </a:p>
        </p:txBody>
      </p:sp>
    </p:spTree>
    <p:extLst>
      <p:ext uri="{BB962C8B-B14F-4D97-AF65-F5344CB8AC3E}">
        <p14:creationId xmlns:p14="http://schemas.microsoft.com/office/powerpoint/2010/main" val="1734462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C401791-AF4A-434F-A100-3EAE938867AD}" type="datetimeFigureOut">
              <a:rPr lang="en-US" smtClean="0"/>
              <a:t>6/4/25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78BAFF-ADEB-4744-BC7F-43E9D31D4077}" type="slidenum">
              <a:rPr lang="en-US" smtClean="0"/>
              <a:t>‹#›</a:t>
            </a:fld>
            <a:endParaRPr lang="en-US"/>
          </a:p>
        </p:txBody>
      </p:sp>
    </p:spTree>
    <p:extLst>
      <p:ext uri="{BB962C8B-B14F-4D97-AF65-F5344CB8AC3E}">
        <p14:creationId xmlns:p14="http://schemas.microsoft.com/office/powerpoint/2010/main" val="308064526"/>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8BAFF-ADEB-4744-BC7F-43E9D31D4077}" type="slidenum">
              <a:rPr lang="en-US" smtClean="0"/>
              <a:t>1</a:t>
            </a:fld>
            <a:endParaRPr lang="en-US"/>
          </a:p>
        </p:txBody>
      </p:sp>
    </p:spTree>
    <p:extLst>
      <p:ext uri="{BB962C8B-B14F-4D97-AF65-F5344CB8AC3E}">
        <p14:creationId xmlns:p14="http://schemas.microsoft.com/office/powerpoint/2010/main" val="128293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28</a:t>
            </a:fld>
            <a:endParaRPr lang="en-US"/>
          </a:p>
        </p:txBody>
      </p:sp>
    </p:spTree>
    <p:extLst>
      <p:ext uri="{BB962C8B-B14F-4D97-AF65-F5344CB8AC3E}">
        <p14:creationId xmlns:p14="http://schemas.microsoft.com/office/powerpoint/2010/main" val="1774809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4014B-6BEB-FE44-330C-8FF961589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C3813-8BF1-C139-55BA-6669115BA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F2677-D0EB-A06D-9AA4-8C2E818ACB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3BD78B-DAE5-12CF-3DDD-E77F052E80B6}"/>
              </a:ext>
            </a:extLst>
          </p:cNvPr>
          <p:cNvSpPr>
            <a:spLocks noGrp="1"/>
          </p:cNvSpPr>
          <p:nvPr>
            <p:ph type="sldNum" sz="quarter" idx="5"/>
          </p:nvPr>
        </p:nvSpPr>
        <p:spPr/>
        <p:txBody>
          <a:bodyPr/>
          <a:lstStyle/>
          <a:p>
            <a:fld id="{8278BAFF-ADEB-4744-BC7F-43E9D31D4077}" type="slidenum">
              <a:rPr lang="en-US" smtClean="0"/>
              <a:t>29</a:t>
            </a:fld>
            <a:endParaRPr lang="en-US"/>
          </a:p>
        </p:txBody>
      </p:sp>
    </p:spTree>
    <p:extLst>
      <p:ext uri="{BB962C8B-B14F-4D97-AF65-F5344CB8AC3E}">
        <p14:creationId xmlns:p14="http://schemas.microsoft.com/office/powerpoint/2010/main" val="126785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30</a:t>
            </a:fld>
            <a:endParaRPr lang="en-US"/>
          </a:p>
        </p:txBody>
      </p:sp>
    </p:spTree>
    <p:extLst>
      <p:ext uri="{BB962C8B-B14F-4D97-AF65-F5344CB8AC3E}">
        <p14:creationId xmlns:p14="http://schemas.microsoft.com/office/powerpoint/2010/main" val="277305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2</a:t>
            </a:fld>
            <a:endParaRPr lang="en-US"/>
          </a:p>
        </p:txBody>
      </p:sp>
    </p:spTree>
    <p:extLst>
      <p:ext uri="{BB962C8B-B14F-4D97-AF65-F5344CB8AC3E}">
        <p14:creationId xmlns:p14="http://schemas.microsoft.com/office/powerpoint/2010/main" val="88519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3</a:t>
            </a:fld>
            <a:endParaRPr lang="en-US"/>
          </a:p>
        </p:txBody>
      </p:sp>
    </p:spTree>
    <p:extLst>
      <p:ext uri="{BB962C8B-B14F-4D97-AF65-F5344CB8AC3E}">
        <p14:creationId xmlns:p14="http://schemas.microsoft.com/office/powerpoint/2010/main" val="322262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Non-invasive PGS involves taking a blood sample from the pregnant woman, extract fetal DNA, and then sequencing it.</a:t>
            </a:r>
          </a:p>
          <a:p>
            <a:endParaRPr lang="en-US" dirty="0"/>
          </a:p>
          <a:p>
            <a:r>
              <a:rPr lang="en-US" dirty="0"/>
              <a:t>First demonstrated in a lab about 8 years ago.  </a:t>
            </a:r>
          </a:p>
          <a:p>
            <a:endParaRPr lang="en-US" dirty="0"/>
          </a:p>
          <a:p>
            <a:r>
              <a:rPr lang="en-US" dirty="0"/>
              <a:t>The barrier to clinical adoption is efficient extraction of sufficient fetal DNA, but this is a technical barrier that will eventually fall.</a:t>
            </a:r>
          </a:p>
          <a:p>
            <a:endParaRPr lang="en-US" dirty="0"/>
          </a:p>
          <a:p>
            <a:r>
              <a:rPr lang="en-US" dirty="0"/>
              <a:t>Unlike current practice which involves testing for serious conditions when there is an indication, PGS could be expansive.</a:t>
            </a:r>
          </a:p>
        </p:txBody>
      </p:sp>
      <p:sp>
        <p:nvSpPr>
          <p:cNvPr id="4" name="Slide Number Placeholder 3"/>
          <p:cNvSpPr>
            <a:spLocks noGrp="1"/>
          </p:cNvSpPr>
          <p:nvPr>
            <p:ph type="sldNum" sz="quarter" idx="5"/>
          </p:nvPr>
        </p:nvSpPr>
        <p:spPr/>
        <p:txBody>
          <a:bodyPr/>
          <a:lstStyle/>
          <a:p>
            <a:fld id="{708FF4FD-9EA9-D942-83BE-73674CF4BCB6}" type="slidenum">
              <a:rPr lang="en-US" smtClean="0"/>
              <a:t>5</a:t>
            </a:fld>
            <a:endParaRPr lang="en-US"/>
          </a:p>
        </p:txBody>
      </p:sp>
    </p:spTree>
    <p:extLst>
      <p:ext uri="{BB962C8B-B14F-4D97-AF65-F5344CB8AC3E}">
        <p14:creationId xmlns:p14="http://schemas.microsoft.com/office/powerpoint/2010/main" val="286725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started thinking about the ethics of PGS in 2011 right after it was proven to be possible, and the beginning of a larger societal conversation wasn’t far behind.  See these two pieces in Time and MIT Technology Review.</a:t>
            </a:r>
          </a:p>
          <a:p>
            <a:endParaRPr lang="en-US" dirty="0"/>
          </a:p>
          <a:p>
            <a:r>
              <a:rPr lang="en-US" dirty="0"/>
              <a:t>After something of a predictable lull, interest has recently seemed to pick up again as the technology gets closer to becoming clinically available.  Wired Magazine just had a big series on procreation and technology, including a piece on the ethics of expansive prenatal testing that heavily feature my work.</a:t>
            </a:r>
          </a:p>
        </p:txBody>
      </p:sp>
      <p:sp>
        <p:nvSpPr>
          <p:cNvPr id="4" name="Slide Number Placeholder 3"/>
          <p:cNvSpPr>
            <a:spLocks noGrp="1"/>
          </p:cNvSpPr>
          <p:nvPr>
            <p:ph type="sldNum" sz="quarter" idx="5"/>
          </p:nvPr>
        </p:nvSpPr>
        <p:spPr/>
        <p:txBody>
          <a:bodyPr/>
          <a:lstStyle/>
          <a:p>
            <a:fld id="{708FF4FD-9EA9-D942-83BE-73674CF4BCB6}" type="slidenum">
              <a:rPr lang="en-US" smtClean="0"/>
              <a:t>6</a:t>
            </a:fld>
            <a:endParaRPr lang="en-US"/>
          </a:p>
        </p:txBody>
      </p:sp>
    </p:spTree>
    <p:extLst>
      <p:ext uri="{BB962C8B-B14F-4D97-AF65-F5344CB8AC3E}">
        <p14:creationId xmlns:p14="http://schemas.microsoft.com/office/powerpoint/2010/main" val="255568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7D13F03-4A50-8C45-BFCF-663DAAABEDE1}"/>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5F99D794-3089-144A-BA87-76E77B0922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Not surprisingly, women generally wanted lots of information, although there were a number of variables (ethnicity, genetic literacy, views on abortion) that were significantly predictive of information seeking.</a:t>
            </a:r>
          </a:p>
          <a:p>
            <a:endParaRPr lang="en-US" altLang="en-US" dirty="0">
              <a:latin typeface="Arial" panose="020B0604020202020204" pitchFamily="34" charset="0"/>
            </a:endParaRPr>
          </a:p>
          <a:p>
            <a:r>
              <a:rPr lang="en-US" altLang="en-US" dirty="0">
                <a:latin typeface="Arial" panose="020B0604020202020204" pitchFamily="34" charset="0"/>
              </a:rPr>
              <a:t>But somewhat surprisingly, there wasn’t as much of a difference between categories as we expected.  There was something of a gradient, but it wasn’t as steep as we expected and some of the categories that we would have expected to elicit substantial variance (POINT TO THREE) didn’t have statistically significant differences.  These were:</a:t>
            </a:r>
          </a:p>
          <a:p>
            <a:endParaRPr lang="en-US" altLang="en-US" dirty="0">
              <a:latin typeface="Arial" panose="020B0604020202020204" pitchFamily="34" charset="0"/>
            </a:endParaRPr>
          </a:p>
          <a:p>
            <a:r>
              <a:rPr lang="en-US" altLang="en-US" dirty="0">
                <a:latin typeface="Arial" panose="020B0604020202020204" pitchFamily="34" charset="0"/>
              </a:rPr>
              <a:t>Moderately increased risk of common treatable disease</a:t>
            </a:r>
          </a:p>
          <a:p>
            <a:r>
              <a:rPr lang="en-US" altLang="en-US" dirty="0">
                <a:latin typeface="Arial" panose="020B0604020202020204" pitchFamily="34" charset="0"/>
              </a:rPr>
              <a:t>Mild to moderate developmental delay or learning disability</a:t>
            </a:r>
          </a:p>
          <a:p>
            <a:r>
              <a:rPr lang="en-US" altLang="en-US" dirty="0">
                <a:latin typeface="Arial" panose="020B0604020202020204" pitchFamily="34" charset="0"/>
              </a:rPr>
              <a:t>Fatal congenital condition resulting in death shortly after birth</a:t>
            </a:r>
          </a:p>
          <a:p>
            <a:endParaRPr lang="en-US" altLang="en-US" dirty="0">
              <a:latin typeface="Arial" panose="020B0604020202020204" pitchFamily="34" charset="0"/>
            </a:endParaRPr>
          </a:p>
          <a:p>
            <a:r>
              <a:rPr lang="en-US" altLang="en-US" dirty="0">
                <a:latin typeface="Arial" panose="020B0604020202020204" pitchFamily="34" charset="0"/>
              </a:rPr>
              <a:t>This suggests that physicians should not assume that the same reasons underlie decisions to receive different kinds of information.</a:t>
            </a:r>
          </a:p>
        </p:txBody>
      </p:sp>
      <p:sp>
        <p:nvSpPr>
          <p:cNvPr id="56324" name="Slide Number Placeholder 3">
            <a:extLst>
              <a:ext uri="{FF2B5EF4-FFF2-40B4-BE49-F238E27FC236}">
                <a16:creationId xmlns:a16="http://schemas.microsoft.com/office/drawing/2014/main" id="{4C7698C1-6EB5-CB47-BED8-900B43EBE1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9AB4C8AC-8768-1747-8918-8BA6F4C4BE09}"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Tree>
    <p:extLst>
      <p:ext uri="{BB962C8B-B14F-4D97-AF65-F5344CB8AC3E}">
        <p14:creationId xmlns:p14="http://schemas.microsoft.com/office/powerpoint/2010/main" val="314043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10</a:t>
            </a:fld>
            <a:endParaRPr lang="en-US"/>
          </a:p>
        </p:txBody>
      </p:sp>
    </p:spTree>
    <p:extLst>
      <p:ext uri="{BB962C8B-B14F-4D97-AF65-F5344CB8AC3E}">
        <p14:creationId xmlns:p14="http://schemas.microsoft.com/office/powerpoint/2010/main" val="310874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Moderate concordance on the statement that if they could not agree on whether to test, the default should not be to simply not seek testing (k=0.57) and that they would seek guidance from a doctor or genetic counselor (k=0.547). Least concordance between partners on whether the participant answering the survey would be the primary decision-maker on testing decisions (k=0.282), with the pregnant persons responding ‘yes’ more often than the partners (reflecting agreement that the pregnant person would be the primary decision-maker).</a:t>
            </a:r>
            <a:r>
              <a:rPr lang="en-US" dirty="0">
                <a:effectLst/>
              </a:rPr>
              <a:t> </a:t>
            </a:r>
            <a:endParaRPr lang="en-US" dirty="0"/>
          </a:p>
        </p:txBody>
      </p:sp>
      <p:sp>
        <p:nvSpPr>
          <p:cNvPr id="4" name="Slide Number Placeholder 3"/>
          <p:cNvSpPr>
            <a:spLocks noGrp="1"/>
          </p:cNvSpPr>
          <p:nvPr>
            <p:ph type="sldNum" sz="quarter" idx="5"/>
          </p:nvPr>
        </p:nvSpPr>
        <p:spPr/>
        <p:txBody>
          <a:bodyPr/>
          <a:lstStyle/>
          <a:p>
            <a:fld id="{8278BAFF-ADEB-4744-BC7F-43E9D31D4077}" type="slidenum">
              <a:rPr lang="en-US" smtClean="0"/>
              <a:t>21</a:t>
            </a:fld>
            <a:endParaRPr lang="en-US"/>
          </a:p>
        </p:txBody>
      </p:sp>
    </p:spTree>
    <p:extLst>
      <p:ext uri="{BB962C8B-B14F-4D97-AF65-F5344CB8AC3E}">
        <p14:creationId xmlns:p14="http://schemas.microsoft.com/office/powerpoint/2010/main" val="1238333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General correlation between religiosity and negative views of pregnancy termination</a:t>
            </a:r>
          </a:p>
          <a:p>
            <a:endParaRPr lang="en-US" dirty="0"/>
          </a:p>
        </p:txBody>
      </p:sp>
      <p:sp>
        <p:nvSpPr>
          <p:cNvPr id="4" name="Slide Number Placeholder 3"/>
          <p:cNvSpPr>
            <a:spLocks noGrp="1"/>
          </p:cNvSpPr>
          <p:nvPr>
            <p:ph type="sldNum" sz="quarter" idx="5"/>
          </p:nvPr>
        </p:nvSpPr>
        <p:spPr/>
        <p:txBody>
          <a:bodyPr/>
          <a:lstStyle/>
          <a:p>
            <a:fld id="{8278BAFF-ADEB-4744-BC7F-43E9D31D4077}" type="slidenum">
              <a:rPr lang="en-US" smtClean="0"/>
              <a:t>25</a:t>
            </a:fld>
            <a:endParaRPr lang="en-US"/>
          </a:p>
        </p:txBody>
      </p:sp>
    </p:spTree>
    <p:extLst>
      <p:ext uri="{BB962C8B-B14F-4D97-AF65-F5344CB8AC3E}">
        <p14:creationId xmlns:p14="http://schemas.microsoft.com/office/powerpoint/2010/main" val="2724964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4" y="-12504"/>
            <a:ext cx="12213244" cy="6880700"/>
          </a:xfrm>
          <a:prstGeom prst="rect">
            <a:avLst/>
          </a:prstGeom>
        </p:spPr>
      </p:pic>
      <p:sp>
        <p:nvSpPr>
          <p:cNvPr id="2" name="Title 1"/>
          <p:cNvSpPr>
            <a:spLocks noGrp="1"/>
          </p:cNvSpPr>
          <p:nvPr>
            <p:ph type="title" hasCustomPrompt="1"/>
          </p:nvPr>
        </p:nvSpPr>
        <p:spPr>
          <a:xfrm>
            <a:off x="576071" y="1350214"/>
            <a:ext cx="11039858" cy="2126601"/>
          </a:xfrm>
        </p:spPr>
        <p:txBody>
          <a:bodyPr anchor="b" anchorCtr="0">
            <a:normAutofit/>
          </a:bodyPr>
          <a:lstStyle>
            <a:lvl1pPr>
              <a:defRPr sz="5867" b="1">
                <a:ln>
                  <a:noFill/>
                </a:ln>
                <a:solidFill>
                  <a:schemeClr val="bg2"/>
                </a:solidFill>
              </a:defRPr>
            </a:lvl1pPr>
          </a:lstStyle>
          <a:p>
            <a:r>
              <a:rPr lang="en-US" dirty="0"/>
              <a:t>Talk Title</a:t>
            </a:r>
          </a:p>
        </p:txBody>
      </p:sp>
      <p:sp>
        <p:nvSpPr>
          <p:cNvPr id="3" name="Text Placeholder 2"/>
          <p:cNvSpPr>
            <a:spLocks noGrp="1"/>
          </p:cNvSpPr>
          <p:nvPr>
            <p:ph type="body" idx="1" hasCustomPrompt="1"/>
          </p:nvPr>
        </p:nvSpPr>
        <p:spPr>
          <a:xfrm>
            <a:off x="576232" y="3659648"/>
            <a:ext cx="11024168" cy="421525"/>
          </a:xfrm>
        </p:spPr>
        <p:txBody>
          <a:bodyPr lIns="0"/>
          <a:lstStyle>
            <a:lvl1pPr marL="0" indent="0">
              <a:buNone/>
              <a:defRPr sz="2400" b="1">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dirty="0"/>
              <a:t>Name</a:t>
            </a:r>
          </a:p>
        </p:txBody>
      </p:sp>
      <p:sp>
        <p:nvSpPr>
          <p:cNvPr id="7" name="Text Placeholder 2"/>
          <p:cNvSpPr>
            <a:spLocks noGrp="1"/>
          </p:cNvSpPr>
          <p:nvPr>
            <p:ph type="body" idx="13" hasCustomPrompt="1"/>
          </p:nvPr>
        </p:nvSpPr>
        <p:spPr>
          <a:xfrm>
            <a:off x="576232" y="4079335"/>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dirty="0"/>
              <a:t>Professional Title, Branch or Division</a:t>
            </a:r>
          </a:p>
        </p:txBody>
      </p:sp>
      <p:sp>
        <p:nvSpPr>
          <p:cNvPr id="14" name="Text Placeholder 2"/>
          <p:cNvSpPr>
            <a:spLocks noGrp="1"/>
          </p:cNvSpPr>
          <p:nvPr>
            <p:ph type="body" idx="14" hasCustomPrompt="1"/>
          </p:nvPr>
        </p:nvSpPr>
        <p:spPr>
          <a:xfrm>
            <a:off x="576232" y="4394182"/>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dirty="0"/>
              <a:t>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3872" y="5702976"/>
            <a:ext cx="1530350" cy="71127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071" y="5608550"/>
            <a:ext cx="895942" cy="900128"/>
          </a:xfrm>
          <a:prstGeom prst="rect">
            <a:avLst/>
          </a:prstGeom>
        </p:spPr>
      </p:pic>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6806" y="5813433"/>
            <a:ext cx="2157818" cy="4506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6" name="Rectangle 5"/>
          <p:cNvSpPr/>
          <p:nvPr userDrawn="1"/>
        </p:nvSpPr>
        <p:spPr>
          <a:xfrm>
            <a:off x="-21244" y="0"/>
            <a:ext cx="1221324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4" y="-12504"/>
            <a:ext cx="12213244" cy="6880700"/>
          </a:xfrm>
          <a:prstGeom prst="rect">
            <a:avLst/>
          </a:prstGeom>
        </p:spPr>
      </p:pic>
      <p:sp>
        <p:nvSpPr>
          <p:cNvPr id="3" name="Date Placeholder 2"/>
          <p:cNvSpPr>
            <a:spLocks noGrp="1"/>
          </p:cNvSpPr>
          <p:nvPr>
            <p:ph type="dt" sz="half" idx="10"/>
          </p:nvPr>
        </p:nvSpPr>
        <p:spPr/>
        <p:txBody>
          <a:bodyPr/>
          <a:lstStyle/>
          <a:p>
            <a:endParaRPr lang="en-US"/>
          </a:p>
        </p:txBody>
      </p:sp>
      <p:sp>
        <p:nvSpPr>
          <p:cNvPr id="15" name="Title 1"/>
          <p:cNvSpPr>
            <a:spLocks noGrp="1"/>
          </p:cNvSpPr>
          <p:nvPr>
            <p:ph type="ctrTitle"/>
          </p:nvPr>
        </p:nvSpPr>
        <p:spPr>
          <a:xfrm>
            <a:off x="554827" y="2167771"/>
            <a:ext cx="11061101" cy="1604433"/>
          </a:xfrm>
        </p:spPr>
        <p:txBody>
          <a:bodyPr lIns="0" anchor="t" anchorCtr="0">
            <a:normAutofit/>
          </a:bodyPr>
          <a:lstStyle>
            <a:lvl1pPr algn="l">
              <a:defRPr sz="5400">
                <a:solidFill>
                  <a:schemeClr val="tx1"/>
                </a:solidFill>
              </a:defRPr>
            </a:lvl1pPr>
          </a:lstStyle>
          <a:p>
            <a:endParaRPr lang="en-US" dirty="0"/>
          </a:p>
        </p:txBody>
      </p:sp>
      <p:sp>
        <p:nvSpPr>
          <p:cNvPr id="16" name="Header Rule">
            <a:extLst>
              <a:ext uri="{FF2B5EF4-FFF2-40B4-BE49-F238E27FC236}">
                <a16:creationId xmlns:a16="http://schemas.microsoft.com/office/drawing/2014/main" id="{DE9188C2-07C2-4519-83C3-BF4F2D6B9662}"/>
              </a:ext>
            </a:extLst>
          </p:cNvPr>
          <p:cNvSpPr/>
          <p:nvPr userDrawn="1"/>
        </p:nvSpPr>
        <p:spPr>
          <a:xfrm>
            <a:off x="554827" y="1788366"/>
            <a:ext cx="345903" cy="91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chemeClr val="bg1"/>
              </a:solidFill>
            </a:endParaRPr>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Tree>
    <p:extLst>
      <p:ext uri="{BB962C8B-B14F-4D97-AF65-F5344CB8AC3E}">
        <p14:creationId xmlns:p14="http://schemas.microsoft.com/office/powerpoint/2010/main" val="3131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4" y="-12504"/>
            <a:ext cx="12213244" cy="6880700"/>
          </a:xfrm>
          <a:prstGeom prst="rect">
            <a:avLst/>
          </a:prstGeom>
          <a:ln>
            <a:noFill/>
          </a:ln>
        </p:spPr>
      </p:pic>
      <p:sp>
        <p:nvSpPr>
          <p:cNvPr id="3" name="Date Placeholder 2"/>
          <p:cNvSpPr>
            <a:spLocks noGrp="1"/>
          </p:cNvSpPr>
          <p:nvPr>
            <p:ph type="dt" sz="half" idx="10"/>
          </p:nvPr>
        </p:nvSpPr>
        <p:spPr/>
        <p:txBody>
          <a:bodyPr/>
          <a:lstStyle/>
          <a:p>
            <a:endParaRPr lang="en-US"/>
          </a:p>
        </p:txBody>
      </p:sp>
      <p:sp>
        <p:nvSpPr>
          <p:cNvPr id="15" name="Title 1"/>
          <p:cNvSpPr>
            <a:spLocks noGrp="1"/>
          </p:cNvSpPr>
          <p:nvPr>
            <p:ph type="ctrTitle"/>
          </p:nvPr>
        </p:nvSpPr>
        <p:spPr>
          <a:xfrm>
            <a:off x="554827" y="2167771"/>
            <a:ext cx="11061101" cy="1604433"/>
          </a:xfrm>
        </p:spPr>
        <p:txBody>
          <a:bodyPr lIns="0" anchor="t" anchorCtr="0">
            <a:normAutofit/>
          </a:bodyPr>
          <a:lstStyle>
            <a:lvl1pPr algn="l">
              <a:defRPr sz="5400">
                <a:solidFill>
                  <a:schemeClr val="bg2"/>
                </a:solidFill>
              </a:defRPr>
            </a:lvl1pPr>
          </a:lstStyle>
          <a:p>
            <a:endParaRPr lang="en-US" dirty="0"/>
          </a:p>
        </p:txBody>
      </p:sp>
      <p:sp>
        <p:nvSpPr>
          <p:cNvPr id="16" name="Header Rule">
            <a:extLst>
              <a:ext uri="{FF2B5EF4-FFF2-40B4-BE49-F238E27FC236}">
                <a16:creationId xmlns:a16="http://schemas.microsoft.com/office/drawing/2014/main" id="{DE9188C2-07C2-4519-83C3-BF4F2D6B9662}"/>
              </a:ext>
            </a:extLst>
          </p:cNvPr>
          <p:cNvSpPr/>
          <p:nvPr userDrawn="1"/>
        </p:nvSpPr>
        <p:spPr>
          <a:xfrm>
            <a:off x="554827" y="1788366"/>
            <a:ext cx="345903" cy="91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chemeClr val="bg1"/>
              </a:solidFill>
            </a:endParaRPr>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2167" y="228600"/>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49AB010A-C695-B94B-BDD4-3433B1169C83}"/>
              </a:ext>
            </a:extLst>
          </p:cNvPr>
          <p:cNvSpPr>
            <a:spLocks noGrp="1"/>
          </p:cNvSpPr>
          <p:nvPr>
            <p:ph type="dt" sz="half" idx="10"/>
          </p:nvPr>
        </p:nvSpPr>
        <p:spPr/>
        <p:txBody>
          <a:bodyPr/>
          <a:lstStyle>
            <a:lvl1pPr>
              <a:defRPr/>
            </a:lvl1pPr>
          </a:lstStyle>
          <a:p>
            <a:pPr>
              <a:defRPr/>
            </a:pPr>
            <a:fld id="{25B23821-D409-7A4C-AC8D-B80B0C54FB82}" type="datetimeFigureOut">
              <a:rPr lang="en-US" altLang="en-US"/>
              <a:pPr>
                <a:defRPr/>
              </a:pPr>
              <a:t>6/4/25</a:t>
            </a:fld>
            <a:endParaRPr lang="en-US" altLang="en-US"/>
          </a:p>
        </p:txBody>
      </p:sp>
      <p:sp>
        <p:nvSpPr>
          <p:cNvPr id="4" name="Footer Placeholder 4">
            <a:extLst>
              <a:ext uri="{FF2B5EF4-FFF2-40B4-BE49-F238E27FC236}">
                <a16:creationId xmlns:a16="http://schemas.microsoft.com/office/drawing/2014/main" id="{57F666FD-9DB9-AD49-9ED2-154E223D8A97}"/>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15">
            <a:extLst>
              <a:ext uri="{FF2B5EF4-FFF2-40B4-BE49-F238E27FC236}">
                <a16:creationId xmlns:a16="http://schemas.microsoft.com/office/drawing/2014/main" id="{992D8991-A4B7-DD4C-9933-6C58E4A0A339}"/>
              </a:ext>
            </a:extLst>
          </p:cNvPr>
          <p:cNvSpPr>
            <a:spLocks noGrp="1"/>
          </p:cNvSpPr>
          <p:nvPr>
            <p:ph type="sldNum" sz="quarter" idx="12"/>
          </p:nvPr>
        </p:nvSpPr>
        <p:spPr/>
        <p:txBody>
          <a:bodyPr/>
          <a:lstStyle>
            <a:lvl1pPr>
              <a:defRPr/>
            </a:lvl1pPr>
          </a:lstStyle>
          <a:p>
            <a:fld id="{430F001D-4E79-B24A-9D64-78D1DB487115}" type="slidenum">
              <a:rPr lang="en-US" altLang="en-US"/>
              <a:pPr/>
              <a:t>‹#›</a:t>
            </a:fld>
            <a:endParaRPr lang="en-US" altLang="en-US"/>
          </a:p>
        </p:txBody>
      </p:sp>
    </p:spTree>
    <p:extLst>
      <p:ext uri="{BB962C8B-B14F-4D97-AF65-F5344CB8AC3E}">
        <p14:creationId xmlns:p14="http://schemas.microsoft.com/office/powerpoint/2010/main" val="233477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121833"/>
            <a:ext cx="11039858" cy="2387600"/>
          </a:xfrm>
        </p:spPr>
        <p:txBody>
          <a:bodyPr anchor="b"/>
          <a:lstStyle>
            <a:lvl1pPr algn="ctr">
              <a:defRPr sz="8000">
                <a:solidFill>
                  <a:schemeClr val="bg2"/>
                </a:solidFill>
              </a:defRPr>
            </a:lvl1pPr>
          </a:lstStyle>
          <a:p>
            <a:r>
              <a:rPr lang="en-US"/>
              <a:t>Click to edit Master title style</a:t>
            </a:r>
          </a:p>
        </p:txBody>
      </p:sp>
      <p:sp>
        <p:nvSpPr>
          <p:cNvPr id="3" name="Subtitle 2"/>
          <p:cNvSpPr>
            <a:spLocks noGrp="1"/>
          </p:cNvSpPr>
          <p:nvPr>
            <p:ph type="subTitle" idx="1"/>
          </p:nvPr>
        </p:nvSpPr>
        <p:spPr>
          <a:xfrm>
            <a:off x="576071" y="3602568"/>
            <a:ext cx="11039858"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5"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132693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1" y="1813560"/>
            <a:ext cx="11039858" cy="43628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17"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8"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17278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6071" y="1710267"/>
            <a:ext cx="11039858"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576071" y="4588934"/>
            <a:ext cx="11039858" cy="1500717"/>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14"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5"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62936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072" y="1813560"/>
            <a:ext cx="5458968" cy="4362873"/>
          </a:xfrm>
        </p:spPr>
        <p:txBody>
          <a:bodyPr anchor="t" anchorCtr="0"/>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813560"/>
            <a:ext cx="5406136" cy="4362873"/>
          </a:xfrm>
        </p:spPr>
        <p:txBody>
          <a:bodyPr anchor="t" anchorCtr="0"/>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16"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
        <p:nvSpPr>
          <p:cNvPr id="8"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145543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18"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9" name="Footer Placeholder 4"/>
          <p:cNvSpPr>
            <a:spLocks noGrp="1"/>
          </p:cNvSpPr>
          <p:nvPr>
            <p:ph type="ftr" sz="quarter" idx="1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
        <p:nvSpPr>
          <p:cNvPr id="15" name="Text Placeholder 2"/>
          <p:cNvSpPr>
            <a:spLocks noGrp="1"/>
          </p:cNvSpPr>
          <p:nvPr>
            <p:ph type="body" idx="1"/>
          </p:nvPr>
        </p:nvSpPr>
        <p:spPr>
          <a:xfrm>
            <a:off x="576072" y="1813560"/>
            <a:ext cx="5393654" cy="907984"/>
          </a:xfrm>
        </p:spPr>
        <p:txBody>
          <a:bodyPr anchor="t" anchorCtr="0">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6" name="Content Placeholder 3"/>
          <p:cNvSpPr>
            <a:spLocks noGrp="1"/>
          </p:cNvSpPr>
          <p:nvPr>
            <p:ph sz="half" idx="2"/>
          </p:nvPr>
        </p:nvSpPr>
        <p:spPr>
          <a:xfrm>
            <a:off x="576072" y="2828223"/>
            <a:ext cx="5393654" cy="3360909"/>
          </a:xfrm>
        </p:spPr>
        <p:txBody>
          <a:bodyPr>
            <a:normAutofit/>
          </a:bodyPr>
          <a:lstStyle>
            <a:lvl1pPr>
              <a:defRPr sz="24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3"/>
          </p:nvPr>
        </p:nvSpPr>
        <p:spPr>
          <a:xfrm>
            <a:off x="6152607" y="1813560"/>
            <a:ext cx="5452436" cy="907984"/>
          </a:xfrm>
        </p:spPr>
        <p:txBody>
          <a:bodyPr anchor="t" anchorCtr="0">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20" name="Content Placeholder 5"/>
          <p:cNvSpPr>
            <a:spLocks noGrp="1"/>
          </p:cNvSpPr>
          <p:nvPr>
            <p:ph sz="quarter" idx="4"/>
          </p:nvPr>
        </p:nvSpPr>
        <p:spPr>
          <a:xfrm>
            <a:off x="6152607" y="2828223"/>
            <a:ext cx="5452436" cy="3360909"/>
          </a:xfrm>
        </p:spPr>
        <p:txBody>
          <a:bodyPr>
            <a:normAutofit/>
          </a:bodyPr>
          <a:lstStyle>
            <a:lvl1pPr>
              <a:defRPr sz="24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891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4"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
        <p:nvSpPr>
          <p:cNvPr id="6"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67383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9"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1389505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839870"/>
            <a:ext cx="11039857" cy="1604433"/>
          </a:xfrm>
        </p:spPr>
        <p:txBody>
          <a:bodyPr anchor="b">
            <a:normAutofit/>
          </a:bodyPr>
          <a:lstStyle>
            <a:lvl1pPr algn="l">
              <a:defRPr sz="5400">
                <a:solidFill>
                  <a:schemeClr val="bg2"/>
                </a:solidFill>
              </a:defRPr>
            </a:lvl1pPr>
          </a:lstStyle>
          <a:p>
            <a:r>
              <a:rPr lang="en-US"/>
              <a:t>Click to edit Master title style</a:t>
            </a:r>
          </a:p>
        </p:txBody>
      </p:sp>
      <p:sp>
        <p:nvSpPr>
          <p:cNvPr id="3" name="Subtitle 2"/>
          <p:cNvSpPr>
            <a:spLocks noGrp="1"/>
          </p:cNvSpPr>
          <p:nvPr>
            <p:ph type="subTitle" idx="1"/>
          </p:nvPr>
        </p:nvSpPr>
        <p:spPr>
          <a:xfrm>
            <a:off x="576071" y="3602568"/>
            <a:ext cx="11039857" cy="1655233"/>
          </a:xfrm>
        </p:spPr>
        <p:txBody>
          <a:bodyPr lIns="0"/>
          <a:lstStyle>
            <a:lvl1pPr marL="0" indent="0" algn="l">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4"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72949" cy="6858000"/>
          </a:xfrm>
          <a:prstGeom prst="rect">
            <a:avLst/>
          </a:prstGeom>
        </p:spPr>
      </p:pic>
      <p:sp>
        <p:nvSpPr>
          <p:cNvPr id="2" name="Title Placeholder 1"/>
          <p:cNvSpPr>
            <a:spLocks noGrp="1"/>
          </p:cNvSpPr>
          <p:nvPr>
            <p:ph type="title"/>
          </p:nvPr>
        </p:nvSpPr>
        <p:spPr>
          <a:xfrm>
            <a:off x="576072" y="350520"/>
            <a:ext cx="11039856" cy="1356361"/>
          </a:xfrm>
          <a:prstGeom prst="rect">
            <a:avLst/>
          </a:prstGeom>
        </p:spPr>
        <p:txBody>
          <a:bodyPr vert="horz" lIns="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576072" y="1813560"/>
            <a:ext cx="11039856" cy="43649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
        <p:nvSpPr>
          <p:cNvPr id="16"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8"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320150739"/>
      </p:ext>
    </p:extLst>
  </p:cSld>
  <p:clrMap bg1="lt1" tx1="dk1" bg2="lt2" tx2="dk2" accent1="accent1" accent2="accent2" accent3="accent3" accent4="accent4" accent5="accent5" accent6="accent6" hlink="hlink" folHlink="folHlink"/>
  <p:sldLayoutIdLst>
    <p:sldLayoutId id="2147483771" r:id="rId1"/>
    <p:sldLayoutId id="2147483704" r:id="rId2"/>
    <p:sldLayoutId id="2147483705" r:id="rId3"/>
    <p:sldLayoutId id="2147483706" r:id="rId4"/>
    <p:sldLayoutId id="2147483707" r:id="rId5"/>
    <p:sldLayoutId id="2147483708" r:id="rId6"/>
    <p:sldLayoutId id="2147483709" r:id="rId7"/>
    <p:sldLayoutId id="2147483710" r:id="rId8"/>
    <p:sldLayoutId id="2147483764" r:id="rId9"/>
    <p:sldLayoutId id="2147483694" r:id="rId10"/>
    <p:sldLayoutId id="2147483776" r:id="rId11"/>
    <p:sldLayoutId id="2147483777" r:id="rId12"/>
  </p:sldLayoutIdLst>
  <p:hf hdr="0" ftr="0" dt="0"/>
  <p:txStyles>
    <p:titleStyle>
      <a:lvl1pPr algn="l" defTabSz="1219170" rtl="0" eaLnBrk="1" latinLnBrk="0" hangingPunct="1">
        <a:lnSpc>
          <a:spcPct val="90000"/>
        </a:lnSpc>
        <a:spcBef>
          <a:spcPct val="0"/>
        </a:spcBef>
        <a:buNone/>
        <a:defRPr sz="4400" b="1" kern="1200">
          <a:solidFill>
            <a:schemeClr val="bg2"/>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marL="0" marR="0" algn="ctr">
              <a:lnSpc>
                <a:spcPct val="107000"/>
              </a:lnSpc>
              <a:spcBef>
                <a:spcPts val="0"/>
              </a:spcBef>
              <a:spcAft>
                <a:spcPts val="800"/>
              </a:spcAft>
            </a:pPr>
            <a:r>
              <a:rPr lang="en-US" sz="4000" b="1" dirty="0">
                <a:effectLst/>
                <a:ea typeface="Calibri" panose="020F0502020204030204" pitchFamily="34" charset="0"/>
                <a:cs typeface="Arial" panose="020B0604020202020204" pitchFamily="34" charset="0"/>
              </a:rPr>
              <a:t>Factors Affecting Couples’ Decision-Making About Expanded Prenatal Cell-Free DNA Screening</a:t>
            </a:r>
            <a:endParaRPr lang="en-US" sz="4000" dirty="0">
              <a:effectLst/>
              <a:ea typeface="Calibri" panose="020F0502020204030204" pitchFamily="34" charset="0"/>
              <a:cs typeface="Arial" panose="020B0604020202020204" pitchFamily="34" charset="0"/>
            </a:endParaRPr>
          </a:p>
        </p:txBody>
      </p:sp>
      <p:sp>
        <p:nvSpPr>
          <p:cNvPr id="7" name="Text Placeholder 6"/>
          <p:cNvSpPr>
            <a:spLocks noGrp="1"/>
          </p:cNvSpPr>
          <p:nvPr>
            <p:ph type="body" idx="1"/>
          </p:nvPr>
        </p:nvSpPr>
        <p:spPr/>
        <p:txBody>
          <a:bodyPr/>
          <a:lstStyle/>
          <a:p>
            <a:endParaRPr lang="en-US" dirty="0"/>
          </a:p>
        </p:txBody>
      </p:sp>
      <p:sp>
        <p:nvSpPr>
          <p:cNvPr id="8" name="Text Placeholder 7"/>
          <p:cNvSpPr>
            <a:spLocks noGrp="1"/>
          </p:cNvSpPr>
          <p:nvPr>
            <p:ph type="body" idx="13"/>
          </p:nvPr>
        </p:nvSpPr>
        <p:spPr/>
        <p:txBody>
          <a:bodyPr>
            <a:normAutofit/>
          </a:bodyPr>
          <a:lstStyle/>
          <a:p>
            <a:endParaRPr lang="en-US"/>
          </a:p>
        </p:txBody>
      </p:sp>
      <p:sp>
        <p:nvSpPr>
          <p:cNvPr id="9" name="Text Placeholder 8"/>
          <p:cNvSpPr>
            <a:spLocks noGrp="1"/>
          </p:cNvSpPr>
          <p:nvPr>
            <p:ph type="body" idx="14"/>
          </p:nvPr>
        </p:nvSpPr>
        <p:spPr/>
        <p:txBody>
          <a:bodyPr>
            <a:normAutofit/>
          </a:bodyPr>
          <a:lstStyle/>
          <a:p>
            <a:endParaRPr lang="en-US"/>
          </a:p>
        </p:txBody>
      </p:sp>
    </p:spTree>
    <p:extLst>
      <p:ext uri="{BB962C8B-B14F-4D97-AF65-F5344CB8AC3E}">
        <p14:creationId xmlns:p14="http://schemas.microsoft.com/office/powerpoint/2010/main" val="86102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1F42-C587-0B78-EBEC-CF1B2245B8C1}"/>
              </a:ext>
            </a:extLst>
          </p:cNvPr>
          <p:cNvSpPr>
            <a:spLocks noGrp="1"/>
          </p:cNvSpPr>
          <p:nvPr>
            <p:ph type="ctrTitle"/>
          </p:nvPr>
        </p:nvSpPr>
        <p:spPr/>
        <p:txBody>
          <a:bodyPr/>
          <a:lstStyle/>
          <a:p>
            <a:r>
              <a:rPr lang="en-US" dirty="0"/>
              <a:t>PWGS Partners Survey</a:t>
            </a:r>
          </a:p>
        </p:txBody>
      </p:sp>
      <p:sp>
        <p:nvSpPr>
          <p:cNvPr id="3" name="Slide Number Placeholder 2">
            <a:extLst>
              <a:ext uri="{FF2B5EF4-FFF2-40B4-BE49-F238E27FC236}">
                <a16:creationId xmlns:a16="http://schemas.microsoft.com/office/drawing/2014/main" id="{F129F622-CD5F-D3BD-8E6C-B3132626789F}"/>
              </a:ext>
            </a:extLst>
          </p:cNvPr>
          <p:cNvSpPr>
            <a:spLocks noGrp="1"/>
          </p:cNvSpPr>
          <p:nvPr>
            <p:ph type="sldNum" sz="quarter" idx="12"/>
          </p:nvPr>
        </p:nvSpPr>
        <p:spPr/>
        <p:txBody>
          <a:bodyPr/>
          <a:lstStyle/>
          <a:p>
            <a:fld id="{A59FB69D-9E19-4FB8-BEAE-20F88589C44A}" type="slidenum">
              <a:rPr lang="en-US" smtClean="0"/>
              <a:pPr/>
              <a:t>10</a:t>
            </a:fld>
            <a:endParaRPr lang="en-US"/>
          </a:p>
        </p:txBody>
      </p:sp>
    </p:spTree>
    <p:extLst>
      <p:ext uri="{BB962C8B-B14F-4D97-AF65-F5344CB8AC3E}">
        <p14:creationId xmlns:p14="http://schemas.microsoft.com/office/powerpoint/2010/main" val="260496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2BF0F3C-469E-6B1F-7FC6-7E855D1767CB}"/>
              </a:ext>
            </a:extLst>
          </p:cNvPr>
          <p:cNvSpPr>
            <a:spLocks noGrp="1"/>
          </p:cNvSpPr>
          <p:nvPr>
            <p:ph idx="1"/>
          </p:nvPr>
        </p:nvSpPr>
        <p:spPr/>
        <p:txBody>
          <a:bodyPr/>
          <a:lstStyle/>
          <a:p>
            <a:r>
              <a:rPr lang="en-US" dirty="0"/>
              <a:t>Pregnant persons and their partners value having the choice to learn about their fetus’s genetic risks</a:t>
            </a:r>
          </a:p>
          <a:p>
            <a:pPr lvl="1"/>
            <a:r>
              <a:rPr lang="en-US" dirty="0"/>
              <a:t>Hold similar views about </a:t>
            </a:r>
            <a:r>
              <a:rPr lang="en-US" b="1" dirty="0"/>
              <a:t>limited </a:t>
            </a:r>
            <a:r>
              <a:rPr lang="en-US" dirty="0"/>
              <a:t>NIPT/cfDNA screening (e.g., </a:t>
            </a:r>
            <a:r>
              <a:rPr lang="en-US" dirty="0" err="1"/>
              <a:t>trisomies</a:t>
            </a:r>
            <a:r>
              <a:rPr lang="en-US" dirty="0"/>
              <a:t>)</a:t>
            </a:r>
          </a:p>
          <a:p>
            <a:r>
              <a:rPr lang="en-US" dirty="0"/>
              <a:t>Very limited investigation into partners’ interest in expanded categories of prenatal genetic information</a:t>
            </a:r>
          </a:p>
          <a:p>
            <a:endParaRPr lang="en-US" dirty="0"/>
          </a:p>
        </p:txBody>
      </p:sp>
      <p:sp>
        <p:nvSpPr>
          <p:cNvPr id="4" name="Title 3">
            <a:extLst>
              <a:ext uri="{FF2B5EF4-FFF2-40B4-BE49-F238E27FC236}">
                <a16:creationId xmlns:a16="http://schemas.microsoft.com/office/drawing/2014/main" id="{BE3CCB81-EF57-902B-29D4-46D362F5FE48}"/>
              </a:ext>
            </a:extLst>
          </p:cNvPr>
          <p:cNvSpPr>
            <a:spLocks noGrp="1"/>
          </p:cNvSpPr>
          <p:nvPr>
            <p:ph type="title"/>
          </p:nvPr>
        </p:nvSpPr>
        <p:spPr/>
        <p:txBody>
          <a:bodyPr/>
          <a:lstStyle/>
          <a:p>
            <a:r>
              <a:rPr lang="en-US" dirty="0"/>
              <a:t>Current Evidence</a:t>
            </a:r>
          </a:p>
        </p:txBody>
      </p:sp>
      <p:sp>
        <p:nvSpPr>
          <p:cNvPr id="3" name="Slide Number Placeholder 2">
            <a:extLst>
              <a:ext uri="{FF2B5EF4-FFF2-40B4-BE49-F238E27FC236}">
                <a16:creationId xmlns:a16="http://schemas.microsoft.com/office/drawing/2014/main" id="{61DCDAD5-53FC-E4EF-3E9B-20CBE49A38B1}"/>
              </a:ext>
            </a:extLst>
          </p:cNvPr>
          <p:cNvSpPr>
            <a:spLocks noGrp="1"/>
          </p:cNvSpPr>
          <p:nvPr>
            <p:ph type="sldNum" sz="quarter" idx="12"/>
          </p:nvPr>
        </p:nvSpPr>
        <p:spPr/>
        <p:txBody>
          <a:bodyPr/>
          <a:lstStyle/>
          <a:p>
            <a:fld id="{A59FB69D-9E19-4FB8-BEAE-20F88589C44A}" type="slidenum">
              <a:rPr lang="en-US" smtClean="0"/>
              <a:pPr/>
              <a:t>11</a:t>
            </a:fld>
            <a:endParaRPr lang="en-US"/>
          </a:p>
        </p:txBody>
      </p:sp>
    </p:spTree>
    <p:extLst>
      <p:ext uri="{BB962C8B-B14F-4D97-AF65-F5344CB8AC3E}">
        <p14:creationId xmlns:p14="http://schemas.microsoft.com/office/powerpoint/2010/main" val="13862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4F62-3A68-4445-A324-3C7E7C699A29}"/>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77C7CC65-44CD-4A20-945D-4E56ED131E2B}"/>
              </a:ext>
            </a:extLst>
          </p:cNvPr>
          <p:cNvSpPr>
            <a:spLocks noGrp="1"/>
          </p:cNvSpPr>
          <p:nvPr>
            <p:ph idx="1"/>
          </p:nvPr>
        </p:nvSpPr>
        <p:spPr>
          <a:xfrm>
            <a:off x="576071" y="1845734"/>
            <a:ext cx="11039858" cy="4413398"/>
          </a:xfrm>
        </p:spPr>
        <p:txBody>
          <a:bodyPr>
            <a:normAutofit lnSpcReduction="10000"/>
          </a:bodyPr>
          <a:lstStyle/>
          <a:p>
            <a:pPr>
              <a:buFont typeface="Arial" panose="020B0604020202020204" pitchFamily="34" charset="0"/>
              <a:buChar char="•"/>
            </a:pPr>
            <a:r>
              <a:rPr lang="en-US" sz="3600" dirty="0"/>
              <a:t>How do the characteristics (timing of disease onset, disease severity, treatability, reliability of results) of expanded NIPT and its tested conditions impact intended parents’ interest in pursuing testing?</a:t>
            </a:r>
          </a:p>
          <a:p>
            <a:pPr>
              <a:buFont typeface="Arial" panose="020B0604020202020204" pitchFamily="34" charset="0"/>
              <a:buChar char="•"/>
            </a:pPr>
            <a:r>
              <a:rPr lang="en-US" sz="3600" dirty="0"/>
              <a:t>How much variability exists within couples when making these types of decisions? Are there any predictors of concordance/discordance?</a:t>
            </a:r>
          </a:p>
          <a:p>
            <a:pPr>
              <a:buFont typeface="Arial" panose="020B0604020202020204" pitchFamily="34" charset="0"/>
              <a:buChar char="•"/>
            </a:pPr>
            <a:r>
              <a:rPr lang="en-US" sz="3600" dirty="0"/>
              <a:t>How would couples navigate potential disagreements?</a:t>
            </a:r>
            <a:endParaRPr lang="en-US" sz="2400" dirty="0"/>
          </a:p>
        </p:txBody>
      </p:sp>
    </p:spTree>
    <p:extLst>
      <p:ext uri="{BB962C8B-B14F-4D97-AF65-F5344CB8AC3E}">
        <p14:creationId xmlns:p14="http://schemas.microsoft.com/office/powerpoint/2010/main" val="419365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4F62-3A68-4445-A324-3C7E7C699A29}"/>
              </a:ext>
            </a:extLst>
          </p:cNvPr>
          <p:cNvSpPr>
            <a:spLocks noGrp="1"/>
          </p:cNvSpPr>
          <p:nvPr>
            <p:ph type="title"/>
          </p:nvPr>
        </p:nvSpPr>
        <p:spPr/>
        <p:txBody>
          <a:bodyPr/>
          <a:lstStyle/>
          <a:p>
            <a:r>
              <a:rPr lang="en-US" dirty="0"/>
              <a:t>Study Population</a:t>
            </a:r>
          </a:p>
        </p:txBody>
      </p:sp>
      <p:sp>
        <p:nvSpPr>
          <p:cNvPr id="3" name="Content Placeholder 2">
            <a:extLst>
              <a:ext uri="{FF2B5EF4-FFF2-40B4-BE49-F238E27FC236}">
                <a16:creationId xmlns:a16="http://schemas.microsoft.com/office/drawing/2014/main" id="{77C7CC65-44CD-4A20-945D-4E56ED131E2B}"/>
              </a:ext>
            </a:extLst>
          </p:cNvPr>
          <p:cNvSpPr>
            <a:spLocks noGrp="1"/>
          </p:cNvSpPr>
          <p:nvPr>
            <p:ph idx="1"/>
          </p:nvPr>
        </p:nvSpPr>
        <p:spPr/>
        <p:txBody>
          <a:bodyPr>
            <a:normAutofit fontScale="92500"/>
          </a:bodyPr>
          <a:lstStyle/>
          <a:p>
            <a:pPr>
              <a:buFont typeface="Arial" panose="020B0604020202020204" pitchFamily="34" charset="0"/>
              <a:buChar char="•"/>
            </a:pPr>
            <a:r>
              <a:rPr lang="en-US" sz="3200" dirty="0"/>
              <a:t>U.S. adult couples of childbearing age who are pregnant or are intending to become pregnant within the next 18 months</a:t>
            </a:r>
          </a:p>
          <a:p>
            <a:pPr lvl="1">
              <a:buFont typeface="Arial" panose="020B0604020202020204" pitchFamily="34" charset="0"/>
              <a:buChar char="•"/>
            </a:pPr>
            <a:r>
              <a:rPr lang="en-US" sz="2800" dirty="0"/>
              <a:t>Partner must be willing to participate</a:t>
            </a:r>
            <a:endParaRPr lang="en-US" sz="2000" dirty="0"/>
          </a:p>
          <a:p>
            <a:pPr>
              <a:buFont typeface="Arial" panose="020B0604020202020204" pitchFamily="34" charset="0"/>
              <a:buChar char="•"/>
            </a:pPr>
            <a:r>
              <a:rPr lang="en-US" sz="3200" dirty="0"/>
              <a:t>247 dyads (494 total)</a:t>
            </a:r>
          </a:p>
          <a:p>
            <a:pPr>
              <a:buFont typeface="Arial" panose="020B0604020202020204" pitchFamily="34" charset="0"/>
              <a:buChar char="•"/>
            </a:pPr>
            <a:r>
              <a:rPr lang="en-US" sz="3200" dirty="0"/>
              <a:t>Convenience sample from Qualtrics of women who are pregnant or are trying to conceive</a:t>
            </a:r>
          </a:p>
          <a:p>
            <a:pPr>
              <a:buFont typeface="Arial" panose="020B0604020202020204" pitchFamily="34" charset="0"/>
              <a:buChar char="•"/>
            </a:pPr>
            <a:r>
              <a:rPr lang="en-US" sz="3200" dirty="0"/>
              <a:t>Quotas for racial/ethnic cohorts that track recent census data to approximate a representative U.S. population sample</a:t>
            </a:r>
          </a:p>
        </p:txBody>
      </p:sp>
    </p:spTree>
    <p:extLst>
      <p:ext uri="{BB962C8B-B14F-4D97-AF65-F5344CB8AC3E}">
        <p14:creationId xmlns:p14="http://schemas.microsoft.com/office/powerpoint/2010/main" val="245182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4F62-3A68-4445-A324-3C7E7C699A29}"/>
              </a:ext>
            </a:extLst>
          </p:cNvPr>
          <p:cNvSpPr>
            <a:spLocks noGrp="1"/>
          </p:cNvSpPr>
          <p:nvPr>
            <p:ph type="title"/>
          </p:nvPr>
        </p:nvSpPr>
        <p:spPr/>
        <p:txBody>
          <a:bodyPr/>
          <a:lstStyle/>
          <a:p>
            <a:r>
              <a:rPr lang="en-US" dirty="0"/>
              <a:t>Survey Design</a:t>
            </a:r>
          </a:p>
        </p:txBody>
      </p:sp>
      <p:sp>
        <p:nvSpPr>
          <p:cNvPr id="3" name="Content Placeholder 2">
            <a:extLst>
              <a:ext uri="{FF2B5EF4-FFF2-40B4-BE49-F238E27FC236}">
                <a16:creationId xmlns:a16="http://schemas.microsoft.com/office/drawing/2014/main" id="{77C7CC65-44CD-4A20-945D-4E56ED131E2B}"/>
              </a:ext>
            </a:extLst>
          </p:cNvPr>
          <p:cNvSpPr>
            <a:spLocks noGrp="1"/>
          </p:cNvSpPr>
          <p:nvPr>
            <p:ph idx="1"/>
          </p:nvPr>
        </p:nvSpPr>
        <p:spPr/>
        <p:txBody>
          <a:bodyPr>
            <a:normAutofit lnSpcReduction="10000"/>
          </a:bodyPr>
          <a:lstStyle/>
          <a:p>
            <a:pPr>
              <a:buFont typeface="Arial" panose="020B0604020202020204" pitchFamily="34" charset="0"/>
              <a:buChar char="•"/>
            </a:pPr>
            <a:r>
              <a:rPr lang="en-US" sz="3200" dirty="0"/>
              <a:t> Pregnant person begins survey</a:t>
            </a:r>
          </a:p>
          <a:p>
            <a:pPr lvl="1">
              <a:buFont typeface="Arial" panose="020B0604020202020204" pitchFamily="34" charset="0"/>
              <a:buChar char="•"/>
            </a:pPr>
            <a:r>
              <a:rPr lang="en-US" sz="2800" dirty="0"/>
              <a:t>Background information, consent</a:t>
            </a:r>
          </a:p>
          <a:p>
            <a:pPr lvl="1">
              <a:buFont typeface="Arial" panose="020B0604020202020204" pitchFamily="34" charset="0"/>
              <a:buChar char="•"/>
            </a:pPr>
            <a:r>
              <a:rPr lang="en-US" sz="2800" dirty="0"/>
              <a:t>8 randomly drawn vignettes from 108 potential options</a:t>
            </a:r>
          </a:p>
          <a:p>
            <a:pPr lvl="1">
              <a:buFont typeface="Arial" panose="020B0604020202020204" pitchFamily="34" charset="0"/>
              <a:buChar char="•"/>
            </a:pPr>
            <a:r>
              <a:rPr lang="en-US" sz="2800" dirty="0"/>
              <a:t>Predict partner’s views, reasons for seeking or not</a:t>
            </a:r>
            <a:endParaRPr lang="en-US" sz="2400" dirty="0"/>
          </a:p>
          <a:p>
            <a:pPr lvl="1">
              <a:buFont typeface="Arial" panose="020B0604020202020204" pitchFamily="34" charset="0"/>
              <a:buChar char="•"/>
            </a:pPr>
            <a:r>
              <a:rPr lang="en-US" sz="2800" dirty="0"/>
              <a:t>Doctor directiveness, cost, ability to terminate, opinions</a:t>
            </a:r>
          </a:p>
          <a:p>
            <a:pPr lvl="1">
              <a:buFont typeface="Arial" panose="020B0604020202020204" pitchFamily="34" charset="0"/>
              <a:buChar char="•"/>
            </a:pPr>
            <a:r>
              <a:rPr lang="en-US" sz="2800" dirty="0"/>
              <a:t>Questions about how will make decisions with partner</a:t>
            </a:r>
          </a:p>
          <a:p>
            <a:pPr lvl="1">
              <a:buFont typeface="Arial" panose="020B0604020202020204" pitchFamily="34" charset="0"/>
              <a:buChar char="•"/>
            </a:pPr>
            <a:r>
              <a:rPr lang="en-US" sz="2800" dirty="0"/>
              <a:t>Demographics</a:t>
            </a:r>
          </a:p>
          <a:p>
            <a:pPr>
              <a:buFont typeface="Arial" panose="020B0604020202020204" pitchFamily="34" charset="0"/>
              <a:buChar char="•"/>
            </a:pPr>
            <a:r>
              <a:rPr lang="en-US" sz="3200" dirty="0"/>
              <a:t> Transition to partner</a:t>
            </a:r>
          </a:p>
          <a:p>
            <a:pPr lvl="1">
              <a:buFont typeface="Arial" panose="020B0604020202020204" pitchFamily="34" charset="0"/>
              <a:buChar char="•"/>
            </a:pPr>
            <a:r>
              <a:rPr lang="en-US" sz="2800" dirty="0"/>
              <a:t> Same 8 vignettes in same order</a:t>
            </a:r>
          </a:p>
        </p:txBody>
      </p:sp>
    </p:spTree>
    <p:extLst>
      <p:ext uri="{BB962C8B-B14F-4D97-AF65-F5344CB8AC3E}">
        <p14:creationId xmlns:p14="http://schemas.microsoft.com/office/powerpoint/2010/main" val="185218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4F62-3A68-4445-A324-3C7E7C699A29}"/>
              </a:ext>
            </a:extLst>
          </p:cNvPr>
          <p:cNvSpPr>
            <a:spLocks noGrp="1"/>
          </p:cNvSpPr>
          <p:nvPr>
            <p:ph type="title"/>
          </p:nvPr>
        </p:nvSpPr>
        <p:spPr/>
        <p:txBody>
          <a:bodyPr/>
          <a:lstStyle/>
          <a:p>
            <a:r>
              <a:rPr lang="en-US" dirty="0"/>
              <a:t>Vignette Template</a:t>
            </a:r>
          </a:p>
        </p:txBody>
      </p:sp>
      <p:sp>
        <p:nvSpPr>
          <p:cNvPr id="3" name="Content Placeholder 2">
            <a:extLst>
              <a:ext uri="{FF2B5EF4-FFF2-40B4-BE49-F238E27FC236}">
                <a16:creationId xmlns:a16="http://schemas.microsoft.com/office/drawing/2014/main" id="{77C7CC65-44CD-4A20-945D-4E56ED131E2B}"/>
              </a:ext>
            </a:extLst>
          </p:cNvPr>
          <p:cNvSpPr>
            <a:spLocks noGrp="1"/>
          </p:cNvSpPr>
          <p:nvPr>
            <p:ph idx="1"/>
          </p:nvPr>
        </p:nvSpPr>
        <p:spPr>
          <a:xfrm>
            <a:off x="1097280" y="1845734"/>
            <a:ext cx="3373120" cy="4023360"/>
          </a:xfrm>
        </p:spPr>
        <p:txBody>
          <a:bodyPr>
            <a:normAutofit lnSpcReduction="10000"/>
          </a:bodyPr>
          <a:lstStyle/>
          <a:p>
            <a:pPr>
              <a:buFont typeface="Arial" panose="020B0604020202020204" pitchFamily="34" charset="0"/>
              <a:buChar char="•"/>
            </a:pPr>
            <a:r>
              <a:rPr lang="en-US" sz="2400" dirty="0"/>
              <a:t> “Please imagine that you and your partner are expecting and that your doctor is offering you the following test. A test for a </a:t>
            </a:r>
            <a:r>
              <a:rPr lang="en-US" sz="2400" dirty="0">
                <a:solidFill>
                  <a:srgbClr val="FF0000"/>
                </a:solidFill>
              </a:rPr>
              <a:t>[disease severity] </a:t>
            </a:r>
            <a:r>
              <a:rPr lang="en-US" sz="2400" dirty="0"/>
              <a:t>that starts </a:t>
            </a:r>
            <a:r>
              <a:rPr lang="en-US" sz="2400" dirty="0">
                <a:solidFill>
                  <a:schemeClr val="accent4">
                    <a:lumMod val="60000"/>
                    <a:lumOff val="40000"/>
                  </a:schemeClr>
                </a:solidFill>
              </a:rPr>
              <a:t>[timing of onset]</a:t>
            </a:r>
            <a:r>
              <a:rPr lang="en-US" sz="2400" dirty="0"/>
              <a:t>. This disease is </a:t>
            </a:r>
            <a:r>
              <a:rPr lang="en-US" sz="2400" dirty="0">
                <a:solidFill>
                  <a:schemeClr val="accent5">
                    <a:lumMod val="60000"/>
                    <a:lumOff val="40000"/>
                  </a:schemeClr>
                </a:solidFill>
              </a:rPr>
              <a:t>[treatability]</a:t>
            </a:r>
            <a:r>
              <a:rPr lang="en-US" sz="2400" dirty="0"/>
              <a:t>. The test for this condition is </a:t>
            </a:r>
            <a:r>
              <a:rPr lang="en-US" sz="2400" dirty="0">
                <a:solidFill>
                  <a:srgbClr val="FFFF00"/>
                </a:solidFill>
              </a:rPr>
              <a:t>[reliability]</a:t>
            </a:r>
            <a:r>
              <a:rPr lang="en-US" sz="2400" dirty="0"/>
              <a:t>.”</a:t>
            </a:r>
          </a:p>
        </p:txBody>
      </p:sp>
      <p:pic>
        <p:nvPicPr>
          <p:cNvPr id="8" name="Picture 7">
            <a:extLst>
              <a:ext uri="{FF2B5EF4-FFF2-40B4-BE49-F238E27FC236}">
                <a16:creationId xmlns:a16="http://schemas.microsoft.com/office/drawing/2014/main" id="{4BEF210C-562D-4E9F-A34C-943D9F643181}"/>
              </a:ext>
            </a:extLst>
          </p:cNvPr>
          <p:cNvPicPr>
            <a:picLocks noChangeAspect="1"/>
          </p:cNvPicPr>
          <p:nvPr/>
        </p:nvPicPr>
        <p:blipFill>
          <a:blip r:embed="rId2"/>
          <a:stretch>
            <a:fillRect/>
          </a:stretch>
        </p:blipFill>
        <p:spPr>
          <a:xfrm>
            <a:off x="4814920" y="1845734"/>
            <a:ext cx="6065520" cy="4375410"/>
          </a:xfrm>
          <a:prstGeom prst="rect">
            <a:avLst/>
          </a:prstGeom>
        </p:spPr>
      </p:pic>
    </p:spTree>
    <p:extLst>
      <p:ext uri="{BB962C8B-B14F-4D97-AF65-F5344CB8AC3E}">
        <p14:creationId xmlns:p14="http://schemas.microsoft.com/office/powerpoint/2010/main" val="160906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6A54-5C00-4693-9B58-91AC3249BE81}"/>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FFACEB5D-AB56-44BF-8F6F-B9466C1D61C7}"/>
              </a:ext>
            </a:extLst>
          </p:cNvPr>
          <p:cNvSpPr>
            <a:spLocks noGrp="1"/>
          </p:cNvSpPr>
          <p:nvPr>
            <p:ph type="body" idx="1"/>
          </p:nvPr>
        </p:nvSpPr>
        <p:spPr>
          <a:xfrm>
            <a:off x="1097280" y="4453128"/>
            <a:ext cx="10058400" cy="1143000"/>
          </a:xfrm>
        </p:spPr>
        <p:txBody>
          <a:bodyPr/>
          <a:lstStyle/>
          <a:p>
            <a:endParaRPr lang="en-US"/>
          </a:p>
        </p:txBody>
      </p:sp>
    </p:spTree>
    <p:extLst>
      <p:ext uri="{BB962C8B-B14F-4D97-AF65-F5344CB8AC3E}">
        <p14:creationId xmlns:p14="http://schemas.microsoft.com/office/powerpoint/2010/main" val="3865117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5E2560E-29FF-45E2-8276-F42D2C46A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914" y="123347"/>
            <a:ext cx="4314425" cy="3058003"/>
          </a:xfrm>
          <a:prstGeom prst="rect">
            <a:avLst/>
          </a:prstGeom>
        </p:spPr>
      </p:pic>
      <p:pic>
        <p:nvPicPr>
          <p:cNvPr id="13" name="Picture 12">
            <a:extLst>
              <a:ext uri="{FF2B5EF4-FFF2-40B4-BE49-F238E27FC236}">
                <a16:creationId xmlns:a16="http://schemas.microsoft.com/office/drawing/2014/main" id="{88A99288-B64B-42FA-92E5-E0944C821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004" y="123347"/>
            <a:ext cx="4343755" cy="3096581"/>
          </a:xfrm>
          <a:prstGeom prst="rect">
            <a:avLst/>
          </a:prstGeom>
        </p:spPr>
      </p:pic>
      <p:pic>
        <p:nvPicPr>
          <p:cNvPr id="14" name="Picture 13">
            <a:extLst>
              <a:ext uri="{FF2B5EF4-FFF2-40B4-BE49-F238E27FC236}">
                <a16:creationId xmlns:a16="http://schemas.microsoft.com/office/drawing/2014/main" id="{E205A737-B28F-4E92-959F-410A1ED7F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087" y="3219928"/>
            <a:ext cx="4349252" cy="3061221"/>
          </a:xfrm>
          <a:prstGeom prst="rect">
            <a:avLst/>
          </a:prstGeom>
        </p:spPr>
      </p:pic>
      <p:pic>
        <p:nvPicPr>
          <p:cNvPr id="15" name="Picture 14">
            <a:extLst>
              <a:ext uri="{FF2B5EF4-FFF2-40B4-BE49-F238E27FC236}">
                <a16:creationId xmlns:a16="http://schemas.microsoft.com/office/drawing/2014/main" id="{CF1FE13A-EDEE-4242-B756-824A865EA4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004" y="3162778"/>
            <a:ext cx="4343755" cy="3093411"/>
          </a:xfrm>
          <a:prstGeom prst="rect">
            <a:avLst/>
          </a:prstGeom>
        </p:spPr>
      </p:pic>
      <p:sp>
        <p:nvSpPr>
          <p:cNvPr id="16" name="TextBox 15">
            <a:extLst>
              <a:ext uri="{FF2B5EF4-FFF2-40B4-BE49-F238E27FC236}">
                <a16:creationId xmlns:a16="http://schemas.microsoft.com/office/drawing/2014/main" id="{2FE3E5D7-7377-47E0-8997-145013BA15AA}"/>
              </a:ext>
            </a:extLst>
          </p:cNvPr>
          <p:cNvSpPr txBox="1"/>
          <p:nvPr/>
        </p:nvSpPr>
        <p:spPr>
          <a:xfrm>
            <a:off x="1651914" y="6344203"/>
            <a:ext cx="6702641"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Figure 1: Effect of vignette levels on willingness to seek a predictive genetic test</a:t>
            </a:r>
            <a:endParaRPr lang="en-US" sz="1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271AB20-773A-6074-E8D4-30063AA07025}"/>
              </a:ext>
            </a:extLst>
          </p:cNvPr>
          <p:cNvSpPr txBox="1"/>
          <p:nvPr/>
        </p:nvSpPr>
        <p:spPr>
          <a:xfrm>
            <a:off x="155864" y="800100"/>
            <a:ext cx="1384377" cy="1323054"/>
          </a:xfrm>
          <a:prstGeom prst="rect">
            <a:avLst/>
          </a:prstGeom>
          <a:noFill/>
        </p:spPr>
        <p:txBody>
          <a:bodyPr wrap="square" rtlCol="0">
            <a:spAutoFit/>
          </a:bodyPr>
          <a:lstStyle/>
          <a:p>
            <a:r>
              <a:rPr lang="en-US" sz="1333" b="0" i="0" kern="1200" baseline="0" dirty="0">
                <a:solidFill>
                  <a:schemeClr val="accent1"/>
                </a:solidFill>
                <a:effectLst/>
                <a:latin typeface="+mj-lt"/>
                <a:ea typeface="Helvetica Neue" charset="0"/>
                <a:cs typeface="Helvetica Neue" charset="0"/>
              </a:rPr>
              <a:t>Predicted probability of seeking a prenatal genetic test per variable</a:t>
            </a:r>
          </a:p>
        </p:txBody>
      </p:sp>
    </p:spTree>
    <p:extLst>
      <p:ext uri="{BB962C8B-B14F-4D97-AF65-F5344CB8AC3E}">
        <p14:creationId xmlns:p14="http://schemas.microsoft.com/office/powerpoint/2010/main" val="1888739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B81553E-BAC5-396F-78C2-50218B9A35B5}"/>
              </a:ext>
            </a:extLst>
          </p:cNvPr>
          <p:cNvSpPr>
            <a:spLocks noGrp="1"/>
          </p:cNvSpPr>
          <p:nvPr>
            <p:ph idx="1"/>
          </p:nvPr>
        </p:nvSpPr>
        <p:spPr/>
        <p:txBody>
          <a:bodyPr>
            <a:normAutofit fontScale="77500" lnSpcReduction="20000"/>
          </a:bodyPr>
          <a:lstStyle/>
          <a:p>
            <a:r>
              <a:rPr lang="en-US" dirty="0"/>
              <a:t>All strongly endorsed as important reasons (at least moderately strong)</a:t>
            </a:r>
          </a:p>
          <a:p>
            <a:r>
              <a:rPr lang="en-US" dirty="0"/>
              <a:t>Strongest reason for testing</a:t>
            </a:r>
          </a:p>
          <a:p>
            <a:pPr lvl="1"/>
            <a:r>
              <a:rPr lang="en-US" dirty="0"/>
              <a:t>Risk of familial disease (94.9%/94.9%)</a:t>
            </a:r>
          </a:p>
          <a:p>
            <a:pPr lvl="1"/>
            <a:r>
              <a:rPr lang="en-US" dirty="0"/>
              <a:t>Prepare financially, medically, emotionally (95%/94.3%)</a:t>
            </a:r>
          </a:p>
          <a:p>
            <a:r>
              <a:rPr lang="en-US" dirty="0"/>
              <a:t>Strongest reason against testing</a:t>
            </a:r>
          </a:p>
          <a:p>
            <a:pPr lvl="1"/>
            <a:r>
              <a:rPr lang="en-US" dirty="0"/>
              <a:t>Never consider termination based on genetics (81.6%/75.7%)</a:t>
            </a:r>
          </a:p>
          <a:p>
            <a:pPr lvl="1"/>
            <a:r>
              <a:rPr lang="en-US" dirty="0"/>
              <a:t>Concern about stress and anxiety (71.2%/67.5%)</a:t>
            </a:r>
          </a:p>
          <a:p>
            <a:r>
              <a:rPr lang="en-US" dirty="0">
                <a:solidFill>
                  <a:srgbClr val="FF0000"/>
                </a:solidFill>
              </a:rPr>
              <a:t>To inform decisions on pregnancy termination</a:t>
            </a:r>
          </a:p>
          <a:p>
            <a:pPr lvl="1"/>
            <a:r>
              <a:rPr lang="en-US" dirty="0">
                <a:solidFill>
                  <a:srgbClr val="FF0000"/>
                </a:solidFill>
              </a:rPr>
              <a:t>Religious (87.1%/87.4%)</a:t>
            </a:r>
          </a:p>
          <a:p>
            <a:pPr lvl="1"/>
            <a:r>
              <a:rPr lang="en-US" dirty="0">
                <a:solidFill>
                  <a:srgbClr val="FF0000"/>
                </a:solidFill>
              </a:rPr>
              <a:t>Never consider pregnancy termination (90.7%/92.8%)</a:t>
            </a:r>
          </a:p>
        </p:txBody>
      </p:sp>
      <p:sp>
        <p:nvSpPr>
          <p:cNvPr id="3" name="Title 2">
            <a:extLst>
              <a:ext uri="{FF2B5EF4-FFF2-40B4-BE49-F238E27FC236}">
                <a16:creationId xmlns:a16="http://schemas.microsoft.com/office/drawing/2014/main" id="{5DD52FF6-32CB-715F-9C92-754148A52CDF}"/>
              </a:ext>
            </a:extLst>
          </p:cNvPr>
          <p:cNvSpPr>
            <a:spLocks noGrp="1"/>
          </p:cNvSpPr>
          <p:nvPr>
            <p:ph type="title"/>
          </p:nvPr>
        </p:nvSpPr>
        <p:spPr/>
        <p:txBody>
          <a:bodyPr/>
          <a:lstStyle/>
          <a:p>
            <a:r>
              <a:rPr lang="en-US" dirty="0"/>
              <a:t>Reason For/Against Testing</a:t>
            </a:r>
          </a:p>
        </p:txBody>
      </p:sp>
      <p:sp>
        <p:nvSpPr>
          <p:cNvPr id="2" name="Slide Number Placeholder 1">
            <a:extLst>
              <a:ext uri="{FF2B5EF4-FFF2-40B4-BE49-F238E27FC236}">
                <a16:creationId xmlns:a16="http://schemas.microsoft.com/office/drawing/2014/main" id="{E5CD7FAD-91F8-0FCF-4DEF-1784BA907A96}"/>
              </a:ext>
            </a:extLst>
          </p:cNvPr>
          <p:cNvSpPr>
            <a:spLocks noGrp="1"/>
          </p:cNvSpPr>
          <p:nvPr>
            <p:ph type="sldNum" sz="quarter" idx="12"/>
          </p:nvPr>
        </p:nvSpPr>
        <p:spPr/>
        <p:txBody>
          <a:bodyPr/>
          <a:lstStyle/>
          <a:p>
            <a:fld id="{A59FB69D-9E19-4FB8-BEAE-20F88589C44A}" type="slidenum">
              <a:rPr lang="en-US" smtClean="0"/>
              <a:pPr/>
              <a:t>18</a:t>
            </a:fld>
            <a:endParaRPr lang="en-US"/>
          </a:p>
        </p:txBody>
      </p:sp>
    </p:spTree>
    <p:extLst>
      <p:ext uri="{BB962C8B-B14F-4D97-AF65-F5344CB8AC3E}">
        <p14:creationId xmlns:p14="http://schemas.microsoft.com/office/powerpoint/2010/main" val="30032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E4CAAC-C615-46BA-A93A-26F4E0406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73" y="412260"/>
            <a:ext cx="2783921" cy="6033480"/>
          </a:xfrm>
          <a:prstGeom prst="rect">
            <a:avLst/>
          </a:prstGeom>
        </p:spPr>
      </p:pic>
      <p:pic>
        <p:nvPicPr>
          <p:cNvPr id="7" name="Picture 6">
            <a:extLst>
              <a:ext uri="{FF2B5EF4-FFF2-40B4-BE49-F238E27FC236}">
                <a16:creationId xmlns:a16="http://schemas.microsoft.com/office/drawing/2014/main" id="{19E85F82-57AB-4B31-8C6C-105BA9999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848" y="412260"/>
            <a:ext cx="2915777" cy="6025260"/>
          </a:xfrm>
          <a:prstGeom prst="rect">
            <a:avLst/>
          </a:prstGeom>
        </p:spPr>
      </p:pic>
      <p:pic>
        <p:nvPicPr>
          <p:cNvPr id="8" name="Picture 7">
            <a:extLst>
              <a:ext uri="{FF2B5EF4-FFF2-40B4-BE49-F238E27FC236}">
                <a16:creationId xmlns:a16="http://schemas.microsoft.com/office/drawing/2014/main" id="{F3271A97-143F-4E22-8C54-C6EB07947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400" y="414166"/>
            <a:ext cx="2534454" cy="6027166"/>
          </a:xfrm>
          <a:prstGeom prst="rect">
            <a:avLst/>
          </a:prstGeom>
        </p:spPr>
      </p:pic>
    </p:spTree>
    <p:extLst>
      <p:ext uri="{BB962C8B-B14F-4D97-AF65-F5344CB8AC3E}">
        <p14:creationId xmlns:p14="http://schemas.microsoft.com/office/powerpoint/2010/main" val="376283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2E0DFBB-F403-9645-AF0E-546FCB533757}"/>
              </a:ext>
            </a:extLst>
          </p:cNvPr>
          <p:cNvSpPr>
            <a:spLocks noGrp="1"/>
          </p:cNvSpPr>
          <p:nvPr>
            <p:ph idx="1"/>
          </p:nvPr>
        </p:nvSpPr>
        <p:spPr/>
        <p:txBody>
          <a:bodyPr>
            <a:normAutofit/>
          </a:bodyPr>
          <a:lstStyle/>
          <a:p>
            <a:r>
              <a:rPr lang="en-US" sz="4000" dirty="0"/>
              <a:t>These arguments are those of the presenter and do not necessarily reflect the official views and policies of DHHS, NIH, or NHGRI.</a:t>
            </a:r>
          </a:p>
        </p:txBody>
      </p:sp>
      <p:sp>
        <p:nvSpPr>
          <p:cNvPr id="5" name="Title 4">
            <a:extLst>
              <a:ext uri="{FF2B5EF4-FFF2-40B4-BE49-F238E27FC236}">
                <a16:creationId xmlns:a16="http://schemas.microsoft.com/office/drawing/2014/main" id="{8BEFB60F-3830-9B46-8A2B-0D328C9884D1}"/>
              </a:ext>
            </a:extLst>
          </p:cNvPr>
          <p:cNvSpPr>
            <a:spLocks noGrp="1"/>
          </p:cNvSpPr>
          <p:nvPr>
            <p:ph type="title"/>
          </p:nvPr>
        </p:nvSpPr>
        <p:spPr/>
        <p:txBody>
          <a:bodyPr/>
          <a:lstStyle/>
          <a:p>
            <a:r>
              <a:rPr lang="en-US"/>
              <a:t>Disclaimer</a:t>
            </a:r>
          </a:p>
        </p:txBody>
      </p:sp>
      <p:sp>
        <p:nvSpPr>
          <p:cNvPr id="4" name="Slide Number Placeholder 3">
            <a:extLst>
              <a:ext uri="{FF2B5EF4-FFF2-40B4-BE49-F238E27FC236}">
                <a16:creationId xmlns:a16="http://schemas.microsoft.com/office/drawing/2014/main" id="{D1E59885-80B2-FA48-AA41-36DF3969688C}"/>
              </a:ext>
            </a:extLst>
          </p:cNvPr>
          <p:cNvSpPr>
            <a:spLocks noGrp="1"/>
          </p:cNvSpPr>
          <p:nvPr>
            <p:ph type="sldNum" sz="quarter" idx="12"/>
          </p:nvPr>
        </p:nvSpPr>
        <p:spPr/>
        <p:txBody>
          <a:bodyPr/>
          <a:lstStyle/>
          <a:p>
            <a:fld id="{A59FB69D-9E19-4FB8-BEAE-20F88589C44A}" type="slidenum">
              <a:rPr lang="en-US" smtClean="0"/>
              <a:pPr/>
              <a:t>2</a:t>
            </a:fld>
            <a:endParaRPr lang="en-US"/>
          </a:p>
        </p:txBody>
      </p:sp>
    </p:spTree>
    <p:extLst>
      <p:ext uri="{BB962C8B-B14F-4D97-AF65-F5344CB8AC3E}">
        <p14:creationId xmlns:p14="http://schemas.microsoft.com/office/powerpoint/2010/main" val="508842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56AA86-7616-BB06-EB3E-89A004502615}"/>
              </a:ext>
            </a:extLst>
          </p:cNvPr>
          <p:cNvSpPr>
            <a:spLocks noGrp="1"/>
          </p:cNvSpPr>
          <p:nvPr>
            <p:ph idx="1"/>
          </p:nvPr>
        </p:nvSpPr>
        <p:spPr>
          <a:xfrm>
            <a:off x="401900" y="1791788"/>
            <a:ext cx="11039858" cy="4362873"/>
          </a:xfrm>
        </p:spPr>
        <p:txBody>
          <a:bodyPr>
            <a:normAutofit fontScale="92500" lnSpcReduction="20000"/>
          </a:bodyPr>
          <a:lstStyle/>
          <a:p>
            <a:r>
              <a:rPr lang="en-US" dirty="0"/>
              <a:t>87.9% agreement</a:t>
            </a:r>
          </a:p>
          <a:p>
            <a:pPr lvl="1"/>
            <a:r>
              <a:rPr lang="en-US" dirty="0"/>
              <a:t>78.8% yes/yes (1,557/1,976)</a:t>
            </a:r>
          </a:p>
          <a:p>
            <a:pPr lvl="1"/>
            <a:r>
              <a:rPr lang="en-US" dirty="0"/>
              <a:t>9.1% no/no (180/1,976)</a:t>
            </a:r>
          </a:p>
          <a:p>
            <a:r>
              <a:rPr lang="en-US" dirty="0"/>
              <a:t>On average, partners agreed on 7/8 vignettes</a:t>
            </a:r>
          </a:p>
          <a:p>
            <a:pPr lvl="1"/>
            <a:r>
              <a:rPr lang="en-US" dirty="0"/>
              <a:t>63.6% agreed on 8/8</a:t>
            </a:r>
          </a:p>
          <a:p>
            <a:r>
              <a:rPr lang="en-US" dirty="0"/>
              <a:t>No statistical differences related to severity, treatability, timing of onset or predictiveness</a:t>
            </a:r>
          </a:p>
          <a:p>
            <a:r>
              <a:rPr lang="en-US" dirty="0"/>
              <a:t>Moderate concordance </a:t>
            </a:r>
          </a:p>
          <a:p>
            <a:pPr lvl="1"/>
            <a:r>
              <a:rPr lang="en-US" dirty="0">
                <a:effectLst/>
                <a:latin typeface="Times New Roman" panose="02020603050405020304" pitchFamily="18" charset="0"/>
                <a:ea typeface="Calibri" panose="020F0502020204030204" pitchFamily="34" charset="0"/>
              </a:rPr>
              <a:t>k=0.5311, 95% CI [0.4455, 0.6167]</a:t>
            </a:r>
            <a:r>
              <a:rPr lang="en-US" dirty="0">
                <a:effectLst/>
              </a:rPr>
              <a:t> </a:t>
            </a:r>
            <a:endParaRPr lang="en-US" dirty="0"/>
          </a:p>
        </p:txBody>
      </p:sp>
      <p:sp>
        <p:nvSpPr>
          <p:cNvPr id="3" name="Title 2">
            <a:extLst>
              <a:ext uri="{FF2B5EF4-FFF2-40B4-BE49-F238E27FC236}">
                <a16:creationId xmlns:a16="http://schemas.microsoft.com/office/drawing/2014/main" id="{B584973A-5A7A-08A7-7E0C-6FD51FA4C359}"/>
              </a:ext>
            </a:extLst>
          </p:cNvPr>
          <p:cNvSpPr>
            <a:spLocks noGrp="1"/>
          </p:cNvSpPr>
          <p:nvPr>
            <p:ph type="title"/>
          </p:nvPr>
        </p:nvSpPr>
        <p:spPr/>
        <p:txBody>
          <a:bodyPr/>
          <a:lstStyle/>
          <a:p>
            <a:r>
              <a:rPr lang="en-US" dirty="0"/>
              <a:t>Partner Concordance</a:t>
            </a:r>
          </a:p>
        </p:txBody>
      </p:sp>
      <p:sp>
        <p:nvSpPr>
          <p:cNvPr id="4" name="Slide Number Placeholder 3">
            <a:extLst>
              <a:ext uri="{FF2B5EF4-FFF2-40B4-BE49-F238E27FC236}">
                <a16:creationId xmlns:a16="http://schemas.microsoft.com/office/drawing/2014/main" id="{C3E560AC-A0A7-4109-24BA-DEF424A47FE7}"/>
              </a:ext>
            </a:extLst>
          </p:cNvPr>
          <p:cNvSpPr>
            <a:spLocks noGrp="1"/>
          </p:cNvSpPr>
          <p:nvPr>
            <p:ph type="sldNum" sz="quarter" idx="12"/>
          </p:nvPr>
        </p:nvSpPr>
        <p:spPr/>
        <p:txBody>
          <a:bodyPr/>
          <a:lstStyle/>
          <a:p>
            <a:fld id="{A59FB69D-9E19-4FB8-BEAE-20F88589C44A}" type="slidenum">
              <a:rPr lang="en-US" smtClean="0"/>
              <a:pPr/>
              <a:t>20</a:t>
            </a:fld>
            <a:endParaRPr lang="en-US"/>
          </a:p>
        </p:txBody>
      </p:sp>
      <p:pic>
        <p:nvPicPr>
          <p:cNvPr id="6" name="Picture 5" descr="A table with text on it&#10;&#10;Description automatically generated">
            <a:extLst>
              <a:ext uri="{FF2B5EF4-FFF2-40B4-BE49-F238E27FC236}">
                <a16:creationId xmlns:a16="http://schemas.microsoft.com/office/drawing/2014/main" id="{99F9BE24-A275-1FE4-001E-E92F3C074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5397" y="350519"/>
            <a:ext cx="2796361" cy="2436223"/>
          </a:xfrm>
          <a:prstGeom prst="rect">
            <a:avLst/>
          </a:prstGeom>
        </p:spPr>
      </p:pic>
    </p:spTree>
    <p:extLst>
      <p:ext uri="{BB962C8B-B14F-4D97-AF65-F5344CB8AC3E}">
        <p14:creationId xmlns:p14="http://schemas.microsoft.com/office/powerpoint/2010/main" val="208033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D576D3-6796-034A-4769-8DDBE9F2673E}"/>
              </a:ext>
            </a:extLst>
          </p:cNvPr>
          <p:cNvSpPr>
            <a:spLocks noGrp="1"/>
          </p:cNvSpPr>
          <p:nvPr>
            <p:ph type="title"/>
          </p:nvPr>
        </p:nvSpPr>
        <p:spPr/>
        <p:txBody>
          <a:bodyPr/>
          <a:lstStyle/>
          <a:p>
            <a:r>
              <a:rPr lang="en-US" dirty="0"/>
              <a:t>Views on Joint Decision-Making with Partner</a:t>
            </a:r>
          </a:p>
        </p:txBody>
      </p:sp>
      <p:sp>
        <p:nvSpPr>
          <p:cNvPr id="4" name="Slide Number Placeholder 3">
            <a:extLst>
              <a:ext uri="{FF2B5EF4-FFF2-40B4-BE49-F238E27FC236}">
                <a16:creationId xmlns:a16="http://schemas.microsoft.com/office/drawing/2014/main" id="{5A79D714-832E-3EA4-38B4-C4D5342C3489}"/>
              </a:ext>
            </a:extLst>
          </p:cNvPr>
          <p:cNvSpPr>
            <a:spLocks noGrp="1"/>
          </p:cNvSpPr>
          <p:nvPr>
            <p:ph type="sldNum" sz="quarter" idx="12"/>
          </p:nvPr>
        </p:nvSpPr>
        <p:spPr/>
        <p:txBody>
          <a:bodyPr/>
          <a:lstStyle/>
          <a:p>
            <a:fld id="{A59FB69D-9E19-4FB8-BEAE-20F88589C44A}" type="slidenum">
              <a:rPr lang="en-US" smtClean="0"/>
              <a:pPr/>
              <a:t>21</a:t>
            </a:fld>
            <a:endParaRPr lang="en-US"/>
          </a:p>
        </p:txBody>
      </p:sp>
      <p:pic>
        <p:nvPicPr>
          <p:cNvPr id="5" name="Content Placeholder 4">
            <a:extLst>
              <a:ext uri="{FF2B5EF4-FFF2-40B4-BE49-F238E27FC236}">
                <a16:creationId xmlns:a16="http://schemas.microsoft.com/office/drawing/2014/main" id="{08F1B7C3-49C8-8CF5-DF5C-1F01909A28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5968" y="1879220"/>
            <a:ext cx="7440063" cy="4334480"/>
          </a:xfrm>
          <a:prstGeom prst="rect">
            <a:avLst/>
          </a:prstGeom>
        </p:spPr>
      </p:pic>
      <p:sp>
        <p:nvSpPr>
          <p:cNvPr id="2" name="Oval 1">
            <a:extLst>
              <a:ext uri="{FF2B5EF4-FFF2-40B4-BE49-F238E27FC236}">
                <a16:creationId xmlns:a16="http://schemas.microsoft.com/office/drawing/2014/main" id="{4D772DA9-EAAE-CB66-B166-55A1A10873DE}"/>
              </a:ext>
            </a:extLst>
          </p:cNvPr>
          <p:cNvSpPr/>
          <p:nvPr/>
        </p:nvSpPr>
        <p:spPr>
          <a:xfrm>
            <a:off x="8899301" y="3429000"/>
            <a:ext cx="772733" cy="10270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8C4E50-C5D0-63BA-7EAE-7746615F15A9}"/>
              </a:ext>
            </a:extLst>
          </p:cNvPr>
          <p:cNvSpPr/>
          <p:nvPr/>
        </p:nvSpPr>
        <p:spPr>
          <a:xfrm>
            <a:off x="5563673" y="2962141"/>
            <a:ext cx="950889" cy="149394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00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EF9C5-56C8-5D97-C618-23308415A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4B05D-2E8B-41F3-13F4-E8CE249A5D0C}"/>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D1D79751-AA04-9C9F-DB38-0BF8EA5A3E14}"/>
              </a:ext>
            </a:extLst>
          </p:cNvPr>
          <p:cNvSpPr>
            <a:spLocks noGrp="1"/>
          </p:cNvSpPr>
          <p:nvPr>
            <p:ph type="body" idx="1"/>
          </p:nvPr>
        </p:nvSpPr>
        <p:spPr>
          <a:xfrm>
            <a:off x="1097280" y="4453128"/>
            <a:ext cx="10058400" cy="1143000"/>
          </a:xfrm>
        </p:spPr>
        <p:txBody>
          <a:bodyPr/>
          <a:lstStyle/>
          <a:p>
            <a:endParaRPr lang="en-US"/>
          </a:p>
        </p:txBody>
      </p:sp>
    </p:spTree>
    <p:extLst>
      <p:ext uri="{BB962C8B-B14F-4D97-AF65-F5344CB8AC3E}">
        <p14:creationId xmlns:p14="http://schemas.microsoft.com/office/powerpoint/2010/main" val="562718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6A6E98-66E1-C7FF-1A19-FA69EEF46AFD}"/>
              </a:ext>
            </a:extLst>
          </p:cNvPr>
          <p:cNvSpPr>
            <a:spLocks noGrp="1"/>
          </p:cNvSpPr>
          <p:nvPr>
            <p:ph idx="1"/>
          </p:nvPr>
        </p:nvSpPr>
        <p:spPr/>
        <p:txBody>
          <a:bodyPr/>
          <a:lstStyle/>
          <a:p>
            <a:r>
              <a:rPr lang="en-US" dirty="0"/>
              <a:t>Some significant differentiation by variables/levels</a:t>
            </a:r>
          </a:p>
          <a:p>
            <a:pPr lvl="1"/>
            <a:r>
              <a:rPr lang="en-US" dirty="0"/>
              <a:t>Earlier onset, treatable, higher severity</a:t>
            </a:r>
          </a:p>
          <a:p>
            <a:r>
              <a:rPr lang="en-US" dirty="0"/>
              <a:t>But consistent with previous studies, pregnant persons and their partners are highly information seeking</a:t>
            </a:r>
          </a:p>
          <a:p>
            <a:pPr lvl="1"/>
            <a:r>
              <a:rPr lang="en-US" dirty="0"/>
              <a:t>Reflects a broader acceptance of increasing data generation and collection</a:t>
            </a:r>
          </a:p>
        </p:txBody>
      </p:sp>
      <p:sp>
        <p:nvSpPr>
          <p:cNvPr id="3" name="Title 2">
            <a:extLst>
              <a:ext uri="{FF2B5EF4-FFF2-40B4-BE49-F238E27FC236}">
                <a16:creationId xmlns:a16="http://schemas.microsoft.com/office/drawing/2014/main" id="{5873A6AD-3474-BE41-6A48-6F328D55F1A5}"/>
              </a:ext>
            </a:extLst>
          </p:cNvPr>
          <p:cNvSpPr>
            <a:spLocks noGrp="1"/>
          </p:cNvSpPr>
          <p:nvPr>
            <p:ph type="title"/>
          </p:nvPr>
        </p:nvSpPr>
        <p:spPr/>
        <p:txBody>
          <a:bodyPr>
            <a:noAutofit/>
          </a:bodyPr>
          <a:lstStyle/>
          <a:p>
            <a:r>
              <a:rPr lang="en-US" dirty="0">
                <a:effectLst/>
                <a:ea typeface="Calibri" panose="020F0502020204030204" pitchFamily="34" charset="0"/>
                <a:cs typeface="Arial" panose="020B0604020202020204" pitchFamily="34" charset="0"/>
              </a:rPr>
              <a:t>Willingness to Seek Testing</a:t>
            </a:r>
            <a:endParaRPr lang="en-US" dirty="0"/>
          </a:p>
        </p:txBody>
      </p:sp>
      <p:sp>
        <p:nvSpPr>
          <p:cNvPr id="4" name="Slide Number Placeholder 3">
            <a:extLst>
              <a:ext uri="{FF2B5EF4-FFF2-40B4-BE49-F238E27FC236}">
                <a16:creationId xmlns:a16="http://schemas.microsoft.com/office/drawing/2014/main" id="{E8194108-81A6-CECC-EEE2-23FAF62204A9}"/>
              </a:ext>
            </a:extLst>
          </p:cNvPr>
          <p:cNvSpPr>
            <a:spLocks noGrp="1"/>
          </p:cNvSpPr>
          <p:nvPr>
            <p:ph type="sldNum" sz="quarter" idx="12"/>
          </p:nvPr>
        </p:nvSpPr>
        <p:spPr/>
        <p:txBody>
          <a:bodyPr/>
          <a:lstStyle/>
          <a:p>
            <a:fld id="{A59FB69D-9E19-4FB8-BEAE-20F88589C44A}" type="slidenum">
              <a:rPr lang="en-US" smtClean="0"/>
              <a:pPr/>
              <a:t>23</a:t>
            </a:fld>
            <a:endParaRPr lang="en-US"/>
          </a:p>
        </p:txBody>
      </p:sp>
    </p:spTree>
    <p:extLst>
      <p:ext uri="{BB962C8B-B14F-4D97-AF65-F5344CB8AC3E}">
        <p14:creationId xmlns:p14="http://schemas.microsoft.com/office/powerpoint/2010/main" val="272237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40C27-B79A-A961-03E5-0AA4CF5E421F}"/>
              </a:ext>
            </a:extLst>
          </p:cNvPr>
          <p:cNvSpPr>
            <a:spLocks noGrp="1"/>
          </p:cNvSpPr>
          <p:nvPr>
            <p:ph idx="1"/>
          </p:nvPr>
        </p:nvSpPr>
        <p:spPr/>
        <p:txBody>
          <a:bodyPr/>
          <a:lstStyle/>
          <a:p>
            <a:r>
              <a:rPr lang="en-US" dirty="0"/>
              <a:t>High desire for early onset information is inconsistent with the academic concept of a “right to an open future”</a:t>
            </a:r>
          </a:p>
          <a:p>
            <a:pPr lvl="1"/>
            <a:r>
              <a:rPr lang="en-US" dirty="0"/>
              <a:t>If lack of consideration is the root cause, more pre-test counseling is indicated</a:t>
            </a:r>
          </a:p>
          <a:p>
            <a:pPr lvl="1"/>
            <a:r>
              <a:rPr lang="en-US" dirty="0"/>
              <a:t>If this result reflects a normative disagreement with the concept, it might be time to (continue) revisiting its importance</a:t>
            </a:r>
          </a:p>
        </p:txBody>
      </p:sp>
      <p:sp>
        <p:nvSpPr>
          <p:cNvPr id="3" name="Title 2">
            <a:extLst>
              <a:ext uri="{FF2B5EF4-FFF2-40B4-BE49-F238E27FC236}">
                <a16:creationId xmlns:a16="http://schemas.microsoft.com/office/drawing/2014/main" id="{47A108DF-D59C-D441-062C-1CA93904879A}"/>
              </a:ext>
            </a:extLst>
          </p:cNvPr>
          <p:cNvSpPr>
            <a:spLocks noGrp="1"/>
          </p:cNvSpPr>
          <p:nvPr>
            <p:ph type="title"/>
          </p:nvPr>
        </p:nvSpPr>
        <p:spPr/>
        <p:txBody>
          <a:bodyPr/>
          <a:lstStyle/>
          <a:p>
            <a:r>
              <a:rPr lang="en-US" dirty="0"/>
              <a:t>Willingness to Seek Testing</a:t>
            </a:r>
          </a:p>
        </p:txBody>
      </p:sp>
      <p:sp>
        <p:nvSpPr>
          <p:cNvPr id="4" name="Slide Number Placeholder 3">
            <a:extLst>
              <a:ext uri="{FF2B5EF4-FFF2-40B4-BE49-F238E27FC236}">
                <a16:creationId xmlns:a16="http://schemas.microsoft.com/office/drawing/2014/main" id="{A1176A09-2FE4-7239-75CD-4C8750A72B0E}"/>
              </a:ext>
            </a:extLst>
          </p:cNvPr>
          <p:cNvSpPr>
            <a:spLocks noGrp="1"/>
          </p:cNvSpPr>
          <p:nvPr>
            <p:ph type="sldNum" sz="quarter" idx="12"/>
          </p:nvPr>
        </p:nvSpPr>
        <p:spPr/>
        <p:txBody>
          <a:bodyPr/>
          <a:lstStyle/>
          <a:p>
            <a:fld id="{A59FB69D-9E19-4FB8-BEAE-20F88589C44A}" type="slidenum">
              <a:rPr lang="en-US" smtClean="0"/>
              <a:pPr/>
              <a:t>24</a:t>
            </a:fld>
            <a:endParaRPr lang="en-US"/>
          </a:p>
        </p:txBody>
      </p:sp>
    </p:spTree>
    <p:extLst>
      <p:ext uri="{BB962C8B-B14F-4D97-AF65-F5344CB8AC3E}">
        <p14:creationId xmlns:p14="http://schemas.microsoft.com/office/powerpoint/2010/main" val="62570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EFC121-3A7E-DD25-3947-DB72DA82D873}"/>
              </a:ext>
            </a:extLst>
          </p:cNvPr>
          <p:cNvSpPr>
            <a:spLocks noGrp="1"/>
          </p:cNvSpPr>
          <p:nvPr>
            <p:ph idx="1"/>
          </p:nvPr>
        </p:nvSpPr>
        <p:spPr>
          <a:xfrm>
            <a:off x="576071" y="1813560"/>
            <a:ext cx="11182340" cy="4907917"/>
          </a:xfrm>
        </p:spPr>
        <p:txBody>
          <a:bodyPr>
            <a:noAutofit/>
          </a:bodyPr>
          <a:lstStyle/>
          <a:p>
            <a:r>
              <a:rPr lang="en-US" sz="2400" dirty="0"/>
              <a:t>Self-reported religiosity was associated with higher likelihood of seeking testing</a:t>
            </a:r>
          </a:p>
          <a:p>
            <a:r>
              <a:rPr lang="en-US" sz="2533" dirty="0"/>
              <a:t>And religious people or those who indicated that they would never terminate were fairly likely to say that it was important to learn genetic information for the purpose of making termination decisions</a:t>
            </a:r>
          </a:p>
          <a:p>
            <a:r>
              <a:rPr lang="en-US" sz="2400" dirty="0"/>
              <a:t>Would availability of expanded prenatal testing shift views on acceptable reproductive choices?</a:t>
            </a:r>
          </a:p>
          <a:p>
            <a:r>
              <a:rPr lang="en-US" sz="2400" dirty="0"/>
              <a:t>Are views on pregnancy termination firmer in the abstract than in concrete situations?</a:t>
            </a:r>
          </a:p>
          <a:p>
            <a:r>
              <a:rPr lang="en-US" sz="2400" dirty="0"/>
              <a:t>As new categories of information become available, it will be important to examine who is seeking which kinds of information, and why</a:t>
            </a:r>
          </a:p>
          <a:p>
            <a:pPr lvl="1"/>
            <a:r>
              <a:rPr lang="en-US" sz="2000" dirty="0"/>
              <a:t>Existing literature that has focused on a limited number of early-onset disease (e.g., Down Syndrome) will need to be reevaluated and expanded</a:t>
            </a:r>
          </a:p>
        </p:txBody>
      </p:sp>
      <p:sp>
        <p:nvSpPr>
          <p:cNvPr id="3" name="Title 2">
            <a:extLst>
              <a:ext uri="{FF2B5EF4-FFF2-40B4-BE49-F238E27FC236}">
                <a16:creationId xmlns:a16="http://schemas.microsoft.com/office/drawing/2014/main" id="{C79D2CB1-D54A-AC89-9DAE-EC9E23F2240B}"/>
              </a:ext>
            </a:extLst>
          </p:cNvPr>
          <p:cNvSpPr>
            <a:spLocks noGrp="1"/>
          </p:cNvSpPr>
          <p:nvPr>
            <p:ph type="title"/>
          </p:nvPr>
        </p:nvSpPr>
        <p:spPr/>
        <p:txBody>
          <a:bodyPr/>
          <a:lstStyle/>
          <a:p>
            <a:r>
              <a:rPr lang="en-US" dirty="0"/>
              <a:t>Willingness to Seek Testing</a:t>
            </a:r>
          </a:p>
        </p:txBody>
      </p:sp>
      <p:sp>
        <p:nvSpPr>
          <p:cNvPr id="4" name="Slide Number Placeholder 3">
            <a:extLst>
              <a:ext uri="{FF2B5EF4-FFF2-40B4-BE49-F238E27FC236}">
                <a16:creationId xmlns:a16="http://schemas.microsoft.com/office/drawing/2014/main" id="{E3D72DEF-0080-D5F3-2AD4-114F17ED22E8}"/>
              </a:ext>
            </a:extLst>
          </p:cNvPr>
          <p:cNvSpPr>
            <a:spLocks noGrp="1"/>
          </p:cNvSpPr>
          <p:nvPr>
            <p:ph type="sldNum" sz="quarter" idx="12"/>
          </p:nvPr>
        </p:nvSpPr>
        <p:spPr/>
        <p:txBody>
          <a:bodyPr/>
          <a:lstStyle/>
          <a:p>
            <a:fld id="{A59FB69D-9E19-4FB8-BEAE-20F88589C44A}" type="slidenum">
              <a:rPr lang="en-US" smtClean="0"/>
              <a:pPr/>
              <a:t>25</a:t>
            </a:fld>
            <a:endParaRPr lang="en-US"/>
          </a:p>
        </p:txBody>
      </p:sp>
    </p:spTree>
    <p:extLst>
      <p:ext uri="{BB962C8B-B14F-4D97-AF65-F5344CB8AC3E}">
        <p14:creationId xmlns:p14="http://schemas.microsoft.com/office/powerpoint/2010/main" val="420084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5297AC-A56E-A3A3-DEC0-256775A6D3D6}"/>
              </a:ext>
            </a:extLst>
          </p:cNvPr>
          <p:cNvSpPr>
            <a:spLocks noGrp="1"/>
          </p:cNvSpPr>
          <p:nvPr>
            <p:ph idx="1"/>
          </p:nvPr>
        </p:nvSpPr>
        <p:spPr/>
        <p:txBody>
          <a:bodyPr>
            <a:normAutofit fontScale="92500" lnSpcReduction="20000"/>
          </a:bodyPr>
          <a:lstStyle/>
          <a:p>
            <a:r>
              <a:rPr lang="en-US" dirty="0"/>
              <a:t>The clinical encounter where couples will have to decide which kinds of prenatal genetic information to seek could be ethically challenging, particularly if couples disagree</a:t>
            </a:r>
          </a:p>
          <a:p>
            <a:r>
              <a:rPr lang="en-US"/>
              <a:t>~90</a:t>
            </a:r>
            <a:r>
              <a:rPr lang="en-US" dirty="0"/>
              <a:t>% concordance is higher than hypothesized but still leaves a substantial set of situations that could become fraught</a:t>
            </a:r>
          </a:p>
          <a:p>
            <a:pPr lvl="1"/>
            <a:r>
              <a:rPr lang="en-US" dirty="0"/>
              <a:t>Particularly given that there was lower concordance about the reasons for/against testing</a:t>
            </a:r>
          </a:p>
          <a:p>
            <a:pPr lvl="2"/>
            <a:r>
              <a:rPr lang="en-US" dirty="0"/>
              <a:t>E.g., partners half as likely to endorse the importance of stress/anxiety </a:t>
            </a:r>
          </a:p>
        </p:txBody>
      </p:sp>
      <p:sp>
        <p:nvSpPr>
          <p:cNvPr id="3" name="Title 2">
            <a:extLst>
              <a:ext uri="{FF2B5EF4-FFF2-40B4-BE49-F238E27FC236}">
                <a16:creationId xmlns:a16="http://schemas.microsoft.com/office/drawing/2014/main" id="{F9404CBC-150E-10AF-09DC-7B10B5010457}"/>
              </a:ext>
            </a:extLst>
          </p:cNvPr>
          <p:cNvSpPr>
            <a:spLocks noGrp="1"/>
          </p:cNvSpPr>
          <p:nvPr>
            <p:ph type="title"/>
          </p:nvPr>
        </p:nvSpPr>
        <p:spPr/>
        <p:txBody>
          <a:bodyPr/>
          <a:lstStyle/>
          <a:p>
            <a:r>
              <a:rPr lang="en-US" dirty="0"/>
              <a:t>Concordance</a:t>
            </a:r>
          </a:p>
        </p:txBody>
      </p:sp>
      <p:sp>
        <p:nvSpPr>
          <p:cNvPr id="4" name="Slide Number Placeholder 3">
            <a:extLst>
              <a:ext uri="{FF2B5EF4-FFF2-40B4-BE49-F238E27FC236}">
                <a16:creationId xmlns:a16="http://schemas.microsoft.com/office/drawing/2014/main" id="{B133E814-272B-678E-5D39-E20BBFE70FC3}"/>
              </a:ext>
            </a:extLst>
          </p:cNvPr>
          <p:cNvSpPr>
            <a:spLocks noGrp="1"/>
          </p:cNvSpPr>
          <p:nvPr>
            <p:ph type="sldNum" sz="quarter" idx="12"/>
          </p:nvPr>
        </p:nvSpPr>
        <p:spPr/>
        <p:txBody>
          <a:bodyPr/>
          <a:lstStyle/>
          <a:p>
            <a:fld id="{A59FB69D-9E19-4FB8-BEAE-20F88589C44A}" type="slidenum">
              <a:rPr lang="en-US" smtClean="0"/>
              <a:pPr/>
              <a:t>26</a:t>
            </a:fld>
            <a:endParaRPr lang="en-US"/>
          </a:p>
        </p:txBody>
      </p:sp>
    </p:spTree>
    <p:extLst>
      <p:ext uri="{BB962C8B-B14F-4D97-AF65-F5344CB8AC3E}">
        <p14:creationId xmlns:p14="http://schemas.microsoft.com/office/powerpoint/2010/main" val="383139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4FF731-CD90-6EBB-5117-39C50362DDAD}"/>
              </a:ext>
            </a:extLst>
          </p:cNvPr>
          <p:cNvSpPr>
            <a:spLocks noGrp="1"/>
          </p:cNvSpPr>
          <p:nvPr>
            <p:ph idx="1"/>
          </p:nvPr>
        </p:nvSpPr>
        <p:spPr/>
        <p:txBody>
          <a:bodyPr>
            <a:normAutofit fontScale="92500" lnSpcReduction="20000"/>
          </a:bodyPr>
          <a:lstStyle/>
          <a:p>
            <a:r>
              <a:rPr lang="en-US" dirty="0"/>
              <a:t>Extensive menu of options? </a:t>
            </a:r>
          </a:p>
          <a:p>
            <a:pPr lvl="1"/>
            <a:r>
              <a:rPr lang="en-US" dirty="0"/>
              <a:t>See Chen and Wasserman</a:t>
            </a:r>
          </a:p>
          <a:p>
            <a:r>
              <a:rPr lang="en-US" dirty="0"/>
              <a:t>Non-directive genetic counseling?</a:t>
            </a:r>
          </a:p>
          <a:p>
            <a:r>
              <a:rPr lang="en-US" dirty="0"/>
              <a:t>But our findings suggest that couples want substantive guidance</a:t>
            </a:r>
          </a:p>
          <a:p>
            <a:r>
              <a:rPr lang="en-US" dirty="0"/>
              <a:t>Three bins</a:t>
            </a:r>
          </a:p>
          <a:p>
            <a:pPr lvl="1"/>
            <a:r>
              <a:rPr lang="en-US" dirty="0"/>
              <a:t>Recommended</a:t>
            </a:r>
          </a:p>
          <a:p>
            <a:pPr lvl="1"/>
            <a:r>
              <a:rPr lang="en-US" dirty="0"/>
              <a:t>Not recommended</a:t>
            </a:r>
          </a:p>
          <a:p>
            <a:pPr lvl="1"/>
            <a:r>
              <a:rPr lang="en-US" dirty="0"/>
              <a:t>Neutrally presented</a:t>
            </a:r>
          </a:p>
        </p:txBody>
      </p:sp>
      <p:sp>
        <p:nvSpPr>
          <p:cNvPr id="3" name="Title 2">
            <a:extLst>
              <a:ext uri="{FF2B5EF4-FFF2-40B4-BE49-F238E27FC236}">
                <a16:creationId xmlns:a16="http://schemas.microsoft.com/office/drawing/2014/main" id="{A804BDC5-76DC-F9B1-585E-5620F81FDA9F}"/>
              </a:ext>
            </a:extLst>
          </p:cNvPr>
          <p:cNvSpPr>
            <a:spLocks noGrp="1"/>
          </p:cNvSpPr>
          <p:nvPr>
            <p:ph type="title"/>
          </p:nvPr>
        </p:nvSpPr>
        <p:spPr/>
        <p:txBody>
          <a:bodyPr>
            <a:normAutofit/>
          </a:bodyPr>
          <a:lstStyle/>
          <a:p>
            <a:r>
              <a:rPr lang="en-US" dirty="0"/>
              <a:t>How Will Couples Navigate this Complicated Decision-making Process</a:t>
            </a:r>
          </a:p>
        </p:txBody>
      </p:sp>
      <p:sp>
        <p:nvSpPr>
          <p:cNvPr id="4" name="Slide Number Placeholder 3">
            <a:extLst>
              <a:ext uri="{FF2B5EF4-FFF2-40B4-BE49-F238E27FC236}">
                <a16:creationId xmlns:a16="http://schemas.microsoft.com/office/drawing/2014/main" id="{DBB14988-476B-7119-7CE1-0C59B070D73E}"/>
              </a:ext>
            </a:extLst>
          </p:cNvPr>
          <p:cNvSpPr>
            <a:spLocks noGrp="1"/>
          </p:cNvSpPr>
          <p:nvPr>
            <p:ph type="sldNum" sz="quarter" idx="12"/>
          </p:nvPr>
        </p:nvSpPr>
        <p:spPr/>
        <p:txBody>
          <a:bodyPr/>
          <a:lstStyle/>
          <a:p>
            <a:fld id="{A59FB69D-9E19-4FB8-BEAE-20F88589C44A}" type="slidenum">
              <a:rPr lang="en-US" smtClean="0"/>
              <a:pPr/>
              <a:t>27</a:t>
            </a:fld>
            <a:endParaRPr lang="en-US"/>
          </a:p>
        </p:txBody>
      </p:sp>
    </p:spTree>
    <p:extLst>
      <p:ext uri="{BB962C8B-B14F-4D97-AF65-F5344CB8AC3E}">
        <p14:creationId xmlns:p14="http://schemas.microsoft.com/office/powerpoint/2010/main" val="206181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0AE030-E667-7E95-CA14-33B1338543F9}"/>
              </a:ext>
            </a:extLst>
          </p:cNvPr>
          <p:cNvSpPr>
            <a:spLocks noGrp="1"/>
          </p:cNvSpPr>
          <p:nvPr>
            <p:ph idx="1"/>
          </p:nvPr>
        </p:nvSpPr>
        <p:spPr/>
        <p:txBody>
          <a:bodyPr>
            <a:normAutofit fontScale="85000" lnSpcReduction="20000"/>
          </a:bodyPr>
          <a:lstStyle/>
          <a:p>
            <a:r>
              <a:rPr lang="en-US" sz="4000" dirty="0"/>
              <a:t>PWGS is coming soon</a:t>
            </a:r>
          </a:p>
          <a:p>
            <a:r>
              <a:rPr lang="en-US" sz="4000" dirty="0"/>
              <a:t>Data from projects like this one can inform thoughtful evidentiary implementation of an ethically complicated new technology</a:t>
            </a:r>
          </a:p>
          <a:p>
            <a:r>
              <a:rPr lang="en-US" sz="4000" dirty="0"/>
              <a:t>Reexamine long-held ethical views</a:t>
            </a:r>
          </a:p>
          <a:p>
            <a:pPr lvl="1"/>
            <a:r>
              <a:rPr lang="en-US" sz="3467" dirty="0"/>
              <a:t>Non-directiveness </a:t>
            </a:r>
          </a:p>
          <a:p>
            <a:pPr lvl="1"/>
            <a:r>
              <a:rPr lang="en-US" sz="3467" dirty="0"/>
              <a:t>Right to an open future</a:t>
            </a:r>
          </a:p>
          <a:p>
            <a:r>
              <a:rPr lang="en-US" sz="4000" dirty="0"/>
              <a:t>More research is needed to explore why people who are seemingly against pregnancy termination might be so interested in learning prenatal genetic information</a:t>
            </a:r>
          </a:p>
        </p:txBody>
      </p:sp>
      <p:sp>
        <p:nvSpPr>
          <p:cNvPr id="3" name="Title 2">
            <a:extLst>
              <a:ext uri="{FF2B5EF4-FFF2-40B4-BE49-F238E27FC236}">
                <a16:creationId xmlns:a16="http://schemas.microsoft.com/office/drawing/2014/main" id="{A2E476CF-2084-7492-F820-3F0103DC3746}"/>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AA293367-9DA4-099E-DF44-A28529191D53}"/>
              </a:ext>
            </a:extLst>
          </p:cNvPr>
          <p:cNvSpPr>
            <a:spLocks noGrp="1"/>
          </p:cNvSpPr>
          <p:nvPr>
            <p:ph type="sldNum" sz="quarter" idx="12"/>
          </p:nvPr>
        </p:nvSpPr>
        <p:spPr/>
        <p:txBody>
          <a:bodyPr/>
          <a:lstStyle/>
          <a:p>
            <a:fld id="{A59FB69D-9E19-4FB8-BEAE-20F88589C44A}" type="slidenum">
              <a:rPr lang="en-US" smtClean="0"/>
              <a:pPr/>
              <a:t>28</a:t>
            </a:fld>
            <a:endParaRPr lang="en-US"/>
          </a:p>
        </p:txBody>
      </p:sp>
    </p:spTree>
    <p:extLst>
      <p:ext uri="{BB962C8B-B14F-4D97-AF65-F5344CB8AC3E}">
        <p14:creationId xmlns:p14="http://schemas.microsoft.com/office/powerpoint/2010/main" val="614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35952-7295-8AE7-AF76-0E879871589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6C854-7E6D-0F31-5FFE-0D0B785E608B}"/>
              </a:ext>
            </a:extLst>
          </p:cNvPr>
          <p:cNvSpPr>
            <a:spLocks noGrp="1"/>
          </p:cNvSpPr>
          <p:nvPr>
            <p:ph idx="1"/>
          </p:nvPr>
        </p:nvSpPr>
        <p:spPr/>
        <p:txBody>
          <a:bodyPr/>
          <a:lstStyle/>
          <a:p>
            <a:r>
              <a:rPr lang="en-US" dirty="0"/>
              <a:t>Kelsey Mumford</a:t>
            </a:r>
          </a:p>
          <a:p>
            <a:r>
              <a:rPr lang="en-US" dirty="0"/>
              <a:t>Saskia Hendriks</a:t>
            </a:r>
          </a:p>
          <a:p>
            <a:r>
              <a:rPr lang="en-US" dirty="0"/>
              <a:t>Skye Miner</a:t>
            </a:r>
          </a:p>
          <a:p>
            <a:r>
              <a:rPr lang="en-US" dirty="0"/>
              <a:t>Chloe </a:t>
            </a:r>
            <a:r>
              <a:rPr lang="en-US" dirty="0" err="1"/>
              <a:t>Huelsnitz</a:t>
            </a:r>
            <a:endParaRPr lang="en-US" dirty="0"/>
          </a:p>
          <a:p>
            <a:r>
              <a:rPr lang="en-US" dirty="0"/>
              <a:t>Paul </a:t>
            </a:r>
            <a:r>
              <a:rPr lang="en-US" dirty="0" err="1"/>
              <a:t>Wakim</a:t>
            </a:r>
            <a:endParaRPr lang="en-US" dirty="0"/>
          </a:p>
        </p:txBody>
      </p:sp>
      <p:sp>
        <p:nvSpPr>
          <p:cNvPr id="3" name="Title 2">
            <a:extLst>
              <a:ext uri="{FF2B5EF4-FFF2-40B4-BE49-F238E27FC236}">
                <a16:creationId xmlns:a16="http://schemas.microsoft.com/office/drawing/2014/main" id="{C5DC19DA-EAAC-0168-C0A3-395F5D46996F}"/>
              </a:ext>
            </a:extLst>
          </p:cNvPr>
          <p:cNvSpPr>
            <a:spLocks noGrp="1"/>
          </p:cNvSpPr>
          <p:nvPr>
            <p:ph type="title"/>
          </p:nvPr>
        </p:nvSpPr>
        <p:spPr/>
        <p:txBody>
          <a:bodyPr/>
          <a:lstStyle/>
          <a:p>
            <a:r>
              <a:rPr lang="en-US" dirty="0"/>
              <a:t>Acknowledgments</a:t>
            </a:r>
          </a:p>
        </p:txBody>
      </p:sp>
      <p:sp>
        <p:nvSpPr>
          <p:cNvPr id="4" name="Slide Number Placeholder 3">
            <a:extLst>
              <a:ext uri="{FF2B5EF4-FFF2-40B4-BE49-F238E27FC236}">
                <a16:creationId xmlns:a16="http://schemas.microsoft.com/office/drawing/2014/main" id="{B6FACECF-0048-2E66-4A54-FAF0D6853FEB}"/>
              </a:ext>
            </a:extLst>
          </p:cNvPr>
          <p:cNvSpPr>
            <a:spLocks noGrp="1"/>
          </p:cNvSpPr>
          <p:nvPr>
            <p:ph type="sldNum" sz="quarter" idx="12"/>
          </p:nvPr>
        </p:nvSpPr>
        <p:spPr/>
        <p:txBody>
          <a:bodyPr/>
          <a:lstStyle/>
          <a:p>
            <a:fld id="{A59FB69D-9E19-4FB8-BEAE-20F88589C44A}" type="slidenum">
              <a:rPr lang="en-US" smtClean="0"/>
              <a:pPr/>
              <a:t>29</a:t>
            </a:fld>
            <a:endParaRPr lang="en-US"/>
          </a:p>
        </p:txBody>
      </p:sp>
      <p:sp>
        <p:nvSpPr>
          <p:cNvPr id="5" name="TextBox 4">
            <a:extLst>
              <a:ext uri="{FF2B5EF4-FFF2-40B4-BE49-F238E27FC236}">
                <a16:creationId xmlns:a16="http://schemas.microsoft.com/office/drawing/2014/main" id="{39009973-5B6D-4D35-6628-892DCA2DBC79}"/>
              </a:ext>
            </a:extLst>
          </p:cNvPr>
          <p:cNvSpPr txBox="1"/>
          <p:nvPr/>
        </p:nvSpPr>
        <p:spPr>
          <a:xfrm>
            <a:off x="5541699" y="2612571"/>
            <a:ext cx="6074230" cy="1938992"/>
          </a:xfrm>
          <a:prstGeom prst="rect">
            <a:avLst/>
          </a:prstGeom>
          <a:noFill/>
        </p:spPr>
        <p:txBody>
          <a:bodyPr wrap="square" rtlCol="0">
            <a:spAutoFit/>
          </a:bodyPr>
          <a:lstStyle/>
          <a:p>
            <a:r>
              <a:rPr lang="en-US" b="0" i="0" kern="1200" baseline="0" dirty="0">
                <a:effectLst/>
                <a:latin typeface="+mj-lt"/>
                <a:ea typeface="Helvetica Neue" charset="0"/>
                <a:cs typeface="Helvetica Neue" charset="0"/>
              </a:rPr>
              <a:t>Mumford K, Hendriks S, Miner S, </a:t>
            </a:r>
            <a:r>
              <a:rPr lang="en-US" b="0" i="0" kern="1200" baseline="0" dirty="0" err="1">
                <a:effectLst/>
                <a:latin typeface="+mj-lt"/>
                <a:ea typeface="Helvetica Neue" charset="0"/>
                <a:cs typeface="Helvetica Neue" charset="0"/>
              </a:rPr>
              <a:t>Huelsnitz</a:t>
            </a:r>
            <a:r>
              <a:rPr lang="en-US" b="0" i="0" kern="1200" baseline="0" dirty="0">
                <a:effectLst/>
                <a:latin typeface="+mj-lt"/>
                <a:ea typeface="Helvetica Neue" charset="0"/>
                <a:cs typeface="Helvetica Neue" charset="0"/>
              </a:rPr>
              <a:t> CO, Wakim P, Berkman BE. Factors Affecting Couples’ Decision Making about Expanded Prenatal Cell-free DNA Testing. </a:t>
            </a:r>
            <a:r>
              <a:rPr lang="en-US" b="0" i="1" kern="1200" baseline="0" dirty="0">
                <a:effectLst/>
                <a:latin typeface="+mj-lt"/>
                <a:ea typeface="Helvetica Neue" charset="0"/>
                <a:cs typeface="Helvetica Neue" charset="0"/>
              </a:rPr>
              <a:t>Genetics in Medicine Open</a:t>
            </a:r>
            <a:r>
              <a:rPr lang="en-US" b="0" kern="1200" baseline="0" dirty="0">
                <a:effectLst/>
                <a:latin typeface="+mj-lt"/>
                <a:ea typeface="Helvetica Neue" charset="0"/>
                <a:cs typeface="Helvetica Neue" charset="0"/>
              </a:rPr>
              <a:t> 2 (2024).</a:t>
            </a:r>
            <a:endParaRPr lang="en-US" b="0" i="0" kern="1200" baseline="0" dirty="0">
              <a:effectLst/>
              <a:latin typeface="+mj-lt"/>
              <a:ea typeface="Helvetica Neue" charset="0"/>
              <a:cs typeface="Helvetica Neue" charset="0"/>
            </a:endParaRPr>
          </a:p>
        </p:txBody>
      </p:sp>
    </p:spTree>
    <p:extLst>
      <p:ext uri="{BB962C8B-B14F-4D97-AF65-F5344CB8AC3E}">
        <p14:creationId xmlns:p14="http://schemas.microsoft.com/office/powerpoint/2010/main" val="78466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0CBCB7-5CA2-2C0D-3C09-7B6BD4752B3B}"/>
              </a:ext>
            </a:extLst>
          </p:cNvPr>
          <p:cNvSpPr>
            <a:spLocks noGrp="1"/>
          </p:cNvSpPr>
          <p:nvPr>
            <p:ph type="ctrTitle"/>
          </p:nvPr>
        </p:nvSpPr>
        <p:spPr/>
        <p:txBody>
          <a:bodyPr/>
          <a:lstStyle/>
          <a:p>
            <a:r>
              <a:rPr lang="en-US" dirty="0"/>
              <a:t>Background</a:t>
            </a:r>
          </a:p>
        </p:txBody>
      </p:sp>
      <p:sp>
        <p:nvSpPr>
          <p:cNvPr id="4" name="Slide Number Placeholder 3">
            <a:extLst>
              <a:ext uri="{FF2B5EF4-FFF2-40B4-BE49-F238E27FC236}">
                <a16:creationId xmlns:a16="http://schemas.microsoft.com/office/drawing/2014/main" id="{9B50CCC8-B165-304C-469A-0F48C90509C8}"/>
              </a:ext>
            </a:extLst>
          </p:cNvPr>
          <p:cNvSpPr>
            <a:spLocks noGrp="1"/>
          </p:cNvSpPr>
          <p:nvPr>
            <p:ph type="sldNum" sz="quarter" idx="12"/>
          </p:nvPr>
        </p:nvSpPr>
        <p:spPr/>
        <p:txBody>
          <a:bodyPr/>
          <a:lstStyle/>
          <a:p>
            <a:fld id="{A59FB69D-9E19-4FB8-BEAE-20F88589C44A}" type="slidenum">
              <a:rPr lang="en-US" smtClean="0"/>
              <a:pPr/>
              <a:t>3</a:t>
            </a:fld>
            <a:endParaRPr lang="en-US"/>
          </a:p>
        </p:txBody>
      </p:sp>
    </p:spTree>
    <p:extLst>
      <p:ext uri="{BB962C8B-B14F-4D97-AF65-F5344CB8AC3E}">
        <p14:creationId xmlns:p14="http://schemas.microsoft.com/office/powerpoint/2010/main" val="2499570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55C3-31CF-D34B-9542-AECBDD53C822}"/>
              </a:ext>
            </a:extLst>
          </p:cNvPr>
          <p:cNvSpPr>
            <a:spLocks noGrp="1"/>
          </p:cNvSpPr>
          <p:nvPr>
            <p:ph type="ctrTitle"/>
          </p:nvPr>
        </p:nvSpPr>
        <p:spPr/>
        <p:txBody>
          <a:bodyPr>
            <a:normAutofit fontScale="90000"/>
          </a:bodyPr>
          <a:lstStyle/>
          <a:p>
            <a:r>
              <a:rPr lang="en-US"/>
              <a:t>Thank you</a:t>
            </a:r>
            <a:br>
              <a:rPr lang="en-US"/>
            </a:br>
            <a:br>
              <a:rPr lang="en-US"/>
            </a:br>
            <a:r>
              <a:rPr lang="en-US" err="1"/>
              <a:t>berkmanbe@mail.nih.gov</a:t>
            </a:r>
            <a:endParaRPr lang="en-US"/>
          </a:p>
        </p:txBody>
      </p:sp>
      <p:sp>
        <p:nvSpPr>
          <p:cNvPr id="3" name="Slide Number Placeholder 2">
            <a:extLst>
              <a:ext uri="{FF2B5EF4-FFF2-40B4-BE49-F238E27FC236}">
                <a16:creationId xmlns:a16="http://schemas.microsoft.com/office/drawing/2014/main" id="{2E74329C-DAF0-D143-80F4-2FBAF950F3D2}"/>
              </a:ext>
            </a:extLst>
          </p:cNvPr>
          <p:cNvSpPr>
            <a:spLocks noGrp="1"/>
          </p:cNvSpPr>
          <p:nvPr>
            <p:ph type="sldNum" sz="quarter" idx="12"/>
          </p:nvPr>
        </p:nvSpPr>
        <p:spPr/>
        <p:txBody>
          <a:bodyPr/>
          <a:lstStyle/>
          <a:p>
            <a:fld id="{A59FB69D-9E19-4FB8-BEAE-20F88589C44A}" type="slidenum">
              <a:rPr lang="en-US" smtClean="0"/>
              <a:pPr/>
              <a:t>30</a:t>
            </a:fld>
            <a:endParaRPr lang="en-US"/>
          </a:p>
        </p:txBody>
      </p:sp>
    </p:spTree>
    <p:extLst>
      <p:ext uri="{BB962C8B-B14F-4D97-AF65-F5344CB8AC3E}">
        <p14:creationId xmlns:p14="http://schemas.microsoft.com/office/powerpoint/2010/main" val="129235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4F62-3A68-4445-A324-3C7E7C699A29}"/>
              </a:ext>
            </a:extLst>
          </p:cNvPr>
          <p:cNvSpPr>
            <a:spLocks noGrp="1"/>
          </p:cNvSpPr>
          <p:nvPr>
            <p:ph type="title"/>
          </p:nvPr>
        </p:nvSpPr>
        <p:spPr>
          <a:xfrm>
            <a:off x="762000" y="1138036"/>
            <a:ext cx="5334000" cy="1402470"/>
          </a:xfrm>
        </p:spPr>
        <p:txBody>
          <a:bodyPr vert="horz" lIns="91440" tIns="45720" rIns="91440" bIns="45720" rtlCol="0" anchor="t">
            <a:normAutofit/>
          </a:bodyPr>
          <a:lstStyle/>
          <a:p>
            <a:pPr defTabSz="914400"/>
            <a:r>
              <a:rPr lang="en-US" sz="4000" kern="1200" dirty="0">
                <a:solidFill>
                  <a:schemeClr val="tx1"/>
                </a:solidFill>
                <a:latin typeface="+mj-lt"/>
                <a:ea typeface="+mj-ea"/>
                <a:cs typeface="+mj-cs"/>
              </a:rPr>
              <a:t>Prenatal Genetic Testing Options</a:t>
            </a:r>
          </a:p>
        </p:txBody>
      </p:sp>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C7CC65-44CD-4A20-945D-4E56ED131E2B}"/>
              </a:ext>
            </a:extLst>
          </p:cNvPr>
          <p:cNvSpPr>
            <a:spLocks noGrp="1"/>
          </p:cNvSpPr>
          <p:nvPr>
            <p:ph idx="1"/>
          </p:nvPr>
        </p:nvSpPr>
        <p:spPr>
          <a:xfrm>
            <a:off x="496388" y="2807395"/>
            <a:ext cx="6148251" cy="4249782"/>
          </a:xfrm>
        </p:spPr>
        <p:txBody>
          <a:bodyPr vert="horz" lIns="91440" tIns="45720" rIns="91440" bIns="45720" rtlCol="0">
            <a:normAutofit/>
          </a:bodyPr>
          <a:lstStyle/>
          <a:p>
            <a:pPr indent="-228600" defTabSz="914400">
              <a:buFont typeface="Arial" panose="020B0604020202020204" pitchFamily="34" charset="0"/>
              <a:buChar char="•"/>
            </a:pPr>
            <a:r>
              <a:rPr lang="en-US" sz="3200" dirty="0"/>
              <a:t> Amniocentesis</a:t>
            </a:r>
          </a:p>
          <a:p>
            <a:pPr lvl="1" indent="-228600" defTabSz="914400">
              <a:buFont typeface="Arial" panose="020B0604020202020204" pitchFamily="34" charset="0"/>
              <a:buChar char="•"/>
            </a:pPr>
            <a:r>
              <a:rPr lang="en-US" sz="2800" dirty="0"/>
              <a:t>16 weeks</a:t>
            </a:r>
          </a:p>
          <a:p>
            <a:pPr indent="-228600" defTabSz="914400">
              <a:buFont typeface="Arial" panose="020B0604020202020204" pitchFamily="34" charset="0"/>
              <a:buChar char="•"/>
            </a:pPr>
            <a:r>
              <a:rPr lang="en-US" sz="3200" dirty="0"/>
              <a:t> Chorionic villus sampling</a:t>
            </a:r>
          </a:p>
          <a:p>
            <a:pPr lvl="1" indent="-228600" defTabSz="914400">
              <a:buFont typeface="Arial" panose="020B0604020202020204" pitchFamily="34" charset="0"/>
              <a:buChar char="•"/>
            </a:pPr>
            <a:r>
              <a:rPr lang="en-US" sz="2800" dirty="0"/>
              <a:t>10-13 weeks</a:t>
            </a:r>
          </a:p>
          <a:p>
            <a:pPr indent="-228600" defTabSz="914400">
              <a:buFont typeface="Arial" panose="020B0604020202020204" pitchFamily="34" charset="0"/>
              <a:buChar char="•"/>
            </a:pPr>
            <a:r>
              <a:rPr lang="en-US" sz="3200" dirty="0"/>
              <a:t> NIPT</a:t>
            </a:r>
          </a:p>
          <a:p>
            <a:pPr lvl="1" indent="-228600" defTabSz="914400">
              <a:buFont typeface="Arial" panose="020B0604020202020204" pitchFamily="34" charset="0"/>
              <a:buChar char="•"/>
            </a:pPr>
            <a:r>
              <a:rPr lang="en-US" sz="2800" dirty="0"/>
              <a:t>10 weeks (</a:t>
            </a:r>
            <a:r>
              <a:rPr lang="en-US" sz="2800" dirty="0" err="1"/>
              <a:t>trisomies</a:t>
            </a:r>
            <a:r>
              <a:rPr lang="en-US" sz="2800" dirty="0"/>
              <a:t>)</a:t>
            </a:r>
            <a:endParaRPr lang="en-US" dirty="0"/>
          </a:p>
          <a:p>
            <a:pPr marL="76192" indent="0" defTabSz="914400">
              <a:buNone/>
            </a:pPr>
            <a:endParaRPr lang="en-US" sz="2933" dirty="0"/>
          </a:p>
        </p:txBody>
      </p:sp>
      <p:pic>
        <p:nvPicPr>
          <p:cNvPr id="5" name="Picture 4" descr="A close-up of a fetus&#10;&#10;Description automatically generated">
            <a:extLst>
              <a:ext uri="{FF2B5EF4-FFF2-40B4-BE49-F238E27FC236}">
                <a16:creationId xmlns:a16="http://schemas.microsoft.com/office/drawing/2014/main" id="{2EEB2EF1-3710-4A7A-A9D7-E116F23FFD63}"/>
              </a:ext>
            </a:extLst>
          </p:cNvPr>
          <p:cNvPicPr>
            <a:picLocks noChangeAspect="1"/>
          </p:cNvPicPr>
          <p:nvPr/>
        </p:nvPicPr>
        <p:blipFill>
          <a:blip r:embed="rId2"/>
          <a:srcRect t="1454" r="-1" b="-1"/>
          <a:stretch/>
        </p:blipFill>
        <p:spPr>
          <a:xfrm>
            <a:off x="6979129" y="1"/>
            <a:ext cx="5212862" cy="3429000"/>
          </a:xfrm>
          <a:prstGeom prst="rect">
            <a:avLst/>
          </a:prstGeom>
        </p:spPr>
      </p:pic>
      <p:pic>
        <p:nvPicPr>
          <p:cNvPr id="4" name="Picture 3" descr="A nurse taking a blood sample of a person&#10;&#10;Description automatically generated">
            <a:extLst>
              <a:ext uri="{FF2B5EF4-FFF2-40B4-BE49-F238E27FC236}">
                <a16:creationId xmlns:a16="http://schemas.microsoft.com/office/drawing/2014/main" id="{8D6D4262-5D1D-9626-1F24-E6CAFA4285B0}"/>
              </a:ext>
            </a:extLst>
          </p:cNvPr>
          <p:cNvPicPr>
            <a:picLocks noChangeAspect="1"/>
          </p:cNvPicPr>
          <p:nvPr/>
        </p:nvPicPr>
        <p:blipFill>
          <a:blip r:embed="rId3"/>
          <a:srcRect r="4699" b="3"/>
          <a:stretch/>
        </p:blipFill>
        <p:spPr>
          <a:xfrm>
            <a:off x="6979147" y="3429000"/>
            <a:ext cx="5212861" cy="3429000"/>
          </a:xfrm>
          <a:prstGeom prst="rect">
            <a:avLst/>
          </a:prstGeom>
        </p:spPr>
      </p:pic>
    </p:spTree>
    <p:extLst>
      <p:ext uri="{BB962C8B-B14F-4D97-AF65-F5344CB8AC3E}">
        <p14:creationId xmlns:p14="http://schemas.microsoft.com/office/powerpoint/2010/main" val="24064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A171-A471-46AA-A882-37B2599DFAB1}"/>
              </a:ext>
            </a:extLst>
          </p:cNvPr>
          <p:cNvSpPr>
            <a:spLocks noGrp="1"/>
          </p:cNvSpPr>
          <p:nvPr>
            <p:ph type="title"/>
          </p:nvPr>
        </p:nvSpPr>
        <p:spPr/>
        <p:txBody>
          <a:bodyPr>
            <a:normAutofit fontScale="90000"/>
          </a:bodyPr>
          <a:lstStyle/>
          <a:p>
            <a:r>
              <a:rPr lang="en-US" sz="5400" dirty="0"/>
              <a:t>Prenatal Whole-Genome Sequencing</a:t>
            </a:r>
          </a:p>
        </p:txBody>
      </p:sp>
      <p:sp>
        <p:nvSpPr>
          <p:cNvPr id="3" name="Content Placeholder 2">
            <a:extLst>
              <a:ext uri="{FF2B5EF4-FFF2-40B4-BE49-F238E27FC236}">
                <a16:creationId xmlns:a16="http://schemas.microsoft.com/office/drawing/2014/main" id="{2065ABC1-E80E-43DF-88A1-98AB342BF7B7}"/>
              </a:ext>
            </a:extLst>
          </p:cNvPr>
          <p:cNvSpPr>
            <a:spLocks noGrp="1"/>
          </p:cNvSpPr>
          <p:nvPr>
            <p:ph idx="1"/>
          </p:nvPr>
        </p:nvSpPr>
        <p:spPr>
          <a:xfrm>
            <a:off x="759823" y="1706880"/>
            <a:ext cx="10515600" cy="4868473"/>
          </a:xfrm>
        </p:spPr>
        <p:txBody>
          <a:bodyPr>
            <a:normAutofit/>
          </a:bodyPr>
          <a:lstStyle/>
          <a:p>
            <a:r>
              <a:rPr lang="en-US" sz="3900" dirty="0"/>
              <a:t>Has been demonstrated; not yet clinically available</a:t>
            </a:r>
          </a:p>
          <a:p>
            <a:r>
              <a:rPr lang="en-US" sz="3900" dirty="0"/>
              <a:t>Can be done as early as 7 weeks</a:t>
            </a:r>
          </a:p>
          <a:p>
            <a:r>
              <a:rPr lang="en-US" sz="3900" dirty="0"/>
              <a:t>Can produce a wide range of genetic information</a:t>
            </a:r>
          </a:p>
          <a:p>
            <a:pPr lvl="1"/>
            <a:r>
              <a:rPr lang="en-US" sz="3500" dirty="0"/>
              <a:t>Single-gene disorders</a:t>
            </a:r>
          </a:p>
          <a:p>
            <a:pPr lvl="1"/>
            <a:r>
              <a:rPr lang="en-US" sz="3500" dirty="0"/>
              <a:t>Adult onset disease</a:t>
            </a:r>
          </a:p>
          <a:p>
            <a:pPr lvl="1"/>
            <a:r>
              <a:rPr lang="en-US" sz="3500" dirty="0"/>
              <a:t>Non-medical information</a:t>
            </a:r>
          </a:p>
          <a:p>
            <a:endParaRPr lang="en-US" dirty="0"/>
          </a:p>
        </p:txBody>
      </p:sp>
      <p:sp>
        <p:nvSpPr>
          <p:cNvPr id="4" name="Slide Number Placeholder 3">
            <a:extLst>
              <a:ext uri="{FF2B5EF4-FFF2-40B4-BE49-F238E27FC236}">
                <a16:creationId xmlns:a16="http://schemas.microsoft.com/office/drawing/2014/main" id="{CAEA3263-8E8A-944C-B950-24024496B8BB}"/>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98000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141F965-8C3A-2684-32F7-E1FA58577AF1}"/>
              </a:ext>
            </a:extLst>
          </p:cNvPr>
          <p:cNvSpPr>
            <a:spLocks noGrp="1"/>
          </p:cNvSpPr>
          <p:nvPr>
            <p:ph idx="1"/>
          </p:nvPr>
        </p:nvSpPr>
        <p:spPr/>
        <p:txBody>
          <a:bodyPr/>
          <a:lstStyle/>
          <a:p>
            <a:pPr marL="76198" indent="-228594" defTabSz="914378">
              <a:defRPr/>
            </a:pPr>
            <a:r>
              <a:rPr lang="en-US" sz="4000" dirty="0"/>
              <a:t>Plummeting cost of sequencing</a:t>
            </a:r>
          </a:p>
          <a:p>
            <a:pPr marL="76198" indent="-228594" defTabSz="914378">
              <a:defRPr/>
            </a:pPr>
            <a:r>
              <a:rPr lang="en-US" sz="4000" dirty="0"/>
              <a:t>Historical trend toward more comprehensive prenatal testing</a:t>
            </a:r>
          </a:p>
          <a:p>
            <a:pPr marL="76198" indent="-228594" defTabSz="914378">
              <a:defRPr/>
            </a:pPr>
            <a:r>
              <a:rPr lang="en-US" sz="4000" dirty="0"/>
              <a:t>Strong market forces</a:t>
            </a:r>
          </a:p>
          <a:p>
            <a:pPr marL="76198" indent="-228594" defTabSz="914378">
              <a:defRPr/>
            </a:pPr>
            <a:r>
              <a:rPr lang="en-US" sz="4000" dirty="0"/>
              <a:t>Only technological/economic scaling barriers remain</a:t>
            </a:r>
          </a:p>
          <a:p>
            <a:pPr marL="76198" indent="-228594" defTabSz="914378">
              <a:defRPr/>
            </a:pPr>
            <a:endParaRPr lang="en-US" sz="4000" dirty="0"/>
          </a:p>
          <a:p>
            <a:endParaRPr lang="en-US" dirty="0"/>
          </a:p>
        </p:txBody>
      </p:sp>
      <p:sp>
        <p:nvSpPr>
          <p:cNvPr id="7" name="Title 6">
            <a:extLst>
              <a:ext uri="{FF2B5EF4-FFF2-40B4-BE49-F238E27FC236}">
                <a16:creationId xmlns:a16="http://schemas.microsoft.com/office/drawing/2014/main" id="{1F9B3FB9-5AC5-E57D-A871-7D4DEBE4B696}"/>
              </a:ext>
            </a:extLst>
          </p:cNvPr>
          <p:cNvSpPr>
            <a:spLocks noGrp="1"/>
          </p:cNvSpPr>
          <p:nvPr>
            <p:ph type="title"/>
          </p:nvPr>
        </p:nvSpPr>
        <p:spPr/>
        <p:txBody>
          <a:bodyPr/>
          <a:lstStyle/>
          <a:p>
            <a:r>
              <a:rPr lang="en-US" dirty="0"/>
              <a:t>High Likelihood of Widespread Adoption</a:t>
            </a:r>
          </a:p>
        </p:txBody>
      </p:sp>
      <p:sp>
        <p:nvSpPr>
          <p:cNvPr id="2" name="Slide Number Placeholder 1">
            <a:extLst>
              <a:ext uri="{FF2B5EF4-FFF2-40B4-BE49-F238E27FC236}">
                <a16:creationId xmlns:a16="http://schemas.microsoft.com/office/drawing/2014/main" id="{2D258003-CDA2-1743-9A7C-E69419B9A3A9}"/>
              </a:ext>
            </a:extLst>
          </p:cNvPr>
          <p:cNvSpPr>
            <a:spLocks noGrp="1"/>
          </p:cNvSpPr>
          <p:nvPr>
            <p:ph type="sldNum" sz="quarter" idx="12"/>
          </p:nvPr>
        </p:nvSpPr>
        <p:spPr/>
        <p:txBody>
          <a:bodyPr>
            <a:normAutofit/>
          </a:bodyPr>
          <a:lstStyle/>
          <a:p>
            <a:pPr>
              <a:spcAft>
                <a:spcPts val="600"/>
              </a:spcAft>
            </a:pPr>
            <a:fld id="{6D22F896-40B5-4ADD-8801-0D06FADFA095}" type="slidenum">
              <a:rPr lang="en-US" smtClean="0"/>
              <a:pPr>
                <a:spcAft>
                  <a:spcPts val="600"/>
                </a:spcAft>
              </a:pPr>
              <a:t>6</a:t>
            </a:fld>
            <a:endParaRPr lang="en-US"/>
          </a:p>
        </p:txBody>
      </p:sp>
    </p:spTree>
    <p:extLst>
      <p:ext uri="{BB962C8B-B14F-4D97-AF65-F5344CB8AC3E}">
        <p14:creationId xmlns:p14="http://schemas.microsoft.com/office/powerpoint/2010/main" val="233526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134" name="Slide Background">
            <a:extLst>
              <a:ext uri="{FF2B5EF4-FFF2-40B4-BE49-F238E27FC236}">
                <a16:creationId xmlns:a16="http://schemas.microsoft.com/office/drawing/2014/main" id="{1575FCDF-9379-4936-90E8-B54AEF483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136" name="Rectangle 46135">
            <a:extLst>
              <a:ext uri="{FF2B5EF4-FFF2-40B4-BE49-F238E27FC236}">
                <a16:creationId xmlns:a16="http://schemas.microsoft.com/office/drawing/2014/main" id="{5C88C0A4-98F7-318B-4605-6A1315589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11607"/>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F669BED-B560-2F8F-0265-935D8B33505C}"/>
              </a:ext>
            </a:extLst>
          </p:cNvPr>
          <p:cNvSpPr>
            <a:spLocks noGrp="1"/>
          </p:cNvSpPr>
          <p:nvPr>
            <p:ph type="title"/>
          </p:nvPr>
        </p:nvSpPr>
        <p:spPr>
          <a:xfrm>
            <a:off x="761801" y="315532"/>
            <a:ext cx="10382506" cy="1088266"/>
          </a:xfrm>
        </p:spPr>
        <p:txBody>
          <a:bodyPr vert="horz" lIns="91440" tIns="45720" rIns="91440" bIns="45720" rtlCol="0" anchor="ctr">
            <a:normAutofit/>
          </a:bodyPr>
          <a:lstStyle/>
          <a:p>
            <a:pPr defTabSz="914400"/>
            <a:r>
              <a:rPr lang="en-US" sz="4000" kern="1200" dirty="0">
                <a:solidFill>
                  <a:schemeClr val="tx1"/>
                </a:solidFill>
                <a:latin typeface="+mj-lt"/>
                <a:ea typeface="+mj-ea"/>
                <a:cs typeface="+mj-cs"/>
              </a:rPr>
              <a:t>A Looming Ethical Challenge</a:t>
            </a:r>
          </a:p>
        </p:txBody>
      </p:sp>
      <p:pic>
        <p:nvPicPr>
          <p:cNvPr id="46082" name="Picture 7">
            <a:extLst>
              <a:ext uri="{FF2B5EF4-FFF2-40B4-BE49-F238E27FC236}">
                <a16:creationId xmlns:a16="http://schemas.microsoft.com/office/drawing/2014/main" id="{6633BA10-69D7-F44F-A156-8B8DCCD50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843" r="2" b="2347"/>
          <a:stretch/>
        </p:blipFill>
        <p:spPr bwMode="auto">
          <a:xfrm>
            <a:off x="-3" y="1711609"/>
            <a:ext cx="4128118" cy="51463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4" name="Picture 6" descr="drink-out-of-a-hose">
            <a:extLst>
              <a:ext uri="{FF2B5EF4-FFF2-40B4-BE49-F238E27FC236}">
                <a16:creationId xmlns:a16="http://schemas.microsoft.com/office/drawing/2014/main" id="{8915242D-5840-6D44-B1AC-013479454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1001"/>
          <a:stretch/>
        </p:blipFill>
        <p:spPr bwMode="auto">
          <a:xfrm>
            <a:off x="4128117" y="1711609"/>
            <a:ext cx="3446387" cy="25654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8DA7333-2079-8261-A3E6-AAC70AECC2DF}"/>
              </a:ext>
            </a:extLst>
          </p:cNvPr>
          <p:cNvPicPr>
            <a:picLocks noChangeAspect="1"/>
          </p:cNvPicPr>
          <p:nvPr/>
        </p:nvPicPr>
        <p:blipFill>
          <a:blip r:embed="rId4"/>
          <a:srcRect l="184" r="2" b="2"/>
          <a:stretch/>
        </p:blipFill>
        <p:spPr>
          <a:xfrm>
            <a:off x="4128116" y="4277083"/>
            <a:ext cx="3446387" cy="2580917"/>
          </a:xfrm>
          <a:prstGeom prst="rect">
            <a:avLst/>
          </a:prstGeom>
        </p:spPr>
      </p:pic>
      <p:sp>
        <p:nvSpPr>
          <p:cNvPr id="46109" name="Content Placeholder 46085">
            <a:extLst>
              <a:ext uri="{FF2B5EF4-FFF2-40B4-BE49-F238E27FC236}">
                <a16:creationId xmlns:a16="http://schemas.microsoft.com/office/drawing/2014/main" id="{9FA3231D-8D33-68F4-CAD9-6D283AC11060}"/>
              </a:ext>
            </a:extLst>
          </p:cNvPr>
          <p:cNvSpPr>
            <a:spLocks noGrp="1"/>
          </p:cNvSpPr>
          <p:nvPr>
            <p:ph idx="1"/>
          </p:nvPr>
        </p:nvSpPr>
        <p:spPr>
          <a:xfrm>
            <a:off x="7878581" y="1793966"/>
            <a:ext cx="4009340" cy="4509734"/>
          </a:xfrm>
        </p:spPr>
        <p:txBody>
          <a:bodyPr vert="horz" lIns="91440" tIns="45720" rIns="91440" bIns="45720" rtlCol="0" anchor="ctr">
            <a:normAutofit fontScale="85000" lnSpcReduction="20000"/>
          </a:bodyPr>
          <a:lstStyle/>
          <a:p>
            <a:pPr indent="-228600" defTabSz="914400">
              <a:buFont typeface="Arial" panose="020B0604020202020204" pitchFamily="34" charset="0"/>
              <a:buChar char="•"/>
            </a:pPr>
            <a:r>
              <a:rPr lang="en-US" sz="2800" dirty="0"/>
              <a:t>Future autonomy</a:t>
            </a:r>
          </a:p>
          <a:p>
            <a:pPr indent="-228600" defTabSz="914400">
              <a:buFont typeface="Arial" panose="020B0604020202020204" pitchFamily="34" charset="0"/>
              <a:buChar char="•"/>
            </a:pPr>
            <a:r>
              <a:rPr lang="en-US" sz="2800" dirty="0"/>
              <a:t>Genetic determinism</a:t>
            </a:r>
          </a:p>
          <a:p>
            <a:pPr indent="-228600" defTabSz="914400">
              <a:buFont typeface="Arial" panose="020B0604020202020204" pitchFamily="34" charset="0"/>
              <a:buChar char="•"/>
            </a:pPr>
            <a:r>
              <a:rPr lang="en-US" sz="2800" dirty="0"/>
              <a:t>Expressivist impact</a:t>
            </a:r>
          </a:p>
          <a:p>
            <a:pPr indent="-228600" defTabSz="914400">
              <a:buFont typeface="Arial" panose="020B0604020202020204" pitchFamily="34" charset="0"/>
              <a:buChar char="•"/>
            </a:pPr>
            <a:r>
              <a:rPr lang="en-US" sz="2800" dirty="0"/>
              <a:t>Backdoor eugenics</a:t>
            </a:r>
          </a:p>
          <a:p>
            <a:pPr indent="-228600" defTabSz="914400">
              <a:buFont typeface="Arial" panose="020B0604020202020204" pitchFamily="34" charset="0"/>
              <a:buChar char="•"/>
            </a:pPr>
            <a:r>
              <a:rPr lang="en-US" sz="2800" dirty="0"/>
              <a:t>(Non)-Directiveness</a:t>
            </a:r>
          </a:p>
          <a:p>
            <a:pPr indent="-228600" defTabSz="914400">
              <a:buFont typeface="Arial" panose="020B0604020202020204" pitchFamily="34" charset="0"/>
              <a:buChar char="•"/>
            </a:pPr>
            <a:r>
              <a:rPr lang="en-US" sz="2800" dirty="0"/>
              <a:t>Legal backlash</a:t>
            </a:r>
          </a:p>
          <a:p>
            <a:pPr lvl="1" indent="-228600" defTabSz="914400">
              <a:buFont typeface="Arial" panose="020B0604020202020204" pitchFamily="34" charset="0"/>
              <a:buChar char="•"/>
            </a:pPr>
            <a:r>
              <a:rPr lang="en-US" sz="2267" dirty="0"/>
              <a:t>RBAB</a:t>
            </a:r>
          </a:p>
          <a:p>
            <a:pPr lvl="1" indent="-228600" defTabSz="914400">
              <a:buFont typeface="Arial" panose="020B0604020202020204" pitchFamily="34" charset="0"/>
              <a:buChar char="•"/>
            </a:pPr>
            <a:r>
              <a:rPr lang="en-US" sz="2267" dirty="0"/>
              <a:t>Physician speech </a:t>
            </a:r>
          </a:p>
          <a:p>
            <a:pPr indent="-228600" defTabSz="914400">
              <a:buFont typeface="Arial" panose="020B0604020202020204" pitchFamily="34" charset="0"/>
              <a:buChar char="•"/>
            </a:pPr>
            <a:endParaRPr lang="en-US" sz="2800" dirty="0"/>
          </a:p>
          <a:p>
            <a:pPr indent="-228600" defTabSz="914400">
              <a:buFont typeface="Arial" panose="020B0604020202020204" pitchFamily="34" charset="0"/>
              <a:buChar char="•"/>
            </a:pPr>
            <a:r>
              <a:rPr lang="en-US" sz="2800" dirty="0"/>
              <a:t>Extemporaneous vs. evidentiary adoption of new technologies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1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1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1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109">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109">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10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10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B2936F-CA51-57AD-80C7-91F8FCDC6E3D}"/>
              </a:ext>
            </a:extLst>
          </p:cNvPr>
          <p:cNvSpPr>
            <a:spLocks noGrp="1"/>
          </p:cNvSpPr>
          <p:nvPr>
            <p:ph type="sldNum" sz="quarter" idx="12"/>
          </p:nvPr>
        </p:nvSpPr>
        <p:spPr/>
        <p:txBody>
          <a:bodyPr/>
          <a:lstStyle/>
          <a:p>
            <a:fld id="{A59FB69D-9E19-4FB8-BEAE-20F88589C44A}" type="slidenum">
              <a:rPr lang="en-US" smtClean="0"/>
              <a:pPr/>
              <a:t>8</a:t>
            </a:fld>
            <a:endParaRPr lang="en-US"/>
          </a:p>
        </p:txBody>
      </p:sp>
      <p:sp>
        <p:nvSpPr>
          <p:cNvPr id="3" name="Title 2">
            <a:extLst>
              <a:ext uri="{FF2B5EF4-FFF2-40B4-BE49-F238E27FC236}">
                <a16:creationId xmlns:a16="http://schemas.microsoft.com/office/drawing/2014/main" id="{5BB3AB66-27E6-EAC6-4451-BA9D8E16241D}"/>
              </a:ext>
            </a:extLst>
          </p:cNvPr>
          <p:cNvSpPr>
            <a:spLocks noGrp="1"/>
          </p:cNvSpPr>
          <p:nvPr>
            <p:ph type="title"/>
          </p:nvPr>
        </p:nvSpPr>
        <p:spPr/>
        <p:txBody>
          <a:bodyPr/>
          <a:lstStyle/>
          <a:p>
            <a:r>
              <a:rPr lang="en-US" dirty="0"/>
              <a:t>Normative and Policy Projects</a:t>
            </a:r>
          </a:p>
        </p:txBody>
      </p:sp>
      <p:pic>
        <p:nvPicPr>
          <p:cNvPr id="4" name="Picture 2" descr="page6image256">
            <a:extLst>
              <a:ext uri="{FF2B5EF4-FFF2-40B4-BE49-F238E27FC236}">
                <a16:creationId xmlns:a16="http://schemas.microsoft.com/office/drawing/2014/main" id="{7B389B63-AA7B-83A3-10D4-325E062F4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01" y="1886222"/>
            <a:ext cx="4524466" cy="3393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E357CAB-935C-00EA-6EFC-62F4DE4D47AC}"/>
              </a:ext>
            </a:extLst>
          </p:cNvPr>
          <p:cNvPicPr>
            <a:picLocks noChangeAspect="1"/>
          </p:cNvPicPr>
          <p:nvPr/>
        </p:nvPicPr>
        <p:blipFill>
          <a:blip r:embed="rId3"/>
          <a:stretch>
            <a:fillRect/>
          </a:stretch>
        </p:blipFill>
        <p:spPr>
          <a:xfrm>
            <a:off x="5501876" y="1886222"/>
            <a:ext cx="5941910" cy="3393349"/>
          </a:xfrm>
          <a:prstGeom prst="rect">
            <a:avLst/>
          </a:prstGeom>
        </p:spPr>
      </p:pic>
    </p:spTree>
    <p:extLst>
      <p:ext uri="{BB962C8B-B14F-4D97-AF65-F5344CB8AC3E}">
        <p14:creationId xmlns:p14="http://schemas.microsoft.com/office/powerpoint/2010/main" val="142069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hart 1">
            <a:extLst>
              <a:ext uri="{FF2B5EF4-FFF2-40B4-BE49-F238E27FC236}">
                <a16:creationId xmlns:a16="http://schemas.microsoft.com/office/drawing/2014/main" id="{A51A3AEA-757D-1C46-8CBA-0771345B16A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365" y="1690688"/>
            <a:ext cx="8907517"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2">
            <a:extLst>
              <a:ext uri="{FF2B5EF4-FFF2-40B4-BE49-F238E27FC236}">
                <a16:creationId xmlns:a16="http://schemas.microsoft.com/office/drawing/2014/main" id="{173F9FDC-DEF2-3946-ACC0-B3449C0C8A03}"/>
              </a:ext>
            </a:extLst>
          </p:cNvPr>
          <p:cNvSpPr>
            <a:spLocks noGrp="1" noChangeArrowheads="1"/>
          </p:cNvSpPr>
          <p:nvPr>
            <p:ph type="title"/>
          </p:nvPr>
        </p:nvSpPr>
        <p:spPr/>
        <p:txBody>
          <a:bodyPr>
            <a:normAutofit fontScale="90000"/>
          </a:bodyPr>
          <a:lstStyle/>
          <a:p>
            <a:pPr eaLnBrk="1" hangingPunct="1"/>
            <a:r>
              <a:rPr lang="en-US" altLang="en-US" sz="4800" dirty="0"/>
              <a:t>Which categories of information would you want from PWGS?</a:t>
            </a:r>
          </a:p>
        </p:txBody>
      </p:sp>
      <p:sp>
        <p:nvSpPr>
          <p:cNvPr id="2" name="Slide Number Placeholder 1">
            <a:extLst>
              <a:ext uri="{FF2B5EF4-FFF2-40B4-BE49-F238E27FC236}">
                <a16:creationId xmlns:a16="http://schemas.microsoft.com/office/drawing/2014/main" id="{1A1C442B-FC9A-FD44-BB36-D517EE2DA653}"/>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3" name="TextBox 2">
            <a:extLst>
              <a:ext uri="{FF2B5EF4-FFF2-40B4-BE49-F238E27FC236}">
                <a16:creationId xmlns:a16="http://schemas.microsoft.com/office/drawing/2014/main" id="{E02E9A6D-7608-21C0-301F-437554319DE2}"/>
              </a:ext>
            </a:extLst>
          </p:cNvPr>
          <p:cNvSpPr txBox="1"/>
          <p:nvPr/>
        </p:nvSpPr>
        <p:spPr>
          <a:xfrm>
            <a:off x="9108637" y="4410230"/>
            <a:ext cx="2891246" cy="2308324"/>
          </a:xfrm>
          <a:prstGeom prst="rect">
            <a:avLst/>
          </a:prstGeom>
          <a:noFill/>
          <a:ln w="25400">
            <a:solidFill>
              <a:schemeClr val="accent1">
                <a:shade val="15000"/>
              </a:schemeClr>
            </a:solidFill>
          </a:ln>
        </p:spPr>
        <p:txBody>
          <a:bodyPr wrap="square" rtlCol="0">
            <a:spAutoFit/>
          </a:bodyPr>
          <a:lstStyle/>
          <a:p>
            <a:r>
              <a:rPr lang="en-US" sz="1600" dirty="0">
                <a:effectLst/>
                <a:latin typeface="Times New Roman" panose="02020603050405020304" pitchFamily="18" charset="0"/>
                <a:ea typeface="Times New Roman" panose="02020603050405020304" pitchFamily="18" charset="0"/>
              </a:rPr>
              <a:t>Sullivan HK, Bayefsky M, Wakim P, Huddleston, K, Biesecker BB, Hull SC, Berkman</a:t>
            </a:r>
            <a:r>
              <a:rPr lang="en-US" sz="1600" b="1"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BE.  Noninvasive Prenatal Whole Genome Sequencing: Pregnant Women’s Views and Preferences. </a:t>
            </a:r>
            <a:r>
              <a:rPr lang="en-US" sz="1600" i="1" dirty="0">
                <a:effectLst/>
                <a:latin typeface="Times New Roman" panose="02020603050405020304" pitchFamily="18" charset="0"/>
                <a:ea typeface="Times New Roman" panose="02020603050405020304" pitchFamily="18" charset="0"/>
              </a:rPr>
              <a:t>Obstetrics and Gynecology</a:t>
            </a:r>
            <a:r>
              <a:rPr lang="en-US" sz="1600" dirty="0">
                <a:effectLst/>
                <a:latin typeface="Times New Roman" panose="02020603050405020304" pitchFamily="18" charset="0"/>
                <a:ea typeface="Times New Roman" panose="02020603050405020304" pitchFamily="18" charset="0"/>
              </a:rPr>
              <a:t> 133:525-532 (2019).</a:t>
            </a:r>
          </a:p>
        </p:txBody>
      </p:sp>
    </p:spTree>
    <p:extLst>
      <p:ext uri="{BB962C8B-B14F-4D97-AF65-F5344CB8AC3E}">
        <p14:creationId xmlns:p14="http://schemas.microsoft.com/office/powerpoint/2010/main" val="332006318"/>
      </p:ext>
    </p:extLst>
  </p:cSld>
  <p:clrMapOvr>
    <a:masterClrMapping/>
  </p:clrMapOvr>
</p:sld>
</file>

<file path=ppt/theme/theme1.xml><?xml version="1.0" encoding="utf-8"?>
<a:theme xmlns:a="http://schemas.openxmlformats.org/drawingml/2006/main" name="2_Custom Design">
  <a:themeElements>
    <a:clrScheme name="Blue colors firm">
      <a:dk1>
        <a:srgbClr val="FFFFFF"/>
      </a:dk1>
      <a:lt1>
        <a:srgbClr val="001956"/>
      </a:lt1>
      <a:dk2>
        <a:srgbClr val="616165"/>
      </a:dk2>
      <a:lt2>
        <a:srgbClr val="5FE0D3"/>
      </a:lt2>
      <a:accent1>
        <a:srgbClr val="FFFFFF"/>
      </a:accent1>
      <a:accent2>
        <a:srgbClr val="FE7F01"/>
      </a:accent2>
      <a:accent3>
        <a:srgbClr val="5EDFD3"/>
      </a:accent3>
      <a:accent4>
        <a:srgbClr val="00BC0E"/>
      </a:accent4>
      <a:accent5>
        <a:srgbClr val="5B1D9D"/>
      </a:accent5>
      <a:accent6>
        <a:srgbClr val="61616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defRPr sz="1333" b="0" i="0" kern="1200" baseline="0" dirty="0" smtClean="0">
            <a:solidFill>
              <a:schemeClr val="bg1"/>
            </a:solidFill>
            <a:effectLst/>
            <a:latin typeface="+mj-lt"/>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20950</TotalTime>
  <Words>1592</Words>
  <Application>Microsoft Macintosh PowerPoint</Application>
  <PresentationFormat>Widescreen</PresentationFormat>
  <Paragraphs>186</Paragraphs>
  <Slides>30</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2_Custom Design</vt:lpstr>
      <vt:lpstr>Factors Affecting Couples’ Decision-Making About Expanded Prenatal Cell-Free DNA Screening</vt:lpstr>
      <vt:lpstr>Disclaimer</vt:lpstr>
      <vt:lpstr>Background</vt:lpstr>
      <vt:lpstr>Prenatal Genetic Testing Options</vt:lpstr>
      <vt:lpstr>Prenatal Whole-Genome Sequencing</vt:lpstr>
      <vt:lpstr>High Likelihood of Widespread Adoption</vt:lpstr>
      <vt:lpstr>A Looming Ethical Challenge</vt:lpstr>
      <vt:lpstr>Normative and Policy Projects</vt:lpstr>
      <vt:lpstr>Which categories of information would you want from PWGS?</vt:lpstr>
      <vt:lpstr>PWGS Partners Survey</vt:lpstr>
      <vt:lpstr>Current Evidence</vt:lpstr>
      <vt:lpstr>Research Questions</vt:lpstr>
      <vt:lpstr>Study Population</vt:lpstr>
      <vt:lpstr>Survey Design</vt:lpstr>
      <vt:lpstr>Vignette Template</vt:lpstr>
      <vt:lpstr>Results</vt:lpstr>
      <vt:lpstr>PowerPoint Presentation</vt:lpstr>
      <vt:lpstr>Reason For/Against Testing</vt:lpstr>
      <vt:lpstr>PowerPoint Presentation</vt:lpstr>
      <vt:lpstr>Partner Concordance</vt:lpstr>
      <vt:lpstr>Views on Joint Decision-Making with Partner</vt:lpstr>
      <vt:lpstr>Discussion</vt:lpstr>
      <vt:lpstr>Willingness to Seek Testing</vt:lpstr>
      <vt:lpstr>Willingness to Seek Testing</vt:lpstr>
      <vt:lpstr>Willingness to Seek Testing</vt:lpstr>
      <vt:lpstr>Concordance</vt:lpstr>
      <vt:lpstr>How Will Couples Navigate this Complicated Decision-making Process</vt:lpstr>
      <vt:lpstr>Conclusion</vt:lpstr>
      <vt:lpstr>Acknowledgments</vt:lpstr>
      <vt:lpstr>Thank you  berkmanbe@mail.nih.gov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WIP 2020</dc:title>
  <dc:creator>Berkman, Benjamin (NIH/NHGRI) [E]</dc:creator>
  <cp:lastModifiedBy>Berkman, Benjamin (NIH/NHGRI) [E]</cp:lastModifiedBy>
  <cp:revision>11</cp:revision>
  <cp:lastPrinted>2023-09-18T20:20:57Z</cp:lastPrinted>
  <dcterms:created xsi:type="dcterms:W3CDTF">2020-09-21T16:09:09Z</dcterms:created>
  <dcterms:modified xsi:type="dcterms:W3CDTF">2025-06-04T19:11:08Z</dcterms:modified>
</cp:coreProperties>
</file>