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0" r:id="rId3"/>
    <p:sldId id="262" r:id="rId4"/>
    <p:sldId id="277" r:id="rId5"/>
    <p:sldId id="302" r:id="rId6"/>
    <p:sldId id="305" r:id="rId7"/>
    <p:sldId id="307" r:id="rId8"/>
    <p:sldId id="321" r:id="rId9"/>
    <p:sldId id="352" r:id="rId10"/>
    <p:sldId id="354" r:id="rId11"/>
    <p:sldId id="360" r:id="rId12"/>
    <p:sldId id="362" r:id="rId1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2"/>
    <p:restoredTop sz="94692"/>
  </p:normalViewPr>
  <p:slideViewPr>
    <p:cSldViewPr snapToGrid="0" snapToObjects="1">
      <p:cViewPr varScale="1">
        <p:scale>
          <a:sx n="104" d="100"/>
          <a:sy n="104" d="100"/>
        </p:scale>
        <p:origin x="23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240716_174854595_HDR.jpg">
            <a:extLst>
              <a:ext uri="{FF2B5EF4-FFF2-40B4-BE49-F238E27FC236}">
                <a16:creationId xmlns:a16="http://schemas.microsoft.com/office/drawing/2014/main" id="{411F97CD-CDDB-4F1E-C1C3-FF03D272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87" r="1" b="27450"/>
          <a:stretch>
            <a:fillRect/>
          </a:stretch>
        </p:blipFill>
        <p:spPr>
          <a:xfrm>
            <a:off x="643299" y="1182930"/>
            <a:ext cx="5290288" cy="4492139"/>
          </a:xfrm>
          <a:prstGeom prst="rect">
            <a:avLst/>
          </a:prstGeom>
        </p:spPr>
      </p:pic>
      <p:pic>
        <p:nvPicPr>
          <p:cNvPr id="3" name="Picture 2" descr="A box with a piece of paper and a piece of paper&#10;&#10;AI-generated content may be incorrect.">
            <a:extLst>
              <a:ext uri="{FF2B5EF4-FFF2-40B4-BE49-F238E27FC236}">
                <a16:creationId xmlns:a16="http://schemas.microsoft.com/office/drawing/2014/main" id="{CC101746-BCE1-1F6A-E3BD-1B88AD1B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88"/>
          <a:stretch>
            <a:fillRect/>
          </a:stretch>
        </p:blipFill>
        <p:spPr>
          <a:xfrm rot="5400000">
            <a:off x="6114846" y="1833611"/>
            <a:ext cx="5571066" cy="31907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and holding a small plastic bottle with a green cap&#10;&#10;AI-generated content may be incorrect.">
            <a:extLst>
              <a:ext uri="{FF2B5EF4-FFF2-40B4-BE49-F238E27FC236}">
                <a16:creationId xmlns:a16="http://schemas.microsoft.com/office/drawing/2014/main" id="{DCB5B4F1-C37C-6DB3-FBEC-388F31977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6490"/>
          <a:stretch>
            <a:fillRect/>
          </a:stretch>
        </p:blipFill>
        <p:spPr>
          <a:xfrm>
            <a:off x="20" y="10"/>
            <a:ext cx="4001976" cy="3388883"/>
          </a:xfrm>
          <a:prstGeom prst="rect">
            <a:avLst/>
          </a:prstGeom>
        </p:spPr>
      </p:pic>
      <p:pic>
        <p:nvPicPr>
          <p:cNvPr id="3" name="Picture 2" descr="A hand holding a plastic bottle with orange liquid&#10;&#10;AI-generated content may be incorrect.">
            <a:extLst>
              <a:ext uri="{FF2B5EF4-FFF2-40B4-BE49-F238E27FC236}">
                <a16:creationId xmlns:a16="http://schemas.microsoft.com/office/drawing/2014/main" id="{9AAAFC3A-8712-55D3-8385-F91BAC0F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10" r="1" b="26680"/>
          <a:stretch>
            <a:fillRect/>
          </a:stretch>
        </p:blipFill>
        <p:spPr>
          <a:xfrm>
            <a:off x="20" y="3469102"/>
            <a:ext cx="4001976" cy="3388893"/>
          </a:xfrm>
          <a:prstGeom prst="rect">
            <a:avLst/>
          </a:prstGeom>
        </p:spPr>
      </p:pic>
      <p:pic>
        <p:nvPicPr>
          <p:cNvPr id="4" name="Picture 3" descr="A hand holding a small bottle of liquid&#10;&#10;AI-generated content may be incorrect.">
            <a:extLst>
              <a:ext uri="{FF2B5EF4-FFF2-40B4-BE49-F238E27FC236}">
                <a16:creationId xmlns:a16="http://schemas.microsoft.com/office/drawing/2014/main" id="{0580FDDD-2CC6-B0C0-CE2A-3310CD92D0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93" r="15287"/>
          <a:stretch>
            <a:fillRect/>
          </a:stretch>
        </p:blipFill>
        <p:spPr>
          <a:xfrm>
            <a:off x="4093412" y="10"/>
            <a:ext cx="4013002" cy="6857990"/>
          </a:xfrm>
          <a:prstGeom prst="rect">
            <a:avLst/>
          </a:prstGeom>
        </p:spPr>
      </p:pic>
      <p:pic>
        <p:nvPicPr>
          <p:cNvPr id="6" name="Picture 5" descr="Two small bottles of liquid on a white surface&#10;&#10;AI-generated content may be incorrect.">
            <a:extLst>
              <a:ext uri="{FF2B5EF4-FFF2-40B4-BE49-F238E27FC236}">
                <a16:creationId xmlns:a16="http://schemas.microsoft.com/office/drawing/2014/main" id="{277242AA-266F-B5BF-DDB4-E8AC3D180A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471" b="3125"/>
          <a:stretch>
            <a:fillRect/>
          </a:stretch>
        </p:blipFill>
        <p:spPr>
          <a:xfrm>
            <a:off x="8186827" y="10"/>
            <a:ext cx="4001997" cy="3383270"/>
          </a:xfrm>
          <a:prstGeom prst="rect">
            <a:avLst/>
          </a:prstGeom>
        </p:spPr>
      </p:pic>
      <p:pic>
        <p:nvPicPr>
          <p:cNvPr id="2" name="Picture 1" descr="A plastic container with a pink bottle in it&#10;&#10;AI-generated content may be incorrect.">
            <a:extLst>
              <a:ext uri="{FF2B5EF4-FFF2-40B4-BE49-F238E27FC236}">
                <a16:creationId xmlns:a16="http://schemas.microsoft.com/office/drawing/2014/main" id="{9D63D8E9-A160-5207-6741-15D9D5D98B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526" r="-2" b="17787"/>
          <a:stretch>
            <a:fillRect/>
          </a:stretch>
        </p:blipFill>
        <p:spPr>
          <a:xfrm>
            <a:off x="8197830" y="3469102"/>
            <a:ext cx="3990995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plastic container with a red liquid in it&#10;&#10;AI-generated content may be incorrect.">
            <a:extLst>
              <a:ext uri="{FF2B5EF4-FFF2-40B4-BE49-F238E27FC236}">
                <a16:creationId xmlns:a16="http://schemas.microsoft.com/office/drawing/2014/main" id="{A5C75B47-C686-700F-B094-6102622C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93" y="643467"/>
            <a:ext cx="4178299" cy="5571066"/>
          </a:xfrm>
          <a:prstGeom prst="rect">
            <a:avLst/>
          </a:prstGeom>
        </p:spPr>
      </p:pic>
      <p:pic>
        <p:nvPicPr>
          <p:cNvPr id="3" name="Picture 2" descr="A hand holding a plastic bottle with a red liquid in it&#10;&#10;AI-generated content may be incorrect.">
            <a:extLst>
              <a:ext uri="{FF2B5EF4-FFF2-40B4-BE49-F238E27FC236}">
                <a16:creationId xmlns:a16="http://schemas.microsoft.com/office/drawing/2014/main" id="{8D884F2C-03BF-C62E-7E9F-96257D24C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6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esk with a computer and a container with a medicine in it&#10;&#10;AI-generated content may be incorrect.">
            <a:extLst>
              <a:ext uri="{FF2B5EF4-FFF2-40B4-BE49-F238E27FC236}">
                <a16:creationId xmlns:a16="http://schemas.microsoft.com/office/drawing/2014/main" id="{729CD451-F3B8-0CDB-1C58-904B255A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" r="18824" b="2"/>
          <a:stretch>
            <a:fillRect/>
          </a:stretch>
        </p:blipFill>
        <p:spPr>
          <a:xfrm>
            <a:off x="187338" y="170014"/>
            <a:ext cx="3804685" cy="6516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8937F-30F1-8484-6325-DC825CC5F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7" r="3469" b="1"/>
          <a:stretch>
            <a:fillRect/>
          </a:stretch>
        </p:blipFill>
        <p:spPr>
          <a:xfrm>
            <a:off x="4178135" y="170014"/>
            <a:ext cx="7823351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x with a piece of paper&#10;&#10;AI-generated content may be incorrect.">
            <a:extLst>
              <a:ext uri="{FF2B5EF4-FFF2-40B4-BE49-F238E27FC236}">
                <a16:creationId xmlns:a16="http://schemas.microsoft.com/office/drawing/2014/main" id="{E72612EF-CFF0-7F03-F65D-FEF6F2BE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5" r="2" b="13190"/>
          <a:stretch>
            <a:fillRect/>
          </a:stretch>
        </p:blipFill>
        <p:spPr>
          <a:xfrm>
            <a:off x="20" y="10"/>
            <a:ext cx="6094392" cy="6857990"/>
          </a:xfrm>
          <a:prstGeom prst="rect">
            <a:avLst/>
          </a:prstGeom>
        </p:spPr>
      </p:pic>
      <p:pic>
        <p:nvPicPr>
          <p:cNvPr id="2" name="Picture 1" descr="A box with a few items in it&#10;&#10;AI-generated content may be incorrect.">
            <a:extLst>
              <a:ext uri="{FF2B5EF4-FFF2-40B4-BE49-F238E27FC236}">
                <a16:creationId xmlns:a16="http://schemas.microsoft.com/office/drawing/2014/main" id="{8EEBEE38-D63B-F951-97BC-B0021EAA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65" r="1" b="7940"/>
          <a:stretch>
            <a:fillRect/>
          </a:stretch>
        </p:blipFill>
        <p:spPr>
          <a:xfrm>
            <a:off x="6094412" y="10"/>
            <a:ext cx="60944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9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ece of paper with black text&#10;&#10;AI-generated content may be incorrect.">
            <a:extLst>
              <a:ext uri="{FF2B5EF4-FFF2-40B4-BE49-F238E27FC236}">
                <a16:creationId xmlns:a16="http://schemas.microsoft.com/office/drawing/2014/main" id="{E1F8EFBA-5454-5ECF-A19B-E10AF2C3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919" b="-2"/>
          <a:stretch>
            <a:fillRect/>
          </a:stretch>
        </p:blipFill>
        <p:spPr>
          <a:xfrm rot="5400000">
            <a:off x="502910" y="1763527"/>
            <a:ext cx="5571066" cy="3330946"/>
          </a:xfrm>
          <a:prstGeom prst="rect">
            <a:avLst/>
          </a:prstGeom>
        </p:spPr>
      </p:pic>
      <p:pic>
        <p:nvPicPr>
          <p:cNvPr id="4" name="Picture 3" descr="A piece of paper with text on it&#10;&#10;AI-generated content may be incorrect.">
            <a:extLst>
              <a:ext uri="{FF2B5EF4-FFF2-40B4-BE49-F238E27FC236}">
                <a16:creationId xmlns:a16="http://schemas.microsoft.com/office/drawing/2014/main" id="{66051A1C-7203-2423-EB87-134911A7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83" r="9479" b="-2"/>
          <a:stretch>
            <a:fillRect/>
          </a:stretch>
        </p:blipFill>
        <p:spPr>
          <a:xfrm>
            <a:off x="7224121" y="643467"/>
            <a:ext cx="33525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group of blue gloves in plastic bags&#10;&#10;AI-generated content may be incorrect.">
            <a:extLst>
              <a:ext uri="{FF2B5EF4-FFF2-40B4-BE49-F238E27FC236}">
                <a16:creationId xmlns:a16="http://schemas.microsoft.com/office/drawing/2014/main" id="{4A657C47-4401-28C6-DB75-33B19061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" b="-1"/>
          <a:stretch>
            <a:fillRect/>
          </a:stretch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4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small plastic container with a liquid in it&#10;&#10;AI-generated content may be incorrect.">
            <a:extLst>
              <a:ext uri="{FF2B5EF4-FFF2-40B4-BE49-F238E27FC236}">
                <a16:creationId xmlns:a16="http://schemas.microsoft.com/office/drawing/2014/main" id="{7ED2C3F2-D8F4-D82A-439E-B14DA0D5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5412" y="1951028"/>
            <a:ext cx="6858000" cy="38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tri dish with different types of bacteria&#10;&#10;AI-generated content may be incorrect.">
            <a:extLst>
              <a:ext uri="{FF2B5EF4-FFF2-40B4-BE49-F238E27FC236}">
                <a16:creationId xmlns:a16="http://schemas.microsoft.com/office/drawing/2014/main" id="{E73C35F2-25EB-8009-C5FD-B5178656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93" y="643467"/>
            <a:ext cx="4178299" cy="5571066"/>
          </a:xfrm>
          <a:prstGeom prst="rect">
            <a:avLst/>
          </a:prstGeom>
        </p:spPr>
      </p:pic>
      <p:pic>
        <p:nvPicPr>
          <p:cNvPr id="3" name="Picture 2" descr="A petri dish with a label&#10;&#10;AI-generated content may be incorrect.">
            <a:extLst>
              <a:ext uri="{FF2B5EF4-FFF2-40B4-BE49-F238E27FC236}">
                <a16:creationId xmlns:a16="http://schemas.microsoft.com/office/drawing/2014/main" id="{899B3793-6EBA-650C-767D-490D38BB6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23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tri dish with white and blue bubbles&#10;&#10;AI-generated content may be incorrect.">
            <a:extLst>
              <a:ext uri="{FF2B5EF4-FFF2-40B4-BE49-F238E27FC236}">
                <a16:creationId xmlns:a16="http://schemas.microsoft.com/office/drawing/2014/main" id="{AD1C2A65-EA74-1401-73A8-80EEB1F4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45" r="14537" b="-3"/>
          <a:stretch>
            <a:fillRect/>
          </a:stretch>
        </p:blipFill>
        <p:spPr>
          <a:xfrm>
            <a:off x="192477" y="171716"/>
            <a:ext cx="3792281" cy="6514565"/>
          </a:xfrm>
          <a:prstGeom prst="rect">
            <a:avLst/>
          </a:prstGeom>
        </p:spPr>
      </p:pic>
      <p:pic>
        <p:nvPicPr>
          <p:cNvPr id="3" name="Picture 2" descr="A petri dishes with writing on them&#10;&#10;AI-generated content may be incorrect.">
            <a:extLst>
              <a:ext uri="{FF2B5EF4-FFF2-40B4-BE49-F238E27FC236}">
                <a16:creationId xmlns:a16="http://schemas.microsoft.com/office/drawing/2014/main" id="{3343C324-1513-70BB-7C29-6FD72F3E14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2" r="6703" b="-3"/>
          <a:stretch>
            <a:fillRect/>
          </a:stretch>
        </p:blipFill>
        <p:spPr>
          <a:xfrm>
            <a:off x="4183448" y="171716"/>
            <a:ext cx="3821928" cy="6514565"/>
          </a:xfrm>
          <a:prstGeom prst="rect">
            <a:avLst/>
          </a:prstGeom>
        </p:spPr>
      </p:pic>
      <p:pic>
        <p:nvPicPr>
          <p:cNvPr id="4" name="Picture 3" descr="A petri dish with writing on it&#10;&#10;AI-generated content may be incorrect.">
            <a:extLst>
              <a:ext uri="{FF2B5EF4-FFF2-40B4-BE49-F238E27FC236}">
                <a16:creationId xmlns:a16="http://schemas.microsoft.com/office/drawing/2014/main" id="{F571CEF7-3619-F216-F332-535B4CED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264" b="-3"/>
          <a:stretch>
            <a:fillRect/>
          </a:stretch>
        </p:blipFill>
        <p:spPr>
          <a:xfrm>
            <a:off x="8185899" y="171716"/>
            <a:ext cx="3798018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0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lastic bag with a red liquid in it&#10;&#10;AI-generated content may be incorrect.">
            <a:extLst>
              <a:ext uri="{FF2B5EF4-FFF2-40B4-BE49-F238E27FC236}">
                <a16:creationId xmlns:a16="http://schemas.microsoft.com/office/drawing/2014/main" id="{2AABE872-9C0C-C670-FF27-B2B261E0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3" r="2" b="2"/>
          <a:stretch>
            <a:fillRect/>
          </a:stretch>
        </p:blipFill>
        <p:spPr>
          <a:xfrm>
            <a:off x="20" y="10"/>
            <a:ext cx="6094392" cy="6857990"/>
          </a:xfrm>
          <a:prstGeom prst="rect">
            <a:avLst/>
          </a:prstGeom>
        </p:spPr>
      </p:pic>
      <p:pic>
        <p:nvPicPr>
          <p:cNvPr id="2" name="Picture 1" descr="Plastic bags of medicine on a carpet&#10;&#10;AI-generated content may be incorrect.">
            <a:extLst>
              <a:ext uri="{FF2B5EF4-FFF2-40B4-BE49-F238E27FC236}">
                <a16:creationId xmlns:a16="http://schemas.microsoft.com/office/drawing/2014/main" id="{A528E626-EC41-E012-F2A2-F31F06C6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69" r="1" b="1135"/>
          <a:stretch>
            <a:fillRect/>
          </a:stretch>
        </p:blipFill>
        <p:spPr>
          <a:xfrm>
            <a:off x="6094412" y="10"/>
            <a:ext cx="60944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4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hand holding a plastic bag with a green cap&#10;&#10;AI-generated content may be incorrect.">
            <a:extLst>
              <a:ext uri="{FF2B5EF4-FFF2-40B4-BE49-F238E27FC236}">
                <a16:creationId xmlns:a16="http://schemas.microsoft.com/office/drawing/2014/main" id="{1AD0033D-4F97-8C85-AA9B-543D68DD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72" r="13209" b="-3"/>
          <a:stretch>
            <a:fillRect/>
          </a:stretch>
        </p:blipFill>
        <p:spPr>
          <a:xfrm>
            <a:off x="192477" y="171716"/>
            <a:ext cx="3792281" cy="6514565"/>
          </a:xfrm>
          <a:prstGeom prst="rect">
            <a:avLst/>
          </a:prstGeom>
        </p:spPr>
      </p:pic>
      <p:pic>
        <p:nvPicPr>
          <p:cNvPr id="3" name="Picture 2" descr="A hand holding a plastic bag with a bottle inside&#10;&#10;AI-generated content may be incorrect.">
            <a:extLst>
              <a:ext uri="{FF2B5EF4-FFF2-40B4-BE49-F238E27FC236}">
                <a16:creationId xmlns:a16="http://schemas.microsoft.com/office/drawing/2014/main" id="{5306FD5E-E139-B42D-AE16-38BDC870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1" r="19364" b="-3"/>
          <a:stretch>
            <a:fillRect/>
          </a:stretch>
        </p:blipFill>
        <p:spPr>
          <a:xfrm>
            <a:off x="4183448" y="171716"/>
            <a:ext cx="3821928" cy="6514565"/>
          </a:xfrm>
          <a:prstGeom prst="rect">
            <a:avLst/>
          </a:prstGeom>
        </p:spPr>
      </p:pic>
      <p:pic>
        <p:nvPicPr>
          <p:cNvPr id="10" name="Picture 9" descr="A hand holding a bag&#10;&#10;AI-generated content may be incorrect.">
            <a:extLst>
              <a:ext uri="{FF2B5EF4-FFF2-40B4-BE49-F238E27FC236}">
                <a16:creationId xmlns:a16="http://schemas.microsoft.com/office/drawing/2014/main" id="{7D29382A-4A80-B2A8-6637-FD8EFFA5AC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20" r="5044" b="-3"/>
          <a:stretch>
            <a:fillRect/>
          </a:stretch>
        </p:blipFill>
        <p:spPr>
          <a:xfrm>
            <a:off x="8185899" y="171716"/>
            <a:ext cx="3798018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Taylor Semakula</cp:lastModifiedBy>
  <cp:revision>6</cp:revision>
  <dcterms:created xsi:type="dcterms:W3CDTF">2013-01-27T09:14:16Z</dcterms:created>
  <dcterms:modified xsi:type="dcterms:W3CDTF">2025-06-04T23:39:32Z</dcterms:modified>
  <cp:category/>
</cp:coreProperties>
</file>