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tmp" ContentType="image/p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3"/>
  </p:sldMasterIdLst>
  <p:notesMasterIdLst>
    <p:notesMasterId r:id="rId16"/>
  </p:notesMasterIdLst>
  <p:sldIdLst>
    <p:sldId id="267" r:id="rId4"/>
    <p:sldId id="308" r:id="rId5"/>
    <p:sldId id="1143" r:id="rId6"/>
    <p:sldId id="298" r:id="rId7"/>
    <p:sldId id="291" r:id="rId8"/>
    <p:sldId id="1146" r:id="rId9"/>
    <p:sldId id="1147" r:id="rId10"/>
    <p:sldId id="1144" r:id="rId11"/>
    <p:sldId id="348" r:id="rId12"/>
    <p:sldId id="258" r:id="rId13"/>
    <p:sldId id="259" r:id="rId14"/>
    <p:sldId id="260" r:id="rId15"/>
  </p:sldIdLst>
  <p:sldSz cx="12192000" cy="6858000"/>
  <p:notesSz cx="6858000" cy="9144000"/>
  <p:embeddedFontLst>
    <p:embeddedFont>
      <p:font typeface="Franklin Gothic Book" panose="020B0503020102020204" pitchFamily="34" charset="0"/>
      <p:regular r:id="rId17"/>
      <p:italic r:id="rId18"/>
    </p:embeddedFont>
    <p:embeddedFont>
      <p:font typeface="Helvetica" panose="020B0604020202020204" pitchFamily="34" charset="0"/>
      <p:regular r:id="rId19"/>
      <p:bold r:id="rId20"/>
      <p:italic r:id="rId21"/>
      <p:boldItalic r:id="rId22"/>
    </p:embeddedFont>
    <p:embeddedFont>
      <p:font typeface="Libre Franklin" pitchFamily="2" charset="0"/>
      <p:regular r:id="rId23"/>
      <p:bold r:id="rId24"/>
      <p:italic r:id="rId25"/>
      <p:boldItalic r:id="rId26"/>
    </p:embeddedFont>
    <p:embeddedFont>
      <p:font typeface="Proxima Nova" panose="020B0604020202020204"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2" roundtripDataSignature="AMtx7mgvaWtXMj1tb8+mZt2ervI//Wx6t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0565" autoAdjust="0"/>
  </p:normalViewPr>
  <p:slideViewPr>
    <p:cSldViewPr snapToGrid="0">
      <p:cViewPr varScale="1">
        <p:scale>
          <a:sx n="70" d="100"/>
          <a:sy n="70" d="100"/>
        </p:scale>
        <p:origin x="148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Master" Target="slideMasters/slideMaster1.xml"/><Relationship Id="rId21" Type="http://schemas.openxmlformats.org/officeDocument/2006/relationships/font" Target="fonts/font5.fntdata"/><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font" Target="fonts/font13.fntdata"/><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8.fntdata"/><Relationship Id="rId32" Type="http://customschemas.google.com/relationships/presentationmetadata" Target="metadata"/><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7.fntdata"/><Relationship Id="rId28" Type="http://schemas.openxmlformats.org/officeDocument/2006/relationships/font" Target="fonts/font12.fntdata"/><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font" Target="fonts/font3.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35" Type="http://schemas.openxmlformats.org/officeDocument/2006/relationships/theme" Target="theme/theme1.xml"/><Relationship Id="rId8"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136591712407226"/>
          <c:y val="0.37363907557071424"/>
          <c:w val="0.57046178328467634"/>
          <c:h val="0.59021352341804845"/>
        </c:manualLayout>
      </c:layout>
      <c:doughnutChart>
        <c:varyColors val="1"/>
        <c:ser>
          <c:idx val="0"/>
          <c:order val="0"/>
          <c:tx>
            <c:strRef>
              <c:f>Sheet1!$B$1</c:f>
              <c:strCache>
                <c:ptCount val="1"/>
                <c:pt idx="0">
                  <c:v>Countries</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3-A52A-4AC0-A23E-70E64B8A4103}"/>
              </c:ext>
            </c:extLst>
          </c:dPt>
          <c:dPt>
            <c:idx val="1"/>
            <c:bubble3D val="0"/>
            <c:spPr>
              <a:solidFill>
                <a:srgbClr val="FFC000"/>
              </a:solidFill>
              <a:ln w="19050">
                <a:solidFill>
                  <a:schemeClr val="lt1"/>
                </a:solidFill>
              </a:ln>
              <a:effectLst/>
            </c:spPr>
            <c:extLst>
              <c:ext xmlns:c16="http://schemas.microsoft.com/office/drawing/2014/chart" uri="{C3380CC4-5D6E-409C-BE32-E72D297353CC}">
                <c16:uniqueId val="{00000002-A52A-4AC0-A23E-70E64B8A4103}"/>
              </c:ext>
            </c:extLst>
          </c:dPt>
          <c:dPt>
            <c:idx val="2"/>
            <c:bubble3D val="0"/>
            <c:spPr>
              <a:solidFill>
                <a:schemeClr val="bg1">
                  <a:lumMod val="95000"/>
                </a:schemeClr>
              </a:solidFill>
              <a:ln w="19050">
                <a:solidFill>
                  <a:schemeClr val="lt1"/>
                </a:solidFill>
              </a:ln>
              <a:effectLst/>
            </c:spPr>
            <c:extLst>
              <c:ext xmlns:c16="http://schemas.microsoft.com/office/drawing/2014/chart" uri="{C3380CC4-5D6E-409C-BE32-E72D297353CC}">
                <c16:uniqueId val="{00000001-A52A-4AC0-A23E-70E64B8A4103}"/>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FB79-463F-BB10-08691DBE5A9C}"/>
              </c:ext>
            </c:extLst>
          </c:dPt>
          <c:cat>
            <c:strRef>
              <c:f>Sheet1!$A$2:$A$5</c:f>
              <c:strCache>
                <c:ptCount val="2"/>
                <c:pt idx="0">
                  <c:v>Meeting the Target</c:v>
                </c:pt>
                <c:pt idx="1">
                  <c:v>Close</c:v>
                </c:pt>
              </c:strCache>
            </c:strRef>
          </c:cat>
          <c:val>
            <c:numRef>
              <c:f>Sheet1!$B$2:$B$5</c:f>
              <c:numCache>
                <c:formatCode>General</c:formatCode>
                <c:ptCount val="4"/>
                <c:pt idx="0">
                  <c:v>58</c:v>
                </c:pt>
                <c:pt idx="1">
                  <c:v>18</c:v>
                </c:pt>
                <c:pt idx="2">
                  <c:v>24</c:v>
                </c:pt>
              </c:numCache>
            </c:numRef>
          </c:val>
          <c:extLst>
            <c:ext xmlns:c16="http://schemas.microsoft.com/office/drawing/2014/chart" uri="{C3380CC4-5D6E-409C-BE32-E72D297353CC}">
              <c16:uniqueId val="{00000000-A52A-4AC0-A23E-70E64B8A4103}"/>
            </c:ext>
          </c:extLst>
        </c:ser>
        <c:dLbls>
          <c:showLegendKey val="0"/>
          <c:showVal val="0"/>
          <c:showCatName val="0"/>
          <c:showSerName val="0"/>
          <c:showPercent val="0"/>
          <c:showBubbleSize val="0"/>
          <c:showLeaderLines val="1"/>
        </c:dLbls>
        <c:firstSliceAng val="0"/>
        <c:holeSize val="49"/>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73A855A-3CD3-4CFF-9EB0-0B1826C2A87D}" type="doc">
      <dgm:prSet loTypeId="urn:microsoft.com/office/officeart/2005/8/layout/lProcess2" loCatId="relationship" qsTypeId="urn:microsoft.com/office/officeart/2005/8/quickstyle/simple1" qsCatId="simple" csTypeId="urn:microsoft.com/office/officeart/2005/8/colors/colorful1" csCatId="colorful" phldr="1"/>
      <dgm:spPr/>
      <dgm:t>
        <a:bodyPr/>
        <a:lstStyle/>
        <a:p>
          <a:endParaRPr lang="en-US"/>
        </a:p>
      </dgm:t>
    </dgm:pt>
    <dgm:pt modelId="{924DB738-F865-414E-988E-20FF6F1B3811}">
      <dgm:prSet phldrT="[Text]"/>
      <dgm:spPr>
        <a:xfrm>
          <a:off x="0" y="0"/>
          <a:ext cx="11651673" cy="4559444"/>
        </a:xfrm>
        <a:prstGeom prst="roundRect">
          <a:avLst>
            <a:gd name="adj" fmla="val 10000"/>
          </a:avLst>
        </a:prstGeom>
        <a:solidFill>
          <a:srgbClr val="5B9BD5">
            <a:lumMod val="20000"/>
            <a:lumOff val="80000"/>
          </a:srgbClr>
        </a:solidFill>
        <a:ln>
          <a:noFill/>
        </a:ln>
        <a:effectLst/>
      </dgm:spPr>
      <dgm:t>
        <a:bodyPr/>
        <a:lstStyle/>
        <a:p>
          <a:pPr>
            <a:buNone/>
          </a:pPr>
          <a:r>
            <a:rPr lang="en-US">
              <a:solidFill>
                <a:sysClr val="windowText" lastClr="000000">
                  <a:hueOff val="0"/>
                  <a:satOff val="0"/>
                  <a:lumOff val="0"/>
                  <a:alphaOff val="0"/>
                </a:sysClr>
              </a:solidFill>
              <a:latin typeface="Franklin Gothic Book" panose="020B0503020102020204" pitchFamily="34" charset="0"/>
              <a:ea typeface="+mn-ea"/>
              <a:cs typeface="+mn-cs"/>
            </a:rPr>
            <a:t>GHSA</a:t>
          </a:r>
        </a:p>
      </dgm:t>
    </dgm:pt>
    <dgm:pt modelId="{D1468907-CAA3-480E-A1EF-825B78E29EF3}" type="parTrans" cxnId="{DE80D690-C007-4027-BE86-71F6C6349DF4}">
      <dgm:prSet/>
      <dgm:spPr/>
      <dgm:t>
        <a:bodyPr/>
        <a:lstStyle/>
        <a:p>
          <a:endParaRPr lang="en-US"/>
        </a:p>
      </dgm:t>
    </dgm:pt>
    <dgm:pt modelId="{616A72C7-E0F7-4853-83BD-9D730428B0C6}" type="sibTrans" cxnId="{DE80D690-C007-4027-BE86-71F6C6349DF4}">
      <dgm:prSet/>
      <dgm:spPr/>
      <dgm:t>
        <a:bodyPr/>
        <a:lstStyle/>
        <a:p>
          <a:endParaRPr lang="en-US"/>
        </a:p>
      </dgm:t>
    </dgm:pt>
    <dgm:pt modelId="{864209D4-2415-44AF-8914-AC36EA40774D}">
      <dgm:prSet phldrT="[Text]"/>
      <dgm:spPr>
        <a:xfrm>
          <a:off x="1165167" y="1369168"/>
          <a:ext cx="9321338" cy="289417"/>
        </a:xfrm>
        <a:prstGeom prst="roundRect">
          <a:avLst>
            <a:gd name="adj" fmla="val 10000"/>
          </a:avLst>
        </a:prstGeom>
        <a:solidFill>
          <a:srgbClr val="ED7D31">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b="1">
              <a:solidFill>
                <a:sysClr val="window" lastClr="FFFFFF"/>
              </a:solidFill>
              <a:latin typeface="Franklin Gothic Book" panose="020B0503020102020204" pitchFamily="34" charset="0"/>
              <a:ea typeface="+mn-ea"/>
              <a:cs typeface="Arial" panose="020B0604020202020204" pitchFamily="34" charset="0"/>
            </a:rPr>
            <a:t>Legal Preparedness (NEW)</a:t>
          </a:r>
          <a:endParaRPr lang="en-US">
            <a:solidFill>
              <a:sysClr val="window" lastClr="FFFFFF"/>
            </a:solidFill>
            <a:latin typeface="Franklin Gothic Book" panose="020B0503020102020204" pitchFamily="34" charset="0"/>
            <a:ea typeface="+mn-ea"/>
            <a:cs typeface="+mn-cs"/>
          </a:endParaRPr>
        </a:p>
      </dgm:t>
    </dgm:pt>
    <dgm:pt modelId="{AFA34804-EDE1-4471-A1E4-A0C50A15C23C}" type="parTrans" cxnId="{1670057E-9825-4AE6-A21D-F95A08F2F67A}">
      <dgm:prSet/>
      <dgm:spPr/>
      <dgm:t>
        <a:bodyPr/>
        <a:lstStyle/>
        <a:p>
          <a:endParaRPr lang="en-US"/>
        </a:p>
      </dgm:t>
    </dgm:pt>
    <dgm:pt modelId="{BA256B0B-7DF2-4A22-B0DE-861A5E7FEF5D}" type="sibTrans" cxnId="{1670057E-9825-4AE6-A21D-F95A08F2F67A}">
      <dgm:prSet/>
      <dgm:spPr/>
      <dgm:t>
        <a:bodyPr/>
        <a:lstStyle/>
        <a:p>
          <a:endParaRPr lang="en-US"/>
        </a:p>
      </dgm:t>
    </dgm:pt>
    <dgm:pt modelId="{00F97A63-3928-4FAC-8CF7-A9371C6D5412}">
      <dgm:prSet/>
      <dgm:spPr>
        <a:xfrm>
          <a:off x="1165167" y="2370999"/>
          <a:ext cx="9321338" cy="289417"/>
        </a:xfrm>
        <a:prstGeom prst="roundRect">
          <a:avLst>
            <a:gd name="adj" fmla="val 1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a:solidFill>
                <a:sysClr val="window" lastClr="FFFFFF"/>
              </a:solidFill>
              <a:latin typeface="Franklin Gothic Book" panose="020B0503020102020204" pitchFamily="34" charset="0"/>
              <a:ea typeface="+mn-ea"/>
              <a:cs typeface="Arial" panose="020B0604020202020204" pitchFamily="34" charset="0"/>
            </a:rPr>
            <a:t>Immunization</a:t>
          </a:r>
        </a:p>
      </dgm:t>
    </dgm:pt>
    <dgm:pt modelId="{144B305E-D87B-4314-A853-2A204605569B}" type="parTrans" cxnId="{9144DCA8-EE63-4560-BE5D-E6D12A382884}">
      <dgm:prSet/>
      <dgm:spPr/>
      <dgm:t>
        <a:bodyPr/>
        <a:lstStyle/>
        <a:p>
          <a:endParaRPr lang="en-US"/>
        </a:p>
      </dgm:t>
    </dgm:pt>
    <dgm:pt modelId="{0FF6CDD5-329F-4F6F-9E7E-A5542E1F07F9}" type="sibTrans" cxnId="{9144DCA8-EE63-4560-BE5D-E6D12A382884}">
      <dgm:prSet/>
      <dgm:spPr/>
      <dgm:t>
        <a:bodyPr/>
        <a:lstStyle/>
        <a:p>
          <a:endParaRPr lang="en-US"/>
        </a:p>
      </dgm:t>
    </dgm:pt>
    <dgm:pt modelId="{10690FEA-1B2C-436B-A510-47500133A59F}">
      <dgm:prSet/>
      <dgm:spPr>
        <a:xfrm>
          <a:off x="1165167" y="2704943"/>
          <a:ext cx="9321338" cy="289417"/>
        </a:xfrm>
        <a:prstGeom prst="roundRect">
          <a:avLst>
            <a:gd name="adj" fmla="val 10000"/>
          </a:avLst>
        </a:prstGeom>
        <a:solidFill>
          <a:srgbClr val="70AD47">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a:solidFill>
                <a:sysClr val="window" lastClr="FFFFFF"/>
              </a:solidFill>
              <a:latin typeface="Franklin Gothic Book" panose="020B0503020102020204" pitchFamily="34" charset="0"/>
              <a:ea typeface="+mn-ea"/>
              <a:cs typeface="Arial" panose="020B0604020202020204" pitchFamily="34" charset="0"/>
            </a:rPr>
            <a:t>Laboratory </a:t>
          </a:r>
        </a:p>
      </dgm:t>
    </dgm:pt>
    <dgm:pt modelId="{77D0CE4A-5D88-489C-BDA7-515C6A85950F}" type="parTrans" cxnId="{DE3A4917-0042-471A-873E-06D9FB7281E8}">
      <dgm:prSet/>
      <dgm:spPr/>
      <dgm:t>
        <a:bodyPr/>
        <a:lstStyle/>
        <a:p>
          <a:endParaRPr lang="en-US"/>
        </a:p>
      </dgm:t>
    </dgm:pt>
    <dgm:pt modelId="{7D773ECC-35F3-47C9-814C-79103BC1340C}" type="sibTrans" cxnId="{DE3A4917-0042-471A-873E-06D9FB7281E8}">
      <dgm:prSet/>
      <dgm:spPr/>
      <dgm:t>
        <a:bodyPr/>
        <a:lstStyle/>
        <a:p>
          <a:endParaRPr lang="en-US"/>
        </a:p>
      </dgm:t>
    </dgm:pt>
    <dgm:pt modelId="{4EE06182-24BC-4E4E-B64C-5D61FE5740FE}">
      <dgm:prSet/>
      <dgm:spPr>
        <a:xfrm>
          <a:off x="1165167" y="3038887"/>
          <a:ext cx="9321338" cy="289417"/>
        </a:xfrm>
        <a:prstGeom prst="roundRect">
          <a:avLst>
            <a:gd name="adj" fmla="val 10000"/>
          </a:avLst>
        </a:prstGeom>
        <a:solidFill>
          <a:srgbClr val="ED7D31">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a:solidFill>
                <a:sysClr val="window" lastClr="FFFFFF"/>
              </a:solidFill>
              <a:latin typeface="Franklin Gothic Book" panose="020B0503020102020204" pitchFamily="34" charset="0"/>
              <a:ea typeface="+mn-ea"/>
              <a:cs typeface="Arial" panose="020B0604020202020204" pitchFamily="34" charset="0"/>
            </a:rPr>
            <a:t>Surveillance</a:t>
          </a:r>
        </a:p>
      </dgm:t>
    </dgm:pt>
    <dgm:pt modelId="{BF460655-B623-4E70-AD8F-1541C6B1047A}" type="parTrans" cxnId="{7CD486E9-727C-40EB-9AEB-EACD9C882865}">
      <dgm:prSet/>
      <dgm:spPr/>
      <dgm:t>
        <a:bodyPr/>
        <a:lstStyle/>
        <a:p>
          <a:endParaRPr lang="en-US"/>
        </a:p>
      </dgm:t>
    </dgm:pt>
    <dgm:pt modelId="{2C40A571-513E-4C93-A675-85FAE79E81EA}" type="sibTrans" cxnId="{7CD486E9-727C-40EB-9AEB-EACD9C882865}">
      <dgm:prSet/>
      <dgm:spPr/>
      <dgm:t>
        <a:bodyPr/>
        <a:lstStyle/>
        <a:p>
          <a:endParaRPr lang="en-US"/>
        </a:p>
      </dgm:t>
    </dgm:pt>
    <dgm:pt modelId="{D86C0CF6-F47C-4E0F-B43A-D7F4D5725CDB}">
      <dgm:prSet phldrT="[Text]"/>
      <dgm:spPr>
        <a:xfrm>
          <a:off x="1165167" y="1703112"/>
          <a:ext cx="9321338" cy="289417"/>
        </a:xfrm>
        <a:prstGeom prst="roundRect">
          <a:avLst>
            <a:gd name="adj" fmla="val 10000"/>
          </a:avLst>
        </a:prstGeom>
        <a:solidFill>
          <a:srgbClr val="A5A5A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a:solidFill>
                <a:sysClr val="window" lastClr="FFFFFF"/>
              </a:solidFill>
              <a:latin typeface="Franklin Gothic Book" panose="020B0503020102020204" pitchFamily="34" charset="0"/>
              <a:ea typeface="+mn-ea"/>
              <a:cs typeface="Arial" panose="020B0604020202020204" pitchFamily="34" charset="0"/>
            </a:rPr>
            <a:t>AMR</a:t>
          </a:r>
          <a:endParaRPr lang="en-US">
            <a:solidFill>
              <a:sysClr val="window" lastClr="FFFFFF"/>
            </a:solidFill>
            <a:latin typeface="Franklin Gothic Book" panose="020B0503020102020204" pitchFamily="34" charset="0"/>
            <a:ea typeface="+mn-ea"/>
            <a:cs typeface="+mn-cs"/>
          </a:endParaRPr>
        </a:p>
      </dgm:t>
    </dgm:pt>
    <dgm:pt modelId="{227866D5-72D0-440A-A597-7748DEA0D45E}" type="parTrans" cxnId="{79A4B0DA-667C-4EF0-9BDE-5D41F80C4620}">
      <dgm:prSet/>
      <dgm:spPr/>
      <dgm:t>
        <a:bodyPr/>
        <a:lstStyle/>
        <a:p>
          <a:endParaRPr lang="en-US"/>
        </a:p>
      </dgm:t>
    </dgm:pt>
    <dgm:pt modelId="{65E1AF5C-AB61-445F-B92E-80A1DC610ADE}" type="sibTrans" cxnId="{79A4B0DA-667C-4EF0-9BDE-5D41F80C4620}">
      <dgm:prSet/>
      <dgm:spPr/>
      <dgm:t>
        <a:bodyPr/>
        <a:lstStyle/>
        <a:p>
          <a:endParaRPr lang="en-US"/>
        </a:p>
      </dgm:t>
    </dgm:pt>
    <dgm:pt modelId="{1BA391EC-13EE-4FDA-A93B-DF4BB582663B}">
      <dgm:prSet/>
      <dgm:spPr>
        <a:xfrm>
          <a:off x="1165167" y="2037056"/>
          <a:ext cx="9321338" cy="289417"/>
        </a:xfrm>
        <a:prstGeom prst="roundRect">
          <a:avLst>
            <a:gd name="adj" fmla="val 10000"/>
          </a:avLst>
        </a:prstGeom>
        <a:solidFill>
          <a:srgbClr val="FFC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a:solidFill>
                <a:sysClr val="window" lastClr="FFFFFF"/>
              </a:solidFill>
              <a:latin typeface="Franklin Gothic Book" panose="020B0503020102020204" pitchFamily="34" charset="0"/>
              <a:ea typeface="+mn-ea"/>
              <a:cs typeface="Arial" panose="020B0604020202020204" pitchFamily="34" charset="0"/>
            </a:rPr>
            <a:t>APP3 Biosafety &amp; Biosecurity</a:t>
          </a:r>
          <a:endParaRPr lang="en-US">
            <a:solidFill>
              <a:sysClr val="window" lastClr="FFFFFF"/>
            </a:solidFill>
            <a:latin typeface="Arial" panose="020B0604020202020204" pitchFamily="34" charset="0"/>
            <a:ea typeface="+mn-ea"/>
            <a:cs typeface="Arial" panose="020B0604020202020204" pitchFamily="34" charset="0"/>
          </a:endParaRPr>
        </a:p>
      </dgm:t>
    </dgm:pt>
    <dgm:pt modelId="{91771AE7-5D91-4021-8B3B-DE47980F980C}" type="parTrans" cxnId="{1244F0F2-BE80-40CA-96DF-E2A3CC38293C}">
      <dgm:prSet/>
      <dgm:spPr/>
      <dgm:t>
        <a:bodyPr/>
        <a:lstStyle/>
        <a:p>
          <a:endParaRPr lang="en-US"/>
        </a:p>
      </dgm:t>
    </dgm:pt>
    <dgm:pt modelId="{CF2C5703-6C1B-4B12-81D2-BD9AE47683E2}" type="sibTrans" cxnId="{1244F0F2-BE80-40CA-96DF-E2A3CC38293C}">
      <dgm:prSet/>
      <dgm:spPr/>
      <dgm:t>
        <a:bodyPr/>
        <a:lstStyle/>
        <a:p>
          <a:endParaRPr lang="en-US"/>
        </a:p>
      </dgm:t>
    </dgm:pt>
    <dgm:pt modelId="{B1BD8EDF-6E43-456E-953B-8CC3CE3FFF86}">
      <dgm:prSet/>
      <dgm:spPr>
        <a:xfrm>
          <a:off x="1165167" y="3706774"/>
          <a:ext cx="9321338" cy="289417"/>
        </a:xfrm>
        <a:prstGeom prst="roundRect">
          <a:avLst>
            <a:gd name="adj" fmla="val 10000"/>
          </a:avLst>
        </a:prstGeom>
        <a:solidFill>
          <a:srgbClr val="FFC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a:solidFill>
                <a:sysClr val="window" lastClr="FFFFFF"/>
              </a:solidFill>
              <a:latin typeface="Franklin Gothic Book" panose="020B0503020102020204" pitchFamily="34" charset="0"/>
              <a:ea typeface="+mn-ea"/>
              <a:cs typeface="Arial" panose="020B0604020202020204" pitchFamily="34" charset="0"/>
            </a:rPr>
            <a:t>Workforce</a:t>
          </a:r>
          <a:r>
            <a:rPr lang="en-US">
              <a:solidFill>
                <a:sysClr val="window" lastClr="FFFFFF"/>
              </a:solidFill>
              <a:latin typeface="Arial" panose="020B0604020202020204" pitchFamily="34" charset="0"/>
              <a:ea typeface="+mn-ea"/>
              <a:cs typeface="Arial" panose="020B0604020202020204" pitchFamily="34" charset="0"/>
            </a:rPr>
            <a:t> Development</a:t>
          </a:r>
          <a:endParaRPr lang="en-US">
            <a:solidFill>
              <a:sysClr val="window" lastClr="FFFFFF"/>
            </a:solidFill>
            <a:latin typeface="Franklin Gothic Book" panose="020B0503020102020204" pitchFamily="34" charset="0"/>
            <a:ea typeface="+mn-ea"/>
            <a:cs typeface="Arial" panose="020B0604020202020204" pitchFamily="34" charset="0"/>
          </a:endParaRPr>
        </a:p>
      </dgm:t>
    </dgm:pt>
    <dgm:pt modelId="{7A8EBFBB-557D-45CB-875D-D53DDAD0844F}" type="parTrans" cxnId="{0F039566-F09D-4644-929A-C58A893C585C}">
      <dgm:prSet/>
      <dgm:spPr/>
      <dgm:t>
        <a:bodyPr/>
        <a:lstStyle/>
        <a:p>
          <a:endParaRPr lang="en-US"/>
        </a:p>
      </dgm:t>
    </dgm:pt>
    <dgm:pt modelId="{534426D4-74E1-414C-A260-C3D0F4BBC17B}" type="sibTrans" cxnId="{0F039566-F09D-4644-929A-C58A893C585C}">
      <dgm:prSet/>
      <dgm:spPr/>
      <dgm:t>
        <a:bodyPr/>
        <a:lstStyle/>
        <a:p>
          <a:endParaRPr lang="en-US"/>
        </a:p>
      </dgm:t>
    </dgm:pt>
    <dgm:pt modelId="{DC415FE5-84C9-4BBA-A616-D57D664F8498}">
      <dgm:prSet/>
      <dgm:spPr>
        <a:xfrm>
          <a:off x="1165167" y="4040718"/>
          <a:ext cx="9321338" cy="289417"/>
        </a:xfrm>
        <a:prstGeom prst="roundRect">
          <a:avLst>
            <a:gd name="adj" fmla="val 1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a:solidFill>
                <a:sysClr val="window" lastClr="FFFFFF"/>
              </a:solidFill>
              <a:latin typeface="Franklin Gothic Book" panose="020B0503020102020204" pitchFamily="34" charset="0"/>
              <a:ea typeface="+mn-ea"/>
              <a:cs typeface="Arial" panose="020B0604020202020204" pitchFamily="34" charset="0"/>
            </a:rPr>
            <a:t>Zoonotic</a:t>
          </a:r>
          <a:r>
            <a:rPr lang="en-US">
              <a:solidFill>
                <a:sysClr val="window" lastClr="FFFFFF"/>
              </a:solidFill>
              <a:latin typeface="Arial" panose="020B0604020202020204" pitchFamily="34" charset="0"/>
              <a:ea typeface="+mn-ea"/>
              <a:cs typeface="Arial" panose="020B0604020202020204" pitchFamily="34" charset="0"/>
            </a:rPr>
            <a:t> Diseases</a:t>
          </a:r>
          <a:endParaRPr lang="en-US">
            <a:solidFill>
              <a:sysClr val="window" lastClr="FFFFFF"/>
            </a:solidFill>
            <a:latin typeface="Franklin Gothic Book" panose="020B0503020102020204" pitchFamily="34" charset="0"/>
            <a:ea typeface="+mn-ea"/>
            <a:cs typeface="Arial" panose="020B0604020202020204" pitchFamily="34" charset="0"/>
          </a:endParaRPr>
        </a:p>
      </dgm:t>
    </dgm:pt>
    <dgm:pt modelId="{EE370B91-314B-40E3-A89E-2DD4F4BF84A8}" type="parTrans" cxnId="{8EC39170-8FB8-4757-A3F1-9DD5AEC1F183}">
      <dgm:prSet/>
      <dgm:spPr/>
      <dgm:t>
        <a:bodyPr/>
        <a:lstStyle/>
        <a:p>
          <a:endParaRPr lang="en-US"/>
        </a:p>
      </dgm:t>
    </dgm:pt>
    <dgm:pt modelId="{D59953E7-F157-47D9-BD1D-13C2E6A054FE}" type="sibTrans" cxnId="{8EC39170-8FB8-4757-A3F1-9DD5AEC1F183}">
      <dgm:prSet/>
      <dgm:spPr/>
      <dgm:t>
        <a:bodyPr/>
        <a:lstStyle/>
        <a:p>
          <a:endParaRPr lang="en-US"/>
        </a:p>
      </dgm:t>
    </dgm:pt>
    <dgm:pt modelId="{5FF9CD69-4C9C-4389-A175-1391CD275EB1}">
      <dgm:prSet/>
      <dgm:spPr>
        <a:xfrm>
          <a:off x="1165167" y="3372830"/>
          <a:ext cx="9321338" cy="289417"/>
        </a:xfrm>
        <a:prstGeom prst="roundRect">
          <a:avLst>
            <a:gd name="adj" fmla="val 10000"/>
          </a:avLst>
        </a:prstGeom>
        <a:solidFill>
          <a:srgbClr val="A5A5A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a:solidFill>
                <a:sysClr val="window" lastClr="FFFFFF"/>
              </a:solidFill>
              <a:latin typeface="Franklin Gothic Book" panose="020B0503020102020204" pitchFamily="34" charset="0"/>
              <a:ea typeface="+mn-ea"/>
              <a:cs typeface="Arial" panose="020B0604020202020204" pitchFamily="34" charset="0"/>
            </a:rPr>
            <a:t>Sustainable</a:t>
          </a:r>
          <a:r>
            <a:rPr lang="en-US">
              <a:solidFill>
                <a:sysClr val="window" lastClr="FFFFFF"/>
              </a:solidFill>
              <a:latin typeface="Arial" panose="020B0604020202020204" pitchFamily="34" charset="0"/>
              <a:ea typeface="+mn-ea"/>
              <a:cs typeface="Arial" panose="020B0604020202020204" pitchFamily="34" charset="0"/>
            </a:rPr>
            <a:t> Finance</a:t>
          </a:r>
          <a:endParaRPr lang="en-US">
            <a:solidFill>
              <a:sysClr val="window" lastClr="FFFFFF"/>
            </a:solidFill>
            <a:latin typeface="Franklin Gothic Book" panose="020B0503020102020204" pitchFamily="34" charset="0"/>
            <a:ea typeface="+mn-ea"/>
            <a:cs typeface="Arial" panose="020B0604020202020204" pitchFamily="34" charset="0"/>
          </a:endParaRPr>
        </a:p>
      </dgm:t>
    </dgm:pt>
    <dgm:pt modelId="{0330F517-488F-460F-8CC6-F8DCF3E3EDE1}" type="parTrans" cxnId="{1D02D9F0-09FA-44F6-ADE2-5598553D1A43}">
      <dgm:prSet/>
      <dgm:spPr/>
      <dgm:t>
        <a:bodyPr/>
        <a:lstStyle/>
        <a:p>
          <a:endParaRPr lang="en-US"/>
        </a:p>
      </dgm:t>
    </dgm:pt>
    <dgm:pt modelId="{35203513-F46F-4A6B-BA1F-8AA5F75B65C5}" type="sibTrans" cxnId="{1D02D9F0-09FA-44F6-ADE2-5598553D1A43}">
      <dgm:prSet/>
      <dgm:spPr/>
      <dgm:t>
        <a:bodyPr/>
        <a:lstStyle/>
        <a:p>
          <a:endParaRPr lang="en-US"/>
        </a:p>
      </dgm:t>
    </dgm:pt>
    <dgm:pt modelId="{68990629-B5DD-48C1-90D8-C453878B15A0}" type="pres">
      <dgm:prSet presAssocID="{273A855A-3CD3-4CFF-9EB0-0B1826C2A87D}" presName="theList" presStyleCnt="0">
        <dgm:presLayoutVars>
          <dgm:dir/>
          <dgm:animLvl val="lvl"/>
          <dgm:resizeHandles val="exact"/>
        </dgm:presLayoutVars>
      </dgm:prSet>
      <dgm:spPr/>
    </dgm:pt>
    <dgm:pt modelId="{89A9F157-F642-4965-B867-68A09CA0CDBC}" type="pres">
      <dgm:prSet presAssocID="{924DB738-F865-414E-988E-20FF6F1B3811}" presName="compNode" presStyleCnt="0"/>
      <dgm:spPr/>
    </dgm:pt>
    <dgm:pt modelId="{40ED56AF-B26C-4506-9A3A-6850EBE03705}" type="pres">
      <dgm:prSet presAssocID="{924DB738-F865-414E-988E-20FF6F1B3811}" presName="aNode" presStyleLbl="bgShp" presStyleIdx="0" presStyleCnt="1"/>
      <dgm:spPr/>
    </dgm:pt>
    <dgm:pt modelId="{7218BAD6-C62E-4CAB-BFF5-090C0FA7C275}" type="pres">
      <dgm:prSet presAssocID="{924DB738-F865-414E-988E-20FF6F1B3811}" presName="textNode" presStyleLbl="bgShp" presStyleIdx="0" presStyleCnt="1"/>
      <dgm:spPr/>
    </dgm:pt>
    <dgm:pt modelId="{076422F2-181B-4FBA-A091-33A9F3E05390}" type="pres">
      <dgm:prSet presAssocID="{924DB738-F865-414E-988E-20FF6F1B3811}" presName="compChildNode" presStyleCnt="0"/>
      <dgm:spPr/>
    </dgm:pt>
    <dgm:pt modelId="{0016916C-96C5-49A6-A034-F6988F5B2CD6}" type="pres">
      <dgm:prSet presAssocID="{924DB738-F865-414E-988E-20FF6F1B3811}" presName="theInnerList" presStyleCnt="0"/>
      <dgm:spPr/>
    </dgm:pt>
    <dgm:pt modelId="{D62FF499-CCC9-4F45-9DEF-E0FFA39B5A3D}" type="pres">
      <dgm:prSet presAssocID="{864209D4-2415-44AF-8914-AC36EA40774D}" presName="childNode" presStyleLbl="node1" presStyleIdx="0" presStyleCnt="9">
        <dgm:presLayoutVars>
          <dgm:bulletEnabled val="1"/>
        </dgm:presLayoutVars>
      </dgm:prSet>
      <dgm:spPr/>
    </dgm:pt>
    <dgm:pt modelId="{42593A52-6A17-4C6E-A8D7-D0F280F12B9C}" type="pres">
      <dgm:prSet presAssocID="{864209D4-2415-44AF-8914-AC36EA40774D}" presName="aSpace2" presStyleCnt="0"/>
      <dgm:spPr/>
    </dgm:pt>
    <dgm:pt modelId="{07BD4F66-428A-4032-AFC8-67A389521B95}" type="pres">
      <dgm:prSet presAssocID="{D86C0CF6-F47C-4E0F-B43A-D7F4D5725CDB}" presName="childNode" presStyleLbl="node1" presStyleIdx="1" presStyleCnt="9">
        <dgm:presLayoutVars>
          <dgm:bulletEnabled val="1"/>
        </dgm:presLayoutVars>
      </dgm:prSet>
      <dgm:spPr/>
    </dgm:pt>
    <dgm:pt modelId="{E2C8EC30-7165-40C8-BA1E-4180CF04BDEA}" type="pres">
      <dgm:prSet presAssocID="{D86C0CF6-F47C-4E0F-B43A-D7F4D5725CDB}" presName="aSpace2" presStyleCnt="0"/>
      <dgm:spPr/>
    </dgm:pt>
    <dgm:pt modelId="{2BBE3E1D-8C07-4CCD-92A8-1FC2AA89CAE8}" type="pres">
      <dgm:prSet presAssocID="{1BA391EC-13EE-4FDA-A93B-DF4BB582663B}" presName="childNode" presStyleLbl="node1" presStyleIdx="2" presStyleCnt="9">
        <dgm:presLayoutVars>
          <dgm:bulletEnabled val="1"/>
        </dgm:presLayoutVars>
      </dgm:prSet>
      <dgm:spPr/>
    </dgm:pt>
    <dgm:pt modelId="{1D52A975-E43D-4C9D-9DC6-F5E0E2DF5083}" type="pres">
      <dgm:prSet presAssocID="{1BA391EC-13EE-4FDA-A93B-DF4BB582663B}" presName="aSpace2" presStyleCnt="0"/>
      <dgm:spPr/>
    </dgm:pt>
    <dgm:pt modelId="{2C7784EF-87FF-4172-8C35-097FCA278707}" type="pres">
      <dgm:prSet presAssocID="{00F97A63-3928-4FAC-8CF7-A9371C6D5412}" presName="childNode" presStyleLbl="node1" presStyleIdx="3" presStyleCnt="9">
        <dgm:presLayoutVars>
          <dgm:bulletEnabled val="1"/>
        </dgm:presLayoutVars>
      </dgm:prSet>
      <dgm:spPr/>
    </dgm:pt>
    <dgm:pt modelId="{5204DC5D-CCB6-4E47-B96C-F5B5E91149A1}" type="pres">
      <dgm:prSet presAssocID="{00F97A63-3928-4FAC-8CF7-A9371C6D5412}" presName="aSpace2" presStyleCnt="0"/>
      <dgm:spPr/>
    </dgm:pt>
    <dgm:pt modelId="{1A37C202-8F61-47CC-B6A3-D33BB7665799}" type="pres">
      <dgm:prSet presAssocID="{10690FEA-1B2C-436B-A510-47500133A59F}" presName="childNode" presStyleLbl="node1" presStyleIdx="4" presStyleCnt="9">
        <dgm:presLayoutVars>
          <dgm:bulletEnabled val="1"/>
        </dgm:presLayoutVars>
      </dgm:prSet>
      <dgm:spPr/>
    </dgm:pt>
    <dgm:pt modelId="{F831B7C1-55DD-4FB2-9BED-3471CA359CBD}" type="pres">
      <dgm:prSet presAssocID="{10690FEA-1B2C-436B-A510-47500133A59F}" presName="aSpace2" presStyleCnt="0"/>
      <dgm:spPr/>
    </dgm:pt>
    <dgm:pt modelId="{B96391E3-35BF-4FB7-AEFC-C9464AD864C6}" type="pres">
      <dgm:prSet presAssocID="{4EE06182-24BC-4E4E-B64C-5D61FE5740FE}" presName="childNode" presStyleLbl="node1" presStyleIdx="5" presStyleCnt="9">
        <dgm:presLayoutVars>
          <dgm:bulletEnabled val="1"/>
        </dgm:presLayoutVars>
      </dgm:prSet>
      <dgm:spPr/>
    </dgm:pt>
    <dgm:pt modelId="{52789F11-396F-4ED9-BF9B-DBD3C17D5599}" type="pres">
      <dgm:prSet presAssocID="{4EE06182-24BC-4E4E-B64C-5D61FE5740FE}" presName="aSpace2" presStyleCnt="0"/>
      <dgm:spPr/>
    </dgm:pt>
    <dgm:pt modelId="{7D092F08-466C-4B7D-AAB1-1EF595FF6ADE}" type="pres">
      <dgm:prSet presAssocID="{5FF9CD69-4C9C-4389-A175-1391CD275EB1}" presName="childNode" presStyleLbl="node1" presStyleIdx="6" presStyleCnt="9">
        <dgm:presLayoutVars>
          <dgm:bulletEnabled val="1"/>
        </dgm:presLayoutVars>
      </dgm:prSet>
      <dgm:spPr/>
    </dgm:pt>
    <dgm:pt modelId="{87915148-D1BA-45A1-AC1B-4BC8A7765222}" type="pres">
      <dgm:prSet presAssocID="{5FF9CD69-4C9C-4389-A175-1391CD275EB1}" presName="aSpace2" presStyleCnt="0"/>
      <dgm:spPr/>
    </dgm:pt>
    <dgm:pt modelId="{08468B0D-57B0-4DF4-8DF6-AFBA81A1149E}" type="pres">
      <dgm:prSet presAssocID="{B1BD8EDF-6E43-456E-953B-8CC3CE3FFF86}" presName="childNode" presStyleLbl="node1" presStyleIdx="7" presStyleCnt="9">
        <dgm:presLayoutVars>
          <dgm:bulletEnabled val="1"/>
        </dgm:presLayoutVars>
      </dgm:prSet>
      <dgm:spPr/>
    </dgm:pt>
    <dgm:pt modelId="{2CD06F74-9267-465A-A37E-7C1E5C09624D}" type="pres">
      <dgm:prSet presAssocID="{B1BD8EDF-6E43-456E-953B-8CC3CE3FFF86}" presName="aSpace2" presStyleCnt="0"/>
      <dgm:spPr/>
    </dgm:pt>
    <dgm:pt modelId="{23950851-2A01-41B6-964A-ED4BA5828F7E}" type="pres">
      <dgm:prSet presAssocID="{DC415FE5-84C9-4BBA-A616-D57D664F8498}" presName="childNode" presStyleLbl="node1" presStyleIdx="8" presStyleCnt="9">
        <dgm:presLayoutVars>
          <dgm:bulletEnabled val="1"/>
        </dgm:presLayoutVars>
      </dgm:prSet>
      <dgm:spPr/>
    </dgm:pt>
  </dgm:ptLst>
  <dgm:cxnLst>
    <dgm:cxn modelId="{DE3A4917-0042-471A-873E-06D9FB7281E8}" srcId="{924DB738-F865-414E-988E-20FF6F1B3811}" destId="{10690FEA-1B2C-436B-A510-47500133A59F}" srcOrd="4" destOrd="0" parTransId="{77D0CE4A-5D88-489C-BDA7-515C6A85950F}" sibTransId="{7D773ECC-35F3-47C9-814C-79103BC1340C}"/>
    <dgm:cxn modelId="{82C8521C-D8B2-493D-8B3D-13B533BC6C6C}" type="presOf" srcId="{D86C0CF6-F47C-4E0F-B43A-D7F4D5725CDB}" destId="{07BD4F66-428A-4032-AFC8-67A389521B95}" srcOrd="0" destOrd="0" presId="urn:microsoft.com/office/officeart/2005/8/layout/lProcess2"/>
    <dgm:cxn modelId="{AC76332E-9258-4595-872A-DD5732F10417}" type="presOf" srcId="{10690FEA-1B2C-436B-A510-47500133A59F}" destId="{1A37C202-8F61-47CC-B6A3-D33BB7665799}" srcOrd="0" destOrd="0" presId="urn:microsoft.com/office/officeart/2005/8/layout/lProcess2"/>
    <dgm:cxn modelId="{510A8F36-1469-4FF1-9EA3-C161F93FBE4D}" type="presOf" srcId="{4EE06182-24BC-4E4E-B64C-5D61FE5740FE}" destId="{B96391E3-35BF-4FB7-AEFC-C9464AD864C6}" srcOrd="0" destOrd="0" presId="urn:microsoft.com/office/officeart/2005/8/layout/lProcess2"/>
    <dgm:cxn modelId="{0F039566-F09D-4644-929A-C58A893C585C}" srcId="{924DB738-F865-414E-988E-20FF6F1B3811}" destId="{B1BD8EDF-6E43-456E-953B-8CC3CE3FFF86}" srcOrd="7" destOrd="0" parTransId="{7A8EBFBB-557D-45CB-875D-D53DDAD0844F}" sibTransId="{534426D4-74E1-414C-A260-C3D0F4BBC17B}"/>
    <dgm:cxn modelId="{0B49F64B-1F80-4C5A-9212-DAB76759EEB7}" type="presOf" srcId="{924DB738-F865-414E-988E-20FF6F1B3811}" destId="{7218BAD6-C62E-4CAB-BFF5-090C0FA7C275}" srcOrd="1" destOrd="0" presId="urn:microsoft.com/office/officeart/2005/8/layout/lProcess2"/>
    <dgm:cxn modelId="{8EC39170-8FB8-4757-A3F1-9DD5AEC1F183}" srcId="{924DB738-F865-414E-988E-20FF6F1B3811}" destId="{DC415FE5-84C9-4BBA-A616-D57D664F8498}" srcOrd="8" destOrd="0" parTransId="{EE370B91-314B-40E3-A89E-2DD4F4BF84A8}" sibTransId="{D59953E7-F157-47D9-BD1D-13C2E6A054FE}"/>
    <dgm:cxn modelId="{09C4B370-737D-4F06-AF7C-698323D600F2}" type="presOf" srcId="{B1BD8EDF-6E43-456E-953B-8CC3CE3FFF86}" destId="{08468B0D-57B0-4DF4-8DF6-AFBA81A1149E}" srcOrd="0" destOrd="0" presId="urn:microsoft.com/office/officeart/2005/8/layout/lProcess2"/>
    <dgm:cxn modelId="{EAB20756-A613-40B8-A0E1-100818BC62AF}" type="presOf" srcId="{5FF9CD69-4C9C-4389-A175-1391CD275EB1}" destId="{7D092F08-466C-4B7D-AAB1-1EF595FF6ADE}" srcOrd="0" destOrd="0" presId="urn:microsoft.com/office/officeart/2005/8/layout/lProcess2"/>
    <dgm:cxn modelId="{AD029478-89FB-4117-AAA8-6C37CCD2ED1D}" type="presOf" srcId="{1BA391EC-13EE-4FDA-A93B-DF4BB582663B}" destId="{2BBE3E1D-8C07-4CCD-92A8-1FC2AA89CAE8}" srcOrd="0" destOrd="0" presId="urn:microsoft.com/office/officeart/2005/8/layout/lProcess2"/>
    <dgm:cxn modelId="{1670057E-9825-4AE6-A21D-F95A08F2F67A}" srcId="{924DB738-F865-414E-988E-20FF6F1B3811}" destId="{864209D4-2415-44AF-8914-AC36EA40774D}" srcOrd="0" destOrd="0" parTransId="{AFA34804-EDE1-4471-A1E4-A0C50A15C23C}" sibTransId="{BA256B0B-7DF2-4A22-B0DE-861A5E7FEF5D}"/>
    <dgm:cxn modelId="{F5AD2785-EEC5-45B9-83F7-9FCC33BD2D4A}" type="presOf" srcId="{924DB738-F865-414E-988E-20FF6F1B3811}" destId="{40ED56AF-B26C-4506-9A3A-6850EBE03705}" srcOrd="0" destOrd="0" presId="urn:microsoft.com/office/officeart/2005/8/layout/lProcess2"/>
    <dgm:cxn modelId="{DE80D690-C007-4027-BE86-71F6C6349DF4}" srcId="{273A855A-3CD3-4CFF-9EB0-0B1826C2A87D}" destId="{924DB738-F865-414E-988E-20FF6F1B3811}" srcOrd="0" destOrd="0" parTransId="{D1468907-CAA3-480E-A1EF-825B78E29EF3}" sibTransId="{616A72C7-E0F7-4853-83BD-9D730428B0C6}"/>
    <dgm:cxn modelId="{753694A5-A566-47FD-AABB-438F99C76501}" type="presOf" srcId="{DC415FE5-84C9-4BBA-A616-D57D664F8498}" destId="{23950851-2A01-41B6-964A-ED4BA5828F7E}" srcOrd="0" destOrd="0" presId="urn:microsoft.com/office/officeart/2005/8/layout/lProcess2"/>
    <dgm:cxn modelId="{9144DCA8-EE63-4560-BE5D-E6D12A382884}" srcId="{924DB738-F865-414E-988E-20FF6F1B3811}" destId="{00F97A63-3928-4FAC-8CF7-A9371C6D5412}" srcOrd="3" destOrd="0" parTransId="{144B305E-D87B-4314-A853-2A204605569B}" sibTransId="{0FF6CDD5-329F-4F6F-9E7E-A5542E1F07F9}"/>
    <dgm:cxn modelId="{E3CF4EB5-802C-49FA-AB55-8F63B7CE0F39}" type="presOf" srcId="{864209D4-2415-44AF-8914-AC36EA40774D}" destId="{D62FF499-CCC9-4F45-9DEF-E0FFA39B5A3D}" srcOrd="0" destOrd="0" presId="urn:microsoft.com/office/officeart/2005/8/layout/lProcess2"/>
    <dgm:cxn modelId="{A1BD7FBF-73CA-47CC-9E81-F3B28FC72B79}" type="presOf" srcId="{273A855A-3CD3-4CFF-9EB0-0B1826C2A87D}" destId="{68990629-B5DD-48C1-90D8-C453878B15A0}" srcOrd="0" destOrd="0" presId="urn:microsoft.com/office/officeart/2005/8/layout/lProcess2"/>
    <dgm:cxn modelId="{79A4B0DA-667C-4EF0-9BDE-5D41F80C4620}" srcId="{924DB738-F865-414E-988E-20FF6F1B3811}" destId="{D86C0CF6-F47C-4E0F-B43A-D7F4D5725CDB}" srcOrd="1" destOrd="0" parTransId="{227866D5-72D0-440A-A597-7748DEA0D45E}" sibTransId="{65E1AF5C-AB61-445F-B92E-80A1DC610ADE}"/>
    <dgm:cxn modelId="{7CD486E9-727C-40EB-9AEB-EACD9C882865}" srcId="{924DB738-F865-414E-988E-20FF6F1B3811}" destId="{4EE06182-24BC-4E4E-B64C-5D61FE5740FE}" srcOrd="5" destOrd="0" parTransId="{BF460655-B623-4E70-AD8F-1541C6B1047A}" sibTransId="{2C40A571-513E-4C93-A675-85FAE79E81EA}"/>
    <dgm:cxn modelId="{764AD4EA-B78C-44B0-9E21-D896F7572467}" type="presOf" srcId="{00F97A63-3928-4FAC-8CF7-A9371C6D5412}" destId="{2C7784EF-87FF-4172-8C35-097FCA278707}" srcOrd="0" destOrd="0" presId="urn:microsoft.com/office/officeart/2005/8/layout/lProcess2"/>
    <dgm:cxn modelId="{1D02D9F0-09FA-44F6-ADE2-5598553D1A43}" srcId="{924DB738-F865-414E-988E-20FF6F1B3811}" destId="{5FF9CD69-4C9C-4389-A175-1391CD275EB1}" srcOrd="6" destOrd="0" parTransId="{0330F517-488F-460F-8CC6-F8DCF3E3EDE1}" sibTransId="{35203513-F46F-4A6B-BA1F-8AA5F75B65C5}"/>
    <dgm:cxn modelId="{1244F0F2-BE80-40CA-96DF-E2A3CC38293C}" srcId="{924DB738-F865-414E-988E-20FF6F1B3811}" destId="{1BA391EC-13EE-4FDA-A93B-DF4BB582663B}" srcOrd="2" destOrd="0" parTransId="{91771AE7-5D91-4021-8B3B-DE47980F980C}" sibTransId="{CF2C5703-6C1B-4B12-81D2-BD9AE47683E2}"/>
    <dgm:cxn modelId="{34353DCF-B34F-4599-942B-C74E6AA488FF}" type="presParOf" srcId="{68990629-B5DD-48C1-90D8-C453878B15A0}" destId="{89A9F157-F642-4965-B867-68A09CA0CDBC}" srcOrd="0" destOrd="0" presId="urn:microsoft.com/office/officeart/2005/8/layout/lProcess2"/>
    <dgm:cxn modelId="{E8920ED5-1608-4C31-9008-8D05EE03FBE3}" type="presParOf" srcId="{89A9F157-F642-4965-B867-68A09CA0CDBC}" destId="{40ED56AF-B26C-4506-9A3A-6850EBE03705}" srcOrd="0" destOrd="0" presId="urn:microsoft.com/office/officeart/2005/8/layout/lProcess2"/>
    <dgm:cxn modelId="{CAE86282-30C4-494E-845C-4FE74ADD273C}" type="presParOf" srcId="{89A9F157-F642-4965-B867-68A09CA0CDBC}" destId="{7218BAD6-C62E-4CAB-BFF5-090C0FA7C275}" srcOrd="1" destOrd="0" presId="urn:microsoft.com/office/officeart/2005/8/layout/lProcess2"/>
    <dgm:cxn modelId="{2596ACAC-3DF8-4181-B4FD-AE8111F31C64}" type="presParOf" srcId="{89A9F157-F642-4965-B867-68A09CA0CDBC}" destId="{076422F2-181B-4FBA-A091-33A9F3E05390}" srcOrd="2" destOrd="0" presId="urn:microsoft.com/office/officeart/2005/8/layout/lProcess2"/>
    <dgm:cxn modelId="{A158B1FE-BAAE-4AB0-8FCD-88D2C6E4B4A1}" type="presParOf" srcId="{076422F2-181B-4FBA-A091-33A9F3E05390}" destId="{0016916C-96C5-49A6-A034-F6988F5B2CD6}" srcOrd="0" destOrd="0" presId="urn:microsoft.com/office/officeart/2005/8/layout/lProcess2"/>
    <dgm:cxn modelId="{D513D45E-D34F-4284-B23C-7BE02F433835}" type="presParOf" srcId="{0016916C-96C5-49A6-A034-F6988F5B2CD6}" destId="{D62FF499-CCC9-4F45-9DEF-E0FFA39B5A3D}" srcOrd="0" destOrd="0" presId="urn:microsoft.com/office/officeart/2005/8/layout/lProcess2"/>
    <dgm:cxn modelId="{181CE40E-96D3-4A96-A44F-5DB61D3B2EB1}" type="presParOf" srcId="{0016916C-96C5-49A6-A034-F6988F5B2CD6}" destId="{42593A52-6A17-4C6E-A8D7-D0F280F12B9C}" srcOrd="1" destOrd="0" presId="urn:microsoft.com/office/officeart/2005/8/layout/lProcess2"/>
    <dgm:cxn modelId="{2DDE6A3D-749E-439A-9511-EF6F22D4CFD9}" type="presParOf" srcId="{0016916C-96C5-49A6-A034-F6988F5B2CD6}" destId="{07BD4F66-428A-4032-AFC8-67A389521B95}" srcOrd="2" destOrd="0" presId="urn:microsoft.com/office/officeart/2005/8/layout/lProcess2"/>
    <dgm:cxn modelId="{57D2DDE8-5D71-4148-B6ED-65DE9334B291}" type="presParOf" srcId="{0016916C-96C5-49A6-A034-F6988F5B2CD6}" destId="{E2C8EC30-7165-40C8-BA1E-4180CF04BDEA}" srcOrd="3" destOrd="0" presId="urn:microsoft.com/office/officeart/2005/8/layout/lProcess2"/>
    <dgm:cxn modelId="{AF312D18-888B-46E5-BEF8-F5885D97A1EF}" type="presParOf" srcId="{0016916C-96C5-49A6-A034-F6988F5B2CD6}" destId="{2BBE3E1D-8C07-4CCD-92A8-1FC2AA89CAE8}" srcOrd="4" destOrd="0" presId="urn:microsoft.com/office/officeart/2005/8/layout/lProcess2"/>
    <dgm:cxn modelId="{F6633E15-3ECC-4518-B5FB-743E7E48ABB8}" type="presParOf" srcId="{0016916C-96C5-49A6-A034-F6988F5B2CD6}" destId="{1D52A975-E43D-4C9D-9DC6-F5E0E2DF5083}" srcOrd="5" destOrd="0" presId="urn:microsoft.com/office/officeart/2005/8/layout/lProcess2"/>
    <dgm:cxn modelId="{CA6ADA8D-D068-495C-A6E9-7FF0058D5C5F}" type="presParOf" srcId="{0016916C-96C5-49A6-A034-F6988F5B2CD6}" destId="{2C7784EF-87FF-4172-8C35-097FCA278707}" srcOrd="6" destOrd="0" presId="urn:microsoft.com/office/officeart/2005/8/layout/lProcess2"/>
    <dgm:cxn modelId="{CA6E11AB-63FC-4B12-9A3E-D51DA1877411}" type="presParOf" srcId="{0016916C-96C5-49A6-A034-F6988F5B2CD6}" destId="{5204DC5D-CCB6-4E47-B96C-F5B5E91149A1}" srcOrd="7" destOrd="0" presId="urn:microsoft.com/office/officeart/2005/8/layout/lProcess2"/>
    <dgm:cxn modelId="{D73B3993-BC8E-4C36-BF5E-32B3A4CA41FB}" type="presParOf" srcId="{0016916C-96C5-49A6-A034-F6988F5B2CD6}" destId="{1A37C202-8F61-47CC-B6A3-D33BB7665799}" srcOrd="8" destOrd="0" presId="urn:microsoft.com/office/officeart/2005/8/layout/lProcess2"/>
    <dgm:cxn modelId="{B759D34A-230A-4FCE-9863-27A205742A0F}" type="presParOf" srcId="{0016916C-96C5-49A6-A034-F6988F5B2CD6}" destId="{F831B7C1-55DD-4FB2-9BED-3471CA359CBD}" srcOrd="9" destOrd="0" presId="urn:microsoft.com/office/officeart/2005/8/layout/lProcess2"/>
    <dgm:cxn modelId="{EE8981F4-6628-40B5-842A-FAD7EC55461D}" type="presParOf" srcId="{0016916C-96C5-49A6-A034-F6988F5B2CD6}" destId="{B96391E3-35BF-4FB7-AEFC-C9464AD864C6}" srcOrd="10" destOrd="0" presId="urn:microsoft.com/office/officeart/2005/8/layout/lProcess2"/>
    <dgm:cxn modelId="{FC53FE4A-34AE-4E03-99E7-BFA247DBB90A}" type="presParOf" srcId="{0016916C-96C5-49A6-A034-F6988F5B2CD6}" destId="{52789F11-396F-4ED9-BF9B-DBD3C17D5599}" srcOrd="11" destOrd="0" presId="urn:microsoft.com/office/officeart/2005/8/layout/lProcess2"/>
    <dgm:cxn modelId="{DA9D215D-7A09-4696-AAEF-E108560CB1FE}" type="presParOf" srcId="{0016916C-96C5-49A6-A034-F6988F5B2CD6}" destId="{7D092F08-466C-4B7D-AAB1-1EF595FF6ADE}" srcOrd="12" destOrd="0" presId="urn:microsoft.com/office/officeart/2005/8/layout/lProcess2"/>
    <dgm:cxn modelId="{5ECE5EE2-5272-46AF-940F-BF69727E71E1}" type="presParOf" srcId="{0016916C-96C5-49A6-A034-F6988F5B2CD6}" destId="{87915148-D1BA-45A1-AC1B-4BC8A7765222}" srcOrd="13" destOrd="0" presId="urn:microsoft.com/office/officeart/2005/8/layout/lProcess2"/>
    <dgm:cxn modelId="{F64B2994-9486-40D4-9B59-788A479697D9}" type="presParOf" srcId="{0016916C-96C5-49A6-A034-F6988F5B2CD6}" destId="{08468B0D-57B0-4DF4-8DF6-AFBA81A1149E}" srcOrd="14" destOrd="0" presId="urn:microsoft.com/office/officeart/2005/8/layout/lProcess2"/>
    <dgm:cxn modelId="{6515FED2-A241-4C8B-8F5A-AFC98B4C2947}" type="presParOf" srcId="{0016916C-96C5-49A6-A034-F6988F5B2CD6}" destId="{2CD06F74-9267-465A-A37E-7C1E5C09624D}" srcOrd="15" destOrd="0" presId="urn:microsoft.com/office/officeart/2005/8/layout/lProcess2"/>
    <dgm:cxn modelId="{2956C28E-7EA5-4AD9-878D-D1A8A389C3A3}" type="presParOf" srcId="{0016916C-96C5-49A6-A034-F6988F5B2CD6}" destId="{23950851-2A01-41B6-964A-ED4BA5828F7E}" srcOrd="16"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2D79005-D046-4C6C-8261-15C59BFE737D}" type="doc">
      <dgm:prSet loTypeId="urn:microsoft.com/office/officeart/2008/layout/LinedList" loCatId="list" qsTypeId="urn:microsoft.com/office/officeart/2005/8/quickstyle/simple1" qsCatId="simple" csTypeId="urn:microsoft.com/office/officeart/2005/8/colors/accent4_1" csCatId="accent4" phldr="1"/>
      <dgm:spPr/>
      <dgm:t>
        <a:bodyPr/>
        <a:lstStyle/>
        <a:p>
          <a:endParaRPr lang="en-US"/>
        </a:p>
      </dgm:t>
    </dgm:pt>
    <dgm:pt modelId="{97FE4339-C596-46B1-915E-070FEDAB90EA}">
      <dgm:prSet phldrT="[Text]"/>
      <dgm:spPr>
        <a:xfrm>
          <a:off x="0" y="0"/>
          <a:ext cx="820998" cy="1325563"/>
        </a:xfrm>
        <a:prstGeom prst="rect">
          <a:avLst/>
        </a:prstGeom>
        <a:noFill/>
        <a:ln>
          <a:noFill/>
        </a:ln>
        <a:effectLst/>
      </dgm:spPr>
      <dgm:t>
        <a:bodyPr/>
        <a:lstStyle/>
        <a:p>
          <a:pPr>
            <a:buNone/>
          </a:pPr>
          <a:r>
            <a:rPr lang="en-US" b="1" cap="all" baseline="0">
              <a:solidFill>
                <a:srgbClr val="FFC000"/>
              </a:solidFill>
              <a:latin typeface="Calibri" panose="020F0502020204030204"/>
              <a:ea typeface="+mn-ea"/>
              <a:cs typeface="+mn-cs"/>
            </a:rPr>
            <a:t>Task Forces</a:t>
          </a:r>
        </a:p>
      </dgm:t>
    </dgm:pt>
    <dgm:pt modelId="{8A166477-3192-423D-8124-39D7528E6C78}" type="parTrans" cxnId="{8B2CDA44-CD4E-44CD-ADF3-60779C9B305C}">
      <dgm:prSet/>
      <dgm:spPr/>
      <dgm:t>
        <a:bodyPr/>
        <a:lstStyle/>
        <a:p>
          <a:endParaRPr lang="en-US"/>
        </a:p>
      </dgm:t>
    </dgm:pt>
    <dgm:pt modelId="{7D7494EC-E6A1-4F23-94CC-80C3AC6912BD}" type="sibTrans" cxnId="{8B2CDA44-CD4E-44CD-ADF3-60779C9B305C}">
      <dgm:prSet/>
      <dgm:spPr/>
      <dgm:t>
        <a:bodyPr/>
        <a:lstStyle/>
        <a:p>
          <a:endParaRPr lang="en-US"/>
        </a:p>
      </dgm:t>
    </dgm:pt>
    <dgm:pt modelId="{01FF8A7D-FA62-4069-99F8-CB3E4C3D2CC3}">
      <dgm:prSet phldrT="[Text]"/>
      <dgm:spPr>
        <a:xfrm>
          <a:off x="882572" y="15582"/>
          <a:ext cx="3222417" cy="311649"/>
        </a:xfrm>
        <a:prstGeom prst="rect">
          <a:avLst/>
        </a:prstGeom>
        <a:noFill/>
        <a:ln>
          <a:noFill/>
        </a:ln>
        <a:effectLst/>
      </dgm:spPr>
      <dgm:t>
        <a:bodyPr/>
        <a:lstStyle/>
        <a:p>
          <a:pPr>
            <a:buNone/>
          </a:pPr>
          <a:r>
            <a:rPr lang="en-US">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Action Package Coordination</a:t>
          </a:r>
          <a:endParaRPr lang="en-US">
            <a:solidFill>
              <a:sysClr val="windowText" lastClr="000000">
                <a:hueOff val="0"/>
                <a:satOff val="0"/>
                <a:lumOff val="0"/>
                <a:alphaOff val="0"/>
              </a:sysClr>
            </a:solidFill>
            <a:latin typeface="Calibri" panose="020F0502020204030204"/>
            <a:ea typeface="+mn-ea"/>
            <a:cs typeface="+mn-cs"/>
          </a:endParaRPr>
        </a:p>
      </dgm:t>
    </dgm:pt>
    <dgm:pt modelId="{5BCCA1EA-48FC-495A-879D-8AFA21D1F8D5}" type="parTrans" cxnId="{D41485AD-EEDF-4C85-84C1-A4700C409CF3}">
      <dgm:prSet/>
      <dgm:spPr/>
      <dgm:t>
        <a:bodyPr/>
        <a:lstStyle/>
        <a:p>
          <a:endParaRPr lang="en-US"/>
        </a:p>
      </dgm:t>
    </dgm:pt>
    <dgm:pt modelId="{B4FEB49D-2975-4A13-900E-0E4FA1270C58}" type="sibTrans" cxnId="{D41485AD-EEDF-4C85-84C1-A4700C409CF3}">
      <dgm:prSet/>
      <dgm:spPr/>
      <dgm:t>
        <a:bodyPr/>
        <a:lstStyle/>
        <a:p>
          <a:endParaRPr lang="en-US"/>
        </a:p>
      </dgm:t>
    </dgm:pt>
    <dgm:pt modelId="{E9C68A12-0A7D-496B-8960-93E04F4964B3}">
      <dgm:prSet/>
      <dgm:spPr>
        <a:xfrm>
          <a:off x="882572" y="342814"/>
          <a:ext cx="3222417" cy="311649"/>
        </a:xfrm>
        <a:prstGeom prst="rect">
          <a:avLst/>
        </a:prstGeom>
        <a:noFill/>
        <a:ln>
          <a:noFill/>
        </a:ln>
        <a:effectLst/>
      </dgm:spPr>
      <dgm:t>
        <a:bodyPr/>
        <a:lstStyle/>
        <a:p>
          <a:pPr>
            <a:buNone/>
          </a:pPr>
          <a:r>
            <a:rPr lang="en-US">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Communications &amp; Advocacy</a:t>
          </a:r>
        </a:p>
      </dgm:t>
    </dgm:pt>
    <dgm:pt modelId="{BC80605D-789A-439D-A5C2-AAF215FF7885}" type="parTrans" cxnId="{7D48A0C9-1A86-4E0C-969F-50099CFEAE0A}">
      <dgm:prSet/>
      <dgm:spPr/>
      <dgm:t>
        <a:bodyPr/>
        <a:lstStyle/>
        <a:p>
          <a:endParaRPr lang="en-US"/>
        </a:p>
      </dgm:t>
    </dgm:pt>
    <dgm:pt modelId="{01CCE69F-796F-4177-8E1E-B94E50B785EA}" type="sibTrans" cxnId="{7D48A0C9-1A86-4E0C-969F-50099CFEAE0A}">
      <dgm:prSet/>
      <dgm:spPr/>
      <dgm:t>
        <a:bodyPr/>
        <a:lstStyle/>
        <a:p>
          <a:endParaRPr lang="en-US"/>
        </a:p>
      </dgm:t>
    </dgm:pt>
    <dgm:pt modelId="{D5586ED5-A54F-45E1-BF74-6F37AC9BA114}">
      <dgm:prSet/>
      <dgm:spPr>
        <a:xfrm>
          <a:off x="882572" y="670046"/>
          <a:ext cx="3222417" cy="311649"/>
        </a:xfrm>
        <a:prstGeom prst="rect">
          <a:avLst/>
        </a:prstGeom>
        <a:noFill/>
        <a:ln>
          <a:noFill/>
        </a:ln>
        <a:effectLst/>
      </dgm:spPr>
      <dgm:t>
        <a:bodyPr/>
        <a:lstStyle/>
        <a:p>
          <a:pPr>
            <a:buNone/>
          </a:pPr>
          <a:r>
            <a:rPr lang="en-US">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Accountability &amp; Results</a:t>
          </a:r>
        </a:p>
      </dgm:t>
    </dgm:pt>
    <dgm:pt modelId="{9E9105FF-B653-4763-AD1B-8C9447F54D4E}" type="parTrans" cxnId="{9E7D1F13-3C3C-42C6-89A3-65E1727F84DB}">
      <dgm:prSet/>
      <dgm:spPr/>
      <dgm:t>
        <a:bodyPr/>
        <a:lstStyle/>
        <a:p>
          <a:endParaRPr lang="en-US"/>
        </a:p>
      </dgm:t>
    </dgm:pt>
    <dgm:pt modelId="{654BF230-D446-4132-82F8-C5852B4EC8F5}" type="sibTrans" cxnId="{9E7D1F13-3C3C-42C6-89A3-65E1727F84DB}">
      <dgm:prSet/>
      <dgm:spPr/>
      <dgm:t>
        <a:bodyPr/>
        <a:lstStyle/>
        <a:p>
          <a:endParaRPr lang="en-US"/>
        </a:p>
      </dgm:t>
    </dgm:pt>
    <dgm:pt modelId="{97994DDC-AD08-449D-8F1C-4557E59C9534}">
      <dgm:prSet/>
      <dgm:spPr>
        <a:xfrm>
          <a:off x="882572" y="997279"/>
          <a:ext cx="3222417" cy="311649"/>
        </a:xfrm>
        <a:prstGeom prst="rect">
          <a:avLst/>
        </a:prstGeom>
        <a:noFill/>
        <a:ln>
          <a:noFill/>
        </a:ln>
        <a:effectLst/>
      </dgm:spPr>
      <dgm:t>
        <a:bodyPr/>
        <a:lstStyle/>
        <a:p>
          <a:pPr>
            <a:buNone/>
          </a:pPr>
          <a:r>
            <a:rPr lang="en-US">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R&amp;D</a:t>
          </a:r>
        </a:p>
      </dgm:t>
    </dgm:pt>
    <dgm:pt modelId="{297EC8FC-D054-4E3F-ADC0-474C4C0B5504}" type="parTrans" cxnId="{97B61DCA-D5D8-41F9-B457-6E0518818149}">
      <dgm:prSet/>
      <dgm:spPr/>
      <dgm:t>
        <a:bodyPr/>
        <a:lstStyle/>
        <a:p>
          <a:endParaRPr lang="en-US"/>
        </a:p>
      </dgm:t>
    </dgm:pt>
    <dgm:pt modelId="{080083F0-9C71-426B-99A0-9E5B3C220408}" type="sibTrans" cxnId="{97B61DCA-D5D8-41F9-B457-6E0518818149}">
      <dgm:prSet/>
      <dgm:spPr/>
      <dgm:t>
        <a:bodyPr/>
        <a:lstStyle/>
        <a:p>
          <a:endParaRPr lang="en-US"/>
        </a:p>
      </dgm:t>
    </dgm:pt>
    <dgm:pt modelId="{ED288CE4-1CA1-4ACF-B6B7-149FAF83BBA4}" type="pres">
      <dgm:prSet presAssocID="{22D79005-D046-4C6C-8261-15C59BFE737D}" presName="vert0" presStyleCnt="0">
        <dgm:presLayoutVars>
          <dgm:dir/>
          <dgm:animOne val="branch"/>
          <dgm:animLvl val="lvl"/>
        </dgm:presLayoutVars>
      </dgm:prSet>
      <dgm:spPr/>
    </dgm:pt>
    <dgm:pt modelId="{B1BDE8CF-DDEF-45FB-B942-AB1AC06D2E0B}" type="pres">
      <dgm:prSet presAssocID="{97FE4339-C596-46B1-915E-070FEDAB90EA}" presName="thickLine" presStyleLbl="alignNode1" presStyleIdx="0" presStyleCnt="1"/>
      <dgm:spPr>
        <a:xfrm>
          <a:off x="0" y="0"/>
          <a:ext cx="4104990" cy="0"/>
        </a:xfrm>
        <a:prstGeom prst="line">
          <a:avLst/>
        </a:prstGeom>
        <a:solidFill>
          <a:sysClr val="window" lastClr="FFFFFF">
            <a:hueOff val="0"/>
            <a:satOff val="0"/>
            <a:lumOff val="0"/>
            <a:alphaOff val="0"/>
          </a:sysClr>
        </a:solidFill>
        <a:ln w="12700" cap="flat" cmpd="sng" algn="ctr">
          <a:solidFill>
            <a:srgbClr val="FFC000">
              <a:shade val="80000"/>
              <a:hueOff val="0"/>
              <a:satOff val="0"/>
              <a:lumOff val="0"/>
              <a:alphaOff val="0"/>
            </a:srgbClr>
          </a:solidFill>
          <a:prstDash val="solid"/>
          <a:miter lim="800000"/>
        </a:ln>
        <a:effectLst/>
      </dgm:spPr>
    </dgm:pt>
    <dgm:pt modelId="{5200CC23-B822-47D9-86CB-10D0EC8F6D41}" type="pres">
      <dgm:prSet presAssocID="{97FE4339-C596-46B1-915E-070FEDAB90EA}" presName="horz1" presStyleCnt="0"/>
      <dgm:spPr/>
    </dgm:pt>
    <dgm:pt modelId="{3C791841-89ED-47D3-93D3-A834A885BA27}" type="pres">
      <dgm:prSet presAssocID="{97FE4339-C596-46B1-915E-070FEDAB90EA}" presName="tx1" presStyleLbl="revTx" presStyleIdx="0" presStyleCnt="5"/>
      <dgm:spPr/>
    </dgm:pt>
    <dgm:pt modelId="{896C1918-CF82-4B82-9991-095EF805B63F}" type="pres">
      <dgm:prSet presAssocID="{97FE4339-C596-46B1-915E-070FEDAB90EA}" presName="vert1" presStyleCnt="0"/>
      <dgm:spPr/>
    </dgm:pt>
    <dgm:pt modelId="{EC019C8C-A5A8-4350-A768-0E6E3D2D051B}" type="pres">
      <dgm:prSet presAssocID="{01FF8A7D-FA62-4069-99F8-CB3E4C3D2CC3}" presName="vertSpace2a" presStyleCnt="0"/>
      <dgm:spPr/>
    </dgm:pt>
    <dgm:pt modelId="{12BCE38F-EA87-44D9-85E1-AA4D9FE66597}" type="pres">
      <dgm:prSet presAssocID="{01FF8A7D-FA62-4069-99F8-CB3E4C3D2CC3}" presName="horz2" presStyleCnt="0"/>
      <dgm:spPr/>
    </dgm:pt>
    <dgm:pt modelId="{CE04223B-99EA-472E-8544-160EF1F82339}" type="pres">
      <dgm:prSet presAssocID="{01FF8A7D-FA62-4069-99F8-CB3E4C3D2CC3}" presName="horzSpace2" presStyleCnt="0"/>
      <dgm:spPr/>
    </dgm:pt>
    <dgm:pt modelId="{AFACCCC1-7446-4FDE-8063-2090D12E1EFB}" type="pres">
      <dgm:prSet presAssocID="{01FF8A7D-FA62-4069-99F8-CB3E4C3D2CC3}" presName="tx2" presStyleLbl="revTx" presStyleIdx="1" presStyleCnt="5"/>
      <dgm:spPr/>
    </dgm:pt>
    <dgm:pt modelId="{51A5AEE9-7206-417F-9647-6613F9ACAC8E}" type="pres">
      <dgm:prSet presAssocID="{01FF8A7D-FA62-4069-99F8-CB3E4C3D2CC3}" presName="vert2" presStyleCnt="0"/>
      <dgm:spPr/>
    </dgm:pt>
    <dgm:pt modelId="{DA932999-CCDC-40B1-A5FD-6938814E4272}" type="pres">
      <dgm:prSet presAssocID="{01FF8A7D-FA62-4069-99F8-CB3E4C3D2CC3}" presName="thinLine2b" presStyleLbl="callout" presStyleIdx="0" presStyleCnt="4"/>
      <dgm:spPr>
        <a:xfrm>
          <a:off x="820998" y="327232"/>
          <a:ext cx="3283992" cy="0"/>
        </a:xfrm>
        <a:prstGeom prst="line">
          <a:avLst/>
        </a:prstGeom>
        <a:solidFill>
          <a:srgbClr val="FFC000">
            <a:hueOff val="0"/>
            <a:satOff val="0"/>
            <a:lumOff val="0"/>
            <a:alphaOff val="0"/>
          </a:srgbClr>
        </a:solidFill>
        <a:ln w="12700" cap="flat" cmpd="sng" algn="ctr">
          <a:solidFill>
            <a:srgbClr val="FFC000">
              <a:hueOff val="0"/>
              <a:satOff val="0"/>
              <a:lumOff val="0"/>
              <a:alphaOff val="0"/>
            </a:srgbClr>
          </a:solidFill>
          <a:prstDash val="solid"/>
          <a:miter lim="800000"/>
        </a:ln>
        <a:effectLst/>
      </dgm:spPr>
    </dgm:pt>
    <dgm:pt modelId="{95795569-1873-4881-A6BD-CC2D28C39B46}" type="pres">
      <dgm:prSet presAssocID="{01FF8A7D-FA62-4069-99F8-CB3E4C3D2CC3}" presName="vertSpace2b" presStyleCnt="0"/>
      <dgm:spPr/>
    </dgm:pt>
    <dgm:pt modelId="{7B184DA5-C3C0-4D99-8E1B-02C60FB0FE84}" type="pres">
      <dgm:prSet presAssocID="{E9C68A12-0A7D-496B-8960-93E04F4964B3}" presName="horz2" presStyleCnt="0"/>
      <dgm:spPr/>
    </dgm:pt>
    <dgm:pt modelId="{E4889388-1EC2-4315-A818-F22B1109CD8F}" type="pres">
      <dgm:prSet presAssocID="{E9C68A12-0A7D-496B-8960-93E04F4964B3}" presName="horzSpace2" presStyleCnt="0"/>
      <dgm:spPr/>
    </dgm:pt>
    <dgm:pt modelId="{8F97EB3E-60D3-43A6-BD8B-64E41D9B5EEC}" type="pres">
      <dgm:prSet presAssocID="{E9C68A12-0A7D-496B-8960-93E04F4964B3}" presName="tx2" presStyleLbl="revTx" presStyleIdx="2" presStyleCnt="5"/>
      <dgm:spPr/>
    </dgm:pt>
    <dgm:pt modelId="{5B28ADF6-E7A4-4A2E-9833-E9AA96AEAF33}" type="pres">
      <dgm:prSet presAssocID="{E9C68A12-0A7D-496B-8960-93E04F4964B3}" presName="vert2" presStyleCnt="0"/>
      <dgm:spPr/>
    </dgm:pt>
    <dgm:pt modelId="{27ABBF3A-369A-4FC7-AFFF-9B905EA72787}" type="pres">
      <dgm:prSet presAssocID="{E9C68A12-0A7D-496B-8960-93E04F4964B3}" presName="thinLine2b" presStyleLbl="callout" presStyleIdx="1" presStyleCnt="4"/>
      <dgm:spPr>
        <a:xfrm>
          <a:off x="820998" y="654464"/>
          <a:ext cx="3283992" cy="0"/>
        </a:xfrm>
        <a:prstGeom prst="line">
          <a:avLst/>
        </a:prstGeom>
        <a:solidFill>
          <a:srgbClr val="FFC000">
            <a:hueOff val="0"/>
            <a:satOff val="0"/>
            <a:lumOff val="0"/>
            <a:alphaOff val="0"/>
          </a:srgbClr>
        </a:solidFill>
        <a:ln w="12700" cap="flat" cmpd="sng" algn="ctr">
          <a:solidFill>
            <a:srgbClr val="FFC000">
              <a:hueOff val="0"/>
              <a:satOff val="0"/>
              <a:lumOff val="0"/>
              <a:alphaOff val="0"/>
            </a:srgbClr>
          </a:solidFill>
          <a:prstDash val="solid"/>
          <a:miter lim="800000"/>
        </a:ln>
        <a:effectLst/>
      </dgm:spPr>
    </dgm:pt>
    <dgm:pt modelId="{2731A598-22F7-40CD-ADD5-A26519976D86}" type="pres">
      <dgm:prSet presAssocID="{E9C68A12-0A7D-496B-8960-93E04F4964B3}" presName="vertSpace2b" presStyleCnt="0"/>
      <dgm:spPr/>
    </dgm:pt>
    <dgm:pt modelId="{2B0C288E-CAE5-4BED-AAC1-5609D063731B}" type="pres">
      <dgm:prSet presAssocID="{D5586ED5-A54F-45E1-BF74-6F37AC9BA114}" presName="horz2" presStyleCnt="0"/>
      <dgm:spPr/>
    </dgm:pt>
    <dgm:pt modelId="{72B5F57F-5C68-4D08-A612-461A87452CC7}" type="pres">
      <dgm:prSet presAssocID="{D5586ED5-A54F-45E1-BF74-6F37AC9BA114}" presName="horzSpace2" presStyleCnt="0"/>
      <dgm:spPr/>
    </dgm:pt>
    <dgm:pt modelId="{CAA32885-85CA-4DC9-9BAD-7FC59EA2C6EE}" type="pres">
      <dgm:prSet presAssocID="{D5586ED5-A54F-45E1-BF74-6F37AC9BA114}" presName="tx2" presStyleLbl="revTx" presStyleIdx="3" presStyleCnt="5"/>
      <dgm:spPr/>
    </dgm:pt>
    <dgm:pt modelId="{1783B489-8506-43BA-AC5A-A1CB10DC57BD}" type="pres">
      <dgm:prSet presAssocID="{D5586ED5-A54F-45E1-BF74-6F37AC9BA114}" presName="vert2" presStyleCnt="0"/>
      <dgm:spPr/>
    </dgm:pt>
    <dgm:pt modelId="{A32995AC-5E41-4DBE-89A0-F5C945C47DB7}" type="pres">
      <dgm:prSet presAssocID="{D5586ED5-A54F-45E1-BF74-6F37AC9BA114}" presName="thinLine2b" presStyleLbl="callout" presStyleIdx="2" presStyleCnt="4"/>
      <dgm:spPr>
        <a:xfrm>
          <a:off x="820998" y="981696"/>
          <a:ext cx="3283992" cy="0"/>
        </a:xfrm>
        <a:prstGeom prst="line">
          <a:avLst/>
        </a:prstGeom>
        <a:solidFill>
          <a:srgbClr val="FFC000">
            <a:hueOff val="0"/>
            <a:satOff val="0"/>
            <a:lumOff val="0"/>
            <a:alphaOff val="0"/>
          </a:srgbClr>
        </a:solidFill>
        <a:ln w="12700" cap="flat" cmpd="sng" algn="ctr">
          <a:solidFill>
            <a:srgbClr val="FFC000">
              <a:hueOff val="0"/>
              <a:satOff val="0"/>
              <a:lumOff val="0"/>
              <a:alphaOff val="0"/>
            </a:srgbClr>
          </a:solidFill>
          <a:prstDash val="solid"/>
          <a:miter lim="800000"/>
        </a:ln>
        <a:effectLst/>
      </dgm:spPr>
    </dgm:pt>
    <dgm:pt modelId="{93FAF435-99D8-40F3-92BC-1E6389337A1E}" type="pres">
      <dgm:prSet presAssocID="{D5586ED5-A54F-45E1-BF74-6F37AC9BA114}" presName="vertSpace2b" presStyleCnt="0"/>
      <dgm:spPr/>
    </dgm:pt>
    <dgm:pt modelId="{4A10EDC9-8937-4F67-B65D-50835BB9653D}" type="pres">
      <dgm:prSet presAssocID="{97994DDC-AD08-449D-8F1C-4557E59C9534}" presName="horz2" presStyleCnt="0"/>
      <dgm:spPr/>
    </dgm:pt>
    <dgm:pt modelId="{F56997A4-D0FB-45C7-9A55-1EC818EAEE55}" type="pres">
      <dgm:prSet presAssocID="{97994DDC-AD08-449D-8F1C-4557E59C9534}" presName="horzSpace2" presStyleCnt="0"/>
      <dgm:spPr/>
    </dgm:pt>
    <dgm:pt modelId="{24D49E04-1E1B-4AB2-982F-B4E4FD86CF29}" type="pres">
      <dgm:prSet presAssocID="{97994DDC-AD08-449D-8F1C-4557E59C9534}" presName="tx2" presStyleLbl="revTx" presStyleIdx="4" presStyleCnt="5"/>
      <dgm:spPr/>
    </dgm:pt>
    <dgm:pt modelId="{616D90C9-B73E-423B-8192-52009E03FE0A}" type="pres">
      <dgm:prSet presAssocID="{97994DDC-AD08-449D-8F1C-4557E59C9534}" presName="vert2" presStyleCnt="0"/>
      <dgm:spPr/>
    </dgm:pt>
    <dgm:pt modelId="{AB77CC44-294D-4527-8758-9D83CD15054A}" type="pres">
      <dgm:prSet presAssocID="{97994DDC-AD08-449D-8F1C-4557E59C9534}" presName="thinLine2b" presStyleLbl="callout" presStyleIdx="3" presStyleCnt="4"/>
      <dgm:spPr>
        <a:xfrm>
          <a:off x="820998" y="1308928"/>
          <a:ext cx="3283992" cy="0"/>
        </a:xfrm>
        <a:prstGeom prst="line">
          <a:avLst/>
        </a:prstGeom>
        <a:solidFill>
          <a:srgbClr val="FFC000">
            <a:hueOff val="0"/>
            <a:satOff val="0"/>
            <a:lumOff val="0"/>
            <a:alphaOff val="0"/>
          </a:srgbClr>
        </a:solidFill>
        <a:ln w="12700" cap="flat" cmpd="sng" algn="ctr">
          <a:solidFill>
            <a:srgbClr val="FFC000">
              <a:hueOff val="0"/>
              <a:satOff val="0"/>
              <a:lumOff val="0"/>
              <a:alphaOff val="0"/>
            </a:srgbClr>
          </a:solidFill>
          <a:prstDash val="solid"/>
          <a:miter lim="800000"/>
        </a:ln>
        <a:effectLst/>
      </dgm:spPr>
    </dgm:pt>
    <dgm:pt modelId="{DF99CB19-ED8C-4949-9FA0-06A987DC81A5}" type="pres">
      <dgm:prSet presAssocID="{97994DDC-AD08-449D-8F1C-4557E59C9534}" presName="vertSpace2b" presStyleCnt="0"/>
      <dgm:spPr/>
    </dgm:pt>
  </dgm:ptLst>
  <dgm:cxnLst>
    <dgm:cxn modelId="{9E7D1F13-3C3C-42C6-89A3-65E1727F84DB}" srcId="{97FE4339-C596-46B1-915E-070FEDAB90EA}" destId="{D5586ED5-A54F-45E1-BF74-6F37AC9BA114}" srcOrd="2" destOrd="0" parTransId="{9E9105FF-B653-4763-AD1B-8C9447F54D4E}" sibTransId="{654BF230-D446-4132-82F8-C5852B4EC8F5}"/>
    <dgm:cxn modelId="{8DC3F743-16B2-4336-8ADD-B594D8BDAC8A}" type="presOf" srcId="{97FE4339-C596-46B1-915E-070FEDAB90EA}" destId="{3C791841-89ED-47D3-93D3-A834A885BA27}" srcOrd="0" destOrd="0" presId="urn:microsoft.com/office/officeart/2008/layout/LinedList"/>
    <dgm:cxn modelId="{8B2CDA44-CD4E-44CD-ADF3-60779C9B305C}" srcId="{22D79005-D046-4C6C-8261-15C59BFE737D}" destId="{97FE4339-C596-46B1-915E-070FEDAB90EA}" srcOrd="0" destOrd="0" parTransId="{8A166477-3192-423D-8124-39D7528E6C78}" sibTransId="{7D7494EC-E6A1-4F23-94CC-80C3AC6912BD}"/>
    <dgm:cxn modelId="{6BAF8E67-93FD-421F-A8CB-55721DC8518A}" type="presOf" srcId="{22D79005-D046-4C6C-8261-15C59BFE737D}" destId="{ED288CE4-1CA1-4ACF-B6B7-149FAF83BBA4}" srcOrd="0" destOrd="0" presId="urn:microsoft.com/office/officeart/2008/layout/LinedList"/>
    <dgm:cxn modelId="{E369364D-4B8A-4503-9044-595C45C92B6C}" type="presOf" srcId="{D5586ED5-A54F-45E1-BF74-6F37AC9BA114}" destId="{CAA32885-85CA-4DC9-9BAD-7FC59EA2C6EE}" srcOrd="0" destOrd="0" presId="urn:microsoft.com/office/officeart/2008/layout/LinedList"/>
    <dgm:cxn modelId="{D41485AD-EEDF-4C85-84C1-A4700C409CF3}" srcId="{97FE4339-C596-46B1-915E-070FEDAB90EA}" destId="{01FF8A7D-FA62-4069-99F8-CB3E4C3D2CC3}" srcOrd="0" destOrd="0" parTransId="{5BCCA1EA-48FC-495A-879D-8AFA21D1F8D5}" sibTransId="{B4FEB49D-2975-4A13-900E-0E4FA1270C58}"/>
    <dgm:cxn modelId="{2A7207C4-2F8E-4A16-9803-BCA0B032AE2A}" type="presOf" srcId="{97994DDC-AD08-449D-8F1C-4557E59C9534}" destId="{24D49E04-1E1B-4AB2-982F-B4E4FD86CF29}" srcOrd="0" destOrd="0" presId="urn:microsoft.com/office/officeart/2008/layout/LinedList"/>
    <dgm:cxn modelId="{A0E46BC5-3EE9-418F-A32F-0E05CD451939}" type="presOf" srcId="{E9C68A12-0A7D-496B-8960-93E04F4964B3}" destId="{8F97EB3E-60D3-43A6-BD8B-64E41D9B5EEC}" srcOrd="0" destOrd="0" presId="urn:microsoft.com/office/officeart/2008/layout/LinedList"/>
    <dgm:cxn modelId="{7D48A0C9-1A86-4E0C-969F-50099CFEAE0A}" srcId="{97FE4339-C596-46B1-915E-070FEDAB90EA}" destId="{E9C68A12-0A7D-496B-8960-93E04F4964B3}" srcOrd="1" destOrd="0" parTransId="{BC80605D-789A-439D-A5C2-AAF215FF7885}" sibTransId="{01CCE69F-796F-4177-8E1E-B94E50B785EA}"/>
    <dgm:cxn modelId="{97B61DCA-D5D8-41F9-B457-6E0518818149}" srcId="{97FE4339-C596-46B1-915E-070FEDAB90EA}" destId="{97994DDC-AD08-449D-8F1C-4557E59C9534}" srcOrd="3" destOrd="0" parTransId="{297EC8FC-D054-4E3F-ADC0-474C4C0B5504}" sibTransId="{080083F0-9C71-426B-99A0-9E5B3C220408}"/>
    <dgm:cxn modelId="{F3CC9FE6-E195-4EE9-9C5D-B79B6A4200DB}" type="presOf" srcId="{01FF8A7D-FA62-4069-99F8-CB3E4C3D2CC3}" destId="{AFACCCC1-7446-4FDE-8063-2090D12E1EFB}" srcOrd="0" destOrd="0" presId="urn:microsoft.com/office/officeart/2008/layout/LinedList"/>
    <dgm:cxn modelId="{6728F360-2953-4D96-90BB-D2E738E3046B}" type="presParOf" srcId="{ED288CE4-1CA1-4ACF-B6B7-149FAF83BBA4}" destId="{B1BDE8CF-DDEF-45FB-B942-AB1AC06D2E0B}" srcOrd="0" destOrd="0" presId="urn:microsoft.com/office/officeart/2008/layout/LinedList"/>
    <dgm:cxn modelId="{D723728F-8B5B-472B-AEE0-770271BAA158}" type="presParOf" srcId="{ED288CE4-1CA1-4ACF-B6B7-149FAF83BBA4}" destId="{5200CC23-B822-47D9-86CB-10D0EC8F6D41}" srcOrd="1" destOrd="0" presId="urn:microsoft.com/office/officeart/2008/layout/LinedList"/>
    <dgm:cxn modelId="{16F0D489-BCF3-47DD-AC7B-38C6D3DADD8B}" type="presParOf" srcId="{5200CC23-B822-47D9-86CB-10D0EC8F6D41}" destId="{3C791841-89ED-47D3-93D3-A834A885BA27}" srcOrd="0" destOrd="0" presId="urn:microsoft.com/office/officeart/2008/layout/LinedList"/>
    <dgm:cxn modelId="{9767DD24-C5B9-4638-86C2-E9B0F20B9519}" type="presParOf" srcId="{5200CC23-B822-47D9-86CB-10D0EC8F6D41}" destId="{896C1918-CF82-4B82-9991-095EF805B63F}" srcOrd="1" destOrd="0" presId="urn:microsoft.com/office/officeart/2008/layout/LinedList"/>
    <dgm:cxn modelId="{71F6594A-EB4A-4C28-B198-078325C21706}" type="presParOf" srcId="{896C1918-CF82-4B82-9991-095EF805B63F}" destId="{EC019C8C-A5A8-4350-A768-0E6E3D2D051B}" srcOrd="0" destOrd="0" presId="urn:microsoft.com/office/officeart/2008/layout/LinedList"/>
    <dgm:cxn modelId="{6FCBD6EC-7C97-4C73-82B4-A605323435FF}" type="presParOf" srcId="{896C1918-CF82-4B82-9991-095EF805B63F}" destId="{12BCE38F-EA87-44D9-85E1-AA4D9FE66597}" srcOrd="1" destOrd="0" presId="urn:microsoft.com/office/officeart/2008/layout/LinedList"/>
    <dgm:cxn modelId="{345E2BEC-E92F-4937-B063-1E137B2087AC}" type="presParOf" srcId="{12BCE38F-EA87-44D9-85E1-AA4D9FE66597}" destId="{CE04223B-99EA-472E-8544-160EF1F82339}" srcOrd="0" destOrd="0" presId="urn:microsoft.com/office/officeart/2008/layout/LinedList"/>
    <dgm:cxn modelId="{ECBA2AED-27CF-4F5E-9F7B-9865128B55E0}" type="presParOf" srcId="{12BCE38F-EA87-44D9-85E1-AA4D9FE66597}" destId="{AFACCCC1-7446-4FDE-8063-2090D12E1EFB}" srcOrd="1" destOrd="0" presId="urn:microsoft.com/office/officeart/2008/layout/LinedList"/>
    <dgm:cxn modelId="{6AE2AE26-DC38-4EFC-814B-8D74EFF9D9C6}" type="presParOf" srcId="{12BCE38F-EA87-44D9-85E1-AA4D9FE66597}" destId="{51A5AEE9-7206-417F-9647-6613F9ACAC8E}" srcOrd="2" destOrd="0" presId="urn:microsoft.com/office/officeart/2008/layout/LinedList"/>
    <dgm:cxn modelId="{D5827E2B-0027-4239-9E9E-A12E3576DBF3}" type="presParOf" srcId="{896C1918-CF82-4B82-9991-095EF805B63F}" destId="{DA932999-CCDC-40B1-A5FD-6938814E4272}" srcOrd="2" destOrd="0" presId="urn:microsoft.com/office/officeart/2008/layout/LinedList"/>
    <dgm:cxn modelId="{7F338D24-F52A-4D62-8036-CEE1A137B421}" type="presParOf" srcId="{896C1918-CF82-4B82-9991-095EF805B63F}" destId="{95795569-1873-4881-A6BD-CC2D28C39B46}" srcOrd="3" destOrd="0" presId="urn:microsoft.com/office/officeart/2008/layout/LinedList"/>
    <dgm:cxn modelId="{E6A3E0C7-C454-4CFC-BDD4-97828AC32AB5}" type="presParOf" srcId="{896C1918-CF82-4B82-9991-095EF805B63F}" destId="{7B184DA5-C3C0-4D99-8E1B-02C60FB0FE84}" srcOrd="4" destOrd="0" presId="urn:microsoft.com/office/officeart/2008/layout/LinedList"/>
    <dgm:cxn modelId="{5D6E9EBA-1692-4BC2-B076-D6AB197B9B5C}" type="presParOf" srcId="{7B184DA5-C3C0-4D99-8E1B-02C60FB0FE84}" destId="{E4889388-1EC2-4315-A818-F22B1109CD8F}" srcOrd="0" destOrd="0" presId="urn:microsoft.com/office/officeart/2008/layout/LinedList"/>
    <dgm:cxn modelId="{E9D75403-C24C-4D94-B38E-4D07C807A306}" type="presParOf" srcId="{7B184DA5-C3C0-4D99-8E1B-02C60FB0FE84}" destId="{8F97EB3E-60D3-43A6-BD8B-64E41D9B5EEC}" srcOrd="1" destOrd="0" presId="urn:microsoft.com/office/officeart/2008/layout/LinedList"/>
    <dgm:cxn modelId="{FF3AB1EB-EAC3-4A9D-AE9E-0BC15BEFF844}" type="presParOf" srcId="{7B184DA5-C3C0-4D99-8E1B-02C60FB0FE84}" destId="{5B28ADF6-E7A4-4A2E-9833-E9AA96AEAF33}" srcOrd="2" destOrd="0" presId="urn:microsoft.com/office/officeart/2008/layout/LinedList"/>
    <dgm:cxn modelId="{B42B3BBF-6A7E-4ABC-AC97-A37B364724FC}" type="presParOf" srcId="{896C1918-CF82-4B82-9991-095EF805B63F}" destId="{27ABBF3A-369A-4FC7-AFFF-9B905EA72787}" srcOrd="5" destOrd="0" presId="urn:microsoft.com/office/officeart/2008/layout/LinedList"/>
    <dgm:cxn modelId="{178CAD90-9AB7-45CA-A0FD-D5FDDD91B14D}" type="presParOf" srcId="{896C1918-CF82-4B82-9991-095EF805B63F}" destId="{2731A598-22F7-40CD-ADD5-A26519976D86}" srcOrd="6" destOrd="0" presId="urn:microsoft.com/office/officeart/2008/layout/LinedList"/>
    <dgm:cxn modelId="{4D32AB69-41E3-434E-90E6-D9E53E29B8B4}" type="presParOf" srcId="{896C1918-CF82-4B82-9991-095EF805B63F}" destId="{2B0C288E-CAE5-4BED-AAC1-5609D063731B}" srcOrd="7" destOrd="0" presId="urn:microsoft.com/office/officeart/2008/layout/LinedList"/>
    <dgm:cxn modelId="{81B04B54-1DE6-4783-BA4A-6C1965310F8B}" type="presParOf" srcId="{2B0C288E-CAE5-4BED-AAC1-5609D063731B}" destId="{72B5F57F-5C68-4D08-A612-461A87452CC7}" srcOrd="0" destOrd="0" presId="urn:microsoft.com/office/officeart/2008/layout/LinedList"/>
    <dgm:cxn modelId="{0CB23B88-0AAC-499A-A689-9932F14134E7}" type="presParOf" srcId="{2B0C288E-CAE5-4BED-AAC1-5609D063731B}" destId="{CAA32885-85CA-4DC9-9BAD-7FC59EA2C6EE}" srcOrd="1" destOrd="0" presId="urn:microsoft.com/office/officeart/2008/layout/LinedList"/>
    <dgm:cxn modelId="{362646D7-68ED-4F21-94E6-E51293ACAAEC}" type="presParOf" srcId="{2B0C288E-CAE5-4BED-AAC1-5609D063731B}" destId="{1783B489-8506-43BA-AC5A-A1CB10DC57BD}" srcOrd="2" destOrd="0" presId="urn:microsoft.com/office/officeart/2008/layout/LinedList"/>
    <dgm:cxn modelId="{71061B2B-589E-4E4E-95CB-CEBB8636CB85}" type="presParOf" srcId="{896C1918-CF82-4B82-9991-095EF805B63F}" destId="{A32995AC-5E41-4DBE-89A0-F5C945C47DB7}" srcOrd="8" destOrd="0" presId="urn:microsoft.com/office/officeart/2008/layout/LinedList"/>
    <dgm:cxn modelId="{95FCCD7E-485E-4E0E-8DBE-CB667BF1A206}" type="presParOf" srcId="{896C1918-CF82-4B82-9991-095EF805B63F}" destId="{93FAF435-99D8-40F3-92BC-1E6389337A1E}" srcOrd="9" destOrd="0" presId="urn:microsoft.com/office/officeart/2008/layout/LinedList"/>
    <dgm:cxn modelId="{B418CD10-4A63-4B0D-A973-BCF06EBE205D}" type="presParOf" srcId="{896C1918-CF82-4B82-9991-095EF805B63F}" destId="{4A10EDC9-8937-4F67-B65D-50835BB9653D}" srcOrd="10" destOrd="0" presId="urn:microsoft.com/office/officeart/2008/layout/LinedList"/>
    <dgm:cxn modelId="{AAA99B2E-D4E4-4E3E-B617-6B2655542476}" type="presParOf" srcId="{4A10EDC9-8937-4F67-B65D-50835BB9653D}" destId="{F56997A4-D0FB-45C7-9A55-1EC818EAEE55}" srcOrd="0" destOrd="0" presId="urn:microsoft.com/office/officeart/2008/layout/LinedList"/>
    <dgm:cxn modelId="{FF113164-5645-41F9-9F4B-143D4BA93352}" type="presParOf" srcId="{4A10EDC9-8937-4F67-B65D-50835BB9653D}" destId="{24D49E04-1E1B-4AB2-982F-B4E4FD86CF29}" srcOrd="1" destOrd="0" presId="urn:microsoft.com/office/officeart/2008/layout/LinedList"/>
    <dgm:cxn modelId="{A0C8F213-75A8-4B81-A978-632AD640F923}" type="presParOf" srcId="{4A10EDC9-8937-4F67-B65D-50835BB9653D}" destId="{616D90C9-B73E-423B-8192-52009E03FE0A}" srcOrd="2" destOrd="0" presId="urn:microsoft.com/office/officeart/2008/layout/LinedList"/>
    <dgm:cxn modelId="{F582039F-C483-4357-A8F5-2E4D24603F4D}" type="presParOf" srcId="{896C1918-CF82-4B82-9991-095EF805B63F}" destId="{AB77CC44-294D-4527-8758-9D83CD15054A}" srcOrd="11" destOrd="0" presId="urn:microsoft.com/office/officeart/2008/layout/LinedList"/>
    <dgm:cxn modelId="{4C005CD3-C456-45FC-A05D-67313E96A298}" type="presParOf" srcId="{896C1918-CF82-4B82-9991-095EF805B63F}" destId="{DF99CB19-ED8C-4949-9FA0-06A987DC81A5}" srcOrd="12" destOrd="0" presId="urn:microsoft.com/office/officeart/2008/layout/LinedList"/>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ED56AF-B26C-4506-9A3A-6850EBE03705}">
      <dsp:nvSpPr>
        <dsp:cNvPr id="0" name=""/>
        <dsp:cNvSpPr/>
      </dsp:nvSpPr>
      <dsp:spPr>
        <a:xfrm>
          <a:off x="0" y="0"/>
          <a:ext cx="11651673" cy="4559444"/>
        </a:xfrm>
        <a:prstGeom prst="roundRect">
          <a:avLst>
            <a:gd name="adj" fmla="val 10000"/>
          </a:avLst>
        </a:prstGeom>
        <a:solidFill>
          <a:srgbClr val="5B9BD5">
            <a:lumMod val="20000"/>
            <a:lumOff val="80000"/>
          </a:srgbClr>
        </a:solidFill>
        <a:ln>
          <a:noFill/>
        </a:ln>
        <a:effectLst/>
      </dsp:spPr>
      <dsp:style>
        <a:lnRef idx="0">
          <a:scrgbClr r="0" g="0" b="0"/>
        </a:lnRef>
        <a:fillRef idx="1">
          <a:scrgbClr r="0" g="0" b="0"/>
        </a:fillRef>
        <a:effectRef idx="0">
          <a:scrgbClr r="0" g="0" b="0"/>
        </a:effectRef>
        <a:fontRef idx="minor"/>
      </dsp:style>
      <dsp:txBody>
        <a:bodyPr spcFirstLastPara="0" vert="horz" wrap="square" lIns="236220" tIns="236220" rIns="236220" bIns="236220" numCol="1" spcCol="1270" anchor="ctr" anchorCtr="0">
          <a:noAutofit/>
        </a:bodyPr>
        <a:lstStyle/>
        <a:p>
          <a:pPr marL="0" lvl="0" indent="0" algn="ctr" defTabSz="2755900">
            <a:lnSpc>
              <a:spcPct val="90000"/>
            </a:lnSpc>
            <a:spcBef>
              <a:spcPct val="0"/>
            </a:spcBef>
            <a:spcAft>
              <a:spcPct val="35000"/>
            </a:spcAft>
            <a:buNone/>
          </a:pPr>
          <a:r>
            <a:rPr lang="en-US" sz="6200" kern="1200">
              <a:solidFill>
                <a:sysClr val="windowText" lastClr="000000">
                  <a:hueOff val="0"/>
                  <a:satOff val="0"/>
                  <a:lumOff val="0"/>
                  <a:alphaOff val="0"/>
                </a:sysClr>
              </a:solidFill>
              <a:latin typeface="Franklin Gothic Book" panose="020B0503020102020204" pitchFamily="34" charset="0"/>
              <a:ea typeface="+mn-ea"/>
              <a:cs typeface="+mn-cs"/>
            </a:rPr>
            <a:t>GHSA</a:t>
          </a:r>
        </a:p>
      </dsp:txBody>
      <dsp:txXfrm>
        <a:off x="40062" y="40062"/>
        <a:ext cx="11571549" cy="1287709"/>
      </dsp:txXfrm>
    </dsp:sp>
    <dsp:sp modelId="{D62FF499-CCC9-4F45-9DEF-E0FFA39B5A3D}">
      <dsp:nvSpPr>
        <dsp:cNvPr id="0" name=""/>
        <dsp:cNvSpPr/>
      </dsp:nvSpPr>
      <dsp:spPr>
        <a:xfrm>
          <a:off x="1165167" y="1369168"/>
          <a:ext cx="9321338" cy="289417"/>
        </a:xfrm>
        <a:prstGeom prst="roundRect">
          <a:avLst>
            <a:gd name="adj" fmla="val 10000"/>
          </a:avLst>
        </a:prstGeom>
        <a:solidFill>
          <a:srgbClr val="ED7D31">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US" sz="1600" b="1" kern="1200">
              <a:solidFill>
                <a:sysClr val="window" lastClr="FFFFFF"/>
              </a:solidFill>
              <a:latin typeface="Franklin Gothic Book" panose="020B0503020102020204" pitchFamily="34" charset="0"/>
              <a:ea typeface="+mn-ea"/>
              <a:cs typeface="Arial" panose="020B0604020202020204" pitchFamily="34" charset="0"/>
            </a:rPr>
            <a:t>Legal Preparedness (NEW)</a:t>
          </a:r>
          <a:endParaRPr lang="en-US" sz="1600" kern="1200">
            <a:solidFill>
              <a:sysClr val="window" lastClr="FFFFFF"/>
            </a:solidFill>
            <a:latin typeface="Franklin Gothic Book" panose="020B0503020102020204" pitchFamily="34" charset="0"/>
            <a:ea typeface="+mn-ea"/>
            <a:cs typeface="+mn-cs"/>
          </a:endParaRPr>
        </a:p>
      </dsp:txBody>
      <dsp:txXfrm>
        <a:off x="1173644" y="1377645"/>
        <a:ext cx="9304384" cy="272463"/>
      </dsp:txXfrm>
    </dsp:sp>
    <dsp:sp modelId="{07BD4F66-428A-4032-AFC8-67A389521B95}">
      <dsp:nvSpPr>
        <dsp:cNvPr id="0" name=""/>
        <dsp:cNvSpPr/>
      </dsp:nvSpPr>
      <dsp:spPr>
        <a:xfrm>
          <a:off x="1165167" y="1703112"/>
          <a:ext cx="9321338" cy="289417"/>
        </a:xfrm>
        <a:prstGeom prst="roundRect">
          <a:avLst>
            <a:gd name="adj" fmla="val 10000"/>
          </a:avLst>
        </a:prstGeom>
        <a:solidFill>
          <a:srgbClr val="A5A5A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US" sz="1600" kern="1200">
              <a:solidFill>
                <a:sysClr val="window" lastClr="FFFFFF"/>
              </a:solidFill>
              <a:latin typeface="Franklin Gothic Book" panose="020B0503020102020204" pitchFamily="34" charset="0"/>
              <a:ea typeface="+mn-ea"/>
              <a:cs typeface="Arial" panose="020B0604020202020204" pitchFamily="34" charset="0"/>
            </a:rPr>
            <a:t>AMR</a:t>
          </a:r>
          <a:endParaRPr lang="en-US" sz="1600" kern="1200">
            <a:solidFill>
              <a:sysClr val="window" lastClr="FFFFFF"/>
            </a:solidFill>
            <a:latin typeface="Franklin Gothic Book" panose="020B0503020102020204" pitchFamily="34" charset="0"/>
            <a:ea typeface="+mn-ea"/>
            <a:cs typeface="+mn-cs"/>
          </a:endParaRPr>
        </a:p>
      </dsp:txBody>
      <dsp:txXfrm>
        <a:off x="1173644" y="1711589"/>
        <a:ext cx="9304384" cy="272463"/>
      </dsp:txXfrm>
    </dsp:sp>
    <dsp:sp modelId="{2BBE3E1D-8C07-4CCD-92A8-1FC2AA89CAE8}">
      <dsp:nvSpPr>
        <dsp:cNvPr id="0" name=""/>
        <dsp:cNvSpPr/>
      </dsp:nvSpPr>
      <dsp:spPr>
        <a:xfrm>
          <a:off x="1165167" y="2037056"/>
          <a:ext cx="9321338" cy="289417"/>
        </a:xfrm>
        <a:prstGeom prst="roundRect">
          <a:avLst>
            <a:gd name="adj" fmla="val 10000"/>
          </a:avLst>
        </a:prstGeom>
        <a:solidFill>
          <a:srgbClr val="FFC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US" sz="1600" kern="1200">
              <a:solidFill>
                <a:sysClr val="window" lastClr="FFFFFF"/>
              </a:solidFill>
              <a:latin typeface="Franklin Gothic Book" panose="020B0503020102020204" pitchFamily="34" charset="0"/>
              <a:ea typeface="+mn-ea"/>
              <a:cs typeface="Arial" panose="020B0604020202020204" pitchFamily="34" charset="0"/>
            </a:rPr>
            <a:t>APP3 Biosafety &amp; Biosecurity</a:t>
          </a:r>
          <a:endParaRPr lang="en-US" sz="1600" kern="1200">
            <a:solidFill>
              <a:sysClr val="window" lastClr="FFFFFF"/>
            </a:solidFill>
            <a:latin typeface="Arial" panose="020B0604020202020204" pitchFamily="34" charset="0"/>
            <a:ea typeface="+mn-ea"/>
            <a:cs typeface="Arial" panose="020B0604020202020204" pitchFamily="34" charset="0"/>
          </a:endParaRPr>
        </a:p>
      </dsp:txBody>
      <dsp:txXfrm>
        <a:off x="1173644" y="2045533"/>
        <a:ext cx="9304384" cy="272463"/>
      </dsp:txXfrm>
    </dsp:sp>
    <dsp:sp modelId="{2C7784EF-87FF-4172-8C35-097FCA278707}">
      <dsp:nvSpPr>
        <dsp:cNvPr id="0" name=""/>
        <dsp:cNvSpPr/>
      </dsp:nvSpPr>
      <dsp:spPr>
        <a:xfrm>
          <a:off x="1165167" y="2370999"/>
          <a:ext cx="9321338" cy="289417"/>
        </a:xfrm>
        <a:prstGeom prst="roundRect">
          <a:avLst>
            <a:gd name="adj" fmla="val 1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US" sz="1600" kern="1200">
              <a:solidFill>
                <a:sysClr val="window" lastClr="FFFFFF"/>
              </a:solidFill>
              <a:latin typeface="Franklin Gothic Book" panose="020B0503020102020204" pitchFamily="34" charset="0"/>
              <a:ea typeface="+mn-ea"/>
              <a:cs typeface="Arial" panose="020B0604020202020204" pitchFamily="34" charset="0"/>
            </a:rPr>
            <a:t>Immunization</a:t>
          </a:r>
        </a:p>
      </dsp:txBody>
      <dsp:txXfrm>
        <a:off x="1173644" y="2379476"/>
        <a:ext cx="9304384" cy="272463"/>
      </dsp:txXfrm>
    </dsp:sp>
    <dsp:sp modelId="{1A37C202-8F61-47CC-B6A3-D33BB7665799}">
      <dsp:nvSpPr>
        <dsp:cNvPr id="0" name=""/>
        <dsp:cNvSpPr/>
      </dsp:nvSpPr>
      <dsp:spPr>
        <a:xfrm>
          <a:off x="1165167" y="2704943"/>
          <a:ext cx="9321338" cy="289417"/>
        </a:xfrm>
        <a:prstGeom prst="roundRect">
          <a:avLst>
            <a:gd name="adj" fmla="val 10000"/>
          </a:avLst>
        </a:prstGeom>
        <a:solidFill>
          <a:srgbClr val="70AD47">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US" sz="1600" kern="1200">
              <a:solidFill>
                <a:sysClr val="window" lastClr="FFFFFF"/>
              </a:solidFill>
              <a:latin typeface="Franklin Gothic Book" panose="020B0503020102020204" pitchFamily="34" charset="0"/>
              <a:ea typeface="+mn-ea"/>
              <a:cs typeface="Arial" panose="020B0604020202020204" pitchFamily="34" charset="0"/>
            </a:rPr>
            <a:t>Laboratory </a:t>
          </a:r>
        </a:p>
      </dsp:txBody>
      <dsp:txXfrm>
        <a:off x="1173644" y="2713420"/>
        <a:ext cx="9304384" cy="272463"/>
      </dsp:txXfrm>
    </dsp:sp>
    <dsp:sp modelId="{B96391E3-35BF-4FB7-AEFC-C9464AD864C6}">
      <dsp:nvSpPr>
        <dsp:cNvPr id="0" name=""/>
        <dsp:cNvSpPr/>
      </dsp:nvSpPr>
      <dsp:spPr>
        <a:xfrm>
          <a:off x="1165167" y="3038887"/>
          <a:ext cx="9321338" cy="289417"/>
        </a:xfrm>
        <a:prstGeom prst="roundRect">
          <a:avLst>
            <a:gd name="adj" fmla="val 10000"/>
          </a:avLst>
        </a:prstGeom>
        <a:solidFill>
          <a:srgbClr val="ED7D31">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US" sz="1600" kern="1200">
              <a:solidFill>
                <a:sysClr val="window" lastClr="FFFFFF"/>
              </a:solidFill>
              <a:latin typeface="Franklin Gothic Book" panose="020B0503020102020204" pitchFamily="34" charset="0"/>
              <a:ea typeface="+mn-ea"/>
              <a:cs typeface="Arial" panose="020B0604020202020204" pitchFamily="34" charset="0"/>
            </a:rPr>
            <a:t>Surveillance</a:t>
          </a:r>
        </a:p>
      </dsp:txBody>
      <dsp:txXfrm>
        <a:off x="1173644" y="3047364"/>
        <a:ext cx="9304384" cy="272463"/>
      </dsp:txXfrm>
    </dsp:sp>
    <dsp:sp modelId="{7D092F08-466C-4B7D-AAB1-1EF595FF6ADE}">
      <dsp:nvSpPr>
        <dsp:cNvPr id="0" name=""/>
        <dsp:cNvSpPr/>
      </dsp:nvSpPr>
      <dsp:spPr>
        <a:xfrm>
          <a:off x="1165167" y="3372830"/>
          <a:ext cx="9321338" cy="289417"/>
        </a:xfrm>
        <a:prstGeom prst="roundRect">
          <a:avLst>
            <a:gd name="adj" fmla="val 10000"/>
          </a:avLst>
        </a:prstGeom>
        <a:solidFill>
          <a:srgbClr val="A5A5A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US" sz="1600" kern="1200">
              <a:solidFill>
                <a:sysClr val="window" lastClr="FFFFFF"/>
              </a:solidFill>
              <a:latin typeface="Franklin Gothic Book" panose="020B0503020102020204" pitchFamily="34" charset="0"/>
              <a:ea typeface="+mn-ea"/>
              <a:cs typeface="Arial" panose="020B0604020202020204" pitchFamily="34" charset="0"/>
            </a:rPr>
            <a:t>Sustainable</a:t>
          </a:r>
          <a:r>
            <a:rPr lang="en-US" sz="1600" kern="1200">
              <a:solidFill>
                <a:sysClr val="window" lastClr="FFFFFF"/>
              </a:solidFill>
              <a:latin typeface="Arial" panose="020B0604020202020204" pitchFamily="34" charset="0"/>
              <a:ea typeface="+mn-ea"/>
              <a:cs typeface="Arial" panose="020B0604020202020204" pitchFamily="34" charset="0"/>
            </a:rPr>
            <a:t> Finance</a:t>
          </a:r>
          <a:endParaRPr lang="en-US" sz="1600" kern="1200">
            <a:solidFill>
              <a:sysClr val="window" lastClr="FFFFFF"/>
            </a:solidFill>
            <a:latin typeface="Franklin Gothic Book" panose="020B0503020102020204" pitchFamily="34" charset="0"/>
            <a:ea typeface="+mn-ea"/>
            <a:cs typeface="Arial" panose="020B0604020202020204" pitchFamily="34" charset="0"/>
          </a:endParaRPr>
        </a:p>
      </dsp:txBody>
      <dsp:txXfrm>
        <a:off x="1173644" y="3381307"/>
        <a:ext cx="9304384" cy="272463"/>
      </dsp:txXfrm>
    </dsp:sp>
    <dsp:sp modelId="{08468B0D-57B0-4DF4-8DF6-AFBA81A1149E}">
      <dsp:nvSpPr>
        <dsp:cNvPr id="0" name=""/>
        <dsp:cNvSpPr/>
      </dsp:nvSpPr>
      <dsp:spPr>
        <a:xfrm>
          <a:off x="1165167" y="3706774"/>
          <a:ext cx="9321338" cy="289417"/>
        </a:xfrm>
        <a:prstGeom prst="roundRect">
          <a:avLst>
            <a:gd name="adj" fmla="val 10000"/>
          </a:avLst>
        </a:prstGeom>
        <a:solidFill>
          <a:srgbClr val="FFC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US" sz="1600" kern="1200">
              <a:solidFill>
                <a:sysClr val="window" lastClr="FFFFFF"/>
              </a:solidFill>
              <a:latin typeface="Franklin Gothic Book" panose="020B0503020102020204" pitchFamily="34" charset="0"/>
              <a:ea typeface="+mn-ea"/>
              <a:cs typeface="Arial" panose="020B0604020202020204" pitchFamily="34" charset="0"/>
            </a:rPr>
            <a:t>Workforce</a:t>
          </a:r>
          <a:r>
            <a:rPr lang="en-US" sz="1600" kern="1200">
              <a:solidFill>
                <a:sysClr val="window" lastClr="FFFFFF"/>
              </a:solidFill>
              <a:latin typeface="Arial" panose="020B0604020202020204" pitchFamily="34" charset="0"/>
              <a:ea typeface="+mn-ea"/>
              <a:cs typeface="Arial" panose="020B0604020202020204" pitchFamily="34" charset="0"/>
            </a:rPr>
            <a:t> Development</a:t>
          </a:r>
          <a:endParaRPr lang="en-US" sz="1600" kern="1200">
            <a:solidFill>
              <a:sysClr val="window" lastClr="FFFFFF"/>
            </a:solidFill>
            <a:latin typeface="Franklin Gothic Book" panose="020B0503020102020204" pitchFamily="34" charset="0"/>
            <a:ea typeface="+mn-ea"/>
            <a:cs typeface="Arial" panose="020B0604020202020204" pitchFamily="34" charset="0"/>
          </a:endParaRPr>
        </a:p>
      </dsp:txBody>
      <dsp:txXfrm>
        <a:off x="1173644" y="3715251"/>
        <a:ext cx="9304384" cy="272463"/>
      </dsp:txXfrm>
    </dsp:sp>
    <dsp:sp modelId="{23950851-2A01-41B6-964A-ED4BA5828F7E}">
      <dsp:nvSpPr>
        <dsp:cNvPr id="0" name=""/>
        <dsp:cNvSpPr/>
      </dsp:nvSpPr>
      <dsp:spPr>
        <a:xfrm>
          <a:off x="1165167" y="4040718"/>
          <a:ext cx="9321338" cy="289417"/>
        </a:xfrm>
        <a:prstGeom prst="roundRect">
          <a:avLst>
            <a:gd name="adj" fmla="val 1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US" sz="1600" kern="1200">
              <a:solidFill>
                <a:sysClr val="window" lastClr="FFFFFF"/>
              </a:solidFill>
              <a:latin typeface="Franklin Gothic Book" panose="020B0503020102020204" pitchFamily="34" charset="0"/>
              <a:ea typeface="+mn-ea"/>
              <a:cs typeface="Arial" panose="020B0604020202020204" pitchFamily="34" charset="0"/>
            </a:rPr>
            <a:t>Zoonotic</a:t>
          </a:r>
          <a:r>
            <a:rPr lang="en-US" sz="1600" kern="1200">
              <a:solidFill>
                <a:sysClr val="window" lastClr="FFFFFF"/>
              </a:solidFill>
              <a:latin typeface="Arial" panose="020B0604020202020204" pitchFamily="34" charset="0"/>
              <a:ea typeface="+mn-ea"/>
              <a:cs typeface="Arial" panose="020B0604020202020204" pitchFamily="34" charset="0"/>
            </a:rPr>
            <a:t> Diseases</a:t>
          </a:r>
          <a:endParaRPr lang="en-US" sz="1600" kern="1200">
            <a:solidFill>
              <a:sysClr val="window" lastClr="FFFFFF"/>
            </a:solidFill>
            <a:latin typeface="Franklin Gothic Book" panose="020B0503020102020204" pitchFamily="34" charset="0"/>
            <a:ea typeface="+mn-ea"/>
            <a:cs typeface="Arial" panose="020B0604020202020204" pitchFamily="34" charset="0"/>
          </a:endParaRPr>
        </a:p>
      </dsp:txBody>
      <dsp:txXfrm>
        <a:off x="1173644" y="4049195"/>
        <a:ext cx="9304384" cy="27246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BDE8CF-DDEF-45FB-B942-AB1AC06D2E0B}">
      <dsp:nvSpPr>
        <dsp:cNvPr id="0" name=""/>
        <dsp:cNvSpPr/>
      </dsp:nvSpPr>
      <dsp:spPr>
        <a:xfrm>
          <a:off x="0" y="0"/>
          <a:ext cx="4104990" cy="0"/>
        </a:xfrm>
        <a:prstGeom prst="line">
          <a:avLst/>
        </a:prstGeom>
        <a:solidFill>
          <a:sysClr val="window" lastClr="FFFFFF">
            <a:hueOff val="0"/>
            <a:satOff val="0"/>
            <a:lumOff val="0"/>
            <a:alphaOff val="0"/>
          </a:sysClr>
        </a:solidFill>
        <a:ln w="12700" cap="flat" cmpd="sng" algn="ctr">
          <a:solidFill>
            <a:srgbClr val="FFC000">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C791841-89ED-47D3-93D3-A834A885BA27}">
      <dsp:nvSpPr>
        <dsp:cNvPr id="0" name=""/>
        <dsp:cNvSpPr/>
      </dsp:nvSpPr>
      <dsp:spPr>
        <a:xfrm>
          <a:off x="0" y="0"/>
          <a:ext cx="820998" cy="13255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b="1" kern="1200" cap="all" baseline="0">
              <a:solidFill>
                <a:srgbClr val="FFC000"/>
              </a:solidFill>
              <a:latin typeface="Calibri" panose="020F0502020204030204"/>
              <a:ea typeface="+mn-ea"/>
              <a:cs typeface="+mn-cs"/>
            </a:rPr>
            <a:t>Task Forces</a:t>
          </a:r>
        </a:p>
      </dsp:txBody>
      <dsp:txXfrm>
        <a:off x="0" y="0"/>
        <a:ext cx="820998" cy="1325563"/>
      </dsp:txXfrm>
    </dsp:sp>
    <dsp:sp modelId="{AFACCCC1-7446-4FDE-8063-2090D12E1EFB}">
      <dsp:nvSpPr>
        <dsp:cNvPr id="0" name=""/>
        <dsp:cNvSpPr/>
      </dsp:nvSpPr>
      <dsp:spPr>
        <a:xfrm>
          <a:off x="882572" y="15582"/>
          <a:ext cx="3222417" cy="3116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Action Package Coordination</a:t>
          </a:r>
          <a:endParaRPr lang="en-US" sz="1400" kern="1200">
            <a:solidFill>
              <a:sysClr val="windowText" lastClr="000000">
                <a:hueOff val="0"/>
                <a:satOff val="0"/>
                <a:lumOff val="0"/>
                <a:alphaOff val="0"/>
              </a:sysClr>
            </a:solidFill>
            <a:latin typeface="Calibri" panose="020F0502020204030204"/>
            <a:ea typeface="+mn-ea"/>
            <a:cs typeface="+mn-cs"/>
          </a:endParaRPr>
        </a:p>
      </dsp:txBody>
      <dsp:txXfrm>
        <a:off x="882572" y="15582"/>
        <a:ext cx="3222417" cy="311649"/>
      </dsp:txXfrm>
    </dsp:sp>
    <dsp:sp modelId="{DA932999-CCDC-40B1-A5FD-6938814E4272}">
      <dsp:nvSpPr>
        <dsp:cNvPr id="0" name=""/>
        <dsp:cNvSpPr/>
      </dsp:nvSpPr>
      <dsp:spPr>
        <a:xfrm>
          <a:off x="820998" y="327232"/>
          <a:ext cx="3283992" cy="0"/>
        </a:xfrm>
        <a:prstGeom prst="line">
          <a:avLst/>
        </a:prstGeom>
        <a:solidFill>
          <a:srgbClr val="FFC000">
            <a:hueOff val="0"/>
            <a:satOff val="0"/>
            <a:lumOff val="0"/>
            <a:alphaOff val="0"/>
          </a:srgbClr>
        </a:solidFill>
        <a:ln w="12700" cap="flat" cmpd="sng" algn="ctr">
          <a:solidFill>
            <a:srgbClr val="FFC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8F97EB3E-60D3-43A6-BD8B-64E41D9B5EEC}">
      <dsp:nvSpPr>
        <dsp:cNvPr id="0" name=""/>
        <dsp:cNvSpPr/>
      </dsp:nvSpPr>
      <dsp:spPr>
        <a:xfrm>
          <a:off x="882572" y="342814"/>
          <a:ext cx="3222417" cy="3116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Communications &amp; Advocacy</a:t>
          </a:r>
        </a:p>
      </dsp:txBody>
      <dsp:txXfrm>
        <a:off x="882572" y="342814"/>
        <a:ext cx="3222417" cy="311649"/>
      </dsp:txXfrm>
    </dsp:sp>
    <dsp:sp modelId="{27ABBF3A-369A-4FC7-AFFF-9B905EA72787}">
      <dsp:nvSpPr>
        <dsp:cNvPr id="0" name=""/>
        <dsp:cNvSpPr/>
      </dsp:nvSpPr>
      <dsp:spPr>
        <a:xfrm>
          <a:off x="820998" y="654464"/>
          <a:ext cx="3283992" cy="0"/>
        </a:xfrm>
        <a:prstGeom prst="line">
          <a:avLst/>
        </a:prstGeom>
        <a:solidFill>
          <a:srgbClr val="FFC000">
            <a:hueOff val="0"/>
            <a:satOff val="0"/>
            <a:lumOff val="0"/>
            <a:alphaOff val="0"/>
          </a:srgbClr>
        </a:solidFill>
        <a:ln w="12700" cap="flat" cmpd="sng" algn="ctr">
          <a:solidFill>
            <a:srgbClr val="FFC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CAA32885-85CA-4DC9-9BAD-7FC59EA2C6EE}">
      <dsp:nvSpPr>
        <dsp:cNvPr id="0" name=""/>
        <dsp:cNvSpPr/>
      </dsp:nvSpPr>
      <dsp:spPr>
        <a:xfrm>
          <a:off x="882572" y="670046"/>
          <a:ext cx="3222417" cy="3116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Accountability &amp; Results</a:t>
          </a:r>
        </a:p>
      </dsp:txBody>
      <dsp:txXfrm>
        <a:off x="882572" y="670046"/>
        <a:ext cx="3222417" cy="311649"/>
      </dsp:txXfrm>
    </dsp:sp>
    <dsp:sp modelId="{A32995AC-5E41-4DBE-89A0-F5C945C47DB7}">
      <dsp:nvSpPr>
        <dsp:cNvPr id="0" name=""/>
        <dsp:cNvSpPr/>
      </dsp:nvSpPr>
      <dsp:spPr>
        <a:xfrm>
          <a:off x="820998" y="981696"/>
          <a:ext cx="3283992" cy="0"/>
        </a:xfrm>
        <a:prstGeom prst="line">
          <a:avLst/>
        </a:prstGeom>
        <a:solidFill>
          <a:srgbClr val="FFC000">
            <a:hueOff val="0"/>
            <a:satOff val="0"/>
            <a:lumOff val="0"/>
            <a:alphaOff val="0"/>
          </a:srgbClr>
        </a:solidFill>
        <a:ln w="12700" cap="flat" cmpd="sng" algn="ctr">
          <a:solidFill>
            <a:srgbClr val="FFC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24D49E04-1E1B-4AB2-982F-B4E4FD86CF29}">
      <dsp:nvSpPr>
        <dsp:cNvPr id="0" name=""/>
        <dsp:cNvSpPr/>
      </dsp:nvSpPr>
      <dsp:spPr>
        <a:xfrm>
          <a:off x="882572" y="997279"/>
          <a:ext cx="3222417" cy="3116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R&amp;D</a:t>
          </a:r>
        </a:p>
      </dsp:txBody>
      <dsp:txXfrm>
        <a:off x="882572" y="997279"/>
        <a:ext cx="3222417" cy="311649"/>
      </dsp:txXfrm>
    </dsp:sp>
    <dsp:sp modelId="{AB77CC44-294D-4527-8758-9D83CD15054A}">
      <dsp:nvSpPr>
        <dsp:cNvPr id="0" name=""/>
        <dsp:cNvSpPr/>
      </dsp:nvSpPr>
      <dsp:spPr>
        <a:xfrm>
          <a:off x="820998" y="1308928"/>
          <a:ext cx="3283992" cy="0"/>
        </a:xfrm>
        <a:prstGeom prst="line">
          <a:avLst/>
        </a:prstGeom>
        <a:solidFill>
          <a:srgbClr val="FFC000">
            <a:hueOff val="0"/>
            <a:satOff val="0"/>
            <a:lumOff val="0"/>
            <a:alphaOff val="0"/>
          </a:srgbClr>
        </a:solidFill>
        <a:ln w="12700" cap="flat" cmpd="sng" algn="ctr">
          <a:solidFill>
            <a:srgbClr val="FFC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7B79852F-C953-3445-B10C-3B6B94EB422C}" type="slidenum">
              <a:rPr lang="en-US" smtClean="0"/>
              <a:t>1</a:t>
            </a:fld>
            <a:endParaRPr lang="en-US"/>
          </a:p>
        </p:txBody>
      </p:sp>
    </p:spTree>
    <p:extLst>
      <p:ext uri="{BB962C8B-B14F-4D97-AF65-F5344CB8AC3E}">
        <p14:creationId xmlns:p14="http://schemas.microsoft.com/office/powerpoint/2010/main" val="24257888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D47F9D-0E4C-4C2D-9EF4-3A7EAC6986F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76012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21754d1446a_1_1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 name="Google Shape;101;g21754d1446a_1_1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2" name="Google Shape;102;g21754d1446a_1_13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26d33d7613c_0_2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8" name="Google Shape;108;g26d33d7613c_0_26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latin typeface="Arial"/>
              <a:ea typeface="Arial"/>
              <a:cs typeface="Arial"/>
              <a:sym typeface="Arial"/>
            </a:endParaRPr>
          </a:p>
        </p:txBody>
      </p:sp>
      <p:sp>
        <p:nvSpPr>
          <p:cNvPr id="109" name="Google Shape;109;g26d33d7613c_0_26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21754d1446a_1_18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 name="Google Shape;118;g21754d1446a_1_18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19" name="Google Shape;119;g21754d1446a_1_18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bg>
      <p:bgPr>
        <a:blipFill>
          <a:blip r:embed="rId2">
            <a:alphaModFix amt="9000"/>
          </a:blip>
          <a:stretch>
            <a:fillRect/>
          </a:stretch>
        </a:blipFill>
        <a:effectLst/>
      </p:bgPr>
    </p:bg>
    <p:spTree>
      <p:nvGrpSpPr>
        <p:cNvPr id="1" name="Shape 19"/>
        <p:cNvGrpSpPr/>
        <p:nvPr/>
      </p:nvGrpSpPr>
      <p:grpSpPr>
        <a:xfrm>
          <a:off x="0" y="0"/>
          <a:ext cx="0" cy="0"/>
          <a:chOff x="0" y="0"/>
          <a:chExt cx="0" cy="0"/>
        </a:xfrm>
      </p:grpSpPr>
      <p:sp>
        <p:nvSpPr>
          <p:cNvPr id="20" name="Google Shape;20;g21754d1446a_1_10"/>
          <p:cNvSpPr/>
          <p:nvPr/>
        </p:nvSpPr>
        <p:spPr>
          <a:xfrm>
            <a:off x="0" y="952107"/>
            <a:ext cx="12192000" cy="4769963"/>
          </a:xfrm>
          <a:prstGeom prst="rect">
            <a:avLst/>
          </a:prstGeom>
          <a:solidFill>
            <a:schemeClr val="accent1"/>
          </a:solidFill>
          <a:ln w="12700" cap="flat" cmpd="sng">
            <a:solidFill>
              <a:srgbClr val="1B305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roxima Nova"/>
              <a:ea typeface="Proxima Nova"/>
              <a:cs typeface="Proxima Nova"/>
              <a:sym typeface="Proxima Nova"/>
            </a:endParaRPr>
          </a:p>
        </p:txBody>
      </p:sp>
      <p:sp>
        <p:nvSpPr>
          <p:cNvPr id="21" name="Google Shape;21;g21754d1446a_1_10"/>
          <p:cNvSpPr txBox="1">
            <a:spLocks noGrp="1"/>
          </p:cNvSpPr>
          <p:nvPr>
            <p:ph type="ctrTitle"/>
          </p:nvPr>
        </p:nvSpPr>
        <p:spPr>
          <a:xfrm>
            <a:off x="280259" y="2287900"/>
            <a:ext cx="9144000" cy="216194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6000"/>
              <a:buFont typeface="Proxima Nova"/>
              <a:buNone/>
              <a:defRPr sz="6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g21754d1446a_1_10"/>
          <p:cNvSpPr txBox="1">
            <a:spLocks noGrp="1"/>
          </p:cNvSpPr>
          <p:nvPr>
            <p:ph type="subTitle" idx="1"/>
          </p:nvPr>
        </p:nvSpPr>
        <p:spPr>
          <a:xfrm>
            <a:off x="280259" y="4614959"/>
            <a:ext cx="9144000" cy="953911"/>
          </a:xfrm>
          <a:prstGeom prst="rect">
            <a:avLst/>
          </a:prstGeom>
          <a:noFill/>
          <a:ln>
            <a:noFill/>
          </a:ln>
        </p:spPr>
        <p:txBody>
          <a:bodyPr spcFirstLastPara="1" wrap="square" lIns="91425" tIns="45700" rIns="91425" bIns="45700" anchor="b" anchorCtr="0">
            <a:normAutofit/>
          </a:bodyPr>
          <a:lstStyle>
            <a:lvl1pPr lvl="0" algn="l">
              <a:lnSpc>
                <a:spcPct val="90000"/>
              </a:lnSpc>
              <a:spcBef>
                <a:spcPts val="1000"/>
              </a:spcBef>
              <a:spcAft>
                <a:spcPts val="0"/>
              </a:spcAft>
              <a:buClr>
                <a:schemeClr val="accent4"/>
              </a:buClr>
              <a:buSzPts val="2400"/>
              <a:buNone/>
              <a:defRPr sz="2400">
                <a:solidFill>
                  <a:schemeClr val="accent4"/>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23" name="Google Shape;23;g21754d1446a_1_10"/>
          <p:cNvPicPr preferRelativeResize="0"/>
          <p:nvPr/>
        </p:nvPicPr>
        <p:blipFill rotWithShape="1">
          <a:blip r:embed="rId3">
            <a:alphaModFix/>
          </a:blip>
          <a:srcRect l="15326" r="13661" b="9039"/>
          <a:stretch/>
        </p:blipFill>
        <p:spPr>
          <a:xfrm>
            <a:off x="280259" y="5931981"/>
            <a:ext cx="878264" cy="811719"/>
          </a:xfrm>
          <a:prstGeom prst="rect">
            <a:avLst/>
          </a:prstGeom>
          <a:noFill/>
          <a:ln>
            <a:noFill/>
          </a:ln>
        </p:spPr>
      </p:pic>
      <p:sp>
        <p:nvSpPr>
          <p:cNvPr id="24" name="Google Shape;24;g21754d1446a_1_10"/>
          <p:cNvSpPr/>
          <p:nvPr/>
        </p:nvSpPr>
        <p:spPr>
          <a:xfrm>
            <a:off x="0" y="5727566"/>
            <a:ext cx="12192000" cy="45719"/>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roxima Nova"/>
              <a:ea typeface="Proxima Nova"/>
              <a:cs typeface="Proxima Nova"/>
              <a:sym typeface="Proxima Nova"/>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g21754d1446a_1_16"/>
          <p:cNvSpPr txBox="1">
            <a:spLocks noGrp="1"/>
          </p:cNvSpPr>
          <p:nvPr>
            <p:ph type="title"/>
          </p:nvPr>
        </p:nvSpPr>
        <p:spPr>
          <a:xfrm>
            <a:off x="253998" y="266700"/>
            <a:ext cx="10515601"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4000"/>
              <a:buFont typeface="Proxima Nova"/>
              <a:buNone/>
              <a:defRPr>
                <a:solidFill>
                  <a:schemeClr val="accent1"/>
                </a:solidFill>
                <a:latin typeface="Proxima Nova"/>
                <a:ea typeface="Proxima Nova"/>
                <a:cs typeface="Proxima Nova"/>
                <a:sym typeface="Proxima Nov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g21754d1446a_1_16"/>
          <p:cNvSpPr txBox="1">
            <a:spLocks noGrp="1"/>
          </p:cNvSpPr>
          <p:nvPr>
            <p:ph type="body" idx="1"/>
          </p:nvPr>
        </p:nvSpPr>
        <p:spPr>
          <a:xfrm>
            <a:off x="253998" y="1766735"/>
            <a:ext cx="10515601" cy="4173322"/>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000"/>
              </a:spcBef>
              <a:spcAft>
                <a:spcPts val="0"/>
              </a:spcAft>
              <a:buClr>
                <a:schemeClr val="dk1"/>
              </a:buClr>
              <a:buSzPts val="2000"/>
              <a:buFont typeface="Noto Sans Symbols"/>
              <a:buChar char="▪"/>
              <a:defRPr>
                <a:latin typeface="Proxima Nova"/>
                <a:ea typeface="Proxima Nova"/>
                <a:cs typeface="Proxima Nova"/>
                <a:sym typeface="Proxima Nova"/>
              </a:defRPr>
            </a:lvl1pPr>
            <a:lvl2pPr marL="914400" lvl="1" indent="-342900" algn="l">
              <a:lnSpc>
                <a:spcPct val="90000"/>
              </a:lnSpc>
              <a:spcBef>
                <a:spcPts val="500"/>
              </a:spcBef>
              <a:spcAft>
                <a:spcPts val="0"/>
              </a:spcAft>
              <a:buClr>
                <a:schemeClr val="dk1"/>
              </a:buClr>
              <a:buSzPts val="1800"/>
              <a:buFont typeface="Proxima Nova"/>
              <a:buChar char="−"/>
              <a:defRPr>
                <a:latin typeface="Proxima Nova"/>
                <a:ea typeface="Proxima Nova"/>
                <a:cs typeface="Proxima Nova"/>
                <a:sym typeface="Proxima Nova"/>
              </a:defRPr>
            </a:lvl2pPr>
            <a:lvl3pPr marL="1371600" lvl="2" indent="-330200" algn="l">
              <a:lnSpc>
                <a:spcPct val="90000"/>
              </a:lnSpc>
              <a:spcBef>
                <a:spcPts val="500"/>
              </a:spcBef>
              <a:spcAft>
                <a:spcPts val="0"/>
              </a:spcAft>
              <a:buClr>
                <a:schemeClr val="dk1"/>
              </a:buClr>
              <a:buSzPts val="1600"/>
              <a:buFont typeface="Courier New"/>
              <a:buChar char="o"/>
              <a:defRPr>
                <a:latin typeface="Proxima Nova"/>
                <a:ea typeface="Proxima Nova"/>
                <a:cs typeface="Proxima Nova"/>
                <a:sym typeface="Proxima Nova"/>
              </a:defRPr>
            </a:lvl3pPr>
            <a:lvl4pPr marL="1828800" lvl="3" indent="-317500" algn="l">
              <a:lnSpc>
                <a:spcPct val="90000"/>
              </a:lnSpc>
              <a:spcBef>
                <a:spcPts val="500"/>
              </a:spcBef>
              <a:spcAft>
                <a:spcPts val="0"/>
              </a:spcAft>
              <a:buClr>
                <a:schemeClr val="dk1"/>
              </a:buClr>
              <a:buSzPts val="1400"/>
              <a:buFont typeface="Arial"/>
              <a:buChar char="•"/>
              <a:defRPr>
                <a:latin typeface="Proxima Nova"/>
                <a:ea typeface="Proxima Nova"/>
                <a:cs typeface="Proxima Nova"/>
                <a:sym typeface="Proxima Nova"/>
              </a:defRPr>
            </a:lvl4pPr>
            <a:lvl5pPr marL="2286000" lvl="4" indent="-317500" algn="l">
              <a:lnSpc>
                <a:spcPct val="90000"/>
              </a:lnSpc>
              <a:spcBef>
                <a:spcPts val="500"/>
              </a:spcBef>
              <a:spcAft>
                <a:spcPts val="0"/>
              </a:spcAft>
              <a:buClr>
                <a:schemeClr val="dk1"/>
              </a:buClr>
              <a:buSzPts val="1400"/>
              <a:buFont typeface="Noto Sans Symbols"/>
              <a:buChar char="▪"/>
              <a:defRPr>
                <a:latin typeface="Proxima Nova"/>
                <a:ea typeface="Proxima Nova"/>
                <a:cs typeface="Proxima Nova"/>
                <a:sym typeface="Proxima Nova"/>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g21754d1446a_1_16"/>
          <p:cNvSpPr txBox="1">
            <a:spLocks noGrp="1"/>
          </p:cNvSpPr>
          <p:nvPr>
            <p:ph type="dt" idx="10"/>
          </p:nvPr>
        </p:nvSpPr>
        <p:spPr>
          <a:xfrm>
            <a:off x="7626767" y="6356349"/>
            <a:ext cx="2743200" cy="365125"/>
          </a:xfrm>
          <a:prstGeom prst="rect">
            <a:avLst/>
          </a:prstGeom>
          <a:noFill/>
          <a:ln>
            <a:noFill/>
          </a:ln>
        </p:spPr>
        <p:txBody>
          <a:bodyPr spcFirstLastPara="1" wrap="square" lIns="91425" tIns="45700" rIns="91425" bIns="4570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g21754d1446a_1_16"/>
          <p:cNvSpPr txBox="1">
            <a:spLocks noGrp="1"/>
          </p:cNvSpPr>
          <p:nvPr>
            <p:ph type="ftr" idx="11"/>
          </p:nvPr>
        </p:nvSpPr>
        <p:spPr>
          <a:xfrm>
            <a:off x="1269150" y="6356350"/>
            <a:ext cx="6136362" cy="365125"/>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g21754d1446a_1_16"/>
          <p:cNvSpPr txBox="1">
            <a:spLocks noGrp="1"/>
          </p:cNvSpPr>
          <p:nvPr>
            <p:ph type="sldNum" idx="12"/>
          </p:nvPr>
        </p:nvSpPr>
        <p:spPr>
          <a:xfrm>
            <a:off x="10497564" y="6356350"/>
            <a:ext cx="856235" cy="365125"/>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roxima Nova"/>
                <a:ea typeface="Proxima Nova"/>
                <a:cs typeface="Proxima Nova"/>
                <a:sym typeface="Proxima Nova"/>
              </a:defRPr>
            </a:lvl9pPr>
          </a:lstStyle>
          <a:p>
            <a:pPr marL="0" lvl="0" indent="0" algn="r" rtl="0">
              <a:spcBef>
                <a:spcPts val="0"/>
              </a:spcBef>
              <a:spcAft>
                <a:spcPts val="0"/>
              </a:spcAft>
              <a:buNone/>
            </a:pPr>
            <a:r>
              <a:rPr lang="en-US"/>
              <a:t>| </a:t>
            </a: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g21754d1446a_1_2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6000"/>
              <a:buFont typeface="Proxima Nova"/>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g21754d1446a_1_2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4" name="Google Shape;34;g21754d1446a_1_29"/>
          <p:cNvSpPr txBox="1">
            <a:spLocks noGrp="1"/>
          </p:cNvSpPr>
          <p:nvPr>
            <p:ph type="dt" idx="10"/>
          </p:nvPr>
        </p:nvSpPr>
        <p:spPr>
          <a:xfrm>
            <a:off x="7626767" y="6356349"/>
            <a:ext cx="2743200" cy="365125"/>
          </a:xfrm>
          <a:prstGeom prst="rect">
            <a:avLst/>
          </a:prstGeom>
          <a:noFill/>
          <a:ln>
            <a:noFill/>
          </a:ln>
        </p:spPr>
        <p:txBody>
          <a:bodyPr spcFirstLastPara="1" wrap="square" lIns="91425" tIns="45700" rIns="91425" bIns="4570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g21754d1446a_1_29"/>
          <p:cNvSpPr txBox="1">
            <a:spLocks noGrp="1"/>
          </p:cNvSpPr>
          <p:nvPr>
            <p:ph type="ftr" idx="11"/>
          </p:nvPr>
        </p:nvSpPr>
        <p:spPr>
          <a:xfrm>
            <a:off x="1269150" y="6356350"/>
            <a:ext cx="6136362" cy="365125"/>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g21754d1446a_1_29"/>
          <p:cNvSpPr txBox="1">
            <a:spLocks noGrp="1"/>
          </p:cNvSpPr>
          <p:nvPr>
            <p:ph type="sldNum" idx="12"/>
          </p:nvPr>
        </p:nvSpPr>
        <p:spPr>
          <a:xfrm>
            <a:off x="10497564" y="6356350"/>
            <a:ext cx="856235" cy="365125"/>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roxima Nova"/>
                <a:ea typeface="Proxima Nova"/>
                <a:cs typeface="Proxima Nova"/>
                <a:sym typeface="Proxima Nova"/>
              </a:defRPr>
            </a:lvl9pPr>
          </a:lstStyle>
          <a:p>
            <a:pPr marL="0" lvl="0" indent="0" algn="r" rtl="0">
              <a:spcBef>
                <a:spcPts val="0"/>
              </a:spcBef>
              <a:spcAft>
                <a:spcPts val="0"/>
              </a:spcAft>
              <a:buNone/>
            </a:pPr>
            <a:r>
              <a:rPr lang="en-US"/>
              <a:t>| </a:t>
            </a: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g21754d1446a_1_22"/>
          <p:cNvSpPr txBox="1">
            <a:spLocks noGrp="1"/>
          </p:cNvSpPr>
          <p:nvPr>
            <p:ph type="title"/>
          </p:nvPr>
        </p:nvSpPr>
        <p:spPr>
          <a:xfrm>
            <a:off x="228599" y="312737"/>
            <a:ext cx="11125199"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4000"/>
              <a:buFont typeface="Proxima Nova"/>
              <a:buNone/>
              <a:defRPr>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g21754d1446a_1_22"/>
          <p:cNvSpPr txBox="1">
            <a:spLocks noGrp="1"/>
          </p:cNvSpPr>
          <p:nvPr>
            <p:ph type="body" idx="1"/>
          </p:nvPr>
        </p:nvSpPr>
        <p:spPr>
          <a:xfrm>
            <a:off x="228600" y="1752600"/>
            <a:ext cx="5415844" cy="4066061"/>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000"/>
              </a:spcBef>
              <a:spcAft>
                <a:spcPts val="0"/>
              </a:spcAft>
              <a:buClr>
                <a:schemeClr val="dk1"/>
              </a:buClr>
              <a:buSzPts val="2000"/>
              <a:buFont typeface="Noto Sans Symbols"/>
              <a:buChar char="▪"/>
              <a:defRPr/>
            </a:lvl1pPr>
            <a:lvl2pPr marL="914400" lvl="1" indent="-342900" algn="l">
              <a:lnSpc>
                <a:spcPct val="90000"/>
              </a:lnSpc>
              <a:spcBef>
                <a:spcPts val="500"/>
              </a:spcBef>
              <a:spcAft>
                <a:spcPts val="0"/>
              </a:spcAft>
              <a:buClr>
                <a:schemeClr val="dk1"/>
              </a:buClr>
              <a:buSzPts val="1800"/>
              <a:buFont typeface="Proxima Nova"/>
              <a:buChar char="−"/>
              <a:defRPr/>
            </a:lvl2pPr>
            <a:lvl3pPr marL="1371600" lvl="2" indent="-330200" algn="l">
              <a:lnSpc>
                <a:spcPct val="90000"/>
              </a:lnSpc>
              <a:spcBef>
                <a:spcPts val="500"/>
              </a:spcBef>
              <a:spcAft>
                <a:spcPts val="0"/>
              </a:spcAft>
              <a:buClr>
                <a:schemeClr val="dk1"/>
              </a:buClr>
              <a:buSzPts val="1600"/>
              <a:buFont typeface="Courier New"/>
              <a:buChar char="o"/>
              <a:defRPr/>
            </a:lvl3pPr>
            <a:lvl4pPr marL="1828800" lvl="3" indent="-317500" algn="l">
              <a:lnSpc>
                <a:spcPct val="90000"/>
              </a:lnSpc>
              <a:spcBef>
                <a:spcPts val="500"/>
              </a:spcBef>
              <a:spcAft>
                <a:spcPts val="0"/>
              </a:spcAft>
              <a:buClr>
                <a:schemeClr val="dk1"/>
              </a:buClr>
              <a:buSzPts val="1400"/>
              <a:buFont typeface="Arial"/>
              <a:buChar char="•"/>
              <a:defRPr/>
            </a:lvl4pPr>
            <a:lvl5pPr marL="2286000" lvl="4" indent="-317500" algn="l">
              <a:lnSpc>
                <a:spcPct val="90000"/>
              </a:lnSpc>
              <a:spcBef>
                <a:spcPts val="500"/>
              </a:spcBef>
              <a:spcAft>
                <a:spcPts val="0"/>
              </a:spcAft>
              <a:buClr>
                <a:schemeClr val="dk1"/>
              </a:buClr>
              <a:buSzPts val="1400"/>
              <a:buFont typeface="Noto Sans Symbols"/>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g21754d1446a_1_22"/>
          <p:cNvSpPr txBox="1">
            <a:spLocks noGrp="1"/>
          </p:cNvSpPr>
          <p:nvPr>
            <p:ph type="body" idx="2"/>
          </p:nvPr>
        </p:nvSpPr>
        <p:spPr>
          <a:xfrm>
            <a:off x="5937955" y="1752601"/>
            <a:ext cx="5415844" cy="4066060"/>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000"/>
              </a:spcBef>
              <a:spcAft>
                <a:spcPts val="0"/>
              </a:spcAft>
              <a:buClr>
                <a:schemeClr val="dk1"/>
              </a:buClr>
              <a:buSzPts val="2000"/>
              <a:buFont typeface="Noto Sans Symbols"/>
              <a:buChar char="▪"/>
              <a:defRPr/>
            </a:lvl1pPr>
            <a:lvl2pPr marL="914400" lvl="1" indent="-342900" algn="l">
              <a:lnSpc>
                <a:spcPct val="90000"/>
              </a:lnSpc>
              <a:spcBef>
                <a:spcPts val="500"/>
              </a:spcBef>
              <a:spcAft>
                <a:spcPts val="0"/>
              </a:spcAft>
              <a:buClr>
                <a:schemeClr val="dk1"/>
              </a:buClr>
              <a:buSzPts val="1800"/>
              <a:buFont typeface="Proxima Nova"/>
              <a:buChar char="−"/>
              <a:defRPr/>
            </a:lvl2pPr>
            <a:lvl3pPr marL="1371600" lvl="2" indent="-330200" algn="l">
              <a:lnSpc>
                <a:spcPct val="90000"/>
              </a:lnSpc>
              <a:spcBef>
                <a:spcPts val="500"/>
              </a:spcBef>
              <a:spcAft>
                <a:spcPts val="0"/>
              </a:spcAft>
              <a:buClr>
                <a:schemeClr val="dk1"/>
              </a:buClr>
              <a:buSzPts val="1600"/>
              <a:buFont typeface="Courier New"/>
              <a:buChar char="o"/>
              <a:defRPr/>
            </a:lvl3pPr>
            <a:lvl4pPr marL="1828800" lvl="3" indent="-317500" algn="l">
              <a:lnSpc>
                <a:spcPct val="90000"/>
              </a:lnSpc>
              <a:spcBef>
                <a:spcPts val="500"/>
              </a:spcBef>
              <a:spcAft>
                <a:spcPts val="0"/>
              </a:spcAft>
              <a:buClr>
                <a:schemeClr val="dk1"/>
              </a:buClr>
              <a:buSzPts val="1400"/>
              <a:buFont typeface="Arial"/>
              <a:buChar char="•"/>
              <a:defRPr/>
            </a:lvl4pPr>
            <a:lvl5pPr marL="2286000" lvl="4" indent="-317500" algn="l">
              <a:lnSpc>
                <a:spcPct val="90000"/>
              </a:lnSpc>
              <a:spcBef>
                <a:spcPts val="500"/>
              </a:spcBef>
              <a:spcAft>
                <a:spcPts val="0"/>
              </a:spcAft>
              <a:buClr>
                <a:schemeClr val="dk1"/>
              </a:buClr>
              <a:buSzPts val="1400"/>
              <a:buFont typeface="Noto Sans Symbols"/>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g21754d1446a_1_22"/>
          <p:cNvSpPr txBox="1">
            <a:spLocks noGrp="1"/>
          </p:cNvSpPr>
          <p:nvPr>
            <p:ph type="dt" idx="10"/>
          </p:nvPr>
        </p:nvSpPr>
        <p:spPr>
          <a:xfrm>
            <a:off x="7626767" y="6356349"/>
            <a:ext cx="2743200" cy="365125"/>
          </a:xfrm>
          <a:prstGeom prst="rect">
            <a:avLst/>
          </a:prstGeom>
          <a:noFill/>
          <a:ln>
            <a:noFill/>
          </a:ln>
        </p:spPr>
        <p:txBody>
          <a:bodyPr spcFirstLastPara="1" wrap="square" lIns="91425" tIns="45700" rIns="91425" bIns="4570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g21754d1446a_1_22"/>
          <p:cNvSpPr txBox="1">
            <a:spLocks noGrp="1"/>
          </p:cNvSpPr>
          <p:nvPr>
            <p:ph type="ftr" idx="11"/>
          </p:nvPr>
        </p:nvSpPr>
        <p:spPr>
          <a:xfrm>
            <a:off x="1269150" y="6356350"/>
            <a:ext cx="6136362" cy="365125"/>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g21754d1446a_1_22"/>
          <p:cNvSpPr txBox="1">
            <a:spLocks noGrp="1"/>
          </p:cNvSpPr>
          <p:nvPr>
            <p:ph type="sldNum" idx="12"/>
          </p:nvPr>
        </p:nvSpPr>
        <p:spPr>
          <a:xfrm>
            <a:off x="10497564" y="6356350"/>
            <a:ext cx="856235" cy="365125"/>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roxima Nova"/>
                <a:ea typeface="Proxima Nova"/>
                <a:cs typeface="Proxima Nova"/>
                <a:sym typeface="Proxima Nova"/>
              </a:defRPr>
            </a:lvl9pPr>
          </a:lstStyle>
          <a:p>
            <a:pPr marL="0" lvl="0" indent="0" algn="r" rtl="0">
              <a:spcBef>
                <a:spcPts val="0"/>
              </a:spcBef>
              <a:spcAft>
                <a:spcPts val="0"/>
              </a:spcAft>
              <a:buNone/>
            </a:pPr>
            <a:r>
              <a:rPr lang="en-US"/>
              <a:t>| </a:t>
            </a: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Section Header Layout 2">
  <p:cSld name="Section Header Layout 2">
    <p:bg>
      <p:bgPr>
        <a:blipFill>
          <a:blip r:embed="rId2">
            <a:alphaModFix amt="9000"/>
          </a:blip>
          <a:stretch>
            <a:fillRect/>
          </a:stretch>
        </a:blipFill>
        <a:effectLst/>
      </p:bgPr>
    </p:bg>
    <p:spTree>
      <p:nvGrpSpPr>
        <p:cNvPr id="1" name="Shape 53"/>
        <p:cNvGrpSpPr/>
        <p:nvPr/>
      </p:nvGrpSpPr>
      <p:grpSpPr>
        <a:xfrm>
          <a:off x="0" y="0"/>
          <a:ext cx="0" cy="0"/>
          <a:chOff x="0" y="0"/>
          <a:chExt cx="0" cy="0"/>
        </a:xfrm>
      </p:grpSpPr>
      <p:sp>
        <p:nvSpPr>
          <p:cNvPr id="54" name="Google Shape;54;g21754d1446a_1_44"/>
          <p:cNvSpPr/>
          <p:nvPr/>
        </p:nvSpPr>
        <p:spPr>
          <a:xfrm>
            <a:off x="0" y="952107"/>
            <a:ext cx="12192000" cy="4769963"/>
          </a:xfrm>
          <a:prstGeom prst="rect">
            <a:avLst/>
          </a:prstGeom>
          <a:solidFill>
            <a:schemeClr val="accent1"/>
          </a:solidFill>
          <a:ln w="12700" cap="flat" cmpd="sng">
            <a:solidFill>
              <a:srgbClr val="1B305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roxima Nova"/>
              <a:ea typeface="Proxima Nova"/>
              <a:cs typeface="Proxima Nova"/>
              <a:sym typeface="Proxima Nova"/>
            </a:endParaRPr>
          </a:p>
        </p:txBody>
      </p:sp>
      <p:sp>
        <p:nvSpPr>
          <p:cNvPr id="55" name="Google Shape;55;g21754d1446a_1_44"/>
          <p:cNvSpPr txBox="1">
            <a:spLocks noGrp="1"/>
          </p:cNvSpPr>
          <p:nvPr>
            <p:ph type="ctrTitle"/>
          </p:nvPr>
        </p:nvSpPr>
        <p:spPr>
          <a:xfrm>
            <a:off x="280259" y="3406926"/>
            <a:ext cx="9144000" cy="216194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6000"/>
              <a:buFont typeface="Proxima Nova"/>
              <a:buNone/>
              <a:defRPr sz="6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56" name="Google Shape;56;g21754d1446a_1_44"/>
          <p:cNvPicPr preferRelativeResize="0"/>
          <p:nvPr/>
        </p:nvPicPr>
        <p:blipFill rotWithShape="1">
          <a:blip r:embed="rId3">
            <a:alphaModFix/>
          </a:blip>
          <a:srcRect l="15326" r="13661" b="9039"/>
          <a:stretch/>
        </p:blipFill>
        <p:spPr>
          <a:xfrm>
            <a:off x="280259" y="5931981"/>
            <a:ext cx="878264" cy="811719"/>
          </a:xfrm>
          <a:prstGeom prst="rect">
            <a:avLst/>
          </a:prstGeom>
          <a:noFill/>
          <a:ln>
            <a:noFill/>
          </a:ln>
        </p:spPr>
      </p:pic>
      <p:sp>
        <p:nvSpPr>
          <p:cNvPr id="57" name="Google Shape;57;g21754d1446a_1_44"/>
          <p:cNvSpPr/>
          <p:nvPr/>
        </p:nvSpPr>
        <p:spPr>
          <a:xfrm>
            <a:off x="0" y="5727566"/>
            <a:ext cx="12192000" cy="45719"/>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roxima Nova"/>
              <a:ea typeface="Proxima Nova"/>
              <a:cs typeface="Proxima Nova"/>
              <a:sym typeface="Proxima Nova"/>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63"/>
        <p:cNvGrpSpPr/>
        <p:nvPr/>
      </p:nvGrpSpPr>
      <p:grpSpPr>
        <a:xfrm>
          <a:off x="0" y="0"/>
          <a:ext cx="0" cy="0"/>
          <a:chOff x="0" y="0"/>
          <a:chExt cx="0" cy="0"/>
        </a:xfrm>
      </p:grpSpPr>
      <p:sp>
        <p:nvSpPr>
          <p:cNvPr id="64" name="Google Shape;64;g21754d1446a_1_54"/>
          <p:cNvSpPr txBox="1">
            <a:spLocks noGrp="1"/>
          </p:cNvSpPr>
          <p:nvPr>
            <p:ph type="dt" idx="10"/>
          </p:nvPr>
        </p:nvSpPr>
        <p:spPr>
          <a:xfrm>
            <a:off x="7626767" y="6356349"/>
            <a:ext cx="2743200" cy="365125"/>
          </a:xfrm>
          <a:prstGeom prst="rect">
            <a:avLst/>
          </a:prstGeom>
          <a:noFill/>
          <a:ln>
            <a:noFill/>
          </a:ln>
        </p:spPr>
        <p:txBody>
          <a:bodyPr spcFirstLastPara="1" wrap="square" lIns="91425" tIns="45700" rIns="91425" bIns="4570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g21754d1446a_1_54"/>
          <p:cNvSpPr txBox="1">
            <a:spLocks noGrp="1"/>
          </p:cNvSpPr>
          <p:nvPr>
            <p:ph type="ftr" idx="11"/>
          </p:nvPr>
        </p:nvSpPr>
        <p:spPr>
          <a:xfrm>
            <a:off x="1269150" y="6356350"/>
            <a:ext cx="6136362" cy="365125"/>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g21754d1446a_1_54"/>
          <p:cNvSpPr txBox="1">
            <a:spLocks noGrp="1"/>
          </p:cNvSpPr>
          <p:nvPr>
            <p:ph type="sldNum" idx="12"/>
          </p:nvPr>
        </p:nvSpPr>
        <p:spPr>
          <a:xfrm>
            <a:off x="10497564" y="6356350"/>
            <a:ext cx="856235" cy="365125"/>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roxima Nova"/>
                <a:ea typeface="Proxima Nova"/>
                <a:cs typeface="Proxima Nova"/>
                <a:sym typeface="Proxima Nova"/>
              </a:defRPr>
            </a:lvl9pPr>
          </a:lstStyle>
          <a:p>
            <a:pPr marL="0" lvl="0" indent="0" algn="r" rtl="0">
              <a:spcBef>
                <a:spcPts val="0"/>
              </a:spcBef>
              <a:spcAft>
                <a:spcPts val="0"/>
              </a:spcAft>
              <a:buNone/>
            </a:pPr>
            <a:r>
              <a:rPr lang="en-US"/>
              <a:t>| </a:t>
            </a:r>
            <a:fld id="{00000000-1234-1234-1234-123412341234}" type="slidenum">
              <a:rPr lang="en-US"/>
              <a:t>‹#›</a:t>
            </a:fld>
            <a:endParaRPr/>
          </a:p>
        </p:txBody>
      </p:sp>
      <p:sp>
        <p:nvSpPr>
          <p:cNvPr id="67" name="Google Shape;67;g21754d1446a_1_54"/>
          <p:cNvSpPr txBox="1">
            <a:spLocks noGrp="1"/>
          </p:cNvSpPr>
          <p:nvPr>
            <p:ph type="title"/>
          </p:nvPr>
        </p:nvSpPr>
        <p:spPr>
          <a:xfrm>
            <a:off x="246038" y="273148"/>
            <a:ext cx="10515600" cy="134361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68"/>
        <p:cNvGrpSpPr/>
        <p:nvPr/>
      </p:nvGrpSpPr>
      <p:grpSpPr>
        <a:xfrm>
          <a:off x="0" y="0"/>
          <a:ext cx="0" cy="0"/>
          <a:chOff x="0" y="0"/>
          <a:chExt cx="0" cy="0"/>
        </a:xfrm>
      </p:grpSpPr>
      <p:sp>
        <p:nvSpPr>
          <p:cNvPr id="69" name="Google Shape;69;g21754d1446a_1_59"/>
          <p:cNvSpPr txBox="1">
            <a:spLocks noGrp="1"/>
          </p:cNvSpPr>
          <p:nvPr>
            <p:ph type="body" idx="1"/>
          </p:nvPr>
        </p:nvSpPr>
        <p:spPr>
          <a:xfrm>
            <a:off x="4589438" y="1752601"/>
            <a:ext cx="6172200" cy="3881420"/>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Font typeface="Noto Sans Symbols"/>
              <a:buChar char="▪"/>
              <a:defRPr sz="2400"/>
            </a:lvl1pPr>
            <a:lvl2pPr marL="914400" lvl="1" indent="-355600" algn="l">
              <a:lnSpc>
                <a:spcPct val="90000"/>
              </a:lnSpc>
              <a:spcBef>
                <a:spcPts val="500"/>
              </a:spcBef>
              <a:spcAft>
                <a:spcPts val="0"/>
              </a:spcAft>
              <a:buClr>
                <a:schemeClr val="dk1"/>
              </a:buClr>
              <a:buSzPts val="2000"/>
              <a:buFont typeface="Proxima Nova"/>
              <a:buChar char="−"/>
              <a:defRPr sz="2000"/>
            </a:lvl2pPr>
            <a:lvl3pPr marL="1371600" lvl="2" indent="-342900" algn="l">
              <a:lnSpc>
                <a:spcPct val="90000"/>
              </a:lnSpc>
              <a:spcBef>
                <a:spcPts val="500"/>
              </a:spcBef>
              <a:spcAft>
                <a:spcPts val="0"/>
              </a:spcAft>
              <a:buClr>
                <a:schemeClr val="dk1"/>
              </a:buClr>
              <a:buSzPts val="1800"/>
              <a:buFont typeface="Courier New"/>
              <a:buChar char="o"/>
              <a:defRPr sz="1800"/>
            </a:lvl3pPr>
            <a:lvl4pPr marL="1828800" lvl="3" indent="-330200" algn="l">
              <a:lnSpc>
                <a:spcPct val="90000"/>
              </a:lnSpc>
              <a:spcBef>
                <a:spcPts val="500"/>
              </a:spcBef>
              <a:spcAft>
                <a:spcPts val="0"/>
              </a:spcAft>
              <a:buClr>
                <a:schemeClr val="dk1"/>
              </a:buClr>
              <a:buSzPts val="1600"/>
              <a:buFont typeface="Arial"/>
              <a:buChar char="•"/>
              <a:defRPr sz="1600"/>
            </a:lvl4pPr>
            <a:lvl5pPr marL="2286000" lvl="4" indent="-330200" algn="l">
              <a:lnSpc>
                <a:spcPct val="90000"/>
              </a:lnSpc>
              <a:spcBef>
                <a:spcPts val="500"/>
              </a:spcBef>
              <a:spcAft>
                <a:spcPts val="0"/>
              </a:spcAft>
              <a:buClr>
                <a:schemeClr val="dk1"/>
              </a:buClr>
              <a:buSzPts val="1600"/>
              <a:buFont typeface="Noto Sans Symbols"/>
              <a:buChar char="▪"/>
              <a:defRPr sz="16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70" name="Google Shape;70;g21754d1446a_1_59"/>
          <p:cNvSpPr txBox="1">
            <a:spLocks noGrp="1"/>
          </p:cNvSpPr>
          <p:nvPr>
            <p:ph type="body" idx="2"/>
          </p:nvPr>
        </p:nvSpPr>
        <p:spPr>
          <a:xfrm>
            <a:off x="244449" y="1752600"/>
            <a:ext cx="3932237" cy="388142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1" name="Google Shape;71;g21754d1446a_1_59"/>
          <p:cNvSpPr txBox="1">
            <a:spLocks noGrp="1"/>
          </p:cNvSpPr>
          <p:nvPr>
            <p:ph type="dt" idx="10"/>
          </p:nvPr>
        </p:nvSpPr>
        <p:spPr>
          <a:xfrm>
            <a:off x="7626767" y="6356349"/>
            <a:ext cx="2743200" cy="365125"/>
          </a:xfrm>
          <a:prstGeom prst="rect">
            <a:avLst/>
          </a:prstGeom>
          <a:noFill/>
          <a:ln>
            <a:noFill/>
          </a:ln>
        </p:spPr>
        <p:txBody>
          <a:bodyPr spcFirstLastPara="1" wrap="square" lIns="91425" tIns="45700" rIns="91425" bIns="4570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g21754d1446a_1_59"/>
          <p:cNvSpPr txBox="1">
            <a:spLocks noGrp="1"/>
          </p:cNvSpPr>
          <p:nvPr>
            <p:ph type="ftr" idx="11"/>
          </p:nvPr>
        </p:nvSpPr>
        <p:spPr>
          <a:xfrm>
            <a:off x="1269150" y="6356350"/>
            <a:ext cx="6136362" cy="365125"/>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g21754d1446a_1_59"/>
          <p:cNvSpPr txBox="1">
            <a:spLocks noGrp="1"/>
          </p:cNvSpPr>
          <p:nvPr>
            <p:ph type="sldNum" idx="12"/>
          </p:nvPr>
        </p:nvSpPr>
        <p:spPr>
          <a:xfrm>
            <a:off x="10497564" y="6356350"/>
            <a:ext cx="856235" cy="365125"/>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roxima Nova"/>
                <a:ea typeface="Proxima Nova"/>
                <a:cs typeface="Proxima Nova"/>
                <a:sym typeface="Proxima Nova"/>
              </a:defRPr>
            </a:lvl9pPr>
          </a:lstStyle>
          <a:p>
            <a:pPr marL="0" lvl="0" indent="0" algn="r" rtl="0">
              <a:spcBef>
                <a:spcPts val="0"/>
              </a:spcBef>
              <a:spcAft>
                <a:spcPts val="0"/>
              </a:spcAft>
              <a:buNone/>
            </a:pPr>
            <a:r>
              <a:rPr lang="en-US"/>
              <a:t>| </a:t>
            </a:r>
            <a:fld id="{00000000-1234-1234-1234-123412341234}" type="slidenum">
              <a:rPr lang="en-US"/>
              <a:t>‹#›</a:t>
            </a:fld>
            <a:endParaRPr/>
          </a:p>
        </p:txBody>
      </p:sp>
      <p:sp>
        <p:nvSpPr>
          <p:cNvPr id="74" name="Google Shape;74;g21754d1446a_1_59"/>
          <p:cNvSpPr txBox="1">
            <a:spLocks noGrp="1"/>
          </p:cNvSpPr>
          <p:nvPr>
            <p:ph type="title"/>
          </p:nvPr>
        </p:nvSpPr>
        <p:spPr>
          <a:xfrm>
            <a:off x="246038" y="273148"/>
            <a:ext cx="10515600" cy="134361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75"/>
        <p:cNvGrpSpPr/>
        <p:nvPr/>
      </p:nvGrpSpPr>
      <p:grpSpPr>
        <a:xfrm>
          <a:off x="0" y="0"/>
          <a:ext cx="0" cy="0"/>
          <a:chOff x="0" y="0"/>
          <a:chExt cx="0" cy="0"/>
        </a:xfrm>
      </p:grpSpPr>
      <p:sp>
        <p:nvSpPr>
          <p:cNvPr id="76" name="Google Shape;76;g21754d1446a_1_66"/>
          <p:cNvSpPr>
            <a:spLocks noGrp="1"/>
          </p:cNvSpPr>
          <p:nvPr>
            <p:ph type="pic" idx="2"/>
          </p:nvPr>
        </p:nvSpPr>
        <p:spPr>
          <a:xfrm>
            <a:off x="4591026" y="1752600"/>
            <a:ext cx="6172200" cy="3882316"/>
          </a:xfrm>
          <a:prstGeom prst="rect">
            <a:avLst/>
          </a:prstGeom>
          <a:noFill/>
          <a:ln>
            <a:noFill/>
          </a:ln>
        </p:spPr>
      </p:sp>
      <p:sp>
        <p:nvSpPr>
          <p:cNvPr id="77" name="Google Shape;77;g21754d1446a_1_66"/>
          <p:cNvSpPr txBox="1">
            <a:spLocks noGrp="1"/>
          </p:cNvSpPr>
          <p:nvPr>
            <p:ph type="body" idx="1"/>
          </p:nvPr>
        </p:nvSpPr>
        <p:spPr>
          <a:xfrm>
            <a:off x="246038" y="1752600"/>
            <a:ext cx="3932237" cy="388538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8" name="Google Shape;78;g21754d1446a_1_66"/>
          <p:cNvSpPr txBox="1">
            <a:spLocks noGrp="1"/>
          </p:cNvSpPr>
          <p:nvPr>
            <p:ph type="dt" idx="10"/>
          </p:nvPr>
        </p:nvSpPr>
        <p:spPr>
          <a:xfrm>
            <a:off x="7626767" y="6356349"/>
            <a:ext cx="2743200" cy="365125"/>
          </a:xfrm>
          <a:prstGeom prst="rect">
            <a:avLst/>
          </a:prstGeom>
          <a:noFill/>
          <a:ln>
            <a:noFill/>
          </a:ln>
        </p:spPr>
        <p:txBody>
          <a:bodyPr spcFirstLastPara="1" wrap="square" lIns="91425" tIns="45700" rIns="91425" bIns="4570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g21754d1446a_1_66"/>
          <p:cNvSpPr txBox="1">
            <a:spLocks noGrp="1"/>
          </p:cNvSpPr>
          <p:nvPr>
            <p:ph type="ftr" idx="11"/>
          </p:nvPr>
        </p:nvSpPr>
        <p:spPr>
          <a:xfrm>
            <a:off x="1269150" y="6356350"/>
            <a:ext cx="6136362" cy="365125"/>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g21754d1446a_1_66"/>
          <p:cNvSpPr txBox="1">
            <a:spLocks noGrp="1"/>
          </p:cNvSpPr>
          <p:nvPr>
            <p:ph type="sldNum" idx="12"/>
          </p:nvPr>
        </p:nvSpPr>
        <p:spPr>
          <a:xfrm>
            <a:off x="10497564" y="6356350"/>
            <a:ext cx="856235" cy="365125"/>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roxima Nova"/>
                <a:ea typeface="Proxima Nova"/>
                <a:cs typeface="Proxima Nova"/>
                <a:sym typeface="Proxima Nova"/>
              </a:defRPr>
            </a:lvl9pPr>
          </a:lstStyle>
          <a:p>
            <a:pPr marL="0" lvl="0" indent="0" algn="r" rtl="0">
              <a:spcBef>
                <a:spcPts val="0"/>
              </a:spcBef>
              <a:spcAft>
                <a:spcPts val="0"/>
              </a:spcAft>
              <a:buNone/>
            </a:pPr>
            <a:r>
              <a:rPr lang="en-US"/>
              <a:t>| </a:t>
            </a:r>
            <a:fld id="{00000000-1234-1234-1234-123412341234}" type="slidenum">
              <a:rPr lang="en-US"/>
              <a:t>‹#›</a:t>
            </a:fld>
            <a:endParaRPr/>
          </a:p>
        </p:txBody>
      </p:sp>
      <p:sp>
        <p:nvSpPr>
          <p:cNvPr id="81" name="Google Shape;81;g21754d1446a_1_66"/>
          <p:cNvSpPr txBox="1">
            <a:spLocks noGrp="1"/>
          </p:cNvSpPr>
          <p:nvPr>
            <p:ph type="title"/>
          </p:nvPr>
        </p:nvSpPr>
        <p:spPr>
          <a:xfrm>
            <a:off x="246038" y="273148"/>
            <a:ext cx="10515600" cy="134361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1_Title and Content">
    <p:spTree>
      <p:nvGrpSpPr>
        <p:cNvPr id="1" name=""/>
        <p:cNvGrpSpPr/>
        <p:nvPr/>
      </p:nvGrpSpPr>
      <p:grpSpPr>
        <a:xfrm>
          <a:off x="0" y="0"/>
          <a:ext cx="0" cy="0"/>
          <a:chOff x="0" y="0"/>
          <a:chExt cx="0" cy="0"/>
        </a:xfrm>
      </p:grpSpPr>
      <p:sp>
        <p:nvSpPr>
          <p:cNvPr id="26" name="Rectangle 3"/>
          <p:cNvSpPr/>
          <p:nvPr/>
        </p:nvSpPr>
        <p:spPr>
          <a:xfrm>
            <a:off x="-2" y="6049342"/>
            <a:ext cx="12219971" cy="808659"/>
          </a:xfrm>
          <a:prstGeom prst="rect">
            <a:avLst/>
          </a:prstGeom>
          <a:solidFill>
            <a:srgbClr val="041E42"/>
          </a:solidFill>
          <a:ln>
            <a:solidFill>
              <a:srgbClr val="003A79"/>
            </a:solidFill>
          </a:ln>
          <a:effectLst>
            <a:outerShdw blurRad="38100" dist="23000" dir="5400000" rotWithShape="0">
              <a:srgbClr val="000000">
                <a:alpha val="35000"/>
              </a:srgbClr>
            </a:outerShdw>
          </a:effectLst>
        </p:spPr>
        <p:txBody>
          <a:bodyPr lIns="45719" rIns="45719" anchor="ctr"/>
          <a:lstStyle/>
          <a:p>
            <a:pPr algn="ctr">
              <a:defRPr>
                <a:solidFill>
                  <a:srgbClr val="FFFFFF"/>
                </a:solidFill>
              </a:defRPr>
            </a:pPr>
            <a:endParaRPr sz="1400"/>
          </a:p>
        </p:txBody>
      </p:sp>
      <p:pic>
        <p:nvPicPr>
          <p:cNvPr id="27" name="Picture 4" descr="Picture 4"/>
          <p:cNvPicPr>
            <a:picLocks noChangeAspect="1"/>
          </p:cNvPicPr>
          <p:nvPr/>
        </p:nvPicPr>
        <p:blipFill>
          <a:blip r:embed="rId2"/>
          <a:stretch>
            <a:fillRect/>
          </a:stretch>
        </p:blipFill>
        <p:spPr>
          <a:xfrm>
            <a:off x="6003454" y="6244966"/>
            <a:ext cx="5772864" cy="365126"/>
          </a:xfrm>
          <a:prstGeom prst="rect">
            <a:avLst/>
          </a:prstGeom>
          <a:ln w="12700">
            <a:miter lim="400000"/>
          </a:ln>
        </p:spPr>
      </p:pic>
      <p:sp>
        <p:nvSpPr>
          <p:cNvPr id="28" name="Rectangle 6"/>
          <p:cNvSpPr/>
          <p:nvPr/>
        </p:nvSpPr>
        <p:spPr>
          <a:xfrm>
            <a:off x="-2" y="5956644"/>
            <a:ext cx="12201538" cy="92698"/>
          </a:xfrm>
          <a:prstGeom prst="rect">
            <a:avLst/>
          </a:prstGeom>
          <a:solidFill>
            <a:srgbClr val="BBBCBC"/>
          </a:solidFill>
          <a:ln w="12700">
            <a:miter lim="400000"/>
          </a:ln>
          <a:effectLst>
            <a:outerShdw blurRad="38100" dist="23000" dir="5400000" rotWithShape="0">
              <a:srgbClr val="000000">
                <a:alpha val="35000"/>
              </a:srgbClr>
            </a:outerShdw>
          </a:effectLst>
        </p:spPr>
        <p:txBody>
          <a:bodyPr lIns="45719" rIns="45719" anchor="ctr"/>
          <a:lstStyle/>
          <a:p>
            <a:pPr algn="ctr">
              <a:defRPr>
                <a:solidFill>
                  <a:srgbClr val="FFFFFF"/>
                </a:solidFill>
              </a:defRPr>
            </a:pPr>
            <a:endParaRPr sz="1400"/>
          </a:p>
        </p:txBody>
      </p:sp>
      <p:sp>
        <p:nvSpPr>
          <p:cNvPr id="29" name="Title Text"/>
          <p:cNvSpPr txBox="1">
            <a:spLocks noGrp="1"/>
          </p:cNvSpPr>
          <p:nvPr>
            <p:ph type="title"/>
          </p:nvPr>
        </p:nvSpPr>
        <p:spPr>
          <a:xfrm>
            <a:off x="284853" y="341768"/>
            <a:ext cx="11590959" cy="878968"/>
          </a:xfrm>
          <a:prstGeom prst="rect">
            <a:avLst/>
          </a:prstGeom>
        </p:spPr>
        <p:txBody>
          <a:bodyPr/>
          <a:lstStyle/>
          <a:p>
            <a:r>
              <a:t>Title Text</a:t>
            </a:r>
          </a:p>
        </p:txBody>
      </p:sp>
      <p:sp>
        <p:nvSpPr>
          <p:cNvPr id="30" name="Body Level One…"/>
          <p:cNvSpPr txBox="1">
            <a:spLocks noGrp="1"/>
          </p:cNvSpPr>
          <p:nvPr>
            <p:ph type="body" idx="1"/>
          </p:nvPr>
        </p:nvSpPr>
        <p:spPr>
          <a:xfrm>
            <a:off x="284853" y="1338867"/>
            <a:ext cx="11590959" cy="4262712"/>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xfrm>
            <a:off x="8737600" y="6172201"/>
            <a:ext cx="2844800" cy="368301"/>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176905877"/>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g21754d1446a_1_0" descr="A picture containing honeycomb, outdoor object&#10;&#10;Description automatically generated"/>
          <p:cNvPicPr preferRelativeResize="0"/>
          <p:nvPr/>
        </p:nvPicPr>
        <p:blipFill rotWithShape="1">
          <a:blip r:embed="rId11">
            <a:alphaModFix amt="35000"/>
          </a:blip>
          <a:srcRect r="9544" b="31013"/>
          <a:stretch/>
        </p:blipFill>
        <p:spPr>
          <a:xfrm>
            <a:off x="7162203" y="4155340"/>
            <a:ext cx="4910527" cy="2702660"/>
          </a:xfrm>
          <a:prstGeom prst="rect">
            <a:avLst/>
          </a:prstGeom>
          <a:noFill/>
          <a:ln>
            <a:noFill/>
          </a:ln>
        </p:spPr>
      </p:pic>
      <p:sp>
        <p:nvSpPr>
          <p:cNvPr id="11" name="Google Shape;11;g21754d1446a_1_0"/>
          <p:cNvSpPr txBox="1">
            <a:spLocks noGrp="1"/>
          </p:cNvSpPr>
          <p:nvPr>
            <p:ph type="title"/>
          </p:nvPr>
        </p:nvSpPr>
        <p:spPr>
          <a:xfrm>
            <a:off x="246038" y="273148"/>
            <a:ext cx="10515600" cy="1343617"/>
          </a:xfrm>
          <a:prstGeom prst="rect">
            <a:avLst/>
          </a:prstGeom>
          <a:noFill/>
          <a:ln>
            <a:noFill/>
          </a:ln>
        </p:spPr>
        <p:txBody>
          <a:bodyPr spcFirstLastPara="1" wrap="square" lIns="91425" tIns="45700" rIns="91425" bIns="45700" anchor="b" anchorCtr="0">
            <a:normAutofit/>
          </a:bodyPr>
          <a:lstStyle>
            <a:lvl1pPr marR="0" lvl="0" algn="l" rtl="0">
              <a:lnSpc>
                <a:spcPct val="90000"/>
              </a:lnSpc>
              <a:spcBef>
                <a:spcPts val="0"/>
              </a:spcBef>
              <a:spcAft>
                <a:spcPts val="0"/>
              </a:spcAft>
              <a:buClr>
                <a:schemeClr val="accent1"/>
              </a:buClr>
              <a:buSzPts val="4000"/>
              <a:buFont typeface="Proxima Nova"/>
              <a:buNone/>
              <a:defRPr sz="4000" b="0" i="0" u="none" strike="noStrike" cap="none">
                <a:solidFill>
                  <a:schemeClr val="accent1"/>
                </a:solidFill>
                <a:latin typeface="Proxima Nova"/>
                <a:ea typeface="Proxima Nova"/>
                <a:cs typeface="Proxima Nova"/>
                <a:sym typeface="Proxima Nov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 name="Google Shape;12;g21754d1446a_1_0"/>
          <p:cNvSpPr txBox="1">
            <a:spLocks noGrp="1"/>
          </p:cNvSpPr>
          <p:nvPr>
            <p:ph type="body" idx="1"/>
          </p:nvPr>
        </p:nvSpPr>
        <p:spPr>
          <a:xfrm>
            <a:off x="246038" y="1752600"/>
            <a:ext cx="10515600" cy="2888879"/>
          </a:xfrm>
          <a:prstGeom prst="rect">
            <a:avLst/>
          </a:prstGeom>
          <a:noFill/>
          <a:ln>
            <a:noFill/>
          </a:ln>
        </p:spPr>
        <p:txBody>
          <a:bodyPr spcFirstLastPara="1" wrap="square" lIns="91425" tIns="45700" rIns="91425" bIns="45700" anchor="t" anchorCtr="0">
            <a:normAutofit/>
          </a:bodyPr>
          <a:lstStyle>
            <a:lvl1pPr marL="457200" marR="0" lvl="0" indent="-355600" algn="l" rtl="0">
              <a:lnSpc>
                <a:spcPct val="90000"/>
              </a:lnSpc>
              <a:spcBef>
                <a:spcPts val="1000"/>
              </a:spcBef>
              <a:spcAft>
                <a:spcPts val="0"/>
              </a:spcAft>
              <a:buClr>
                <a:schemeClr val="dk1"/>
              </a:buClr>
              <a:buSzPts val="2000"/>
              <a:buFont typeface="Noto Sans Symbols"/>
              <a:buChar char="▪"/>
              <a:defRPr sz="2000" b="0" i="0" u="none" strike="noStrike" cap="none">
                <a:solidFill>
                  <a:schemeClr val="dk1"/>
                </a:solidFill>
                <a:latin typeface="Proxima Nova"/>
                <a:ea typeface="Proxima Nova"/>
                <a:cs typeface="Proxima Nova"/>
                <a:sym typeface="Proxima Nova"/>
              </a:defRPr>
            </a:lvl1pPr>
            <a:lvl2pPr marL="914400" marR="0" lvl="1" indent="-342900" algn="l" rtl="0">
              <a:lnSpc>
                <a:spcPct val="90000"/>
              </a:lnSpc>
              <a:spcBef>
                <a:spcPts val="500"/>
              </a:spcBef>
              <a:spcAft>
                <a:spcPts val="0"/>
              </a:spcAft>
              <a:buClr>
                <a:schemeClr val="dk1"/>
              </a:buClr>
              <a:buSzPts val="1800"/>
              <a:buFont typeface="Noto Sans Symbols"/>
              <a:buChar char="▪"/>
              <a:defRPr sz="1800" b="0" i="0" u="none" strike="noStrike" cap="none">
                <a:solidFill>
                  <a:schemeClr val="dk1"/>
                </a:solidFill>
                <a:latin typeface="Proxima Nova"/>
                <a:ea typeface="Proxima Nova"/>
                <a:cs typeface="Proxima Nova"/>
                <a:sym typeface="Proxima Nova"/>
              </a:defRPr>
            </a:lvl2pPr>
            <a:lvl3pPr marL="1371600" marR="0" lvl="2" indent="-330200" algn="l" rtl="0">
              <a:lnSpc>
                <a:spcPct val="90000"/>
              </a:lnSpc>
              <a:spcBef>
                <a:spcPts val="500"/>
              </a:spcBef>
              <a:spcAft>
                <a:spcPts val="0"/>
              </a:spcAft>
              <a:buClr>
                <a:schemeClr val="dk1"/>
              </a:buClr>
              <a:buSzPts val="1600"/>
              <a:buFont typeface="Noto Sans Symbols"/>
              <a:buChar char="▪"/>
              <a:defRPr sz="1600" b="0" i="0" u="none" strike="noStrike" cap="none">
                <a:solidFill>
                  <a:schemeClr val="dk1"/>
                </a:solidFill>
                <a:latin typeface="Proxima Nova"/>
                <a:ea typeface="Proxima Nova"/>
                <a:cs typeface="Proxima Nova"/>
                <a:sym typeface="Proxima Nova"/>
              </a:defRPr>
            </a:lvl3pPr>
            <a:lvl4pPr marL="1828800" marR="0" lvl="3" indent="-317500" algn="l" rtl="0">
              <a:lnSpc>
                <a:spcPct val="90000"/>
              </a:lnSpc>
              <a:spcBef>
                <a:spcPts val="500"/>
              </a:spcBef>
              <a:spcAft>
                <a:spcPts val="0"/>
              </a:spcAft>
              <a:buClr>
                <a:schemeClr val="dk1"/>
              </a:buClr>
              <a:buSzPts val="1400"/>
              <a:buFont typeface="Noto Sans Symbols"/>
              <a:buChar char="▪"/>
              <a:defRPr sz="1400" b="0" i="0" u="none" strike="noStrike" cap="none">
                <a:solidFill>
                  <a:schemeClr val="dk1"/>
                </a:solidFill>
                <a:latin typeface="Proxima Nova"/>
                <a:ea typeface="Proxima Nova"/>
                <a:cs typeface="Proxima Nova"/>
                <a:sym typeface="Proxima Nova"/>
              </a:defRPr>
            </a:lvl4pPr>
            <a:lvl5pPr marL="2286000" marR="0" lvl="4" indent="-317500" algn="l" rtl="0">
              <a:lnSpc>
                <a:spcPct val="90000"/>
              </a:lnSpc>
              <a:spcBef>
                <a:spcPts val="500"/>
              </a:spcBef>
              <a:spcAft>
                <a:spcPts val="0"/>
              </a:spcAft>
              <a:buClr>
                <a:schemeClr val="dk1"/>
              </a:buClr>
              <a:buSzPts val="1400"/>
              <a:buFont typeface="Noto Sans Symbols"/>
              <a:buChar char="▪"/>
              <a:defRPr sz="1400" b="0" i="0" u="none" strike="noStrike" cap="none">
                <a:solidFill>
                  <a:schemeClr val="dk1"/>
                </a:solidFill>
                <a:latin typeface="Proxima Nova"/>
                <a:ea typeface="Proxima Nova"/>
                <a:cs typeface="Proxima Nova"/>
                <a:sym typeface="Proxima Nov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roxima Nova"/>
                <a:ea typeface="Proxima Nova"/>
                <a:cs typeface="Proxima Nova"/>
                <a:sym typeface="Proxima Nova"/>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roxima Nova"/>
                <a:ea typeface="Proxima Nova"/>
                <a:cs typeface="Proxima Nova"/>
                <a:sym typeface="Proxima Nova"/>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roxima Nova"/>
                <a:ea typeface="Proxima Nova"/>
                <a:cs typeface="Proxima Nova"/>
                <a:sym typeface="Proxima Nova"/>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roxima Nova"/>
                <a:ea typeface="Proxima Nova"/>
                <a:cs typeface="Proxima Nova"/>
                <a:sym typeface="Proxima Nova"/>
              </a:defRPr>
            </a:lvl9pPr>
          </a:lstStyle>
          <a:p>
            <a:endParaRPr/>
          </a:p>
        </p:txBody>
      </p:sp>
      <p:sp>
        <p:nvSpPr>
          <p:cNvPr id="13" name="Google Shape;13;g21754d1446a_1_0"/>
          <p:cNvSpPr/>
          <p:nvPr/>
        </p:nvSpPr>
        <p:spPr>
          <a:xfrm>
            <a:off x="12072730" y="0"/>
            <a:ext cx="132522" cy="6858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roxima Nova"/>
              <a:ea typeface="Proxima Nova"/>
              <a:cs typeface="Proxima Nova"/>
              <a:sym typeface="Proxima Nova"/>
            </a:endParaRPr>
          </a:p>
        </p:txBody>
      </p:sp>
      <p:pic>
        <p:nvPicPr>
          <p:cNvPr id="14" name="Google Shape;14;g21754d1446a_1_0" descr="A picture containing food&#10;&#10;Description automatically generated"/>
          <p:cNvPicPr preferRelativeResize="0"/>
          <p:nvPr/>
        </p:nvPicPr>
        <p:blipFill rotWithShape="1">
          <a:blip r:embed="rId12">
            <a:alphaModFix/>
          </a:blip>
          <a:srcRect/>
          <a:stretch/>
        </p:blipFill>
        <p:spPr>
          <a:xfrm>
            <a:off x="246038" y="5846561"/>
            <a:ext cx="982317" cy="896512"/>
          </a:xfrm>
          <a:prstGeom prst="rect">
            <a:avLst/>
          </a:prstGeom>
          <a:noFill/>
          <a:ln>
            <a:noFill/>
          </a:ln>
        </p:spPr>
      </p:pic>
      <p:sp>
        <p:nvSpPr>
          <p:cNvPr id="15" name="Google Shape;15;g21754d1446a_1_0"/>
          <p:cNvSpPr/>
          <p:nvPr/>
        </p:nvSpPr>
        <p:spPr>
          <a:xfrm>
            <a:off x="12031936" y="0"/>
            <a:ext cx="45719" cy="685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roxima Nova"/>
              <a:ea typeface="Proxima Nova"/>
              <a:cs typeface="Proxima Nova"/>
              <a:sym typeface="Proxima Nova"/>
            </a:endParaRPr>
          </a:p>
        </p:txBody>
      </p:sp>
      <p:sp>
        <p:nvSpPr>
          <p:cNvPr id="16" name="Google Shape;16;g21754d1446a_1_0"/>
          <p:cNvSpPr txBox="1">
            <a:spLocks noGrp="1"/>
          </p:cNvSpPr>
          <p:nvPr>
            <p:ph type="dt" idx="10"/>
          </p:nvPr>
        </p:nvSpPr>
        <p:spPr>
          <a:xfrm>
            <a:off x="7626767" y="6356349"/>
            <a:ext cx="2743200" cy="365125"/>
          </a:xfrm>
          <a:prstGeom prst="rect">
            <a:avLst/>
          </a:prstGeom>
          <a:noFill/>
          <a:ln>
            <a:noFill/>
          </a:ln>
        </p:spPr>
        <p:txBody>
          <a:bodyPr spcFirstLastPara="1" wrap="square" lIns="91425" tIns="45700" rIns="91425" bIns="45700" anchor="b"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Proxima Nova"/>
                <a:ea typeface="Proxima Nova"/>
                <a:cs typeface="Proxima Nova"/>
                <a:sym typeface="Proxima Nov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roxima Nova"/>
                <a:ea typeface="Proxima Nova"/>
                <a:cs typeface="Proxima Nova"/>
                <a:sym typeface="Proxima Nov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roxima Nova"/>
                <a:ea typeface="Proxima Nova"/>
                <a:cs typeface="Proxima Nova"/>
                <a:sym typeface="Proxima Nov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roxima Nova"/>
                <a:ea typeface="Proxima Nova"/>
                <a:cs typeface="Proxima Nova"/>
                <a:sym typeface="Proxima Nov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roxima Nova"/>
                <a:ea typeface="Proxima Nova"/>
                <a:cs typeface="Proxima Nova"/>
                <a:sym typeface="Proxima Nov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roxima Nova"/>
                <a:ea typeface="Proxima Nova"/>
                <a:cs typeface="Proxima Nova"/>
                <a:sym typeface="Proxima Nov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roxima Nova"/>
                <a:ea typeface="Proxima Nova"/>
                <a:cs typeface="Proxima Nova"/>
                <a:sym typeface="Proxima Nov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roxima Nova"/>
                <a:ea typeface="Proxima Nova"/>
                <a:cs typeface="Proxima Nova"/>
                <a:sym typeface="Proxima Nov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roxima Nova"/>
                <a:ea typeface="Proxima Nova"/>
                <a:cs typeface="Proxima Nova"/>
                <a:sym typeface="Proxima Nova"/>
              </a:defRPr>
            </a:lvl9pPr>
          </a:lstStyle>
          <a:p>
            <a:endParaRPr/>
          </a:p>
        </p:txBody>
      </p:sp>
      <p:sp>
        <p:nvSpPr>
          <p:cNvPr id="17" name="Google Shape;17;g21754d1446a_1_0"/>
          <p:cNvSpPr txBox="1">
            <a:spLocks noGrp="1"/>
          </p:cNvSpPr>
          <p:nvPr>
            <p:ph type="ftr" idx="11"/>
          </p:nvPr>
        </p:nvSpPr>
        <p:spPr>
          <a:xfrm>
            <a:off x="1269150" y="6356350"/>
            <a:ext cx="6136362" cy="365125"/>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Proxima Nova"/>
                <a:ea typeface="Proxima Nova"/>
                <a:cs typeface="Proxima Nova"/>
                <a:sym typeface="Proxima Nov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roxima Nova"/>
                <a:ea typeface="Proxima Nova"/>
                <a:cs typeface="Proxima Nova"/>
                <a:sym typeface="Proxima Nov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roxima Nova"/>
                <a:ea typeface="Proxima Nova"/>
                <a:cs typeface="Proxima Nova"/>
                <a:sym typeface="Proxima Nov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roxima Nova"/>
                <a:ea typeface="Proxima Nova"/>
                <a:cs typeface="Proxima Nova"/>
                <a:sym typeface="Proxima Nov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roxima Nova"/>
                <a:ea typeface="Proxima Nova"/>
                <a:cs typeface="Proxima Nova"/>
                <a:sym typeface="Proxima Nov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roxima Nova"/>
                <a:ea typeface="Proxima Nova"/>
                <a:cs typeface="Proxima Nova"/>
                <a:sym typeface="Proxima Nov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roxima Nova"/>
                <a:ea typeface="Proxima Nova"/>
                <a:cs typeface="Proxima Nova"/>
                <a:sym typeface="Proxima Nov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roxima Nova"/>
                <a:ea typeface="Proxima Nova"/>
                <a:cs typeface="Proxima Nova"/>
                <a:sym typeface="Proxima Nov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roxima Nova"/>
                <a:ea typeface="Proxima Nova"/>
                <a:cs typeface="Proxima Nova"/>
                <a:sym typeface="Proxima Nova"/>
              </a:defRPr>
            </a:lvl9pPr>
          </a:lstStyle>
          <a:p>
            <a:endParaRPr/>
          </a:p>
        </p:txBody>
      </p:sp>
      <p:sp>
        <p:nvSpPr>
          <p:cNvPr id="18" name="Google Shape;18;g21754d1446a_1_0"/>
          <p:cNvSpPr txBox="1">
            <a:spLocks noGrp="1"/>
          </p:cNvSpPr>
          <p:nvPr>
            <p:ph type="sldNum" idx="12"/>
          </p:nvPr>
        </p:nvSpPr>
        <p:spPr>
          <a:xfrm>
            <a:off x="10497564" y="6356350"/>
            <a:ext cx="856235" cy="365125"/>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Proxima Nova"/>
                <a:ea typeface="Proxima Nova"/>
                <a:cs typeface="Proxima Nova"/>
                <a:sym typeface="Proxima Nova"/>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Proxima Nova"/>
                <a:ea typeface="Proxima Nova"/>
                <a:cs typeface="Proxima Nova"/>
                <a:sym typeface="Proxima Nova"/>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Proxima Nova"/>
                <a:ea typeface="Proxima Nova"/>
                <a:cs typeface="Proxima Nova"/>
                <a:sym typeface="Proxima Nova"/>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Proxima Nova"/>
                <a:ea typeface="Proxima Nova"/>
                <a:cs typeface="Proxima Nova"/>
                <a:sym typeface="Proxima Nova"/>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Proxima Nova"/>
                <a:ea typeface="Proxima Nova"/>
                <a:cs typeface="Proxima Nova"/>
                <a:sym typeface="Proxima Nova"/>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Proxima Nova"/>
                <a:ea typeface="Proxima Nova"/>
                <a:cs typeface="Proxima Nova"/>
                <a:sym typeface="Proxima Nova"/>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Proxima Nova"/>
                <a:ea typeface="Proxima Nova"/>
                <a:cs typeface="Proxima Nova"/>
                <a:sym typeface="Proxima Nova"/>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Proxima Nova"/>
                <a:ea typeface="Proxima Nova"/>
                <a:cs typeface="Proxima Nova"/>
                <a:sym typeface="Proxima Nova"/>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Proxima Nova"/>
                <a:ea typeface="Proxima Nova"/>
                <a:cs typeface="Proxima Nova"/>
                <a:sym typeface="Proxima Nova"/>
              </a:defRPr>
            </a:lvl9pPr>
          </a:lstStyle>
          <a:p>
            <a:pPr marL="0" lvl="0" indent="0" algn="r" rtl="0">
              <a:spcBef>
                <a:spcPts val="0"/>
              </a:spcBef>
              <a:spcAft>
                <a:spcPts val="0"/>
              </a:spcAft>
              <a:buNone/>
            </a:pPr>
            <a:r>
              <a:rPr lang="en-US"/>
              <a:t>|  </a:t>
            </a: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6" r:id="rId6"/>
    <p:sldLayoutId id="2147483657" r:id="rId7"/>
    <p:sldLayoutId id="2147483658" r:id="rId8"/>
    <p:sldLayoutId id="2147483659"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032">
          <p15:clr>
            <a:srgbClr val="F26B43"/>
          </p15:clr>
        </p15:guide>
        <p15:guide id="2" pos="7584">
          <p15:clr>
            <a:srgbClr val="F26B43"/>
          </p15:clr>
        </p15:guide>
        <p15:guide id="3" orient="horz" pos="168">
          <p15:clr>
            <a:srgbClr val="F26B43"/>
          </p15:clr>
        </p15:guide>
        <p15:guide id="4" pos="72">
          <p15:clr>
            <a:srgbClr val="F26B43"/>
          </p15:clr>
        </p15:guide>
        <p15:guide id="5" pos="144">
          <p15:clr>
            <a:srgbClr val="F26B43"/>
          </p15:clr>
        </p15:guide>
        <p15:guide id="6" orient="horz" pos="4248">
          <p15:clr>
            <a:srgbClr val="F26B43"/>
          </p15:clr>
        </p15:guide>
        <p15:guide id="7" orient="horz" pos="4176">
          <p15:clr>
            <a:srgbClr val="F26B43"/>
          </p15:clr>
        </p15:guide>
        <p15:guide id="8" orient="horz" pos="1104">
          <p15:clr>
            <a:srgbClr val="F26B43"/>
          </p15:clr>
        </p15:guide>
        <p15:guide id="9" orient="horz" pos="4008">
          <p15:clr>
            <a:srgbClr val="F26B43"/>
          </p15:clr>
        </p15:guide>
        <p15:guide id="10" orient="horz" pos="374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2.png"/><Relationship Id="rId13" Type="http://schemas.microsoft.com/office/2007/relationships/diagramDrawing" Target="../diagrams/drawing2.xml"/><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diagramColors" Target="../diagrams/colors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QuickStyle" Target="../diagrams/quickStyle2.xml"/><Relationship Id="rId5" Type="http://schemas.openxmlformats.org/officeDocument/2006/relationships/diagramQuickStyle" Target="../diagrams/quickStyle1.xml"/><Relationship Id="rId10" Type="http://schemas.openxmlformats.org/officeDocument/2006/relationships/diagramLayout" Target="../diagrams/layout2.xml"/><Relationship Id="rId4" Type="http://schemas.openxmlformats.org/officeDocument/2006/relationships/diagramLayout" Target="../diagrams/layout1.xml"/><Relationship Id="rId9" Type="http://schemas.openxmlformats.org/officeDocument/2006/relationships/diagramData" Target="../diagrams/data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89" y="0"/>
            <a:ext cx="12199321" cy="6858000"/>
          </a:xfrm>
          <a:prstGeom prst="rect">
            <a:avLst/>
          </a:prstGeom>
          <a:solidFill>
            <a:srgbClr val="011B3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itle 5"/>
          <p:cNvSpPr>
            <a:spLocks noGrp="1"/>
          </p:cNvSpPr>
          <p:nvPr>
            <p:ph type="ctrTitle"/>
          </p:nvPr>
        </p:nvSpPr>
        <p:spPr>
          <a:xfrm>
            <a:off x="836952" y="861429"/>
            <a:ext cx="8791680" cy="1304588"/>
          </a:xfrm>
        </p:spPr>
        <p:txBody>
          <a:bodyPr>
            <a:noAutofit/>
          </a:bodyPr>
          <a:lstStyle/>
          <a:p>
            <a:pPr algn="l"/>
            <a:r>
              <a:rPr lang="en-US" sz="2800" dirty="0">
                <a:solidFill>
                  <a:schemeClr val="accent4"/>
                </a:solidFill>
                <a:latin typeface="Helvetica Neue Medium"/>
              </a:rPr>
              <a:t>The Global Health Security Agenda after US Withdrawal from WHO </a:t>
            </a:r>
          </a:p>
        </p:txBody>
      </p:sp>
      <p:sp>
        <p:nvSpPr>
          <p:cNvPr id="7" name="Subtitle 6"/>
          <p:cNvSpPr>
            <a:spLocks noGrp="1"/>
          </p:cNvSpPr>
          <p:nvPr>
            <p:ph type="subTitle" idx="1"/>
          </p:nvPr>
        </p:nvSpPr>
        <p:spPr>
          <a:xfrm>
            <a:off x="836952" y="2698559"/>
            <a:ext cx="4743069" cy="1160840"/>
          </a:xfrm>
        </p:spPr>
        <p:txBody>
          <a:bodyPr>
            <a:normAutofit fontScale="85000" lnSpcReduction="20000"/>
          </a:bodyPr>
          <a:lstStyle/>
          <a:p>
            <a:endParaRPr lang="en-US" dirty="0">
              <a:latin typeface="Helvetica Neue Medium"/>
              <a:cs typeface="Helvetica Neue Medium"/>
            </a:endParaRPr>
          </a:p>
          <a:p>
            <a:r>
              <a:rPr lang="en-US" dirty="0">
                <a:latin typeface="Helvetica Neue Medium"/>
                <a:cs typeface="Helvetica Neue Medium"/>
              </a:rPr>
              <a:t>Prof. Sam Halabi, JD, MPhil</a:t>
            </a:r>
          </a:p>
          <a:p>
            <a:r>
              <a:rPr lang="en-US" dirty="0">
                <a:latin typeface="Helvetica Neue Medium"/>
                <a:cs typeface="Helvetica Neue Medium"/>
              </a:rPr>
              <a:t>5 June 2025</a:t>
            </a:r>
          </a:p>
        </p:txBody>
      </p:sp>
      <p:pic>
        <p:nvPicPr>
          <p:cNvPr id="2" name="Picture 1"/>
          <p:cNvPicPr>
            <a:picLocks noChangeAspect="1"/>
          </p:cNvPicPr>
          <p:nvPr/>
        </p:nvPicPr>
        <p:blipFill>
          <a:blip r:embed="rId3"/>
          <a:srcRect/>
          <a:stretch/>
        </p:blipFill>
        <p:spPr>
          <a:xfrm>
            <a:off x="6984168" y="3241104"/>
            <a:ext cx="3210326" cy="2608390"/>
          </a:xfrm>
          <a:prstGeom prst="rect">
            <a:avLst/>
          </a:prstGeom>
        </p:spPr>
      </p:pic>
      <p:pic>
        <p:nvPicPr>
          <p:cNvPr id="3" name="Picture 2" descr="O'Neill Institute for National and Global Health Law At Georgetown Law">
            <a:extLst>
              <a:ext uri="{FF2B5EF4-FFF2-40B4-BE49-F238E27FC236}">
                <a16:creationId xmlns:a16="http://schemas.microsoft.com/office/drawing/2014/main" id="{315E8D71-A1F0-9B71-82F7-4B614FEF8C7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9543" y="4482953"/>
            <a:ext cx="4658889" cy="9836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67011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g21754d1446a_1_137"/>
          <p:cNvSpPr txBox="1">
            <a:spLocks noGrp="1"/>
          </p:cNvSpPr>
          <p:nvPr>
            <p:ph type="title"/>
          </p:nvPr>
        </p:nvSpPr>
        <p:spPr>
          <a:xfrm>
            <a:off x="253998" y="266700"/>
            <a:ext cx="10515601" cy="1325563"/>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accent1"/>
              </a:buClr>
              <a:buSzPts val="4000"/>
              <a:buFont typeface="Proxima Nova"/>
              <a:buNone/>
            </a:pPr>
            <a:r>
              <a:rPr lang="en-US" b="1"/>
              <a:t>GHSA Legal Preparedness Action Package</a:t>
            </a:r>
            <a:endParaRPr b="1"/>
          </a:p>
        </p:txBody>
      </p:sp>
      <p:sp>
        <p:nvSpPr>
          <p:cNvPr id="105" name="Google Shape;105;g21754d1446a_1_137"/>
          <p:cNvSpPr txBox="1">
            <a:spLocks noGrp="1"/>
          </p:cNvSpPr>
          <p:nvPr>
            <p:ph type="body" idx="1"/>
          </p:nvPr>
        </p:nvSpPr>
        <p:spPr>
          <a:xfrm>
            <a:off x="254000" y="1766725"/>
            <a:ext cx="10515600" cy="4173300"/>
          </a:xfrm>
          <a:prstGeom prst="rect">
            <a:avLst/>
          </a:prstGeom>
          <a:noFill/>
          <a:ln>
            <a:noFill/>
          </a:ln>
        </p:spPr>
        <p:txBody>
          <a:bodyPr spcFirstLastPara="1" wrap="square" lIns="91425" tIns="45700" rIns="91425" bIns="45700" anchor="t" anchorCtr="0">
            <a:normAutofit fontScale="85000" lnSpcReduction="20000"/>
          </a:bodyPr>
          <a:lstStyle/>
          <a:p>
            <a:pPr marL="0" marR="0" lvl="0" indent="0" algn="l" rtl="0">
              <a:lnSpc>
                <a:spcPct val="100000"/>
              </a:lnSpc>
              <a:spcBef>
                <a:spcPts val="0"/>
              </a:spcBef>
              <a:spcAft>
                <a:spcPts val="0"/>
              </a:spcAft>
              <a:buClr>
                <a:srgbClr val="FFC000"/>
              </a:buClr>
              <a:buSzPct val="84435"/>
              <a:buFont typeface="Noto Sans Symbols"/>
              <a:buNone/>
            </a:pPr>
            <a:r>
              <a:rPr lang="en-US" sz="3316" b="1" i="0" u="none" strike="noStrike" cap="none">
                <a:solidFill>
                  <a:srgbClr val="FFC000"/>
                </a:solidFill>
                <a:latin typeface="Proxima Nova"/>
                <a:ea typeface="Proxima Nova"/>
                <a:cs typeface="Proxima Nova"/>
                <a:sym typeface="Proxima Nova"/>
              </a:rPr>
              <a:t>Mission</a:t>
            </a:r>
            <a:endParaRPr sz="2516"/>
          </a:p>
          <a:p>
            <a:pPr marL="0" marR="0" lvl="0" indent="0" algn="l" rtl="0">
              <a:lnSpc>
                <a:spcPct val="100000"/>
              </a:lnSpc>
              <a:spcBef>
                <a:spcPts val="1000"/>
              </a:spcBef>
              <a:spcAft>
                <a:spcPts val="0"/>
              </a:spcAft>
              <a:buClr>
                <a:srgbClr val="000000"/>
              </a:buClr>
              <a:buSzPct val="100000"/>
              <a:buFont typeface="Arial"/>
              <a:buNone/>
            </a:pPr>
            <a:r>
              <a:rPr lang="en-US" sz="2800" i="0" u="none" strike="noStrike" cap="none">
                <a:solidFill>
                  <a:srgbClr val="000000"/>
                </a:solidFill>
              </a:rPr>
              <a:t>To </a:t>
            </a:r>
            <a:r>
              <a:rPr lang="en-US" sz="2800" b="1" i="0" u="none" strike="noStrike" cap="none">
                <a:solidFill>
                  <a:srgbClr val="000000"/>
                </a:solidFill>
              </a:rPr>
              <a:t>promote legal preparedness</a:t>
            </a:r>
            <a:r>
              <a:rPr lang="en-US" sz="2800" i="0" u="none" strike="noStrike" cap="none">
                <a:solidFill>
                  <a:srgbClr val="000000"/>
                </a:solidFill>
              </a:rPr>
              <a:t> as a critical capacity</a:t>
            </a:r>
            <a:r>
              <a:rPr lang="en-US" sz="2800" b="1" i="0" u="none" strike="noStrike" cap="none">
                <a:solidFill>
                  <a:srgbClr val="000000"/>
                </a:solidFill>
              </a:rPr>
              <a:t> </a:t>
            </a:r>
            <a:r>
              <a:rPr lang="en-US" sz="2800" i="0" u="none" strike="noStrike" cap="none">
                <a:solidFill>
                  <a:srgbClr val="000000"/>
                </a:solidFill>
              </a:rPr>
              <a:t>for an</a:t>
            </a:r>
            <a:r>
              <a:rPr lang="en-US" sz="2800" b="1" i="0" u="none" strike="noStrike" cap="none">
                <a:solidFill>
                  <a:srgbClr val="000000"/>
                </a:solidFill>
              </a:rPr>
              <a:t> effective public health emergency response </a:t>
            </a:r>
            <a:r>
              <a:rPr lang="en-US" sz="2800" i="0" u="none" strike="noStrike" cap="none">
                <a:solidFill>
                  <a:srgbClr val="000000"/>
                </a:solidFill>
              </a:rPr>
              <a:t>and for </a:t>
            </a:r>
            <a:r>
              <a:rPr lang="en-US" sz="2800" b="1" i="0" u="none" strike="noStrike" cap="none">
                <a:solidFill>
                  <a:srgbClr val="000000"/>
                </a:solidFill>
              </a:rPr>
              <a:t>strengthening global health security</a:t>
            </a:r>
            <a:r>
              <a:rPr lang="en-US" sz="2800" i="0" u="none" strike="noStrike" cap="none">
                <a:solidFill>
                  <a:srgbClr val="000000"/>
                </a:solidFill>
              </a:rPr>
              <a:t>.</a:t>
            </a:r>
            <a:endParaRPr/>
          </a:p>
          <a:p>
            <a:pPr marL="0" lvl="0" indent="0" algn="l" rtl="0">
              <a:lnSpc>
                <a:spcPct val="90000"/>
              </a:lnSpc>
              <a:spcBef>
                <a:spcPts val="1000"/>
              </a:spcBef>
              <a:spcAft>
                <a:spcPts val="0"/>
              </a:spcAft>
              <a:buClr>
                <a:schemeClr val="dk1"/>
              </a:buClr>
              <a:buSzPct val="100000"/>
              <a:buNone/>
            </a:pPr>
            <a:endParaRPr sz="2800" b="1" i="0" u="none" strike="noStrike" cap="none">
              <a:solidFill>
                <a:srgbClr val="FFC000"/>
              </a:solidFill>
              <a:latin typeface="Proxima Nova"/>
              <a:ea typeface="Proxima Nova"/>
              <a:cs typeface="Proxima Nova"/>
              <a:sym typeface="Proxima Nova"/>
            </a:endParaRPr>
          </a:p>
          <a:p>
            <a:pPr marL="0" lvl="0" indent="0" algn="l" rtl="0">
              <a:lnSpc>
                <a:spcPct val="90000"/>
              </a:lnSpc>
              <a:spcBef>
                <a:spcPts val="1000"/>
              </a:spcBef>
              <a:spcAft>
                <a:spcPts val="0"/>
              </a:spcAft>
              <a:buClr>
                <a:srgbClr val="FFC000"/>
              </a:buClr>
              <a:buSzPct val="84435"/>
              <a:buNone/>
            </a:pPr>
            <a:r>
              <a:rPr lang="en-US" sz="3316" b="1">
                <a:solidFill>
                  <a:srgbClr val="FFC000"/>
                </a:solidFill>
              </a:rPr>
              <a:t>How?</a:t>
            </a:r>
            <a:endParaRPr/>
          </a:p>
          <a:p>
            <a:pPr marL="0" lvl="0" indent="0" algn="l" rtl="0">
              <a:lnSpc>
                <a:spcPct val="100000"/>
              </a:lnSpc>
              <a:spcBef>
                <a:spcPts val="1000"/>
              </a:spcBef>
              <a:spcAft>
                <a:spcPts val="0"/>
              </a:spcAft>
              <a:buClr>
                <a:schemeClr val="dk1"/>
              </a:buClr>
              <a:buSzPct val="100000"/>
              <a:buNone/>
            </a:pPr>
            <a:r>
              <a:rPr lang="en-US" sz="2800"/>
              <a:t>By bringing countries and key experts together to </a:t>
            </a:r>
            <a:r>
              <a:rPr lang="en-US" sz="2800" b="1"/>
              <a:t>build a solid foundation</a:t>
            </a:r>
            <a:r>
              <a:rPr lang="en-US" sz="2800"/>
              <a:t> and </a:t>
            </a:r>
            <a:r>
              <a:rPr lang="en-US" sz="2800" b="1"/>
              <a:t>common understanding</a:t>
            </a:r>
            <a:r>
              <a:rPr lang="en-US" sz="2800"/>
              <a:t> of the </a:t>
            </a:r>
            <a:r>
              <a:rPr lang="en-US" sz="2800" b="1"/>
              <a:t>competencies necessary</a:t>
            </a:r>
            <a:r>
              <a:rPr lang="en-US" sz="2800"/>
              <a:t> for strengthening public health legal preparedness by</a:t>
            </a:r>
            <a:r>
              <a:rPr lang="en-US" sz="2800" b="1"/>
              <a:t> developing technical tools to guide and support countries</a:t>
            </a:r>
            <a:r>
              <a:rPr lang="en-US" sz="2800"/>
              <a:t> in strengthening their legal preparedness capacity and </a:t>
            </a:r>
            <a:r>
              <a:rPr lang="en-US" sz="2800" b="1"/>
              <a:t>advocating for greater awareness globally</a:t>
            </a:r>
            <a:r>
              <a:rPr lang="en-US" sz="2800"/>
              <a:t> about the role that legal preparedness plays in preparing for health emergencies.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g26d33d7613c_0_266"/>
          <p:cNvSpPr txBox="1">
            <a:spLocks noGrp="1"/>
          </p:cNvSpPr>
          <p:nvPr>
            <p:ph type="title"/>
          </p:nvPr>
        </p:nvSpPr>
        <p:spPr>
          <a:xfrm>
            <a:off x="228600" y="70825"/>
            <a:ext cx="10515600" cy="57270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chemeClr val="dk2"/>
              </a:buClr>
              <a:buSzPct val="100000"/>
              <a:buFont typeface="Proxima Nova"/>
              <a:buNone/>
            </a:pPr>
            <a:r>
              <a:rPr lang="en-US" b="1">
                <a:solidFill>
                  <a:schemeClr val="dk2"/>
                </a:solidFill>
              </a:rPr>
              <a:t>Current Membership / Our Network</a:t>
            </a:r>
            <a:endParaRPr/>
          </a:p>
        </p:txBody>
      </p:sp>
      <p:sp>
        <p:nvSpPr>
          <p:cNvPr id="112" name="Google Shape;112;g26d33d7613c_0_266"/>
          <p:cNvSpPr txBox="1"/>
          <p:nvPr/>
        </p:nvSpPr>
        <p:spPr>
          <a:xfrm>
            <a:off x="228600" y="803850"/>
            <a:ext cx="3220800" cy="4663800"/>
          </a:xfrm>
          <a:prstGeom prst="rect">
            <a:avLst/>
          </a:prstGeom>
          <a:solidFill>
            <a:srgbClr val="B6D9B7"/>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000"/>
              <a:buFont typeface="Proxima Nova"/>
              <a:buNone/>
            </a:pPr>
            <a:r>
              <a:rPr lang="en-US" sz="2000" b="1" i="0" u="none" strike="noStrike" cap="none" dirty="0">
                <a:solidFill>
                  <a:srgbClr val="FFFFFF"/>
                </a:solidFill>
                <a:latin typeface="Proxima Nova"/>
                <a:ea typeface="Proxima Nova"/>
                <a:cs typeface="Proxima Nova"/>
                <a:sym typeface="Proxima Nova"/>
              </a:rPr>
              <a:t>GHSA Countries</a:t>
            </a:r>
            <a:endParaRPr sz="1800" b="1" i="0" u="none" strike="noStrike" cap="none" dirty="0">
              <a:solidFill>
                <a:srgbClr val="133D58"/>
              </a:solidFill>
              <a:latin typeface="Libre Franklin"/>
              <a:ea typeface="Libre Franklin"/>
              <a:cs typeface="Libre Franklin"/>
              <a:sym typeface="Libre Franklin"/>
            </a:endParaRPr>
          </a:p>
          <a:p>
            <a:pPr marL="285750" marR="0" lvl="0" indent="-285750" algn="l" rtl="0">
              <a:lnSpc>
                <a:spcPct val="100000"/>
              </a:lnSpc>
              <a:spcBef>
                <a:spcPts val="600"/>
              </a:spcBef>
              <a:spcAft>
                <a:spcPts val="0"/>
              </a:spcAft>
              <a:buClr>
                <a:srgbClr val="000000"/>
              </a:buClr>
              <a:buSzPts val="1600"/>
              <a:buFont typeface="Arial"/>
              <a:buChar char="•"/>
            </a:pPr>
            <a:r>
              <a:rPr lang="en-US" sz="1600" b="0" i="0" u="none" strike="noStrike" cap="none" dirty="0">
                <a:solidFill>
                  <a:srgbClr val="000000"/>
                </a:solidFill>
                <a:latin typeface="Libre Franklin"/>
                <a:ea typeface="Libre Franklin"/>
                <a:cs typeface="Libre Franklin"/>
                <a:sym typeface="Libre Franklin"/>
              </a:rPr>
              <a:t>Argentina </a:t>
            </a:r>
            <a:r>
              <a:rPr lang="en-US" sz="1600" b="1" i="0" u="none" strike="noStrike" cap="none" dirty="0">
                <a:solidFill>
                  <a:srgbClr val="000000"/>
                </a:solidFill>
                <a:latin typeface="Libre Franklin"/>
                <a:ea typeface="Libre Franklin"/>
                <a:cs typeface="Libre Franklin"/>
                <a:sym typeface="Libre Franklin"/>
              </a:rPr>
              <a:t>(Co-Lead)</a:t>
            </a:r>
            <a:endParaRPr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600"/>
              <a:buFont typeface="Arial"/>
              <a:buChar char="•"/>
            </a:pPr>
            <a:r>
              <a:rPr lang="en-US" sz="1600" b="0" i="0" u="none" strike="noStrike" cap="none" dirty="0">
                <a:solidFill>
                  <a:srgbClr val="000000"/>
                </a:solidFill>
                <a:latin typeface="Libre Franklin"/>
                <a:ea typeface="Libre Franklin"/>
                <a:cs typeface="Libre Franklin"/>
                <a:sym typeface="Libre Franklin"/>
              </a:rPr>
              <a:t>Australia </a:t>
            </a:r>
            <a:endParaRPr sz="1600" b="0" i="0" u="none" strike="noStrike" cap="none" dirty="0">
              <a:solidFill>
                <a:srgbClr val="000000"/>
              </a:solidFill>
              <a:latin typeface="Libre Franklin"/>
              <a:ea typeface="Libre Franklin"/>
              <a:cs typeface="Libre Franklin"/>
              <a:sym typeface="Libre Franklin"/>
            </a:endParaRPr>
          </a:p>
          <a:p>
            <a:pPr marL="285750" marR="0" lvl="0" indent="-285750" algn="l" rtl="0">
              <a:lnSpc>
                <a:spcPct val="100000"/>
              </a:lnSpc>
              <a:spcBef>
                <a:spcPts val="0"/>
              </a:spcBef>
              <a:spcAft>
                <a:spcPts val="0"/>
              </a:spcAft>
              <a:buClr>
                <a:srgbClr val="000000"/>
              </a:buClr>
              <a:buSzPts val="1600"/>
              <a:buFont typeface="Arial"/>
              <a:buChar char="•"/>
            </a:pPr>
            <a:r>
              <a:rPr lang="en-US" sz="1600" b="0" i="0" u="none" strike="noStrike" cap="none" dirty="0">
                <a:solidFill>
                  <a:srgbClr val="000000"/>
                </a:solidFill>
                <a:latin typeface="Libre Franklin"/>
                <a:ea typeface="Libre Franklin"/>
                <a:cs typeface="Libre Franklin"/>
                <a:sym typeface="Libre Franklin"/>
              </a:rPr>
              <a:t>Colombia</a:t>
            </a:r>
            <a:endParaRPr sz="1600" b="0" i="0" u="none" strike="noStrike" cap="none" dirty="0">
              <a:solidFill>
                <a:srgbClr val="000000"/>
              </a:solidFill>
              <a:latin typeface="Libre Franklin"/>
              <a:ea typeface="Libre Franklin"/>
              <a:cs typeface="Libre Franklin"/>
              <a:sym typeface="Libre Franklin"/>
            </a:endParaRPr>
          </a:p>
          <a:p>
            <a:pPr marL="285750" marR="0" lvl="0" indent="-285750" algn="l" rtl="0">
              <a:lnSpc>
                <a:spcPct val="100000"/>
              </a:lnSpc>
              <a:spcBef>
                <a:spcPts val="0"/>
              </a:spcBef>
              <a:spcAft>
                <a:spcPts val="0"/>
              </a:spcAft>
              <a:buClr>
                <a:srgbClr val="000000"/>
              </a:buClr>
              <a:buSzPts val="1600"/>
              <a:buFont typeface="Libre Franklin"/>
              <a:buChar char="•"/>
            </a:pPr>
            <a:r>
              <a:rPr lang="en-US" sz="1600" b="0" i="0" u="none" strike="noStrike" cap="none">
                <a:solidFill>
                  <a:srgbClr val="000000"/>
                </a:solidFill>
                <a:latin typeface="Libre Franklin"/>
                <a:ea typeface="Libre Franklin"/>
                <a:cs typeface="Libre Franklin"/>
                <a:sym typeface="Libre Franklin"/>
              </a:rPr>
              <a:t>Ethiopia</a:t>
            </a:r>
            <a:endParaRPr sz="1600" i="0" u="none" strike="noStrike" cap="none" dirty="0">
              <a:solidFill>
                <a:srgbClr val="000000"/>
              </a:solidFill>
              <a:latin typeface="Libre Franklin"/>
              <a:ea typeface="Libre Franklin"/>
              <a:cs typeface="Libre Franklin"/>
              <a:sym typeface="Libre Franklin"/>
            </a:endParaRPr>
          </a:p>
          <a:p>
            <a:pPr marL="285750" marR="0" lvl="0" indent="-285750" algn="l" rtl="0">
              <a:lnSpc>
                <a:spcPct val="100000"/>
              </a:lnSpc>
              <a:spcBef>
                <a:spcPts val="0"/>
              </a:spcBef>
              <a:spcAft>
                <a:spcPts val="0"/>
              </a:spcAft>
              <a:buClr>
                <a:srgbClr val="000000"/>
              </a:buClr>
              <a:buSzPts val="1600"/>
              <a:buFont typeface="Arial"/>
              <a:buChar char="•"/>
            </a:pPr>
            <a:r>
              <a:rPr lang="en-US" sz="1600" b="0" i="0" u="none" strike="noStrike" cap="none" dirty="0">
                <a:solidFill>
                  <a:srgbClr val="000000"/>
                </a:solidFill>
                <a:latin typeface="Libre Franklin"/>
                <a:ea typeface="Libre Franklin"/>
                <a:cs typeface="Libre Franklin"/>
                <a:sym typeface="Libre Franklin"/>
              </a:rPr>
              <a:t>The Gambia</a:t>
            </a:r>
            <a:endParaRPr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600"/>
              <a:buFont typeface="Arial"/>
              <a:buChar char="•"/>
            </a:pPr>
            <a:r>
              <a:rPr lang="en-US" sz="1600" b="0" i="0" u="none" strike="noStrike" cap="none" dirty="0">
                <a:solidFill>
                  <a:srgbClr val="000000"/>
                </a:solidFill>
                <a:latin typeface="Libre Franklin"/>
                <a:ea typeface="Libre Franklin"/>
                <a:cs typeface="Libre Franklin"/>
                <a:sym typeface="Libre Franklin"/>
              </a:rPr>
              <a:t>Italy</a:t>
            </a:r>
            <a:endParaRPr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600"/>
              <a:buFont typeface="Arial"/>
              <a:buChar char="•"/>
            </a:pPr>
            <a:r>
              <a:rPr lang="en-US" sz="1600" b="0" i="0" u="none" strike="noStrike" cap="none" dirty="0">
                <a:solidFill>
                  <a:srgbClr val="000000"/>
                </a:solidFill>
                <a:latin typeface="Libre Franklin"/>
                <a:ea typeface="Libre Franklin"/>
                <a:cs typeface="Libre Franklin"/>
                <a:sym typeface="Libre Franklin"/>
              </a:rPr>
              <a:t>Kingdom of Saudi Arabia</a:t>
            </a:r>
            <a:endParaRPr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600"/>
              <a:buFont typeface="Arial"/>
              <a:buChar char="•"/>
            </a:pPr>
            <a:r>
              <a:rPr lang="en-US" sz="1600" i="0" u="none" strike="noStrike" cap="none" dirty="0">
                <a:solidFill>
                  <a:srgbClr val="000000"/>
                </a:solidFill>
                <a:latin typeface="Libre Franklin"/>
                <a:ea typeface="Libre Franklin"/>
                <a:cs typeface="Libre Franklin"/>
                <a:sym typeface="Libre Franklin"/>
              </a:rPr>
              <a:t>Republic of Korea </a:t>
            </a:r>
            <a:endParaRPr sz="140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600"/>
              <a:buFont typeface="Arial"/>
              <a:buChar char="•"/>
            </a:pPr>
            <a:r>
              <a:rPr lang="en-US" sz="1600" b="0" i="0" u="none" strike="noStrike" cap="none" dirty="0">
                <a:solidFill>
                  <a:srgbClr val="000000"/>
                </a:solidFill>
                <a:latin typeface="Libre Franklin"/>
                <a:ea typeface="Libre Franklin"/>
                <a:cs typeface="Libre Franklin"/>
                <a:sym typeface="Libre Franklin"/>
              </a:rPr>
              <a:t>Nigeria</a:t>
            </a:r>
            <a:endParaRPr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600"/>
              <a:buFont typeface="Arial"/>
              <a:buChar char="•"/>
            </a:pPr>
            <a:r>
              <a:rPr lang="en-US" sz="1600" b="0" i="0" u="none" strike="noStrike" cap="none" dirty="0">
                <a:solidFill>
                  <a:srgbClr val="000000"/>
                </a:solidFill>
                <a:latin typeface="Libre Franklin"/>
                <a:ea typeface="Libre Franklin"/>
                <a:cs typeface="Libre Franklin"/>
                <a:sym typeface="Libre Franklin"/>
              </a:rPr>
              <a:t>Norway</a:t>
            </a:r>
            <a:endParaRPr sz="1600" b="0" i="0" u="none" strike="noStrike" cap="none" dirty="0">
              <a:solidFill>
                <a:srgbClr val="000000"/>
              </a:solidFill>
              <a:latin typeface="Libre Franklin"/>
              <a:ea typeface="Libre Franklin"/>
              <a:cs typeface="Libre Franklin"/>
              <a:sym typeface="Libre Franklin"/>
            </a:endParaRPr>
          </a:p>
          <a:p>
            <a:pPr marL="285750" marR="0" lvl="0" indent="-285750" algn="l" rtl="0">
              <a:lnSpc>
                <a:spcPct val="100000"/>
              </a:lnSpc>
              <a:spcBef>
                <a:spcPts val="0"/>
              </a:spcBef>
              <a:spcAft>
                <a:spcPts val="0"/>
              </a:spcAft>
              <a:buClr>
                <a:srgbClr val="000000"/>
              </a:buClr>
              <a:buSzPts val="1600"/>
              <a:buFont typeface="Libre Franklin"/>
              <a:buChar char="•"/>
            </a:pPr>
            <a:r>
              <a:rPr lang="en-US" sz="1600" b="0" i="0" u="none" strike="noStrike" cap="none" dirty="0">
                <a:solidFill>
                  <a:srgbClr val="000000"/>
                </a:solidFill>
                <a:latin typeface="Libre Franklin"/>
                <a:ea typeface="Libre Franklin"/>
                <a:cs typeface="Libre Franklin"/>
                <a:sym typeface="Libre Franklin"/>
              </a:rPr>
              <a:t>Pakistan</a:t>
            </a:r>
            <a:endParaRPr sz="1600" b="0" i="0" u="none" strike="noStrike" cap="none" dirty="0">
              <a:solidFill>
                <a:srgbClr val="000000"/>
              </a:solidFill>
              <a:latin typeface="Libre Franklin"/>
              <a:ea typeface="Libre Franklin"/>
              <a:cs typeface="Libre Franklin"/>
              <a:sym typeface="Libre Franklin"/>
            </a:endParaRPr>
          </a:p>
          <a:p>
            <a:pPr marL="285750" marR="0" lvl="0" indent="-285750" algn="l" rtl="0">
              <a:lnSpc>
                <a:spcPct val="100000"/>
              </a:lnSpc>
              <a:spcBef>
                <a:spcPts val="0"/>
              </a:spcBef>
              <a:spcAft>
                <a:spcPts val="0"/>
              </a:spcAft>
              <a:buClr>
                <a:srgbClr val="000000"/>
              </a:buClr>
              <a:buSzPts val="1600"/>
              <a:buFont typeface="Libre Franklin"/>
              <a:buChar char="•"/>
            </a:pPr>
            <a:r>
              <a:rPr lang="en-US" sz="1600" b="0" i="0" u="none" strike="noStrike" cap="none" dirty="0">
                <a:solidFill>
                  <a:srgbClr val="000000"/>
                </a:solidFill>
                <a:latin typeface="Libre Franklin"/>
                <a:ea typeface="Libre Franklin"/>
                <a:cs typeface="Libre Franklin"/>
                <a:sym typeface="Libre Franklin"/>
              </a:rPr>
              <a:t>Portugal </a:t>
            </a:r>
            <a:endParaRPr sz="1600" b="0" i="0" u="none" strike="noStrike" cap="none" dirty="0">
              <a:solidFill>
                <a:srgbClr val="000000"/>
              </a:solidFill>
              <a:latin typeface="Libre Franklin"/>
              <a:ea typeface="Libre Franklin"/>
              <a:cs typeface="Libre Franklin"/>
              <a:sym typeface="Libre Franklin"/>
            </a:endParaRPr>
          </a:p>
          <a:p>
            <a:pPr marL="285750" marR="0" lvl="0" indent="-285750" algn="l" rtl="0">
              <a:lnSpc>
                <a:spcPct val="100000"/>
              </a:lnSpc>
              <a:spcBef>
                <a:spcPts val="0"/>
              </a:spcBef>
              <a:spcAft>
                <a:spcPts val="0"/>
              </a:spcAft>
              <a:buClr>
                <a:srgbClr val="000000"/>
              </a:buClr>
              <a:buSzPts val="1600"/>
              <a:buFont typeface="Libre Franklin"/>
              <a:buChar char="•"/>
            </a:pPr>
            <a:r>
              <a:rPr lang="en-US" sz="1600" b="0" i="0" u="none" strike="noStrike" cap="none" dirty="0">
                <a:solidFill>
                  <a:srgbClr val="000000"/>
                </a:solidFill>
                <a:latin typeface="Libre Franklin"/>
                <a:ea typeface="Libre Franklin"/>
                <a:cs typeface="Libre Franklin"/>
                <a:sym typeface="Libre Franklin"/>
              </a:rPr>
              <a:t>Thailand </a:t>
            </a:r>
            <a:endParaRPr sz="1600" b="0" i="0" u="none" strike="noStrike" cap="none" dirty="0">
              <a:solidFill>
                <a:srgbClr val="000000"/>
              </a:solidFill>
              <a:latin typeface="Libre Franklin"/>
              <a:ea typeface="Libre Franklin"/>
              <a:cs typeface="Libre Franklin"/>
              <a:sym typeface="Libre Franklin"/>
            </a:endParaRPr>
          </a:p>
          <a:p>
            <a:pPr marL="285750" marR="0" lvl="0" indent="-285750" algn="l" rtl="0">
              <a:lnSpc>
                <a:spcPct val="100000"/>
              </a:lnSpc>
              <a:spcBef>
                <a:spcPts val="0"/>
              </a:spcBef>
              <a:spcAft>
                <a:spcPts val="0"/>
              </a:spcAft>
              <a:buClr>
                <a:srgbClr val="000000"/>
              </a:buClr>
              <a:buSzPts val="1600"/>
              <a:buFont typeface="Arial"/>
              <a:buChar char="•"/>
            </a:pPr>
            <a:r>
              <a:rPr lang="en-US" sz="1600" b="0" i="0" u="none" strike="noStrike" cap="none" dirty="0">
                <a:solidFill>
                  <a:srgbClr val="000000"/>
                </a:solidFill>
                <a:latin typeface="Libre Franklin"/>
                <a:ea typeface="Libre Franklin"/>
                <a:cs typeface="Libre Franklin"/>
                <a:sym typeface="Libre Franklin"/>
              </a:rPr>
              <a:t>United Kingdom</a:t>
            </a:r>
            <a:endParaRPr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600"/>
              <a:buFont typeface="Arial"/>
              <a:buChar char="•"/>
            </a:pPr>
            <a:r>
              <a:rPr lang="en-US" sz="1600" b="0" i="0" u="none" strike="noStrike" cap="none" dirty="0">
                <a:solidFill>
                  <a:srgbClr val="000000"/>
                </a:solidFill>
                <a:latin typeface="Libre Franklin"/>
                <a:ea typeface="Libre Franklin"/>
                <a:cs typeface="Libre Franklin"/>
                <a:sym typeface="Libre Franklin"/>
              </a:rPr>
              <a:t>United States </a:t>
            </a:r>
            <a:r>
              <a:rPr lang="en-US" sz="1600" b="1" i="0" u="none" strike="noStrike" cap="none" dirty="0">
                <a:solidFill>
                  <a:srgbClr val="000000"/>
                </a:solidFill>
                <a:latin typeface="Libre Franklin"/>
                <a:ea typeface="Libre Franklin"/>
                <a:cs typeface="Libre Franklin"/>
                <a:sym typeface="Libre Franklin"/>
              </a:rPr>
              <a:t>(Co-Lead)</a:t>
            </a:r>
            <a:endParaRPr sz="1600" b="0" i="0" u="none" strike="noStrike" cap="none" dirty="0">
              <a:solidFill>
                <a:srgbClr val="000000"/>
              </a:solidFill>
              <a:latin typeface="Libre Franklin"/>
              <a:ea typeface="Libre Franklin"/>
              <a:cs typeface="Libre Franklin"/>
              <a:sym typeface="Libre Franklin"/>
            </a:endParaRPr>
          </a:p>
          <a:p>
            <a:pPr marL="0" marR="0" lvl="0" indent="0" algn="l" rtl="0">
              <a:lnSpc>
                <a:spcPct val="100000"/>
              </a:lnSpc>
              <a:spcBef>
                <a:spcPts val="0"/>
              </a:spcBef>
              <a:spcAft>
                <a:spcPts val="0"/>
              </a:spcAft>
              <a:buClr>
                <a:schemeClr val="dk1"/>
              </a:buClr>
              <a:buSzPts val="1800"/>
              <a:buFont typeface="Arial"/>
              <a:buNone/>
            </a:pPr>
            <a:endParaRPr sz="1600" b="1" i="0" u="none" strike="noStrike" cap="none" dirty="0">
              <a:solidFill>
                <a:srgbClr val="000000"/>
              </a:solidFill>
              <a:latin typeface="Proxima Nova"/>
              <a:ea typeface="Proxima Nova"/>
              <a:cs typeface="Proxima Nova"/>
              <a:sym typeface="Proxima Nova"/>
            </a:endParaRPr>
          </a:p>
          <a:p>
            <a:pPr marL="0" marR="0" lvl="0" indent="0" algn="l" rtl="0">
              <a:lnSpc>
                <a:spcPct val="100000"/>
              </a:lnSpc>
              <a:spcBef>
                <a:spcPts val="0"/>
              </a:spcBef>
              <a:spcAft>
                <a:spcPts val="0"/>
              </a:spcAft>
              <a:buClr>
                <a:schemeClr val="dk1"/>
              </a:buClr>
              <a:buSzPts val="1800"/>
              <a:buFont typeface="Arial"/>
              <a:buNone/>
            </a:pPr>
            <a:endParaRPr sz="1600" b="1" i="0" u="none" strike="noStrike" cap="none" dirty="0">
              <a:solidFill>
                <a:srgbClr val="000000"/>
              </a:solidFill>
              <a:latin typeface="Proxima Nova"/>
              <a:ea typeface="Proxima Nova"/>
              <a:cs typeface="Proxima Nova"/>
              <a:sym typeface="Proxima Nova"/>
            </a:endParaRPr>
          </a:p>
        </p:txBody>
      </p:sp>
      <p:sp>
        <p:nvSpPr>
          <p:cNvPr id="113" name="Google Shape;113;g26d33d7613c_0_266"/>
          <p:cNvSpPr txBox="1"/>
          <p:nvPr/>
        </p:nvSpPr>
        <p:spPr>
          <a:xfrm>
            <a:off x="3698250" y="803850"/>
            <a:ext cx="4029600" cy="4633200"/>
          </a:xfrm>
          <a:prstGeom prst="rect">
            <a:avLst/>
          </a:prstGeom>
          <a:solidFill>
            <a:srgbClr val="B6D9B7"/>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000"/>
              <a:buFont typeface="Proxima Nova"/>
              <a:buNone/>
            </a:pPr>
            <a:r>
              <a:rPr lang="en-US" sz="2000" b="1" i="0" u="none" strike="noStrike" cap="none">
                <a:solidFill>
                  <a:srgbClr val="FFFFFF"/>
                </a:solidFill>
                <a:latin typeface="Proxima Nova"/>
                <a:ea typeface="Proxima Nova"/>
                <a:cs typeface="Proxima Nova"/>
                <a:sym typeface="Proxima Nova"/>
              </a:rPr>
              <a:t>Multilateral Organizations</a:t>
            </a:r>
            <a:endParaRPr sz="1800" b="1" i="0" u="none" strike="noStrike" cap="none">
              <a:solidFill>
                <a:srgbClr val="133D58"/>
              </a:solidFill>
              <a:latin typeface="Libre Franklin"/>
              <a:ea typeface="Libre Franklin"/>
              <a:cs typeface="Libre Franklin"/>
              <a:sym typeface="Libre Franklin"/>
            </a:endParaRPr>
          </a:p>
          <a:p>
            <a:pPr marL="285750" marR="0" lvl="0" indent="-279400" algn="l" rtl="0">
              <a:lnSpc>
                <a:spcPct val="100000"/>
              </a:lnSpc>
              <a:spcBef>
                <a:spcPts val="600"/>
              </a:spcBef>
              <a:spcAft>
                <a:spcPts val="0"/>
              </a:spcAft>
              <a:buClr>
                <a:srgbClr val="000000"/>
              </a:buClr>
              <a:buSzPts val="1500"/>
              <a:buFont typeface="Arial"/>
              <a:buChar char="•"/>
            </a:pPr>
            <a:r>
              <a:rPr lang="en-US" sz="1500" b="0" i="0" u="none" strike="noStrike" cap="none">
                <a:solidFill>
                  <a:srgbClr val="000000"/>
                </a:solidFill>
                <a:latin typeface="Libre Franklin"/>
                <a:ea typeface="Libre Franklin"/>
                <a:cs typeface="Libre Franklin"/>
                <a:sym typeface="Libre Franklin"/>
              </a:rPr>
              <a:t>Africa CDC </a:t>
            </a:r>
            <a:endParaRPr sz="1300" b="0" i="0" u="none" strike="noStrike" cap="none">
              <a:solidFill>
                <a:srgbClr val="000000"/>
              </a:solidFill>
              <a:latin typeface="Arial"/>
              <a:ea typeface="Arial"/>
              <a:cs typeface="Arial"/>
              <a:sym typeface="Arial"/>
            </a:endParaRPr>
          </a:p>
          <a:p>
            <a:pPr marL="285750" marR="0" lvl="0" indent="-279400" algn="l" rtl="0">
              <a:lnSpc>
                <a:spcPct val="100000"/>
              </a:lnSpc>
              <a:spcBef>
                <a:spcPts val="0"/>
              </a:spcBef>
              <a:spcAft>
                <a:spcPts val="0"/>
              </a:spcAft>
              <a:buClr>
                <a:srgbClr val="000000"/>
              </a:buClr>
              <a:buSzPts val="1500"/>
              <a:buFont typeface="Arial"/>
              <a:buChar char="•"/>
            </a:pPr>
            <a:r>
              <a:rPr lang="en-US" sz="1500" b="0" i="0" u="none" strike="noStrike" cap="none">
                <a:solidFill>
                  <a:srgbClr val="000000"/>
                </a:solidFill>
                <a:latin typeface="Libre Franklin"/>
                <a:ea typeface="Libre Franklin"/>
                <a:cs typeface="Libre Franklin"/>
                <a:sym typeface="Libre Franklin"/>
              </a:rPr>
              <a:t>Coalition for Epidemic Preparedness Innovations (CEPI)</a:t>
            </a:r>
            <a:endParaRPr sz="1300" b="0" i="0" u="none" strike="noStrike" cap="none">
              <a:solidFill>
                <a:srgbClr val="000000"/>
              </a:solidFill>
              <a:latin typeface="Arial"/>
              <a:ea typeface="Arial"/>
              <a:cs typeface="Arial"/>
              <a:sym typeface="Arial"/>
            </a:endParaRPr>
          </a:p>
          <a:p>
            <a:pPr marL="285750" marR="0" lvl="0" indent="-279400" algn="l" rtl="0">
              <a:lnSpc>
                <a:spcPct val="100000"/>
              </a:lnSpc>
              <a:spcBef>
                <a:spcPts val="0"/>
              </a:spcBef>
              <a:spcAft>
                <a:spcPts val="0"/>
              </a:spcAft>
              <a:buClr>
                <a:srgbClr val="000000"/>
              </a:buClr>
              <a:buSzPts val="1500"/>
              <a:buFont typeface="Arial"/>
              <a:buChar char="•"/>
            </a:pPr>
            <a:r>
              <a:rPr lang="en-US" sz="1500" b="0" i="0" u="none" strike="noStrike" cap="none">
                <a:solidFill>
                  <a:srgbClr val="000000"/>
                </a:solidFill>
                <a:latin typeface="Libre Franklin"/>
                <a:ea typeface="Libre Franklin"/>
                <a:cs typeface="Libre Franklin"/>
                <a:sym typeface="Libre Franklin"/>
              </a:rPr>
              <a:t>Food and Agriculture Organization (FAO)</a:t>
            </a:r>
            <a:endParaRPr sz="1300" b="0" i="0" u="none" strike="noStrike" cap="none">
              <a:solidFill>
                <a:srgbClr val="000000"/>
              </a:solidFill>
              <a:latin typeface="Arial"/>
              <a:ea typeface="Arial"/>
              <a:cs typeface="Arial"/>
              <a:sym typeface="Arial"/>
            </a:endParaRPr>
          </a:p>
          <a:p>
            <a:pPr marL="285750" marR="0" lvl="0" indent="-279400" algn="l" rtl="0">
              <a:lnSpc>
                <a:spcPct val="100000"/>
              </a:lnSpc>
              <a:spcBef>
                <a:spcPts val="0"/>
              </a:spcBef>
              <a:spcAft>
                <a:spcPts val="0"/>
              </a:spcAft>
              <a:buClr>
                <a:srgbClr val="000000"/>
              </a:buClr>
              <a:buSzPts val="1500"/>
              <a:buFont typeface="Arial"/>
              <a:buChar char="•"/>
            </a:pPr>
            <a:r>
              <a:rPr lang="en-US" sz="1500" b="0" i="0" u="none" strike="noStrike" cap="none">
                <a:solidFill>
                  <a:srgbClr val="000000"/>
                </a:solidFill>
                <a:latin typeface="Libre Franklin"/>
                <a:ea typeface="Libre Franklin"/>
                <a:cs typeface="Libre Franklin"/>
                <a:sym typeface="Libre Franklin"/>
              </a:rPr>
              <a:t>Gavi, the Vaccine Alliance</a:t>
            </a:r>
            <a:endParaRPr sz="1300" b="0" i="0" u="none" strike="noStrike" cap="none">
              <a:solidFill>
                <a:srgbClr val="000000"/>
              </a:solidFill>
              <a:latin typeface="Arial"/>
              <a:ea typeface="Arial"/>
              <a:cs typeface="Arial"/>
              <a:sym typeface="Arial"/>
            </a:endParaRPr>
          </a:p>
          <a:p>
            <a:pPr marL="285750" marR="0" lvl="0" indent="-279400" algn="l" rtl="0">
              <a:lnSpc>
                <a:spcPct val="100000"/>
              </a:lnSpc>
              <a:spcBef>
                <a:spcPts val="0"/>
              </a:spcBef>
              <a:spcAft>
                <a:spcPts val="0"/>
              </a:spcAft>
              <a:buClr>
                <a:srgbClr val="000000"/>
              </a:buClr>
              <a:buSzPts val="1500"/>
              <a:buFont typeface="Arial"/>
              <a:buChar char="•"/>
            </a:pPr>
            <a:r>
              <a:rPr lang="en-US" sz="1500" b="0" i="0" u="none" strike="noStrike" cap="none">
                <a:solidFill>
                  <a:srgbClr val="000000"/>
                </a:solidFill>
                <a:latin typeface="Libre Franklin"/>
                <a:ea typeface="Libre Franklin"/>
                <a:cs typeface="Libre Franklin"/>
                <a:sym typeface="Libre Franklin"/>
              </a:rPr>
              <a:t>Inter-American Development Bank (IDB)</a:t>
            </a:r>
            <a:endParaRPr sz="1300" b="0" i="0" u="none" strike="noStrike" cap="none">
              <a:solidFill>
                <a:srgbClr val="000000"/>
              </a:solidFill>
              <a:latin typeface="Arial"/>
              <a:ea typeface="Arial"/>
              <a:cs typeface="Arial"/>
              <a:sym typeface="Arial"/>
            </a:endParaRPr>
          </a:p>
          <a:p>
            <a:pPr marL="285750" marR="0" lvl="0" indent="-279400" algn="l" rtl="0">
              <a:lnSpc>
                <a:spcPct val="100000"/>
              </a:lnSpc>
              <a:spcBef>
                <a:spcPts val="0"/>
              </a:spcBef>
              <a:spcAft>
                <a:spcPts val="0"/>
              </a:spcAft>
              <a:buClr>
                <a:srgbClr val="000000"/>
              </a:buClr>
              <a:buSzPts val="1500"/>
              <a:buFont typeface="Arial"/>
              <a:buChar char="•"/>
            </a:pPr>
            <a:r>
              <a:rPr lang="en-US" sz="1500" b="0" i="0" u="none" strike="noStrike" cap="none">
                <a:solidFill>
                  <a:srgbClr val="000000"/>
                </a:solidFill>
                <a:latin typeface="Libre Franklin"/>
                <a:ea typeface="Libre Franklin"/>
                <a:cs typeface="Libre Franklin"/>
                <a:sym typeface="Libre Franklin"/>
              </a:rPr>
              <a:t>International Development Law Organization (IDLO)</a:t>
            </a:r>
            <a:endParaRPr sz="1300" b="0" i="0" u="none" strike="noStrike" cap="none">
              <a:solidFill>
                <a:srgbClr val="000000"/>
              </a:solidFill>
              <a:latin typeface="Arial"/>
              <a:ea typeface="Arial"/>
              <a:cs typeface="Arial"/>
              <a:sym typeface="Arial"/>
            </a:endParaRPr>
          </a:p>
          <a:p>
            <a:pPr marL="285750" marR="0" lvl="0" indent="-279400" algn="l" rtl="0">
              <a:lnSpc>
                <a:spcPct val="100000"/>
              </a:lnSpc>
              <a:spcBef>
                <a:spcPts val="0"/>
              </a:spcBef>
              <a:spcAft>
                <a:spcPts val="0"/>
              </a:spcAft>
              <a:buClr>
                <a:srgbClr val="000000"/>
              </a:buClr>
              <a:buSzPts val="1500"/>
              <a:buFont typeface="Arial"/>
              <a:buChar char="•"/>
            </a:pPr>
            <a:r>
              <a:rPr lang="en-US" sz="1500" b="0" i="0" u="none" strike="noStrike" cap="none">
                <a:solidFill>
                  <a:srgbClr val="000000"/>
                </a:solidFill>
                <a:latin typeface="Libre Franklin"/>
                <a:ea typeface="Libre Franklin"/>
                <a:cs typeface="Libre Franklin"/>
                <a:sym typeface="Libre Franklin"/>
              </a:rPr>
              <a:t>West African Health Organization (WAHO)</a:t>
            </a:r>
            <a:endParaRPr sz="1300" b="0" i="0" u="none" strike="noStrike" cap="none">
              <a:solidFill>
                <a:srgbClr val="000000"/>
              </a:solidFill>
              <a:latin typeface="Arial"/>
              <a:ea typeface="Arial"/>
              <a:cs typeface="Arial"/>
              <a:sym typeface="Arial"/>
            </a:endParaRPr>
          </a:p>
          <a:p>
            <a:pPr marL="285750" marR="0" lvl="0" indent="-279400" algn="l" rtl="0">
              <a:lnSpc>
                <a:spcPct val="100000"/>
              </a:lnSpc>
              <a:spcBef>
                <a:spcPts val="0"/>
              </a:spcBef>
              <a:spcAft>
                <a:spcPts val="0"/>
              </a:spcAft>
              <a:buClr>
                <a:srgbClr val="000000"/>
              </a:buClr>
              <a:buSzPts val="1500"/>
              <a:buFont typeface="Arial"/>
              <a:buChar char="•"/>
            </a:pPr>
            <a:r>
              <a:rPr lang="en-US" sz="1500" b="0" i="0" u="none" strike="noStrike" cap="none">
                <a:solidFill>
                  <a:srgbClr val="000000"/>
                </a:solidFill>
                <a:latin typeface="Libre Franklin"/>
                <a:ea typeface="Libre Franklin"/>
                <a:cs typeface="Libre Franklin"/>
                <a:sym typeface="Libre Franklin"/>
              </a:rPr>
              <a:t>World Bank</a:t>
            </a:r>
            <a:endParaRPr sz="1300" b="0" i="0" u="none" strike="noStrike" cap="none">
              <a:solidFill>
                <a:srgbClr val="000000"/>
              </a:solidFill>
              <a:latin typeface="Arial"/>
              <a:ea typeface="Arial"/>
              <a:cs typeface="Arial"/>
              <a:sym typeface="Arial"/>
            </a:endParaRPr>
          </a:p>
          <a:p>
            <a:pPr marL="285750" marR="0" lvl="0" indent="-279400" algn="l" rtl="0">
              <a:lnSpc>
                <a:spcPct val="100000"/>
              </a:lnSpc>
              <a:spcBef>
                <a:spcPts val="0"/>
              </a:spcBef>
              <a:spcAft>
                <a:spcPts val="0"/>
              </a:spcAft>
              <a:buClr>
                <a:srgbClr val="000000"/>
              </a:buClr>
              <a:buSzPts val="1500"/>
              <a:buFont typeface="Arial"/>
              <a:buChar char="•"/>
            </a:pPr>
            <a:r>
              <a:rPr lang="en-US" sz="1500" b="0" i="0" u="none" strike="noStrike" cap="none">
                <a:solidFill>
                  <a:srgbClr val="000000"/>
                </a:solidFill>
                <a:latin typeface="Libre Franklin"/>
                <a:ea typeface="Libre Franklin"/>
                <a:cs typeface="Libre Franklin"/>
                <a:sym typeface="Libre Franklin"/>
              </a:rPr>
              <a:t>World Health Organization (WHO)</a:t>
            </a:r>
            <a:endParaRPr sz="1300" b="0" i="0" u="none" strike="noStrike" cap="none">
              <a:solidFill>
                <a:srgbClr val="000000"/>
              </a:solidFill>
              <a:latin typeface="Arial"/>
              <a:ea typeface="Arial"/>
              <a:cs typeface="Arial"/>
              <a:sym typeface="Arial"/>
            </a:endParaRPr>
          </a:p>
          <a:p>
            <a:pPr marL="285750" marR="0" lvl="0" indent="-279400" algn="l" rtl="0">
              <a:lnSpc>
                <a:spcPct val="100000"/>
              </a:lnSpc>
              <a:spcBef>
                <a:spcPts val="0"/>
              </a:spcBef>
              <a:spcAft>
                <a:spcPts val="0"/>
              </a:spcAft>
              <a:buClr>
                <a:srgbClr val="000000"/>
              </a:buClr>
              <a:buSzPts val="1500"/>
              <a:buFont typeface="Arial"/>
              <a:buChar char="•"/>
            </a:pPr>
            <a:r>
              <a:rPr lang="en-US" sz="1500" b="0" i="0" u="none" strike="noStrike" cap="none">
                <a:solidFill>
                  <a:srgbClr val="000000"/>
                </a:solidFill>
                <a:latin typeface="Libre Franklin"/>
                <a:ea typeface="Libre Franklin"/>
                <a:cs typeface="Libre Franklin"/>
                <a:sym typeface="Libre Franklin"/>
              </a:rPr>
              <a:t>World Organisation for Animal Health (WOAH, formerly OIE)</a:t>
            </a:r>
            <a:endParaRPr sz="1500" b="0" i="0" u="none" strike="noStrike" cap="none">
              <a:solidFill>
                <a:srgbClr val="000000"/>
              </a:solidFill>
              <a:latin typeface="Libre Franklin"/>
              <a:ea typeface="Libre Franklin"/>
              <a:cs typeface="Libre Franklin"/>
              <a:sym typeface="Libre Franklin"/>
            </a:endParaRPr>
          </a:p>
          <a:p>
            <a:pPr marL="0" marR="0" lvl="0" indent="0" algn="l" rtl="0">
              <a:lnSpc>
                <a:spcPct val="100000"/>
              </a:lnSpc>
              <a:spcBef>
                <a:spcPts val="0"/>
              </a:spcBef>
              <a:spcAft>
                <a:spcPts val="0"/>
              </a:spcAft>
              <a:buNone/>
            </a:pPr>
            <a:endParaRPr sz="1500">
              <a:latin typeface="Libre Franklin"/>
              <a:ea typeface="Libre Franklin"/>
              <a:cs typeface="Libre Franklin"/>
              <a:sym typeface="Libre Franklin"/>
            </a:endParaRPr>
          </a:p>
          <a:p>
            <a:pPr marL="0" marR="0" lvl="0" indent="0" algn="l" rtl="0">
              <a:lnSpc>
                <a:spcPct val="100000"/>
              </a:lnSpc>
              <a:spcBef>
                <a:spcPts val="0"/>
              </a:spcBef>
              <a:spcAft>
                <a:spcPts val="0"/>
              </a:spcAft>
              <a:buNone/>
            </a:pPr>
            <a:endParaRPr sz="1500">
              <a:latin typeface="Libre Franklin"/>
              <a:ea typeface="Libre Franklin"/>
              <a:cs typeface="Libre Franklin"/>
              <a:sym typeface="Libre Franklin"/>
            </a:endParaRPr>
          </a:p>
          <a:p>
            <a:pPr marL="0" marR="0" lvl="0" indent="0" algn="l" rtl="0">
              <a:lnSpc>
                <a:spcPct val="100000"/>
              </a:lnSpc>
              <a:spcBef>
                <a:spcPts val="0"/>
              </a:spcBef>
              <a:spcAft>
                <a:spcPts val="0"/>
              </a:spcAft>
              <a:buNone/>
            </a:pPr>
            <a:endParaRPr sz="1500">
              <a:latin typeface="Libre Franklin"/>
              <a:ea typeface="Libre Franklin"/>
              <a:cs typeface="Libre Franklin"/>
              <a:sym typeface="Libre Franklin"/>
            </a:endParaRPr>
          </a:p>
          <a:p>
            <a:pPr marL="45720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Libre Franklin"/>
              <a:ea typeface="Libre Franklin"/>
              <a:cs typeface="Libre Franklin"/>
              <a:sym typeface="Libre Franklin"/>
            </a:endParaRPr>
          </a:p>
        </p:txBody>
      </p:sp>
      <p:sp>
        <p:nvSpPr>
          <p:cNvPr id="114" name="Google Shape;114;g26d33d7613c_0_266"/>
          <p:cNvSpPr txBox="1"/>
          <p:nvPr/>
        </p:nvSpPr>
        <p:spPr>
          <a:xfrm>
            <a:off x="7976700" y="266700"/>
            <a:ext cx="3912300" cy="5941500"/>
          </a:xfrm>
          <a:prstGeom prst="rect">
            <a:avLst/>
          </a:prstGeom>
          <a:solidFill>
            <a:srgbClr val="B6D9B7"/>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000"/>
              <a:buFont typeface="Proxima Nova"/>
              <a:buNone/>
            </a:pPr>
            <a:r>
              <a:rPr lang="en-US" sz="2000" b="1" i="0" u="none" strike="noStrike" cap="none">
                <a:solidFill>
                  <a:srgbClr val="FFFFFF"/>
                </a:solidFill>
                <a:latin typeface="Proxima Nova"/>
                <a:ea typeface="Proxima Nova"/>
                <a:cs typeface="Proxima Nova"/>
                <a:sym typeface="Proxima Nova"/>
              </a:rPr>
              <a:t>Civil Society (incl. Academia)</a:t>
            </a:r>
            <a:endParaRPr sz="1500" b="0" i="0" u="none" strike="noStrike" cap="none">
              <a:solidFill>
                <a:srgbClr val="000000"/>
              </a:solidFill>
              <a:latin typeface="Libre Franklin"/>
              <a:ea typeface="Libre Franklin"/>
              <a:cs typeface="Libre Franklin"/>
              <a:sym typeface="Libre Franklin"/>
            </a:endParaRPr>
          </a:p>
          <a:p>
            <a:pPr marL="285750" marR="0" lvl="0" indent="-279400" algn="l" rtl="0">
              <a:lnSpc>
                <a:spcPct val="100000"/>
              </a:lnSpc>
              <a:spcBef>
                <a:spcPts val="600"/>
              </a:spcBef>
              <a:spcAft>
                <a:spcPts val="0"/>
              </a:spcAft>
              <a:buClr>
                <a:srgbClr val="000000"/>
              </a:buClr>
              <a:buSzPts val="1500"/>
              <a:buFont typeface="Libre Franklin"/>
              <a:buChar char="•"/>
            </a:pPr>
            <a:r>
              <a:rPr lang="en-US" sz="1500" b="0" i="0" u="none" strike="noStrike" cap="none">
                <a:solidFill>
                  <a:srgbClr val="000000"/>
                </a:solidFill>
                <a:latin typeface="Libre Franklin"/>
                <a:ea typeface="Libre Franklin"/>
                <a:cs typeface="Libre Franklin"/>
                <a:sym typeface="Libre Franklin"/>
              </a:rPr>
              <a:t>Brown University </a:t>
            </a:r>
            <a:endParaRPr sz="1500" b="0" i="0" u="none" strike="noStrike" cap="none">
              <a:solidFill>
                <a:srgbClr val="000000"/>
              </a:solidFill>
              <a:latin typeface="Libre Franklin"/>
              <a:ea typeface="Libre Franklin"/>
              <a:cs typeface="Libre Franklin"/>
              <a:sym typeface="Libre Franklin"/>
            </a:endParaRPr>
          </a:p>
          <a:p>
            <a:pPr marL="285750" marR="0" lvl="0" indent="-279400" algn="l" rtl="0">
              <a:lnSpc>
                <a:spcPct val="100000"/>
              </a:lnSpc>
              <a:spcBef>
                <a:spcPts val="600"/>
              </a:spcBef>
              <a:spcAft>
                <a:spcPts val="0"/>
              </a:spcAft>
              <a:buClr>
                <a:srgbClr val="000000"/>
              </a:buClr>
              <a:buSzPts val="1500"/>
              <a:buFont typeface="Libre Franklin"/>
              <a:buChar char="•"/>
            </a:pPr>
            <a:r>
              <a:rPr lang="en-US" sz="1500" b="0" i="0" u="none" strike="noStrike" cap="none">
                <a:solidFill>
                  <a:srgbClr val="000000"/>
                </a:solidFill>
                <a:latin typeface="Libre Franklin"/>
                <a:ea typeface="Libre Franklin"/>
                <a:cs typeface="Libre Franklin"/>
                <a:sym typeface="Libre Franklin"/>
              </a:rPr>
              <a:t>Columbia University </a:t>
            </a:r>
            <a:endParaRPr sz="1500" b="0" i="0" u="none" strike="noStrike" cap="none">
              <a:solidFill>
                <a:srgbClr val="000000"/>
              </a:solidFill>
              <a:latin typeface="Libre Franklin"/>
              <a:ea typeface="Libre Franklin"/>
              <a:cs typeface="Libre Franklin"/>
              <a:sym typeface="Libre Franklin"/>
            </a:endParaRPr>
          </a:p>
          <a:p>
            <a:pPr marL="285750" marR="0" lvl="0" indent="-279400" algn="l" rtl="0">
              <a:lnSpc>
                <a:spcPct val="100000"/>
              </a:lnSpc>
              <a:spcBef>
                <a:spcPts val="600"/>
              </a:spcBef>
              <a:spcAft>
                <a:spcPts val="0"/>
              </a:spcAft>
              <a:buClr>
                <a:srgbClr val="000000"/>
              </a:buClr>
              <a:buSzPts val="1500"/>
              <a:buFont typeface="Libre Franklin"/>
              <a:buChar char="•"/>
            </a:pPr>
            <a:r>
              <a:rPr lang="en-US" sz="1500" b="0" i="0" u="none" strike="noStrike" cap="none">
                <a:solidFill>
                  <a:srgbClr val="000000"/>
                </a:solidFill>
                <a:latin typeface="Libre Franklin"/>
                <a:ea typeface="Libre Franklin"/>
                <a:cs typeface="Libre Franklin"/>
                <a:sym typeface="Libre Franklin"/>
              </a:rPr>
              <a:t>Gaspar Casal Foundation </a:t>
            </a:r>
            <a:endParaRPr sz="1500" b="0" i="0" u="none" strike="noStrike" cap="none">
              <a:solidFill>
                <a:srgbClr val="000000"/>
              </a:solidFill>
              <a:latin typeface="Libre Franklin"/>
              <a:ea typeface="Libre Franklin"/>
              <a:cs typeface="Libre Franklin"/>
              <a:sym typeface="Libre Franklin"/>
            </a:endParaRPr>
          </a:p>
          <a:p>
            <a:pPr marL="285750" marR="0" lvl="0" indent="-260350" algn="l" rtl="0">
              <a:lnSpc>
                <a:spcPct val="100000"/>
              </a:lnSpc>
              <a:spcBef>
                <a:spcPts val="0"/>
              </a:spcBef>
              <a:spcAft>
                <a:spcPts val="0"/>
              </a:spcAft>
              <a:buClr>
                <a:srgbClr val="000000"/>
              </a:buClr>
              <a:buSzPts val="1200"/>
              <a:buFont typeface="Arial"/>
              <a:buChar char="•"/>
            </a:pPr>
            <a:r>
              <a:rPr lang="en-US" sz="1500" b="0" i="0" u="none" strike="noStrike" cap="none">
                <a:solidFill>
                  <a:srgbClr val="000000"/>
                </a:solidFill>
                <a:latin typeface="Libre Franklin"/>
                <a:ea typeface="Libre Franklin"/>
                <a:cs typeface="Libre Franklin"/>
                <a:sym typeface="Libre Franklin"/>
              </a:rPr>
              <a:t>Georgetown University Law Center, O'Neill Institute for National Global Health Law </a:t>
            </a:r>
            <a:r>
              <a:rPr lang="en-US" sz="1500" b="1" i="0" u="none" strike="noStrike" cap="none">
                <a:solidFill>
                  <a:srgbClr val="000000"/>
                </a:solidFill>
                <a:latin typeface="Libre Franklin"/>
                <a:ea typeface="Libre Franklin"/>
                <a:cs typeface="Libre Franklin"/>
                <a:sym typeface="Libre Franklin"/>
              </a:rPr>
              <a:t>(Co-Lead)</a:t>
            </a:r>
            <a:endParaRPr sz="1300" b="0" i="0" u="none" strike="noStrike" cap="none">
              <a:solidFill>
                <a:srgbClr val="000000"/>
              </a:solidFill>
              <a:latin typeface="Arial"/>
              <a:ea typeface="Arial"/>
              <a:cs typeface="Arial"/>
              <a:sym typeface="Arial"/>
            </a:endParaRPr>
          </a:p>
          <a:p>
            <a:pPr marL="285750" marR="0" lvl="0" indent="-260350" algn="l" rtl="0">
              <a:lnSpc>
                <a:spcPct val="100000"/>
              </a:lnSpc>
              <a:spcBef>
                <a:spcPts val="0"/>
              </a:spcBef>
              <a:spcAft>
                <a:spcPts val="0"/>
              </a:spcAft>
              <a:buClr>
                <a:srgbClr val="000000"/>
              </a:buClr>
              <a:buSzPts val="1200"/>
              <a:buFont typeface="Arial"/>
              <a:buChar char="•"/>
            </a:pPr>
            <a:r>
              <a:rPr lang="en-US" sz="1500" b="0" i="0" u="none" strike="noStrike" cap="none">
                <a:solidFill>
                  <a:srgbClr val="000000"/>
                </a:solidFill>
                <a:latin typeface="Libre Franklin"/>
                <a:ea typeface="Libre Franklin"/>
                <a:cs typeface="Libre Franklin"/>
                <a:sym typeface="Libre Franklin"/>
              </a:rPr>
              <a:t>Global Health Law Consortium (GHLC)</a:t>
            </a:r>
            <a:endParaRPr sz="1300" b="0" i="0" u="none" strike="noStrike" cap="none">
              <a:solidFill>
                <a:srgbClr val="000000"/>
              </a:solidFill>
              <a:latin typeface="Arial"/>
              <a:ea typeface="Arial"/>
              <a:cs typeface="Arial"/>
              <a:sym typeface="Arial"/>
            </a:endParaRPr>
          </a:p>
          <a:p>
            <a:pPr marL="285750" marR="0" lvl="0" indent="-260350" algn="l" rtl="0">
              <a:lnSpc>
                <a:spcPct val="100000"/>
              </a:lnSpc>
              <a:spcBef>
                <a:spcPts val="0"/>
              </a:spcBef>
              <a:spcAft>
                <a:spcPts val="0"/>
              </a:spcAft>
              <a:buClr>
                <a:srgbClr val="000000"/>
              </a:buClr>
              <a:buSzPts val="1200"/>
              <a:buFont typeface="Arial"/>
              <a:buChar char="•"/>
            </a:pPr>
            <a:r>
              <a:rPr lang="en-US" sz="1500" b="0" i="0" u="none" strike="noStrike" cap="none">
                <a:solidFill>
                  <a:srgbClr val="000000"/>
                </a:solidFill>
                <a:latin typeface="Libre Franklin"/>
                <a:ea typeface="Libre Franklin"/>
                <a:cs typeface="Libre Franklin"/>
                <a:sym typeface="Libre Franklin"/>
              </a:rPr>
              <a:t>Graduate Institute of International and Development Studies, Global Health Centre</a:t>
            </a:r>
            <a:endParaRPr sz="1300" b="0" i="0" u="none" strike="noStrike" cap="none">
              <a:solidFill>
                <a:srgbClr val="000000"/>
              </a:solidFill>
              <a:latin typeface="Arial"/>
              <a:ea typeface="Arial"/>
              <a:cs typeface="Arial"/>
              <a:sym typeface="Arial"/>
            </a:endParaRPr>
          </a:p>
          <a:p>
            <a:pPr marL="285750" marR="0" lvl="0" indent="-260350" algn="l" rtl="0">
              <a:lnSpc>
                <a:spcPct val="100000"/>
              </a:lnSpc>
              <a:spcBef>
                <a:spcPts val="0"/>
              </a:spcBef>
              <a:spcAft>
                <a:spcPts val="0"/>
              </a:spcAft>
              <a:buClr>
                <a:srgbClr val="000000"/>
              </a:buClr>
              <a:buSzPts val="1200"/>
              <a:buFont typeface="Arial"/>
              <a:buChar char="•"/>
            </a:pPr>
            <a:r>
              <a:rPr lang="en-US" sz="1500" b="0" i="0" u="none" strike="noStrike" cap="none">
                <a:solidFill>
                  <a:srgbClr val="000000"/>
                </a:solidFill>
                <a:latin typeface="Libre Franklin"/>
                <a:ea typeface="Libre Franklin"/>
                <a:cs typeface="Libre Franklin"/>
                <a:sym typeface="Libre Franklin"/>
              </a:rPr>
              <a:t>International Federation of Red Cross and Red Crescent Societies (IFRC)</a:t>
            </a:r>
            <a:endParaRPr sz="1300" b="0" i="0" u="none" strike="noStrike" cap="none">
              <a:solidFill>
                <a:srgbClr val="000000"/>
              </a:solidFill>
              <a:latin typeface="Arial"/>
              <a:ea typeface="Arial"/>
              <a:cs typeface="Arial"/>
              <a:sym typeface="Arial"/>
            </a:endParaRPr>
          </a:p>
          <a:p>
            <a:pPr marL="285750" marR="0" lvl="0" indent="-260350" algn="l" rtl="0">
              <a:lnSpc>
                <a:spcPct val="100000"/>
              </a:lnSpc>
              <a:spcBef>
                <a:spcPts val="0"/>
              </a:spcBef>
              <a:spcAft>
                <a:spcPts val="0"/>
              </a:spcAft>
              <a:buClr>
                <a:srgbClr val="000000"/>
              </a:buClr>
              <a:buSzPts val="1200"/>
              <a:buFont typeface="Arial"/>
              <a:buChar char="•"/>
            </a:pPr>
            <a:r>
              <a:rPr lang="en-US" sz="1500" b="0" i="0" u="none" strike="noStrike" cap="none">
                <a:solidFill>
                  <a:srgbClr val="000000"/>
                </a:solidFill>
                <a:latin typeface="Libre Franklin"/>
                <a:ea typeface="Libre Franklin"/>
                <a:cs typeface="Libre Franklin"/>
                <a:sym typeface="Libre Franklin"/>
              </a:rPr>
              <a:t>International Senior Lawyers Project (ISLP)</a:t>
            </a:r>
            <a:endParaRPr sz="1300" b="0" i="0" u="none" strike="noStrike" cap="none">
              <a:solidFill>
                <a:srgbClr val="000000"/>
              </a:solidFill>
              <a:latin typeface="Arial"/>
              <a:ea typeface="Arial"/>
              <a:cs typeface="Arial"/>
              <a:sym typeface="Arial"/>
            </a:endParaRPr>
          </a:p>
          <a:p>
            <a:pPr marL="285750" marR="0" lvl="0" indent="-260350" algn="l" rtl="0">
              <a:lnSpc>
                <a:spcPct val="100000"/>
              </a:lnSpc>
              <a:spcBef>
                <a:spcPts val="0"/>
              </a:spcBef>
              <a:spcAft>
                <a:spcPts val="0"/>
              </a:spcAft>
              <a:buClr>
                <a:srgbClr val="000000"/>
              </a:buClr>
              <a:buSzPts val="1200"/>
              <a:buFont typeface="Arial"/>
              <a:buChar char="•"/>
            </a:pPr>
            <a:r>
              <a:rPr lang="en-US" sz="1500" b="0" i="0" u="none" strike="noStrike" cap="none">
                <a:solidFill>
                  <a:srgbClr val="000000"/>
                </a:solidFill>
                <a:latin typeface="Libre Franklin"/>
                <a:ea typeface="Libre Franklin"/>
                <a:cs typeface="Libre Franklin"/>
                <a:sym typeface="Libre Franklin"/>
              </a:rPr>
              <a:t>National Singapore University</a:t>
            </a:r>
            <a:endParaRPr sz="1300" b="0" i="0" u="none" strike="noStrike" cap="none">
              <a:solidFill>
                <a:srgbClr val="000000"/>
              </a:solidFill>
              <a:latin typeface="Arial"/>
              <a:ea typeface="Arial"/>
              <a:cs typeface="Arial"/>
              <a:sym typeface="Arial"/>
            </a:endParaRPr>
          </a:p>
          <a:p>
            <a:pPr marL="285750" marR="0" lvl="0" indent="-260350" algn="l" rtl="0">
              <a:lnSpc>
                <a:spcPct val="100000"/>
              </a:lnSpc>
              <a:spcBef>
                <a:spcPts val="0"/>
              </a:spcBef>
              <a:spcAft>
                <a:spcPts val="0"/>
              </a:spcAft>
              <a:buClr>
                <a:srgbClr val="000000"/>
              </a:buClr>
              <a:buSzPts val="1200"/>
              <a:buFont typeface="Arial"/>
              <a:buChar char="•"/>
            </a:pPr>
            <a:r>
              <a:rPr lang="en-US" sz="1500" b="0" i="0" u="none" strike="noStrike" cap="none">
                <a:solidFill>
                  <a:srgbClr val="000000"/>
                </a:solidFill>
                <a:latin typeface="Libre Franklin"/>
                <a:ea typeface="Libre Franklin"/>
                <a:cs typeface="Libre Franklin"/>
                <a:sym typeface="Libre Franklin"/>
              </a:rPr>
              <a:t>Université de Montréal</a:t>
            </a:r>
            <a:endParaRPr sz="1300" b="0" i="0" u="none" strike="noStrike" cap="none">
              <a:solidFill>
                <a:srgbClr val="000000"/>
              </a:solidFill>
              <a:latin typeface="Arial"/>
              <a:ea typeface="Arial"/>
              <a:cs typeface="Arial"/>
              <a:sym typeface="Arial"/>
            </a:endParaRPr>
          </a:p>
          <a:p>
            <a:pPr marL="285750" marR="0" lvl="0" indent="-260350" algn="l" rtl="0">
              <a:lnSpc>
                <a:spcPct val="100000"/>
              </a:lnSpc>
              <a:spcBef>
                <a:spcPts val="0"/>
              </a:spcBef>
              <a:spcAft>
                <a:spcPts val="0"/>
              </a:spcAft>
              <a:buClr>
                <a:srgbClr val="000000"/>
              </a:buClr>
              <a:buSzPts val="1200"/>
              <a:buFont typeface="Arial"/>
              <a:buChar char="•"/>
            </a:pPr>
            <a:r>
              <a:rPr lang="en-US" sz="1500" b="0" i="0" u="none" strike="noStrike" cap="none">
                <a:solidFill>
                  <a:srgbClr val="000000"/>
                </a:solidFill>
                <a:latin typeface="Libre Franklin"/>
                <a:ea typeface="Libre Franklin"/>
                <a:cs typeface="Libre Franklin"/>
                <a:sym typeface="Libre Franklin"/>
              </a:rPr>
              <a:t>Resolve to Save Lives</a:t>
            </a:r>
            <a:endParaRPr sz="1300" b="0" i="0" u="none" strike="noStrike" cap="none">
              <a:solidFill>
                <a:srgbClr val="000000"/>
              </a:solidFill>
              <a:latin typeface="Arial"/>
              <a:ea typeface="Arial"/>
              <a:cs typeface="Arial"/>
              <a:sym typeface="Arial"/>
            </a:endParaRPr>
          </a:p>
          <a:p>
            <a:pPr marL="285750" marR="0" lvl="0" indent="-260350" algn="l" rtl="0">
              <a:lnSpc>
                <a:spcPct val="100000"/>
              </a:lnSpc>
              <a:spcBef>
                <a:spcPts val="0"/>
              </a:spcBef>
              <a:spcAft>
                <a:spcPts val="0"/>
              </a:spcAft>
              <a:buClr>
                <a:srgbClr val="000000"/>
              </a:buClr>
              <a:buSzPts val="1200"/>
              <a:buFont typeface="Arial"/>
              <a:buChar char="•"/>
            </a:pPr>
            <a:r>
              <a:rPr lang="en-US" sz="1500" b="0" i="0" u="none" strike="noStrike" cap="none">
                <a:solidFill>
                  <a:srgbClr val="000000"/>
                </a:solidFill>
                <a:latin typeface="Libre Franklin"/>
                <a:ea typeface="Libre Franklin"/>
                <a:cs typeface="Libre Franklin"/>
                <a:sym typeface="Libre Franklin"/>
              </a:rPr>
              <a:t>Safe Mother and Childhood Research Initiative (SAMOCRI)</a:t>
            </a:r>
            <a:endParaRPr sz="1500" b="0" i="0" u="none" strike="noStrike" cap="none">
              <a:solidFill>
                <a:srgbClr val="000000"/>
              </a:solidFill>
              <a:latin typeface="Libre Franklin"/>
              <a:ea typeface="Libre Franklin"/>
              <a:cs typeface="Libre Franklin"/>
              <a:sym typeface="Libre Franklin"/>
            </a:endParaRPr>
          </a:p>
          <a:p>
            <a:pPr marL="285750" marR="0" lvl="0" indent="-260350" algn="l" rtl="0">
              <a:lnSpc>
                <a:spcPct val="100000"/>
              </a:lnSpc>
              <a:spcBef>
                <a:spcPts val="0"/>
              </a:spcBef>
              <a:spcAft>
                <a:spcPts val="0"/>
              </a:spcAft>
              <a:buClr>
                <a:srgbClr val="000000"/>
              </a:buClr>
              <a:buSzPts val="1200"/>
              <a:buFont typeface="Libre Franklin"/>
              <a:buChar char="•"/>
            </a:pPr>
            <a:r>
              <a:rPr lang="en-US" sz="1500" b="0" i="0" u="none" strike="noStrike" cap="none">
                <a:solidFill>
                  <a:srgbClr val="000000"/>
                </a:solidFill>
                <a:latin typeface="Libre Franklin"/>
                <a:ea typeface="Libre Franklin"/>
                <a:cs typeface="Libre Franklin"/>
                <a:sym typeface="Libre Franklin"/>
              </a:rPr>
              <a:t>University of Ottawa </a:t>
            </a:r>
            <a:endParaRPr sz="1500" b="0" i="0" u="none" strike="noStrike" cap="none">
              <a:solidFill>
                <a:srgbClr val="000000"/>
              </a:solidFill>
              <a:latin typeface="Libre Franklin"/>
              <a:ea typeface="Libre Franklin"/>
              <a:cs typeface="Libre Franklin"/>
              <a:sym typeface="Libre Franklin"/>
            </a:endParaRPr>
          </a:p>
          <a:p>
            <a:pPr marL="285750" marR="0" lvl="0" indent="-260350" algn="l" rtl="0">
              <a:lnSpc>
                <a:spcPct val="100000"/>
              </a:lnSpc>
              <a:spcBef>
                <a:spcPts val="0"/>
              </a:spcBef>
              <a:spcAft>
                <a:spcPts val="0"/>
              </a:spcAft>
              <a:buClr>
                <a:srgbClr val="000000"/>
              </a:buClr>
              <a:buSzPts val="1200"/>
              <a:buFont typeface="Libre Franklin"/>
              <a:buChar char="•"/>
            </a:pPr>
            <a:r>
              <a:rPr lang="en-US" sz="1500" b="0" i="0" u="none" strike="noStrike" cap="none">
                <a:solidFill>
                  <a:srgbClr val="000000"/>
                </a:solidFill>
                <a:latin typeface="Libre Franklin"/>
                <a:ea typeface="Libre Franklin"/>
                <a:cs typeface="Libre Franklin"/>
                <a:sym typeface="Libre Franklin"/>
              </a:rPr>
              <a:t>Universita di Bologna </a:t>
            </a:r>
            <a:endParaRPr sz="1500" b="0" i="0" u="none" strike="noStrike" cap="none">
              <a:solidFill>
                <a:srgbClr val="000000"/>
              </a:solidFill>
              <a:latin typeface="Libre Franklin"/>
              <a:ea typeface="Libre Franklin"/>
              <a:cs typeface="Libre Franklin"/>
              <a:sym typeface="Libre Franklin"/>
            </a:endParaRPr>
          </a:p>
          <a:p>
            <a:pPr marL="285750" marR="0" lvl="0" indent="-260350" algn="l" rtl="0">
              <a:lnSpc>
                <a:spcPct val="100000"/>
              </a:lnSpc>
              <a:spcBef>
                <a:spcPts val="0"/>
              </a:spcBef>
              <a:spcAft>
                <a:spcPts val="0"/>
              </a:spcAft>
              <a:buClr>
                <a:srgbClr val="000000"/>
              </a:buClr>
              <a:buSzPts val="1200"/>
              <a:buFont typeface="Libre Franklin"/>
              <a:buChar char="•"/>
            </a:pPr>
            <a:r>
              <a:rPr lang="en-US" sz="1500" b="0" i="0" u="none" strike="noStrike" cap="none">
                <a:solidFill>
                  <a:srgbClr val="000000"/>
                </a:solidFill>
                <a:latin typeface="Libre Franklin"/>
                <a:ea typeface="Libre Franklin"/>
                <a:cs typeface="Libre Franklin"/>
                <a:sym typeface="Libre Franklin"/>
              </a:rPr>
              <a:t>Universita degli Studi di Salerno </a:t>
            </a:r>
            <a:endParaRPr sz="1500" b="0" i="0" u="none" strike="noStrike" cap="none">
              <a:solidFill>
                <a:srgbClr val="000000"/>
              </a:solidFill>
              <a:latin typeface="Libre Franklin"/>
              <a:ea typeface="Libre Franklin"/>
              <a:cs typeface="Libre Franklin"/>
              <a:sym typeface="Libre Franklin"/>
            </a:endParaRPr>
          </a:p>
          <a:p>
            <a:pPr marL="285750" marR="0" lvl="0" indent="-260350" algn="l" rtl="0">
              <a:lnSpc>
                <a:spcPct val="100000"/>
              </a:lnSpc>
              <a:spcBef>
                <a:spcPts val="0"/>
              </a:spcBef>
              <a:spcAft>
                <a:spcPts val="0"/>
              </a:spcAft>
              <a:buClr>
                <a:srgbClr val="000000"/>
              </a:buClr>
              <a:buSzPts val="1200"/>
              <a:buFont typeface="Arial"/>
              <a:buChar char="•"/>
            </a:pPr>
            <a:r>
              <a:rPr lang="en-US" sz="1500" b="0" i="0" u="none" strike="noStrike" cap="none">
                <a:solidFill>
                  <a:srgbClr val="000000"/>
                </a:solidFill>
                <a:latin typeface="Libre Franklin"/>
                <a:ea typeface="Libre Franklin"/>
                <a:cs typeface="Libre Franklin"/>
                <a:sym typeface="Libre Franklin"/>
              </a:rPr>
              <a:t>Yonsei University</a:t>
            </a:r>
            <a:endParaRPr sz="1500" b="0" i="0" u="none" strike="noStrike" cap="none">
              <a:solidFill>
                <a:srgbClr val="000000"/>
              </a:solidFill>
              <a:latin typeface="Libre Franklin"/>
              <a:ea typeface="Libre Franklin"/>
              <a:cs typeface="Libre Franklin"/>
              <a:sym typeface="Libre Franklin"/>
            </a:endParaRPr>
          </a:p>
        </p:txBody>
      </p:sp>
      <p:sp>
        <p:nvSpPr>
          <p:cNvPr id="115" name="Google Shape;115;g26d33d7613c_0_266"/>
          <p:cNvSpPr txBox="1"/>
          <p:nvPr/>
        </p:nvSpPr>
        <p:spPr>
          <a:xfrm>
            <a:off x="1164450" y="5658875"/>
            <a:ext cx="6563400" cy="646500"/>
          </a:xfrm>
          <a:prstGeom prst="rect">
            <a:avLst/>
          </a:prstGeom>
          <a:solidFill>
            <a:schemeClr val="accent4"/>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Proxima Nova"/>
              <a:buNone/>
            </a:pPr>
            <a:r>
              <a:rPr lang="en-US" sz="1800" b="0" i="0" u="none" strike="noStrike" cap="none">
                <a:solidFill>
                  <a:srgbClr val="000000"/>
                </a:solidFill>
                <a:latin typeface="Proxima Nova"/>
                <a:ea typeface="Proxima Nova"/>
                <a:cs typeface="Proxima Nova"/>
                <a:sym typeface="Proxima Nova"/>
              </a:rPr>
              <a:t>40 members (14 countries, 10 multilateral organizations, 16 civil society, including academia)</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g21754d1446a_1_180"/>
          <p:cNvSpPr/>
          <p:nvPr/>
        </p:nvSpPr>
        <p:spPr>
          <a:xfrm>
            <a:off x="873303" y="5101020"/>
            <a:ext cx="10945658" cy="1379293"/>
          </a:xfrm>
          <a:prstGeom prst="rect">
            <a:avLst/>
          </a:prstGeom>
          <a:solidFill>
            <a:srgbClr val="B6D9B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Libre Franklin"/>
              <a:buNone/>
            </a:pPr>
            <a:r>
              <a:rPr lang="en-US" sz="1800" b="1" i="0" u="sng" strike="noStrike" cap="none">
                <a:solidFill>
                  <a:srgbClr val="000000"/>
                </a:solidFill>
                <a:latin typeface="Libre Franklin"/>
                <a:ea typeface="Libre Franklin"/>
                <a:cs typeface="Libre Franklin"/>
                <a:sym typeface="Libre Franklin"/>
              </a:rPr>
              <a:t>Workstream 3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Libre Franklin"/>
              <a:buNone/>
            </a:pPr>
            <a:r>
              <a:rPr lang="en-US" sz="1800" b="1" i="0" u="none" strike="noStrike" cap="none">
                <a:solidFill>
                  <a:srgbClr val="000000"/>
                </a:solidFill>
                <a:latin typeface="Libre Franklin"/>
                <a:ea typeface="Libre Franklin"/>
                <a:cs typeface="Libre Franklin"/>
                <a:sym typeface="Libre Franklin"/>
              </a:rPr>
              <a:t>Capacity Development </a:t>
            </a:r>
            <a:endParaRPr sz="1400" b="0" i="0" u="none" strike="noStrike" cap="none">
              <a:solidFill>
                <a:srgbClr val="000000"/>
              </a:solidFill>
              <a:latin typeface="Arial"/>
              <a:ea typeface="Arial"/>
              <a:cs typeface="Arial"/>
              <a:sym typeface="Arial"/>
            </a:endParaRPr>
          </a:p>
        </p:txBody>
      </p:sp>
      <p:sp>
        <p:nvSpPr>
          <p:cNvPr id="122" name="Google Shape;122;g21754d1446a_1_180"/>
          <p:cNvSpPr txBox="1">
            <a:spLocks noGrp="1"/>
          </p:cNvSpPr>
          <p:nvPr>
            <p:ph type="body" idx="1"/>
          </p:nvPr>
        </p:nvSpPr>
        <p:spPr>
          <a:xfrm>
            <a:off x="873303" y="3428999"/>
            <a:ext cx="10945658" cy="1561681"/>
          </a:xfrm>
          <a:prstGeom prst="rect">
            <a:avLst/>
          </a:prstGeom>
          <a:solidFill>
            <a:srgbClr val="F8DA8F"/>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en-US" sz="1800" b="1" u="sng">
                <a:solidFill>
                  <a:schemeClr val="dk1"/>
                </a:solidFill>
                <a:latin typeface="Libre Franklin"/>
                <a:ea typeface="Libre Franklin"/>
                <a:cs typeface="Libre Franklin"/>
                <a:sym typeface="Libre Franklin"/>
              </a:rPr>
              <a:t>Workstream 2 </a:t>
            </a:r>
            <a:endParaRPr/>
          </a:p>
          <a:p>
            <a:pPr marL="0" lvl="0" indent="0" algn="l" rtl="0">
              <a:lnSpc>
                <a:spcPct val="90000"/>
              </a:lnSpc>
              <a:spcBef>
                <a:spcPts val="0"/>
              </a:spcBef>
              <a:spcAft>
                <a:spcPts val="0"/>
              </a:spcAft>
              <a:buClr>
                <a:schemeClr val="dk1"/>
              </a:buClr>
              <a:buSzPts val="1800"/>
              <a:buNone/>
            </a:pPr>
            <a:r>
              <a:rPr lang="en-US" sz="1800" b="1">
                <a:solidFill>
                  <a:schemeClr val="dk1"/>
                </a:solidFill>
                <a:latin typeface="Libre Franklin"/>
                <a:ea typeface="Libre Franklin"/>
                <a:cs typeface="Libre Franklin"/>
                <a:sym typeface="Libre Franklin"/>
              </a:rPr>
              <a:t>Guidance Tools </a:t>
            </a:r>
            <a:endParaRPr/>
          </a:p>
        </p:txBody>
      </p:sp>
      <p:grpSp>
        <p:nvGrpSpPr>
          <p:cNvPr id="123" name="Google Shape;123;g21754d1446a_1_180"/>
          <p:cNvGrpSpPr/>
          <p:nvPr/>
        </p:nvGrpSpPr>
        <p:grpSpPr>
          <a:xfrm>
            <a:off x="2543651" y="181791"/>
            <a:ext cx="6957520" cy="5240156"/>
            <a:chOff x="1691976" y="2268534"/>
            <a:chExt cx="8272802" cy="4099477"/>
          </a:xfrm>
        </p:grpSpPr>
        <p:sp>
          <p:nvSpPr>
            <p:cNvPr id="124" name="Google Shape;124;g21754d1446a_1_180"/>
            <p:cNvSpPr/>
            <p:nvPr/>
          </p:nvSpPr>
          <p:spPr>
            <a:xfrm>
              <a:off x="1970537" y="2268534"/>
              <a:ext cx="7994241" cy="672648"/>
            </a:xfrm>
            <a:prstGeom prst="roundRect">
              <a:avLst>
                <a:gd name="adj" fmla="val 16667"/>
              </a:avLst>
            </a:prstGeom>
            <a:solidFill>
              <a:schemeClr val="accent1"/>
            </a:solidFill>
            <a:ln w="12700" cap="flat" cmpd="sng">
              <a:solidFill>
                <a:srgbClr val="1B305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600"/>
                <a:buFont typeface="Libre Franklin"/>
                <a:buNone/>
              </a:pPr>
              <a:r>
                <a:rPr lang="en-US" sz="1600" b="1" i="0" u="none" strike="noStrike" cap="none">
                  <a:solidFill>
                    <a:srgbClr val="FFFFFF"/>
                  </a:solidFill>
                  <a:latin typeface="Libre Franklin"/>
                  <a:ea typeface="Libre Franklin"/>
                  <a:cs typeface="Libre Franklin"/>
                  <a:sym typeface="Libre Franklin"/>
                </a:rPr>
                <a:t>GHSA</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FFFFFF"/>
                </a:buClr>
                <a:buSzPts val="1200"/>
                <a:buFont typeface="Libre Franklin"/>
                <a:buNone/>
              </a:pPr>
              <a:r>
                <a:rPr lang="en-US" sz="1200" b="1" i="0" u="none" strike="noStrike" cap="none">
                  <a:solidFill>
                    <a:srgbClr val="FFFFFF"/>
                  </a:solidFill>
                  <a:latin typeface="Libre Franklin"/>
                  <a:ea typeface="Libre Franklin"/>
                  <a:cs typeface="Libre Franklin"/>
                  <a:sym typeface="Libre Franklin"/>
                </a:rPr>
                <a:t>Chair &amp; Secretariat</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FFFFFF"/>
                </a:buClr>
                <a:buSzPts val="1200"/>
                <a:buFont typeface="Libre Franklin"/>
                <a:buNone/>
              </a:pPr>
              <a:r>
                <a:rPr lang="en-US" sz="1200" b="1" i="0" u="none" strike="noStrike" cap="none">
                  <a:solidFill>
                    <a:srgbClr val="FFFFFF"/>
                  </a:solidFill>
                  <a:latin typeface="Libre Franklin"/>
                  <a:ea typeface="Libre Franklin"/>
                  <a:cs typeface="Libre Franklin"/>
                  <a:sym typeface="Libre Franklin"/>
                </a:rPr>
                <a:t>Advocacy and Communication</a:t>
              </a:r>
              <a:r>
                <a:rPr lang="en-US" sz="1200" b="1">
                  <a:solidFill>
                    <a:srgbClr val="FFFFFF"/>
                  </a:solidFill>
                  <a:latin typeface="Libre Franklin"/>
                  <a:ea typeface="Libre Franklin"/>
                  <a:cs typeface="Libre Franklin"/>
                  <a:sym typeface="Libre Franklin"/>
                </a:rPr>
                <a:t>s Committee</a:t>
              </a:r>
              <a:r>
                <a:rPr lang="en-US" sz="1200" b="1" i="0" u="none" strike="noStrike" cap="none">
                  <a:solidFill>
                    <a:srgbClr val="FFFFFF"/>
                  </a:solidFill>
                  <a:latin typeface="Libre Franklin"/>
                  <a:ea typeface="Libre Franklin"/>
                  <a:cs typeface="Libre Franklin"/>
                  <a:sym typeface="Libre Franklin"/>
                </a:rPr>
                <a:t>, </a:t>
              </a:r>
              <a:r>
                <a:rPr lang="en-US" sz="1200" b="1">
                  <a:solidFill>
                    <a:schemeClr val="lt1"/>
                  </a:solidFill>
                  <a:latin typeface="Libre Franklin"/>
                  <a:ea typeface="Libre Franklin"/>
                  <a:cs typeface="Libre Franklin"/>
                  <a:sym typeface="Libre Franklin"/>
                </a:rPr>
                <a:t>Action Package Coordination Committee, </a:t>
              </a:r>
              <a:r>
                <a:rPr lang="en-US" sz="1200" b="1" i="0" u="none" strike="noStrike" cap="none">
                  <a:solidFill>
                    <a:srgbClr val="FFFFFF"/>
                  </a:solidFill>
                  <a:latin typeface="Libre Franklin"/>
                  <a:ea typeface="Libre Franklin"/>
                  <a:cs typeface="Libre Franklin"/>
                  <a:sym typeface="Libre Franklin"/>
                </a:rPr>
                <a:t>Accountability and Results </a:t>
              </a:r>
              <a:r>
                <a:rPr lang="en-US" sz="1200" b="1">
                  <a:solidFill>
                    <a:srgbClr val="FFFFFF"/>
                  </a:solidFill>
                  <a:latin typeface="Libre Franklin"/>
                  <a:ea typeface="Libre Franklin"/>
                  <a:cs typeface="Libre Franklin"/>
                  <a:sym typeface="Libre Franklin"/>
                </a:rPr>
                <a:t>Committee</a:t>
              </a:r>
              <a:endParaRPr sz="1400" b="0" i="0" u="none" strike="noStrike" cap="none">
                <a:solidFill>
                  <a:srgbClr val="000000"/>
                </a:solidFill>
                <a:latin typeface="Arial"/>
                <a:ea typeface="Arial"/>
                <a:cs typeface="Arial"/>
                <a:sym typeface="Arial"/>
              </a:endParaRPr>
            </a:p>
          </p:txBody>
        </p:sp>
        <p:sp>
          <p:nvSpPr>
            <p:cNvPr id="125" name="Google Shape;125;g21754d1446a_1_180"/>
            <p:cNvSpPr/>
            <p:nvPr/>
          </p:nvSpPr>
          <p:spPr>
            <a:xfrm>
              <a:off x="1691976" y="3740856"/>
              <a:ext cx="3130578" cy="404997"/>
            </a:xfrm>
            <a:prstGeom prst="roundRect">
              <a:avLst>
                <a:gd name="adj" fmla="val 16667"/>
              </a:avLst>
            </a:prstGeom>
            <a:solidFill>
              <a:schemeClr val="accent1"/>
            </a:solidFill>
            <a:ln w="12700" cap="flat" cmpd="sng">
              <a:solidFill>
                <a:srgbClr val="1B305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200"/>
                <a:buFont typeface="Libre Franklin"/>
                <a:buNone/>
              </a:pPr>
              <a:r>
                <a:rPr lang="en-US" sz="1200" b="1" i="0" u="none" strike="noStrike" cap="none">
                  <a:solidFill>
                    <a:srgbClr val="FFFFFF"/>
                  </a:solidFill>
                  <a:latin typeface="Libre Franklin"/>
                  <a:ea typeface="Libre Franklin"/>
                  <a:cs typeface="Libre Franklin"/>
                  <a:sym typeface="Libre Franklin"/>
                </a:rPr>
                <a:t>EXECUTIVE SECRETARIAT</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FFFFFF"/>
                </a:buClr>
                <a:buSzPts val="1200"/>
                <a:buFont typeface="Libre Franklin"/>
                <a:buNone/>
              </a:pPr>
              <a:r>
                <a:rPr lang="en-US" sz="1200" b="1" i="0" u="none" strike="noStrike" cap="none">
                  <a:solidFill>
                    <a:srgbClr val="FFFFFF"/>
                  </a:solidFill>
                  <a:latin typeface="Libre Franklin"/>
                  <a:ea typeface="Libre Franklin"/>
                  <a:cs typeface="Libre Franklin"/>
                  <a:sym typeface="Libre Franklin"/>
                </a:rPr>
                <a:t>(O’Neill Institute)</a:t>
              </a:r>
              <a:endParaRPr sz="1400" b="0" i="0" u="none" strike="noStrike" cap="none">
                <a:solidFill>
                  <a:srgbClr val="000000"/>
                </a:solidFill>
                <a:latin typeface="Arial"/>
                <a:ea typeface="Arial"/>
                <a:cs typeface="Arial"/>
                <a:sym typeface="Arial"/>
              </a:endParaRPr>
            </a:p>
          </p:txBody>
        </p:sp>
        <p:cxnSp>
          <p:nvCxnSpPr>
            <p:cNvPr id="126" name="Google Shape;126;g21754d1446a_1_180"/>
            <p:cNvCxnSpPr>
              <a:stCxn id="124" idx="2"/>
              <a:endCxn id="127" idx="0"/>
            </p:cNvCxnSpPr>
            <p:nvPr/>
          </p:nvCxnSpPr>
          <p:spPr>
            <a:xfrm>
              <a:off x="5967658" y="2941182"/>
              <a:ext cx="39000" cy="1269900"/>
            </a:xfrm>
            <a:prstGeom prst="straightConnector1">
              <a:avLst/>
            </a:prstGeom>
            <a:noFill/>
            <a:ln w="28575" cap="flat" cmpd="sng">
              <a:solidFill>
                <a:schemeClr val="dk2"/>
              </a:solidFill>
              <a:prstDash val="solid"/>
              <a:miter lim="800000"/>
              <a:headEnd type="none" w="sm" len="sm"/>
              <a:tailEnd type="none" w="sm" len="sm"/>
            </a:ln>
          </p:spPr>
        </p:cxnSp>
        <p:cxnSp>
          <p:nvCxnSpPr>
            <p:cNvPr id="128" name="Google Shape;128;g21754d1446a_1_180"/>
            <p:cNvCxnSpPr/>
            <p:nvPr/>
          </p:nvCxnSpPr>
          <p:spPr>
            <a:xfrm rot="10800000" flipH="1">
              <a:off x="4816940" y="3939785"/>
              <a:ext cx="1200916" cy="4725"/>
            </a:xfrm>
            <a:prstGeom prst="straightConnector1">
              <a:avLst/>
            </a:prstGeom>
            <a:noFill/>
            <a:ln w="28575" cap="flat" cmpd="sng">
              <a:solidFill>
                <a:schemeClr val="dk2"/>
              </a:solidFill>
              <a:prstDash val="solid"/>
              <a:miter lim="800000"/>
              <a:headEnd type="none" w="sm" len="sm"/>
              <a:tailEnd type="none" w="sm" len="sm"/>
            </a:ln>
          </p:spPr>
        </p:cxnSp>
        <p:sp>
          <p:nvSpPr>
            <p:cNvPr id="129" name="Google Shape;129;g21754d1446a_1_180"/>
            <p:cNvSpPr/>
            <p:nvPr/>
          </p:nvSpPr>
          <p:spPr>
            <a:xfrm>
              <a:off x="1833672" y="5735394"/>
              <a:ext cx="2455022" cy="632617"/>
            </a:xfrm>
            <a:prstGeom prst="roundRect">
              <a:avLst>
                <a:gd name="adj" fmla="val 16667"/>
              </a:avLst>
            </a:prstGeom>
            <a:solidFill>
              <a:schemeClr val="dk2"/>
            </a:solidFill>
            <a:ln w="12700" cap="flat" cmpd="sng">
              <a:solidFill>
                <a:srgbClr val="1B305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400"/>
                <a:buFont typeface="Libre Franklin"/>
                <a:buNone/>
              </a:pPr>
              <a:r>
                <a:rPr lang="en-US" sz="1400" b="1" i="0" u="sng" strike="noStrike" cap="none">
                  <a:solidFill>
                    <a:srgbClr val="FFFFFF"/>
                  </a:solidFill>
                  <a:latin typeface="Libre Franklin"/>
                  <a:ea typeface="Libre Franklin"/>
                  <a:cs typeface="Libre Franklin"/>
                  <a:sym typeface="Libre Franklin"/>
                </a:rPr>
                <a:t>Sub-Working Group: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FFFFFF"/>
                </a:buClr>
                <a:buSzPts val="1400"/>
                <a:buFont typeface="Libre Franklin"/>
                <a:buNone/>
              </a:pPr>
              <a:r>
                <a:rPr lang="en-US" sz="1400" b="1" i="0" u="none" strike="noStrike" cap="none">
                  <a:solidFill>
                    <a:srgbClr val="FFFFFF"/>
                  </a:solidFill>
                  <a:latin typeface="Libre Franklin"/>
                  <a:ea typeface="Libre Franklin"/>
                  <a:cs typeface="Libre Franklin"/>
                  <a:sym typeface="Libre Franklin"/>
                </a:rPr>
                <a:t>Legal Mapping</a:t>
              </a:r>
              <a:endParaRPr sz="1400" b="0" i="0" u="none" strike="noStrike" cap="none">
                <a:solidFill>
                  <a:srgbClr val="000000"/>
                </a:solidFill>
                <a:latin typeface="Arial"/>
                <a:ea typeface="Arial"/>
                <a:cs typeface="Arial"/>
                <a:sym typeface="Arial"/>
              </a:endParaRPr>
            </a:p>
          </p:txBody>
        </p:sp>
        <p:sp>
          <p:nvSpPr>
            <p:cNvPr id="130" name="Google Shape;130;g21754d1446a_1_180"/>
            <p:cNvSpPr/>
            <p:nvPr/>
          </p:nvSpPr>
          <p:spPr>
            <a:xfrm>
              <a:off x="7738984" y="5727701"/>
              <a:ext cx="2158514" cy="640309"/>
            </a:xfrm>
            <a:prstGeom prst="roundRect">
              <a:avLst>
                <a:gd name="adj" fmla="val 16667"/>
              </a:avLst>
            </a:prstGeom>
            <a:solidFill>
              <a:schemeClr val="dk2"/>
            </a:solidFill>
            <a:ln w="12700" cap="flat" cmpd="sng">
              <a:solidFill>
                <a:srgbClr val="1B305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400"/>
                <a:buFont typeface="Libre Franklin"/>
                <a:buNone/>
              </a:pPr>
              <a:r>
                <a:rPr lang="en-US" sz="1400" b="1" i="0" u="sng" strike="noStrike" cap="none">
                  <a:solidFill>
                    <a:srgbClr val="FFFFFF"/>
                  </a:solidFill>
                  <a:latin typeface="Libre Franklin"/>
                  <a:ea typeface="Libre Franklin"/>
                  <a:cs typeface="Libre Franklin"/>
                  <a:sym typeface="Libre Franklin"/>
                </a:rPr>
                <a:t>Sub-Working Group: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FFFFFF"/>
                </a:buClr>
                <a:buSzPts val="1400"/>
                <a:buFont typeface="Libre Franklin"/>
                <a:buNone/>
              </a:pPr>
              <a:r>
                <a:rPr lang="en-US" sz="1400" b="1" i="0" u="none" strike="noStrike" cap="none">
                  <a:solidFill>
                    <a:srgbClr val="FFFFFF"/>
                  </a:solidFill>
                  <a:latin typeface="Libre Franklin"/>
                  <a:ea typeface="Libre Franklin"/>
                  <a:cs typeface="Libre Franklin"/>
                  <a:sym typeface="Libre Franklin"/>
                </a:rPr>
                <a:t>Liability Risk Management</a:t>
              </a:r>
              <a:endParaRPr sz="1400" b="0" i="0" u="none" strike="noStrike" cap="none">
                <a:solidFill>
                  <a:srgbClr val="000000"/>
                </a:solidFill>
                <a:latin typeface="Arial"/>
                <a:ea typeface="Arial"/>
                <a:cs typeface="Arial"/>
                <a:sym typeface="Arial"/>
              </a:endParaRPr>
            </a:p>
          </p:txBody>
        </p:sp>
        <p:sp>
          <p:nvSpPr>
            <p:cNvPr id="127" name="Google Shape;127;g21754d1446a_1_180"/>
            <p:cNvSpPr/>
            <p:nvPr/>
          </p:nvSpPr>
          <p:spPr>
            <a:xfrm>
              <a:off x="4341484" y="4211079"/>
              <a:ext cx="3330222" cy="537864"/>
            </a:xfrm>
            <a:prstGeom prst="roundRect">
              <a:avLst>
                <a:gd name="adj" fmla="val 16667"/>
              </a:avLst>
            </a:prstGeom>
            <a:solidFill>
              <a:schemeClr val="accent1"/>
            </a:solidFill>
            <a:ln w="12700" cap="flat" cmpd="sng">
              <a:solidFill>
                <a:srgbClr val="1B305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200"/>
                <a:buFont typeface="Libre Franklin"/>
                <a:buNone/>
              </a:pPr>
              <a:r>
                <a:rPr lang="en-US" sz="1200" b="1" i="0" u="none" strike="noStrike" cap="none">
                  <a:solidFill>
                    <a:srgbClr val="FFFFFF"/>
                  </a:solidFill>
                  <a:latin typeface="Libre Franklin"/>
                  <a:ea typeface="Libre Franklin"/>
                  <a:cs typeface="Libre Franklin"/>
                  <a:sym typeface="Libre Franklin"/>
                </a:rPr>
                <a:t>LEGAL PREPAREDNESS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FFFFFF"/>
                </a:buClr>
                <a:buSzPts val="1200"/>
                <a:buFont typeface="Libre Franklin"/>
                <a:buNone/>
              </a:pPr>
              <a:r>
                <a:rPr lang="en-US" sz="1200" b="1" i="0" u="none" strike="noStrike" cap="none">
                  <a:solidFill>
                    <a:srgbClr val="FFFFFF"/>
                  </a:solidFill>
                  <a:latin typeface="Libre Franklin"/>
                  <a:ea typeface="Libre Franklin"/>
                  <a:cs typeface="Libre Franklin"/>
                  <a:sym typeface="Libre Franklin"/>
                </a:rPr>
                <a:t>WORKING GROUP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FFFFFF"/>
                </a:buClr>
                <a:buSzPts val="1200"/>
                <a:buFont typeface="Libre Franklin"/>
                <a:buNone/>
              </a:pPr>
              <a:r>
                <a:rPr lang="en-US" sz="1200" b="1" i="0" u="none" strike="noStrike" cap="none">
                  <a:solidFill>
                    <a:srgbClr val="FFFFFF"/>
                  </a:solidFill>
                  <a:latin typeface="Libre Franklin"/>
                  <a:ea typeface="Libre Franklin"/>
                  <a:cs typeface="Libre Franklin"/>
                  <a:sym typeface="Libre Franklin"/>
                </a:rPr>
                <a:t>(LPWG)</a:t>
              </a:r>
              <a:endParaRPr sz="1400" b="0" i="0" u="none" strike="noStrike" cap="none">
                <a:solidFill>
                  <a:srgbClr val="000000"/>
                </a:solidFill>
                <a:latin typeface="Arial"/>
                <a:ea typeface="Arial"/>
                <a:cs typeface="Arial"/>
                <a:sym typeface="Arial"/>
              </a:endParaRPr>
            </a:p>
          </p:txBody>
        </p:sp>
      </p:grpSp>
      <p:sp>
        <p:nvSpPr>
          <p:cNvPr id="131" name="Google Shape;131;g21754d1446a_1_180"/>
          <p:cNvSpPr/>
          <p:nvPr/>
        </p:nvSpPr>
        <p:spPr>
          <a:xfrm>
            <a:off x="9501170" y="2225836"/>
            <a:ext cx="2317787" cy="4266778"/>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Libre Franklin"/>
              <a:buNone/>
            </a:pPr>
            <a:r>
              <a:rPr lang="en-US" sz="1800" b="1" i="0" u="sng" strike="noStrike" cap="none">
                <a:solidFill>
                  <a:srgbClr val="000000"/>
                </a:solidFill>
                <a:latin typeface="Libre Franklin"/>
                <a:ea typeface="Libre Franklin"/>
                <a:cs typeface="Libre Franklin"/>
                <a:sym typeface="Libre Franklin"/>
              </a:rPr>
              <a:t>Workstream 1 </a:t>
            </a:r>
            <a:r>
              <a:rPr lang="en-US" sz="1800" b="1" i="0" u="none" strike="noStrike" cap="none">
                <a:solidFill>
                  <a:srgbClr val="000000"/>
                </a:solidFill>
                <a:latin typeface="Libre Franklin"/>
                <a:ea typeface="Libre Franklin"/>
                <a:cs typeface="Libre Franklin"/>
                <a:sym typeface="Libre Franklin"/>
              </a:rPr>
              <a:t>Outreach and Advocacy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Proxima Nova"/>
              <a:buNone/>
            </a:pPr>
            <a:endParaRPr sz="1800" b="0" i="0" u="none" strike="noStrike" cap="none">
              <a:solidFill>
                <a:srgbClr val="000000"/>
              </a:solidFill>
              <a:latin typeface="Libre Franklin"/>
              <a:ea typeface="Libre Franklin"/>
              <a:cs typeface="Libre Franklin"/>
              <a:sym typeface="Libre Franklin"/>
            </a:endParaRPr>
          </a:p>
          <a:p>
            <a:pPr marL="0" marR="0" lvl="0" indent="0" algn="l" rtl="0">
              <a:lnSpc>
                <a:spcPct val="100000"/>
              </a:lnSpc>
              <a:spcBef>
                <a:spcPts val="0"/>
              </a:spcBef>
              <a:spcAft>
                <a:spcPts val="0"/>
              </a:spcAft>
              <a:buClr>
                <a:schemeClr val="dk1"/>
              </a:buClr>
              <a:buSzPts val="1800"/>
              <a:buFont typeface="Proxima Nova"/>
              <a:buNone/>
            </a:pPr>
            <a:endParaRPr sz="1800" b="0" i="0" u="none" strike="noStrike" cap="none">
              <a:solidFill>
                <a:srgbClr val="000000"/>
              </a:solidFill>
              <a:latin typeface="Libre Franklin"/>
              <a:ea typeface="Libre Franklin"/>
              <a:cs typeface="Libre Franklin"/>
              <a:sym typeface="Libre Franklin"/>
            </a:endParaRPr>
          </a:p>
          <a:p>
            <a:pPr marL="0" marR="0" lvl="0" indent="0" algn="l" rtl="0">
              <a:lnSpc>
                <a:spcPct val="100000"/>
              </a:lnSpc>
              <a:spcBef>
                <a:spcPts val="0"/>
              </a:spcBef>
              <a:spcAft>
                <a:spcPts val="0"/>
              </a:spcAft>
              <a:buClr>
                <a:schemeClr val="dk1"/>
              </a:buClr>
              <a:buSzPts val="1800"/>
              <a:buFont typeface="Proxima Nova"/>
              <a:buNone/>
            </a:pPr>
            <a:endParaRPr sz="1800" b="0" i="0" u="none" strike="noStrike" cap="none">
              <a:solidFill>
                <a:srgbClr val="000000"/>
              </a:solidFill>
              <a:latin typeface="Libre Franklin"/>
              <a:ea typeface="Libre Franklin"/>
              <a:cs typeface="Libre Franklin"/>
              <a:sym typeface="Libre Franklin"/>
            </a:endParaRPr>
          </a:p>
          <a:p>
            <a:pPr marL="0" marR="0" lvl="0" indent="0" algn="l" rtl="0">
              <a:lnSpc>
                <a:spcPct val="100000"/>
              </a:lnSpc>
              <a:spcBef>
                <a:spcPts val="0"/>
              </a:spcBef>
              <a:spcAft>
                <a:spcPts val="0"/>
              </a:spcAft>
              <a:buClr>
                <a:schemeClr val="dk1"/>
              </a:buClr>
              <a:buSzPts val="1800"/>
              <a:buFont typeface="Proxima Nova"/>
              <a:buNone/>
            </a:pPr>
            <a:endParaRPr sz="1800" b="0" i="0" u="none" strike="noStrike" cap="none">
              <a:solidFill>
                <a:srgbClr val="000000"/>
              </a:solidFill>
              <a:latin typeface="Libre Franklin"/>
              <a:ea typeface="Libre Franklin"/>
              <a:cs typeface="Libre Franklin"/>
              <a:sym typeface="Libre Franklin"/>
            </a:endParaRPr>
          </a:p>
          <a:p>
            <a:pPr marL="0" marR="0" lvl="0" indent="0" algn="l" rtl="0">
              <a:lnSpc>
                <a:spcPct val="100000"/>
              </a:lnSpc>
              <a:spcBef>
                <a:spcPts val="0"/>
              </a:spcBef>
              <a:spcAft>
                <a:spcPts val="0"/>
              </a:spcAft>
              <a:buClr>
                <a:schemeClr val="dk1"/>
              </a:buClr>
              <a:buSzPts val="1800"/>
              <a:buFont typeface="Proxima Nova"/>
              <a:buNone/>
            </a:pPr>
            <a:endParaRPr sz="1800" b="0" i="0" u="none" strike="noStrike" cap="none">
              <a:solidFill>
                <a:srgbClr val="000000"/>
              </a:solidFill>
              <a:latin typeface="Libre Franklin"/>
              <a:ea typeface="Libre Franklin"/>
              <a:cs typeface="Libre Franklin"/>
              <a:sym typeface="Libre Franklin"/>
            </a:endParaRPr>
          </a:p>
          <a:p>
            <a:pPr marL="0" marR="0" lvl="0" indent="0" algn="l" rtl="0">
              <a:lnSpc>
                <a:spcPct val="100000"/>
              </a:lnSpc>
              <a:spcBef>
                <a:spcPts val="0"/>
              </a:spcBef>
              <a:spcAft>
                <a:spcPts val="0"/>
              </a:spcAft>
              <a:buClr>
                <a:schemeClr val="dk1"/>
              </a:buClr>
              <a:buSzPts val="1800"/>
              <a:buFont typeface="Proxima Nova"/>
              <a:buNone/>
            </a:pPr>
            <a:endParaRPr sz="1800" b="0" i="0" u="none" strike="noStrike" cap="none">
              <a:solidFill>
                <a:srgbClr val="000000"/>
              </a:solidFill>
              <a:latin typeface="Libre Franklin"/>
              <a:ea typeface="Libre Franklin"/>
              <a:cs typeface="Libre Franklin"/>
              <a:sym typeface="Libre Franklin"/>
            </a:endParaRPr>
          </a:p>
          <a:p>
            <a:pPr marL="0" marR="0" lvl="0" indent="0" algn="l" rtl="0">
              <a:lnSpc>
                <a:spcPct val="100000"/>
              </a:lnSpc>
              <a:spcBef>
                <a:spcPts val="0"/>
              </a:spcBef>
              <a:spcAft>
                <a:spcPts val="0"/>
              </a:spcAft>
              <a:buClr>
                <a:schemeClr val="dk1"/>
              </a:buClr>
              <a:buSzPts val="1800"/>
              <a:buFont typeface="Proxima Nova"/>
              <a:buNone/>
            </a:pPr>
            <a:endParaRPr sz="1800" b="0" i="0" u="none" strike="noStrike" cap="none">
              <a:solidFill>
                <a:srgbClr val="000000"/>
              </a:solidFill>
              <a:latin typeface="Libre Franklin"/>
              <a:ea typeface="Libre Franklin"/>
              <a:cs typeface="Libre Franklin"/>
              <a:sym typeface="Libre Franklin"/>
            </a:endParaRPr>
          </a:p>
          <a:p>
            <a:pPr marL="0" marR="0" lvl="0" indent="0" algn="l" rtl="0">
              <a:lnSpc>
                <a:spcPct val="100000"/>
              </a:lnSpc>
              <a:spcBef>
                <a:spcPts val="0"/>
              </a:spcBef>
              <a:spcAft>
                <a:spcPts val="0"/>
              </a:spcAft>
              <a:buClr>
                <a:schemeClr val="dk1"/>
              </a:buClr>
              <a:buSzPts val="1800"/>
              <a:buFont typeface="Proxima Nova"/>
              <a:buNone/>
            </a:pPr>
            <a:endParaRPr sz="1800" b="0" i="0" u="none" strike="noStrike" cap="none">
              <a:solidFill>
                <a:srgbClr val="000000"/>
              </a:solidFill>
              <a:latin typeface="Libre Franklin"/>
              <a:ea typeface="Libre Franklin"/>
              <a:cs typeface="Libre Franklin"/>
              <a:sym typeface="Libre Franklin"/>
            </a:endParaRPr>
          </a:p>
        </p:txBody>
      </p:sp>
      <p:cxnSp>
        <p:nvCxnSpPr>
          <p:cNvPr id="132" name="Google Shape;132;g21754d1446a_1_180"/>
          <p:cNvCxnSpPr>
            <a:stCxn id="127" idx="2"/>
          </p:cNvCxnSpPr>
          <p:nvPr/>
        </p:nvCxnSpPr>
        <p:spPr>
          <a:xfrm>
            <a:off x="6172294" y="3352374"/>
            <a:ext cx="0" cy="397800"/>
          </a:xfrm>
          <a:prstGeom prst="straightConnector1">
            <a:avLst/>
          </a:prstGeom>
          <a:noFill/>
          <a:ln w="28575" cap="flat" cmpd="sng">
            <a:solidFill>
              <a:schemeClr val="dk2"/>
            </a:solidFill>
            <a:prstDash val="solid"/>
            <a:miter lim="800000"/>
            <a:headEnd type="none" w="sm" len="sm"/>
            <a:tailEnd type="none" w="sm" len="sm"/>
          </a:ln>
        </p:spPr>
      </p:cxnSp>
      <p:cxnSp>
        <p:nvCxnSpPr>
          <p:cNvPr id="133" name="Google Shape;133;g21754d1446a_1_180"/>
          <p:cNvCxnSpPr/>
          <p:nvPr/>
        </p:nvCxnSpPr>
        <p:spPr>
          <a:xfrm rot="10800000">
            <a:off x="6193827" y="3741536"/>
            <a:ext cx="4459383" cy="17216"/>
          </a:xfrm>
          <a:prstGeom prst="straightConnector1">
            <a:avLst/>
          </a:prstGeom>
          <a:noFill/>
          <a:ln w="28575" cap="flat" cmpd="sng">
            <a:solidFill>
              <a:schemeClr val="dk2"/>
            </a:solidFill>
            <a:prstDash val="solid"/>
            <a:miter lim="800000"/>
            <a:headEnd type="none" w="sm" len="sm"/>
            <a:tailEnd type="none" w="sm" len="sm"/>
          </a:ln>
        </p:spPr>
      </p:cxnSp>
      <p:cxnSp>
        <p:nvCxnSpPr>
          <p:cNvPr id="134" name="Google Shape;134;g21754d1446a_1_180"/>
          <p:cNvCxnSpPr/>
          <p:nvPr/>
        </p:nvCxnSpPr>
        <p:spPr>
          <a:xfrm rot="10800000">
            <a:off x="3692757" y="3741536"/>
            <a:ext cx="2501070" cy="0"/>
          </a:xfrm>
          <a:prstGeom prst="straightConnector1">
            <a:avLst/>
          </a:prstGeom>
          <a:noFill/>
          <a:ln w="28575" cap="flat" cmpd="sng">
            <a:solidFill>
              <a:schemeClr val="dk2"/>
            </a:solidFill>
            <a:prstDash val="solid"/>
            <a:miter lim="800000"/>
            <a:headEnd type="none" w="sm" len="sm"/>
            <a:tailEnd type="none" w="sm" len="sm"/>
          </a:ln>
        </p:spPr>
      </p:cxnSp>
      <p:cxnSp>
        <p:nvCxnSpPr>
          <p:cNvPr id="135" name="Google Shape;135;g21754d1446a_1_180"/>
          <p:cNvCxnSpPr>
            <a:endCxn id="129" idx="0"/>
          </p:cNvCxnSpPr>
          <p:nvPr/>
        </p:nvCxnSpPr>
        <p:spPr>
          <a:xfrm>
            <a:off x="3692770" y="3742404"/>
            <a:ext cx="2400" cy="870900"/>
          </a:xfrm>
          <a:prstGeom prst="straightConnector1">
            <a:avLst/>
          </a:prstGeom>
          <a:noFill/>
          <a:ln w="28575" cap="flat" cmpd="sng">
            <a:solidFill>
              <a:schemeClr val="dk2"/>
            </a:solidFill>
            <a:prstDash val="solid"/>
            <a:miter lim="800000"/>
            <a:headEnd type="none" w="sm" len="sm"/>
            <a:tailEnd type="none" w="sm" len="sm"/>
          </a:ln>
        </p:spPr>
      </p:cxnSp>
      <p:cxnSp>
        <p:nvCxnSpPr>
          <p:cNvPr id="136" name="Google Shape;136;g21754d1446a_1_180"/>
          <p:cNvCxnSpPr>
            <a:endCxn id="130" idx="0"/>
          </p:cNvCxnSpPr>
          <p:nvPr/>
        </p:nvCxnSpPr>
        <p:spPr>
          <a:xfrm>
            <a:off x="8533920" y="3758671"/>
            <a:ext cx="3000" cy="844800"/>
          </a:xfrm>
          <a:prstGeom prst="straightConnector1">
            <a:avLst/>
          </a:prstGeom>
          <a:noFill/>
          <a:ln w="28575" cap="flat" cmpd="sng">
            <a:solidFill>
              <a:schemeClr val="dk2"/>
            </a:solidFill>
            <a:prstDash val="solid"/>
            <a:miter lim="800000"/>
            <a:headEnd type="none" w="sm" len="sm"/>
            <a:tailEnd type="none" w="sm" len="sm"/>
          </a:ln>
        </p:spPr>
      </p:cxnSp>
      <p:cxnSp>
        <p:nvCxnSpPr>
          <p:cNvPr id="137" name="Google Shape;137;g21754d1446a_1_180"/>
          <p:cNvCxnSpPr/>
          <p:nvPr/>
        </p:nvCxnSpPr>
        <p:spPr>
          <a:xfrm flipH="1">
            <a:off x="10658025" y="3758752"/>
            <a:ext cx="2038" cy="716929"/>
          </a:xfrm>
          <a:prstGeom prst="straightConnector1">
            <a:avLst/>
          </a:prstGeom>
          <a:noFill/>
          <a:ln w="28575" cap="flat" cmpd="sng">
            <a:solidFill>
              <a:schemeClr val="dk2"/>
            </a:solidFill>
            <a:prstDash val="solid"/>
            <a:miter lim="800000"/>
            <a:headEnd type="none" w="sm" len="sm"/>
            <a:tailEnd type="none" w="sm" len="sm"/>
          </a:ln>
        </p:spPr>
      </p:cxnSp>
      <p:sp>
        <p:nvSpPr>
          <p:cNvPr id="138" name="Google Shape;138;g21754d1446a_1_180"/>
          <p:cNvSpPr/>
          <p:nvPr/>
        </p:nvSpPr>
        <p:spPr>
          <a:xfrm>
            <a:off x="9762925" y="4359225"/>
            <a:ext cx="1632000" cy="1719900"/>
          </a:xfrm>
          <a:prstGeom prst="roundRect">
            <a:avLst>
              <a:gd name="adj" fmla="val 16667"/>
            </a:avLst>
          </a:prstGeom>
          <a:solidFill>
            <a:schemeClr val="dk2"/>
          </a:solidFill>
          <a:ln w="12700" cap="flat" cmpd="sng">
            <a:solidFill>
              <a:srgbClr val="1B305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sng" strike="noStrike" cap="none">
                <a:solidFill>
                  <a:schemeClr val="lt1"/>
                </a:solidFill>
                <a:latin typeface="Libre Franklin"/>
                <a:ea typeface="Libre Franklin"/>
                <a:cs typeface="Libre Franklin"/>
                <a:sym typeface="Libre Franklin"/>
              </a:rPr>
              <a:t>Sub-Working Group: </a:t>
            </a:r>
            <a:r>
              <a:rPr lang="en-US" sz="1400" b="1" i="0" u="none" strike="noStrike" cap="none">
                <a:solidFill>
                  <a:schemeClr val="lt1"/>
                </a:solidFill>
                <a:latin typeface="Libre Franklin"/>
                <a:ea typeface="Libre Franklin"/>
                <a:cs typeface="Libre Franklin"/>
                <a:sym typeface="Libre Franklin"/>
              </a:rPr>
              <a:t>Outreach and Advocacy </a:t>
            </a:r>
            <a:endParaRPr sz="1400" b="0" i="0" u="none" strike="noStrike" cap="none">
              <a:solidFill>
                <a:srgbClr val="000000"/>
              </a:solidFill>
              <a:latin typeface="Arial"/>
              <a:ea typeface="Arial"/>
              <a:cs typeface="Arial"/>
              <a:sym typeface="Arial"/>
            </a:endParaRPr>
          </a:p>
        </p:txBody>
      </p:sp>
      <p:sp>
        <p:nvSpPr>
          <p:cNvPr id="139" name="Google Shape;139;g21754d1446a_1_180"/>
          <p:cNvSpPr/>
          <p:nvPr/>
        </p:nvSpPr>
        <p:spPr>
          <a:xfrm>
            <a:off x="4812787" y="1298969"/>
            <a:ext cx="2719014" cy="687526"/>
          </a:xfrm>
          <a:prstGeom prst="roundRect">
            <a:avLst>
              <a:gd name="adj" fmla="val 16667"/>
            </a:avLst>
          </a:prstGeom>
          <a:solidFill>
            <a:schemeClr val="accent1"/>
          </a:solidFill>
          <a:ln w="12700" cap="flat" cmpd="sng">
            <a:solidFill>
              <a:srgbClr val="1B305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200"/>
              <a:buFont typeface="Libre Franklin"/>
              <a:buNone/>
            </a:pPr>
            <a:r>
              <a:rPr lang="en-US" sz="1200" b="1" i="0" u="none" strike="noStrike" cap="none">
                <a:solidFill>
                  <a:srgbClr val="FFFFFF"/>
                </a:solidFill>
                <a:latin typeface="Libre Franklin"/>
                <a:ea typeface="Libre Franklin"/>
                <a:cs typeface="Libre Franklin"/>
                <a:sym typeface="Libre Franklin"/>
              </a:rPr>
              <a:t>LP AP LEADERSHIP TEAM /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FFFFFF"/>
              </a:buClr>
              <a:buSzPts val="1200"/>
              <a:buFont typeface="Libre Franklin"/>
              <a:buNone/>
            </a:pPr>
            <a:r>
              <a:rPr lang="en-US" sz="1200" b="1" i="0" u="none" strike="noStrike" cap="none">
                <a:solidFill>
                  <a:srgbClr val="FFFFFF"/>
                </a:solidFill>
                <a:latin typeface="Libre Franklin"/>
                <a:ea typeface="Libre Franklin"/>
                <a:cs typeface="Libre Franklin"/>
                <a:sym typeface="Libre Franklin"/>
              </a:rPr>
              <a:t>CO-CHAIRS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FFFFFF"/>
              </a:buClr>
              <a:buSzPts val="1200"/>
              <a:buFont typeface="Libre Franklin"/>
              <a:buNone/>
            </a:pPr>
            <a:r>
              <a:rPr lang="en-US" sz="1200" b="1" i="0" u="none" strike="noStrike" cap="none">
                <a:solidFill>
                  <a:srgbClr val="FFFFFF"/>
                </a:solidFill>
                <a:latin typeface="Libre Franklin"/>
                <a:ea typeface="Libre Franklin"/>
                <a:cs typeface="Libre Franklin"/>
                <a:sym typeface="Libre Franklin"/>
              </a:rPr>
              <a:t>(Argentina, O’Neill Institute, USA)</a:t>
            </a:r>
            <a:endParaRPr sz="1400" b="0" i="0" u="none" strike="noStrike" cap="none">
              <a:solidFill>
                <a:srgbClr val="000000"/>
              </a:solidFill>
              <a:latin typeface="Arial"/>
              <a:ea typeface="Arial"/>
              <a:cs typeface="Arial"/>
              <a:sym typeface="Arial"/>
            </a:endParaRPr>
          </a:p>
        </p:txBody>
      </p:sp>
      <p:sp>
        <p:nvSpPr>
          <p:cNvPr id="140" name="Google Shape;140;g21754d1446a_1_180"/>
          <p:cNvSpPr/>
          <p:nvPr/>
        </p:nvSpPr>
        <p:spPr>
          <a:xfrm>
            <a:off x="4332372" y="5575100"/>
            <a:ext cx="1791219" cy="782266"/>
          </a:xfrm>
          <a:prstGeom prst="roundRect">
            <a:avLst>
              <a:gd name="adj" fmla="val 16667"/>
            </a:avLst>
          </a:prstGeom>
          <a:solidFill>
            <a:schemeClr val="dk2"/>
          </a:solidFill>
          <a:ln w="12700" cap="flat" cmpd="sng">
            <a:solidFill>
              <a:srgbClr val="1B305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400"/>
              <a:buFont typeface="Libre Franklin"/>
              <a:buNone/>
            </a:pPr>
            <a:r>
              <a:rPr lang="en-US" sz="1400" b="1" i="0" u="sng" strike="noStrike" cap="none">
                <a:solidFill>
                  <a:srgbClr val="FFFFFF"/>
                </a:solidFill>
                <a:latin typeface="Libre Franklin"/>
                <a:ea typeface="Libre Franklin"/>
                <a:cs typeface="Libre Franklin"/>
                <a:sym typeface="Libre Franklin"/>
              </a:rPr>
              <a:t>Sub-Working Group: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FFFFFF"/>
              </a:buClr>
              <a:buSzPts val="1400"/>
              <a:buFont typeface="Libre Franklin"/>
              <a:buNone/>
            </a:pPr>
            <a:r>
              <a:rPr lang="en-US" sz="1400" b="1" i="0" u="none" strike="noStrike" cap="none">
                <a:solidFill>
                  <a:srgbClr val="FFFFFF"/>
                </a:solidFill>
                <a:latin typeface="Libre Franklin"/>
                <a:ea typeface="Libre Franklin"/>
                <a:cs typeface="Libre Franklin"/>
                <a:sym typeface="Libre Franklin"/>
              </a:rPr>
              <a:t>Capacity Building</a:t>
            </a:r>
            <a:endParaRPr sz="1400" b="0" i="0" u="none" strike="noStrike" cap="none">
              <a:solidFill>
                <a:srgbClr val="000000"/>
              </a:solidFill>
              <a:latin typeface="Arial"/>
              <a:ea typeface="Arial"/>
              <a:cs typeface="Arial"/>
              <a:sym typeface="Arial"/>
            </a:endParaRPr>
          </a:p>
        </p:txBody>
      </p:sp>
      <p:cxnSp>
        <p:nvCxnSpPr>
          <p:cNvPr id="141" name="Google Shape;141;g21754d1446a_1_180"/>
          <p:cNvCxnSpPr/>
          <p:nvPr/>
        </p:nvCxnSpPr>
        <p:spPr>
          <a:xfrm>
            <a:off x="5218511" y="3750144"/>
            <a:ext cx="9471" cy="1833698"/>
          </a:xfrm>
          <a:prstGeom prst="straightConnector1">
            <a:avLst/>
          </a:prstGeom>
          <a:noFill/>
          <a:ln w="28575" cap="flat" cmpd="sng">
            <a:solidFill>
              <a:schemeClr val="dk2"/>
            </a:solidFill>
            <a:prstDash val="solid"/>
            <a:miter lim="800000"/>
            <a:headEnd type="none" w="sm" len="sm"/>
            <a:tailEnd type="none" w="sm" len="sm"/>
          </a:ln>
        </p:spPr>
      </p:cxnSp>
      <p:cxnSp>
        <p:nvCxnSpPr>
          <p:cNvPr id="142" name="Google Shape;142;g21754d1446a_1_180"/>
          <p:cNvCxnSpPr/>
          <p:nvPr/>
        </p:nvCxnSpPr>
        <p:spPr>
          <a:xfrm>
            <a:off x="6456748" y="3750144"/>
            <a:ext cx="3002" cy="844719"/>
          </a:xfrm>
          <a:prstGeom prst="straightConnector1">
            <a:avLst/>
          </a:prstGeom>
          <a:noFill/>
          <a:ln w="28575" cap="flat" cmpd="sng">
            <a:solidFill>
              <a:schemeClr val="dk2"/>
            </a:solidFill>
            <a:prstDash val="solid"/>
            <a:miter lim="800000"/>
            <a:headEnd type="none" w="sm" len="sm"/>
            <a:tailEnd type="none" w="sm" len="sm"/>
          </a:ln>
        </p:spPr>
      </p:cxnSp>
      <p:sp>
        <p:nvSpPr>
          <p:cNvPr id="143" name="Google Shape;143;g21754d1446a_1_180"/>
          <p:cNvSpPr/>
          <p:nvPr/>
        </p:nvSpPr>
        <p:spPr>
          <a:xfrm>
            <a:off x="5581819" y="4603472"/>
            <a:ext cx="1749857" cy="818474"/>
          </a:xfrm>
          <a:prstGeom prst="roundRect">
            <a:avLst>
              <a:gd name="adj" fmla="val 16667"/>
            </a:avLst>
          </a:prstGeom>
          <a:solidFill>
            <a:schemeClr val="dk2"/>
          </a:solidFill>
          <a:ln w="12700" cap="flat" cmpd="sng">
            <a:solidFill>
              <a:srgbClr val="1B305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400"/>
              <a:buFont typeface="Libre Franklin"/>
              <a:buNone/>
            </a:pPr>
            <a:r>
              <a:rPr lang="en-US" sz="1400" b="1" i="0" u="sng" strike="noStrike" cap="none">
                <a:solidFill>
                  <a:srgbClr val="FFFFFF"/>
                </a:solidFill>
                <a:latin typeface="Libre Franklin"/>
                <a:ea typeface="Libre Franklin"/>
                <a:cs typeface="Libre Franklin"/>
                <a:sym typeface="Libre Franklin"/>
              </a:rPr>
              <a:t>Sub-Working Group: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FFFFFF"/>
              </a:buClr>
              <a:buSzPts val="1400"/>
              <a:buFont typeface="Libre Franklin"/>
              <a:buNone/>
            </a:pPr>
            <a:r>
              <a:rPr lang="en-US" sz="1400" b="1" i="0" u="none" strike="noStrike" cap="none">
                <a:solidFill>
                  <a:srgbClr val="FFFFFF"/>
                </a:solidFill>
                <a:latin typeface="Libre Franklin"/>
                <a:ea typeface="Libre Franklin"/>
                <a:cs typeface="Libre Franklin"/>
                <a:sym typeface="Libre Franklin"/>
              </a:rPr>
              <a:t>Regulatory</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87C41F-2A2C-8D71-B42D-89550816C38C}"/>
              </a:ext>
            </a:extLst>
          </p:cNvPr>
          <p:cNvSpPr>
            <a:spLocks noGrp="1"/>
          </p:cNvSpPr>
          <p:nvPr>
            <p:ph type="title"/>
          </p:nvPr>
        </p:nvSpPr>
        <p:spPr/>
        <p:txBody>
          <a:bodyPr/>
          <a:lstStyle/>
          <a:p>
            <a:r>
              <a:rPr lang="en-US" dirty="0"/>
              <a:t>Election and Inauguration (2025)</a:t>
            </a:r>
          </a:p>
        </p:txBody>
      </p:sp>
      <p:sp>
        <p:nvSpPr>
          <p:cNvPr id="3" name="Text Placeholder 2">
            <a:extLst>
              <a:ext uri="{FF2B5EF4-FFF2-40B4-BE49-F238E27FC236}">
                <a16:creationId xmlns:a16="http://schemas.microsoft.com/office/drawing/2014/main" id="{27F48424-463D-AD61-416C-390E2524E9BB}"/>
              </a:ext>
            </a:extLst>
          </p:cNvPr>
          <p:cNvSpPr>
            <a:spLocks noGrp="1"/>
          </p:cNvSpPr>
          <p:nvPr>
            <p:ph type="body" idx="1"/>
          </p:nvPr>
        </p:nvSpPr>
        <p:spPr/>
        <p:txBody>
          <a:bodyPr>
            <a:normAutofit/>
          </a:bodyPr>
          <a:lstStyle/>
          <a:p>
            <a:r>
              <a:rPr lang="en-US" dirty="0"/>
              <a:t>Trump Administration announces withdrawal from WHO on January 20, 2025</a:t>
            </a:r>
          </a:p>
          <a:p>
            <a:r>
              <a:rPr lang="en-US" b="0" i="0" dirty="0">
                <a:solidFill>
                  <a:srgbClr val="293340"/>
                </a:solidFill>
                <a:effectLst/>
                <a:latin typeface="Instrument Sans"/>
              </a:rPr>
              <a:t>“</a:t>
            </a:r>
            <a:r>
              <a:rPr lang="en-US" dirty="0"/>
              <a:t>pause(s) the future transfer of any United States Government funds, support, or resources to the WHO”…</a:t>
            </a:r>
          </a:p>
          <a:p>
            <a:r>
              <a:rPr lang="en-US" dirty="0"/>
              <a:t>“the Secretary of State will cease negotiations on the WHO Pandemic Agreement and the amendments to the International Health Regulations, and actions taken to effectuate such agreement and amendments will have no binding force on the United States.”</a:t>
            </a:r>
          </a:p>
          <a:p>
            <a:r>
              <a:rPr lang="en-US" b="0" i="0" dirty="0">
                <a:solidFill>
                  <a:srgbClr val="293340"/>
                </a:solidFill>
                <a:effectLst/>
                <a:latin typeface="Instrument Sans"/>
              </a:rPr>
              <a:t>(iii) </a:t>
            </a:r>
            <a:r>
              <a:rPr lang="en-US" b="1" i="1" dirty="0">
                <a:solidFill>
                  <a:srgbClr val="293340"/>
                </a:solidFill>
                <a:effectLst/>
                <a:latin typeface="Instrument Sans"/>
              </a:rPr>
              <a:t> identify credible and transparent United States and international partners to assume necessary activities previously undertaken by the WHO</a:t>
            </a:r>
            <a:endParaRPr lang="en-US" b="1" i="1" dirty="0"/>
          </a:p>
        </p:txBody>
      </p:sp>
      <p:pic>
        <p:nvPicPr>
          <p:cNvPr id="4" name="Picture 3" descr="O'Neill Institute for National and Global Health Law At Georgetown Law">
            <a:extLst>
              <a:ext uri="{FF2B5EF4-FFF2-40B4-BE49-F238E27FC236}">
                <a16:creationId xmlns:a16="http://schemas.microsoft.com/office/drawing/2014/main" id="{40A7022F-74E6-D4A2-059B-E2A9086DF75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8895" y="5788254"/>
            <a:ext cx="4658889" cy="9836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1993054"/>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Google Shape;84;p16"/>
          <p:cNvSpPr txBox="1">
            <a:spLocks noGrp="1"/>
          </p:cNvSpPr>
          <p:nvPr>
            <p:ph type="title"/>
          </p:nvPr>
        </p:nvSpPr>
        <p:spPr>
          <a:xfrm>
            <a:off x="1739899" y="453342"/>
            <a:ext cx="10039785" cy="1044928"/>
          </a:xfrm>
          <a:prstGeom prst="rect">
            <a:avLst/>
          </a:prstGeom>
        </p:spPr>
        <p:txBody>
          <a:bodyPr spcFirstLastPara="1" wrap="square" lIns="121867" tIns="121867" rIns="121867" bIns="121867" anchor="b" anchorCtr="0">
            <a:normAutofit/>
          </a:bodyPr>
          <a:lstStyle>
            <a:lvl1pPr defTabSz="452627">
              <a:defRPr sz="5247">
                <a:latin typeface="Titillium Web"/>
                <a:ea typeface="Titillium Web"/>
                <a:cs typeface="Titillium Web"/>
                <a:sym typeface="Titillium Web"/>
              </a:defRPr>
            </a:lvl1pPr>
          </a:lstStyle>
          <a:p>
            <a:r>
              <a:rPr lang="en-US" dirty="0"/>
              <a:t>WHO Constitution Article 1</a:t>
            </a:r>
          </a:p>
        </p:txBody>
      </p:sp>
      <p:sp>
        <p:nvSpPr>
          <p:cNvPr id="180" name="Google Shape;85;p16"/>
          <p:cNvSpPr txBox="1"/>
          <p:nvPr/>
        </p:nvSpPr>
        <p:spPr>
          <a:xfrm>
            <a:off x="455232" y="2030565"/>
            <a:ext cx="11324451" cy="54234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21867" tIns="121867" rIns="121867" bIns="121867">
            <a:spAutoFit/>
          </a:bodyPr>
          <a:lstStyle/>
          <a:p>
            <a:pPr marL="609448" indent="-440156">
              <a:lnSpc>
                <a:spcPct val="150000"/>
              </a:lnSpc>
              <a:buClr>
                <a:srgbClr val="1E1919"/>
              </a:buClr>
              <a:buSzPts val="1800"/>
              <a:buFont typeface="Helvetica"/>
              <a:buChar char="●"/>
              <a:defRPr>
                <a:solidFill>
                  <a:srgbClr val="1E1919"/>
                </a:solidFill>
                <a:latin typeface="Titillium Web"/>
                <a:ea typeface="Titillium Web"/>
                <a:cs typeface="Titillium Web"/>
                <a:sym typeface="Titillium Web"/>
              </a:defRPr>
            </a:pPr>
            <a:r>
              <a:rPr lang="en-US" b="1" dirty="0"/>
              <a:t>The objective of the World Health Organization . . . shall be the attainment by all peoples of the highest possible level of health.</a:t>
            </a:r>
            <a:endParaRPr dirty="0"/>
          </a:p>
        </p:txBody>
      </p:sp>
      <p:pic>
        <p:nvPicPr>
          <p:cNvPr id="2" name="Picture 1" descr="O'Neill Institute for National and Global Health Law At Georgetown Law">
            <a:extLst>
              <a:ext uri="{FF2B5EF4-FFF2-40B4-BE49-F238E27FC236}">
                <a16:creationId xmlns:a16="http://schemas.microsoft.com/office/drawing/2014/main" id="{0372583D-E41F-A82E-B4E8-A1E872900BE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8895" y="5788254"/>
            <a:ext cx="4658889" cy="98367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7B53A6-D978-2B9B-E56C-81D44044505B}"/>
            </a:ext>
          </a:extLst>
        </p:cNvPr>
        <p:cNvGrpSpPr/>
        <p:nvPr/>
      </p:nvGrpSpPr>
      <p:grpSpPr>
        <a:xfrm>
          <a:off x="0" y="0"/>
          <a:ext cx="0" cy="0"/>
          <a:chOff x="0" y="0"/>
          <a:chExt cx="0" cy="0"/>
        </a:xfrm>
      </p:grpSpPr>
      <p:sp>
        <p:nvSpPr>
          <p:cNvPr id="179" name="Google Shape;84;p16">
            <a:extLst>
              <a:ext uri="{FF2B5EF4-FFF2-40B4-BE49-F238E27FC236}">
                <a16:creationId xmlns:a16="http://schemas.microsoft.com/office/drawing/2014/main" id="{77CD5A8C-877B-10FA-DD57-1B3268F7983E}"/>
              </a:ext>
            </a:extLst>
          </p:cNvPr>
          <p:cNvSpPr txBox="1">
            <a:spLocks noGrp="1"/>
          </p:cNvSpPr>
          <p:nvPr>
            <p:ph type="title"/>
          </p:nvPr>
        </p:nvSpPr>
        <p:spPr>
          <a:xfrm>
            <a:off x="1739899" y="453342"/>
            <a:ext cx="10039785" cy="1044928"/>
          </a:xfrm>
          <a:prstGeom prst="rect">
            <a:avLst/>
          </a:prstGeom>
        </p:spPr>
        <p:txBody>
          <a:bodyPr spcFirstLastPara="1" wrap="square" lIns="121867" tIns="121867" rIns="121867" bIns="121867" anchor="b" anchorCtr="0">
            <a:normAutofit/>
          </a:bodyPr>
          <a:lstStyle>
            <a:lvl1pPr defTabSz="452627">
              <a:defRPr sz="5247">
                <a:latin typeface="Titillium Web"/>
                <a:ea typeface="Titillium Web"/>
                <a:cs typeface="Titillium Web"/>
                <a:sym typeface="Titillium Web"/>
              </a:defRPr>
            </a:lvl1pPr>
          </a:lstStyle>
          <a:p>
            <a:r>
              <a:rPr lang="en-US" dirty="0"/>
              <a:t>WHO Constitution Article 21</a:t>
            </a:r>
          </a:p>
        </p:txBody>
      </p:sp>
      <p:sp>
        <p:nvSpPr>
          <p:cNvPr id="180" name="Google Shape;85;p16">
            <a:extLst>
              <a:ext uri="{FF2B5EF4-FFF2-40B4-BE49-F238E27FC236}">
                <a16:creationId xmlns:a16="http://schemas.microsoft.com/office/drawing/2014/main" id="{22015574-16C8-74AA-E672-CFD79D90D64E}"/>
              </a:ext>
            </a:extLst>
          </p:cNvPr>
          <p:cNvSpPr txBox="1"/>
          <p:nvPr/>
        </p:nvSpPr>
        <p:spPr>
          <a:xfrm>
            <a:off x="341493" y="1889951"/>
            <a:ext cx="11509013" cy="248134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21867" tIns="121867" rIns="121867" bIns="121867">
            <a:spAutoFit/>
          </a:bodyPr>
          <a:lstStyle/>
          <a:p>
            <a:pPr marL="609448" indent="-440156">
              <a:lnSpc>
                <a:spcPct val="150000"/>
              </a:lnSpc>
              <a:buClr>
                <a:srgbClr val="1E1919"/>
              </a:buClr>
              <a:buSzPts val="1800"/>
              <a:buFont typeface="Helvetica"/>
              <a:buChar char="●"/>
              <a:defRPr>
                <a:solidFill>
                  <a:srgbClr val="1E1919"/>
                </a:solidFill>
                <a:latin typeface="Titillium Web"/>
                <a:ea typeface="Titillium Web"/>
                <a:cs typeface="Titillium Web"/>
                <a:sym typeface="Titillium Web"/>
              </a:defRPr>
            </a:pPr>
            <a:r>
              <a:rPr lang="en-US" b="1" dirty="0"/>
              <a:t>The Health Assembly shall have authority to adopt regulations concerning: </a:t>
            </a:r>
          </a:p>
          <a:p>
            <a:pPr marL="609448" indent="-440156">
              <a:lnSpc>
                <a:spcPct val="150000"/>
              </a:lnSpc>
              <a:buClr>
                <a:srgbClr val="1E1919"/>
              </a:buClr>
              <a:buSzPts val="1800"/>
              <a:buFont typeface="Helvetica"/>
              <a:buChar char="●"/>
              <a:defRPr>
                <a:solidFill>
                  <a:srgbClr val="1E1919"/>
                </a:solidFill>
                <a:latin typeface="Titillium Web"/>
                <a:ea typeface="Titillium Web"/>
                <a:cs typeface="Titillium Web"/>
                <a:sym typeface="Titillium Web"/>
              </a:defRPr>
            </a:pPr>
            <a:r>
              <a:rPr lang="en-US" b="1" dirty="0"/>
              <a:t>(a) sanitary and quarantine requirements and other procedures designed to prevent the international spread of disease; </a:t>
            </a:r>
          </a:p>
          <a:p>
            <a:pPr marL="609448" indent="-440156">
              <a:lnSpc>
                <a:spcPct val="150000"/>
              </a:lnSpc>
              <a:buClr>
                <a:srgbClr val="1E1919"/>
              </a:buClr>
              <a:buSzPts val="1800"/>
              <a:buFont typeface="Helvetica"/>
              <a:buChar char="●"/>
              <a:defRPr>
                <a:solidFill>
                  <a:srgbClr val="1E1919"/>
                </a:solidFill>
                <a:latin typeface="Titillium Web"/>
                <a:ea typeface="Titillium Web"/>
                <a:cs typeface="Titillium Web"/>
                <a:sym typeface="Titillium Web"/>
              </a:defRPr>
            </a:pPr>
            <a:r>
              <a:rPr lang="en-US" b="1" dirty="0"/>
              <a:t>(b) nomenclatures with respect to diseases, causes of death and public health practices; </a:t>
            </a:r>
          </a:p>
          <a:p>
            <a:pPr marL="609448" indent="-440156">
              <a:lnSpc>
                <a:spcPct val="150000"/>
              </a:lnSpc>
              <a:buClr>
                <a:srgbClr val="1E1919"/>
              </a:buClr>
              <a:buSzPts val="1800"/>
              <a:buFont typeface="Helvetica"/>
              <a:buChar char="●"/>
              <a:defRPr>
                <a:solidFill>
                  <a:srgbClr val="1E1919"/>
                </a:solidFill>
                <a:latin typeface="Titillium Web"/>
                <a:ea typeface="Titillium Web"/>
                <a:cs typeface="Titillium Web"/>
                <a:sym typeface="Titillium Web"/>
              </a:defRPr>
            </a:pPr>
            <a:r>
              <a:rPr lang="en-US" b="1" dirty="0"/>
              <a:t>(c) standards with respect to diagnostic procedures for international use; </a:t>
            </a:r>
          </a:p>
          <a:p>
            <a:pPr marL="609448" indent="-440156">
              <a:lnSpc>
                <a:spcPct val="150000"/>
              </a:lnSpc>
              <a:buClr>
                <a:srgbClr val="1E1919"/>
              </a:buClr>
              <a:buSzPts val="1800"/>
              <a:buFont typeface="Helvetica"/>
              <a:buChar char="●"/>
              <a:defRPr>
                <a:solidFill>
                  <a:srgbClr val="1E1919"/>
                </a:solidFill>
                <a:latin typeface="Titillium Web"/>
                <a:ea typeface="Titillium Web"/>
                <a:cs typeface="Titillium Web"/>
                <a:sym typeface="Titillium Web"/>
              </a:defRPr>
            </a:pPr>
            <a:r>
              <a:rPr lang="en-US" b="1" dirty="0"/>
              <a:t>(d) standards with respect to the safety, purity and potency of biological, pharmaceutical and similar products moving in international commerce; </a:t>
            </a:r>
          </a:p>
          <a:p>
            <a:pPr marL="609448" indent="-440156">
              <a:lnSpc>
                <a:spcPct val="150000"/>
              </a:lnSpc>
              <a:buClr>
                <a:srgbClr val="1E1919"/>
              </a:buClr>
              <a:buSzPts val="1800"/>
              <a:buFont typeface="Helvetica"/>
              <a:buChar char="●"/>
              <a:defRPr>
                <a:solidFill>
                  <a:srgbClr val="1E1919"/>
                </a:solidFill>
                <a:latin typeface="Titillium Web"/>
                <a:ea typeface="Titillium Web"/>
                <a:cs typeface="Titillium Web"/>
                <a:sym typeface="Titillium Web"/>
              </a:defRPr>
            </a:pPr>
            <a:r>
              <a:rPr lang="en-US" b="1" dirty="0"/>
              <a:t>(e) advertising and labelling of biological, pharmaceutical and similar products moving in international commerce. </a:t>
            </a:r>
            <a:endParaRPr dirty="0"/>
          </a:p>
        </p:txBody>
      </p:sp>
      <p:pic>
        <p:nvPicPr>
          <p:cNvPr id="2" name="Picture 1" descr="O'Neill Institute for National and Global Health Law At Georgetown Law">
            <a:extLst>
              <a:ext uri="{FF2B5EF4-FFF2-40B4-BE49-F238E27FC236}">
                <a16:creationId xmlns:a16="http://schemas.microsoft.com/office/drawing/2014/main" id="{5BA999CD-8297-2D4C-A70A-6CF8D8BCA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8895" y="5822156"/>
            <a:ext cx="4658889" cy="9497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5698475"/>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4C2D6A-8D83-B688-B5AD-13E1342E1910}"/>
              </a:ext>
            </a:extLst>
          </p:cNvPr>
          <p:cNvSpPr>
            <a:spLocks noGrp="1"/>
          </p:cNvSpPr>
          <p:nvPr>
            <p:ph type="title"/>
          </p:nvPr>
        </p:nvSpPr>
        <p:spPr/>
        <p:txBody>
          <a:bodyPr/>
          <a:lstStyle/>
          <a:p>
            <a:r>
              <a:rPr lang="en-US" dirty="0"/>
              <a:t>Timeline of WHO Exercise of Legal Authorities</a:t>
            </a:r>
          </a:p>
        </p:txBody>
      </p:sp>
      <p:sp>
        <p:nvSpPr>
          <p:cNvPr id="3" name="Text Placeholder 2">
            <a:extLst>
              <a:ext uri="{FF2B5EF4-FFF2-40B4-BE49-F238E27FC236}">
                <a16:creationId xmlns:a16="http://schemas.microsoft.com/office/drawing/2014/main" id="{0169B255-3531-C4C4-5C8D-B192AEAA52EA}"/>
              </a:ext>
            </a:extLst>
          </p:cNvPr>
          <p:cNvSpPr>
            <a:spLocks noGrp="1"/>
          </p:cNvSpPr>
          <p:nvPr>
            <p:ph type="body" idx="1"/>
          </p:nvPr>
        </p:nvSpPr>
        <p:spPr/>
        <p:txBody>
          <a:bodyPr/>
          <a:lstStyle/>
          <a:p>
            <a:endParaRPr lang="en-US" dirty="0"/>
          </a:p>
        </p:txBody>
      </p:sp>
      <p:pic>
        <p:nvPicPr>
          <p:cNvPr id="14" name="Image 6" descr="Fig 1">
            <a:extLst>
              <a:ext uri="{FF2B5EF4-FFF2-40B4-BE49-F238E27FC236}">
                <a16:creationId xmlns:a16="http://schemas.microsoft.com/office/drawing/2014/main" id="{994E8A1A-F01D-F351-C1CE-DE40581D1003}"/>
              </a:ext>
            </a:extLst>
          </p:cNvPr>
          <p:cNvPicPr>
            <a:picLocks/>
          </p:cNvPicPr>
          <p:nvPr/>
        </p:nvPicPr>
        <p:blipFill>
          <a:blip r:embed="rId2" cstate="print"/>
          <a:stretch>
            <a:fillRect/>
          </a:stretch>
        </p:blipFill>
        <p:spPr>
          <a:xfrm>
            <a:off x="952282" y="1095608"/>
            <a:ext cx="9635041" cy="4505971"/>
          </a:xfrm>
          <a:prstGeom prst="rect">
            <a:avLst/>
          </a:prstGeom>
        </p:spPr>
      </p:pic>
    </p:spTree>
    <p:extLst>
      <p:ext uri="{BB962C8B-B14F-4D97-AF65-F5344CB8AC3E}">
        <p14:creationId xmlns:p14="http://schemas.microsoft.com/office/powerpoint/2010/main" val="3620086680"/>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63E00-2015-7B9D-EC33-91CF4419ABA9}"/>
              </a:ext>
            </a:extLst>
          </p:cNvPr>
          <p:cNvSpPr>
            <a:spLocks noGrp="1"/>
          </p:cNvSpPr>
          <p:nvPr>
            <p:ph type="title"/>
          </p:nvPr>
        </p:nvSpPr>
        <p:spPr/>
        <p:txBody>
          <a:bodyPr/>
          <a:lstStyle/>
          <a:p>
            <a:r>
              <a:rPr lang="en-US" dirty="0"/>
              <a:t>Action Packages</a:t>
            </a:r>
          </a:p>
        </p:txBody>
      </p:sp>
      <p:sp>
        <p:nvSpPr>
          <p:cNvPr id="3" name="Content Placeholder 2">
            <a:extLst>
              <a:ext uri="{FF2B5EF4-FFF2-40B4-BE49-F238E27FC236}">
                <a16:creationId xmlns:a16="http://schemas.microsoft.com/office/drawing/2014/main" id="{3BCA2C05-8142-4BCF-047A-A50D4943A2FE}"/>
              </a:ext>
            </a:extLst>
          </p:cNvPr>
          <p:cNvSpPr>
            <a:spLocks noGrp="1"/>
          </p:cNvSpPr>
          <p:nvPr>
            <p:ph idx="1"/>
          </p:nvPr>
        </p:nvSpPr>
        <p:spPr/>
        <p:txBody>
          <a:bodyPr vert="horz" lIns="91440" tIns="45720" rIns="91440" bIns="45720" rtlCol="0" anchor="t">
            <a:normAutofit/>
          </a:bodyPr>
          <a:lstStyle/>
          <a:p>
            <a:r>
              <a:rPr lang="en-US" dirty="0"/>
              <a:t>Antimicrobial Resistance (AMR) - USA, Ghana &amp; Pakistan</a:t>
            </a:r>
          </a:p>
          <a:p>
            <a:r>
              <a:rPr lang="en-US" dirty="0"/>
              <a:t>Biosafety &amp; Biosecurity (APP3) - GHSAC</a:t>
            </a:r>
          </a:p>
          <a:p>
            <a:r>
              <a:rPr lang="en-US" dirty="0"/>
              <a:t>Immunization – Republic of Korea</a:t>
            </a:r>
          </a:p>
          <a:p>
            <a:r>
              <a:rPr lang="en-US" dirty="0"/>
              <a:t>Laboratory - Thailand</a:t>
            </a:r>
          </a:p>
          <a:p>
            <a:r>
              <a:rPr lang="en-US" dirty="0"/>
              <a:t>Legal Preparedness (LP AP) - O'Neill, Argentina, USA</a:t>
            </a:r>
          </a:p>
          <a:p>
            <a:r>
              <a:rPr lang="en-US" dirty="0"/>
              <a:t>Surveillance - Ethiopia</a:t>
            </a:r>
          </a:p>
          <a:p>
            <a:r>
              <a:rPr lang="en-US" dirty="0"/>
              <a:t>Sustainable Financing for Preparedness (SFP AP) - USA &amp; Uganda</a:t>
            </a:r>
          </a:p>
          <a:p>
            <a:r>
              <a:rPr lang="en-US" dirty="0"/>
              <a:t>Workforce – </a:t>
            </a:r>
            <a:r>
              <a:rPr lang="en-US" dirty="0">
                <a:solidFill>
                  <a:srgbClr val="FFC000"/>
                </a:solidFill>
                <a:highlight>
                  <a:srgbClr val="FFFFFF"/>
                </a:highlight>
              </a:rPr>
              <a:t>No lead</a:t>
            </a:r>
          </a:p>
          <a:p>
            <a:r>
              <a:rPr lang="en-US" dirty="0"/>
              <a:t>Zoonotic Diseases (ZDAP) - USA</a:t>
            </a:r>
          </a:p>
        </p:txBody>
      </p:sp>
    </p:spTree>
    <p:extLst>
      <p:ext uri="{BB962C8B-B14F-4D97-AF65-F5344CB8AC3E}">
        <p14:creationId xmlns:p14="http://schemas.microsoft.com/office/powerpoint/2010/main" val="8315575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9BFDD-4AA3-3C50-B2BA-9516E8C67F99}"/>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21AF3D62-9518-CBA0-357B-9F433B2A95D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34CEA70-8780-C365-A176-CC6BF7FCA1BE}"/>
              </a:ext>
            </a:extLst>
          </p:cNvPr>
          <p:cNvSpPr>
            <a:spLocks noGrp="1"/>
          </p:cNvSpPr>
          <p:nvPr>
            <p:ph type="sldNum" idx="12"/>
          </p:nvPr>
        </p:nvSpPr>
        <p:spPr/>
        <p:txBody>
          <a:bodyPr/>
          <a:lstStyle/>
          <a:p>
            <a:pPr marL="0" lvl="0" indent="0" algn="r" rtl="0">
              <a:spcBef>
                <a:spcPts val="0"/>
              </a:spcBef>
              <a:spcAft>
                <a:spcPts val="0"/>
              </a:spcAft>
              <a:buNone/>
            </a:pPr>
            <a:r>
              <a:rPr lang="en-US"/>
              <a:t>| </a:t>
            </a:r>
            <a:fld id="{00000000-1234-1234-1234-123412341234}" type="slidenum">
              <a:rPr lang="en-US" smtClean="0"/>
              <a:t>7</a:t>
            </a:fld>
            <a:endParaRPr/>
          </a:p>
        </p:txBody>
      </p:sp>
      <p:pic>
        <p:nvPicPr>
          <p:cNvPr id="6" name="Picture 5" descr="A screenshot of a computer&#10;&#10;AI-generated content may be incorrect.">
            <a:extLst>
              <a:ext uri="{FF2B5EF4-FFF2-40B4-BE49-F238E27FC236}">
                <a16:creationId xmlns:a16="http://schemas.microsoft.com/office/drawing/2014/main" id="{F61314DA-092E-6DC8-B067-90D47E62F036}"/>
              </a:ext>
            </a:extLst>
          </p:cNvPr>
          <p:cNvPicPr>
            <a:picLocks noChangeAspect="1"/>
          </p:cNvPicPr>
          <p:nvPr/>
        </p:nvPicPr>
        <p:blipFill>
          <a:blip r:embed="rId2"/>
          <a:srcRect l="63209" t="33599" r="2818" b="34495"/>
          <a:stretch/>
        </p:blipFill>
        <p:spPr>
          <a:xfrm>
            <a:off x="1344167" y="586417"/>
            <a:ext cx="8409023" cy="5037143"/>
          </a:xfrm>
          <a:prstGeom prst="rect">
            <a:avLst/>
          </a:prstGeom>
        </p:spPr>
      </p:pic>
    </p:spTree>
    <p:extLst>
      <p:ext uri="{BB962C8B-B14F-4D97-AF65-F5344CB8AC3E}">
        <p14:creationId xmlns:p14="http://schemas.microsoft.com/office/powerpoint/2010/main" val="15994723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BF12C-4192-953C-07CC-12F231F317E0}"/>
              </a:ext>
            </a:extLst>
          </p:cNvPr>
          <p:cNvSpPr>
            <a:spLocks noGrp="1"/>
          </p:cNvSpPr>
          <p:nvPr>
            <p:ph type="title"/>
          </p:nvPr>
        </p:nvSpPr>
        <p:spPr>
          <a:xfrm>
            <a:off x="727915" y="365125"/>
            <a:ext cx="10625885" cy="1033955"/>
          </a:xfrm>
        </p:spPr>
        <p:txBody>
          <a:bodyPr/>
          <a:lstStyle/>
          <a:p>
            <a:r>
              <a:rPr lang="en-US"/>
              <a:t>GHSA 2028 Target</a:t>
            </a:r>
          </a:p>
        </p:txBody>
      </p:sp>
      <p:sp>
        <p:nvSpPr>
          <p:cNvPr id="5" name="Title 1">
            <a:extLst>
              <a:ext uri="{FF2B5EF4-FFF2-40B4-BE49-F238E27FC236}">
                <a16:creationId xmlns:a16="http://schemas.microsoft.com/office/drawing/2014/main" id="{E06D667C-8FD3-339B-F3F4-CCAA4F3033D8}"/>
              </a:ext>
            </a:extLst>
          </p:cNvPr>
          <p:cNvSpPr txBox="1">
            <a:spLocks/>
          </p:cNvSpPr>
          <p:nvPr/>
        </p:nvSpPr>
        <p:spPr>
          <a:xfrm>
            <a:off x="727915" y="711200"/>
            <a:ext cx="10549685" cy="406400"/>
          </a:xfrm>
          <a:prstGeom prst="rect">
            <a:avLst/>
          </a:prstGeom>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400" kern="1200">
                <a:solidFill>
                  <a:schemeClr val="accent2"/>
                </a:solidFill>
                <a:latin typeface="+mj-lt"/>
                <a:ea typeface="+mj-ea"/>
                <a:cs typeface="+mj-cs"/>
              </a:defRPr>
            </a:lvl1pPr>
          </a:lstStyle>
          <a:p>
            <a:pPr>
              <a:lnSpc>
                <a:spcPts val="7372"/>
              </a:lnSpc>
            </a:pPr>
            <a:endParaRPr lang="en-US" b="1">
              <a:solidFill>
                <a:schemeClr val="tx1"/>
              </a:solidFill>
              <a:latin typeface="Helvetica" panose="020B0604020202020204" pitchFamily="34" charset="0"/>
              <a:ea typeface="Roboto" panose="02000000000000000000" pitchFamily="2" charset="0"/>
              <a:cs typeface="Helvetica" panose="020B0604020202020204" pitchFamily="34" charset="0"/>
            </a:endParaRPr>
          </a:p>
        </p:txBody>
      </p:sp>
      <p:grpSp>
        <p:nvGrpSpPr>
          <p:cNvPr id="6" name="Group 23">
            <a:extLst>
              <a:ext uri="{FF2B5EF4-FFF2-40B4-BE49-F238E27FC236}">
                <a16:creationId xmlns:a16="http://schemas.microsoft.com/office/drawing/2014/main" id="{DA928934-9A8E-43D1-0563-21E177D8CEB0}"/>
              </a:ext>
            </a:extLst>
          </p:cNvPr>
          <p:cNvGrpSpPr/>
          <p:nvPr/>
        </p:nvGrpSpPr>
        <p:grpSpPr>
          <a:xfrm>
            <a:off x="4724302" y="2616183"/>
            <a:ext cx="1116941" cy="660550"/>
            <a:chOff x="0" y="0"/>
            <a:chExt cx="4202168" cy="1316577"/>
          </a:xfrm>
        </p:grpSpPr>
        <p:grpSp>
          <p:nvGrpSpPr>
            <p:cNvPr id="7" name="Group 24">
              <a:extLst>
                <a:ext uri="{FF2B5EF4-FFF2-40B4-BE49-F238E27FC236}">
                  <a16:creationId xmlns:a16="http://schemas.microsoft.com/office/drawing/2014/main" id="{2E0100E4-312F-DBDA-F690-03009B8B608A}"/>
                </a:ext>
              </a:extLst>
            </p:cNvPr>
            <p:cNvGrpSpPr/>
            <p:nvPr/>
          </p:nvGrpSpPr>
          <p:grpSpPr>
            <a:xfrm>
              <a:off x="0" y="0"/>
              <a:ext cx="3534547" cy="1316577"/>
              <a:chOff x="0" y="0"/>
              <a:chExt cx="924065" cy="344203"/>
            </a:xfrm>
          </p:grpSpPr>
          <p:sp>
            <p:nvSpPr>
              <p:cNvPr id="11" name="Freeform 25">
                <a:extLst>
                  <a:ext uri="{FF2B5EF4-FFF2-40B4-BE49-F238E27FC236}">
                    <a16:creationId xmlns:a16="http://schemas.microsoft.com/office/drawing/2014/main" id="{879890BD-3E77-9FF6-CDD9-04E0D236080D}"/>
                  </a:ext>
                </a:extLst>
              </p:cNvPr>
              <p:cNvSpPr/>
              <p:nvPr/>
            </p:nvSpPr>
            <p:spPr>
              <a:xfrm>
                <a:off x="0" y="0"/>
                <a:ext cx="924065" cy="344203"/>
              </a:xfrm>
              <a:custGeom>
                <a:avLst/>
                <a:gdLst/>
                <a:ahLst/>
                <a:cxnLst/>
                <a:rect l="l" t="t" r="r" b="b"/>
                <a:pathLst>
                  <a:path w="924065" h="344203">
                    <a:moveTo>
                      <a:pt x="0" y="0"/>
                    </a:moveTo>
                    <a:lnTo>
                      <a:pt x="720865" y="0"/>
                    </a:lnTo>
                    <a:lnTo>
                      <a:pt x="924065" y="172102"/>
                    </a:lnTo>
                    <a:lnTo>
                      <a:pt x="720865" y="344203"/>
                    </a:lnTo>
                    <a:lnTo>
                      <a:pt x="0" y="344203"/>
                    </a:lnTo>
                    <a:lnTo>
                      <a:pt x="203200" y="172102"/>
                    </a:lnTo>
                    <a:lnTo>
                      <a:pt x="0" y="0"/>
                    </a:lnTo>
                    <a:close/>
                  </a:path>
                </a:pathLst>
              </a:custGeom>
              <a:solidFill>
                <a:srgbClr val="F4F4F4">
                  <a:alpha val="31765"/>
                </a:srgbClr>
              </a:solidFill>
            </p:spPr>
            <p:txBody>
              <a:bodyPr/>
              <a:lstStyle/>
              <a:p>
                <a:endParaRPr lang="en-US">
                  <a:latin typeface="+mj-lt"/>
                </a:endParaRPr>
              </a:p>
            </p:txBody>
          </p:sp>
          <p:sp>
            <p:nvSpPr>
              <p:cNvPr id="12" name="TextBox 26">
                <a:extLst>
                  <a:ext uri="{FF2B5EF4-FFF2-40B4-BE49-F238E27FC236}">
                    <a16:creationId xmlns:a16="http://schemas.microsoft.com/office/drawing/2014/main" id="{4B179F99-2DA1-C17D-131D-87AAEE54825F}"/>
                  </a:ext>
                </a:extLst>
              </p:cNvPr>
              <p:cNvSpPr txBox="1"/>
              <p:nvPr/>
            </p:nvSpPr>
            <p:spPr>
              <a:xfrm>
                <a:off x="177800" y="0"/>
                <a:ext cx="670065" cy="344203"/>
              </a:xfrm>
              <a:prstGeom prst="rect">
                <a:avLst/>
              </a:prstGeom>
            </p:spPr>
            <p:txBody>
              <a:bodyPr lIns="50800" tIns="50800" rIns="50800" bIns="50800" rtlCol="0" anchor="ctr"/>
              <a:lstStyle/>
              <a:p>
                <a:pPr algn="ctr">
                  <a:lnSpc>
                    <a:spcPts val="1638"/>
                  </a:lnSpc>
                </a:pPr>
                <a:endParaRPr>
                  <a:latin typeface="+mj-lt"/>
                </a:endParaRPr>
              </a:p>
            </p:txBody>
          </p:sp>
        </p:grpSp>
        <p:grpSp>
          <p:nvGrpSpPr>
            <p:cNvPr id="8" name="Group 27">
              <a:extLst>
                <a:ext uri="{FF2B5EF4-FFF2-40B4-BE49-F238E27FC236}">
                  <a16:creationId xmlns:a16="http://schemas.microsoft.com/office/drawing/2014/main" id="{EA15160D-A663-2D28-4DB9-0E96FC02593A}"/>
                </a:ext>
              </a:extLst>
            </p:cNvPr>
            <p:cNvGrpSpPr/>
            <p:nvPr/>
          </p:nvGrpSpPr>
          <p:grpSpPr>
            <a:xfrm>
              <a:off x="667621" y="0"/>
              <a:ext cx="3534547" cy="1316577"/>
              <a:chOff x="0" y="0"/>
              <a:chExt cx="924065" cy="344203"/>
            </a:xfrm>
          </p:grpSpPr>
          <p:sp>
            <p:nvSpPr>
              <p:cNvPr id="9" name="Freeform 28">
                <a:extLst>
                  <a:ext uri="{FF2B5EF4-FFF2-40B4-BE49-F238E27FC236}">
                    <a16:creationId xmlns:a16="http://schemas.microsoft.com/office/drawing/2014/main" id="{D5388E1E-EBC8-BB4B-6F35-3082682D7F90}"/>
                  </a:ext>
                </a:extLst>
              </p:cNvPr>
              <p:cNvSpPr/>
              <p:nvPr/>
            </p:nvSpPr>
            <p:spPr>
              <a:xfrm>
                <a:off x="0" y="0"/>
                <a:ext cx="924065" cy="344203"/>
              </a:xfrm>
              <a:custGeom>
                <a:avLst/>
                <a:gdLst/>
                <a:ahLst/>
                <a:cxnLst/>
                <a:rect l="l" t="t" r="r" b="b"/>
                <a:pathLst>
                  <a:path w="924065" h="344203">
                    <a:moveTo>
                      <a:pt x="0" y="0"/>
                    </a:moveTo>
                    <a:lnTo>
                      <a:pt x="720865" y="0"/>
                    </a:lnTo>
                    <a:lnTo>
                      <a:pt x="924065" y="172102"/>
                    </a:lnTo>
                    <a:lnTo>
                      <a:pt x="720865" y="344203"/>
                    </a:lnTo>
                    <a:lnTo>
                      <a:pt x="0" y="344203"/>
                    </a:lnTo>
                    <a:lnTo>
                      <a:pt x="203200" y="172102"/>
                    </a:lnTo>
                    <a:lnTo>
                      <a:pt x="0" y="0"/>
                    </a:lnTo>
                    <a:close/>
                  </a:path>
                </a:pathLst>
              </a:custGeom>
              <a:solidFill>
                <a:srgbClr val="F4F4F4">
                  <a:alpha val="31765"/>
                </a:srgbClr>
              </a:solidFill>
            </p:spPr>
            <p:txBody>
              <a:bodyPr/>
              <a:lstStyle/>
              <a:p>
                <a:endParaRPr lang="en-US">
                  <a:latin typeface="+mj-lt"/>
                </a:endParaRPr>
              </a:p>
            </p:txBody>
          </p:sp>
          <p:sp>
            <p:nvSpPr>
              <p:cNvPr id="10" name="TextBox 29">
                <a:extLst>
                  <a:ext uri="{FF2B5EF4-FFF2-40B4-BE49-F238E27FC236}">
                    <a16:creationId xmlns:a16="http://schemas.microsoft.com/office/drawing/2014/main" id="{FF7A25D8-F648-B45E-E07E-D8CAA27B09A9}"/>
                  </a:ext>
                </a:extLst>
              </p:cNvPr>
              <p:cNvSpPr txBox="1"/>
              <p:nvPr/>
            </p:nvSpPr>
            <p:spPr>
              <a:xfrm>
                <a:off x="177800" y="0"/>
                <a:ext cx="670065" cy="344203"/>
              </a:xfrm>
              <a:prstGeom prst="rect">
                <a:avLst/>
              </a:prstGeom>
            </p:spPr>
            <p:txBody>
              <a:bodyPr lIns="50800" tIns="50800" rIns="50800" bIns="50800" rtlCol="0" anchor="ctr"/>
              <a:lstStyle/>
              <a:p>
                <a:pPr algn="ctr">
                  <a:lnSpc>
                    <a:spcPts val="1638"/>
                  </a:lnSpc>
                </a:pPr>
                <a:endParaRPr>
                  <a:latin typeface="+mj-lt"/>
                </a:endParaRPr>
              </a:p>
            </p:txBody>
          </p:sp>
        </p:grpSp>
      </p:grpSp>
      <p:grpSp>
        <p:nvGrpSpPr>
          <p:cNvPr id="13" name="Group 37">
            <a:extLst>
              <a:ext uri="{FF2B5EF4-FFF2-40B4-BE49-F238E27FC236}">
                <a16:creationId xmlns:a16="http://schemas.microsoft.com/office/drawing/2014/main" id="{B9D65D76-AFDB-A88F-1B1F-DC3F03F65D78}"/>
              </a:ext>
            </a:extLst>
          </p:cNvPr>
          <p:cNvGrpSpPr/>
          <p:nvPr/>
        </p:nvGrpSpPr>
        <p:grpSpPr>
          <a:xfrm>
            <a:off x="5909515" y="2602424"/>
            <a:ext cx="1258997" cy="904011"/>
            <a:chOff x="0" y="-85725"/>
            <a:chExt cx="1377320" cy="1219619"/>
          </a:xfrm>
        </p:grpSpPr>
        <p:sp>
          <p:nvSpPr>
            <p:cNvPr id="14" name="TextBox 38">
              <a:extLst>
                <a:ext uri="{FF2B5EF4-FFF2-40B4-BE49-F238E27FC236}">
                  <a16:creationId xmlns:a16="http://schemas.microsoft.com/office/drawing/2014/main" id="{C4069412-EA09-695F-60B0-5AE3540649EE}"/>
                </a:ext>
              </a:extLst>
            </p:cNvPr>
            <p:cNvSpPr txBox="1"/>
            <p:nvPr/>
          </p:nvSpPr>
          <p:spPr>
            <a:xfrm>
              <a:off x="0" y="-85725"/>
              <a:ext cx="1363147" cy="985388"/>
            </a:xfrm>
            <a:prstGeom prst="rect">
              <a:avLst/>
            </a:prstGeom>
          </p:spPr>
          <p:txBody>
            <a:bodyPr wrap="square" lIns="0" tIns="0" rIns="0" bIns="0" rtlCol="0" anchor="t">
              <a:spAutoFit/>
            </a:bodyPr>
            <a:lstStyle/>
            <a:p>
              <a:pPr algn="just">
                <a:lnSpc>
                  <a:spcPts val="5599"/>
                </a:lnSpc>
              </a:pPr>
              <a:r>
                <a:rPr lang="en-US" sz="5400" spc="239">
                  <a:solidFill>
                    <a:schemeClr val="tx1">
                      <a:lumMod val="40000"/>
                      <a:lumOff val="60000"/>
                    </a:schemeClr>
                  </a:solidFill>
                  <a:latin typeface="+mj-lt"/>
                  <a:ea typeface="Bebas Neue"/>
                  <a:cs typeface="Bebas Neue"/>
                  <a:sym typeface="Bebas Neue"/>
                </a:rPr>
                <a:t>123</a:t>
              </a:r>
            </a:p>
          </p:txBody>
        </p:sp>
        <p:sp>
          <p:nvSpPr>
            <p:cNvPr id="15" name="TextBox 39">
              <a:extLst>
                <a:ext uri="{FF2B5EF4-FFF2-40B4-BE49-F238E27FC236}">
                  <a16:creationId xmlns:a16="http://schemas.microsoft.com/office/drawing/2014/main" id="{6DC79BD1-8C01-EEB2-5E3B-29AC40D49A09}"/>
                </a:ext>
              </a:extLst>
            </p:cNvPr>
            <p:cNvSpPr txBox="1"/>
            <p:nvPr/>
          </p:nvSpPr>
          <p:spPr>
            <a:xfrm>
              <a:off x="76305" y="757594"/>
              <a:ext cx="1301015" cy="376300"/>
            </a:xfrm>
            <a:prstGeom prst="rect">
              <a:avLst/>
            </a:prstGeom>
          </p:spPr>
          <p:txBody>
            <a:bodyPr lIns="0" tIns="0" rIns="0" bIns="0" rtlCol="0" anchor="t">
              <a:spAutoFit/>
            </a:bodyPr>
            <a:lstStyle/>
            <a:p>
              <a:pPr algn="just">
                <a:lnSpc>
                  <a:spcPts val="2100"/>
                </a:lnSpc>
              </a:pPr>
              <a:r>
                <a:rPr lang="en-US" sz="2000" spc="89">
                  <a:solidFill>
                    <a:schemeClr val="tx1">
                      <a:lumMod val="40000"/>
                      <a:lumOff val="60000"/>
                    </a:schemeClr>
                  </a:solidFill>
                  <a:latin typeface="+mj-lt"/>
                  <a:ea typeface="Bebas Neue"/>
                  <a:cs typeface="Bebas Neue"/>
                  <a:sym typeface="Bebas Neue"/>
                </a:rPr>
                <a:t>countries</a:t>
              </a:r>
              <a:endParaRPr lang="en-US" sz="2400" spc="89">
                <a:solidFill>
                  <a:schemeClr val="tx1">
                    <a:lumMod val="40000"/>
                    <a:lumOff val="60000"/>
                  </a:schemeClr>
                </a:solidFill>
                <a:latin typeface="+mj-lt"/>
                <a:ea typeface="Bebas Neue"/>
                <a:cs typeface="Bebas Neue"/>
                <a:sym typeface="Bebas Neue"/>
              </a:endParaRPr>
            </a:p>
          </p:txBody>
        </p:sp>
      </p:grpSp>
      <p:sp>
        <p:nvSpPr>
          <p:cNvPr id="16" name="TextBox 40">
            <a:extLst>
              <a:ext uri="{FF2B5EF4-FFF2-40B4-BE49-F238E27FC236}">
                <a16:creationId xmlns:a16="http://schemas.microsoft.com/office/drawing/2014/main" id="{727D1B09-CE6A-6286-F6CE-071FB8AB1768}"/>
              </a:ext>
            </a:extLst>
          </p:cNvPr>
          <p:cNvSpPr txBox="1"/>
          <p:nvPr/>
        </p:nvSpPr>
        <p:spPr>
          <a:xfrm>
            <a:off x="7233029" y="2616183"/>
            <a:ext cx="4197471" cy="830997"/>
          </a:xfrm>
          <a:prstGeom prst="rect">
            <a:avLst/>
          </a:prstGeom>
        </p:spPr>
        <p:txBody>
          <a:bodyPr wrap="square" lIns="0" tIns="0" rIns="0" bIns="0" rtlCol="0" anchor="t">
            <a:spAutoFit/>
          </a:bodyPr>
          <a:lstStyle/>
          <a:p>
            <a:pPr>
              <a:spcBef>
                <a:spcPct val="0"/>
              </a:spcBef>
            </a:pPr>
            <a:r>
              <a:rPr lang="en-US" b="1">
                <a:solidFill>
                  <a:schemeClr val="tx1">
                    <a:lumMod val="40000"/>
                    <a:lumOff val="60000"/>
                  </a:schemeClr>
                </a:solidFill>
                <a:latin typeface="+mj-lt"/>
                <a:cs typeface="Helvetica" panose="020B0604020202020204" pitchFamily="34" charset="0"/>
                <a:sym typeface="Canva Sans"/>
              </a:rPr>
              <a:t>Completed a </a:t>
            </a:r>
            <a:r>
              <a:rPr lang="en-US" b="1">
                <a:solidFill>
                  <a:schemeClr val="tx1">
                    <a:lumMod val="40000"/>
                    <a:lumOff val="60000"/>
                  </a:schemeClr>
                </a:solidFill>
                <a:latin typeface="+mj-lt"/>
                <a:cs typeface="Helvetica" panose="020B0604020202020204" pitchFamily="34" charset="0"/>
                <a:sym typeface="Canva Sans Bold"/>
              </a:rPr>
              <a:t>Joint External Evaluation (JEE)</a:t>
            </a:r>
            <a:r>
              <a:rPr lang="en-US" b="1">
                <a:solidFill>
                  <a:schemeClr val="tx1">
                    <a:lumMod val="40000"/>
                    <a:lumOff val="60000"/>
                  </a:schemeClr>
                </a:solidFill>
                <a:latin typeface="+mj-lt"/>
                <a:cs typeface="Helvetica" panose="020B0604020202020204" pitchFamily="34" charset="0"/>
                <a:sym typeface="Canva Sans"/>
              </a:rPr>
              <a:t> to assess their health security capacities</a:t>
            </a:r>
          </a:p>
        </p:txBody>
      </p:sp>
      <p:sp>
        <p:nvSpPr>
          <p:cNvPr id="17" name="TextBox 41">
            <a:extLst>
              <a:ext uri="{FF2B5EF4-FFF2-40B4-BE49-F238E27FC236}">
                <a16:creationId xmlns:a16="http://schemas.microsoft.com/office/drawing/2014/main" id="{A2D77351-E30E-1998-F475-F62D47987CE8}"/>
              </a:ext>
            </a:extLst>
          </p:cNvPr>
          <p:cNvSpPr txBox="1"/>
          <p:nvPr/>
        </p:nvSpPr>
        <p:spPr>
          <a:xfrm>
            <a:off x="7244506" y="3694589"/>
            <a:ext cx="4661916" cy="553998"/>
          </a:xfrm>
          <a:prstGeom prst="rect">
            <a:avLst/>
          </a:prstGeom>
        </p:spPr>
        <p:txBody>
          <a:bodyPr wrap="square" lIns="0" tIns="0" rIns="0" bIns="0" rtlCol="0" anchor="t">
            <a:spAutoFit/>
          </a:bodyPr>
          <a:lstStyle/>
          <a:p>
            <a:pPr lvl="0" indent="0">
              <a:spcBef>
                <a:spcPct val="0"/>
              </a:spcBef>
            </a:pPr>
            <a:r>
              <a:rPr lang="en-US" b="1">
                <a:solidFill>
                  <a:schemeClr val="tx1">
                    <a:lumMod val="60000"/>
                    <a:lumOff val="40000"/>
                  </a:schemeClr>
                </a:solidFill>
                <a:latin typeface="+mj-lt"/>
                <a:cs typeface="Helvetica" panose="020B0604020202020204" pitchFamily="34" charset="0"/>
                <a:sym typeface="Canva Sans"/>
              </a:rPr>
              <a:t>Developed </a:t>
            </a:r>
            <a:r>
              <a:rPr lang="en-US" b="1">
                <a:solidFill>
                  <a:schemeClr val="tx1">
                    <a:lumMod val="60000"/>
                    <a:lumOff val="40000"/>
                  </a:schemeClr>
                </a:solidFill>
                <a:latin typeface="+mj-lt"/>
                <a:cs typeface="Helvetica" panose="020B0604020202020204" pitchFamily="34" charset="0"/>
                <a:sym typeface="Canva Sans Bold"/>
              </a:rPr>
              <a:t>National Action Plans for Health Security</a:t>
            </a:r>
            <a:r>
              <a:rPr lang="en-US" b="1">
                <a:solidFill>
                  <a:schemeClr val="tx1">
                    <a:lumMod val="60000"/>
                    <a:lumOff val="40000"/>
                  </a:schemeClr>
                </a:solidFill>
                <a:latin typeface="+mj-lt"/>
                <a:cs typeface="Helvetica" panose="020B0604020202020204" pitchFamily="34" charset="0"/>
                <a:sym typeface="Canva Sans"/>
              </a:rPr>
              <a:t> to address identified gaps</a:t>
            </a:r>
          </a:p>
        </p:txBody>
      </p:sp>
      <p:grpSp>
        <p:nvGrpSpPr>
          <p:cNvPr id="18" name="Group 42">
            <a:extLst>
              <a:ext uri="{FF2B5EF4-FFF2-40B4-BE49-F238E27FC236}">
                <a16:creationId xmlns:a16="http://schemas.microsoft.com/office/drawing/2014/main" id="{ADB2CB5E-783B-DFCD-E215-7347B51F18C8}"/>
              </a:ext>
            </a:extLst>
          </p:cNvPr>
          <p:cNvGrpSpPr/>
          <p:nvPr/>
        </p:nvGrpSpPr>
        <p:grpSpPr>
          <a:xfrm>
            <a:off x="5909515" y="3602271"/>
            <a:ext cx="1227843" cy="1122926"/>
            <a:chOff x="0" y="-85725"/>
            <a:chExt cx="1355287" cy="1497233"/>
          </a:xfrm>
        </p:grpSpPr>
        <p:sp>
          <p:nvSpPr>
            <p:cNvPr id="19" name="TextBox 43">
              <a:extLst>
                <a:ext uri="{FF2B5EF4-FFF2-40B4-BE49-F238E27FC236}">
                  <a16:creationId xmlns:a16="http://schemas.microsoft.com/office/drawing/2014/main" id="{3B4689CB-0535-A2BB-AAF9-BDCF539C39A8}"/>
                </a:ext>
              </a:extLst>
            </p:cNvPr>
            <p:cNvSpPr txBox="1"/>
            <p:nvPr/>
          </p:nvSpPr>
          <p:spPr>
            <a:xfrm>
              <a:off x="0" y="-85725"/>
              <a:ext cx="1301015" cy="973856"/>
            </a:xfrm>
            <a:prstGeom prst="rect">
              <a:avLst/>
            </a:prstGeom>
          </p:spPr>
          <p:txBody>
            <a:bodyPr wrap="square" lIns="0" tIns="0" rIns="0" bIns="0" rtlCol="0" anchor="t">
              <a:spAutoFit/>
            </a:bodyPr>
            <a:lstStyle/>
            <a:p>
              <a:pPr algn="ctr">
                <a:lnSpc>
                  <a:spcPts val="5599"/>
                </a:lnSpc>
              </a:pPr>
              <a:r>
                <a:rPr lang="en-US" sz="5400" spc="239">
                  <a:solidFill>
                    <a:schemeClr val="tx1">
                      <a:lumMod val="60000"/>
                      <a:lumOff val="40000"/>
                    </a:schemeClr>
                  </a:solidFill>
                  <a:latin typeface="+mj-lt"/>
                  <a:ea typeface="Bebas Neue"/>
                  <a:cs typeface="Bebas Neue"/>
                  <a:sym typeface="Bebas Neue"/>
                </a:rPr>
                <a:t>90</a:t>
              </a:r>
            </a:p>
          </p:txBody>
        </p:sp>
        <p:sp>
          <p:nvSpPr>
            <p:cNvPr id="20" name="TextBox 44">
              <a:extLst>
                <a:ext uri="{FF2B5EF4-FFF2-40B4-BE49-F238E27FC236}">
                  <a16:creationId xmlns:a16="http://schemas.microsoft.com/office/drawing/2014/main" id="{BF19B5F9-14F4-022C-0307-C63DB7CF2EEC}"/>
                </a:ext>
              </a:extLst>
            </p:cNvPr>
            <p:cNvSpPr txBox="1"/>
            <p:nvPr/>
          </p:nvSpPr>
          <p:spPr>
            <a:xfrm>
              <a:off x="54272" y="688405"/>
              <a:ext cx="1301015" cy="723103"/>
            </a:xfrm>
            <a:prstGeom prst="rect">
              <a:avLst/>
            </a:prstGeom>
          </p:spPr>
          <p:txBody>
            <a:bodyPr lIns="0" tIns="0" rIns="0" bIns="0" rtlCol="0" anchor="t">
              <a:spAutoFit/>
            </a:bodyPr>
            <a:lstStyle/>
            <a:p>
              <a:pPr algn="just">
                <a:lnSpc>
                  <a:spcPts val="2100"/>
                </a:lnSpc>
              </a:pPr>
              <a:r>
                <a:rPr lang="en-US" sz="2000" spc="89">
                  <a:solidFill>
                    <a:schemeClr val="tx1">
                      <a:lumMod val="60000"/>
                      <a:lumOff val="40000"/>
                    </a:schemeClr>
                  </a:solidFill>
                  <a:latin typeface="+mj-lt"/>
                  <a:ea typeface="Bebas Neue"/>
                  <a:cs typeface="Bebas Neue"/>
                  <a:sym typeface="Bebas Neue"/>
                </a:rPr>
                <a:t>countries</a:t>
              </a:r>
            </a:p>
          </p:txBody>
        </p:sp>
      </p:grpSp>
      <p:sp>
        <p:nvSpPr>
          <p:cNvPr id="21" name="TextBox 47">
            <a:extLst>
              <a:ext uri="{FF2B5EF4-FFF2-40B4-BE49-F238E27FC236}">
                <a16:creationId xmlns:a16="http://schemas.microsoft.com/office/drawing/2014/main" id="{B05916E3-37D7-5FBC-A2FD-DC347B480655}"/>
              </a:ext>
            </a:extLst>
          </p:cNvPr>
          <p:cNvSpPr txBox="1"/>
          <p:nvPr/>
        </p:nvSpPr>
        <p:spPr>
          <a:xfrm>
            <a:off x="762456" y="1945006"/>
            <a:ext cx="4500049" cy="623825"/>
          </a:xfrm>
          <a:prstGeom prst="rect">
            <a:avLst/>
          </a:prstGeom>
        </p:spPr>
        <p:txBody>
          <a:bodyPr wrap="square" lIns="0" tIns="0" rIns="0" bIns="0" rtlCol="0" anchor="t">
            <a:spAutoFit/>
          </a:bodyPr>
          <a:lstStyle/>
          <a:p>
            <a:pPr marL="0" lvl="0" indent="0" algn="l">
              <a:lnSpc>
                <a:spcPts val="2447"/>
              </a:lnSpc>
              <a:spcBef>
                <a:spcPct val="0"/>
              </a:spcBef>
            </a:pPr>
            <a:r>
              <a:rPr lang="en-US" sz="2399" b="1" u="none" strike="noStrike">
                <a:solidFill>
                  <a:schemeClr val="accent2"/>
                </a:solidFill>
                <a:latin typeface="+mj-lt"/>
                <a:ea typeface="Proxima Nova 2"/>
                <a:cs typeface="Proxima Nova 2"/>
                <a:sym typeface="Proxima Nova 2"/>
              </a:rPr>
              <a:t>By 2028, more than 100 countries will have:</a:t>
            </a:r>
          </a:p>
        </p:txBody>
      </p:sp>
      <p:sp>
        <p:nvSpPr>
          <p:cNvPr id="22" name="TextBox 48">
            <a:extLst>
              <a:ext uri="{FF2B5EF4-FFF2-40B4-BE49-F238E27FC236}">
                <a16:creationId xmlns:a16="http://schemas.microsoft.com/office/drawing/2014/main" id="{D3678EEF-16F8-AC5C-7718-A132C0153C9C}"/>
              </a:ext>
            </a:extLst>
          </p:cNvPr>
          <p:cNvSpPr txBox="1"/>
          <p:nvPr/>
        </p:nvSpPr>
        <p:spPr>
          <a:xfrm>
            <a:off x="1487608" y="4535347"/>
            <a:ext cx="3373453" cy="830997"/>
          </a:xfrm>
          <a:prstGeom prst="rect">
            <a:avLst/>
          </a:prstGeom>
        </p:spPr>
        <p:txBody>
          <a:bodyPr wrap="square" lIns="0" tIns="0" rIns="0" bIns="0" rtlCol="0" anchor="t">
            <a:spAutoFit/>
          </a:bodyPr>
          <a:lstStyle/>
          <a:p>
            <a:pPr lvl="0" indent="0">
              <a:spcBef>
                <a:spcPct val="0"/>
              </a:spcBef>
            </a:pPr>
            <a:r>
              <a:rPr lang="en-US" b="1">
                <a:solidFill>
                  <a:schemeClr val="accent2"/>
                </a:solidFill>
                <a:latin typeface="+mj-lt"/>
                <a:cs typeface="Helvetica" panose="020B0604020202020204" pitchFamily="34" charset="0"/>
                <a:sym typeface="Canva Sans"/>
              </a:rPr>
              <a:t>Strengthened at least 5 technical areas to a level of  'Demonstrated Capacity'</a:t>
            </a:r>
          </a:p>
        </p:txBody>
      </p:sp>
      <p:sp>
        <p:nvSpPr>
          <p:cNvPr id="23" name="TextBox 49">
            <a:extLst>
              <a:ext uri="{FF2B5EF4-FFF2-40B4-BE49-F238E27FC236}">
                <a16:creationId xmlns:a16="http://schemas.microsoft.com/office/drawing/2014/main" id="{107DB1A8-31DE-BB90-F9DE-3F4287A9DFBE}"/>
              </a:ext>
            </a:extLst>
          </p:cNvPr>
          <p:cNvSpPr txBox="1"/>
          <p:nvPr/>
        </p:nvSpPr>
        <p:spPr>
          <a:xfrm>
            <a:off x="1480130" y="3727031"/>
            <a:ext cx="3373453" cy="553998"/>
          </a:xfrm>
          <a:prstGeom prst="rect">
            <a:avLst/>
          </a:prstGeom>
        </p:spPr>
        <p:txBody>
          <a:bodyPr wrap="square" lIns="0" tIns="0" rIns="0" bIns="0" rtlCol="0" anchor="t">
            <a:spAutoFit/>
          </a:bodyPr>
          <a:lstStyle/>
          <a:p>
            <a:pPr>
              <a:spcBef>
                <a:spcPct val="0"/>
              </a:spcBef>
            </a:pPr>
            <a:r>
              <a:rPr lang="en-US" b="1">
                <a:solidFill>
                  <a:schemeClr val="tx1">
                    <a:lumMod val="60000"/>
                    <a:lumOff val="40000"/>
                  </a:schemeClr>
                </a:solidFill>
                <a:latin typeface="+mj-lt"/>
                <a:cs typeface="Helvetica" panose="020B0604020202020204" pitchFamily="34" charset="0"/>
                <a:sym typeface="Canva Sans"/>
              </a:rPr>
              <a:t>Undergone planning and resource mobilization</a:t>
            </a:r>
          </a:p>
        </p:txBody>
      </p:sp>
      <p:sp>
        <p:nvSpPr>
          <p:cNvPr id="24" name="TextBox 50">
            <a:extLst>
              <a:ext uri="{FF2B5EF4-FFF2-40B4-BE49-F238E27FC236}">
                <a16:creationId xmlns:a16="http://schemas.microsoft.com/office/drawing/2014/main" id="{BE987D03-A5D8-EF59-C311-40533CCAC60A}"/>
              </a:ext>
            </a:extLst>
          </p:cNvPr>
          <p:cNvSpPr txBox="1"/>
          <p:nvPr/>
        </p:nvSpPr>
        <p:spPr>
          <a:xfrm>
            <a:off x="1487608" y="2649623"/>
            <a:ext cx="3373453" cy="830997"/>
          </a:xfrm>
          <a:prstGeom prst="rect">
            <a:avLst/>
          </a:prstGeom>
        </p:spPr>
        <p:txBody>
          <a:bodyPr wrap="square" lIns="0" tIns="0" rIns="0" bIns="0" rtlCol="0" anchor="t">
            <a:spAutoFit/>
          </a:bodyPr>
          <a:lstStyle/>
          <a:p>
            <a:pPr marL="0" lvl="0" indent="0" algn="l">
              <a:spcBef>
                <a:spcPct val="0"/>
              </a:spcBef>
            </a:pPr>
            <a:r>
              <a:rPr lang="en-US" b="1">
                <a:solidFill>
                  <a:schemeClr val="tx1">
                    <a:lumMod val="40000"/>
                    <a:lumOff val="60000"/>
                  </a:schemeClr>
                </a:solidFill>
                <a:latin typeface="+mj-lt"/>
                <a:cs typeface="Helvetica" panose="020B0604020202020204" pitchFamily="34" charset="0"/>
                <a:sym typeface="Canva Sans"/>
              </a:rPr>
              <a:t>Completed</a:t>
            </a:r>
            <a:r>
              <a:rPr lang="en-US" b="1" u="none" strike="noStrike">
                <a:solidFill>
                  <a:schemeClr val="tx1">
                    <a:lumMod val="40000"/>
                    <a:lumOff val="60000"/>
                  </a:schemeClr>
                </a:solidFill>
                <a:latin typeface="+mj-lt"/>
                <a:ea typeface="Canva Sans"/>
                <a:cs typeface="Helvetica" panose="020B0604020202020204" pitchFamily="34" charset="0"/>
                <a:sym typeface="Canva Sans"/>
              </a:rPr>
              <a:t> an evaluation of health security capacities and preparedness</a:t>
            </a:r>
          </a:p>
        </p:txBody>
      </p:sp>
      <p:sp>
        <p:nvSpPr>
          <p:cNvPr id="25" name="TextBox 53">
            <a:extLst>
              <a:ext uri="{FF2B5EF4-FFF2-40B4-BE49-F238E27FC236}">
                <a16:creationId xmlns:a16="http://schemas.microsoft.com/office/drawing/2014/main" id="{A690AE94-BD8D-7D22-4CFA-CC94E80AF316}"/>
              </a:ext>
            </a:extLst>
          </p:cNvPr>
          <p:cNvSpPr txBox="1"/>
          <p:nvPr/>
        </p:nvSpPr>
        <p:spPr>
          <a:xfrm>
            <a:off x="5962422" y="4482171"/>
            <a:ext cx="1095034" cy="740011"/>
          </a:xfrm>
          <a:prstGeom prst="rect">
            <a:avLst/>
          </a:prstGeom>
        </p:spPr>
        <p:txBody>
          <a:bodyPr wrap="square" lIns="0" tIns="0" rIns="0" bIns="0" rtlCol="0" anchor="t">
            <a:spAutoFit/>
          </a:bodyPr>
          <a:lstStyle/>
          <a:p>
            <a:pPr marL="0" lvl="0" indent="0" algn="ctr">
              <a:lnSpc>
                <a:spcPts val="5653"/>
              </a:lnSpc>
              <a:spcBef>
                <a:spcPct val="0"/>
              </a:spcBef>
            </a:pPr>
            <a:r>
              <a:rPr lang="en-US" sz="5400" spc="242">
                <a:solidFill>
                  <a:schemeClr val="accent2"/>
                </a:solidFill>
                <a:latin typeface="+mj-lt"/>
                <a:ea typeface="Bebas Neue"/>
                <a:cs typeface="Bebas Neue"/>
                <a:sym typeface="Bebas Neue"/>
              </a:rPr>
              <a:t>58</a:t>
            </a:r>
            <a:endParaRPr lang="en-US" sz="4038" spc="242">
              <a:solidFill>
                <a:schemeClr val="accent2"/>
              </a:solidFill>
              <a:latin typeface="+mj-lt"/>
              <a:ea typeface="Bebas Neue"/>
              <a:cs typeface="Bebas Neue"/>
              <a:sym typeface="Bebas Neue"/>
            </a:endParaRPr>
          </a:p>
        </p:txBody>
      </p:sp>
      <p:sp>
        <p:nvSpPr>
          <p:cNvPr id="26" name="TextBox 54">
            <a:extLst>
              <a:ext uri="{FF2B5EF4-FFF2-40B4-BE49-F238E27FC236}">
                <a16:creationId xmlns:a16="http://schemas.microsoft.com/office/drawing/2014/main" id="{59E5DE52-8A0E-0BC3-5DED-803FECCEAD8E}"/>
              </a:ext>
            </a:extLst>
          </p:cNvPr>
          <p:cNvSpPr txBox="1"/>
          <p:nvPr/>
        </p:nvSpPr>
        <p:spPr>
          <a:xfrm>
            <a:off x="5910583" y="5100361"/>
            <a:ext cx="1189247" cy="273023"/>
          </a:xfrm>
          <a:prstGeom prst="rect">
            <a:avLst/>
          </a:prstGeom>
        </p:spPr>
        <p:txBody>
          <a:bodyPr wrap="square" lIns="0" tIns="0" rIns="0" bIns="0" rtlCol="0" anchor="t">
            <a:spAutoFit/>
          </a:bodyPr>
          <a:lstStyle/>
          <a:p>
            <a:pPr algn="ctr">
              <a:lnSpc>
                <a:spcPts val="2119"/>
              </a:lnSpc>
              <a:spcBef>
                <a:spcPct val="0"/>
              </a:spcBef>
            </a:pPr>
            <a:r>
              <a:rPr lang="en-US" sz="2000" spc="90">
                <a:solidFill>
                  <a:schemeClr val="accent2"/>
                </a:solidFill>
                <a:latin typeface="+mj-lt"/>
                <a:ea typeface="Bebas Neue"/>
                <a:cs typeface="Bebas Neue"/>
                <a:sym typeface="Bebas Neue"/>
              </a:rPr>
              <a:t>countries</a:t>
            </a:r>
          </a:p>
        </p:txBody>
      </p:sp>
      <p:sp>
        <p:nvSpPr>
          <p:cNvPr id="27" name="Arrow: Chevron 26">
            <a:extLst>
              <a:ext uri="{FF2B5EF4-FFF2-40B4-BE49-F238E27FC236}">
                <a16:creationId xmlns:a16="http://schemas.microsoft.com/office/drawing/2014/main" id="{91189CA1-826C-1635-43FA-269C8188F88E}"/>
              </a:ext>
            </a:extLst>
          </p:cNvPr>
          <p:cNvSpPr/>
          <p:nvPr/>
        </p:nvSpPr>
        <p:spPr>
          <a:xfrm>
            <a:off x="5035359" y="2694594"/>
            <a:ext cx="504442" cy="660550"/>
          </a:xfrm>
          <a:prstGeom prst="chevron">
            <a:avLst/>
          </a:prstGeom>
          <a:solidFill>
            <a:schemeClr val="tx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j-lt"/>
            </a:endParaRPr>
          </a:p>
        </p:txBody>
      </p:sp>
      <p:sp>
        <p:nvSpPr>
          <p:cNvPr id="28" name="Arrow: Chevron 27">
            <a:extLst>
              <a:ext uri="{FF2B5EF4-FFF2-40B4-BE49-F238E27FC236}">
                <a16:creationId xmlns:a16="http://schemas.microsoft.com/office/drawing/2014/main" id="{19CD87D4-88AB-988D-4B79-8903DA19D6DD}"/>
              </a:ext>
            </a:extLst>
          </p:cNvPr>
          <p:cNvSpPr/>
          <p:nvPr/>
        </p:nvSpPr>
        <p:spPr>
          <a:xfrm>
            <a:off x="5002585" y="3652985"/>
            <a:ext cx="504442" cy="660550"/>
          </a:xfrm>
          <a:prstGeom prst="chevron">
            <a:avLst/>
          </a:prstGeom>
          <a:solidFill>
            <a:schemeClr val="tx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0000"/>
                  <a:lumOff val="40000"/>
                </a:schemeClr>
              </a:solidFill>
              <a:latin typeface="+mj-lt"/>
            </a:endParaRPr>
          </a:p>
        </p:txBody>
      </p:sp>
      <p:sp>
        <p:nvSpPr>
          <p:cNvPr id="29" name="Arrow: Chevron 28">
            <a:extLst>
              <a:ext uri="{FF2B5EF4-FFF2-40B4-BE49-F238E27FC236}">
                <a16:creationId xmlns:a16="http://schemas.microsoft.com/office/drawing/2014/main" id="{C0F9E8C8-CF3D-C3DE-9CDE-60FA3DBDB031}"/>
              </a:ext>
            </a:extLst>
          </p:cNvPr>
          <p:cNvSpPr/>
          <p:nvPr/>
        </p:nvSpPr>
        <p:spPr>
          <a:xfrm>
            <a:off x="5003001" y="4605687"/>
            <a:ext cx="504442" cy="660550"/>
          </a:xfrm>
          <a:prstGeom prst="chevron">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0000"/>
                  <a:lumOff val="40000"/>
                </a:schemeClr>
              </a:solidFill>
              <a:latin typeface="+mj-lt"/>
            </a:endParaRPr>
          </a:p>
        </p:txBody>
      </p:sp>
      <p:sp>
        <p:nvSpPr>
          <p:cNvPr id="30" name="Oval 29">
            <a:extLst>
              <a:ext uri="{FF2B5EF4-FFF2-40B4-BE49-F238E27FC236}">
                <a16:creationId xmlns:a16="http://schemas.microsoft.com/office/drawing/2014/main" id="{237910B6-64D3-1623-FD08-17313F56E1DE}"/>
              </a:ext>
            </a:extLst>
          </p:cNvPr>
          <p:cNvSpPr/>
          <p:nvPr/>
        </p:nvSpPr>
        <p:spPr>
          <a:xfrm>
            <a:off x="761500" y="2782394"/>
            <a:ext cx="551809" cy="494339"/>
          </a:xfrm>
          <a:prstGeom prst="ellipse">
            <a:avLst/>
          </a:prstGeom>
          <a:solidFill>
            <a:schemeClr val="tx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a:solidFill>
                  <a:schemeClr val="bg1"/>
                </a:solidFill>
                <a:latin typeface="+mj-lt"/>
              </a:rPr>
              <a:t>1</a:t>
            </a:r>
          </a:p>
        </p:txBody>
      </p:sp>
      <p:sp>
        <p:nvSpPr>
          <p:cNvPr id="31" name="Oval 30">
            <a:extLst>
              <a:ext uri="{FF2B5EF4-FFF2-40B4-BE49-F238E27FC236}">
                <a16:creationId xmlns:a16="http://schemas.microsoft.com/office/drawing/2014/main" id="{E60A9010-63CB-F463-F04D-C8D22327DEDF}"/>
              </a:ext>
            </a:extLst>
          </p:cNvPr>
          <p:cNvSpPr/>
          <p:nvPr/>
        </p:nvSpPr>
        <p:spPr>
          <a:xfrm>
            <a:off x="732319" y="3747151"/>
            <a:ext cx="551809" cy="494339"/>
          </a:xfrm>
          <a:prstGeom prst="ellipse">
            <a:avLst/>
          </a:prstGeom>
          <a:solidFill>
            <a:schemeClr val="tx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a:solidFill>
                  <a:schemeClr val="bg1"/>
                </a:solidFill>
                <a:latin typeface="+mj-lt"/>
              </a:rPr>
              <a:t>2</a:t>
            </a:r>
          </a:p>
        </p:txBody>
      </p:sp>
      <p:sp>
        <p:nvSpPr>
          <p:cNvPr id="32" name="Oval 31">
            <a:extLst>
              <a:ext uri="{FF2B5EF4-FFF2-40B4-BE49-F238E27FC236}">
                <a16:creationId xmlns:a16="http://schemas.microsoft.com/office/drawing/2014/main" id="{FE9C4BD2-992B-BCAC-E5AA-B41D062E1187}"/>
              </a:ext>
            </a:extLst>
          </p:cNvPr>
          <p:cNvSpPr/>
          <p:nvPr/>
        </p:nvSpPr>
        <p:spPr>
          <a:xfrm>
            <a:off x="761672" y="4701558"/>
            <a:ext cx="551809" cy="494339"/>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a:solidFill>
                  <a:schemeClr val="bg1"/>
                </a:solidFill>
                <a:latin typeface="+mj-lt"/>
              </a:rPr>
              <a:t>3</a:t>
            </a:r>
          </a:p>
        </p:txBody>
      </p:sp>
      <p:sp>
        <p:nvSpPr>
          <p:cNvPr id="33" name="TextBox 32">
            <a:extLst>
              <a:ext uri="{FF2B5EF4-FFF2-40B4-BE49-F238E27FC236}">
                <a16:creationId xmlns:a16="http://schemas.microsoft.com/office/drawing/2014/main" id="{0F3DE5AD-46C9-0239-1CA3-7BA816155AB3}"/>
              </a:ext>
            </a:extLst>
          </p:cNvPr>
          <p:cNvSpPr txBox="1"/>
          <p:nvPr/>
        </p:nvSpPr>
        <p:spPr>
          <a:xfrm>
            <a:off x="727915" y="1284455"/>
            <a:ext cx="10363199" cy="400110"/>
          </a:xfrm>
          <a:prstGeom prst="rect">
            <a:avLst/>
          </a:prstGeom>
          <a:solidFill>
            <a:schemeClr val="accent2"/>
          </a:solidFill>
        </p:spPr>
        <p:txBody>
          <a:bodyPr wrap="square">
            <a:spAutoFit/>
          </a:bodyPr>
          <a:lstStyle/>
          <a:p>
            <a:r>
              <a:rPr lang="en-US" sz="2000" b="1" i="0">
                <a:solidFill>
                  <a:schemeClr val="bg1"/>
                </a:solidFill>
                <a:effectLst/>
                <a:latin typeface="+mj-lt"/>
                <a:cs typeface="Helvetica" panose="020B0604020202020204" pitchFamily="34" charset="0"/>
              </a:rPr>
              <a:t>A global target to accelerate </a:t>
            </a:r>
            <a:r>
              <a:rPr lang="en-US" sz="2000" b="1">
                <a:solidFill>
                  <a:schemeClr val="bg1"/>
                </a:solidFill>
                <a:latin typeface="+mj-lt"/>
                <a:cs typeface="Helvetica" panose="020B0604020202020204" pitchFamily="34" charset="0"/>
              </a:rPr>
              <a:t>achievement of core public health capacities</a:t>
            </a:r>
            <a:endParaRPr lang="en-US" sz="2000">
              <a:solidFill>
                <a:schemeClr val="bg1"/>
              </a:solidFill>
              <a:latin typeface="+mj-lt"/>
            </a:endParaRPr>
          </a:p>
        </p:txBody>
      </p:sp>
      <p:sp>
        <p:nvSpPr>
          <p:cNvPr id="35" name="TextBox 53">
            <a:extLst>
              <a:ext uri="{FF2B5EF4-FFF2-40B4-BE49-F238E27FC236}">
                <a16:creationId xmlns:a16="http://schemas.microsoft.com/office/drawing/2014/main" id="{B7B8580F-FC51-1A13-AE7D-30BF056AA9CD}"/>
              </a:ext>
            </a:extLst>
          </p:cNvPr>
          <p:cNvSpPr txBox="1"/>
          <p:nvPr/>
        </p:nvSpPr>
        <p:spPr>
          <a:xfrm>
            <a:off x="5901319" y="5421107"/>
            <a:ext cx="1115536" cy="740011"/>
          </a:xfrm>
          <a:prstGeom prst="rect">
            <a:avLst/>
          </a:prstGeom>
        </p:spPr>
        <p:txBody>
          <a:bodyPr wrap="square" lIns="0" tIns="0" rIns="0" bIns="0" rtlCol="0" anchor="t">
            <a:spAutoFit/>
          </a:bodyPr>
          <a:lstStyle/>
          <a:p>
            <a:pPr marL="0" lvl="0" indent="0" algn="ctr">
              <a:lnSpc>
                <a:spcPts val="5653"/>
              </a:lnSpc>
              <a:spcBef>
                <a:spcPct val="0"/>
              </a:spcBef>
            </a:pPr>
            <a:r>
              <a:rPr lang="en-US" sz="5400" spc="242">
                <a:solidFill>
                  <a:srgbClr val="FFC000"/>
                </a:solidFill>
                <a:latin typeface="+mj-lt"/>
                <a:ea typeface="Bebas Neue"/>
                <a:cs typeface="Bebas Neue"/>
                <a:sym typeface="Bebas Neue"/>
              </a:rPr>
              <a:t>18</a:t>
            </a:r>
            <a:endParaRPr lang="en-US" sz="4038" spc="242">
              <a:solidFill>
                <a:srgbClr val="FFC000"/>
              </a:solidFill>
              <a:latin typeface="+mj-lt"/>
              <a:ea typeface="Bebas Neue"/>
              <a:cs typeface="Bebas Neue"/>
              <a:sym typeface="Bebas Neue"/>
            </a:endParaRPr>
          </a:p>
        </p:txBody>
      </p:sp>
      <p:sp>
        <p:nvSpPr>
          <p:cNvPr id="36" name="TextBox 54">
            <a:extLst>
              <a:ext uri="{FF2B5EF4-FFF2-40B4-BE49-F238E27FC236}">
                <a16:creationId xmlns:a16="http://schemas.microsoft.com/office/drawing/2014/main" id="{B71AEC51-9964-25EE-AD4C-B4D1FF32F546}"/>
              </a:ext>
            </a:extLst>
          </p:cNvPr>
          <p:cNvSpPr txBox="1"/>
          <p:nvPr/>
        </p:nvSpPr>
        <p:spPr>
          <a:xfrm>
            <a:off x="5849481" y="6039297"/>
            <a:ext cx="1266957" cy="278923"/>
          </a:xfrm>
          <a:prstGeom prst="rect">
            <a:avLst/>
          </a:prstGeom>
        </p:spPr>
        <p:txBody>
          <a:bodyPr wrap="square" lIns="0" tIns="0" rIns="0" bIns="0" rtlCol="0" anchor="t">
            <a:spAutoFit/>
          </a:bodyPr>
          <a:lstStyle/>
          <a:p>
            <a:pPr algn="ctr">
              <a:lnSpc>
                <a:spcPts val="2119"/>
              </a:lnSpc>
              <a:spcBef>
                <a:spcPct val="0"/>
              </a:spcBef>
            </a:pPr>
            <a:r>
              <a:rPr lang="en-US" sz="2000" spc="90">
                <a:solidFill>
                  <a:srgbClr val="FFC000"/>
                </a:solidFill>
                <a:latin typeface="+mj-lt"/>
                <a:ea typeface="Bebas Neue"/>
                <a:cs typeface="Bebas Neue"/>
                <a:sym typeface="Bebas Neue"/>
              </a:rPr>
              <a:t>countries</a:t>
            </a:r>
          </a:p>
        </p:txBody>
      </p:sp>
      <p:sp>
        <p:nvSpPr>
          <p:cNvPr id="37" name="TextBox 52">
            <a:extLst>
              <a:ext uri="{FF2B5EF4-FFF2-40B4-BE49-F238E27FC236}">
                <a16:creationId xmlns:a16="http://schemas.microsoft.com/office/drawing/2014/main" id="{6B605D90-7A67-DFE0-81DB-3D83F57358EF}"/>
              </a:ext>
            </a:extLst>
          </p:cNvPr>
          <p:cNvSpPr txBox="1"/>
          <p:nvPr/>
        </p:nvSpPr>
        <p:spPr>
          <a:xfrm>
            <a:off x="7249637" y="5382232"/>
            <a:ext cx="1016682" cy="839782"/>
          </a:xfrm>
          <a:prstGeom prst="rect">
            <a:avLst/>
          </a:prstGeom>
        </p:spPr>
        <p:txBody>
          <a:bodyPr wrap="square" lIns="0" tIns="0" rIns="0" bIns="0" rtlCol="0" anchor="t">
            <a:spAutoFit/>
          </a:bodyPr>
          <a:lstStyle/>
          <a:p>
            <a:pPr>
              <a:lnSpc>
                <a:spcPts val="2243"/>
              </a:lnSpc>
            </a:pPr>
            <a:r>
              <a:rPr lang="en-US" b="1">
                <a:solidFill>
                  <a:srgbClr val="FFC000"/>
                </a:solidFill>
                <a:latin typeface="+mj-lt"/>
                <a:cs typeface="Helvetica" panose="020B0604020202020204" pitchFamily="34" charset="0"/>
                <a:sym typeface="Bebas Neue Bold"/>
              </a:rPr>
              <a:t>Close to Meeting Target</a:t>
            </a:r>
          </a:p>
        </p:txBody>
      </p:sp>
      <p:sp>
        <p:nvSpPr>
          <p:cNvPr id="38" name="TextBox 52">
            <a:extLst>
              <a:ext uri="{FF2B5EF4-FFF2-40B4-BE49-F238E27FC236}">
                <a16:creationId xmlns:a16="http://schemas.microsoft.com/office/drawing/2014/main" id="{F86A36B8-28A5-F0B5-65A4-89F66AFF37C8}"/>
              </a:ext>
            </a:extLst>
          </p:cNvPr>
          <p:cNvSpPr txBox="1"/>
          <p:nvPr/>
        </p:nvSpPr>
        <p:spPr>
          <a:xfrm>
            <a:off x="7233029" y="4545228"/>
            <a:ext cx="1016682" cy="564257"/>
          </a:xfrm>
          <a:prstGeom prst="rect">
            <a:avLst/>
          </a:prstGeom>
        </p:spPr>
        <p:txBody>
          <a:bodyPr wrap="square" lIns="0" tIns="0" rIns="0" bIns="0" rtlCol="0" anchor="t">
            <a:spAutoFit/>
          </a:bodyPr>
          <a:lstStyle/>
          <a:p>
            <a:pPr algn="l">
              <a:lnSpc>
                <a:spcPts val="2243"/>
              </a:lnSpc>
            </a:pPr>
            <a:r>
              <a:rPr lang="en-US" b="1">
                <a:solidFill>
                  <a:schemeClr val="accent2"/>
                </a:solidFill>
                <a:latin typeface="+mj-lt"/>
                <a:cs typeface="Helvetica" panose="020B0604020202020204" pitchFamily="34" charset="0"/>
                <a:sym typeface="Bebas Neue Bold"/>
              </a:rPr>
              <a:t>Meeting the Target</a:t>
            </a:r>
          </a:p>
        </p:txBody>
      </p:sp>
      <p:graphicFrame>
        <p:nvGraphicFramePr>
          <p:cNvPr id="43" name="Chart 42">
            <a:extLst>
              <a:ext uri="{FF2B5EF4-FFF2-40B4-BE49-F238E27FC236}">
                <a16:creationId xmlns:a16="http://schemas.microsoft.com/office/drawing/2014/main" id="{878C10AA-087C-9928-4420-A993245745B8}"/>
              </a:ext>
            </a:extLst>
          </p:cNvPr>
          <p:cNvGraphicFramePr/>
          <p:nvPr/>
        </p:nvGraphicFramePr>
        <p:xfrm>
          <a:off x="7567679" y="3276733"/>
          <a:ext cx="3136713" cy="323217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156229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7A518-77B4-424C-854E-22EC5BB368C2}"/>
              </a:ext>
            </a:extLst>
          </p:cNvPr>
          <p:cNvSpPr>
            <a:spLocks noGrp="1"/>
          </p:cNvSpPr>
          <p:nvPr>
            <p:ph type="title"/>
          </p:nvPr>
        </p:nvSpPr>
        <p:spPr/>
        <p:txBody>
          <a:bodyPr/>
          <a:lstStyle/>
          <a:p>
            <a:r>
              <a:rPr lang="en-US" b="1"/>
              <a:t>Global Health Security Agenda</a:t>
            </a:r>
            <a:br>
              <a:rPr lang="en-US" b="1"/>
            </a:br>
            <a:r>
              <a:rPr lang="en-US" b="1"/>
              <a:t>Action Packages and Task Forces</a:t>
            </a:r>
          </a:p>
        </p:txBody>
      </p:sp>
      <p:sp>
        <p:nvSpPr>
          <p:cNvPr id="4" name="Date Placeholder 3">
            <a:extLst>
              <a:ext uri="{FF2B5EF4-FFF2-40B4-BE49-F238E27FC236}">
                <a16:creationId xmlns:a16="http://schemas.microsoft.com/office/drawing/2014/main" id="{4C1F7118-B765-4D85-A261-11E5B864A3B4}"/>
              </a:ext>
            </a:extLst>
          </p:cNvPr>
          <p:cNvSpPr>
            <a:spLocks noGrp="1"/>
          </p:cNvSpPr>
          <p:nvPr>
            <p:ph type="dt" sz="half" idx="10"/>
          </p:nvPr>
        </p:nvSpPr>
        <p:spPr>
          <a:xfrm>
            <a:off x="7626767" y="6356349"/>
            <a:ext cx="2743200" cy="365125"/>
          </a:xfrm>
          <a:prstGeom prst="rect">
            <a:avLst/>
          </a:prstGeom>
        </p:spPr>
        <p:txBody>
          <a:bodyPr anchor="b"/>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1916B102-FC72-49E8-BBC3-890B400D5CAF}" type="datetime4">
              <a:rPr kumimoji="0" lang="en-US" sz="1200" b="0" i="0" u="none" strike="noStrike" kern="1200" cap="none" spc="0" normalizeH="0" baseline="0" noProof="0" smtClean="0">
                <a:ln>
                  <a:noFill/>
                </a:ln>
                <a:solidFill>
                  <a:prstClr val="black"/>
                </a:solidFill>
                <a:effectLst/>
                <a:uLnTx/>
                <a:uFillTx/>
                <a:latin typeface="Proxima Nova Rg"/>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May 31, 2025</a:t>
            </a:fld>
            <a:endParaRPr kumimoji="0" lang="en-US" sz="1200" b="0" i="0" u="none" strike="noStrike" kern="1200" cap="none" spc="0" normalizeH="0" baseline="0" noProof="0">
              <a:ln>
                <a:noFill/>
              </a:ln>
              <a:solidFill>
                <a:prstClr val="black"/>
              </a:solidFill>
              <a:effectLst/>
              <a:uLnTx/>
              <a:uFillTx/>
              <a:latin typeface="Proxima Nova Rg"/>
              <a:ea typeface="+mn-ea"/>
              <a:cs typeface="+mn-cs"/>
            </a:endParaRPr>
          </a:p>
        </p:txBody>
      </p:sp>
      <p:sp>
        <p:nvSpPr>
          <p:cNvPr id="5" name="Slide Number Placeholder 4">
            <a:extLst>
              <a:ext uri="{FF2B5EF4-FFF2-40B4-BE49-F238E27FC236}">
                <a16:creationId xmlns:a16="http://schemas.microsoft.com/office/drawing/2014/main" id="{17AD48FA-1ACA-4988-B8C7-A665597F76E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Proxima Nova Rg"/>
                <a:ea typeface="+mn-ea"/>
                <a:cs typeface="+mn-cs"/>
              </a:rPr>
              <a:t>| </a:t>
            </a:r>
            <a:fld id="{34771845-F619-41D6-A91E-346F9960F016}" type="slidenum">
              <a:rPr kumimoji="0" lang="en-US" sz="1200" b="0" i="0" u="none" strike="noStrike" kern="1200" cap="none" spc="0" normalizeH="0" baseline="0" noProof="0" smtClean="0">
                <a:ln>
                  <a:noFill/>
                </a:ln>
                <a:solidFill>
                  <a:prstClr val="black"/>
                </a:solidFill>
                <a:effectLst/>
                <a:uLnTx/>
                <a:uFillTx/>
                <a:latin typeface="Proxima Nova Rg"/>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Proxima Nova Rg"/>
              <a:ea typeface="+mn-ea"/>
              <a:cs typeface="+mn-cs"/>
            </a:endParaRPr>
          </a:p>
        </p:txBody>
      </p:sp>
      <p:graphicFrame>
        <p:nvGraphicFramePr>
          <p:cNvPr id="11" name="Content Placeholder 4">
            <a:extLst>
              <a:ext uri="{FF2B5EF4-FFF2-40B4-BE49-F238E27FC236}">
                <a16:creationId xmlns:a16="http://schemas.microsoft.com/office/drawing/2014/main" id="{ED817A7B-EEDA-4852-92C5-ABE8C613E08F}"/>
              </a:ext>
            </a:extLst>
          </p:cNvPr>
          <p:cNvGraphicFramePr>
            <a:graphicFrameLocks/>
          </p:cNvGraphicFramePr>
          <p:nvPr/>
        </p:nvGraphicFramePr>
        <p:xfrm>
          <a:off x="253998" y="2156797"/>
          <a:ext cx="11651673" cy="45594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2" name="Picture 2" descr="Global Health Security Agenda">
            <a:extLst>
              <a:ext uri="{FF2B5EF4-FFF2-40B4-BE49-F238E27FC236}">
                <a16:creationId xmlns:a16="http://schemas.microsoft.com/office/drawing/2014/main" id="{471FAA77-8A1B-4902-8C3C-1BB01C0C4EC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60724" y="1592263"/>
            <a:ext cx="2095508" cy="1912467"/>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Arrow Connector 12">
            <a:extLst>
              <a:ext uri="{FF2B5EF4-FFF2-40B4-BE49-F238E27FC236}">
                <a16:creationId xmlns:a16="http://schemas.microsoft.com/office/drawing/2014/main" id="{E2003439-F5A1-4BC0-AFF3-78BC1186DA5E}"/>
              </a:ext>
            </a:extLst>
          </p:cNvPr>
          <p:cNvCxnSpPr/>
          <p:nvPr/>
        </p:nvCxnSpPr>
        <p:spPr>
          <a:xfrm>
            <a:off x="671020" y="3689929"/>
            <a:ext cx="665018" cy="0"/>
          </a:xfrm>
          <a:prstGeom prst="straightConnector1">
            <a:avLst/>
          </a:prstGeom>
          <a:noFill/>
          <a:ln w="57150" cap="flat" cmpd="sng" algn="ctr">
            <a:solidFill>
              <a:srgbClr val="FF0000"/>
            </a:solidFill>
            <a:prstDash val="solid"/>
            <a:miter lim="800000"/>
            <a:tailEnd type="triangle"/>
          </a:ln>
          <a:effectLst/>
        </p:spPr>
      </p:cxnSp>
      <p:cxnSp>
        <p:nvCxnSpPr>
          <p:cNvPr id="14" name="Straight Arrow Connector 13">
            <a:extLst>
              <a:ext uri="{FF2B5EF4-FFF2-40B4-BE49-F238E27FC236}">
                <a16:creationId xmlns:a16="http://schemas.microsoft.com/office/drawing/2014/main" id="{91982F62-8918-4A9C-A185-972FB6F6F5E9}"/>
              </a:ext>
            </a:extLst>
          </p:cNvPr>
          <p:cNvCxnSpPr>
            <a:cxnSpLocks/>
          </p:cNvCxnSpPr>
          <p:nvPr/>
        </p:nvCxnSpPr>
        <p:spPr>
          <a:xfrm flipH="1">
            <a:off x="10845323" y="3689929"/>
            <a:ext cx="678873" cy="0"/>
          </a:xfrm>
          <a:prstGeom prst="straightConnector1">
            <a:avLst/>
          </a:prstGeom>
          <a:noFill/>
          <a:ln w="57150" cap="flat" cmpd="sng" algn="ctr">
            <a:solidFill>
              <a:srgbClr val="FF0000"/>
            </a:solidFill>
            <a:prstDash val="solid"/>
            <a:miter lim="800000"/>
            <a:tailEnd type="triangle"/>
          </a:ln>
          <a:effectLst/>
        </p:spPr>
      </p:cxnSp>
      <p:graphicFrame>
        <p:nvGraphicFramePr>
          <p:cNvPr id="15" name="Diagram 14">
            <a:extLst>
              <a:ext uri="{FF2B5EF4-FFF2-40B4-BE49-F238E27FC236}">
                <a16:creationId xmlns:a16="http://schemas.microsoft.com/office/drawing/2014/main" id="{3C3C4182-A4BD-435F-8500-13C265BE2795}"/>
              </a:ext>
            </a:extLst>
          </p:cNvPr>
          <p:cNvGraphicFramePr/>
          <p:nvPr/>
        </p:nvGraphicFramePr>
        <p:xfrm>
          <a:off x="7248809" y="2179167"/>
          <a:ext cx="4104990" cy="1325563"/>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651091402"/>
      </p:ext>
    </p:extLst>
  </p:cSld>
  <p:clrMapOvr>
    <a:masterClrMapping/>
  </p:clrMapOvr>
</p:sld>
</file>

<file path=ppt/theme/theme1.xml><?xml version="1.0" encoding="utf-8"?>
<a:theme xmlns:a="http://schemas.openxmlformats.org/drawingml/2006/main" name="LP AP Theme">
  <a:themeElements>
    <a:clrScheme name="Custom 1">
      <a:dk1>
        <a:srgbClr val="000000"/>
      </a:dk1>
      <a:lt1>
        <a:srgbClr val="FFFFFF"/>
      </a:lt1>
      <a:dk2>
        <a:srgbClr val="254277"/>
      </a:dk2>
      <a:lt2>
        <a:srgbClr val="C7D0D8"/>
      </a:lt2>
      <a:accent1>
        <a:srgbClr val="254277"/>
      </a:accent1>
      <a:accent2>
        <a:srgbClr val="743541"/>
      </a:accent2>
      <a:accent3>
        <a:srgbClr val="D9D9D9"/>
      </a:accent3>
      <a:accent4>
        <a:srgbClr val="F4C347"/>
      </a:accent4>
      <a:accent5>
        <a:srgbClr val="277AB1"/>
      </a:accent5>
      <a:accent6>
        <a:srgbClr val="87C289"/>
      </a:accent6>
      <a:hlink>
        <a:srgbClr val="277AB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CF3FC25B339D541B7992B2B02320C16" ma:contentTypeVersion="15" ma:contentTypeDescription="Create a new document." ma:contentTypeScope="" ma:versionID="9539f71e5020c319f4f258b94f715dd9">
  <xsd:schema xmlns:xsd="http://www.w3.org/2001/XMLSchema" xmlns:xs="http://www.w3.org/2001/XMLSchema" xmlns:p="http://schemas.microsoft.com/office/2006/metadata/properties" xmlns:ns2="04742222-e1a7-4465-9cd8-affca5880cc0" xmlns:ns3="b2ac4c51-fab8-40e4-8c99-493ec4d8acfc" targetNamespace="http://schemas.microsoft.com/office/2006/metadata/properties" ma:root="true" ma:fieldsID="93ddbb774d1ef50825d1f7e517f257f8" ns2:_="" ns3:_="">
    <xsd:import namespace="04742222-e1a7-4465-9cd8-affca5880cc0"/>
    <xsd:import namespace="b2ac4c51-fab8-40e4-8c99-493ec4d8acf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element ref="ns2:MediaLengthInSeconds" minOccurs="0"/>
                <xsd:element ref="ns2:MediaServiceDateTake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4742222-e1a7-4465-9cd8-affca5880cc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55f4345e-8d67-48af-bef8-91c58d16f763" ma:termSetId="09814cd3-568e-fe90-9814-8d621ff8fb84" ma:anchorId="fba54fb3-c3e1-fe81-a776-ca4b69148c4d" ma:open="true" ma:isKeyword="false">
      <xsd:complexType>
        <xsd:sequence>
          <xsd:element ref="pc:Terms" minOccurs="0" maxOccurs="1"/>
        </xsd:sequence>
      </xsd:complexType>
    </xsd:element>
    <xsd:element name="MediaLengthInSeconds" ma:index="19" nillable="true" ma:displayName="MediaLengthInSeconds" ma:hidden="true" ma:internalName="MediaLengthInSeconds" ma:readOnly="true">
      <xsd:simpleType>
        <xsd:restriction base="dms:Unknown"/>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2ac4c51-fab8-40e4-8c99-493ec4d8acfc"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f8b62ea5-d7bd-448c-a0bc-13b3ce83c756}" ma:internalName="TaxCatchAll" ma:showField="CatchAllData" ma:web="b2ac4c51-fab8-40e4-8c99-493ec4d8acf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7E9253E-A19D-4D25-9CE5-E0813C2E853C}">
  <ds:schemaRefs>
    <ds:schemaRef ds:uri="http://schemas.microsoft.com/sharepoint/v3/contenttype/forms"/>
  </ds:schemaRefs>
</ds:datastoreItem>
</file>

<file path=customXml/itemProps2.xml><?xml version="1.0" encoding="utf-8"?>
<ds:datastoreItem xmlns:ds="http://schemas.openxmlformats.org/officeDocument/2006/customXml" ds:itemID="{8BA05243-FC78-4F1A-AACD-31526213B7C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4742222-e1a7-4465-9cd8-affca5880cc0"/>
    <ds:schemaRef ds:uri="b2ac4c51-fab8-40e4-8c99-493ec4d8acf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3208</TotalTime>
  <Words>868</Words>
  <Application>Microsoft Office PowerPoint</Application>
  <PresentationFormat>Widescreen</PresentationFormat>
  <Paragraphs>159</Paragraphs>
  <Slides>12</Slides>
  <Notes>5</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12</vt:i4>
      </vt:variant>
    </vt:vector>
  </HeadingPairs>
  <TitlesOfParts>
    <vt:vector size="24" baseType="lpstr">
      <vt:lpstr>Helvetica Neue Medium</vt:lpstr>
      <vt:lpstr>Arial</vt:lpstr>
      <vt:lpstr>Franklin Gothic Book</vt:lpstr>
      <vt:lpstr>Proxima Nova Rg</vt:lpstr>
      <vt:lpstr>Noto Sans Symbols</vt:lpstr>
      <vt:lpstr>Calibri</vt:lpstr>
      <vt:lpstr>Courier New</vt:lpstr>
      <vt:lpstr>Helvetica</vt:lpstr>
      <vt:lpstr>Libre Franklin</vt:lpstr>
      <vt:lpstr>Proxima Nova</vt:lpstr>
      <vt:lpstr>Instrument Sans</vt:lpstr>
      <vt:lpstr>LP AP Theme</vt:lpstr>
      <vt:lpstr>The Global Health Security Agenda after US Withdrawal from WHO </vt:lpstr>
      <vt:lpstr>Election and Inauguration (2025)</vt:lpstr>
      <vt:lpstr>WHO Constitution Article 1</vt:lpstr>
      <vt:lpstr>WHO Constitution Article 21</vt:lpstr>
      <vt:lpstr>Timeline of WHO Exercise of Legal Authorities</vt:lpstr>
      <vt:lpstr>Action Packages</vt:lpstr>
      <vt:lpstr>PowerPoint Presentation</vt:lpstr>
      <vt:lpstr>GHSA 2028 Target</vt:lpstr>
      <vt:lpstr>Global Health Security Agenda Action Packages and Task Forces</vt:lpstr>
      <vt:lpstr>GHSA Legal Preparedness Action Package</vt:lpstr>
      <vt:lpstr>Current Membership / Our Network</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k8 Ginsbach</dc:creator>
  <cp:lastModifiedBy>Sam F Halabi</cp:lastModifiedBy>
  <cp:revision>7</cp:revision>
  <dcterms:created xsi:type="dcterms:W3CDTF">2022-09-01T16:54:15Z</dcterms:created>
  <dcterms:modified xsi:type="dcterms:W3CDTF">2025-05-31T14:29:03Z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0x010100ACF3FC25B339D541B7992B2B02320C16</vt:lpwstr>
  </property>
</Properties>
</file>