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32" r:id="rId1"/>
  </p:sldMasterIdLst>
  <p:notesMasterIdLst>
    <p:notesMasterId r:id="rId19"/>
  </p:notesMasterIdLst>
  <p:handoutMasterIdLst>
    <p:handoutMasterId r:id="rId20"/>
  </p:handoutMasterIdLst>
  <p:sldIdLst>
    <p:sldId id="257" r:id="rId2"/>
    <p:sldId id="263" r:id="rId3"/>
    <p:sldId id="265" r:id="rId4"/>
    <p:sldId id="316" r:id="rId5"/>
    <p:sldId id="325" r:id="rId6"/>
    <p:sldId id="327" r:id="rId7"/>
    <p:sldId id="328" r:id="rId8"/>
    <p:sldId id="329" r:id="rId9"/>
    <p:sldId id="330" r:id="rId10"/>
    <p:sldId id="326" r:id="rId11"/>
    <p:sldId id="331" r:id="rId12"/>
    <p:sldId id="333" r:id="rId13"/>
    <p:sldId id="332" r:id="rId14"/>
    <p:sldId id="324" r:id="rId15"/>
    <p:sldId id="334" r:id="rId16"/>
    <p:sldId id="335" r:id="rId17"/>
    <p:sldId id="320" r:id="rId18"/>
  </p:sldIdLst>
  <p:sldSz cx="9144000" cy="6858000" type="screen4x3"/>
  <p:notesSz cx="6858000" cy="9144000"/>
  <p:embeddedFontLst>
    <p:embeddedFont>
      <p:font typeface="Aharoni" panose="02010803020104030203" pitchFamily="2" charset="-79"/>
      <p:bold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5D12"/>
    <a:srgbClr val="8C3E0C"/>
    <a:srgbClr val="D6D6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16"/>
    <p:restoredTop sz="73690"/>
  </p:normalViewPr>
  <p:slideViewPr>
    <p:cSldViewPr snapToGrid="0">
      <p:cViewPr varScale="1">
        <p:scale>
          <a:sx n="120" d="100"/>
          <a:sy n="120" d="100"/>
        </p:scale>
        <p:origin x="2256" y="192"/>
      </p:cViewPr>
      <p:guideLst/>
    </p:cSldViewPr>
  </p:slideViewPr>
  <p:outlineViewPr>
    <p:cViewPr>
      <p:scale>
        <a:sx n="33" d="100"/>
        <a:sy n="33" d="100"/>
      </p:scale>
      <p:origin x="0" y="-1344"/>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130" d="100"/>
          <a:sy n="130" d="100"/>
        </p:scale>
        <p:origin x="3608"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EC6FA6A-2DFA-C7A3-DB1C-21D98D2A0BF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917DF79-2F4B-10CF-EACB-BBFC4874C69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E4BCF70-0613-3B48-9E74-067D7E09CC5F}" type="datetimeFigureOut">
              <a:rPr lang="en-US" smtClean="0"/>
              <a:t>6/3/25</a:t>
            </a:fld>
            <a:endParaRPr lang="en-US"/>
          </a:p>
        </p:txBody>
      </p:sp>
      <p:sp>
        <p:nvSpPr>
          <p:cNvPr id="4" name="Footer Placeholder 3">
            <a:extLst>
              <a:ext uri="{FF2B5EF4-FFF2-40B4-BE49-F238E27FC236}">
                <a16:creationId xmlns:a16="http://schemas.microsoft.com/office/drawing/2014/main" id="{5FC96E01-0150-51FB-20FA-D06BD72AA10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3B52620-8462-8348-256B-831DCA32A4F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315C-369E-4C47-BA8B-E8420AF97A5C}" type="slidenum">
              <a:rPr lang="en-US" smtClean="0"/>
              <a:t>‹#›</a:t>
            </a:fld>
            <a:endParaRPr lang="en-US"/>
          </a:p>
        </p:txBody>
      </p:sp>
    </p:spTree>
    <p:extLst>
      <p:ext uri="{BB962C8B-B14F-4D97-AF65-F5344CB8AC3E}">
        <p14:creationId xmlns:p14="http://schemas.microsoft.com/office/powerpoint/2010/main" val="1706719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924997-E081-9747-9710-A5081418174A}" type="datetimeFigureOut">
              <a:rPr lang="en-US" smtClean="0"/>
              <a:t>6/3/25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8DC8A8-F0D8-3F46-94BD-872B11D455BA}" type="slidenum">
              <a:rPr lang="en-US" smtClean="0"/>
              <a:t>‹#›</a:t>
            </a:fld>
            <a:endParaRPr lang="en-US"/>
          </a:p>
        </p:txBody>
      </p:sp>
    </p:spTree>
    <p:extLst>
      <p:ext uri="{BB962C8B-B14F-4D97-AF65-F5344CB8AC3E}">
        <p14:creationId xmlns:p14="http://schemas.microsoft.com/office/powerpoint/2010/main" val="1611680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8DC8A8-F0D8-3F46-94BD-872B11D455BA}" type="slidenum">
              <a:rPr lang="en-US" smtClean="0"/>
              <a:t>1</a:t>
            </a:fld>
            <a:endParaRPr lang="en-US"/>
          </a:p>
        </p:txBody>
      </p:sp>
    </p:spTree>
    <p:extLst>
      <p:ext uri="{BB962C8B-B14F-4D97-AF65-F5344CB8AC3E}">
        <p14:creationId xmlns:p14="http://schemas.microsoft.com/office/powerpoint/2010/main" val="1742395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8DC8A8-F0D8-3F46-94BD-872B11D455BA}" type="slidenum">
              <a:rPr lang="en-US" smtClean="0"/>
              <a:t>16</a:t>
            </a:fld>
            <a:endParaRPr lang="en-US"/>
          </a:p>
        </p:txBody>
      </p:sp>
    </p:spTree>
    <p:extLst>
      <p:ext uri="{BB962C8B-B14F-4D97-AF65-F5344CB8AC3E}">
        <p14:creationId xmlns:p14="http://schemas.microsoft.com/office/powerpoint/2010/main" val="6570043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PowerPoint title">
    <p:spTree>
      <p:nvGrpSpPr>
        <p:cNvPr id="1" name=""/>
        <p:cNvGrpSpPr/>
        <p:nvPr/>
      </p:nvGrpSpPr>
      <p:grpSpPr>
        <a:xfrm>
          <a:off x="0" y="0"/>
          <a:ext cx="0" cy="0"/>
          <a:chOff x="0" y="0"/>
          <a:chExt cx="0" cy="0"/>
        </a:xfrm>
      </p:grpSpPr>
      <p:sp>
        <p:nvSpPr>
          <p:cNvPr id="8" name="Title 13">
            <a:extLst>
              <a:ext uri="{FF2B5EF4-FFF2-40B4-BE49-F238E27FC236}">
                <a16:creationId xmlns:a16="http://schemas.microsoft.com/office/drawing/2014/main" id="{C60F67FE-727E-8CA3-16BC-A9E0EF66F35A}"/>
              </a:ext>
            </a:extLst>
          </p:cNvPr>
          <p:cNvSpPr>
            <a:spLocks noGrp="1"/>
          </p:cNvSpPr>
          <p:nvPr>
            <p:ph type="title" hasCustomPrompt="1"/>
          </p:nvPr>
        </p:nvSpPr>
        <p:spPr>
          <a:xfrm>
            <a:off x="457201" y="1828800"/>
            <a:ext cx="8229600" cy="914400"/>
          </a:xfrm>
          <a:prstGeom prst="rect">
            <a:avLst/>
          </a:prstGeom>
        </p:spPr>
        <p:txBody>
          <a:bodyPr vert="horz" lIns="0" tIns="0" rIns="0" bIns="0" rtlCol="0" anchor="t" anchorCtr="0">
            <a:normAutofit/>
          </a:bodyPr>
          <a:lstStyle>
            <a:lvl1pPr>
              <a:defRPr lang="en-US" sz="3600" dirty="0"/>
            </a:lvl1pPr>
          </a:lstStyle>
          <a:p>
            <a:pPr lvl="0"/>
            <a:r>
              <a:rPr lang="en-US" dirty="0"/>
              <a:t>PowerPoint Title</a:t>
            </a:r>
          </a:p>
        </p:txBody>
      </p:sp>
      <p:sp>
        <p:nvSpPr>
          <p:cNvPr id="16" name="Text Placeholder 2">
            <a:extLst>
              <a:ext uri="{FF2B5EF4-FFF2-40B4-BE49-F238E27FC236}">
                <a16:creationId xmlns:a16="http://schemas.microsoft.com/office/drawing/2014/main" id="{6074E918-7903-BDF2-C08E-714BF844E1A8}"/>
              </a:ext>
            </a:extLst>
          </p:cNvPr>
          <p:cNvSpPr>
            <a:spLocks noGrp="1"/>
          </p:cNvSpPr>
          <p:nvPr>
            <p:ph idx="10" hasCustomPrompt="1"/>
          </p:nvPr>
        </p:nvSpPr>
        <p:spPr>
          <a:xfrm>
            <a:off x="457200" y="2971800"/>
            <a:ext cx="8229593" cy="3428999"/>
          </a:xfrm>
          <a:prstGeom prst="rect">
            <a:avLst/>
          </a:prstGeom>
        </p:spPr>
        <p:txBody>
          <a:bodyPr vert="horz" lIns="0" tIns="0" rIns="0" bIns="0" rtlCol="0">
            <a:normAutofit/>
          </a:bodyPr>
          <a:lstStyle>
            <a:lvl1pPr>
              <a:defRPr sz="2400"/>
            </a:lvl1pPr>
            <a:lvl2pPr>
              <a:defRPr sz="2100"/>
            </a:lvl2pPr>
          </a:lstStyle>
          <a:p>
            <a:pPr lvl="0"/>
            <a:r>
              <a:rPr lang="en-US" dirty="0"/>
              <a:t>Subtitle</a:t>
            </a:r>
          </a:p>
          <a:p>
            <a:pPr lvl="1"/>
            <a:r>
              <a:rPr lang="en-US" dirty="0"/>
              <a:t>The subtitle should be related to the title.</a:t>
            </a:r>
          </a:p>
        </p:txBody>
      </p:sp>
      <p:pic>
        <p:nvPicPr>
          <p:cNvPr id="2" name="Picture 1">
            <a:extLst>
              <a:ext uri="{FF2B5EF4-FFF2-40B4-BE49-F238E27FC236}">
                <a16:creationId xmlns:a16="http://schemas.microsoft.com/office/drawing/2014/main" id="{E7D39DE0-08BE-2652-D8FA-D809685B2B0C}"/>
              </a:ext>
            </a:extLst>
          </p:cNvPr>
          <p:cNvPicPr>
            <a:picLocks noChangeAspect="1"/>
          </p:cNvPicPr>
          <p:nvPr userDrawn="1"/>
        </p:nvPicPr>
        <p:blipFill>
          <a:blip r:embed="rId2"/>
          <a:srcRect/>
          <a:stretch/>
        </p:blipFill>
        <p:spPr>
          <a:xfrm>
            <a:off x="457200" y="457200"/>
            <a:ext cx="5181600" cy="914400"/>
          </a:xfrm>
          <a:prstGeom prst="rect">
            <a:avLst/>
          </a:prstGeom>
        </p:spPr>
      </p:pic>
    </p:spTree>
    <p:extLst>
      <p:ext uri="{BB962C8B-B14F-4D97-AF65-F5344CB8AC3E}">
        <p14:creationId xmlns:p14="http://schemas.microsoft.com/office/powerpoint/2010/main" val="151152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two pieces of info/media">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1600200"/>
            <a:ext cx="3886195" cy="4343400"/>
          </a:xfrm>
        </p:spPr>
        <p:txBody>
          <a:bodyPr wrap="square" lIns="0" tIns="0" rIns="0" bIns="0">
            <a:normAutofit/>
          </a:bodyPr>
          <a:lstStyle>
            <a:lvl1pPr>
              <a:defRPr sz="1800"/>
            </a:lvl1pPr>
            <a:lvl2pPr>
              <a:defRPr sz="1500"/>
            </a:lvl2pPr>
            <a:lvl3pPr>
              <a:defRPr sz="1350"/>
            </a:lvl3pPr>
            <a:lvl4pPr>
              <a:defRPr sz="1200"/>
            </a:lvl4pPr>
            <a:lvl5pPr>
              <a:defRPr sz="1200"/>
            </a:lvl5pPr>
          </a:lstStyle>
          <a:p>
            <a:pPr lvl="0"/>
            <a:r>
              <a:rPr lang="en-US" dirty="0"/>
              <a:t>The media or information here should be related to the title.</a:t>
            </a:r>
          </a:p>
        </p:txBody>
      </p:sp>
      <p:sp>
        <p:nvSpPr>
          <p:cNvPr id="4" name="Content Placeholder 3"/>
          <p:cNvSpPr>
            <a:spLocks noGrp="1"/>
          </p:cNvSpPr>
          <p:nvPr>
            <p:ph sz="half" idx="2" hasCustomPrompt="1"/>
          </p:nvPr>
        </p:nvSpPr>
        <p:spPr>
          <a:xfrm>
            <a:off x="4800594" y="1600200"/>
            <a:ext cx="3886195" cy="4343400"/>
          </a:xfrm>
        </p:spPr>
        <p:txBody>
          <a:bodyPr wrap="square" lIns="0" tIns="0" rIns="0" bIns="0">
            <a:normAutofit/>
          </a:bodyPr>
          <a:lstStyle>
            <a:lvl1pPr>
              <a:defRPr sz="1800"/>
            </a:lvl1pPr>
            <a:lvl2pPr>
              <a:defRPr sz="1500"/>
            </a:lvl2pPr>
            <a:lvl3pPr>
              <a:defRPr sz="1350"/>
            </a:lvl3pPr>
            <a:lvl4pPr>
              <a:defRPr sz="1200"/>
            </a:lvl4pPr>
            <a:lvl5pPr>
              <a:defRPr sz="1200"/>
            </a:lvl5pPr>
          </a:lstStyle>
          <a:p>
            <a:pPr lvl="0"/>
            <a:r>
              <a:rPr lang="en-US" dirty="0"/>
              <a:t>The media or information here should be related to the title.</a:t>
            </a:r>
          </a:p>
        </p:txBody>
      </p:sp>
      <p:sp>
        <p:nvSpPr>
          <p:cNvPr id="18" name="Title Placeholder 1">
            <a:extLst>
              <a:ext uri="{FF2B5EF4-FFF2-40B4-BE49-F238E27FC236}">
                <a16:creationId xmlns:a16="http://schemas.microsoft.com/office/drawing/2014/main" id="{5C03B413-5F27-121A-2228-7B6CEAD18956}"/>
              </a:ext>
            </a:extLst>
          </p:cNvPr>
          <p:cNvSpPr>
            <a:spLocks noGrp="1"/>
          </p:cNvSpPr>
          <p:nvPr>
            <p:ph type="title" hasCustomPrompt="1"/>
          </p:nvPr>
        </p:nvSpPr>
        <p:spPr>
          <a:xfrm>
            <a:off x="457200" y="457200"/>
            <a:ext cx="8229595" cy="914400"/>
          </a:xfrm>
          <a:prstGeom prst="rect">
            <a:avLst/>
          </a:prstGeom>
        </p:spPr>
        <p:txBody>
          <a:bodyPr vert="horz" lIns="0" tIns="0" rIns="0" bIns="0" rtlCol="0" anchor="t" anchorCtr="0">
            <a:normAutofit/>
          </a:bodyPr>
          <a:lstStyle/>
          <a:p>
            <a:r>
              <a:rPr lang="en-US" dirty="0"/>
              <a:t>Layout Slide: 2 pieces of info/media</a:t>
            </a:r>
          </a:p>
        </p:txBody>
      </p:sp>
      <p:sp>
        <p:nvSpPr>
          <p:cNvPr id="2" name="Slide Number Placeholder 5">
            <a:extLst>
              <a:ext uri="{FF2B5EF4-FFF2-40B4-BE49-F238E27FC236}">
                <a16:creationId xmlns:a16="http://schemas.microsoft.com/office/drawing/2014/main" id="{5C9E253D-E54F-5033-CDC8-C9AE19992707}"/>
              </a:ext>
            </a:extLst>
          </p:cNvPr>
          <p:cNvSpPr>
            <a:spLocks noGrp="1"/>
          </p:cNvSpPr>
          <p:nvPr>
            <p:ph type="sldNum" sz="quarter" idx="4"/>
          </p:nvPr>
        </p:nvSpPr>
        <p:spPr>
          <a:xfrm>
            <a:off x="7315200" y="6172200"/>
            <a:ext cx="1371600" cy="228600"/>
          </a:xfrm>
          <a:prstGeom prst="rect">
            <a:avLst/>
          </a:prstGeom>
        </p:spPr>
        <p:txBody>
          <a:bodyPr lIns="0" tIns="0" rIns="0" bIns="0" anchor="b" anchorCtr="0">
            <a:normAutofit/>
          </a:bodyPr>
          <a:lstStyle>
            <a:lvl1pPr algn="r">
              <a:defRPr/>
            </a:lvl1pPr>
          </a:lstStyle>
          <a:p>
            <a:fld id="{12CA5D25-C676-2D43-8602-729FF5E18332}" type="slidenum">
              <a:rPr lang="en-US" smtClean="0"/>
              <a:pPr/>
              <a:t>‹#›</a:t>
            </a:fld>
            <a:endParaRPr lang="en-US"/>
          </a:p>
        </p:txBody>
      </p:sp>
      <p:sp>
        <p:nvSpPr>
          <p:cNvPr id="5" name="Footer Placeholder 5">
            <a:extLst>
              <a:ext uri="{FF2B5EF4-FFF2-40B4-BE49-F238E27FC236}">
                <a16:creationId xmlns:a16="http://schemas.microsoft.com/office/drawing/2014/main" id="{215438AC-35FE-1FCF-3C50-7C9BD1BB0E3A}"/>
              </a:ext>
            </a:extLst>
          </p:cNvPr>
          <p:cNvSpPr>
            <a:spLocks noGrp="1"/>
          </p:cNvSpPr>
          <p:nvPr>
            <p:ph type="ftr" sz="quarter" idx="3"/>
          </p:nvPr>
        </p:nvSpPr>
        <p:spPr>
          <a:xfrm>
            <a:off x="3200400" y="6172200"/>
            <a:ext cx="2743200" cy="228600"/>
          </a:xfrm>
          <a:prstGeom prst="rect">
            <a:avLst/>
          </a:prstGeom>
        </p:spPr>
        <p:txBody>
          <a:bodyPr vert="horz" lIns="0" tIns="0" rIns="0" bIns="0" rtlCol="0" anchor="t" anchorCtr="0"/>
          <a:lstStyle>
            <a:lvl1pPr algn="l">
              <a:defRPr sz="1350">
                <a:solidFill>
                  <a:schemeClr val="tx1"/>
                </a:solidFill>
              </a:defRPr>
            </a:lvl1pPr>
          </a:lstStyle>
          <a:p>
            <a:endParaRPr lang="en-US"/>
          </a:p>
        </p:txBody>
      </p:sp>
    </p:spTree>
    <p:extLst>
      <p:ext uri="{BB962C8B-B14F-4D97-AF65-F5344CB8AC3E}">
        <p14:creationId xmlns:p14="http://schemas.microsoft.com/office/powerpoint/2010/main" val="3303939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600200"/>
            <a:ext cx="3886195" cy="457200"/>
          </a:xfrm>
        </p:spPr>
        <p:txBody>
          <a:bodyPr lIns="0" tIns="0" rIns="0" bIns="0" anchor="t" anchorCtr="0">
            <a:normAutofit/>
          </a:bodyPr>
          <a:lstStyle>
            <a:lvl1pPr marL="0" indent="0">
              <a:buNone/>
              <a:defRPr sz="2100" b="1">
                <a:solidFill>
                  <a:schemeClr val="accent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First item title</a:t>
            </a:r>
          </a:p>
        </p:txBody>
      </p:sp>
      <p:sp>
        <p:nvSpPr>
          <p:cNvPr id="4" name="Content Placeholder 3"/>
          <p:cNvSpPr>
            <a:spLocks noGrp="1"/>
          </p:cNvSpPr>
          <p:nvPr>
            <p:ph sz="half" idx="2" hasCustomPrompt="1"/>
          </p:nvPr>
        </p:nvSpPr>
        <p:spPr>
          <a:xfrm>
            <a:off x="457198" y="2286000"/>
            <a:ext cx="3886195" cy="3657600"/>
          </a:xfrm>
        </p:spPr>
        <p:txBody>
          <a:bodyPr lIns="0" tIns="0" rIns="0" bIns="0">
            <a:normAutofit/>
          </a:bodyPr>
          <a:lstStyle>
            <a:lvl1pPr>
              <a:defRPr sz="1800">
                <a:latin typeface="+mj-lt"/>
              </a:defRPr>
            </a:lvl1pPr>
            <a:lvl2pPr>
              <a:defRPr sz="1500">
                <a:latin typeface="+mj-lt"/>
              </a:defRPr>
            </a:lvl2pPr>
            <a:lvl3pPr>
              <a:defRPr sz="1350">
                <a:latin typeface="+mj-lt"/>
              </a:defRPr>
            </a:lvl3pPr>
            <a:lvl4pPr>
              <a:defRPr sz="1200">
                <a:latin typeface="+mj-lt"/>
              </a:defRPr>
            </a:lvl4pPr>
            <a:lvl5pPr>
              <a:defRPr sz="1200">
                <a:latin typeface="+mj-lt"/>
              </a:defRPr>
            </a:lvl5pPr>
          </a:lstStyle>
          <a:p>
            <a:pPr lvl="0"/>
            <a:r>
              <a:rPr lang="en-US" dirty="0"/>
              <a:t>The media or information here should be related first item title.</a:t>
            </a:r>
          </a:p>
        </p:txBody>
      </p:sp>
      <p:sp>
        <p:nvSpPr>
          <p:cNvPr id="5" name="Text Placeholder 4"/>
          <p:cNvSpPr>
            <a:spLocks noGrp="1"/>
          </p:cNvSpPr>
          <p:nvPr>
            <p:ph type="body" sz="quarter" idx="3" hasCustomPrompt="1"/>
          </p:nvPr>
        </p:nvSpPr>
        <p:spPr>
          <a:xfrm>
            <a:off x="4800600" y="1591056"/>
            <a:ext cx="3886195" cy="457200"/>
          </a:xfrm>
        </p:spPr>
        <p:txBody>
          <a:bodyPr lIns="0" tIns="0" rIns="0" bIns="0" anchor="t" anchorCtr="0">
            <a:noAutofit/>
          </a:bodyPr>
          <a:lstStyle>
            <a:lvl1pPr marL="0" indent="0">
              <a:buNone/>
              <a:defRPr sz="2100" b="1">
                <a:solidFill>
                  <a:schemeClr val="accent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Second item title</a:t>
            </a:r>
          </a:p>
        </p:txBody>
      </p:sp>
      <p:sp>
        <p:nvSpPr>
          <p:cNvPr id="6" name="Content Placeholder 5"/>
          <p:cNvSpPr>
            <a:spLocks noGrp="1"/>
          </p:cNvSpPr>
          <p:nvPr>
            <p:ph sz="quarter" idx="4" hasCustomPrompt="1"/>
          </p:nvPr>
        </p:nvSpPr>
        <p:spPr>
          <a:xfrm>
            <a:off x="4800600" y="2295144"/>
            <a:ext cx="3886195" cy="3657600"/>
          </a:xfrm>
        </p:spPr>
        <p:txBody>
          <a:bodyPr lIns="0" tIns="0" rIns="0" bIns="0">
            <a:normAutofit/>
          </a:bodyPr>
          <a:lstStyle>
            <a:lvl1pPr>
              <a:defRPr sz="1800"/>
            </a:lvl1pPr>
            <a:lvl2pPr>
              <a:defRPr sz="1500"/>
            </a:lvl2pPr>
            <a:lvl3pPr>
              <a:defRPr sz="1350"/>
            </a:lvl3pPr>
            <a:lvl4pPr>
              <a:defRPr sz="1200"/>
            </a:lvl4pPr>
            <a:lvl5pPr>
              <a:defRPr sz="1200"/>
            </a:lvl5pPr>
          </a:lstStyle>
          <a:p>
            <a:pPr lvl="0"/>
            <a:r>
              <a:rPr lang="en-US" dirty="0"/>
              <a:t>The media or information here should be related to the second item title.</a:t>
            </a:r>
          </a:p>
        </p:txBody>
      </p:sp>
      <p:sp>
        <p:nvSpPr>
          <p:cNvPr id="21" name="Title Placeholder 1">
            <a:extLst>
              <a:ext uri="{FF2B5EF4-FFF2-40B4-BE49-F238E27FC236}">
                <a16:creationId xmlns:a16="http://schemas.microsoft.com/office/drawing/2014/main" id="{194192E8-7A33-8F13-4696-0ECC663E8941}"/>
              </a:ext>
            </a:extLst>
          </p:cNvPr>
          <p:cNvSpPr>
            <a:spLocks noGrp="1"/>
          </p:cNvSpPr>
          <p:nvPr>
            <p:ph type="title" hasCustomPrompt="1"/>
          </p:nvPr>
        </p:nvSpPr>
        <p:spPr>
          <a:xfrm>
            <a:off x="457200" y="457200"/>
            <a:ext cx="8229596" cy="914400"/>
          </a:xfrm>
          <a:prstGeom prst="rect">
            <a:avLst/>
          </a:prstGeom>
        </p:spPr>
        <p:txBody>
          <a:bodyPr vert="horz" lIns="0" tIns="0" rIns="0" bIns="0" rtlCol="0" anchor="t" anchorCtr="0">
            <a:normAutofit/>
          </a:bodyPr>
          <a:lstStyle/>
          <a:p>
            <a:r>
              <a:rPr lang="en-US" dirty="0"/>
              <a:t>Layout Slide: comparison</a:t>
            </a:r>
          </a:p>
        </p:txBody>
      </p:sp>
      <p:sp>
        <p:nvSpPr>
          <p:cNvPr id="2" name="Slide Number Placeholder 5">
            <a:extLst>
              <a:ext uri="{FF2B5EF4-FFF2-40B4-BE49-F238E27FC236}">
                <a16:creationId xmlns:a16="http://schemas.microsoft.com/office/drawing/2014/main" id="{09020A37-7BB9-2D75-AD10-CA3B4C8DF6DE}"/>
              </a:ext>
            </a:extLst>
          </p:cNvPr>
          <p:cNvSpPr>
            <a:spLocks noGrp="1"/>
          </p:cNvSpPr>
          <p:nvPr>
            <p:ph type="sldNum" sz="quarter" idx="10"/>
          </p:nvPr>
        </p:nvSpPr>
        <p:spPr>
          <a:xfrm>
            <a:off x="7315200" y="6172200"/>
            <a:ext cx="1371600" cy="228600"/>
          </a:xfrm>
          <a:prstGeom prst="rect">
            <a:avLst/>
          </a:prstGeom>
        </p:spPr>
        <p:txBody>
          <a:bodyPr lIns="0" tIns="0" rIns="0" bIns="0" anchor="b" anchorCtr="0">
            <a:normAutofit/>
          </a:bodyPr>
          <a:lstStyle>
            <a:lvl1pPr algn="r">
              <a:defRPr/>
            </a:lvl1pPr>
          </a:lstStyle>
          <a:p>
            <a:fld id="{12CA5D25-C676-2D43-8602-729FF5E18332}" type="slidenum">
              <a:rPr lang="en-US" smtClean="0"/>
              <a:pPr/>
              <a:t>‹#›</a:t>
            </a:fld>
            <a:endParaRPr lang="en-US"/>
          </a:p>
        </p:txBody>
      </p:sp>
      <p:sp>
        <p:nvSpPr>
          <p:cNvPr id="7" name="Footer Placeholder 5">
            <a:extLst>
              <a:ext uri="{FF2B5EF4-FFF2-40B4-BE49-F238E27FC236}">
                <a16:creationId xmlns:a16="http://schemas.microsoft.com/office/drawing/2014/main" id="{01F7915D-4142-E0BC-857D-863888F82C79}"/>
              </a:ext>
            </a:extLst>
          </p:cNvPr>
          <p:cNvSpPr>
            <a:spLocks noGrp="1"/>
          </p:cNvSpPr>
          <p:nvPr>
            <p:ph type="ftr" sz="quarter" idx="11"/>
          </p:nvPr>
        </p:nvSpPr>
        <p:spPr>
          <a:xfrm>
            <a:off x="3200400" y="6172200"/>
            <a:ext cx="2743200" cy="228600"/>
          </a:xfrm>
          <a:prstGeom prst="rect">
            <a:avLst/>
          </a:prstGeom>
        </p:spPr>
        <p:txBody>
          <a:bodyPr vert="horz" lIns="0" tIns="0" rIns="0" bIns="0" rtlCol="0" anchor="t" anchorCtr="0"/>
          <a:lstStyle>
            <a:lvl1pPr algn="l">
              <a:defRPr sz="1350">
                <a:solidFill>
                  <a:schemeClr val="tx1"/>
                </a:solidFill>
              </a:defRPr>
            </a:lvl1pPr>
          </a:lstStyle>
          <a:p>
            <a:endParaRPr lang="en-US"/>
          </a:p>
        </p:txBody>
      </p:sp>
    </p:spTree>
    <p:extLst>
      <p:ext uri="{BB962C8B-B14F-4D97-AF65-F5344CB8AC3E}">
        <p14:creationId xmlns:p14="http://schemas.microsoft.com/office/powerpoint/2010/main" val="1705698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Layout: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199"/>
            <a:ext cx="2971800" cy="1143000"/>
          </a:xfrm>
          <a:prstGeom prst="rect">
            <a:avLst/>
          </a:prstGeom>
        </p:spPr>
        <p:txBody>
          <a:bodyPr anchor="t" anchorCtr="0">
            <a:noAutofit/>
          </a:bodyPr>
          <a:lstStyle>
            <a:lvl1pPr>
              <a:defRPr sz="3600"/>
            </a:lvl1pPr>
          </a:lstStyle>
          <a:p>
            <a:r>
              <a:rPr lang="en-US" dirty="0"/>
              <a:t>Layout Slide: caption</a:t>
            </a:r>
          </a:p>
        </p:txBody>
      </p:sp>
      <p:sp>
        <p:nvSpPr>
          <p:cNvPr id="3" name="Content Placeholder 2"/>
          <p:cNvSpPr>
            <a:spLocks noGrp="1"/>
          </p:cNvSpPr>
          <p:nvPr>
            <p:ph idx="1" hasCustomPrompt="1"/>
          </p:nvPr>
        </p:nvSpPr>
        <p:spPr>
          <a:xfrm>
            <a:off x="3914773" y="457200"/>
            <a:ext cx="4772021" cy="5486400"/>
          </a:xfrm>
        </p:spPr>
        <p:txBody>
          <a:bodyPr lIns="0" tIns="0" rIns="0" bIns="0">
            <a:normAutofit/>
          </a:bodyPr>
          <a:lstStyle>
            <a:lvl1pPr>
              <a:defRPr sz="21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The media or information here should be related to the title.</a:t>
            </a:r>
          </a:p>
        </p:txBody>
      </p:sp>
      <p:sp>
        <p:nvSpPr>
          <p:cNvPr id="4" name="Text Placeholder 3"/>
          <p:cNvSpPr>
            <a:spLocks noGrp="1"/>
          </p:cNvSpPr>
          <p:nvPr>
            <p:ph type="body" sz="half" idx="2" hasCustomPrompt="1"/>
          </p:nvPr>
        </p:nvSpPr>
        <p:spPr>
          <a:xfrm>
            <a:off x="485776" y="1828801"/>
            <a:ext cx="2943223" cy="4114800"/>
          </a:xfrm>
        </p:spPr>
        <p:txBody>
          <a:bodyPr lIns="0" tIns="0" rIns="0" bIns="0" anchor="t" anchorCtr="0">
            <a:normAutofit/>
          </a:bodyPr>
          <a:lstStyle>
            <a:lvl1pPr marL="0" indent="0">
              <a:buNone/>
              <a:defRPr sz="1350" i="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Add information here that describes the content on the right.</a:t>
            </a:r>
          </a:p>
        </p:txBody>
      </p:sp>
      <p:sp>
        <p:nvSpPr>
          <p:cNvPr id="5" name="Slide Number Placeholder 5">
            <a:extLst>
              <a:ext uri="{FF2B5EF4-FFF2-40B4-BE49-F238E27FC236}">
                <a16:creationId xmlns:a16="http://schemas.microsoft.com/office/drawing/2014/main" id="{919F4766-BDA8-E6D0-F996-18BF8F29CEA7}"/>
              </a:ext>
            </a:extLst>
          </p:cNvPr>
          <p:cNvSpPr>
            <a:spLocks noGrp="1"/>
          </p:cNvSpPr>
          <p:nvPr>
            <p:ph type="sldNum" sz="quarter" idx="4"/>
          </p:nvPr>
        </p:nvSpPr>
        <p:spPr>
          <a:xfrm>
            <a:off x="7315200" y="6172200"/>
            <a:ext cx="1371600" cy="228600"/>
          </a:xfrm>
          <a:prstGeom prst="rect">
            <a:avLst/>
          </a:prstGeom>
        </p:spPr>
        <p:txBody>
          <a:bodyPr lIns="0" tIns="0" rIns="0" bIns="0" anchor="b" anchorCtr="0">
            <a:normAutofit/>
          </a:bodyPr>
          <a:lstStyle>
            <a:lvl1pPr algn="r">
              <a:defRPr/>
            </a:lvl1pPr>
          </a:lstStyle>
          <a:p>
            <a:fld id="{12CA5D25-C676-2D43-8602-729FF5E18332}" type="slidenum">
              <a:rPr lang="en-US" smtClean="0"/>
              <a:pPr/>
              <a:t>‹#›</a:t>
            </a:fld>
            <a:endParaRPr lang="en-US"/>
          </a:p>
        </p:txBody>
      </p:sp>
      <p:sp>
        <p:nvSpPr>
          <p:cNvPr id="6" name="Footer Placeholder 5">
            <a:extLst>
              <a:ext uri="{FF2B5EF4-FFF2-40B4-BE49-F238E27FC236}">
                <a16:creationId xmlns:a16="http://schemas.microsoft.com/office/drawing/2014/main" id="{BE2F95DB-8F17-26C9-CC28-E580574AC956}"/>
              </a:ext>
            </a:extLst>
          </p:cNvPr>
          <p:cNvSpPr>
            <a:spLocks noGrp="1"/>
          </p:cNvSpPr>
          <p:nvPr>
            <p:ph type="ftr" sz="quarter" idx="3"/>
          </p:nvPr>
        </p:nvSpPr>
        <p:spPr>
          <a:xfrm>
            <a:off x="3200400" y="6172200"/>
            <a:ext cx="2743200" cy="228600"/>
          </a:xfrm>
          <a:prstGeom prst="rect">
            <a:avLst/>
          </a:prstGeom>
        </p:spPr>
        <p:txBody>
          <a:bodyPr vert="horz" lIns="0" tIns="0" rIns="0" bIns="0" rtlCol="0" anchor="t" anchorCtr="0"/>
          <a:lstStyle>
            <a:lvl1pPr algn="l">
              <a:defRPr sz="1350">
                <a:solidFill>
                  <a:schemeClr val="tx1"/>
                </a:solidFill>
              </a:defRPr>
            </a:lvl1pPr>
          </a:lstStyle>
          <a:p>
            <a:endParaRPr lang="en-US"/>
          </a:p>
        </p:txBody>
      </p:sp>
    </p:spTree>
    <p:extLst>
      <p:ext uri="{BB962C8B-B14F-4D97-AF65-F5344CB8AC3E}">
        <p14:creationId xmlns:p14="http://schemas.microsoft.com/office/powerpoint/2010/main" val="4040475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vertical text">
    <p:spTree>
      <p:nvGrpSpPr>
        <p:cNvPr id="1" name=""/>
        <p:cNvGrpSpPr/>
        <p:nvPr/>
      </p:nvGrpSpPr>
      <p:grpSpPr>
        <a:xfrm>
          <a:off x="0" y="0"/>
          <a:ext cx="0" cy="0"/>
          <a:chOff x="0" y="0"/>
          <a:chExt cx="0" cy="0"/>
        </a:xfrm>
      </p:grpSpPr>
      <p:sp>
        <p:nvSpPr>
          <p:cNvPr id="9" name="Vertical Title 1">
            <a:extLst>
              <a:ext uri="{FF2B5EF4-FFF2-40B4-BE49-F238E27FC236}">
                <a16:creationId xmlns:a16="http://schemas.microsoft.com/office/drawing/2014/main" id="{568FB3B4-BC63-EB9A-7FCF-115F918068A9}"/>
              </a:ext>
            </a:extLst>
          </p:cNvPr>
          <p:cNvSpPr>
            <a:spLocks noGrp="1"/>
          </p:cNvSpPr>
          <p:nvPr>
            <p:ph type="title" orient="vert" hasCustomPrompt="1"/>
          </p:nvPr>
        </p:nvSpPr>
        <p:spPr>
          <a:xfrm>
            <a:off x="6629399" y="457201"/>
            <a:ext cx="2057401" cy="5486399"/>
          </a:xfrm>
          <a:prstGeom prst="rect">
            <a:avLst/>
          </a:prstGeom>
        </p:spPr>
        <p:txBody>
          <a:bodyPr vert="eaVert">
            <a:noAutofit/>
          </a:bodyPr>
          <a:lstStyle>
            <a:lvl1pPr>
              <a:defRPr sz="3600"/>
            </a:lvl1pPr>
          </a:lstStyle>
          <a:p>
            <a:r>
              <a:rPr lang="en-US" dirty="0"/>
              <a:t>Layout Slide:</a:t>
            </a:r>
            <a:br>
              <a:rPr lang="en-US" dirty="0"/>
            </a:br>
            <a:r>
              <a:rPr lang="en-US" dirty="0"/>
              <a:t>vertical text</a:t>
            </a:r>
            <a:br>
              <a:rPr lang="en-US" dirty="0"/>
            </a:br>
            <a:endParaRPr lang="en-US" dirty="0"/>
          </a:p>
        </p:txBody>
      </p:sp>
      <p:sp>
        <p:nvSpPr>
          <p:cNvPr id="10" name="Vertical Text Placeholder 2">
            <a:extLst>
              <a:ext uri="{FF2B5EF4-FFF2-40B4-BE49-F238E27FC236}">
                <a16:creationId xmlns:a16="http://schemas.microsoft.com/office/drawing/2014/main" id="{29512C35-A663-F67F-11BF-92BF56FAC800}"/>
              </a:ext>
            </a:extLst>
          </p:cNvPr>
          <p:cNvSpPr>
            <a:spLocks noGrp="1"/>
          </p:cNvSpPr>
          <p:nvPr>
            <p:ph type="body" orient="vert" idx="1" hasCustomPrompt="1"/>
          </p:nvPr>
        </p:nvSpPr>
        <p:spPr>
          <a:xfrm>
            <a:off x="457200" y="457199"/>
            <a:ext cx="5715000" cy="5486401"/>
          </a:xfrm>
        </p:spPr>
        <p:txBody>
          <a:bodyPr vert="eaVert">
            <a:normAutofit/>
          </a:bodyPr>
          <a:lstStyle>
            <a:lvl1pPr>
              <a:defRPr sz="2100"/>
            </a:lvl1pPr>
            <a:lvl2pPr>
              <a:defRPr sz="1500"/>
            </a:lvl2pPr>
            <a:lvl3pPr>
              <a:defRPr sz="1350"/>
            </a:lvl3pPr>
            <a:lvl4pPr>
              <a:defRPr sz="1200"/>
            </a:lvl4pPr>
            <a:lvl5pPr>
              <a:defRPr sz="1200"/>
            </a:lvl5pPr>
          </a:lstStyle>
          <a:p>
            <a:pPr lvl="0"/>
            <a:r>
              <a:rPr lang="en-US" dirty="0"/>
              <a:t>The information or media here should be related to the title.</a:t>
            </a:r>
          </a:p>
        </p:txBody>
      </p:sp>
      <p:sp>
        <p:nvSpPr>
          <p:cNvPr id="4" name="Slide Number Placeholder 5">
            <a:extLst>
              <a:ext uri="{FF2B5EF4-FFF2-40B4-BE49-F238E27FC236}">
                <a16:creationId xmlns:a16="http://schemas.microsoft.com/office/drawing/2014/main" id="{9B37490C-D248-6227-8D4C-30E60FBE6681}"/>
              </a:ext>
            </a:extLst>
          </p:cNvPr>
          <p:cNvSpPr>
            <a:spLocks noGrp="1"/>
          </p:cNvSpPr>
          <p:nvPr>
            <p:ph type="sldNum" sz="quarter" idx="4"/>
          </p:nvPr>
        </p:nvSpPr>
        <p:spPr>
          <a:xfrm>
            <a:off x="7315200" y="6172200"/>
            <a:ext cx="1371600" cy="228600"/>
          </a:xfrm>
          <a:prstGeom prst="rect">
            <a:avLst/>
          </a:prstGeom>
        </p:spPr>
        <p:txBody>
          <a:bodyPr lIns="0" tIns="0" rIns="0" bIns="0" anchor="b" anchorCtr="0">
            <a:normAutofit/>
          </a:bodyPr>
          <a:lstStyle>
            <a:lvl1pPr algn="r">
              <a:defRPr/>
            </a:lvl1pPr>
          </a:lstStyle>
          <a:p>
            <a:fld id="{12CA5D25-C676-2D43-8602-729FF5E18332}" type="slidenum">
              <a:rPr lang="en-US" smtClean="0"/>
              <a:pPr/>
              <a:t>‹#›</a:t>
            </a:fld>
            <a:endParaRPr lang="en-US"/>
          </a:p>
        </p:txBody>
      </p:sp>
      <p:sp>
        <p:nvSpPr>
          <p:cNvPr id="5" name="Footer Placeholder 5">
            <a:extLst>
              <a:ext uri="{FF2B5EF4-FFF2-40B4-BE49-F238E27FC236}">
                <a16:creationId xmlns:a16="http://schemas.microsoft.com/office/drawing/2014/main" id="{2D073A70-F38E-AF25-1C9F-A55BEF093DEC}"/>
              </a:ext>
            </a:extLst>
          </p:cNvPr>
          <p:cNvSpPr>
            <a:spLocks noGrp="1"/>
          </p:cNvSpPr>
          <p:nvPr>
            <p:ph type="ftr" sz="quarter" idx="3"/>
          </p:nvPr>
        </p:nvSpPr>
        <p:spPr>
          <a:xfrm>
            <a:off x="3200400" y="6172200"/>
            <a:ext cx="2743200" cy="228600"/>
          </a:xfrm>
          <a:prstGeom prst="rect">
            <a:avLst/>
          </a:prstGeom>
        </p:spPr>
        <p:txBody>
          <a:bodyPr vert="horz" lIns="0" tIns="0" rIns="0" bIns="0" rtlCol="0" anchor="t" anchorCtr="0"/>
          <a:lstStyle>
            <a:lvl1pPr algn="l">
              <a:defRPr sz="1350">
                <a:solidFill>
                  <a:schemeClr val="tx1"/>
                </a:solidFill>
              </a:defRPr>
            </a:lvl1pPr>
          </a:lstStyle>
          <a:p>
            <a:endParaRPr lang="en-US"/>
          </a:p>
        </p:txBody>
      </p:sp>
    </p:spTree>
    <p:extLst>
      <p:ext uri="{BB962C8B-B14F-4D97-AF65-F5344CB8AC3E}">
        <p14:creationId xmlns:p14="http://schemas.microsoft.com/office/powerpoint/2010/main" val="137307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ayout: 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DF41E227-5C2D-3F0C-6A5D-5326F742E4AC}"/>
              </a:ext>
            </a:extLst>
          </p:cNvPr>
          <p:cNvSpPr>
            <a:spLocks noGrp="1"/>
          </p:cNvSpPr>
          <p:nvPr>
            <p:ph type="sldNum" sz="quarter" idx="4"/>
          </p:nvPr>
        </p:nvSpPr>
        <p:spPr>
          <a:xfrm>
            <a:off x="7315200" y="6172200"/>
            <a:ext cx="1371600" cy="228600"/>
          </a:xfrm>
          <a:prstGeom prst="rect">
            <a:avLst/>
          </a:prstGeom>
        </p:spPr>
        <p:txBody>
          <a:bodyPr lIns="0" tIns="0" rIns="0" bIns="0" anchor="b" anchorCtr="0">
            <a:normAutofit/>
          </a:bodyPr>
          <a:lstStyle>
            <a:lvl1pPr algn="r">
              <a:defRPr/>
            </a:lvl1pPr>
          </a:lstStyle>
          <a:p>
            <a:fld id="{12CA5D25-C676-2D43-8602-729FF5E18332}" type="slidenum">
              <a:rPr lang="en-US" smtClean="0"/>
              <a:pPr/>
              <a:t>‹#›</a:t>
            </a:fld>
            <a:endParaRPr lang="en-US"/>
          </a:p>
        </p:txBody>
      </p:sp>
      <p:sp>
        <p:nvSpPr>
          <p:cNvPr id="3" name="Footer Placeholder 5">
            <a:extLst>
              <a:ext uri="{FF2B5EF4-FFF2-40B4-BE49-F238E27FC236}">
                <a16:creationId xmlns:a16="http://schemas.microsoft.com/office/drawing/2014/main" id="{6C2F41AB-B187-28BC-284C-71EEBAE2D411}"/>
              </a:ext>
            </a:extLst>
          </p:cNvPr>
          <p:cNvSpPr>
            <a:spLocks noGrp="1"/>
          </p:cNvSpPr>
          <p:nvPr>
            <p:ph type="ftr" sz="quarter" idx="3"/>
          </p:nvPr>
        </p:nvSpPr>
        <p:spPr>
          <a:xfrm>
            <a:off x="3200400" y="6172200"/>
            <a:ext cx="2743200" cy="228600"/>
          </a:xfrm>
          <a:prstGeom prst="rect">
            <a:avLst/>
          </a:prstGeom>
        </p:spPr>
        <p:txBody>
          <a:bodyPr vert="horz" lIns="0" tIns="0" rIns="0" bIns="0" rtlCol="0" anchor="t" anchorCtr="0"/>
          <a:lstStyle>
            <a:lvl1pPr algn="l">
              <a:defRPr sz="1350">
                <a:solidFill>
                  <a:schemeClr val="tx1"/>
                </a:solidFill>
              </a:defRPr>
            </a:lvl1pPr>
          </a:lstStyle>
          <a:p>
            <a:endParaRPr lang="en-US"/>
          </a:p>
        </p:txBody>
      </p:sp>
    </p:spTree>
    <p:extLst>
      <p:ext uri="{BB962C8B-B14F-4D97-AF65-F5344CB8AC3E}">
        <p14:creationId xmlns:p14="http://schemas.microsoft.com/office/powerpoint/2010/main" val="3959323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A8979-791D-81F5-1F0B-E9B2D7259279}"/>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B6937D20-4D2D-BF87-DB2D-8EAFCA9F5AD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006C3C30-91D6-260B-8EE7-959F8287EF5C}"/>
              </a:ext>
            </a:extLst>
          </p:cNvPr>
          <p:cNvSpPr>
            <a:spLocks noGrp="1"/>
          </p:cNvSpPr>
          <p:nvPr>
            <p:ph type="dt" sz="half" idx="10"/>
          </p:nvPr>
        </p:nvSpPr>
        <p:spPr/>
        <p:txBody>
          <a:bodyPr/>
          <a:lstStyle/>
          <a:p>
            <a:fld id="{795E5B1C-922F-554E-9D53-F85164577C65}" type="datetimeFigureOut">
              <a:rPr lang="en-AU" smtClean="0"/>
              <a:t>3/6/2025</a:t>
            </a:fld>
            <a:endParaRPr lang="en-AU"/>
          </a:p>
        </p:txBody>
      </p:sp>
      <p:sp>
        <p:nvSpPr>
          <p:cNvPr id="5" name="Footer Placeholder 4">
            <a:extLst>
              <a:ext uri="{FF2B5EF4-FFF2-40B4-BE49-F238E27FC236}">
                <a16:creationId xmlns:a16="http://schemas.microsoft.com/office/drawing/2014/main" id="{555A774B-5EED-5753-32E0-393881BF82F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CDFB405-D397-4CCA-CE60-13E4042A1151}"/>
              </a:ext>
            </a:extLst>
          </p:cNvPr>
          <p:cNvSpPr>
            <a:spLocks noGrp="1"/>
          </p:cNvSpPr>
          <p:nvPr>
            <p:ph type="sldNum" sz="quarter" idx="12"/>
          </p:nvPr>
        </p:nvSpPr>
        <p:spPr/>
        <p:txBody>
          <a:bodyPr/>
          <a:lstStyle/>
          <a:p>
            <a:fld id="{A7875DCB-1E88-4745-8B09-E269E12C2539}" type="slidenum">
              <a:rPr lang="en-AU" smtClean="0"/>
              <a:t>‹#›</a:t>
            </a:fld>
            <a:endParaRPr lang="en-AU"/>
          </a:p>
        </p:txBody>
      </p:sp>
    </p:spTree>
    <p:extLst>
      <p:ext uri="{BB962C8B-B14F-4D97-AF65-F5344CB8AC3E}">
        <p14:creationId xmlns:p14="http://schemas.microsoft.com/office/powerpoint/2010/main" val="1291372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werPoint title: media right">
    <p:bg>
      <p:bgPr>
        <a:solidFill>
          <a:schemeClr val="bg1"/>
        </a:solidFill>
        <a:effectLst/>
      </p:bgPr>
    </p:bg>
    <p:spTree>
      <p:nvGrpSpPr>
        <p:cNvPr id="1" name=""/>
        <p:cNvGrpSpPr/>
        <p:nvPr/>
      </p:nvGrpSpPr>
      <p:grpSpPr>
        <a:xfrm>
          <a:off x="0" y="0"/>
          <a:ext cx="0" cy="0"/>
          <a:chOff x="0" y="0"/>
          <a:chExt cx="0" cy="0"/>
        </a:xfrm>
      </p:grpSpPr>
      <p:sp>
        <p:nvSpPr>
          <p:cNvPr id="22" name="Text Placeholder 2">
            <a:extLst>
              <a:ext uri="{FF2B5EF4-FFF2-40B4-BE49-F238E27FC236}">
                <a16:creationId xmlns:a16="http://schemas.microsoft.com/office/drawing/2014/main" id="{3112D978-246E-EB8F-D6A2-2AF6CD830CAB}"/>
              </a:ext>
            </a:extLst>
          </p:cNvPr>
          <p:cNvSpPr>
            <a:spLocks noGrp="1"/>
          </p:cNvSpPr>
          <p:nvPr>
            <p:ph idx="1" hasCustomPrompt="1"/>
          </p:nvPr>
        </p:nvSpPr>
        <p:spPr>
          <a:xfrm>
            <a:off x="457201" y="2743200"/>
            <a:ext cx="3886192" cy="3657600"/>
          </a:xfrm>
          <a:prstGeom prst="rect">
            <a:avLst/>
          </a:prstGeom>
        </p:spPr>
        <p:txBody>
          <a:bodyPr vert="horz" lIns="0" tIns="0" rIns="0" bIns="0" rtlCol="0">
            <a:normAutofit/>
          </a:bodyPr>
          <a:lstStyle/>
          <a:p>
            <a:pPr lvl="0"/>
            <a:r>
              <a:rPr lang="en-US" dirty="0"/>
              <a:t>PowerPoint subtitle</a:t>
            </a:r>
          </a:p>
          <a:p>
            <a:pPr lvl="1"/>
            <a:r>
              <a:rPr lang="en-US" dirty="0"/>
              <a:t>The subtitle and media on the right should be related to the title.</a:t>
            </a:r>
          </a:p>
        </p:txBody>
      </p:sp>
      <p:sp>
        <p:nvSpPr>
          <p:cNvPr id="27" name="Title Placeholder 1">
            <a:extLst>
              <a:ext uri="{FF2B5EF4-FFF2-40B4-BE49-F238E27FC236}">
                <a16:creationId xmlns:a16="http://schemas.microsoft.com/office/drawing/2014/main" id="{BC512F00-F4F3-0D4E-30CB-E0A79ACA52AD}"/>
              </a:ext>
            </a:extLst>
          </p:cNvPr>
          <p:cNvSpPr>
            <a:spLocks noGrp="1"/>
          </p:cNvSpPr>
          <p:nvPr>
            <p:ph type="title" hasCustomPrompt="1"/>
          </p:nvPr>
        </p:nvSpPr>
        <p:spPr>
          <a:xfrm>
            <a:off x="457201" y="1600200"/>
            <a:ext cx="3886192" cy="914400"/>
          </a:xfrm>
          <a:prstGeom prst="rect">
            <a:avLst/>
          </a:prstGeom>
        </p:spPr>
        <p:txBody>
          <a:bodyPr vert="horz" lIns="0" tIns="0" rIns="0" bIns="0" rtlCol="0" anchor="t" anchorCtr="0">
            <a:normAutofit/>
          </a:bodyPr>
          <a:lstStyle/>
          <a:p>
            <a:r>
              <a:rPr lang="en-US" dirty="0"/>
              <a:t>PowerPoint Title</a:t>
            </a:r>
          </a:p>
        </p:txBody>
      </p:sp>
      <p:pic>
        <p:nvPicPr>
          <p:cNvPr id="2" name="Picture 1">
            <a:extLst>
              <a:ext uri="{FF2B5EF4-FFF2-40B4-BE49-F238E27FC236}">
                <a16:creationId xmlns:a16="http://schemas.microsoft.com/office/drawing/2014/main" id="{84A6999D-9471-2E3A-1534-40CED0B77C18}"/>
              </a:ext>
            </a:extLst>
          </p:cNvPr>
          <p:cNvPicPr>
            <a:picLocks noChangeAspect="1"/>
          </p:cNvPicPr>
          <p:nvPr userDrawn="1"/>
        </p:nvPicPr>
        <p:blipFill>
          <a:blip r:embed="rId2"/>
          <a:srcRect/>
          <a:stretch/>
        </p:blipFill>
        <p:spPr>
          <a:xfrm>
            <a:off x="457200" y="457200"/>
            <a:ext cx="3886199" cy="685800"/>
          </a:xfrm>
          <a:prstGeom prst="rect">
            <a:avLst/>
          </a:prstGeom>
        </p:spPr>
      </p:pic>
    </p:spTree>
    <p:extLst>
      <p:ext uri="{BB962C8B-B14F-4D97-AF65-F5344CB8AC3E}">
        <p14:creationId xmlns:p14="http://schemas.microsoft.com/office/powerpoint/2010/main" val="3951194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werPoint title: media lef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2F8E3135-B192-2C40-E432-88E9A2E7D0E6}"/>
              </a:ext>
            </a:extLst>
          </p:cNvPr>
          <p:cNvSpPr>
            <a:spLocks noGrp="1"/>
          </p:cNvSpPr>
          <p:nvPr>
            <p:ph idx="1" hasCustomPrompt="1"/>
          </p:nvPr>
        </p:nvSpPr>
        <p:spPr>
          <a:xfrm>
            <a:off x="4800600" y="2743200"/>
            <a:ext cx="3886192" cy="3657600"/>
          </a:xfrm>
          <a:prstGeom prst="rect">
            <a:avLst/>
          </a:prstGeom>
        </p:spPr>
        <p:txBody>
          <a:bodyPr vert="horz" lIns="0" tIns="0" rIns="0" bIns="0" rtlCol="0">
            <a:normAutofit/>
          </a:bodyPr>
          <a:lstStyle/>
          <a:p>
            <a:pPr lvl="0"/>
            <a:r>
              <a:rPr lang="en-US" dirty="0"/>
              <a:t>PowerPoint subtitle</a:t>
            </a:r>
          </a:p>
          <a:p>
            <a:pPr lvl="1"/>
            <a:r>
              <a:rPr lang="en-US" dirty="0"/>
              <a:t>The subtitle and media on the left should be related to the title.</a:t>
            </a:r>
          </a:p>
        </p:txBody>
      </p:sp>
      <p:sp>
        <p:nvSpPr>
          <p:cNvPr id="5" name="Title Placeholder 1">
            <a:extLst>
              <a:ext uri="{FF2B5EF4-FFF2-40B4-BE49-F238E27FC236}">
                <a16:creationId xmlns:a16="http://schemas.microsoft.com/office/drawing/2014/main" id="{E61D96E2-0D6A-4738-D76E-B2E7B2B24A54}"/>
              </a:ext>
            </a:extLst>
          </p:cNvPr>
          <p:cNvSpPr>
            <a:spLocks noGrp="1"/>
          </p:cNvSpPr>
          <p:nvPr>
            <p:ph type="title" hasCustomPrompt="1"/>
          </p:nvPr>
        </p:nvSpPr>
        <p:spPr>
          <a:xfrm>
            <a:off x="4800600" y="1600200"/>
            <a:ext cx="3886192" cy="914400"/>
          </a:xfrm>
          <a:prstGeom prst="rect">
            <a:avLst/>
          </a:prstGeom>
        </p:spPr>
        <p:txBody>
          <a:bodyPr vert="horz" lIns="0" tIns="0" rIns="0" bIns="0" rtlCol="0" anchor="t" anchorCtr="0">
            <a:normAutofit/>
          </a:bodyPr>
          <a:lstStyle/>
          <a:p>
            <a:r>
              <a:rPr lang="en-US" dirty="0"/>
              <a:t>PowerPoint Title</a:t>
            </a:r>
          </a:p>
        </p:txBody>
      </p:sp>
      <p:pic>
        <p:nvPicPr>
          <p:cNvPr id="6" name="Picture 5">
            <a:extLst>
              <a:ext uri="{FF2B5EF4-FFF2-40B4-BE49-F238E27FC236}">
                <a16:creationId xmlns:a16="http://schemas.microsoft.com/office/drawing/2014/main" id="{2CCD0D13-D247-54FD-3A40-F74F1A92FC75}"/>
              </a:ext>
            </a:extLst>
          </p:cNvPr>
          <p:cNvPicPr>
            <a:picLocks noChangeAspect="1"/>
          </p:cNvPicPr>
          <p:nvPr userDrawn="1"/>
        </p:nvPicPr>
        <p:blipFill>
          <a:blip r:embed="rId2"/>
          <a:srcRect/>
          <a:stretch/>
        </p:blipFill>
        <p:spPr>
          <a:xfrm>
            <a:off x="4800600" y="457200"/>
            <a:ext cx="3886199" cy="685800"/>
          </a:xfrm>
          <a:prstGeom prst="rect">
            <a:avLst/>
          </a:prstGeom>
        </p:spPr>
      </p:pic>
    </p:spTree>
    <p:extLst>
      <p:ext uri="{BB962C8B-B14F-4D97-AF65-F5344CB8AC3E}">
        <p14:creationId xmlns:p14="http://schemas.microsoft.com/office/powerpoint/2010/main" val="725060660"/>
      </p:ext>
    </p:extLst>
  </p:cSld>
  <p:clrMapOvr>
    <a:masterClrMapping/>
  </p:clrMapOvr>
  <p:extLst>
    <p:ext uri="{DCECCB84-F9BA-43D5-87BE-67443E8EF086}">
      <p15:sldGuideLst xmlns:p15="http://schemas.microsoft.com/office/powerpoint/2012/main">
        <p15:guide id="1" pos="210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0709F96-4E5B-B4FB-9B15-003C0B33EAEC}"/>
              </a:ext>
            </a:extLst>
          </p:cNvPr>
          <p:cNvSpPr>
            <a:spLocks noGrp="1"/>
          </p:cNvSpPr>
          <p:nvPr>
            <p:ph type="title" hasCustomPrompt="1"/>
          </p:nvPr>
        </p:nvSpPr>
        <p:spPr>
          <a:xfrm>
            <a:off x="457200" y="457200"/>
            <a:ext cx="8229600" cy="914400"/>
          </a:xfrm>
          <a:prstGeom prst="rect">
            <a:avLst/>
          </a:prstGeom>
        </p:spPr>
        <p:txBody>
          <a:bodyPr lIns="0" tIns="0" rIns="0" bIns="0">
            <a:normAutofit/>
          </a:bodyPr>
          <a:lstStyle>
            <a:lvl1pPr>
              <a:defRPr sz="3600" b="1">
                <a:solidFill>
                  <a:schemeClr val="accent1"/>
                </a:solidFill>
              </a:defRPr>
            </a:lvl1pPr>
          </a:lstStyle>
          <a:p>
            <a:r>
              <a:rPr lang="en-US" dirty="0"/>
              <a:t>Agenda Title</a:t>
            </a:r>
          </a:p>
        </p:txBody>
      </p:sp>
      <p:sp>
        <p:nvSpPr>
          <p:cNvPr id="12" name="Content Placeholder 2">
            <a:extLst>
              <a:ext uri="{FF2B5EF4-FFF2-40B4-BE49-F238E27FC236}">
                <a16:creationId xmlns:a16="http://schemas.microsoft.com/office/drawing/2014/main" id="{F22947DC-DDD6-DA92-2DA4-8CF36F67EDE1}"/>
              </a:ext>
            </a:extLst>
          </p:cNvPr>
          <p:cNvSpPr>
            <a:spLocks noGrp="1"/>
          </p:cNvSpPr>
          <p:nvPr>
            <p:ph type="body" idx="1" hasCustomPrompt="1"/>
          </p:nvPr>
        </p:nvSpPr>
        <p:spPr>
          <a:xfrm>
            <a:off x="457200" y="1600200"/>
            <a:ext cx="3886188" cy="457200"/>
          </a:xfrm>
          <a:prstGeom prst="rect">
            <a:avLst/>
          </a:prstGeom>
        </p:spPr>
        <p:txBody>
          <a:bodyPr vert="horz" lIns="0" tIns="0" rIns="0" bIns="0" rtlCol="0" anchor="t" anchorCtr="0">
            <a:normAutofit/>
          </a:bodyPr>
          <a:lstStyle>
            <a:lvl1pPr marL="0" indent="0">
              <a:spcBef>
                <a:spcPts val="0"/>
              </a:spcBef>
              <a:buNone/>
              <a:defRPr sz="2250" b="1">
                <a:solidFill>
                  <a:schemeClr val="accent1"/>
                </a:solidFill>
                <a:latin typeface="+mj-lt"/>
              </a:defRPr>
            </a:lvl1pPr>
          </a:lstStyle>
          <a:p>
            <a:r>
              <a:rPr lang="en-US" dirty="0"/>
              <a:t>Agenda 1</a:t>
            </a:r>
          </a:p>
        </p:txBody>
      </p:sp>
      <p:sp>
        <p:nvSpPr>
          <p:cNvPr id="26" name="Content Placeholder 3">
            <a:extLst>
              <a:ext uri="{FF2B5EF4-FFF2-40B4-BE49-F238E27FC236}">
                <a16:creationId xmlns:a16="http://schemas.microsoft.com/office/drawing/2014/main" id="{DCCD28C7-BA8F-FFCF-6237-5A2C78ABE14E}"/>
              </a:ext>
            </a:extLst>
          </p:cNvPr>
          <p:cNvSpPr>
            <a:spLocks noGrp="1"/>
          </p:cNvSpPr>
          <p:nvPr>
            <p:ph sz="half" idx="24" hasCustomPrompt="1"/>
          </p:nvPr>
        </p:nvSpPr>
        <p:spPr>
          <a:xfrm>
            <a:off x="457200" y="2057400"/>
            <a:ext cx="3886200" cy="1600200"/>
          </a:xfrm>
          <a:prstGeom prst="rect">
            <a:avLst/>
          </a:prstGeom>
        </p:spPr>
        <p:txBody>
          <a:bodyPr lIns="0" tIns="0" rIns="0" bIns="0">
            <a:normAutofit/>
          </a:bodyPr>
          <a:lstStyle>
            <a:lvl1pPr>
              <a:defRPr sz="1800"/>
            </a:lvl1pPr>
            <a:lvl2pPr>
              <a:defRPr sz="1500"/>
            </a:lvl2pPr>
            <a:lvl3pPr>
              <a:defRPr sz="1350"/>
            </a:lvl3pPr>
            <a:lvl4pPr>
              <a:defRPr sz="1200"/>
            </a:lvl4pPr>
            <a:lvl5pPr>
              <a:defRPr sz="1200"/>
            </a:lvl5pPr>
          </a:lstStyle>
          <a:p>
            <a:pPr lvl="0"/>
            <a:r>
              <a:rPr lang="en-US" dirty="0"/>
              <a:t>Replace this text with media or information related to agenda 1.</a:t>
            </a:r>
          </a:p>
        </p:txBody>
      </p:sp>
      <p:sp>
        <p:nvSpPr>
          <p:cNvPr id="31" name="Content Placeholder 2">
            <a:extLst>
              <a:ext uri="{FF2B5EF4-FFF2-40B4-BE49-F238E27FC236}">
                <a16:creationId xmlns:a16="http://schemas.microsoft.com/office/drawing/2014/main" id="{1A8AC2E9-F752-32B7-9577-049EE9392AAF}"/>
              </a:ext>
            </a:extLst>
          </p:cNvPr>
          <p:cNvSpPr>
            <a:spLocks noGrp="1"/>
          </p:cNvSpPr>
          <p:nvPr>
            <p:ph type="body" idx="25" hasCustomPrompt="1"/>
          </p:nvPr>
        </p:nvSpPr>
        <p:spPr>
          <a:xfrm>
            <a:off x="4800600" y="1600200"/>
            <a:ext cx="3886200" cy="457200"/>
          </a:xfrm>
          <a:prstGeom prst="rect">
            <a:avLst/>
          </a:prstGeom>
        </p:spPr>
        <p:txBody>
          <a:bodyPr vert="horz" lIns="0" tIns="0" rIns="0" bIns="0" rtlCol="0" anchor="t" anchorCtr="0">
            <a:normAutofit/>
          </a:bodyPr>
          <a:lstStyle>
            <a:lvl1pPr marL="0" indent="0">
              <a:spcBef>
                <a:spcPts val="0"/>
              </a:spcBef>
              <a:buNone/>
              <a:defRPr sz="2250" b="1">
                <a:solidFill>
                  <a:schemeClr val="accent1"/>
                </a:solidFill>
                <a:latin typeface="+mj-lt"/>
              </a:defRPr>
            </a:lvl1pPr>
          </a:lstStyle>
          <a:p>
            <a:r>
              <a:rPr lang="en-US" dirty="0"/>
              <a:t>Agenda 2</a:t>
            </a:r>
          </a:p>
        </p:txBody>
      </p:sp>
      <p:sp>
        <p:nvSpPr>
          <p:cNvPr id="32" name="Content Placeholder 3">
            <a:extLst>
              <a:ext uri="{FF2B5EF4-FFF2-40B4-BE49-F238E27FC236}">
                <a16:creationId xmlns:a16="http://schemas.microsoft.com/office/drawing/2014/main" id="{4998E3C8-E7CF-BB69-62A9-9A16E6FE681C}"/>
              </a:ext>
            </a:extLst>
          </p:cNvPr>
          <p:cNvSpPr>
            <a:spLocks noGrp="1"/>
          </p:cNvSpPr>
          <p:nvPr>
            <p:ph sz="half" idx="26" hasCustomPrompt="1"/>
          </p:nvPr>
        </p:nvSpPr>
        <p:spPr>
          <a:xfrm>
            <a:off x="4800600" y="2057400"/>
            <a:ext cx="3886200" cy="1600200"/>
          </a:xfrm>
          <a:prstGeom prst="rect">
            <a:avLst/>
          </a:prstGeom>
        </p:spPr>
        <p:txBody>
          <a:bodyPr lIns="0" tIns="0" rIns="0" bIns="0">
            <a:normAutofit/>
          </a:bodyPr>
          <a:lstStyle>
            <a:lvl1pPr>
              <a:defRPr sz="1800"/>
            </a:lvl1pPr>
            <a:lvl2pPr>
              <a:defRPr sz="1500"/>
            </a:lvl2pPr>
            <a:lvl3pPr>
              <a:defRPr sz="1350"/>
            </a:lvl3pPr>
            <a:lvl4pPr>
              <a:defRPr sz="1200"/>
            </a:lvl4pPr>
            <a:lvl5pPr>
              <a:defRPr sz="1200"/>
            </a:lvl5pPr>
          </a:lstStyle>
          <a:p>
            <a:pPr lvl="0"/>
            <a:r>
              <a:rPr lang="en-US" dirty="0"/>
              <a:t>Replace this text with media or information related to agenda 2.</a:t>
            </a:r>
          </a:p>
        </p:txBody>
      </p:sp>
      <p:sp>
        <p:nvSpPr>
          <p:cNvPr id="37" name="Content Placeholder 2">
            <a:extLst>
              <a:ext uri="{FF2B5EF4-FFF2-40B4-BE49-F238E27FC236}">
                <a16:creationId xmlns:a16="http://schemas.microsoft.com/office/drawing/2014/main" id="{1DDC7C61-DF52-859C-5934-68F2649803E1}"/>
              </a:ext>
            </a:extLst>
          </p:cNvPr>
          <p:cNvSpPr>
            <a:spLocks noGrp="1"/>
          </p:cNvSpPr>
          <p:nvPr>
            <p:ph type="body" idx="27" hasCustomPrompt="1"/>
          </p:nvPr>
        </p:nvSpPr>
        <p:spPr>
          <a:xfrm>
            <a:off x="457200" y="3886200"/>
            <a:ext cx="3886200" cy="457200"/>
          </a:xfrm>
          <a:prstGeom prst="rect">
            <a:avLst/>
          </a:prstGeom>
        </p:spPr>
        <p:txBody>
          <a:bodyPr vert="horz" lIns="0" tIns="0" rIns="0" bIns="0" rtlCol="0" anchor="t" anchorCtr="0">
            <a:normAutofit/>
          </a:bodyPr>
          <a:lstStyle>
            <a:lvl1pPr marL="0" indent="0">
              <a:spcBef>
                <a:spcPts val="0"/>
              </a:spcBef>
              <a:buNone/>
              <a:defRPr sz="2250" b="1">
                <a:solidFill>
                  <a:schemeClr val="accent1"/>
                </a:solidFill>
                <a:latin typeface="+mj-lt"/>
              </a:defRPr>
            </a:lvl1pPr>
          </a:lstStyle>
          <a:p>
            <a:r>
              <a:rPr lang="en-US" dirty="0"/>
              <a:t>Agenda 3</a:t>
            </a:r>
          </a:p>
        </p:txBody>
      </p:sp>
      <p:sp>
        <p:nvSpPr>
          <p:cNvPr id="38" name="Content Placeholder 3">
            <a:extLst>
              <a:ext uri="{FF2B5EF4-FFF2-40B4-BE49-F238E27FC236}">
                <a16:creationId xmlns:a16="http://schemas.microsoft.com/office/drawing/2014/main" id="{1FC18F64-7778-6E8D-016C-214D9D046E13}"/>
              </a:ext>
            </a:extLst>
          </p:cNvPr>
          <p:cNvSpPr>
            <a:spLocks noGrp="1"/>
          </p:cNvSpPr>
          <p:nvPr>
            <p:ph sz="half" idx="28" hasCustomPrompt="1"/>
          </p:nvPr>
        </p:nvSpPr>
        <p:spPr>
          <a:xfrm>
            <a:off x="457200" y="4343400"/>
            <a:ext cx="3886200" cy="1600200"/>
          </a:xfrm>
          <a:prstGeom prst="rect">
            <a:avLst/>
          </a:prstGeom>
        </p:spPr>
        <p:txBody>
          <a:bodyPr lIns="0" tIns="0" rIns="0" bIns="0">
            <a:normAutofit/>
          </a:bodyPr>
          <a:lstStyle>
            <a:lvl1pPr>
              <a:defRPr sz="1800"/>
            </a:lvl1pPr>
            <a:lvl2pPr>
              <a:defRPr sz="1500"/>
            </a:lvl2pPr>
            <a:lvl3pPr>
              <a:defRPr sz="1350"/>
            </a:lvl3pPr>
            <a:lvl4pPr>
              <a:defRPr sz="1200"/>
            </a:lvl4pPr>
            <a:lvl5pPr>
              <a:defRPr sz="1200"/>
            </a:lvl5pPr>
          </a:lstStyle>
          <a:p>
            <a:pPr lvl="0"/>
            <a:r>
              <a:rPr lang="en-US" dirty="0"/>
              <a:t>Replace this text with media or information related to agenda 3.</a:t>
            </a:r>
          </a:p>
        </p:txBody>
      </p:sp>
      <p:sp>
        <p:nvSpPr>
          <p:cNvPr id="39" name="Content Placeholder 2">
            <a:extLst>
              <a:ext uri="{FF2B5EF4-FFF2-40B4-BE49-F238E27FC236}">
                <a16:creationId xmlns:a16="http://schemas.microsoft.com/office/drawing/2014/main" id="{16F29E73-B146-3D82-FF4B-485E43B24D43}"/>
              </a:ext>
            </a:extLst>
          </p:cNvPr>
          <p:cNvSpPr>
            <a:spLocks noGrp="1"/>
          </p:cNvSpPr>
          <p:nvPr>
            <p:ph type="body" idx="29" hasCustomPrompt="1"/>
          </p:nvPr>
        </p:nvSpPr>
        <p:spPr>
          <a:xfrm>
            <a:off x="4800600" y="3886200"/>
            <a:ext cx="3886200" cy="457200"/>
          </a:xfrm>
          <a:prstGeom prst="rect">
            <a:avLst/>
          </a:prstGeom>
        </p:spPr>
        <p:txBody>
          <a:bodyPr vert="horz" lIns="0" tIns="0" rIns="0" bIns="0" rtlCol="0" anchor="t" anchorCtr="0">
            <a:normAutofit/>
          </a:bodyPr>
          <a:lstStyle>
            <a:lvl1pPr marL="0" indent="0">
              <a:spcBef>
                <a:spcPts val="0"/>
              </a:spcBef>
              <a:buNone/>
              <a:defRPr sz="2250" b="1">
                <a:solidFill>
                  <a:schemeClr val="accent1"/>
                </a:solidFill>
                <a:latin typeface="+mj-lt"/>
              </a:defRPr>
            </a:lvl1pPr>
          </a:lstStyle>
          <a:p>
            <a:r>
              <a:rPr lang="en-US" dirty="0"/>
              <a:t>Agenda 4</a:t>
            </a:r>
          </a:p>
        </p:txBody>
      </p:sp>
      <p:sp>
        <p:nvSpPr>
          <p:cNvPr id="40" name="Content Placeholder 3">
            <a:extLst>
              <a:ext uri="{FF2B5EF4-FFF2-40B4-BE49-F238E27FC236}">
                <a16:creationId xmlns:a16="http://schemas.microsoft.com/office/drawing/2014/main" id="{B7C117C9-8DC4-E191-4B6B-20BF55ADF746}"/>
              </a:ext>
            </a:extLst>
          </p:cNvPr>
          <p:cNvSpPr>
            <a:spLocks noGrp="1"/>
          </p:cNvSpPr>
          <p:nvPr>
            <p:ph sz="half" idx="30" hasCustomPrompt="1"/>
          </p:nvPr>
        </p:nvSpPr>
        <p:spPr>
          <a:xfrm>
            <a:off x="4800600" y="4343400"/>
            <a:ext cx="3886200" cy="1600200"/>
          </a:xfrm>
          <a:prstGeom prst="rect">
            <a:avLst/>
          </a:prstGeom>
        </p:spPr>
        <p:txBody>
          <a:bodyPr lIns="0" tIns="0" rIns="0" bIns="0">
            <a:normAutofit/>
          </a:bodyPr>
          <a:lstStyle>
            <a:lvl1pPr>
              <a:defRPr sz="1800"/>
            </a:lvl1pPr>
            <a:lvl2pPr>
              <a:defRPr sz="1500"/>
            </a:lvl2pPr>
            <a:lvl3pPr>
              <a:defRPr sz="1350"/>
            </a:lvl3pPr>
            <a:lvl4pPr>
              <a:defRPr sz="1200"/>
            </a:lvl4pPr>
            <a:lvl5pPr>
              <a:defRPr sz="1200"/>
            </a:lvl5pPr>
          </a:lstStyle>
          <a:p>
            <a:pPr lvl="0"/>
            <a:r>
              <a:rPr lang="en-US" dirty="0"/>
              <a:t>Replace this text with media or information related to agenda 4.</a:t>
            </a:r>
          </a:p>
        </p:txBody>
      </p:sp>
      <p:sp>
        <p:nvSpPr>
          <p:cNvPr id="2" name="Slide Number Placeholder 5">
            <a:extLst>
              <a:ext uri="{FF2B5EF4-FFF2-40B4-BE49-F238E27FC236}">
                <a16:creationId xmlns:a16="http://schemas.microsoft.com/office/drawing/2014/main" id="{CA8A1A33-B156-8D6F-94E8-F3B11349AA8B}"/>
              </a:ext>
            </a:extLst>
          </p:cNvPr>
          <p:cNvSpPr>
            <a:spLocks noGrp="1"/>
          </p:cNvSpPr>
          <p:nvPr>
            <p:ph type="sldNum" sz="quarter" idx="4"/>
          </p:nvPr>
        </p:nvSpPr>
        <p:spPr>
          <a:xfrm>
            <a:off x="7315200" y="6172200"/>
            <a:ext cx="1371600" cy="228600"/>
          </a:xfrm>
          <a:prstGeom prst="rect">
            <a:avLst/>
          </a:prstGeom>
        </p:spPr>
        <p:txBody>
          <a:bodyPr lIns="0" tIns="0" rIns="0" bIns="0" anchor="b" anchorCtr="0">
            <a:normAutofit/>
          </a:bodyPr>
          <a:lstStyle>
            <a:lvl1pPr algn="r">
              <a:defRPr/>
            </a:lvl1pPr>
          </a:lstStyle>
          <a:p>
            <a:fld id="{12CA5D25-C676-2D43-8602-729FF5E18332}" type="slidenum">
              <a:rPr lang="en-US" smtClean="0"/>
              <a:pPr/>
              <a:t>‹#›</a:t>
            </a:fld>
            <a:endParaRPr lang="en-US"/>
          </a:p>
        </p:txBody>
      </p:sp>
      <p:sp>
        <p:nvSpPr>
          <p:cNvPr id="4" name="Footer Placeholder 5">
            <a:extLst>
              <a:ext uri="{FF2B5EF4-FFF2-40B4-BE49-F238E27FC236}">
                <a16:creationId xmlns:a16="http://schemas.microsoft.com/office/drawing/2014/main" id="{75243309-FC05-43A2-92FF-D268EA8673C2}"/>
              </a:ext>
            </a:extLst>
          </p:cNvPr>
          <p:cNvSpPr>
            <a:spLocks noGrp="1"/>
          </p:cNvSpPr>
          <p:nvPr>
            <p:ph type="ftr" sz="quarter" idx="3"/>
          </p:nvPr>
        </p:nvSpPr>
        <p:spPr>
          <a:xfrm>
            <a:off x="3200400" y="6172200"/>
            <a:ext cx="2743200" cy="228600"/>
          </a:xfrm>
          <a:prstGeom prst="rect">
            <a:avLst/>
          </a:prstGeom>
        </p:spPr>
        <p:txBody>
          <a:bodyPr vert="horz" lIns="0" tIns="0" rIns="0" bIns="0" rtlCol="0" anchor="t" anchorCtr="0"/>
          <a:lstStyle>
            <a:lvl1pPr algn="l">
              <a:defRPr sz="1350">
                <a:solidFill>
                  <a:schemeClr val="tx1"/>
                </a:solidFill>
              </a:defRPr>
            </a:lvl1pPr>
          </a:lstStyle>
          <a:p>
            <a:endParaRPr lang="en-US" dirty="0"/>
          </a:p>
        </p:txBody>
      </p:sp>
    </p:spTree>
    <p:extLst>
      <p:ext uri="{BB962C8B-B14F-4D97-AF65-F5344CB8AC3E}">
        <p14:creationId xmlns:p14="http://schemas.microsoft.com/office/powerpoint/2010/main" val="153579083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media right">
    <p:bg>
      <p:bgPr>
        <a:blipFill dpi="0" rotWithShape="1">
          <a:blip r:embed="rId2">
            <a:alphaModFix amt="0"/>
            <a:lum/>
          </a:blip>
          <a:srcRect/>
          <a:tile tx="0" ty="0" sx="100000" sy="100000" flip="none" algn="tl"/>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2944842-11BD-3A47-3F9F-AC71933D651A}"/>
              </a:ext>
            </a:extLst>
          </p:cNvPr>
          <p:cNvSpPr>
            <a:spLocks noGrp="1"/>
          </p:cNvSpPr>
          <p:nvPr>
            <p:ph type="title" hasCustomPrompt="1"/>
          </p:nvPr>
        </p:nvSpPr>
        <p:spPr>
          <a:xfrm>
            <a:off x="457201" y="457200"/>
            <a:ext cx="3886198" cy="914400"/>
          </a:xfrm>
          <a:prstGeom prst="rect">
            <a:avLst/>
          </a:prstGeom>
        </p:spPr>
        <p:txBody>
          <a:bodyPr lIns="0" tIns="0" rIns="0" bIns="0">
            <a:noAutofit/>
          </a:bodyPr>
          <a:lstStyle>
            <a:lvl1pPr algn="just">
              <a:defRPr sz="2600" b="1">
                <a:solidFill>
                  <a:schemeClr val="accent1"/>
                </a:solidFill>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en-US" dirty="0"/>
              <a:t>Agenda Title:</a:t>
            </a:r>
            <a:br>
              <a:rPr lang="en-US" dirty="0"/>
            </a:br>
            <a:r>
              <a:rPr lang="en-US" dirty="0"/>
              <a:t>media right</a:t>
            </a:r>
          </a:p>
        </p:txBody>
      </p:sp>
      <p:sp>
        <p:nvSpPr>
          <p:cNvPr id="7" name="Content Placeholder 3">
            <a:extLst>
              <a:ext uri="{FF2B5EF4-FFF2-40B4-BE49-F238E27FC236}">
                <a16:creationId xmlns:a16="http://schemas.microsoft.com/office/drawing/2014/main" id="{0FAB4EB9-CAFF-5389-F4B3-2A91C414E46F}"/>
              </a:ext>
            </a:extLst>
          </p:cNvPr>
          <p:cNvSpPr>
            <a:spLocks noGrp="1"/>
          </p:cNvSpPr>
          <p:nvPr>
            <p:ph type="body" idx="1" hasCustomPrompt="1"/>
          </p:nvPr>
        </p:nvSpPr>
        <p:spPr>
          <a:xfrm>
            <a:off x="457195" y="1600200"/>
            <a:ext cx="1714503" cy="457200"/>
          </a:xfrm>
          <a:prstGeom prst="rect">
            <a:avLst/>
          </a:prstGeom>
        </p:spPr>
        <p:txBody>
          <a:bodyPr vert="horz" lIns="0" tIns="0" rIns="0" bIns="0" rtlCol="0" anchor="t" anchorCtr="0">
            <a:normAutofit/>
          </a:bodyPr>
          <a:lstStyle>
            <a:lvl1pPr marL="0" indent="0">
              <a:spcBef>
                <a:spcPts val="0"/>
              </a:spcBef>
              <a:buNone/>
              <a:defRPr sz="1800" b="1">
                <a:solidFill>
                  <a:schemeClr val="accent1"/>
                </a:solidFill>
                <a:latin typeface="+mj-lt"/>
              </a:defRPr>
            </a:lvl1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US" dirty="0"/>
              <a:t>Agenda 1</a:t>
            </a:r>
          </a:p>
        </p:txBody>
      </p:sp>
      <p:sp>
        <p:nvSpPr>
          <p:cNvPr id="32" name="Text Placeholder 2">
            <a:extLst>
              <a:ext uri="{FF2B5EF4-FFF2-40B4-BE49-F238E27FC236}">
                <a16:creationId xmlns:a16="http://schemas.microsoft.com/office/drawing/2014/main" id="{E9F1BEC5-218F-6B38-32FB-3538891321F3}"/>
              </a:ext>
            </a:extLst>
          </p:cNvPr>
          <p:cNvSpPr>
            <a:spLocks noGrp="1"/>
          </p:cNvSpPr>
          <p:nvPr>
            <p:ph idx="15" hasCustomPrompt="1"/>
          </p:nvPr>
        </p:nvSpPr>
        <p:spPr>
          <a:xfrm>
            <a:off x="457185" y="2053331"/>
            <a:ext cx="1714511" cy="1599138"/>
          </a:xfrm>
          <a:prstGeom prst="rect">
            <a:avLst/>
          </a:prstGeom>
        </p:spPr>
        <p:txBody>
          <a:bodyPr vert="horz" lIns="0" tIns="0" rIns="0" bIns="0" rtlCol="0">
            <a:noAutofit/>
          </a:bodyPr>
          <a:lstStyle>
            <a:lvl1pPr>
              <a:defRPr sz="1500"/>
            </a:lvl1pPr>
          </a:lstStyle>
          <a:p>
            <a:pPr lvl="0"/>
            <a:r>
              <a:rPr lang="en-US" dirty="0"/>
              <a:t>Replace this text with media or information related to Agenda 1.</a:t>
            </a:r>
          </a:p>
        </p:txBody>
      </p:sp>
      <p:sp>
        <p:nvSpPr>
          <p:cNvPr id="33" name="Content Placeholder 3">
            <a:extLst>
              <a:ext uri="{FF2B5EF4-FFF2-40B4-BE49-F238E27FC236}">
                <a16:creationId xmlns:a16="http://schemas.microsoft.com/office/drawing/2014/main" id="{DA8F7B01-867B-171C-8040-2C1A8F1347E7}"/>
              </a:ext>
            </a:extLst>
          </p:cNvPr>
          <p:cNvSpPr>
            <a:spLocks noGrp="1"/>
          </p:cNvSpPr>
          <p:nvPr>
            <p:ph type="body" idx="16" hasCustomPrompt="1"/>
          </p:nvPr>
        </p:nvSpPr>
        <p:spPr>
          <a:xfrm>
            <a:off x="2628880" y="1599138"/>
            <a:ext cx="1714510" cy="457200"/>
          </a:xfrm>
          <a:prstGeom prst="rect">
            <a:avLst/>
          </a:prstGeom>
        </p:spPr>
        <p:txBody>
          <a:bodyPr vert="horz" lIns="0" tIns="0" rIns="0" bIns="0" rtlCol="0" anchor="t" anchorCtr="0">
            <a:normAutofit/>
          </a:bodyPr>
          <a:lstStyle>
            <a:lvl1pPr marL="0" indent="0">
              <a:spcBef>
                <a:spcPts val="0"/>
              </a:spcBef>
              <a:buNone/>
              <a:defRPr sz="1800" b="1">
                <a:solidFill>
                  <a:schemeClr val="accent1"/>
                </a:solidFill>
                <a:latin typeface="+mj-lt"/>
              </a:defRPr>
            </a:lvl1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US" dirty="0"/>
              <a:t>Agenda 2</a:t>
            </a:r>
          </a:p>
        </p:txBody>
      </p:sp>
      <p:sp>
        <p:nvSpPr>
          <p:cNvPr id="34" name="Text Placeholder 2">
            <a:extLst>
              <a:ext uri="{FF2B5EF4-FFF2-40B4-BE49-F238E27FC236}">
                <a16:creationId xmlns:a16="http://schemas.microsoft.com/office/drawing/2014/main" id="{0231082E-F6E6-71F1-22EB-D3B8870483E8}"/>
              </a:ext>
            </a:extLst>
          </p:cNvPr>
          <p:cNvSpPr>
            <a:spLocks noGrp="1"/>
          </p:cNvSpPr>
          <p:nvPr>
            <p:ph idx="17" hasCustomPrompt="1"/>
          </p:nvPr>
        </p:nvSpPr>
        <p:spPr>
          <a:xfrm>
            <a:off x="2628870" y="2057400"/>
            <a:ext cx="1714504" cy="1599138"/>
          </a:xfrm>
          <a:prstGeom prst="rect">
            <a:avLst/>
          </a:prstGeom>
        </p:spPr>
        <p:txBody>
          <a:bodyPr vert="horz" lIns="0" tIns="0" rIns="0" bIns="0" rtlCol="0">
            <a:noAutofit/>
          </a:bodyPr>
          <a:lstStyle>
            <a:lvl1pPr>
              <a:defRPr sz="1500"/>
            </a:lvl1pPr>
          </a:lstStyle>
          <a:p>
            <a:pPr lvl="0"/>
            <a:r>
              <a:rPr lang="en-US" dirty="0"/>
              <a:t>Replace this text with media or information related to Agenda 2.</a:t>
            </a:r>
          </a:p>
        </p:txBody>
      </p:sp>
      <p:sp>
        <p:nvSpPr>
          <p:cNvPr id="35" name="Content Placeholder 3">
            <a:extLst>
              <a:ext uri="{FF2B5EF4-FFF2-40B4-BE49-F238E27FC236}">
                <a16:creationId xmlns:a16="http://schemas.microsoft.com/office/drawing/2014/main" id="{D516022E-2DFF-7D68-E7D0-31FE8CBB4A7B}"/>
              </a:ext>
            </a:extLst>
          </p:cNvPr>
          <p:cNvSpPr>
            <a:spLocks noGrp="1"/>
          </p:cNvSpPr>
          <p:nvPr>
            <p:ph type="body" idx="18" hasCustomPrompt="1"/>
          </p:nvPr>
        </p:nvSpPr>
        <p:spPr>
          <a:xfrm>
            <a:off x="457185" y="3886200"/>
            <a:ext cx="1714511" cy="457200"/>
          </a:xfrm>
          <a:prstGeom prst="rect">
            <a:avLst/>
          </a:prstGeom>
        </p:spPr>
        <p:txBody>
          <a:bodyPr vert="horz" lIns="0" tIns="0" rIns="0" bIns="0" rtlCol="0" anchor="t" anchorCtr="0">
            <a:normAutofit/>
          </a:bodyPr>
          <a:lstStyle>
            <a:lvl1pPr marL="0" indent="0">
              <a:spcBef>
                <a:spcPts val="0"/>
              </a:spcBef>
              <a:buNone/>
              <a:defRPr sz="1800" b="1">
                <a:solidFill>
                  <a:schemeClr val="accent1"/>
                </a:solidFill>
                <a:latin typeface="+mj-lt"/>
              </a:defRPr>
            </a:lvl1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US" dirty="0"/>
              <a:t>Agenda 3</a:t>
            </a:r>
          </a:p>
        </p:txBody>
      </p:sp>
      <p:sp>
        <p:nvSpPr>
          <p:cNvPr id="36" name="Text Placeholder 2">
            <a:extLst>
              <a:ext uri="{FF2B5EF4-FFF2-40B4-BE49-F238E27FC236}">
                <a16:creationId xmlns:a16="http://schemas.microsoft.com/office/drawing/2014/main" id="{B5A3A30E-E47F-1B66-53C6-4535F2BDD372}"/>
              </a:ext>
            </a:extLst>
          </p:cNvPr>
          <p:cNvSpPr>
            <a:spLocks noGrp="1"/>
          </p:cNvSpPr>
          <p:nvPr>
            <p:ph idx="19" hasCustomPrompt="1"/>
          </p:nvPr>
        </p:nvSpPr>
        <p:spPr>
          <a:xfrm>
            <a:off x="457176" y="4343400"/>
            <a:ext cx="1714511" cy="1600200"/>
          </a:xfrm>
          <a:prstGeom prst="rect">
            <a:avLst/>
          </a:prstGeom>
        </p:spPr>
        <p:txBody>
          <a:bodyPr vert="horz" lIns="0" tIns="0" rIns="0" bIns="0" rtlCol="0">
            <a:noAutofit/>
          </a:bodyPr>
          <a:lstStyle>
            <a:lvl1pPr>
              <a:defRPr sz="1500"/>
            </a:lvl1pPr>
          </a:lstStyle>
          <a:p>
            <a:pPr lvl="0"/>
            <a:r>
              <a:rPr lang="en-US" dirty="0"/>
              <a:t>Replace this text with media or information related to Agenda 3.</a:t>
            </a:r>
          </a:p>
        </p:txBody>
      </p:sp>
      <p:sp>
        <p:nvSpPr>
          <p:cNvPr id="37" name="Content Placeholder 3">
            <a:extLst>
              <a:ext uri="{FF2B5EF4-FFF2-40B4-BE49-F238E27FC236}">
                <a16:creationId xmlns:a16="http://schemas.microsoft.com/office/drawing/2014/main" id="{A24C862E-7D65-FBD6-EF88-FFC3470A2E3E}"/>
              </a:ext>
            </a:extLst>
          </p:cNvPr>
          <p:cNvSpPr>
            <a:spLocks noGrp="1"/>
          </p:cNvSpPr>
          <p:nvPr>
            <p:ph type="body" idx="20" hasCustomPrompt="1"/>
          </p:nvPr>
        </p:nvSpPr>
        <p:spPr>
          <a:xfrm>
            <a:off x="2628863" y="3886200"/>
            <a:ext cx="1714511" cy="457200"/>
          </a:xfrm>
          <a:prstGeom prst="rect">
            <a:avLst/>
          </a:prstGeom>
        </p:spPr>
        <p:txBody>
          <a:bodyPr vert="horz" lIns="0" tIns="0" rIns="0" bIns="0" rtlCol="0" anchor="t" anchorCtr="0">
            <a:normAutofit/>
          </a:bodyPr>
          <a:lstStyle>
            <a:lvl1pPr marL="0" indent="0">
              <a:spcBef>
                <a:spcPts val="0"/>
              </a:spcBef>
              <a:buNone/>
              <a:defRPr sz="1800" b="1">
                <a:solidFill>
                  <a:schemeClr val="accent1"/>
                </a:solidFill>
                <a:latin typeface="+mj-lt"/>
              </a:defRPr>
            </a:lvl1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US" dirty="0"/>
              <a:t>Agenda 4</a:t>
            </a:r>
          </a:p>
        </p:txBody>
      </p:sp>
      <p:sp>
        <p:nvSpPr>
          <p:cNvPr id="38" name="Text Placeholder 2">
            <a:extLst>
              <a:ext uri="{FF2B5EF4-FFF2-40B4-BE49-F238E27FC236}">
                <a16:creationId xmlns:a16="http://schemas.microsoft.com/office/drawing/2014/main" id="{9FEB09BC-51CC-D319-7BC6-C294F0F34CF7}"/>
              </a:ext>
            </a:extLst>
          </p:cNvPr>
          <p:cNvSpPr>
            <a:spLocks noGrp="1"/>
          </p:cNvSpPr>
          <p:nvPr>
            <p:ph idx="21" hasCustomPrompt="1"/>
          </p:nvPr>
        </p:nvSpPr>
        <p:spPr>
          <a:xfrm>
            <a:off x="2628863" y="4343400"/>
            <a:ext cx="1714511" cy="1599138"/>
          </a:xfrm>
          <a:prstGeom prst="rect">
            <a:avLst/>
          </a:prstGeom>
        </p:spPr>
        <p:txBody>
          <a:bodyPr vert="horz" lIns="0" tIns="0" rIns="0" bIns="0" rtlCol="0">
            <a:noAutofit/>
          </a:bodyPr>
          <a:lstStyle>
            <a:lvl1pPr>
              <a:defRPr sz="1500"/>
            </a:lvl1pPr>
          </a:lstStyle>
          <a:p>
            <a:pPr lvl="0"/>
            <a:r>
              <a:rPr lang="en-US" dirty="0"/>
              <a:t>Replace this text with media or information related to Agenda 4.</a:t>
            </a:r>
          </a:p>
        </p:txBody>
      </p:sp>
      <p:sp>
        <p:nvSpPr>
          <p:cNvPr id="23" name="Slide Number Placeholder 5">
            <a:extLst>
              <a:ext uri="{FF2B5EF4-FFF2-40B4-BE49-F238E27FC236}">
                <a16:creationId xmlns:a16="http://schemas.microsoft.com/office/drawing/2014/main" id="{32CB95C2-2408-832A-E489-41149AC3769E}"/>
              </a:ext>
            </a:extLst>
          </p:cNvPr>
          <p:cNvSpPr>
            <a:spLocks noGrp="1"/>
          </p:cNvSpPr>
          <p:nvPr>
            <p:ph type="sldNum" sz="quarter" idx="4"/>
          </p:nvPr>
        </p:nvSpPr>
        <p:spPr>
          <a:xfrm>
            <a:off x="7315200" y="6172200"/>
            <a:ext cx="1371600" cy="228600"/>
          </a:xfrm>
          <a:prstGeom prst="rect">
            <a:avLst/>
          </a:prstGeom>
        </p:spPr>
        <p:txBody>
          <a:bodyPr lIns="0" tIns="0" rIns="0" bIns="0" anchor="b" anchorCtr="0">
            <a:normAutofit/>
          </a:bodyPr>
          <a:lstStyle>
            <a:lvl1pPr algn="r">
              <a:defRPr/>
            </a:lvl1pPr>
          </a:lstStyle>
          <a:p>
            <a:fld id="{12CA5D25-C676-2D43-8602-729FF5E18332}" type="slidenum">
              <a:rPr lang="en-US" smtClean="0"/>
              <a:pPr/>
              <a:t>‹#›</a:t>
            </a:fld>
            <a:endParaRPr lang="en-US"/>
          </a:p>
        </p:txBody>
      </p:sp>
      <p:sp>
        <p:nvSpPr>
          <p:cNvPr id="24" name="Footer Placeholder 5">
            <a:extLst>
              <a:ext uri="{FF2B5EF4-FFF2-40B4-BE49-F238E27FC236}">
                <a16:creationId xmlns:a16="http://schemas.microsoft.com/office/drawing/2014/main" id="{D6D6F4B7-C8DD-9ECF-FEBE-310A19E93448}"/>
              </a:ext>
            </a:extLst>
          </p:cNvPr>
          <p:cNvSpPr>
            <a:spLocks noGrp="1"/>
          </p:cNvSpPr>
          <p:nvPr>
            <p:ph type="ftr" sz="quarter" idx="3"/>
          </p:nvPr>
        </p:nvSpPr>
        <p:spPr>
          <a:xfrm>
            <a:off x="3200400" y="6172200"/>
            <a:ext cx="2743200" cy="228600"/>
          </a:xfrm>
          <a:prstGeom prst="rect">
            <a:avLst/>
          </a:prstGeom>
        </p:spPr>
        <p:txBody>
          <a:bodyPr vert="horz" lIns="0" tIns="0" rIns="0" bIns="0" rtlCol="0" anchor="t" anchorCtr="0"/>
          <a:lstStyle>
            <a:lvl1pPr algn="l">
              <a:defRPr sz="1350">
                <a:solidFill>
                  <a:schemeClr val="tx1"/>
                </a:solidFill>
              </a:defRPr>
            </a:lvl1pPr>
          </a:lstStyle>
          <a:p>
            <a:endParaRPr lang="en-US" dirty="0"/>
          </a:p>
        </p:txBody>
      </p:sp>
    </p:spTree>
    <p:extLst>
      <p:ext uri="{BB962C8B-B14F-4D97-AF65-F5344CB8AC3E}">
        <p14:creationId xmlns:p14="http://schemas.microsoft.com/office/powerpoint/2010/main" val="251382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media left">
    <p:bg>
      <p:bgPr>
        <a:blipFill dpi="0" rotWithShape="1">
          <a:blip r:embed="rId2">
            <a:alphaModFix amt="0"/>
            <a:lum/>
          </a:blip>
          <a:srcRect/>
          <a:tile tx="0" ty="0" sx="100000" sy="100000" flip="none" algn="tl"/>
        </a:blipFill>
        <a:effectLst/>
      </p:bgPr>
    </p:bg>
    <p:spTree>
      <p:nvGrpSpPr>
        <p:cNvPr id="1" name=""/>
        <p:cNvGrpSpPr/>
        <p:nvPr/>
      </p:nvGrpSpPr>
      <p:grpSpPr>
        <a:xfrm>
          <a:off x="0" y="0"/>
          <a:ext cx="0" cy="0"/>
          <a:chOff x="0" y="0"/>
          <a:chExt cx="0" cy="0"/>
        </a:xfrm>
      </p:grpSpPr>
      <p:sp>
        <p:nvSpPr>
          <p:cNvPr id="30" name="Slide Number Placeholder 5">
            <a:extLst>
              <a:ext uri="{FF2B5EF4-FFF2-40B4-BE49-F238E27FC236}">
                <a16:creationId xmlns:a16="http://schemas.microsoft.com/office/drawing/2014/main" id="{D2E37CD7-1513-7635-4F41-51E98D9847D9}"/>
              </a:ext>
            </a:extLst>
          </p:cNvPr>
          <p:cNvSpPr>
            <a:spLocks noGrp="1"/>
          </p:cNvSpPr>
          <p:nvPr>
            <p:ph type="sldNum" sz="quarter" idx="4"/>
          </p:nvPr>
        </p:nvSpPr>
        <p:spPr>
          <a:xfrm>
            <a:off x="7315200" y="6172200"/>
            <a:ext cx="1371600" cy="228600"/>
          </a:xfrm>
          <a:prstGeom prst="rect">
            <a:avLst/>
          </a:prstGeom>
        </p:spPr>
        <p:txBody>
          <a:bodyPr lIns="0" tIns="0" rIns="0" bIns="0" anchor="b" anchorCtr="0">
            <a:normAutofit/>
          </a:bodyPr>
          <a:lstStyle>
            <a:lvl1pPr algn="r">
              <a:defRPr/>
            </a:lvl1pPr>
          </a:lstStyle>
          <a:p>
            <a:fld id="{12CA5D25-C676-2D43-8602-729FF5E18332}" type="slidenum">
              <a:rPr lang="en-US" smtClean="0"/>
              <a:pPr/>
              <a:t>‹#›</a:t>
            </a:fld>
            <a:endParaRPr lang="en-US"/>
          </a:p>
        </p:txBody>
      </p:sp>
      <p:sp>
        <p:nvSpPr>
          <p:cNvPr id="31" name="Footer Placeholder 5">
            <a:extLst>
              <a:ext uri="{FF2B5EF4-FFF2-40B4-BE49-F238E27FC236}">
                <a16:creationId xmlns:a16="http://schemas.microsoft.com/office/drawing/2014/main" id="{5CEEAFFA-5C36-D343-1DF7-D9BABC3BCC43}"/>
              </a:ext>
            </a:extLst>
          </p:cNvPr>
          <p:cNvSpPr>
            <a:spLocks noGrp="1"/>
          </p:cNvSpPr>
          <p:nvPr>
            <p:ph type="ftr" sz="quarter" idx="3"/>
          </p:nvPr>
        </p:nvSpPr>
        <p:spPr>
          <a:xfrm>
            <a:off x="3200400" y="6172200"/>
            <a:ext cx="2743200" cy="228600"/>
          </a:xfrm>
          <a:prstGeom prst="rect">
            <a:avLst/>
          </a:prstGeom>
        </p:spPr>
        <p:txBody>
          <a:bodyPr vert="horz" lIns="0" tIns="0" rIns="0" bIns="0" rtlCol="0" anchor="t" anchorCtr="0"/>
          <a:lstStyle>
            <a:lvl1pPr algn="l">
              <a:defRPr sz="1350">
                <a:solidFill>
                  <a:schemeClr val="tx1"/>
                </a:solidFill>
              </a:defRPr>
            </a:lvl1pPr>
          </a:lstStyle>
          <a:p>
            <a:endParaRPr lang="en-US" dirty="0"/>
          </a:p>
        </p:txBody>
      </p:sp>
      <p:sp>
        <p:nvSpPr>
          <p:cNvPr id="41" name="Content Placeholder 3">
            <a:extLst>
              <a:ext uri="{FF2B5EF4-FFF2-40B4-BE49-F238E27FC236}">
                <a16:creationId xmlns:a16="http://schemas.microsoft.com/office/drawing/2014/main" id="{AB7251C2-2533-08FD-566A-06E5CE5E377B}"/>
              </a:ext>
            </a:extLst>
          </p:cNvPr>
          <p:cNvSpPr>
            <a:spLocks noGrp="1"/>
          </p:cNvSpPr>
          <p:nvPr>
            <p:ph type="body" idx="22" hasCustomPrompt="1"/>
          </p:nvPr>
        </p:nvSpPr>
        <p:spPr>
          <a:xfrm>
            <a:off x="4800535" y="1600200"/>
            <a:ext cx="1714503" cy="457200"/>
          </a:xfrm>
          <a:prstGeom prst="rect">
            <a:avLst/>
          </a:prstGeom>
        </p:spPr>
        <p:txBody>
          <a:bodyPr vert="horz" lIns="0" tIns="0" rIns="0" bIns="0" rtlCol="0" anchor="t" anchorCtr="0">
            <a:normAutofit/>
          </a:bodyPr>
          <a:lstStyle>
            <a:lvl1pPr marL="0" indent="0">
              <a:spcBef>
                <a:spcPts val="0"/>
              </a:spcBef>
              <a:buNone/>
              <a:defRPr sz="1800" b="1">
                <a:solidFill>
                  <a:schemeClr val="accent1"/>
                </a:solidFill>
                <a:latin typeface="+mj-lt"/>
              </a:defRPr>
            </a:lvl1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US" dirty="0"/>
              <a:t>Agenda 1</a:t>
            </a:r>
          </a:p>
        </p:txBody>
      </p:sp>
      <p:sp>
        <p:nvSpPr>
          <p:cNvPr id="42" name="Text Placeholder 2">
            <a:extLst>
              <a:ext uri="{FF2B5EF4-FFF2-40B4-BE49-F238E27FC236}">
                <a16:creationId xmlns:a16="http://schemas.microsoft.com/office/drawing/2014/main" id="{FD87F3E2-F37E-BFD3-18E9-6E643C195ACA}"/>
              </a:ext>
            </a:extLst>
          </p:cNvPr>
          <p:cNvSpPr>
            <a:spLocks noGrp="1"/>
          </p:cNvSpPr>
          <p:nvPr>
            <p:ph idx="23" hasCustomPrompt="1"/>
          </p:nvPr>
        </p:nvSpPr>
        <p:spPr>
          <a:xfrm>
            <a:off x="4800525" y="2053331"/>
            <a:ext cx="1714511" cy="1599138"/>
          </a:xfrm>
          <a:prstGeom prst="rect">
            <a:avLst/>
          </a:prstGeom>
        </p:spPr>
        <p:txBody>
          <a:bodyPr vert="horz" lIns="0" tIns="0" rIns="0" bIns="0" rtlCol="0">
            <a:noAutofit/>
          </a:bodyPr>
          <a:lstStyle>
            <a:lvl1pPr>
              <a:defRPr sz="1500"/>
            </a:lvl1pPr>
          </a:lstStyle>
          <a:p>
            <a:pPr lvl="0"/>
            <a:r>
              <a:rPr lang="en-US" dirty="0"/>
              <a:t>Replace this text with media or information related to Agenda 1.</a:t>
            </a:r>
          </a:p>
        </p:txBody>
      </p:sp>
      <p:sp>
        <p:nvSpPr>
          <p:cNvPr id="43" name="Content Placeholder 3">
            <a:extLst>
              <a:ext uri="{FF2B5EF4-FFF2-40B4-BE49-F238E27FC236}">
                <a16:creationId xmlns:a16="http://schemas.microsoft.com/office/drawing/2014/main" id="{9952B1AA-6BE4-EF6E-8F7A-308B5A081CE5}"/>
              </a:ext>
            </a:extLst>
          </p:cNvPr>
          <p:cNvSpPr>
            <a:spLocks noGrp="1"/>
          </p:cNvSpPr>
          <p:nvPr>
            <p:ph type="body" idx="24" hasCustomPrompt="1"/>
          </p:nvPr>
        </p:nvSpPr>
        <p:spPr>
          <a:xfrm>
            <a:off x="6972220" y="1599138"/>
            <a:ext cx="1714510" cy="457200"/>
          </a:xfrm>
          <a:prstGeom prst="rect">
            <a:avLst/>
          </a:prstGeom>
        </p:spPr>
        <p:txBody>
          <a:bodyPr vert="horz" lIns="0" tIns="0" rIns="0" bIns="0" rtlCol="0" anchor="t" anchorCtr="0">
            <a:normAutofit/>
          </a:bodyPr>
          <a:lstStyle>
            <a:lvl1pPr marL="0" indent="0">
              <a:spcBef>
                <a:spcPts val="0"/>
              </a:spcBef>
              <a:buNone/>
              <a:defRPr sz="1800" b="1">
                <a:solidFill>
                  <a:schemeClr val="accent1"/>
                </a:solidFill>
                <a:latin typeface="+mj-lt"/>
              </a:defRPr>
            </a:lvl1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US" dirty="0"/>
              <a:t>Agenda 2</a:t>
            </a:r>
          </a:p>
        </p:txBody>
      </p:sp>
      <p:sp>
        <p:nvSpPr>
          <p:cNvPr id="44" name="Text Placeholder 2">
            <a:extLst>
              <a:ext uri="{FF2B5EF4-FFF2-40B4-BE49-F238E27FC236}">
                <a16:creationId xmlns:a16="http://schemas.microsoft.com/office/drawing/2014/main" id="{7333899C-B09D-9DAD-B40E-694015AF52AB}"/>
              </a:ext>
            </a:extLst>
          </p:cNvPr>
          <p:cNvSpPr>
            <a:spLocks noGrp="1"/>
          </p:cNvSpPr>
          <p:nvPr>
            <p:ph idx="25" hasCustomPrompt="1"/>
          </p:nvPr>
        </p:nvSpPr>
        <p:spPr>
          <a:xfrm>
            <a:off x="6972210" y="2057400"/>
            <a:ext cx="1714504" cy="1599138"/>
          </a:xfrm>
          <a:prstGeom prst="rect">
            <a:avLst/>
          </a:prstGeom>
        </p:spPr>
        <p:txBody>
          <a:bodyPr vert="horz" lIns="0" tIns="0" rIns="0" bIns="0" rtlCol="0">
            <a:noAutofit/>
          </a:bodyPr>
          <a:lstStyle>
            <a:lvl1pPr>
              <a:defRPr sz="1500"/>
            </a:lvl1pPr>
          </a:lstStyle>
          <a:p>
            <a:pPr lvl="0"/>
            <a:r>
              <a:rPr lang="en-US" dirty="0"/>
              <a:t>Replace this text with media or information related to Agenda 2.</a:t>
            </a:r>
          </a:p>
        </p:txBody>
      </p:sp>
      <p:sp>
        <p:nvSpPr>
          <p:cNvPr id="45" name="Content Placeholder 3">
            <a:extLst>
              <a:ext uri="{FF2B5EF4-FFF2-40B4-BE49-F238E27FC236}">
                <a16:creationId xmlns:a16="http://schemas.microsoft.com/office/drawing/2014/main" id="{DFA401ED-EB0F-7AF7-B78E-0D67148DB424}"/>
              </a:ext>
            </a:extLst>
          </p:cNvPr>
          <p:cNvSpPr>
            <a:spLocks noGrp="1"/>
          </p:cNvSpPr>
          <p:nvPr>
            <p:ph type="body" idx="26" hasCustomPrompt="1"/>
          </p:nvPr>
        </p:nvSpPr>
        <p:spPr>
          <a:xfrm>
            <a:off x="4800525" y="3886200"/>
            <a:ext cx="1714511" cy="457200"/>
          </a:xfrm>
          <a:prstGeom prst="rect">
            <a:avLst/>
          </a:prstGeom>
        </p:spPr>
        <p:txBody>
          <a:bodyPr vert="horz" lIns="0" tIns="0" rIns="0" bIns="0" rtlCol="0" anchor="t" anchorCtr="0">
            <a:normAutofit/>
          </a:bodyPr>
          <a:lstStyle>
            <a:lvl1pPr marL="0" indent="0">
              <a:spcBef>
                <a:spcPts val="0"/>
              </a:spcBef>
              <a:buNone/>
              <a:defRPr sz="1800" b="1">
                <a:solidFill>
                  <a:schemeClr val="accent1"/>
                </a:solidFill>
                <a:latin typeface="+mj-lt"/>
              </a:defRPr>
            </a:lvl1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US" dirty="0"/>
              <a:t>Agenda 3</a:t>
            </a:r>
          </a:p>
        </p:txBody>
      </p:sp>
      <p:sp>
        <p:nvSpPr>
          <p:cNvPr id="46" name="Text Placeholder 2">
            <a:extLst>
              <a:ext uri="{FF2B5EF4-FFF2-40B4-BE49-F238E27FC236}">
                <a16:creationId xmlns:a16="http://schemas.microsoft.com/office/drawing/2014/main" id="{3ED9FFAF-9E62-0231-BB03-1972586764E7}"/>
              </a:ext>
            </a:extLst>
          </p:cNvPr>
          <p:cNvSpPr>
            <a:spLocks noGrp="1"/>
          </p:cNvSpPr>
          <p:nvPr>
            <p:ph idx="27" hasCustomPrompt="1"/>
          </p:nvPr>
        </p:nvSpPr>
        <p:spPr>
          <a:xfrm>
            <a:off x="4800516" y="4343400"/>
            <a:ext cx="1714511" cy="1600200"/>
          </a:xfrm>
          <a:prstGeom prst="rect">
            <a:avLst/>
          </a:prstGeom>
        </p:spPr>
        <p:txBody>
          <a:bodyPr vert="horz" lIns="0" tIns="0" rIns="0" bIns="0" rtlCol="0">
            <a:noAutofit/>
          </a:bodyPr>
          <a:lstStyle>
            <a:lvl1pPr>
              <a:defRPr sz="1500"/>
            </a:lvl1pPr>
          </a:lstStyle>
          <a:p>
            <a:pPr lvl="0"/>
            <a:r>
              <a:rPr lang="en-US" dirty="0"/>
              <a:t>Replace this text with media or information related to Agenda 3.</a:t>
            </a:r>
          </a:p>
        </p:txBody>
      </p:sp>
      <p:sp>
        <p:nvSpPr>
          <p:cNvPr id="47" name="Content Placeholder 3">
            <a:extLst>
              <a:ext uri="{FF2B5EF4-FFF2-40B4-BE49-F238E27FC236}">
                <a16:creationId xmlns:a16="http://schemas.microsoft.com/office/drawing/2014/main" id="{DF8BE30F-4A92-7895-A20C-DE9B84ABDC81}"/>
              </a:ext>
            </a:extLst>
          </p:cNvPr>
          <p:cNvSpPr>
            <a:spLocks noGrp="1"/>
          </p:cNvSpPr>
          <p:nvPr>
            <p:ph type="body" idx="28" hasCustomPrompt="1"/>
          </p:nvPr>
        </p:nvSpPr>
        <p:spPr>
          <a:xfrm>
            <a:off x="6972203" y="3886200"/>
            <a:ext cx="1714511" cy="457200"/>
          </a:xfrm>
          <a:prstGeom prst="rect">
            <a:avLst/>
          </a:prstGeom>
        </p:spPr>
        <p:txBody>
          <a:bodyPr vert="horz" lIns="0" tIns="0" rIns="0" bIns="0" rtlCol="0" anchor="t" anchorCtr="0">
            <a:normAutofit/>
          </a:bodyPr>
          <a:lstStyle>
            <a:lvl1pPr marL="0" indent="0">
              <a:spcBef>
                <a:spcPts val="0"/>
              </a:spcBef>
              <a:buNone/>
              <a:defRPr sz="1800" b="1">
                <a:solidFill>
                  <a:schemeClr val="accent1"/>
                </a:solidFill>
                <a:latin typeface="+mj-lt"/>
              </a:defRPr>
            </a:lvl1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US" dirty="0"/>
              <a:t>Agenda 4</a:t>
            </a:r>
          </a:p>
        </p:txBody>
      </p:sp>
      <p:sp>
        <p:nvSpPr>
          <p:cNvPr id="48" name="Text Placeholder 2">
            <a:extLst>
              <a:ext uri="{FF2B5EF4-FFF2-40B4-BE49-F238E27FC236}">
                <a16:creationId xmlns:a16="http://schemas.microsoft.com/office/drawing/2014/main" id="{20B113AD-6321-F08F-8DEC-70740B56B087}"/>
              </a:ext>
            </a:extLst>
          </p:cNvPr>
          <p:cNvSpPr>
            <a:spLocks noGrp="1"/>
          </p:cNvSpPr>
          <p:nvPr>
            <p:ph idx="29" hasCustomPrompt="1"/>
          </p:nvPr>
        </p:nvSpPr>
        <p:spPr>
          <a:xfrm>
            <a:off x="6972203" y="4343400"/>
            <a:ext cx="1714511" cy="1599138"/>
          </a:xfrm>
          <a:prstGeom prst="rect">
            <a:avLst/>
          </a:prstGeom>
        </p:spPr>
        <p:txBody>
          <a:bodyPr vert="horz" lIns="0" tIns="0" rIns="0" bIns="0" rtlCol="0">
            <a:noAutofit/>
          </a:bodyPr>
          <a:lstStyle>
            <a:lvl1pPr>
              <a:defRPr sz="1500"/>
            </a:lvl1pPr>
          </a:lstStyle>
          <a:p>
            <a:pPr lvl="0"/>
            <a:r>
              <a:rPr lang="en-US" dirty="0"/>
              <a:t>Replace this text with media or information related to Agenda 4.</a:t>
            </a:r>
          </a:p>
        </p:txBody>
      </p:sp>
      <p:sp>
        <p:nvSpPr>
          <p:cNvPr id="2" name="Title 1">
            <a:extLst>
              <a:ext uri="{FF2B5EF4-FFF2-40B4-BE49-F238E27FC236}">
                <a16:creationId xmlns:a16="http://schemas.microsoft.com/office/drawing/2014/main" id="{FAC26272-D9A2-9526-5CDC-234A8E64453D}"/>
              </a:ext>
            </a:extLst>
          </p:cNvPr>
          <p:cNvSpPr>
            <a:spLocks noGrp="1"/>
          </p:cNvSpPr>
          <p:nvPr>
            <p:ph type="title" hasCustomPrompt="1"/>
          </p:nvPr>
        </p:nvSpPr>
        <p:spPr>
          <a:xfrm>
            <a:off x="4800600" y="457200"/>
            <a:ext cx="3886198" cy="914400"/>
          </a:xfrm>
          <a:prstGeom prst="rect">
            <a:avLst/>
          </a:prstGeom>
        </p:spPr>
        <p:txBody>
          <a:bodyPr lIns="0" tIns="0" rIns="0" bIns="0">
            <a:noAutofit/>
          </a:bodyPr>
          <a:lstStyle>
            <a:lvl1pPr algn="just">
              <a:defRPr sz="2600" b="1">
                <a:solidFill>
                  <a:schemeClr val="accent1"/>
                </a:solidFill>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en-US" dirty="0"/>
              <a:t>Agenda Title: media left</a:t>
            </a:r>
          </a:p>
        </p:txBody>
      </p:sp>
    </p:spTree>
    <p:extLst>
      <p:ext uri="{BB962C8B-B14F-4D97-AF65-F5344CB8AC3E}">
        <p14:creationId xmlns:p14="http://schemas.microsoft.com/office/powerpoint/2010/main" val="1238444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media bottom">
    <p:spTree>
      <p:nvGrpSpPr>
        <p:cNvPr id="1" name=""/>
        <p:cNvGrpSpPr/>
        <p:nvPr/>
      </p:nvGrpSpPr>
      <p:grpSpPr>
        <a:xfrm>
          <a:off x="0" y="0"/>
          <a:ext cx="0" cy="0"/>
          <a:chOff x="0" y="0"/>
          <a:chExt cx="0" cy="0"/>
        </a:xfrm>
      </p:grpSpPr>
      <p:sp>
        <p:nvSpPr>
          <p:cNvPr id="32" name="Title 85">
            <a:extLst>
              <a:ext uri="{FF2B5EF4-FFF2-40B4-BE49-F238E27FC236}">
                <a16:creationId xmlns:a16="http://schemas.microsoft.com/office/drawing/2014/main" id="{62D2ADC9-DA77-4050-02BE-C60923E02AE1}"/>
              </a:ext>
            </a:extLst>
          </p:cNvPr>
          <p:cNvSpPr>
            <a:spLocks noGrp="1"/>
          </p:cNvSpPr>
          <p:nvPr>
            <p:ph type="title" hasCustomPrompt="1"/>
          </p:nvPr>
        </p:nvSpPr>
        <p:spPr>
          <a:xfrm>
            <a:off x="457199" y="457203"/>
            <a:ext cx="2438389" cy="1676398"/>
          </a:xfrm>
          <a:prstGeom prst="rect">
            <a:avLst/>
          </a:prstGeom>
          <a:noFill/>
        </p:spPr>
        <p:txBody>
          <a:bodyPr lIns="0" tIns="0" rIns="0" bIns="0" anchor="t">
            <a:normAutofit/>
          </a:bodyPr>
          <a:lstStyle>
            <a:lvl1pPr algn="l">
              <a:lnSpc>
                <a:spcPct val="90000"/>
              </a:lnSpc>
              <a:spcAft>
                <a:spcPts val="0"/>
              </a:spcAft>
              <a:defRPr sz="2700" b="1" baseline="0">
                <a:solidFill>
                  <a:schemeClr val="accent1"/>
                </a:solidFill>
              </a:defRPr>
            </a:lvl1pPr>
          </a:lstStyle>
          <a:p>
            <a:r>
              <a:rPr lang="en-US" dirty="0"/>
              <a:t>Agenda Title: media below</a:t>
            </a:r>
          </a:p>
        </p:txBody>
      </p:sp>
      <p:sp>
        <p:nvSpPr>
          <p:cNvPr id="21" name="Content Placeholder 3">
            <a:extLst>
              <a:ext uri="{FF2B5EF4-FFF2-40B4-BE49-F238E27FC236}">
                <a16:creationId xmlns:a16="http://schemas.microsoft.com/office/drawing/2014/main" id="{03A985E1-EEE7-01DA-5519-81DE26945640}"/>
              </a:ext>
            </a:extLst>
          </p:cNvPr>
          <p:cNvSpPr>
            <a:spLocks noGrp="1"/>
          </p:cNvSpPr>
          <p:nvPr>
            <p:ph type="body" idx="1" hasCustomPrompt="1"/>
          </p:nvPr>
        </p:nvSpPr>
        <p:spPr>
          <a:xfrm>
            <a:off x="3352786" y="457200"/>
            <a:ext cx="2438390" cy="457200"/>
          </a:xfrm>
          <a:prstGeom prst="rect">
            <a:avLst/>
          </a:prstGeom>
        </p:spPr>
        <p:txBody>
          <a:bodyPr vert="horz" lIns="0" tIns="0" rIns="0" bIns="0" rtlCol="0" anchor="t" anchorCtr="0">
            <a:normAutofit/>
          </a:bodyPr>
          <a:lstStyle>
            <a:lvl1pPr marL="0" indent="0">
              <a:spcBef>
                <a:spcPts val="0"/>
              </a:spcBef>
              <a:buNone/>
              <a:defRPr sz="1800" b="1">
                <a:solidFill>
                  <a:schemeClr val="accent1"/>
                </a:solidFill>
                <a:latin typeface="+mj-lt"/>
              </a:defRPr>
            </a:lvl1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US" dirty="0"/>
              <a:t>Agenda 1</a:t>
            </a:r>
          </a:p>
        </p:txBody>
      </p:sp>
      <p:sp>
        <p:nvSpPr>
          <p:cNvPr id="22" name="Text Placeholder 2">
            <a:extLst>
              <a:ext uri="{FF2B5EF4-FFF2-40B4-BE49-F238E27FC236}">
                <a16:creationId xmlns:a16="http://schemas.microsoft.com/office/drawing/2014/main" id="{877C86E2-DF1A-96C4-BE51-334781014CFA}"/>
              </a:ext>
            </a:extLst>
          </p:cNvPr>
          <p:cNvSpPr>
            <a:spLocks noGrp="1"/>
          </p:cNvSpPr>
          <p:nvPr>
            <p:ph idx="15" hasCustomPrompt="1"/>
          </p:nvPr>
        </p:nvSpPr>
        <p:spPr>
          <a:xfrm>
            <a:off x="3352761" y="914400"/>
            <a:ext cx="2438411" cy="1219200"/>
          </a:xfrm>
          <a:prstGeom prst="rect">
            <a:avLst/>
          </a:prstGeom>
        </p:spPr>
        <p:txBody>
          <a:bodyPr vert="horz" lIns="0" tIns="0" rIns="0" bIns="0" rtlCol="0">
            <a:noAutofit/>
          </a:bodyPr>
          <a:lstStyle>
            <a:lvl1pPr>
              <a:defRPr sz="1500"/>
            </a:lvl1pPr>
          </a:lstStyle>
          <a:p>
            <a:pPr lvl="0"/>
            <a:r>
              <a:rPr lang="en-US" dirty="0"/>
              <a:t>Replace this text with media or information related to Agenda 1.</a:t>
            </a:r>
          </a:p>
        </p:txBody>
      </p:sp>
      <p:sp>
        <p:nvSpPr>
          <p:cNvPr id="27" name="Content Placeholder 3">
            <a:extLst>
              <a:ext uri="{FF2B5EF4-FFF2-40B4-BE49-F238E27FC236}">
                <a16:creationId xmlns:a16="http://schemas.microsoft.com/office/drawing/2014/main" id="{DAF4128E-AC5A-9A8A-4F86-E113474F54A7}"/>
              </a:ext>
            </a:extLst>
          </p:cNvPr>
          <p:cNvSpPr>
            <a:spLocks noGrp="1"/>
          </p:cNvSpPr>
          <p:nvPr>
            <p:ph type="body" idx="16" hasCustomPrompt="1"/>
          </p:nvPr>
        </p:nvSpPr>
        <p:spPr>
          <a:xfrm>
            <a:off x="3352761" y="2359152"/>
            <a:ext cx="2438390" cy="457200"/>
          </a:xfrm>
          <a:prstGeom prst="rect">
            <a:avLst/>
          </a:prstGeom>
        </p:spPr>
        <p:txBody>
          <a:bodyPr vert="horz" lIns="0" tIns="0" rIns="0" bIns="0" rtlCol="0" anchor="t" anchorCtr="0">
            <a:normAutofit/>
          </a:bodyPr>
          <a:lstStyle>
            <a:lvl1pPr marL="0" indent="0">
              <a:spcBef>
                <a:spcPts val="0"/>
              </a:spcBef>
              <a:buNone/>
              <a:defRPr sz="1800" b="1">
                <a:solidFill>
                  <a:schemeClr val="accent1"/>
                </a:solidFill>
                <a:latin typeface="+mj-lt"/>
              </a:defRPr>
            </a:lvl1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US" dirty="0"/>
              <a:t>Agenda 3</a:t>
            </a:r>
          </a:p>
        </p:txBody>
      </p:sp>
      <p:sp>
        <p:nvSpPr>
          <p:cNvPr id="28" name="Text Placeholder 2">
            <a:extLst>
              <a:ext uri="{FF2B5EF4-FFF2-40B4-BE49-F238E27FC236}">
                <a16:creationId xmlns:a16="http://schemas.microsoft.com/office/drawing/2014/main" id="{E83F6BF2-BE2E-A0AB-01F0-CF476365EC8C}"/>
              </a:ext>
            </a:extLst>
          </p:cNvPr>
          <p:cNvSpPr>
            <a:spLocks noGrp="1"/>
          </p:cNvSpPr>
          <p:nvPr>
            <p:ph idx="17" hasCustomPrompt="1"/>
          </p:nvPr>
        </p:nvSpPr>
        <p:spPr>
          <a:xfrm>
            <a:off x="3352750" y="2816352"/>
            <a:ext cx="2438390" cy="1219200"/>
          </a:xfrm>
          <a:prstGeom prst="rect">
            <a:avLst/>
          </a:prstGeom>
        </p:spPr>
        <p:txBody>
          <a:bodyPr vert="horz" lIns="0" tIns="0" rIns="0" bIns="0" rtlCol="0">
            <a:noAutofit/>
          </a:bodyPr>
          <a:lstStyle>
            <a:lvl1pPr>
              <a:defRPr sz="1500"/>
            </a:lvl1pPr>
          </a:lstStyle>
          <a:p>
            <a:pPr lvl="0"/>
            <a:r>
              <a:rPr lang="en-US" dirty="0"/>
              <a:t>Replace this text with media or information related to Agenda 3.</a:t>
            </a:r>
          </a:p>
        </p:txBody>
      </p:sp>
      <p:sp>
        <p:nvSpPr>
          <p:cNvPr id="29" name="Content Placeholder 3">
            <a:extLst>
              <a:ext uri="{FF2B5EF4-FFF2-40B4-BE49-F238E27FC236}">
                <a16:creationId xmlns:a16="http://schemas.microsoft.com/office/drawing/2014/main" id="{FC4C5AA8-C883-38CB-E6BE-07F2307D6128}"/>
              </a:ext>
            </a:extLst>
          </p:cNvPr>
          <p:cNvSpPr>
            <a:spLocks noGrp="1"/>
          </p:cNvSpPr>
          <p:nvPr>
            <p:ph type="body" idx="18" hasCustomPrompt="1"/>
          </p:nvPr>
        </p:nvSpPr>
        <p:spPr>
          <a:xfrm>
            <a:off x="3352749" y="4270248"/>
            <a:ext cx="2438391" cy="457200"/>
          </a:xfrm>
          <a:prstGeom prst="rect">
            <a:avLst/>
          </a:prstGeom>
        </p:spPr>
        <p:txBody>
          <a:bodyPr vert="horz" lIns="0" tIns="0" rIns="0" bIns="0" rtlCol="0" anchor="t" anchorCtr="0">
            <a:normAutofit/>
          </a:bodyPr>
          <a:lstStyle>
            <a:lvl1pPr marL="0" indent="0">
              <a:spcBef>
                <a:spcPts val="0"/>
              </a:spcBef>
              <a:buNone/>
              <a:defRPr sz="1800" b="1">
                <a:solidFill>
                  <a:schemeClr val="accent1"/>
                </a:solidFill>
                <a:latin typeface="+mj-lt"/>
              </a:defRPr>
            </a:lvl1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US" dirty="0"/>
              <a:t>Agenda 5</a:t>
            </a:r>
          </a:p>
        </p:txBody>
      </p:sp>
      <p:sp>
        <p:nvSpPr>
          <p:cNvPr id="30" name="Text Placeholder 2">
            <a:extLst>
              <a:ext uri="{FF2B5EF4-FFF2-40B4-BE49-F238E27FC236}">
                <a16:creationId xmlns:a16="http://schemas.microsoft.com/office/drawing/2014/main" id="{FCBD5E0E-82C4-D797-5EA4-27C985E1CE54}"/>
              </a:ext>
            </a:extLst>
          </p:cNvPr>
          <p:cNvSpPr>
            <a:spLocks noGrp="1"/>
          </p:cNvSpPr>
          <p:nvPr>
            <p:ph idx="19" hasCustomPrompt="1"/>
          </p:nvPr>
        </p:nvSpPr>
        <p:spPr>
          <a:xfrm>
            <a:off x="3352749" y="4727448"/>
            <a:ext cx="2438391" cy="1213104"/>
          </a:xfrm>
          <a:prstGeom prst="rect">
            <a:avLst/>
          </a:prstGeom>
        </p:spPr>
        <p:txBody>
          <a:bodyPr vert="horz" lIns="0" tIns="0" rIns="0" bIns="0" rtlCol="0">
            <a:noAutofit/>
          </a:bodyPr>
          <a:lstStyle>
            <a:lvl1pPr>
              <a:defRPr sz="1500"/>
            </a:lvl1pPr>
          </a:lstStyle>
          <a:p>
            <a:pPr lvl="0"/>
            <a:r>
              <a:rPr lang="en-US" dirty="0"/>
              <a:t>Replace this text with media or information related to Agenda 5.</a:t>
            </a:r>
          </a:p>
        </p:txBody>
      </p:sp>
      <p:sp>
        <p:nvSpPr>
          <p:cNvPr id="31" name="Content Placeholder 3">
            <a:extLst>
              <a:ext uri="{FF2B5EF4-FFF2-40B4-BE49-F238E27FC236}">
                <a16:creationId xmlns:a16="http://schemas.microsoft.com/office/drawing/2014/main" id="{57B347BA-6F7A-2E80-7F96-F529EEB90E1D}"/>
              </a:ext>
            </a:extLst>
          </p:cNvPr>
          <p:cNvSpPr>
            <a:spLocks noGrp="1"/>
          </p:cNvSpPr>
          <p:nvPr>
            <p:ph type="body" idx="20" hasCustomPrompt="1"/>
          </p:nvPr>
        </p:nvSpPr>
        <p:spPr>
          <a:xfrm>
            <a:off x="6248345" y="457200"/>
            <a:ext cx="2438390" cy="457200"/>
          </a:xfrm>
          <a:prstGeom prst="rect">
            <a:avLst/>
          </a:prstGeom>
        </p:spPr>
        <p:txBody>
          <a:bodyPr vert="horz" lIns="0" tIns="0" rIns="0" bIns="0" rtlCol="0" anchor="t" anchorCtr="0">
            <a:normAutofit/>
          </a:bodyPr>
          <a:lstStyle>
            <a:lvl1pPr marL="0" indent="0">
              <a:spcBef>
                <a:spcPts val="0"/>
              </a:spcBef>
              <a:buNone/>
              <a:defRPr sz="1800" b="1">
                <a:solidFill>
                  <a:schemeClr val="accent1"/>
                </a:solidFill>
                <a:latin typeface="+mj-lt"/>
              </a:defRPr>
            </a:lvl1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US" dirty="0"/>
              <a:t>Agenda 2</a:t>
            </a:r>
          </a:p>
        </p:txBody>
      </p:sp>
      <p:sp>
        <p:nvSpPr>
          <p:cNvPr id="33" name="Text Placeholder 2">
            <a:extLst>
              <a:ext uri="{FF2B5EF4-FFF2-40B4-BE49-F238E27FC236}">
                <a16:creationId xmlns:a16="http://schemas.microsoft.com/office/drawing/2014/main" id="{CFB39890-D233-F35A-B364-5100E0FFA199}"/>
              </a:ext>
            </a:extLst>
          </p:cNvPr>
          <p:cNvSpPr>
            <a:spLocks noGrp="1"/>
          </p:cNvSpPr>
          <p:nvPr>
            <p:ph idx="21" hasCustomPrompt="1"/>
          </p:nvPr>
        </p:nvSpPr>
        <p:spPr>
          <a:xfrm>
            <a:off x="6248345" y="914400"/>
            <a:ext cx="2438386" cy="1219200"/>
          </a:xfrm>
          <a:prstGeom prst="rect">
            <a:avLst/>
          </a:prstGeom>
        </p:spPr>
        <p:txBody>
          <a:bodyPr vert="horz" lIns="0" tIns="0" rIns="0" bIns="0" rtlCol="0">
            <a:noAutofit/>
          </a:bodyPr>
          <a:lstStyle>
            <a:lvl1pPr>
              <a:defRPr sz="1500"/>
            </a:lvl1pPr>
          </a:lstStyle>
          <a:p>
            <a:pPr lvl="0"/>
            <a:r>
              <a:rPr lang="en-US" dirty="0"/>
              <a:t>Replace this text with media or information related to Agenda 2.</a:t>
            </a:r>
          </a:p>
        </p:txBody>
      </p:sp>
      <p:sp>
        <p:nvSpPr>
          <p:cNvPr id="34" name="Content Placeholder 3">
            <a:extLst>
              <a:ext uri="{FF2B5EF4-FFF2-40B4-BE49-F238E27FC236}">
                <a16:creationId xmlns:a16="http://schemas.microsoft.com/office/drawing/2014/main" id="{56E9F3F3-4FD4-0B40-54FA-1329B4E4E768}"/>
              </a:ext>
            </a:extLst>
          </p:cNvPr>
          <p:cNvSpPr>
            <a:spLocks noGrp="1"/>
          </p:cNvSpPr>
          <p:nvPr>
            <p:ph type="body" idx="22" hasCustomPrompt="1"/>
          </p:nvPr>
        </p:nvSpPr>
        <p:spPr>
          <a:xfrm>
            <a:off x="6248299" y="2359152"/>
            <a:ext cx="2438390" cy="457200"/>
          </a:xfrm>
          <a:prstGeom prst="rect">
            <a:avLst/>
          </a:prstGeom>
        </p:spPr>
        <p:txBody>
          <a:bodyPr vert="horz" lIns="0" tIns="0" rIns="0" bIns="0" rtlCol="0" anchor="t" anchorCtr="0">
            <a:normAutofit/>
          </a:bodyPr>
          <a:lstStyle>
            <a:lvl1pPr marL="0" indent="0">
              <a:spcBef>
                <a:spcPts val="0"/>
              </a:spcBef>
              <a:buNone/>
              <a:defRPr sz="1800" b="1">
                <a:solidFill>
                  <a:schemeClr val="accent1"/>
                </a:solidFill>
                <a:latin typeface="+mj-lt"/>
              </a:defRPr>
            </a:lvl1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US" dirty="0"/>
              <a:t>Agenda 4</a:t>
            </a:r>
          </a:p>
        </p:txBody>
      </p:sp>
      <p:sp>
        <p:nvSpPr>
          <p:cNvPr id="35" name="Text Placeholder 2">
            <a:extLst>
              <a:ext uri="{FF2B5EF4-FFF2-40B4-BE49-F238E27FC236}">
                <a16:creationId xmlns:a16="http://schemas.microsoft.com/office/drawing/2014/main" id="{C53E4345-65C4-1301-366B-A86E9330E8CA}"/>
              </a:ext>
            </a:extLst>
          </p:cNvPr>
          <p:cNvSpPr>
            <a:spLocks noGrp="1"/>
          </p:cNvSpPr>
          <p:nvPr>
            <p:ph idx="23" hasCustomPrompt="1"/>
          </p:nvPr>
        </p:nvSpPr>
        <p:spPr>
          <a:xfrm>
            <a:off x="6248288" y="2816352"/>
            <a:ext cx="2438386" cy="1219200"/>
          </a:xfrm>
          <a:prstGeom prst="rect">
            <a:avLst/>
          </a:prstGeom>
        </p:spPr>
        <p:txBody>
          <a:bodyPr vert="horz" lIns="0" tIns="0" rIns="0" bIns="0" rtlCol="0">
            <a:noAutofit/>
          </a:bodyPr>
          <a:lstStyle>
            <a:lvl1pPr>
              <a:defRPr sz="1500"/>
            </a:lvl1pPr>
          </a:lstStyle>
          <a:p>
            <a:pPr lvl="0"/>
            <a:r>
              <a:rPr lang="en-US" dirty="0"/>
              <a:t>Replace this text with media or information related to Agenda 4.</a:t>
            </a:r>
          </a:p>
        </p:txBody>
      </p:sp>
      <p:sp>
        <p:nvSpPr>
          <p:cNvPr id="36" name="Content Placeholder 3">
            <a:extLst>
              <a:ext uri="{FF2B5EF4-FFF2-40B4-BE49-F238E27FC236}">
                <a16:creationId xmlns:a16="http://schemas.microsoft.com/office/drawing/2014/main" id="{AAB34775-C311-BB02-6456-6F456DA855C8}"/>
              </a:ext>
            </a:extLst>
          </p:cNvPr>
          <p:cNvSpPr>
            <a:spLocks noGrp="1"/>
          </p:cNvSpPr>
          <p:nvPr>
            <p:ph type="body" idx="24" hasCustomPrompt="1"/>
          </p:nvPr>
        </p:nvSpPr>
        <p:spPr>
          <a:xfrm>
            <a:off x="6248288" y="4270248"/>
            <a:ext cx="2438386" cy="457200"/>
          </a:xfrm>
          <a:prstGeom prst="rect">
            <a:avLst/>
          </a:prstGeom>
        </p:spPr>
        <p:txBody>
          <a:bodyPr vert="horz" lIns="0" tIns="0" rIns="0" bIns="0" rtlCol="0" anchor="t" anchorCtr="0">
            <a:normAutofit/>
          </a:bodyPr>
          <a:lstStyle>
            <a:lvl1pPr marL="0" indent="0">
              <a:spcBef>
                <a:spcPts val="0"/>
              </a:spcBef>
              <a:buNone/>
              <a:defRPr sz="1800" b="1">
                <a:solidFill>
                  <a:schemeClr val="accent1"/>
                </a:solidFill>
                <a:latin typeface="+mj-lt"/>
              </a:defRPr>
            </a:lvl1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US" dirty="0"/>
              <a:t>Agenda 6</a:t>
            </a:r>
          </a:p>
        </p:txBody>
      </p:sp>
      <p:sp>
        <p:nvSpPr>
          <p:cNvPr id="39" name="Text Placeholder 2">
            <a:extLst>
              <a:ext uri="{FF2B5EF4-FFF2-40B4-BE49-F238E27FC236}">
                <a16:creationId xmlns:a16="http://schemas.microsoft.com/office/drawing/2014/main" id="{0576066E-A2FD-3711-7275-F9FBBEB737C0}"/>
              </a:ext>
            </a:extLst>
          </p:cNvPr>
          <p:cNvSpPr>
            <a:spLocks noGrp="1"/>
          </p:cNvSpPr>
          <p:nvPr>
            <p:ph idx="25" hasCustomPrompt="1"/>
          </p:nvPr>
        </p:nvSpPr>
        <p:spPr>
          <a:xfrm>
            <a:off x="6248283" y="4727448"/>
            <a:ext cx="2438391" cy="1213104"/>
          </a:xfrm>
          <a:prstGeom prst="rect">
            <a:avLst/>
          </a:prstGeom>
        </p:spPr>
        <p:txBody>
          <a:bodyPr vert="horz" lIns="0" tIns="0" rIns="0" bIns="0" rtlCol="0">
            <a:noAutofit/>
          </a:bodyPr>
          <a:lstStyle>
            <a:lvl1pPr>
              <a:defRPr sz="1500"/>
            </a:lvl1pPr>
          </a:lstStyle>
          <a:p>
            <a:pPr lvl="0"/>
            <a:r>
              <a:rPr lang="en-US" dirty="0"/>
              <a:t>Replace this text with media or information related to Agenda 6.</a:t>
            </a:r>
          </a:p>
        </p:txBody>
      </p:sp>
      <p:sp>
        <p:nvSpPr>
          <p:cNvPr id="4" name="Slide Number Placeholder 5">
            <a:extLst>
              <a:ext uri="{FF2B5EF4-FFF2-40B4-BE49-F238E27FC236}">
                <a16:creationId xmlns:a16="http://schemas.microsoft.com/office/drawing/2014/main" id="{F1C23DE8-6A5B-3C66-9DC8-D28824977800}"/>
              </a:ext>
            </a:extLst>
          </p:cNvPr>
          <p:cNvSpPr>
            <a:spLocks noGrp="1"/>
          </p:cNvSpPr>
          <p:nvPr>
            <p:ph type="sldNum" sz="quarter" idx="4"/>
          </p:nvPr>
        </p:nvSpPr>
        <p:spPr>
          <a:xfrm>
            <a:off x="7315200" y="6172200"/>
            <a:ext cx="1371600" cy="228600"/>
          </a:xfrm>
          <a:prstGeom prst="rect">
            <a:avLst/>
          </a:prstGeom>
        </p:spPr>
        <p:txBody>
          <a:bodyPr lIns="0" tIns="0" rIns="0" bIns="0" anchor="b" anchorCtr="0">
            <a:normAutofit/>
          </a:bodyPr>
          <a:lstStyle>
            <a:lvl1pPr algn="r">
              <a:defRPr/>
            </a:lvl1pPr>
          </a:lstStyle>
          <a:p>
            <a:fld id="{12CA5D25-C676-2D43-8602-729FF5E18332}" type="slidenum">
              <a:rPr lang="en-US" smtClean="0"/>
              <a:pPr/>
              <a:t>‹#›</a:t>
            </a:fld>
            <a:endParaRPr lang="en-US"/>
          </a:p>
        </p:txBody>
      </p:sp>
      <p:sp>
        <p:nvSpPr>
          <p:cNvPr id="5" name="Footer Placeholder 5">
            <a:extLst>
              <a:ext uri="{FF2B5EF4-FFF2-40B4-BE49-F238E27FC236}">
                <a16:creationId xmlns:a16="http://schemas.microsoft.com/office/drawing/2014/main" id="{1FFA14F7-8C3A-CED5-93E9-9A2095789DA2}"/>
              </a:ext>
            </a:extLst>
          </p:cNvPr>
          <p:cNvSpPr>
            <a:spLocks noGrp="1"/>
          </p:cNvSpPr>
          <p:nvPr>
            <p:ph type="ftr" sz="quarter" idx="3"/>
          </p:nvPr>
        </p:nvSpPr>
        <p:spPr>
          <a:xfrm>
            <a:off x="3200400" y="6172200"/>
            <a:ext cx="2743200" cy="228600"/>
          </a:xfrm>
          <a:prstGeom prst="rect">
            <a:avLst/>
          </a:prstGeom>
        </p:spPr>
        <p:txBody>
          <a:bodyPr vert="horz" lIns="0" tIns="0" rIns="0" bIns="0" rtlCol="0" anchor="t" anchorCtr="0"/>
          <a:lstStyle>
            <a:lvl1pPr algn="l">
              <a:defRPr sz="1350">
                <a:solidFill>
                  <a:schemeClr val="tx1"/>
                </a:solidFill>
              </a:defRPr>
            </a:lvl1pPr>
          </a:lstStyle>
          <a:p>
            <a:endParaRPr lang="en-US"/>
          </a:p>
        </p:txBody>
      </p:sp>
    </p:spTree>
    <p:extLst>
      <p:ext uri="{BB962C8B-B14F-4D97-AF65-F5344CB8AC3E}">
        <p14:creationId xmlns:p14="http://schemas.microsoft.com/office/powerpoint/2010/main" val="4040672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title only">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1E1FA85D-6CB4-3928-558F-F3AC0F0217B4}"/>
              </a:ext>
            </a:extLst>
          </p:cNvPr>
          <p:cNvSpPr>
            <a:spLocks noGrp="1"/>
          </p:cNvSpPr>
          <p:nvPr>
            <p:ph type="title" hasCustomPrompt="1"/>
          </p:nvPr>
        </p:nvSpPr>
        <p:spPr>
          <a:xfrm>
            <a:off x="457200" y="457200"/>
            <a:ext cx="8229598" cy="914400"/>
          </a:xfrm>
          <a:prstGeom prst="rect">
            <a:avLst/>
          </a:prstGeom>
        </p:spPr>
        <p:txBody>
          <a:bodyPr vert="horz" lIns="0" tIns="0" rIns="0" bIns="0" rtlCol="0" anchor="t" anchorCtr="0">
            <a:normAutofit/>
          </a:bodyPr>
          <a:lstStyle/>
          <a:p>
            <a:r>
              <a:rPr lang="en-US" dirty="0"/>
              <a:t>Layout Slide: title only</a:t>
            </a:r>
          </a:p>
        </p:txBody>
      </p:sp>
      <p:sp>
        <p:nvSpPr>
          <p:cNvPr id="2" name="Slide Number Placeholder 5">
            <a:extLst>
              <a:ext uri="{FF2B5EF4-FFF2-40B4-BE49-F238E27FC236}">
                <a16:creationId xmlns:a16="http://schemas.microsoft.com/office/drawing/2014/main" id="{E46477B0-A4D8-8204-982A-CE79716AE243}"/>
              </a:ext>
            </a:extLst>
          </p:cNvPr>
          <p:cNvSpPr>
            <a:spLocks noGrp="1"/>
          </p:cNvSpPr>
          <p:nvPr>
            <p:ph type="sldNum" sz="quarter" idx="4"/>
          </p:nvPr>
        </p:nvSpPr>
        <p:spPr>
          <a:xfrm>
            <a:off x="7315200" y="6172200"/>
            <a:ext cx="1371600" cy="228600"/>
          </a:xfrm>
          <a:prstGeom prst="rect">
            <a:avLst/>
          </a:prstGeom>
        </p:spPr>
        <p:txBody>
          <a:bodyPr lIns="0" tIns="0" rIns="0" bIns="0" anchor="b" anchorCtr="0">
            <a:normAutofit/>
          </a:bodyPr>
          <a:lstStyle>
            <a:lvl1pPr algn="r">
              <a:defRPr/>
            </a:lvl1pPr>
          </a:lstStyle>
          <a:p>
            <a:fld id="{12CA5D25-C676-2D43-8602-729FF5E18332}" type="slidenum">
              <a:rPr lang="en-US" smtClean="0"/>
              <a:pPr/>
              <a:t>‹#›</a:t>
            </a:fld>
            <a:endParaRPr lang="en-US"/>
          </a:p>
        </p:txBody>
      </p:sp>
      <p:sp>
        <p:nvSpPr>
          <p:cNvPr id="3" name="Footer Placeholder 5">
            <a:extLst>
              <a:ext uri="{FF2B5EF4-FFF2-40B4-BE49-F238E27FC236}">
                <a16:creationId xmlns:a16="http://schemas.microsoft.com/office/drawing/2014/main" id="{9D9C4C7C-2737-DBA5-7992-B51FC4E74F12}"/>
              </a:ext>
            </a:extLst>
          </p:cNvPr>
          <p:cNvSpPr>
            <a:spLocks noGrp="1"/>
          </p:cNvSpPr>
          <p:nvPr>
            <p:ph type="ftr" sz="quarter" idx="3"/>
          </p:nvPr>
        </p:nvSpPr>
        <p:spPr>
          <a:xfrm>
            <a:off x="3200400" y="6172200"/>
            <a:ext cx="2743200" cy="228600"/>
          </a:xfrm>
          <a:prstGeom prst="rect">
            <a:avLst/>
          </a:prstGeom>
        </p:spPr>
        <p:txBody>
          <a:bodyPr vert="horz" lIns="0" tIns="0" rIns="0" bIns="0" rtlCol="0" anchor="t" anchorCtr="0"/>
          <a:lstStyle>
            <a:lvl1pPr algn="l">
              <a:defRPr sz="1350">
                <a:solidFill>
                  <a:schemeClr val="tx1"/>
                </a:solidFill>
              </a:defRPr>
            </a:lvl1pPr>
          </a:lstStyle>
          <a:p>
            <a:endParaRPr lang="en-US"/>
          </a:p>
        </p:txBody>
      </p:sp>
    </p:spTree>
    <p:extLst>
      <p:ext uri="{BB962C8B-B14F-4D97-AF65-F5344CB8AC3E}">
        <p14:creationId xmlns:p14="http://schemas.microsoft.com/office/powerpoint/2010/main" val="4134098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with subtitle">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DCF998F6-8396-1EAA-6B48-2B0D03BBDF63}"/>
              </a:ext>
            </a:extLst>
          </p:cNvPr>
          <p:cNvSpPr>
            <a:spLocks noGrp="1"/>
          </p:cNvSpPr>
          <p:nvPr>
            <p:ph type="title" hasCustomPrompt="1"/>
          </p:nvPr>
        </p:nvSpPr>
        <p:spPr>
          <a:xfrm>
            <a:off x="457200" y="457200"/>
            <a:ext cx="8229598" cy="914400"/>
          </a:xfrm>
          <a:prstGeom prst="rect">
            <a:avLst/>
          </a:prstGeom>
        </p:spPr>
        <p:txBody>
          <a:bodyPr vert="horz" lIns="0" tIns="0" rIns="0" bIns="0" rtlCol="0" anchor="t" anchorCtr="0">
            <a:normAutofit/>
          </a:bodyPr>
          <a:lstStyle/>
          <a:p>
            <a:r>
              <a:rPr lang="en-US" dirty="0"/>
              <a:t>Layout Slide: title and subtitle</a:t>
            </a:r>
          </a:p>
        </p:txBody>
      </p:sp>
      <p:sp>
        <p:nvSpPr>
          <p:cNvPr id="2" name="Text Placeholder 2">
            <a:extLst>
              <a:ext uri="{FF2B5EF4-FFF2-40B4-BE49-F238E27FC236}">
                <a16:creationId xmlns:a16="http://schemas.microsoft.com/office/drawing/2014/main" id="{CD21B827-AA23-91F2-BEAE-862D7C12B945}"/>
              </a:ext>
            </a:extLst>
          </p:cNvPr>
          <p:cNvSpPr>
            <a:spLocks noGrp="1"/>
          </p:cNvSpPr>
          <p:nvPr>
            <p:ph idx="1" hasCustomPrompt="1"/>
          </p:nvPr>
        </p:nvSpPr>
        <p:spPr>
          <a:xfrm>
            <a:off x="457197" y="1600200"/>
            <a:ext cx="8229598" cy="4343400"/>
          </a:xfrm>
          <a:prstGeom prst="rect">
            <a:avLst/>
          </a:prstGeom>
        </p:spPr>
        <p:txBody>
          <a:bodyPr vert="horz" lIns="0" tIns="0" rIns="0" bIns="0" rtlCol="0">
            <a:normAutofit/>
          </a:bodyPr>
          <a:lstStyle/>
          <a:p>
            <a:pPr lvl="0"/>
            <a:r>
              <a:rPr lang="en-US" dirty="0"/>
              <a:t>Subtitle</a:t>
            </a:r>
          </a:p>
          <a:p>
            <a:pPr lvl="1"/>
            <a:r>
              <a:rPr lang="en-US" dirty="0"/>
              <a:t>The subtitle should be related to the title.</a:t>
            </a:r>
          </a:p>
        </p:txBody>
      </p:sp>
      <p:sp>
        <p:nvSpPr>
          <p:cNvPr id="3" name="Slide Number Placeholder 5">
            <a:extLst>
              <a:ext uri="{FF2B5EF4-FFF2-40B4-BE49-F238E27FC236}">
                <a16:creationId xmlns:a16="http://schemas.microsoft.com/office/drawing/2014/main" id="{5D4FA912-1C17-F615-917C-E012E814E863}"/>
              </a:ext>
            </a:extLst>
          </p:cNvPr>
          <p:cNvSpPr>
            <a:spLocks noGrp="1"/>
          </p:cNvSpPr>
          <p:nvPr>
            <p:ph type="sldNum" sz="quarter" idx="4"/>
          </p:nvPr>
        </p:nvSpPr>
        <p:spPr>
          <a:xfrm>
            <a:off x="7315200" y="6172200"/>
            <a:ext cx="1371600" cy="228600"/>
          </a:xfrm>
          <a:prstGeom prst="rect">
            <a:avLst/>
          </a:prstGeom>
        </p:spPr>
        <p:txBody>
          <a:bodyPr lIns="0" tIns="0" rIns="0" bIns="0" anchor="b" anchorCtr="0">
            <a:normAutofit/>
          </a:bodyPr>
          <a:lstStyle>
            <a:lvl1pPr algn="r">
              <a:defRPr/>
            </a:lvl1pPr>
          </a:lstStyle>
          <a:p>
            <a:fld id="{12CA5D25-C676-2D43-8602-729FF5E18332}" type="slidenum">
              <a:rPr lang="en-US" smtClean="0"/>
              <a:pPr/>
              <a:t>‹#›</a:t>
            </a:fld>
            <a:endParaRPr lang="en-US"/>
          </a:p>
        </p:txBody>
      </p:sp>
      <p:sp>
        <p:nvSpPr>
          <p:cNvPr id="4" name="Footer Placeholder 5">
            <a:extLst>
              <a:ext uri="{FF2B5EF4-FFF2-40B4-BE49-F238E27FC236}">
                <a16:creationId xmlns:a16="http://schemas.microsoft.com/office/drawing/2014/main" id="{9A266A55-A48C-E25B-8E16-AC8B848151C8}"/>
              </a:ext>
            </a:extLst>
          </p:cNvPr>
          <p:cNvSpPr>
            <a:spLocks noGrp="1"/>
          </p:cNvSpPr>
          <p:nvPr>
            <p:ph type="ftr" sz="quarter" idx="3"/>
          </p:nvPr>
        </p:nvSpPr>
        <p:spPr>
          <a:xfrm>
            <a:off x="3200400" y="6172200"/>
            <a:ext cx="2743200" cy="228600"/>
          </a:xfrm>
          <a:prstGeom prst="rect">
            <a:avLst/>
          </a:prstGeom>
        </p:spPr>
        <p:txBody>
          <a:bodyPr vert="horz" lIns="0" tIns="0" rIns="0" bIns="0" rtlCol="0" anchor="t" anchorCtr="0"/>
          <a:lstStyle>
            <a:lvl1pPr algn="l">
              <a:defRPr sz="1350">
                <a:solidFill>
                  <a:schemeClr val="tx1"/>
                </a:solidFill>
              </a:defRPr>
            </a:lvl1pPr>
          </a:lstStyle>
          <a:p>
            <a:endParaRPr lang="en-US"/>
          </a:p>
        </p:txBody>
      </p:sp>
    </p:spTree>
    <p:extLst>
      <p:ext uri="{BB962C8B-B14F-4D97-AF65-F5344CB8AC3E}">
        <p14:creationId xmlns:p14="http://schemas.microsoft.com/office/powerpoint/2010/main" val="3326172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14400"/>
          </a:xfrm>
          <a:prstGeom prst="rect">
            <a:avLst/>
          </a:prstGeom>
        </p:spPr>
        <p:txBody>
          <a:bodyPr vert="horz" lIns="0" tIns="0" rIns="0" bIns="0" rtlCol="0" anchor="t" anchorCtr="0">
            <a:normAutofit/>
          </a:bodyPr>
          <a:lstStyle/>
          <a:p>
            <a:r>
              <a:rPr lang="en-US" dirty="0"/>
              <a:t>Title Slide</a:t>
            </a:r>
          </a:p>
        </p:txBody>
      </p:sp>
      <p:sp>
        <p:nvSpPr>
          <p:cNvPr id="3" name="Text Placeholder 2"/>
          <p:cNvSpPr>
            <a:spLocks noGrp="1"/>
          </p:cNvSpPr>
          <p:nvPr>
            <p:ph type="body" idx="1"/>
          </p:nvPr>
        </p:nvSpPr>
        <p:spPr>
          <a:xfrm>
            <a:off x="457200" y="1600200"/>
            <a:ext cx="8229600" cy="4343400"/>
          </a:xfrm>
          <a:prstGeom prst="rect">
            <a:avLst/>
          </a:prstGeom>
        </p:spPr>
        <p:txBody>
          <a:bodyPr vert="horz" lIns="0" tIns="0" rIns="0" bIns="0" rtlCol="0">
            <a:norm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Slide Number Placeholder 5">
            <a:extLst>
              <a:ext uri="{FF2B5EF4-FFF2-40B4-BE49-F238E27FC236}">
                <a16:creationId xmlns:a16="http://schemas.microsoft.com/office/drawing/2014/main" id="{AF34730F-B314-C442-9973-E74091FBA5EE}"/>
              </a:ext>
            </a:extLst>
          </p:cNvPr>
          <p:cNvSpPr>
            <a:spLocks noGrp="1"/>
          </p:cNvSpPr>
          <p:nvPr>
            <p:ph type="sldNum" sz="quarter" idx="4"/>
          </p:nvPr>
        </p:nvSpPr>
        <p:spPr>
          <a:xfrm>
            <a:off x="7315200" y="6172200"/>
            <a:ext cx="1371600" cy="228600"/>
          </a:xfrm>
          <a:prstGeom prst="rect">
            <a:avLst/>
          </a:prstGeom>
        </p:spPr>
        <p:txBody>
          <a:bodyPr lIns="0" tIns="0" rIns="0" bIns="0" anchor="b" anchorCtr="0">
            <a:normAutofit/>
          </a:bodyPr>
          <a:lstStyle>
            <a:lvl1pPr algn="r">
              <a:defRPr/>
            </a:lvl1pPr>
          </a:lstStyle>
          <a:p>
            <a:fld id="{12CA5D25-C676-2D43-8602-729FF5E18332}" type="slidenum">
              <a:rPr lang="en-US" smtClean="0"/>
              <a:pPr/>
              <a:t>‹#›</a:t>
            </a:fld>
            <a:endParaRPr lang="en-US"/>
          </a:p>
        </p:txBody>
      </p:sp>
      <p:sp>
        <p:nvSpPr>
          <p:cNvPr id="22" name="Footer Placeholder 5">
            <a:extLst>
              <a:ext uri="{FF2B5EF4-FFF2-40B4-BE49-F238E27FC236}">
                <a16:creationId xmlns:a16="http://schemas.microsoft.com/office/drawing/2014/main" id="{79E58C40-6CED-F9D9-8818-B4379E3FDB30}"/>
              </a:ext>
            </a:extLst>
          </p:cNvPr>
          <p:cNvSpPr>
            <a:spLocks noGrp="1"/>
          </p:cNvSpPr>
          <p:nvPr>
            <p:ph type="ftr" sz="quarter" idx="3"/>
          </p:nvPr>
        </p:nvSpPr>
        <p:spPr>
          <a:xfrm>
            <a:off x="3200400" y="6172200"/>
            <a:ext cx="2743200" cy="228600"/>
          </a:xfrm>
          <a:prstGeom prst="rect">
            <a:avLst/>
          </a:prstGeom>
        </p:spPr>
        <p:txBody>
          <a:bodyPr vert="horz" lIns="0" tIns="0" rIns="0" bIns="0" rtlCol="0" anchor="t" anchorCtr="0"/>
          <a:lstStyle>
            <a:lvl1pPr algn="l">
              <a:defRPr sz="1350">
                <a:solidFill>
                  <a:schemeClr val="tx1"/>
                </a:solidFill>
              </a:defRPr>
            </a:lvl1pPr>
          </a:lstStyle>
          <a:p>
            <a:endParaRPr lang="en-US" dirty="0"/>
          </a:p>
        </p:txBody>
      </p:sp>
    </p:spTree>
    <p:extLst>
      <p:ext uri="{BB962C8B-B14F-4D97-AF65-F5344CB8AC3E}">
        <p14:creationId xmlns:p14="http://schemas.microsoft.com/office/powerpoint/2010/main" val="1763635072"/>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840" r:id="rId15"/>
  </p:sldLayoutIdLst>
  <p:hf hdr="0" ftr="0" dt="0"/>
  <p:txStyles>
    <p:titleStyle>
      <a:lvl1pPr indent="-171450" algn="l" defTabSz="171450" rtl="0" eaLnBrk="1" latinLnBrk="0" hangingPunct="1">
        <a:lnSpc>
          <a:spcPct val="90000"/>
        </a:lnSpc>
        <a:spcBef>
          <a:spcPts val="0"/>
        </a:spcBef>
        <a:buNone/>
        <a:tabLst>
          <a:tab pos="171450" algn="l"/>
        </a:tabLst>
        <a:defRPr sz="3600" b="1" kern="1200">
          <a:solidFill>
            <a:schemeClr val="accent1"/>
          </a:solidFill>
          <a:latin typeface="+mj-lt"/>
          <a:ea typeface="+mj-ea"/>
          <a:cs typeface="+mj-cs"/>
        </a:defRPr>
      </a:lvl1pPr>
    </p:titleStyle>
    <p:bodyStyle>
      <a:lvl1pPr marL="171450" indent="-171450" algn="l" defTabSz="171450" rtl="0" eaLnBrk="1" latinLnBrk="0" hangingPunct="1">
        <a:lnSpc>
          <a:spcPct val="90000"/>
        </a:lnSpc>
        <a:spcBef>
          <a:spcPts val="0"/>
        </a:spcBef>
        <a:buClr>
          <a:schemeClr val="tx1"/>
        </a:buClr>
        <a:buSzPct val="125000"/>
        <a:buFont typeface="Arial" panose="020B0604020202020204" pitchFamily="34" charset="0"/>
        <a:buChar char="•"/>
        <a:tabLst>
          <a:tab pos="171450" algn="l"/>
        </a:tabLst>
        <a:defRPr sz="2100" kern="1200">
          <a:solidFill>
            <a:schemeClr val="tx1"/>
          </a:solidFill>
          <a:latin typeface="+mn-lt"/>
          <a:ea typeface="+mn-ea"/>
          <a:cs typeface="+mn-cs"/>
        </a:defRPr>
      </a:lvl1pPr>
      <a:lvl2pPr marL="342900" indent="-171450" algn="l" defTabSz="685800" rtl="0" eaLnBrk="1" latinLnBrk="0" hangingPunct="1">
        <a:lnSpc>
          <a:spcPct val="90000"/>
        </a:lnSpc>
        <a:spcBef>
          <a:spcPts val="375"/>
        </a:spcBef>
        <a:buClr>
          <a:schemeClr val="tx1"/>
        </a:buClr>
        <a:buFont typeface="Arial" panose="020B0604020202020204" pitchFamily="34" charset="0"/>
        <a:buChar char="•"/>
        <a:tabLst>
          <a:tab pos="171450" algn="l"/>
        </a:tabLst>
        <a:defRPr sz="1800" kern="1200">
          <a:solidFill>
            <a:schemeClr val="tx1"/>
          </a:solidFill>
          <a:latin typeface="+mn-lt"/>
          <a:ea typeface="+mn-ea"/>
          <a:cs typeface="+mn-cs"/>
        </a:defRPr>
      </a:lvl2pPr>
      <a:lvl3pPr marL="514350" indent="-171450" algn="l" defTabSz="685800" rtl="0" eaLnBrk="1" latinLnBrk="0" hangingPunct="1">
        <a:lnSpc>
          <a:spcPct val="90000"/>
        </a:lnSpc>
        <a:spcBef>
          <a:spcPts val="375"/>
        </a:spcBef>
        <a:buClr>
          <a:schemeClr val="tx1"/>
        </a:buClr>
        <a:buFont typeface="Arial" panose="020B0604020202020204" pitchFamily="34" charset="0"/>
        <a:buChar char="•"/>
        <a:tabLst>
          <a:tab pos="171450" algn="l"/>
        </a:tabLst>
        <a:defRPr sz="1500" kern="1200">
          <a:solidFill>
            <a:schemeClr val="tx1"/>
          </a:solidFill>
          <a:latin typeface="+mn-lt"/>
          <a:ea typeface="+mn-ea"/>
          <a:cs typeface="+mn-cs"/>
        </a:defRPr>
      </a:lvl3pPr>
      <a:lvl4pPr marL="685800" indent="-171450" algn="l" defTabSz="685800" rtl="0" eaLnBrk="1" latinLnBrk="0" hangingPunct="1">
        <a:lnSpc>
          <a:spcPct val="90000"/>
        </a:lnSpc>
        <a:spcBef>
          <a:spcPts val="375"/>
        </a:spcBef>
        <a:buClr>
          <a:schemeClr val="tx1"/>
        </a:buClr>
        <a:buFont typeface="Arial" panose="020B0604020202020204" pitchFamily="34" charset="0"/>
        <a:buChar char="•"/>
        <a:tabLst>
          <a:tab pos="171450" algn="l"/>
        </a:tabLst>
        <a:defRPr sz="1350" kern="1200">
          <a:solidFill>
            <a:schemeClr val="tx1"/>
          </a:solidFill>
          <a:latin typeface="+mn-lt"/>
          <a:ea typeface="+mn-ea"/>
          <a:cs typeface="+mn-cs"/>
        </a:defRPr>
      </a:lvl4pPr>
      <a:lvl5pPr marL="857250" indent="-171450" algn="l" defTabSz="685800" rtl="0" eaLnBrk="1" latinLnBrk="0" hangingPunct="1">
        <a:lnSpc>
          <a:spcPct val="90000"/>
        </a:lnSpc>
        <a:spcBef>
          <a:spcPts val="375"/>
        </a:spcBef>
        <a:buClr>
          <a:schemeClr val="tx1"/>
        </a:buClr>
        <a:buFont typeface="Arial" panose="020B0604020202020204" pitchFamily="34" charset="0"/>
        <a:buChar char="•"/>
        <a:tabLst>
          <a:tab pos="171450" algn="l"/>
        </a:tabLst>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hyperlink" Target="mailto:adam.kamradtscott@tufts.edu"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5.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004CB1-5ACE-7A64-B3D8-933307C20F02}"/>
              </a:ext>
            </a:extLst>
          </p:cNvPr>
          <p:cNvSpPr>
            <a:spLocks noGrp="1"/>
          </p:cNvSpPr>
          <p:nvPr>
            <p:ph idx="1"/>
          </p:nvPr>
        </p:nvSpPr>
        <p:spPr>
          <a:xfrm>
            <a:off x="457200" y="5257800"/>
            <a:ext cx="4114799" cy="1142999"/>
          </a:xfrm>
        </p:spPr>
        <p:txBody>
          <a:bodyPr>
            <a:normAutofit/>
          </a:bodyPr>
          <a:lstStyle/>
          <a:p>
            <a:pPr marL="0" lvl="0" indent="0">
              <a:buNone/>
            </a:pPr>
            <a:r>
              <a:rPr lang="en-US" b="1" dirty="0"/>
              <a:t>A/Prof Adam Kamradt-Scott </a:t>
            </a:r>
          </a:p>
          <a:p>
            <a:pPr marL="0" lvl="0" indent="0">
              <a:buNone/>
            </a:pPr>
            <a:r>
              <a:rPr lang="en-US" sz="1300" b="1" dirty="0"/>
              <a:t>BN, MAIS, LLM, PhD</a:t>
            </a:r>
          </a:p>
          <a:p>
            <a:pPr marL="0" lvl="0" indent="0">
              <a:buNone/>
            </a:pPr>
            <a:r>
              <a:rPr lang="en-US" dirty="0"/>
              <a:t>Cummings Foundation Professor of One Health Diplomacy</a:t>
            </a:r>
          </a:p>
        </p:txBody>
      </p:sp>
      <p:sp>
        <p:nvSpPr>
          <p:cNvPr id="3" name="Title 2">
            <a:extLst>
              <a:ext uri="{FF2B5EF4-FFF2-40B4-BE49-F238E27FC236}">
                <a16:creationId xmlns:a16="http://schemas.microsoft.com/office/drawing/2014/main" id="{840EBBDF-AA14-0913-2540-FFACDD28C012}"/>
              </a:ext>
            </a:extLst>
          </p:cNvPr>
          <p:cNvSpPr>
            <a:spLocks noGrp="1"/>
          </p:cNvSpPr>
          <p:nvPr>
            <p:ph type="title"/>
          </p:nvPr>
        </p:nvSpPr>
        <p:spPr/>
        <p:txBody>
          <a:bodyPr>
            <a:noAutofit/>
          </a:bodyPr>
          <a:lstStyle/>
          <a:p>
            <a:r>
              <a:rPr lang="en-US" sz="2800" dirty="0"/>
              <a:t>One Health &amp; the Pandemic Agreement: </a:t>
            </a:r>
            <a:br>
              <a:rPr lang="en-US" sz="2800" dirty="0"/>
            </a:br>
            <a:br>
              <a:rPr lang="en-US" sz="2800" dirty="0"/>
            </a:br>
            <a:r>
              <a:rPr lang="en-US" sz="2000" dirty="0"/>
              <a:t>Legal Implications for States Parties</a:t>
            </a:r>
          </a:p>
        </p:txBody>
      </p:sp>
      <p:pic>
        <p:nvPicPr>
          <p:cNvPr id="5" name="Picture 4" descr="A close-up of a puzzle&#10;&#10;AI-generated content may be incorrect.">
            <a:extLst>
              <a:ext uri="{FF2B5EF4-FFF2-40B4-BE49-F238E27FC236}">
                <a16:creationId xmlns:a16="http://schemas.microsoft.com/office/drawing/2014/main" id="{A38757A7-7C03-8C44-CCE5-5A0F0CBDB431}"/>
              </a:ext>
            </a:extLst>
          </p:cNvPr>
          <p:cNvPicPr>
            <a:picLocks noChangeAspect="1"/>
          </p:cNvPicPr>
          <p:nvPr/>
        </p:nvPicPr>
        <p:blipFill>
          <a:blip r:embed="rId3"/>
          <a:srcRect l="34297" r="10536"/>
          <a:stretch>
            <a:fillRect/>
          </a:stretch>
        </p:blipFill>
        <p:spPr>
          <a:xfrm>
            <a:off x="4571998" y="0"/>
            <a:ext cx="4572001" cy="6858027"/>
          </a:xfrm>
          <a:prstGeom prst="rect">
            <a:avLst/>
          </a:prstGeom>
        </p:spPr>
      </p:pic>
    </p:spTree>
    <p:extLst>
      <p:ext uri="{BB962C8B-B14F-4D97-AF65-F5344CB8AC3E}">
        <p14:creationId xmlns:p14="http://schemas.microsoft.com/office/powerpoint/2010/main" val="227499082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B3776-B894-2E86-DA8B-23748C1E7EBE}"/>
              </a:ext>
            </a:extLst>
          </p:cNvPr>
          <p:cNvSpPr>
            <a:spLocks noGrp="1"/>
          </p:cNvSpPr>
          <p:nvPr>
            <p:ph type="title"/>
          </p:nvPr>
        </p:nvSpPr>
        <p:spPr/>
        <p:txBody>
          <a:bodyPr/>
          <a:lstStyle/>
          <a:p>
            <a:r>
              <a:rPr lang="en-US" dirty="0"/>
              <a:t>The Pandemic Agreement definition</a:t>
            </a:r>
          </a:p>
        </p:txBody>
      </p:sp>
      <p:sp>
        <p:nvSpPr>
          <p:cNvPr id="3" name="Content Placeholder 2">
            <a:extLst>
              <a:ext uri="{FF2B5EF4-FFF2-40B4-BE49-F238E27FC236}">
                <a16:creationId xmlns:a16="http://schemas.microsoft.com/office/drawing/2014/main" id="{09D90FBA-D70C-4A62-A9B4-4E129DF6C7A8}"/>
              </a:ext>
            </a:extLst>
          </p:cNvPr>
          <p:cNvSpPr>
            <a:spLocks noGrp="1"/>
          </p:cNvSpPr>
          <p:nvPr>
            <p:ph idx="1"/>
          </p:nvPr>
        </p:nvSpPr>
        <p:spPr/>
        <p:txBody>
          <a:bodyPr/>
          <a:lstStyle/>
          <a:p>
            <a:pPr marL="0" indent="0">
              <a:buNone/>
            </a:pPr>
            <a:r>
              <a:rPr lang="en-US" dirty="0"/>
              <a:t>“One Health approach” for pandemic prevention, preparedness and response recognizes that </a:t>
            </a:r>
            <a:r>
              <a:rPr lang="en-US" dirty="0">
                <a:solidFill>
                  <a:srgbClr val="D25D12"/>
                </a:solidFill>
              </a:rPr>
              <a:t>the health of humans </a:t>
            </a:r>
            <a:r>
              <a:rPr lang="en-US" dirty="0"/>
              <a:t>is </a:t>
            </a:r>
            <a:r>
              <a:rPr lang="en-US" dirty="0">
                <a:solidFill>
                  <a:srgbClr val="D25D12"/>
                </a:solidFill>
              </a:rPr>
              <a:t>closely linked and interdependent</a:t>
            </a:r>
            <a:r>
              <a:rPr lang="en-US" dirty="0"/>
              <a:t> with the health of </a:t>
            </a:r>
            <a:r>
              <a:rPr lang="en-US" dirty="0">
                <a:solidFill>
                  <a:srgbClr val="D25D12"/>
                </a:solidFill>
              </a:rPr>
              <a:t>domestic and wild animals</a:t>
            </a:r>
            <a:r>
              <a:rPr lang="en-US" dirty="0"/>
              <a:t>, as well as </a:t>
            </a:r>
            <a:r>
              <a:rPr lang="en-US" dirty="0">
                <a:solidFill>
                  <a:srgbClr val="D25D12"/>
                </a:solidFill>
              </a:rPr>
              <a:t>plants</a:t>
            </a:r>
            <a:r>
              <a:rPr lang="en-US" dirty="0"/>
              <a:t> </a:t>
            </a:r>
            <a:r>
              <a:rPr lang="en-US" dirty="0">
                <a:solidFill>
                  <a:srgbClr val="D25D12"/>
                </a:solidFill>
              </a:rPr>
              <a:t>and the wider environment (including ecosystems)</a:t>
            </a:r>
            <a:r>
              <a:rPr lang="en-US" dirty="0"/>
              <a:t>, aiming for a sustainable balance, and uses an integrated multisectoral and transdisciplinary approach to pandemic prevention preparedness and response, which contributes to sustainable development in an equitable manner.</a:t>
            </a:r>
          </a:p>
          <a:p>
            <a:pPr marL="0" indent="0" algn="r">
              <a:buNone/>
            </a:pPr>
            <a:r>
              <a:rPr lang="en-US" dirty="0"/>
              <a:t>Art 1(c)</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076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42FA0-A0FD-E753-A2F7-97B096C005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B373D8-C296-196D-E38A-6E882D702A8B}"/>
              </a:ext>
            </a:extLst>
          </p:cNvPr>
          <p:cNvSpPr>
            <a:spLocks noGrp="1"/>
          </p:cNvSpPr>
          <p:nvPr>
            <p:ph type="title"/>
          </p:nvPr>
        </p:nvSpPr>
        <p:spPr/>
        <p:txBody>
          <a:bodyPr/>
          <a:lstStyle/>
          <a:p>
            <a:r>
              <a:rPr lang="en-US" dirty="0"/>
              <a:t>The Pandemic Agreement definition</a:t>
            </a:r>
          </a:p>
        </p:txBody>
      </p:sp>
      <p:sp>
        <p:nvSpPr>
          <p:cNvPr id="3" name="Content Placeholder 2">
            <a:extLst>
              <a:ext uri="{FF2B5EF4-FFF2-40B4-BE49-F238E27FC236}">
                <a16:creationId xmlns:a16="http://schemas.microsoft.com/office/drawing/2014/main" id="{1C8D2AF8-732B-8C6B-7794-4D243DF81B16}"/>
              </a:ext>
            </a:extLst>
          </p:cNvPr>
          <p:cNvSpPr>
            <a:spLocks noGrp="1"/>
          </p:cNvSpPr>
          <p:nvPr>
            <p:ph idx="1"/>
          </p:nvPr>
        </p:nvSpPr>
        <p:spPr/>
        <p:txBody>
          <a:bodyPr/>
          <a:lstStyle/>
          <a:p>
            <a:pPr marL="0" indent="0">
              <a:buNone/>
            </a:pPr>
            <a:r>
              <a:rPr lang="en-US" dirty="0"/>
              <a:t>“One Health approach” for pandemic prevention, preparedness and response recognizes that </a:t>
            </a:r>
            <a:r>
              <a:rPr lang="en-US" dirty="0">
                <a:solidFill>
                  <a:srgbClr val="D25D12"/>
                </a:solidFill>
              </a:rPr>
              <a:t>the health of humans </a:t>
            </a:r>
            <a:r>
              <a:rPr lang="en-US" dirty="0"/>
              <a:t>is </a:t>
            </a:r>
            <a:r>
              <a:rPr lang="en-US" dirty="0">
                <a:solidFill>
                  <a:srgbClr val="D25D12"/>
                </a:solidFill>
              </a:rPr>
              <a:t>closely linked and interdependent</a:t>
            </a:r>
            <a:r>
              <a:rPr lang="en-US" dirty="0"/>
              <a:t> with the health of </a:t>
            </a:r>
            <a:r>
              <a:rPr lang="en-US" dirty="0">
                <a:solidFill>
                  <a:srgbClr val="D25D12"/>
                </a:solidFill>
              </a:rPr>
              <a:t>domestic and wild animals</a:t>
            </a:r>
            <a:r>
              <a:rPr lang="en-US" dirty="0"/>
              <a:t>, as well as </a:t>
            </a:r>
            <a:r>
              <a:rPr lang="en-US" dirty="0">
                <a:solidFill>
                  <a:srgbClr val="D25D12"/>
                </a:solidFill>
              </a:rPr>
              <a:t>plants and the wider environment (including ecosystems)</a:t>
            </a:r>
            <a:r>
              <a:rPr lang="en-US" dirty="0"/>
              <a:t>, aiming for a </a:t>
            </a:r>
            <a:r>
              <a:rPr lang="en-US" dirty="0">
                <a:solidFill>
                  <a:srgbClr val="D25D12"/>
                </a:solidFill>
              </a:rPr>
              <a:t>sustainable balance</a:t>
            </a:r>
            <a:r>
              <a:rPr lang="en-US" dirty="0"/>
              <a:t>, and uses an integrated multisectoral and transdisciplinary approach to pandemic prevention preparedness and response, which contributes to sustainable development in an equitable manner.</a:t>
            </a:r>
          </a:p>
          <a:p>
            <a:pPr marL="0" indent="0" algn="r">
              <a:buNone/>
            </a:pPr>
            <a:r>
              <a:rPr lang="en-US" dirty="0"/>
              <a:t>Art 1(c)</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0276411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29B7F-B68C-2638-5ED9-806E48FCEE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1E4E4F-61D3-AFDD-956B-F2887BA0FC30}"/>
              </a:ext>
            </a:extLst>
          </p:cNvPr>
          <p:cNvSpPr>
            <a:spLocks noGrp="1"/>
          </p:cNvSpPr>
          <p:nvPr>
            <p:ph type="title"/>
          </p:nvPr>
        </p:nvSpPr>
        <p:spPr/>
        <p:txBody>
          <a:bodyPr/>
          <a:lstStyle/>
          <a:p>
            <a:r>
              <a:rPr lang="en-US" dirty="0"/>
              <a:t>The Pandemic Agreement definition</a:t>
            </a:r>
          </a:p>
        </p:txBody>
      </p:sp>
      <p:sp>
        <p:nvSpPr>
          <p:cNvPr id="3" name="Content Placeholder 2">
            <a:extLst>
              <a:ext uri="{FF2B5EF4-FFF2-40B4-BE49-F238E27FC236}">
                <a16:creationId xmlns:a16="http://schemas.microsoft.com/office/drawing/2014/main" id="{69FE915B-6B5A-EE34-3E00-CE473EAB2D38}"/>
              </a:ext>
            </a:extLst>
          </p:cNvPr>
          <p:cNvSpPr>
            <a:spLocks noGrp="1"/>
          </p:cNvSpPr>
          <p:nvPr>
            <p:ph idx="1"/>
          </p:nvPr>
        </p:nvSpPr>
        <p:spPr/>
        <p:txBody>
          <a:bodyPr/>
          <a:lstStyle/>
          <a:p>
            <a:pPr marL="0" indent="0">
              <a:buNone/>
            </a:pPr>
            <a:r>
              <a:rPr lang="en-US" dirty="0"/>
              <a:t>“One Health approach” for pandemic prevention, preparedness and response recognizes that </a:t>
            </a:r>
            <a:r>
              <a:rPr lang="en-US" dirty="0">
                <a:solidFill>
                  <a:srgbClr val="D25D12"/>
                </a:solidFill>
              </a:rPr>
              <a:t>the health of humans </a:t>
            </a:r>
            <a:r>
              <a:rPr lang="en-US" dirty="0"/>
              <a:t>is </a:t>
            </a:r>
            <a:r>
              <a:rPr lang="en-US" dirty="0">
                <a:solidFill>
                  <a:srgbClr val="D25D12"/>
                </a:solidFill>
              </a:rPr>
              <a:t>closely linked and interdependent</a:t>
            </a:r>
            <a:r>
              <a:rPr lang="en-US" dirty="0"/>
              <a:t> with the health of </a:t>
            </a:r>
            <a:r>
              <a:rPr lang="en-US" dirty="0">
                <a:solidFill>
                  <a:srgbClr val="D25D12"/>
                </a:solidFill>
              </a:rPr>
              <a:t>domestic and wild animals</a:t>
            </a:r>
            <a:r>
              <a:rPr lang="en-US" dirty="0"/>
              <a:t>, as well as </a:t>
            </a:r>
            <a:r>
              <a:rPr lang="en-US" dirty="0">
                <a:solidFill>
                  <a:srgbClr val="D25D12"/>
                </a:solidFill>
              </a:rPr>
              <a:t>plants and the wider environment (including ecosystems)</a:t>
            </a:r>
            <a:r>
              <a:rPr lang="en-US" dirty="0"/>
              <a:t>, aiming for a </a:t>
            </a:r>
            <a:r>
              <a:rPr lang="en-US" dirty="0">
                <a:solidFill>
                  <a:srgbClr val="D25D12"/>
                </a:solidFill>
              </a:rPr>
              <a:t>sustainable balance</a:t>
            </a:r>
            <a:r>
              <a:rPr lang="en-US" dirty="0"/>
              <a:t>, and uses an integrated </a:t>
            </a:r>
            <a:r>
              <a:rPr lang="en-US" dirty="0">
                <a:solidFill>
                  <a:srgbClr val="D25D12"/>
                </a:solidFill>
              </a:rPr>
              <a:t>multisectoral</a:t>
            </a:r>
            <a:r>
              <a:rPr lang="en-US" dirty="0"/>
              <a:t> and transdisciplinary approach to pandemic prevention preparedness and response, which contributes to sustainable development in an equitable manner.</a:t>
            </a:r>
          </a:p>
          <a:p>
            <a:pPr marL="0" indent="0" algn="r">
              <a:buNone/>
            </a:pPr>
            <a:r>
              <a:rPr lang="en-US" dirty="0"/>
              <a:t>Art 1(c)</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4089070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FB776-60D6-436A-23F0-F70E57C931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68FFFE-A0E0-9A6E-0C6B-93DF5F26914E}"/>
              </a:ext>
            </a:extLst>
          </p:cNvPr>
          <p:cNvSpPr>
            <a:spLocks noGrp="1"/>
          </p:cNvSpPr>
          <p:nvPr>
            <p:ph type="title"/>
          </p:nvPr>
        </p:nvSpPr>
        <p:spPr/>
        <p:txBody>
          <a:bodyPr/>
          <a:lstStyle/>
          <a:p>
            <a:r>
              <a:rPr lang="en-US" dirty="0"/>
              <a:t>The Pandemic Agreement definition</a:t>
            </a:r>
          </a:p>
        </p:txBody>
      </p:sp>
      <p:sp>
        <p:nvSpPr>
          <p:cNvPr id="3" name="Content Placeholder 2">
            <a:extLst>
              <a:ext uri="{FF2B5EF4-FFF2-40B4-BE49-F238E27FC236}">
                <a16:creationId xmlns:a16="http://schemas.microsoft.com/office/drawing/2014/main" id="{E6C8DCE6-DCBB-C1A3-97AD-3B692560BDCC}"/>
              </a:ext>
            </a:extLst>
          </p:cNvPr>
          <p:cNvSpPr>
            <a:spLocks noGrp="1"/>
          </p:cNvSpPr>
          <p:nvPr>
            <p:ph idx="1"/>
          </p:nvPr>
        </p:nvSpPr>
        <p:spPr/>
        <p:txBody>
          <a:bodyPr/>
          <a:lstStyle/>
          <a:p>
            <a:pPr marL="0" indent="0">
              <a:buNone/>
            </a:pPr>
            <a:r>
              <a:rPr lang="en-US" dirty="0"/>
              <a:t>“One Health approach” for pandemic prevention, preparedness and response recognizes that </a:t>
            </a:r>
            <a:r>
              <a:rPr lang="en-US" dirty="0">
                <a:solidFill>
                  <a:srgbClr val="D25D12"/>
                </a:solidFill>
              </a:rPr>
              <a:t>the health of humans </a:t>
            </a:r>
            <a:r>
              <a:rPr lang="en-US" dirty="0"/>
              <a:t>is </a:t>
            </a:r>
            <a:r>
              <a:rPr lang="en-US" dirty="0">
                <a:solidFill>
                  <a:srgbClr val="D25D12"/>
                </a:solidFill>
              </a:rPr>
              <a:t>closely linked and interdependent</a:t>
            </a:r>
            <a:r>
              <a:rPr lang="en-US" dirty="0"/>
              <a:t> with the health of </a:t>
            </a:r>
            <a:r>
              <a:rPr lang="en-US" dirty="0">
                <a:solidFill>
                  <a:srgbClr val="D25D12"/>
                </a:solidFill>
              </a:rPr>
              <a:t>domestic and wild animals</a:t>
            </a:r>
            <a:r>
              <a:rPr lang="en-US" dirty="0"/>
              <a:t>, as well as </a:t>
            </a:r>
            <a:r>
              <a:rPr lang="en-US" dirty="0">
                <a:solidFill>
                  <a:srgbClr val="D25D12"/>
                </a:solidFill>
              </a:rPr>
              <a:t>plants and the wider environment (including ecosystems)</a:t>
            </a:r>
            <a:r>
              <a:rPr lang="en-US" dirty="0"/>
              <a:t>, aiming for a </a:t>
            </a:r>
            <a:r>
              <a:rPr lang="en-US" dirty="0">
                <a:solidFill>
                  <a:srgbClr val="D25D12"/>
                </a:solidFill>
              </a:rPr>
              <a:t>sustainable balance</a:t>
            </a:r>
            <a:r>
              <a:rPr lang="en-US" dirty="0"/>
              <a:t>, and uses an integrated </a:t>
            </a:r>
            <a:r>
              <a:rPr lang="en-US" dirty="0">
                <a:solidFill>
                  <a:srgbClr val="D25D12"/>
                </a:solidFill>
              </a:rPr>
              <a:t>multisectoral</a:t>
            </a:r>
            <a:r>
              <a:rPr lang="en-US" dirty="0"/>
              <a:t> and transdisciplinary approach to pandemic prevention preparedness and response, which contributes to </a:t>
            </a:r>
            <a:r>
              <a:rPr lang="en-US" dirty="0">
                <a:solidFill>
                  <a:srgbClr val="D25D12"/>
                </a:solidFill>
              </a:rPr>
              <a:t>sustainable development </a:t>
            </a:r>
            <a:r>
              <a:rPr lang="en-US" dirty="0"/>
              <a:t>in an equitable manner.</a:t>
            </a:r>
          </a:p>
          <a:p>
            <a:pPr marL="0" indent="0" algn="r">
              <a:buNone/>
            </a:pPr>
            <a:r>
              <a:rPr lang="en-US" dirty="0"/>
              <a:t>Art 1(c)</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8952309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08BE7-3543-287C-DAD3-674CC9962CCE}"/>
              </a:ext>
            </a:extLst>
          </p:cNvPr>
          <p:cNvSpPr>
            <a:spLocks noGrp="1"/>
          </p:cNvSpPr>
          <p:nvPr>
            <p:ph type="title"/>
          </p:nvPr>
        </p:nvSpPr>
        <p:spPr/>
        <p:txBody>
          <a:bodyPr>
            <a:normAutofit/>
          </a:bodyPr>
          <a:lstStyle/>
          <a:p>
            <a:r>
              <a:rPr lang="en-US" sz="3000" dirty="0"/>
              <a:t>Art 4 Pandemic prevention and surveillance</a:t>
            </a:r>
          </a:p>
        </p:txBody>
      </p:sp>
      <p:sp>
        <p:nvSpPr>
          <p:cNvPr id="3" name="Content Placeholder 2">
            <a:extLst>
              <a:ext uri="{FF2B5EF4-FFF2-40B4-BE49-F238E27FC236}">
                <a16:creationId xmlns:a16="http://schemas.microsoft.com/office/drawing/2014/main" id="{7BB96833-1019-15FD-D50A-2253BA0B44F1}"/>
              </a:ext>
            </a:extLst>
          </p:cNvPr>
          <p:cNvSpPr>
            <a:spLocks noGrp="1"/>
          </p:cNvSpPr>
          <p:nvPr>
            <p:ph idx="1"/>
          </p:nvPr>
        </p:nvSpPr>
        <p:spPr>
          <a:xfrm>
            <a:off x="457200" y="1222744"/>
            <a:ext cx="8229600" cy="4720856"/>
          </a:xfrm>
        </p:spPr>
        <p:txBody>
          <a:bodyPr/>
          <a:lstStyle/>
          <a:p>
            <a:pPr marL="0" indent="0">
              <a:spcBef>
                <a:spcPts val="300"/>
              </a:spcBef>
              <a:spcAft>
                <a:spcPts val="500"/>
              </a:spcAft>
              <a:buNone/>
              <a:tabLst/>
            </a:pPr>
            <a:r>
              <a:rPr lang="en-US" dirty="0"/>
              <a:t>Outlines new obligations to prevent ERIDs by: </a:t>
            </a:r>
          </a:p>
          <a:p>
            <a:pPr marL="466725" lvl="1" indent="-295275">
              <a:spcBef>
                <a:spcPts val="300"/>
              </a:spcBef>
              <a:spcAft>
                <a:spcPts val="500"/>
              </a:spcAft>
              <a:tabLst/>
            </a:pPr>
            <a:r>
              <a:rPr lang="en-US" dirty="0"/>
              <a:t>promoting “collaboration across relevant sectors to identify and address drivers of infectious disease at the human-animal-environmental interface” (Art 4.2(a)); </a:t>
            </a:r>
          </a:p>
          <a:p>
            <a:pPr marL="466725" lvl="1" indent="-295275">
              <a:spcBef>
                <a:spcPts val="300"/>
              </a:spcBef>
              <a:spcAft>
                <a:spcPts val="500"/>
              </a:spcAft>
              <a:tabLst/>
            </a:pPr>
            <a:r>
              <a:rPr lang="en-US" dirty="0"/>
              <a:t>prevent “infectious disease transmission between animals and humans, including, inter alia, zoonotic disease spill-over” (Art 4.2(b)); and</a:t>
            </a:r>
          </a:p>
          <a:p>
            <a:pPr marL="466725" lvl="1" indent="-295275">
              <a:spcBef>
                <a:spcPts val="300"/>
              </a:spcBef>
              <a:spcAft>
                <a:spcPts val="500"/>
              </a:spcAft>
              <a:tabLst/>
            </a:pPr>
            <a:r>
              <a:rPr lang="en-US" dirty="0"/>
              <a:t>“coordinated multisectoral surveillance to detect and conduct risk assessment of” ERIDs with pandemic potential (Art 4.2(c))</a:t>
            </a:r>
          </a:p>
          <a:p>
            <a:pPr marL="0" indent="0">
              <a:spcBef>
                <a:spcPts val="300"/>
              </a:spcBef>
              <a:spcAft>
                <a:spcPts val="500"/>
              </a:spcAft>
              <a:buNone/>
              <a:tabLst/>
            </a:pPr>
            <a:r>
              <a:rPr lang="en-US" dirty="0"/>
              <a:t>But there’s significant caveats….</a:t>
            </a:r>
          </a:p>
          <a:p>
            <a:pPr marL="466725" lvl="1" indent="-295275">
              <a:spcBef>
                <a:spcPts val="300"/>
              </a:spcBef>
              <a:spcAft>
                <a:spcPts val="500"/>
              </a:spcAft>
              <a:tabLst/>
            </a:pPr>
            <a:r>
              <a:rPr lang="en-US" dirty="0"/>
              <a:t>“taking into account national capacities” (Art 4.1); </a:t>
            </a:r>
          </a:p>
          <a:p>
            <a:pPr marL="466725" lvl="1" indent="-295275">
              <a:spcBef>
                <a:spcPts val="300"/>
              </a:spcBef>
              <a:spcAft>
                <a:spcPts val="500"/>
              </a:spcAft>
              <a:tabLst/>
            </a:pPr>
            <a:r>
              <a:rPr lang="en-US" dirty="0"/>
              <a:t>“taking into account its national circumstances” and “subject to the availability of resources” (Art 4.2); and </a:t>
            </a:r>
          </a:p>
          <a:p>
            <a:pPr marL="466725" lvl="1" indent="-295275">
              <a:spcBef>
                <a:spcPts val="300"/>
              </a:spcBef>
              <a:spcAft>
                <a:spcPts val="500"/>
              </a:spcAft>
              <a:tabLst/>
            </a:pPr>
            <a:r>
              <a:rPr lang="en-US" dirty="0"/>
              <a:t>“with full consideration of the national circumstances and the different capacities and capabilities of Parties” (Art 4.4)</a:t>
            </a:r>
          </a:p>
        </p:txBody>
      </p:sp>
    </p:spTree>
    <p:extLst>
      <p:ext uri="{BB962C8B-B14F-4D97-AF65-F5344CB8AC3E}">
        <p14:creationId xmlns:p14="http://schemas.microsoft.com/office/powerpoint/2010/main" val="12165776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dissolve">
                                      <p:cBhvr>
                                        <p:cTn id="21" dur="500"/>
                                        <p:tgtEl>
                                          <p:spTgt spid="3">
                                            <p:txEl>
                                              <p:pRg st="5" end="5"/>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dissolve">
                                      <p:cBhvr>
                                        <p:cTn id="24" dur="500"/>
                                        <p:tgtEl>
                                          <p:spTgt spid="3">
                                            <p:txEl>
                                              <p:pRg st="6" end="6"/>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dissolv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2A508-EA47-D384-6CE4-83F2D2E71001}"/>
              </a:ext>
            </a:extLst>
          </p:cNvPr>
          <p:cNvSpPr>
            <a:spLocks noGrp="1"/>
          </p:cNvSpPr>
          <p:nvPr>
            <p:ph type="title"/>
          </p:nvPr>
        </p:nvSpPr>
        <p:spPr/>
        <p:txBody>
          <a:bodyPr>
            <a:normAutofit/>
          </a:bodyPr>
          <a:lstStyle/>
          <a:p>
            <a:r>
              <a:rPr lang="en-US" sz="3000" dirty="0"/>
              <a:t>Art 5 One Health approach for PPPR</a:t>
            </a:r>
          </a:p>
        </p:txBody>
      </p:sp>
      <p:sp>
        <p:nvSpPr>
          <p:cNvPr id="3" name="Content Placeholder 2">
            <a:extLst>
              <a:ext uri="{FF2B5EF4-FFF2-40B4-BE49-F238E27FC236}">
                <a16:creationId xmlns:a16="http://schemas.microsoft.com/office/drawing/2014/main" id="{5A54E385-ACFA-FFF5-930A-224B2F219611}"/>
              </a:ext>
            </a:extLst>
          </p:cNvPr>
          <p:cNvSpPr>
            <a:spLocks noGrp="1"/>
          </p:cNvSpPr>
          <p:nvPr>
            <p:ph idx="1"/>
          </p:nvPr>
        </p:nvSpPr>
        <p:spPr>
          <a:xfrm>
            <a:off x="457200" y="1225401"/>
            <a:ext cx="8229600" cy="4343400"/>
          </a:xfrm>
        </p:spPr>
        <p:txBody>
          <a:bodyPr/>
          <a:lstStyle/>
          <a:p>
            <a:pPr marL="0" indent="0">
              <a:spcBef>
                <a:spcPts val="300"/>
              </a:spcBef>
              <a:spcAft>
                <a:spcPts val="500"/>
              </a:spcAft>
              <a:buNone/>
              <a:tabLst/>
            </a:pPr>
            <a:r>
              <a:rPr lang="en-US" dirty="0"/>
              <a:t>The central article affirming States Parties’ One Health obligations:</a:t>
            </a:r>
          </a:p>
          <a:p>
            <a:pPr marL="520700" lvl="1" indent="-349250">
              <a:spcBef>
                <a:spcPts val="300"/>
              </a:spcBef>
              <a:spcAft>
                <a:spcPts val="500"/>
              </a:spcAft>
              <a:tabLst/>
            </a:pPr>
            <a:r>
              <a:rPr lang="en-US" dirty="0"/>
              <a:t>“…shall promote a One Health approach for pandemic prevention, preparedness and response…” (Art 5.1)</a:t>
            </a:r>
          </a:p>
          <a:p>
            <a:pPr marL="520700" lvl="1" indent="-349250">
              <a:spcBef>
                <a:spcPts val="300"/>
              </a:spcBef>
              <a:spcAft>
                <a:spcPts val="500"/>
              </a:spcAft>
              <a:tabLst/>
            </a:pPr>
            <a:r>
              <a:rPr lang="en-US" dirty="0"/>
              <a:t>“…shall take measures, as appropriate aimed at identifying and addressing…the drivers of pandemics and the emergence and re-emergence of infectious disease at the human-animal-environment interface…” (Art 5.2)</a:t>
            </a:r>
          </a:p>
          <a:p>
            <a:pPr marL="520700" lvl="1" indent="-349250">
              <a:spcBef>
                <a:spcPts val="300"/>
              </a:spcBef>
              <a:spcAft>
                <a:spcPts val="500"/>
              </a:spcAft>
              <a:tabLst/>
            </a:pPr>
            <a:r>
              <a:rPr lang="en-US" dirty="0"/>
              <a:t>Develop, implement and review “relevant national policies and strategies” (Art 3.3(a))</a:t>
            </a:r>
          </a:p>
          <a:p>
            <a:pPr marL="520700" lvl="1" indent="-349250">
              <a:spcBef>
                <a:spcPts val="300"/>
              </a:spcBef>
              <a:spcAft>
                <a:spcPts val="500"/>
              </a:spcAft>
              <a:tabLst/>
            </a:pPr>
            <a:r>
              <a:rPr lang="en-US" dirty="0"/>
              <a:t>Promote or establish “joint training and continuing education” (Art 5.3(b))</a:t>
            </a:r>
          </a:p>
          <a:p>
            <a:pPr marL="9525" lvl="1" indent="0">
              <a:spcBef>
                <a:spcPts val="300"/>
              </a:spcBef>
              <a:spcAft>
                <a:spcPts val="500"/>
              </a:spcAft>
              <a:buNone/>
              <a:tabLst/>
            </a:pPr>
            <a:r>
              <a:rPr lang="en-US" sz="2100" dirty="0"/>
              <a:t>But again, there’s significant caveats...</a:t>
            </a:r>
          </a:p>
          <a:p>
            <a:pPr marL="523875" lvl="2" indent="-342900">
              <a:spcBef>
                <a:spcPts val="300"/>
              </a:spcBef>
              <a:spcAft>
                <a:spcPts val="500"/>
              </a:spcAft>
              <a:tabLst/>
            </a:pPr>
            <a:r>
              <a:rPr lang="en-US" sz="1800" dirty="0"/>
              <a:t>“…as appropriate, in accordance with national and/or domestic law…taking into account national circumstances” (Art 5.1)</a:t>
            </a:r>
          </a:p>
          <a:p>
            <a:pPr marL="523875" lvl="2" indent="-342900">
              <a:spcBef>
                <a:spcPts val="300"/>
              </a:spcBef>
              <a:spcAft>
                <a:spcPts val="500"/>
              </a:spcAft>
              <a:tabLst/>
            </a:pPr>
            <a:r>
              <a:rPr lang="en-US" sz="1800" dirty="0"/>
              <a:t>“…subject to the availability of resources…” (Art 5.3)</a:t>
            </a:r>
          </a:p>
        </p:txBody>
      </p:sp>
    </p:spTree>
    <p:extLst>
      <p:ext uri="{BB962C8B-B14F-4D97-AF65-F5344CB8AC3E}">
        <p14:creationId xmlns:p14="http://schemas.microsoft.com/office/powerpoint/2010/main" val="36627679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ssolv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dissolve">
                                      <p:cBhvr>
                                        <p:cTn id="21" dur="500"/>
                                        <p:tgtEl>
                                          <p:spTgt spid="3">
                                            <p:txEl>
                                              <p:pRg st="5" end="5"/>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dissolve">
                                      <p:cBhvr>
                                        <p:cTn id="24" dur="500"/>
                                        <p:tgtEl>
                                          <p:spTgt spid="3">
                                            <p:txEl>
                                              <p:pRg st="6" end="6"/>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dissolv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0EDA0-DCCA-5F4E-7A3B-64A07747703C}"/>
              </a:ext>
            </a:extLst>
          </p:cNvPr>
          <p:cNvSpPr>
            <a:spLocks noGrp="1"/>
          </p:cNvSpPr>
          <p:nvPr>
            <p:ph type="title"/>
          </p:nvPr>
        </p:nvSpPr>
        <p:spPr/>
        <p:txBody>
          <a:bodyPr/>
          <a:lstStyle/>
          <a:p>
            <a:r>
              <a:rPr lang="en-US" dirty="0"/>
              <a:t>Implications for States Parties</a:t>
            </a:r>
          </a:p>
        </p:txBody>
      </p:sp>
      <p:sp>
        <p:nvSpPr>
          <p:cNvPr id="3" name="Content Placeholder 2">
            <a:extLst>
              <a:ext uri="{FF2B5EF4-FFF2-40B4-BE49-F238E27FC236}">
                <a16:creationId xmlns:a16="http://schemas.microsoft.com/office/drawing/2014/main" id="{8CC09CB5-79B0-4AF6-4E7D-1EA39D319C97}"/>
              </a:ext>
            </a:extLst>
          </p:cNvPr>
          <p:cNvSpPr>
            <a:spLocks noGrp="1"/>
          </p:cNvSpPr>
          <p:nvPr>
            <p:ph idx="1"/>
          </p:nvPr>
        </p:nvSpPr>
        <p:spPr>
          <a:xfrm>
            <a:off x="457200" y="1313119"/>
            <a:ext cx="8229600" cy="4343400"/>
          </a:xfrm>
        </p:spPr>
        <p:txBody>
          <a:bodyPr/>
          <a:lstStyle/>
          <a:p>
            <a:pPr marL="349250" indent="-349250">
              <a:spcBef>
                <a:spcPts val="300"/>
              </a:spcBef>
              <a:spcAft>
                <a:spcPts val="500"/>
              </a:spcAft>
              <a:tabLst/>
            </a:pPr>
            <a:r>
              <a:rPr lang="en-US" dirty="0"/>
              <a:t>Not yet opened for signature (&amp; won’t be for at least a year)</a:t>
            </a:r>
          </a:p>
          <a:p>
            <a:pPr marL="349250" indent="-349250">
              <a:spcBef>
                <a:spcPts val="300"/>
              </a:spcBef>
              <a:spcAft>
                <a:spcPts val="500"/>
              </a:spcAft>
              <a:tabLst/>
            </a:pPr>
            <a:r>
              <a:rPr lang="en-US" dirty="0"/>
              <a:t>There are new, unambiguous obligations to “promote a One Health approach” and “address the drivers of pandemics”</a:t>
            </a:r>
          </a:p>
          <a:p>
            <a:pPr marL="349250" indent="-349250">
              <a:spcBef>
                <a:spcPts val="300"/>
              </a:spcBef>
              <a:spcAft>
                <a:spcPts val="500"/>
              </a:spcAft>
              <a:tabLst/>
            </a:pPr>
            <a:r>
              <a:rPr lang="en-US" dirty="0"/>
              <a:t>Emphasis is on addressing zoonotic pathogens that pose a direct threat to human life (i.e. African Swine Fever’s nutritional impacts falls through the cracks) &amp; thus not genuinely One Health</a:t>
            </a:r>
          </a:p>
          <a:p>
            <a:pPr marL="349250" indent="-349250">
              <a:spcBef>
                <a:spcPts val="300"/>
              </a:spcBef>
              <a:spcAft>
                <a:spcPts val="500"/>
              </a:spcAft>
              <a:tabLst/>
            </a:pPr>
            <a:r>
              <a:rPr lang="en-US" dirty="0"/>
              <a:t>Considerable latitude to determine how this is accomplished “taking into account national circumstances” and “subject to the availability of resources”</a:t>
            </a:r>
          </a:p>
          <a:p>
            <a:pPr marL="0" indent="0">
              <a:spcBef>
                <a:spcPts val="300"/>
              </a:spcBef>
              <a:spcAft>
                <a:spcPts val="500"/>
              </a:spcAft>
              <a:buNone/>
              <a:tabLst/>
            </a:pPr>
            <a:endParaRPr lang="en-US" dirty="0"/>
          </a:p>
          <a:p>
            <a:pPr marL="920750" indent="0">
              <a:spcBef>
                <a:spcPts val="300"/>
              </a:spcBef>
              <a:spcAft>
                <a:spcPts val="500"/>
              </a:spcAft>
              <a:buNone/>
              <a:tabLst/>
            </a:pPr>
            <a:r>
              <a:rPr lang="en-US" dirty="0"/>
              <a:t>=&gt; Those countries that want to do more on One Health can; those who don’t probably won’t have to!</a:t>
            </a:r>
          </a:p>
        </p:txBody>
      </p:sp>
    </p:spTree>
    <p:extLst>
      <p:ext uri="{BB962C8B-B14F-4D97-AF65-F5344CB8AC3E}">
        <p14:creationId xmlns:p14="http://schemas.microsoft.com/office/powerpoint/2010/main" val="33253969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8334311-625F-EF2C-5807-8FA2ECB2F2B3}"/>
              </a:ext>
            </a:extLst>
          </p:cNvPr>
          <p:cNvSpPr>
            <a:spLocks noGrp="1"/>
          </p:cNvSpPr>
          <p:nvPr>
            <p:ph idx="1"/>
          </p:nvPr>
        </p:nvSpPr>
        <p:spPr>
          <a:xfrm>
            <a:off x="4800600" y="2514600"/>
            <a:ext cx="4217894" cy="2138082"/>
          </a:xfrm>
        </p:spPr>
        <p:txBody>
          <a:bodyPr/>
          <a:lstStyle/>
          <a:p>
            <a:pPr marL="0" indent="0">
              <a:buNone/>
            </a:pPr>
            <a:endParaRPr lang="en-AU" dirty="0"/>
          </a:p>
          <a:p>
            <a:pPr marL="0" indent="0">
              <a:buNone/>
            </a:pPr>
            <a:r>
              <a:rPr lang="en-AU" dirty="0"/>
              <a:t>e: </a:t>
            </a:r>
            <a:r>
              <a:rPr lang="en-AU" dirty="0">
                <a:hlinkClick r:id="rId2"/>
              </a:rPr>
              <a:t>adam.kamradtscott@tufts.edu</a:t>
            </a:r>
            <a:r>
              <a:rPr lang="en-AU" dirty="0"/>
              <a:t> </a:t>
            </a:r>
          </a:p>
        </p:txBody>
      </p:sp>
      <p:sp>
        <p:nvSpPr>
          <p:cNvPr id="5" name="Title 4">
            <a:extLst>
              <a:ext uri="{FF2B5EF4-FFF2-40B4-BE49-F238E27FC236}">
                <a16:creationId xmlns:a16="http://schemas.microsoft.com/office/drawing/2014/main" id="{354D6B43-45F2-A10E-E2F4-0E34207FE327}"/>
              </a:ext>
            </a:extLst>
          </p:cNvPr>
          <p:cNvSpPr>
            <a:spLocks noGrp="1"/>
          </p:cNvSpPr>
          <p:nvPr>
            <p:ph type="title"/>
          </p:nvPr>
        </p:nvSpPr>
        <p:spPr/>
        <p:txBody>
          <a:bodyPr/>
          <a:lstStyle/>
          <a:p>
            <a:r>
              <a:rPr lang="en-AU" dirty="0"/>
              <a:t>Q&amp;A</a:t>
            </a:r>
          </a:p>
        </p:txBody>
      </p:sp>
    </p:spTree>
    <p:extLst>
      <p:ext uri="{BB962C8B-B14F-4D97-AF65-F5344CB8AC3E}">
        <p14:creationId xmlns:p14="http://schemas.microsoft.com/office/powerpoint/2010/main" val="3979947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572C4-0A18-8247-8DCF-948C9AEEC260}"/>
              </a:ext>
            </a:extLst>
          </p:cNvPr>
          <p:cNvSpPr>
            <a:spLocks noGrp="1"/>
          </p:cNvSpPr>
          <p:nvPr>
            <p:ph type="title"/>
          </p:nvPr>
        </p:nvSpPr>
        <p:spPr>
          <a:xfrm>
            <a:off x="665226" y="1961388"/>
            <a:ext cx="3175555" cy="3435858"/>
          </a:xfrm>
        </p:spPr>
        <p:txBody>
          <a:bodyPr anchor="t">
            <a:normAutofit/>
          </a:bodyPr>
          <a:lstStyle/>
          <a:p>
            <a:r>
              <a:rPr lang="en-IT" sz="2700" dirty="0">
                <a:latin typeface="Aharoni" panose="02010803020104030203" pitchFamily="2" charset="-79"/>
                <a:cs typeface="Aharoni" panose="02010803020104030203" pitchFamily="2" charset="-79"/>
              </a:rPr>
              <a:t>The ‘normal</a:t>
            </a:r>
            <a:r>
              <a:rPr lang="en-IT" sz="2700">
                <a:latin typeface="Aharoni" panose="02010803020104030203" pitchFamily="2" charset="-79"/>
                <a:cs typeface="Aharoni" panose="02010803020104030203" pitchFamily="2" charset="-79"/>
              </a:rPr>
              <a:t>’ process</a:t>
            </a:r>
            <a:r>
              <a:rPr lang="en-AU" sz="2700" dirty="0">
                <a:latin typeface="Aharoni" panose="02010803020104030203" pitchFamily="2" charset="-79"/>
                <a:cs typeface="Aharoni" panose="02010803020104030203" pitchFamily="2" charset="-79"/>
              </a:rPr>
              <a:t> of treaty development</a:t>
            </a:r>
            <a:endParaRPr lang="en-IT" sz="2700" dirty="0">
              <a:latin typeface="Aharoni" panose="02010803020104030203" pitchFamily="2" charset="-79"/>
              <a:cs typeface="Aharoni" panose="02010803020104030203" pitchFamily="2" charset="-79"/>
            </a:endParaRPr>
          </a:p>
        </p:txBody>
      </p:sp>
      <p:sp>
        <p:nvSpPr>
          <p:cNvPr id="4" name="Slide Number Placeholder 3">
            <a:extLst>
              <a:ext uri="{FF2B5EF4-FFF2-40B4-BE49-F238E27FC236}">
                <a16:creationId xmlns:a16="http://schemas.microsoft.com/office/drawing/2014/main" id="{C989B7B4-059B-F54C-8DF1-34C1B855A48A}"/>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450"/>
              </a:spcAft>
            </a:pPr>
            <a:fld id="{1A49E3DC-5004-0842-97EC-0929B0170182}" type="slidenum">
              <a:rPr lang="en-AU" smtClean="0"/>
              <a:pPr>
                <a:spcAft>
                  <a:spcPts val="450"/>
                </a:spcAft>
              </a:pPr>
              <a:t>2</a:t>
            </a:fld>
            <a:endParaRPr lang="es-ES"/>
          </a:p>
        </p:txBody>
      </p:sp>
      <p:sp>
        <p:nvSpPr>
          <p:cNvPr id="5" name="TextBox 4">
            <a:extLst>
              <a:ext uri="{FF2B5EF4-FFF2-40B4-BE49-F238E27FC236}">
                <a16:creationId xmlns:a16="http://schemas.microsoft.com/office/drawing/2014/main" id="{4D44F1B3-E153-6F4A-BC04-4EC7910217E1}"/>
              </a:ext>
            </a:extLst>
          </p:cNvPr>
          <p:cNvSpPr txBox="1"/>
          <p:nvPr/>
        </p:nvSpPr>
        <p:spPr>
          <a:xfrm>
            <a:off x="4077170" y="1310376"/>
            <a:ext cx="3693483" cy="461665"/>
          </a:xfrm>
          <a:prstGeom prst="rect">
            <a:avLst/>
          </a:prstGeom>
          <a:noFill/>
        </p:spPr>
        <p:txBody>
          <a:bodyPr wrap="square" rtlCol="0">
            <a:spAutoFit/>
          </a:bodyPr>
          <a:lstStyle/>
          <a:p>
            <a:pPr algn="ctr"/>
            <a:r>
              <a:rPr lang="en-IT" sz="2400" dirty="0">
                <a:solidFill>
                  <a:schemeClr val="accent1"/>
                </a:solidFill>
              </a:rPr>
              <a:t>Problem</a:t>
            </a:r>
            <a:r>
              <a:rPr lang="en-IT" sz="2400" dirty="0"/>
              <a:t> </a:t>
            </a:r>
            <a:r>
              <a:rPr lang="en-IT" sz="2400" dirty="0">
                <a:solidFill>
                  <a:schemeClr val="accent1"/>
                </a:solidFill>
              </a:rPr>
              <a:t>identification</a:t>
            </a:r>
          </a:p>
        </p:txBody>
      </p:sp>
      <p:sp>
        <p:nvSpPr>
          <p:cNvPr id="6" name="TextBox 5">
            <a:extLst>
              <a:ext uri="{FF2B5EF4-FFF2-40B4-BE49-F238E27FC236}">
                <a16:creationId xmlns:a16="http://schemas.microsoft.com/office/drawing/2014/main" id="{903A6C45-ACBC-4B41-B564-72702F17009D}"/>
              </a:ext>
            </a:extLst>
          </p:cNvPr>
          <p:cNvSpPr txBox="1"/>
          <p:nvPr/>
        </p:nvSpPr>
        <p:spPr>
          <a:xfrm>
            <a:off x="4620927" y="2109356"/>
            <a:ext cx="2610393" cy="461665"/>
          </a:xfrm>
          <a:prstGeom prst="rect">
            <a:avLst/>
          </a:prstGeom>
          <a:noFill/>
        </p:spPr>
        <p:txBody>
          <a:bodyPr wrap="square" rtlCol="0">
            <a:spAutoFit/>
          </a:bodyPr>
          <a:lstStyle/>
          <a:p>
            <a:pPr algn="ctr"/>
            <a:r>
              <a:rPr lang="en-IT" sz="2400" dirty="0">
                <a:solidFill>
                  <a:schemeClr val="accent1"/>
                </a:solidFill>
              </a:rPr>
              <a:t>How to resolve</a:t>
            </a:r>
          </a:p>
        </p:txBody>
      </p:sp>
      <p:sp>
        <p:nvSpPr>
          <p:cNvPr id="7" name="TextBox 6">
            <a:extLst>
              <a:ext uri="{FF2B5EF4-FFF2-40B4-BE49-F238E27FC236}">
                <a16:creationId xmlns:a16="http://schemas.microsoft.com/office/drawing/2014/main" id="{6B64ADAC-65E3-D04E-A9D9-60EC0A598F28}"/>
              </a:ext>
            </a:extLst>
          </p:cNvPr>
          <p:cNvSpPr txBox="1"/>
          <p:nvPr/>
        </p:nvSpPr>
        <p:spPr>
          <a:xfrm>
            <a:off x="4639906" y="2884799"/>
            <a:ext cx="2542559" cy="461665"/>
          </a:xfrm>
          <a:prstGeom prst="rect">
            <a:avLst/>
          </a:prstGeom>
          <a:noFill/>
        </p:spPr>
        <p:txBody>
          <a:bodyPr wrap="square" rtlCol="0">
            <a:spAutoFit/>
          </a:bodyPr>
          <a:lstStyle/>
          <a:p>
            <a:pPr algn="ctr"/>
            <a:r>
              <a:rPr lang="en-IT" sz="2400" dirty="0">
                <a:solidFill>
                  <a:schemeClr val="accent1"/>
                </a:solidFill>
              </a:rPr>
              <a:t>Treaty</a:t>
            </a:r>
            <a:r>
              <a:rPr lang="en-IT" sz="2400" dirty="0"/>
              <a:t> </a:t>
            </a:r>
            <a:r>
              <a:rPr lang="en-IT" sz="2400" dirty="0">
                <a:solidFill>
                  <a:schemeClr val="accent1"/>
                </a:solidFill>
              </a:rPr>
              <a:t>proposal</a:t>
            </a:r>
          </a:p>
        </p:txBody>
      </p:sp>
      <p:sp>
        <p:nvSpPr>
          <p:cNvPr id="8" name="TextBox 7">
            <a:extLst>
              <a:ext uri="{FF2B5EF4-FFF2-40B4-BE49-F238E27FC236}">
                <a16:creationId xmlns:a16="http://schemas.microsoft.com/office/drawing/2014/main" id="{2D87040C-FEC9-2E46-BCF3-30F1300BB778}"/>
              </a:ext>
            </a:extLst>
          </p:cNvPr>
          <p:cNvSpPr txBox="1"/>
          <p:nvPr/>
        </p:nvSpPr>
        <p:spPr>
          <a:xfrm>
            <a:off x="4545559" y="3660242"/>
            <a:ext cx="2739053" cy="461665"/>
          </a:xfrm>
          <a:prstGeom prst="rect">
            <a:avLst/>
          </a:prstGeom>
          <a:noFill/>
        </p:spPr>
        <p:txBody>
          <a:bodyPr wrap="square" rtlCol="0">
            <a:spAutoFit/>
          </a:bodyPr>
          <a:lstStyle/>
          <a:p>
            <a:pPr algn="ctr"/>
            <a:r>
              <a:rPr lang="en-IT" sz="2400" dirty="0">
                <a:solidFill>
                  <a:schemeClr val="accent1"/>
                </a:solidFill>
              </a:rPr>
              <a:t>Textual negotiation</a:t>
            </a:r>
          </a:p>
        </p:txBody>
      </p:sp>
      <p:sp>
        <p:nvSpPr>
          <p:cNvPr id="31" name="TextBox 30">
            <a:extLst>
              <a:ext uri="{FF2B5EF4-FFF2-40B4-BE49-F238E27FC236}">
                <a16:creationId xmlns:a16="http://schemas.microsoft.com/office/drawing/2014/main" id="{75883E3D-CCF8-7048-BC8E-AA231BBA3DD4}"/>
              </a:ext>
            </a:extLst>
          </p:cNvPr>
          <p:cNvSpPr txBox="1"/>
          <p:nvPr/>
        </p:nvSpPr>
        <p:spPr>
          <a:xfrm>
            <a:off x="4793341" y="4450048"/>
            <a:ext cx="2216237" cy="461665"/>
          </a:xfrm>
          <a:prstGeom prst="rect">
            <a:avLst/>
          </a:prstGeom>
          <a:noFill/>
        </p:spPr>
        <p:txBody>
          <a:bodyPr wrap="square" rtlCol="0">
            <a:spAutoFit/>
          </a:bodyPr>
          <a:lstStyle/>
          <a:p>
            <a:pPr algn="ctr"/>
            <a:r>
              <a:rPr lang="en-IT" sz="2400" dirty="0">
                <a:solidFill>
                  <a:schemeClr val="accent1"/>
                </a:solidFill>
              </a:rPr>
              <a:t>Adoption</a:t>
            </a:r>
          </a:p>
        </p:txBody>
      </p:sp>
      <p:sp>
        <p:nvSpPr>
          <p:cNvPr id="35" name="TextBox 34">
            <a:extLst>
              <a:ext uri="{FF2B5EF4-FFF2-40B4-BE49-F238E27FC236}">
                <a16:creationId xmlns:a16="http://schemas.microsoft.com/office/drawing/2014/main" id="{E79CD8A3-8FED-4749-9F02-1399B0157D63}"/>
              </a:ext>
            </a:extLst>
          </p:cNvPr>
          <p:cNvSpPr txBox="1"/>
          <p:nvPr/>
        </p:nvSpPr>
        <p:spPr>
          <a:xfrm>
            <a:off x="4918942" y="5273658"/>
            <a:ext cx="1954924" cy="461665"/>
          </a:xfrm>
          <a:prstGeom prst="rect">
            <a:avLst/>
          </a:prstGeom>
          <a:noFill/>
        </p:spPr>
        <p:txBody>
          <a:bodyPr wrap="square" rtlCol="0">
            <a:spAutoFit/>
          </a:bodyPr>
          <a:lstStyle/>
          <a:p>
            <a:pPr algn="ctr"/>
            <a:r>
              <a:rPr lang="en-IT" sz="2400" dirty="0">
                <a:solidFill>
                  <a:schemeClr val="accent1"/>
                </a:solidFill>
              </a:rPr>
              <a:t>Ratification</a:t>
            </a:r>
          </a:p>
        </p:txBody>
      </p:sp>
      <p:sp>
        <p:nvSpPr>
          <p:cNvPr id="36" name="Down Arrow 35">
            <a:extLst>
              <a:ext uri="{FF2B5EF4-FFF2-40B4-BE49-F238E27FC236}">
                <a16:creationId xmlns:a16="http://schemas.microsoft.com/office/drawing/2014/main" id="{43B69245-AC53-AF4D-9684-CA9DD60B449A}"/>
              </a:ext>
            </a:extLst>
          </p:cNvPr>
          <p:cNvSpPr/>
          <p:nvPr/>
        </p:nvSpPr>
        <p:spPr>
          <a:xfrm>
            <a:off x="5770179" y="1748957"/>
            <a:ext cx="307428" cy="360399"/>
          </a:xfrm>
          <a:prstGeom prst="downArrow">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sz="1350"/>
          </a:p>
        </p:txBody>
      </p:sp>
      <p:sp>
        <p:nvSpPr>
          <p:cNvPr id="37" name="Down Arrow 36">
            <a:extLst>
              <a:ext uri="{FF2B5EF4-FFF2-40B4-BE49-F238E27FC236}">
                <a16:creationId xmlns:a16="http://schemas.microsoft.com/office/drawing/2014/main" id="{1ABD5F4C-681D-4847-9E20-91DD17B984F9}"/>
              </a:ext>
            </a:extLst>
          </p:cNvPr>
          <p:cNvSpPr/>
          <p:nvPr/>
        </p:nvSpPr>
        <p:spPr>
          <a:xfrm>
            <a:off x="5749590" y="2572566"/>
            <a:ext cx="307428" cy="360399"/>
          </a:xfrm>
          <a:prstGeom prst="down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sz="1350"/>
          </a:p>
        </p:txBody>
      </p:sp>
      <p:sp>
        <p:nvSpPr>
          <p:cNvPr id="38" name="Down Arrow 37">
            <a:extLst>
              <a:ext uri="{FF2B5EF4-FFF2-40B4-BE49-F238E27FC236}">
                <a16:creationId xmlns:a16="http://schemas.microsoft.com/office/drawing/2014/main" id="{A39E9310-3651-F943-A882-93A7A92D10F0}"/>
              </a:ext>
            </a:extLst>
          </p:cNvPr>
          <p:cNvSpPr/>
          <p:nvPr/>
        </p:nvSpPr>
        <p:spPr>
          <a:xfrm>
            <a:off x="5769646" y="3354422"/>
            <a:ext cx="307428" cy="360399"/>
          </a:xfrm>
          <a:prstGeom prst="downArrow">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sz="1350"/>
          </a:p>
        </p:txBody>
      </p:sp>
      <p:sp>
        <p:nvSpPr>
          <p:cNvPr id="39" name="Down Arrow 38">
            <a:extLst>
              <a:ext uri="{FF2B5EF4-FFF2-40B4-BE49-F238E27FC236}">
                <a16:creationId xmlns:a16="http://schemas.microsoft.com/office/drawing/2014/main" id="{71267CFE-E768-904A-86A3-90B724AA9BC9}"/>
              </a:ext>
            </a:extLst>
          </p:cNvPr>
          <p:cNvSpPr/>
          <p:nvPr/>
        </p:nvSpPr>
        <p:spPr>
          <a:xfrm>
            <a:off x="5749590" y="4124104"/>
            <a:ext cx="307428" cy="360399"/>
          </a:xfrm>
          <a:prstGeom prst="downArrow">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sz="1350"/>
          </a:p>
        </p:txBody>
      </p:sp>
      <p:sp>
        <p:nvSpPr>
          <p:cNvPr id="40" name="Down Arrow 39">
            <a:extLst>
              <a:ext uri="{FF2B5EF4-FFF2-40B4-BE49-F238E27FC236}">
                <a16:creationId xmlns:a16="http://schemas.microsoft.com/office/drawing/2014/main" id="{44F5A69D-F7A2-E44C-8F51-8353C5322525}"/>
              </a:ext>
            </a:extLst>
          </p:cNvPr>
          <p:cNvSpPr/>
          <p:nvPr/>
        </p:nvSpPr>
        <p:spPr>
          <a:xfrm>
            <a:off x="5749590" y="4943240"/>
            <a:ext cx="307428" cy="360399"/>
          </a:xfrm>
          <a:prstGeom prst="downArrow">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sz="1350"/>
          </a:p>
        </p:txBody>
      </p:sp>
      <p:sp>
        <p:nvSpPr>
          <p:cNvPr id="41" name="TextBox 40">
            <a:extLst>
              <a:ext uri="{FF2B5EF4-FFF2-40B4-BE49-F238E27FC236}">
                <a16:creationId xmlns:a16="http://schemas.microsoft.com/office/drawing/2014/main" id="{D6C1115A-A243-4D4D-B081-65D3193F47F7}"/>
              </a:ext>
            </a:extLst>
          </p:cNvPr>
          <p:cNvSpPr txBox="1"/>
          <p:nvPr/>
        </p:nvSpPr>
        <p:spPr>
          <a:xfrm>
            <a:off x="395921" y="3390165"/>
            <a:ext cx="2932843" cy="300082"/>
          </a:xfrm>
          <a:prstGeom prst="rect">
            <a:avLst/>
          </a:prstGeom>
          <a:noFill/>
        </p:spPr>
        <p:txBody>
          <a:bodyPr wrap="square" rtlCol="0">
            <a:spAutoFit/>
          </a:bodyPr>
          <a:lstStyle/>
          <a:p>
            <a:pPr algn="ctr"/>
            <a:r>
              <a:rPr lang="en-IT" sz="1350" dirty="0">
                <a:solidFill>
                  <a:schemeClr val="accent1"/>
                </a:solidFill>
              </a:rPr>
              <a:t>(Form follows function)</a:t>
            </a:r>
          </a:p>
        </p:txBody>
      </p:sp>
    </p:spTree>
    <p:extLst>
      <p:ext uri="{BB962C8B-B14F-4D97-AF65-F5344CB8AC3E}">
        <p14:creationId xmlns:p14="http://schemas.microsoft.com/office/powerpoint/2010/main" val="73389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dissolve">
                                      <p:cBhvr>
                                        <p:cTn id="10" dur="5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dissolve">
                                      <p:cBhvr>
                                        <p:cTn id="18" dur="500"/>
                                        <p:tgtEl>
                                          <p:spTgt spid="3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dissolve">
                                      <p:cBhvr>
                                        <p:cTn id="26" dur="500"/>
                                        <p:tgtEl>
                                          <p:spTgt spid="38"/>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ssolve">
                                      <p:cBhvr>
                                        <p:cTn id="31" dur="500"/>
                                        <p:tgtEl>
                                          <p:spTgt spid="8"/>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dissolve">
                                      <p:cBhvr>
                                        <p:cTn id="34" dur="500"/>
                                        <p:tgtEl>
                                          <p:spTgt spid="39"/>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dissolve">
                                      <p:cBhvr>
                                        <p:cTn id="39" dur="500"/>
                                        <p:tgtEl>
                                          <p:spTgt spid="31"/>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dissolve">
                                      <p:cBhvr>
                                        <p:cTn id="42" dur="500"/>
                                        <p:tgtEl>
                                          <p:spTgt spid="40"/>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dissolve">
                                      <p:cBhvr>
                                        <p:cTn id="45" dur="500"/>
                                        <p:tgtEl>
                                          <p:spTgt spid="35"/>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dissolve">
                                      <p:cBhvr>
                                        <p:cTn id="5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31" grpId="0"/>
      <p:bldP spid="35" grpId="0"/>
      <p:bldP spid="36" grpId="0" animBg="1"/>
      <p:bldP spid="37" grpId="0" animBg="1"/>
      <p:bldP spid="38" grpId="0" animBg="1"/>
      <p:bldP spid="39" grpId="0" animBg="1"/>
      <p:bldP spid="40" grpId="0" animBg="1"/>
      <p:bldP spid="4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EB326-F089-B840-B7F9-BA51AD7DD012}"/>
              </a:ext>
            </a:extLst>
          </p:cNvPr>
          <p:cNvSpPr>
            <a:spLocks noGrp="1"/>
          </p:cNvSpPr>
          <p:nvPr>
            <p:ph type="title"/>
          </p:nvPr>
        </p:nvSpPr>
        <p:spPr>
          <a:xfrm>
            <a:off x="683685" y="1948812"/>
            <a:ext cx="2902827" cy="2052638"/>
          </a:xfrm>
        </p:spPr>
        <p:txBody>
          <a:bodyPr>
            <a:noAutofit/>
          </a:bodyPr>
          <a:lstStyle/>
          <a:p>
            <a:r>
              <a:rPr lang="en-IT" sz="2700">
                <a:solidFill>
                  <a:schemeClr val="tx1"/>
                </a:solidFill>
                <a:latin typeface="Aharoni" panose="02010803020104030203" pitchFamily="2" charset="-79"/>
                <a:cs typeface="Aharoni" panose="02010803020104030203" pitchFamily="2" charset="-79"/>
              </a:rPr>
              <a:t>The </a:t>
            </a:r>
            <a:r>
              <a:rPr lang="en-US" sz="2700" dirty="0">
                <a:solidFill>
                  <a:schemeClr val="tx1"/>
                </a:solidFill>
                <a:latin typeface="Aharoni" panose="02010803020104030203" pitchFamily="2" charset="-79"/>
                <a:cs typeface="Aharoni" panose="02010803020104030203" pitchFamily="2" charset="-79"/>
              </a:rPr>
              <a:t>Pandemic Agreement process…</a:t>
            </a:r>
            <a:endParaRPr lang="en-IT" sz="2700" dirty="0">
              <a:solidFill>
                <a:schemeClr val="tx1"/>
              </a:solidFill>
              <a:latin typeface="Aharoni" panose="02010803020104030203" pitchFamily="2" charset="-79"/>
              <a:cs typeface="Aharoni" panose="02010803020104030203" pitchFamily="2" charset="-79"/>
            </a:endParaRPr>
          </a:p>
        </p:txBody>
      </p:sp>
      <p:sp>
        <p:nvSpPr>
          <p:cNvPr id="4" name="Slide Number Placeholder 3">
            <a:extLst>
              <a:ext uri="{FF2B5EF4-FFF2-40B4-BE49-F238E27FC236}">
                <a16:creationId xmlns:a16="http://schemas.microsoft.com/office/drawing/2014/main" id="{1096CCC0-62BA-B74B-A884-ED5F1775B156}"/>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49E3DC-5004-0842-97EC-0929B0170182}" type="slidenum">
              <a:rPr lang="en-AU" smtClean="0"/>
              <a:pPr/>
              <a:t>3</a:t>
            </a:fld>
            <a:endParaRPr lang="es-ES"/>
          </a:p>
        </p:txBody>
      </p:sp>
      <p:sp>
        <p:nvSpPr>
          <p:cNvPr id="5" name="TextBox 4">
            <a:extLst>
              <a:ext uri="{FF2B5EF4-FFF2-40B4-BE49-F238E27FC236}">
                <a16:creationId xmlns:a16="http://schemas.microsoft.com/office/drawing/2014/main" id="{A421AC7B-E568-464D-9C14-0E37938D1CB5}"/>
              </a:ext>
            </a:extLst>
          </p:cNvPr>
          <p:cNvSpPr txBox="1"/>
          <p:nvPr/>
        </p:nvSpPr>
        <p:spPr>
          <a:xfrm>
            <a:off x="4000499" y="1604685"/>
            <a:ext cx="2758965" cy="461665"/>
          </a:xfrm>
          <a:prstGeom prst="rect">
            <a:avLst/>
          </a:prstGeom>
          <a:noFill/>
        </p:spPr>
        <p:txBody>
          <a:bodyPr wrap="square" rtlCol="0">
            <a:spAutoFit/>
          </a:bodyPr>
          <a:lstStyle/>
          <a:p>
            <a:pPr algn="ctr"/>
            <a:r>
              <a:rPr lang="en-IT" sz="2400" dirty="0"/>
              <a:t>Treaty proposal</a:t>
            </a:r>
          </a:p>
        </p:txBody>
      </p:sp>
      <p:sp>
        <p:nvSpPr>
          <p:cNvPr id="6" name="TextBox 5">
            <a:extLst>
              <a:ext uri="{FF2B5EF4-FFF2-40B4-BE49-F238E27FC236}">
                <a16:creationId xmlns:a16="http://schemas.microsoft.com/office/drawing/2014/main" id="{A54854D9-57A5-D543-8606-32BADEDFA85D}"/>
              </a:ext>
            </a:extLst>
          </p:cNvPr>
          <p:cNvSpPr txBox="1"/>
          <p:nvPr/>
        </p:nvSpPr>
        <p:spPr>
          <a:xfrm>
            <a:off x="4516817" y="2474642"/>
            <a:ext cx="1726325" cy="461665"/>
          </a:xfrm>
          <a:prstGeom prst="rect">
            <a:avLst/>
          </a:prstGeom>
          <a:noFill/>
        </p:spPr>
        <p:txBody>
          <a:bodyPr wrap="square" rtlCol="0">
            <a:spAutoFit/>
          </a:bodyPr>
          <a:lstStyle/>
          <a:p>
            <a:pPr algn="ctr"/>
            <a:r>
              <a:rPr lang="en-IT" sz="2400" dirty="0"/>
              <a:t>Lobbying</a:t>
            </a:r>
          </a:p>
        </p:txBody>
      </p:sp>
      <p:sp>
        <p:nvSpPr>
          <p:cNvPr id="7" name="TextBox 6">
            <a:extLst>
              <a:ext uri="{FF2B5EF4-FFF2-40B4-BE49-F238E27FC236}">
                <a16:creationId xmlns:a16="http://schemas.microsoft.com/office/drawing/2014/main" id="{A7F85A54-1CA3-924A-BD0B-C8A94E1C6A03}"/>
              </a:ext>
            </a:extLst>
          </p:cNvPr>
          <p:cNvSpPr txBox="1"/>
          <p:nvPr/>
        </p:nvSpPr>
        <p:spPr>
          <a:xfrm>
            <a:off x="3823140" y="3348201"/>
            <a:ext cx="3129455" cy="461665"/>
          </a:xfrm>
          <a:prstGeom prst="rect">
            <a:avLst/>
          </a:prstGeom>
          <a:noFill/>
        </p:spPr>
        <p:txBody>
          <a:bodyPr wrap="square" rtlCol="0">
            <a:spAutoFit/>
          </a:bodyPr>
          <a:lstStyle/>
          <a:p>
            <a:pPr algn="ctr"/>
            <a:r>
              <a:rPr lang="en-IT" sz="2400" dirty="0"/>
              <a:t>Problem identification</a:t>
            </a:r>
          </a:p>
        </p:txBody>
      </p:sp>
      <p:sp>
        <p:nvSpPr>
          <p:cNvPr id="8" name="TextBox 7">
            <a:extLst>
              <a:ext uri="{FF2B5EF4-FFF2-40B4-BE49-F238E27FC236}">
                <a16:creationId xmlns:a16="http://schemas.microsoft.com/office/drawing/2014/main" id="{4D028100-EC06-FE4B-99F3-AA48E6BB6F54}"/>
              </a:ext>
            </a:extLst>
          </p:cNvPr>
          <p:cNvSpPr txBox="1"/>
          <p:nvPr/>
        </p:nvSpPr>
        <p:spPr>
          <a:xfrm>
            <a:off x="3744309" y="4241806"/>
            <a:ext cx="3287111" cy="461665"/>
          </a:xfrm>
          <a:prstGeom prst="rect">
            <a:avLst/>
          </a:prstGeom>
          <a:noFill/>
        </p:spPr>
        <p:txBody>
          <a:bodyPr wrap="square" rtlCol="0">
            <a:spAutoFit/>
          </a:bodyPr>
          <a:lstStyle/>
          <a:p>
            <a:pPr algn="ctr"/>
            <a:r>
              <a:rPr lang="en-IT" sz="2400" dirty="0"/>
              <a:t>‘What’s the process?’</a:t>
            </a:r>
          </a:p>
        </p:txBody>
      </p:sp>
      <p:sp>
        <p:nvSpPr>
          <p:cNvPr id="9" name="Down Arrow 8">
            <a:extLst>
              <a:ext uri="{FF2B5EF4-FFF2-40B4-BE49-F238E27FC236}">
                <a16:creationId xmlns:a16="http://schemas.microsoft.com/office/drawing/2014/main" id="{031CAD7D-04C0-9D40-8658-610EE9C53E9B}"/>
              </a:ext>
            </a:extLst>
          </p:cNvPr>
          <p:cNvSpPr/>
          <p:nvPr/>
        </p:nvSpPr>
        <p:spPr>
          <a:xfrm>
            <a:off x="5245975" y="2126375"/>
            <a:ext cx="279839" cy="348268"/>
          </a:xfrm>
          <a:prstGeom prst="downArrow">
            <a:avLst/>
          </a:prstGeom>
          <a:solidFill>
            <a:schemeClr val="tx1"/>
          </a:solidFill>
          <a:ln>
            <a:solidFill>
              <a:srgbClr val="D6D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sz="1350"/>
          </a:p>
        </p:txBody>
      </p:sp>
      <p:sp>
        <p:nvSpPr>
          <p:cNvPr id="12" name="TextBox 11">
            <a:extLst>
              <a:ext uri="{FF2B5EF4-FFF2-40B4-BE49-F238E27FC236}">
                <a16:creationId xmlns:a16="http://schemas.microsoft.com/office/drawing/2014/main" id="{33163F1A-0ECB-AC44-BCC2-4DCECF14EAEF}"/>
              </a:ext>
            </a:extLst>
          </p:cNvPr>
          <p:cNvSpPr txBox="1"/>
          <p:nvPr/>
        </p:nvSpPr>
        <p:spPr>
          <a:xfrm>
            <a:off x="706451" y="3723411"/>
            <a:ext cx="2364828" cy="300082"/>
          </a:xfrm>
          <a:prstGeom prst="rect">
            <a:avLst/>
          </a:prstGeom>
          <a:noFill/>
        </p:spPr>
        <p:txBody>
          <a:bodyPr wrap="square" rtlCol="0">
            <a:spAutoFit/>
          </a:bodyPr>
          <a:lstStyle/>
          <a:p>
            <a:r>
              <a:rPr lang="en-IT" sz="1350" dirty="0"/>
              <a:t>(Function follows form)</a:t>
            </a:r>
          </a:p>
        </p:txBody>
      </p:sp>
      <p:sp>
        <p:nvSpPr>
          <p:cNvPr id="13" name="Down Arrow 12">
            <a:extLst>
              <a:ext uri="{FF2B5EF4-FFF2-40B4-BE49-F238E27FC236}">
                <a16:creationId xmlns:a16="http://schemas.microsoft.com/office/drawing/2014/main" id="{530E18A5-E2F2-2A4B-8EEB-4B571505923A}"/>
              </a:ext>
            </a:extLst>
          </p:cNvPr>
          <p:cNvSpPr/>
          <p:nvPr/>
        </p:nvSpPr>
        <p:spPr>
          <a:xfrm>
            <a:off x="5245975" y="2996332"/>
            <a:ext cx="279839" cy="348268"/>
          </a:xfrm>
          <a:prstGeom prst="downArrow">
            <a:avLst/>
          </a:prstGeom>
          <a:solidFill>
            <a:schemeClr val="tx1"/>
          </a:solidFill>
          <a:ln>
            <a:solidFill>
              <a:srgbClr val="D6D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sz="1350"/>
          </a:p>
        </p:txBody>
      </p:sp>
      <p:sp>
        <p:nvSpPr>
          <p:cNvPr id="15" name="Circular Arrow 14">
            <a:extLst>
              <a:ext uri="{FF2B5EF4-FFF2-40B4-BE49-F238E27FC236}">
                <a16:creationId xmlns:a16="http://schemas.microsoft.com/office/drawing/2014/main" id="{3CE4C38B-D915-F148-8325-544D19932C6C}"/>
              </a:ext>
            </a:extLst>
          </p:cNvPr>
          <p:cNvSpPr/>
          <p:nvPr/>
        </p:nvSpPr>
        <p:spPr>
          <a:xfrm rot="16200000">
            <a:off x="3197447" y="3120587"/>
            <a:ext cx="1251387" cy="1868214"/>
          </a:xfrm>
          <a:prstGeom prst="circularArrow">
            <a:avLst/>
          </a:prstGeom>
          <a:solidFill>
            <a:schemeClr val="tx1"/>
          </a:solidFill>
          <a:ln>
            <a:solidFill>
              <a:srgbClr val="D6D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sz="1350">
              <a:solidFill>
                <a:schemeClr val="tx1"/>
              </a:solidFill>
            </a:endParaRPr>
          </a:p>
        </p:txBody>
      </p:sp>
      <p:sp>
        <p:nvSpPr>
          <p:cNvPr id="17" name="Circular Arrow 16">
            <a:extLst>
              <a:ext uri="{FF2B5EF4-FFF2-40B4-BE49-F238E27FC236}">
                <a16:creationId xmlns:a16="http://schemas.microsoft.com/office/drawing/2014/main" id="{779FC1FE-1AF4-A04E-B853-DDF804D0A6FB}"/>
              </a:ext>
            </a:extLst>
          </p:cNvPr>
          <p:cNvSpPr/>
          <p:nvPr/>
        </p:nvSpPr>
        <p:spPr>
          <a:xfrm rot="5400000" flipH="1">
            <a:off x="5929729" y="854463"/>
            <a:ext cx="2143976" cy="3720662"/>
          </a:xfrm>
          <a:prstGeom prst="circularArrow">
            <a:avLst>
              <a:gd name="adj1" fmla="val 12500"/>
              <a:gd name="adj2" fmla="val 1142319"/>
              <a:gd name="adj3" fmla="val 20457681"/>
              <a:gd name="adj4" fmla="val 10892894"/>
              <a:gd name="adj5" fmla="val 12500"/>
            </a:avLst>
          </a:prstGeom>
          <a:solidFill>
            <a:schemeClr val="tx1"/>
          </a:solidFill>
          <a:ln>
            <a:solidFill>
              <a:srgbClr val="D6D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sz="1350">
              <a:solidFill>
                <a:schemeClr val="tx1"/>
              </a:solidFill>
            </a:endParaRPr>
          </a:p>
        </p:txBody>
      </p:sp>
      <p:sp>
        <p:nvSpPr>
          <p:cNvPr id="3" name="Down Arrow 2">
            <a:extLst>
              <a:ext uri="{FF2B5EF4-FFF2-40B4-BE49-F238E27FC236}">
                <a16:creationId xmlns:a16="http://schemas.microsoft.com/office/drawing/2014/main" id="{3ED330DA-6B00-ABC4-D331-22F99CE16F94}"/>
              </a:ext>
            </a:extLst>
          </p:cNvPr>
          <p:cNvSpPr/>
          <p:nvPr/>
        </p:nvSpPr>
        <p:spPr>
          <a:xfrm>
            <a:off x="5240059" y="3915316"/>
            <a:ext cx="279839" cy="348268"/>
          </a:xfrm>
          <a:prstGeom prst="downArrow">
            <a:avLst/>
          </a:prstGeom>
          <a:solidFill>
            <a:schemeClr val="tx1"/>
          </a:solidFill>
          <a:ln>
            <a:solidFill>
              <a:srgbClr val="D6D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sz="1350"/>
          </a:p>
        </p:txBody>
      </p:sp>
      <p:sp>
        <p:nvSpPr>
          <p:cNvPr id="10" name="TextBox 9">
            <a:extLst>
              <a:ext uri="{FF2B5EF4-FFF2-40B4-BE49-F238E27FC236}">
                <a16:creationId xmlns:a16="http://schemas.microsoft.com/office/drawing/2014/main" id="{3A788BE3-ACD0-A096-26FD-5F75F72BCD46}"/>
              </a:ext>
            </a:extLst>
          </p:cNvPr>
          <p:cNvSpPr txBox="1"/>
          <p:nvPr/>
        </p:nvSpPr>
        <p:spPr>
          <a:xfrm>
            <a:off x="3126444" y="5337513"/>
            <a:ext cx="4522839"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AU" dirty="0"/>
              <a:t>‘Framework Convention’ but not in name…</a:t>
            </a:r>
          </a:p>
        </p:txBody>
      </p:sp>
    </p:spTree>
    <p:extLst>
      <p:ext uri="{BB962C8B-B14F-4D97-AF65-F5344CB8AC3E}">
        <p14:creationId xmlns:p14="http://schemas.microsoft.com/office/powerpoint/2010/main" val="1857848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dissolv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dissolv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ssolv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dissolv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dissolve">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dissolv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dissolve">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animBg="1"/>
      <p:bldP spid="12" grpId="0"/>
      <p:bldP spid="13" grpId="0" animBg="1"/>
      <p:bldP spid="15" grpId="0" animBg="1"/>
      <p:bldP spid="17" grpId="0" animBg="1"/>
      <p:bldP spid="3"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2229D-393C-C57D-6D9C-060921A4DEC3}"/>
              </a:ext>
            </a:extLst>
          </p:cNvPr>
          <p:cNvSpPr>
            <a:spLocks noGrp="1"/>
          </p:cNvSpPr>
          <p:nvPr>
            <p:ph type="title"/>
          </p:nvPr>
        </p:nvSpPr>
        <p:spPr>
          <a:xfrm>
            <a:off x="628650" y="497335"/>
            <a:ext cx="7886700" cy="994172"/>
          </a:xfrm>
        </p:spPr>
        <p:txBody>
          <a:bodyPr>
            <a:normAutofit/>
          </a:bodyPr>
          <a:lstStyle/>
          <a:p>
            <a:r>
              <a:rPr lang="en-AU" sz="2700" dirty="0">
                <a:solidFill>
                  <a:srgbClr val="D25D12"/>
                </a:solidFill>
                <a:latin typeface="Aharoni" panose="02010803020104030203" pitchFamily="2" charset="-79"/>
                <a:cs typeface="Aharoni" panose="02010803020104030203" pitchFamily="2" charset="-79"/>
              </a:rPr>
              <a:t>The Pandemic Agreement Legal Landscape</a:t>
            </a:r>
          </a:p>
        </p:txBody>
      </p:sp>
      <p:grpSp>
        <p:nvGrpSpPr>
          <p:cNvPr id="12" name="Group 11">
            <a:extLst>
              <a:ext uri="{FF2B5EF4-FFF2-40B4-BE49-F238E27FC236}">
                <a16:creationId xmlns:a16="http://schemas.microsoft.com/office/drawing/2014/main" id="{B194FE0A-8651-500F-CE67-647C5FE883D2}"/>
              </a:ext>
            </a:extLst>
          </p:cNvPr>
          <p:cNvGrpSpPr/>
          <p:nvPr/>
        </p:nvGrpSpPr>
        <p:grpSpPr>
          <a:xfrm>
            <a:off x="1436360" y="1479792"/>
            <a:ext cx="1123122" cy="1084303"/>
            <a:chOff x="1033669" y="2030896"/>
            <a:chExt cx="1497496" cy="1445736"/>
          </a:xfrm>
          <a:solidFill>
            <a:srgbClr val="00B050"/>
          </a:solidFill>
        </p:grpSpPr>
        <p:pic>
          <p:nvPicPr>
            <p:cNvPr id="5" name="Graphic 4" descr="Forest scene with solid fill">
              <a:extLst>
                <a:ext uri="{FF2B5EF4-FFF2-40B4-BE49-F238E27FC236}">
                  <a16:creationId xmlns:a16="http://schemas.microsoft.com/office/drawing/2014/main" id="{86055CE7-9B7A-F6FC-A76E-A373C421E16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65583" y="2030896"/>
              <a:ext cx="914400" cy="914400"/>
            </a:xfrm>
            <a:prstGeom prst="rect">
              <a:avLst/>
            </a:prstGeom>
          </p:spPr>
        </p:pic>
        <p:sp>
          <p:nvSpPr>
            <p:cNvPr id="8" name="TextBox 7">
              <a:extLst>
                <a:ext uri="{FF2B5EF4-FFF2-40B4-BE49-F238E27FC236}">
                  <a16:creationId xmlns:a16="http://schemas.microsoft.com/office/drawing/2014/main" id="{A48CAEF5-00BA-99C4-9305-4CE10401E9DB}"/>
                </a:ext>
              </a:extLst>
            </p:cNvPr>
            <p:cNvSpPr txBox="1"/>
            <p:nvPr/>
          </p:nvSpPr>
          <p:spPr>
            <a:xfrm>
              <a:off x="1033669" y="2799524"/>
              <a:ext cx="1497496" cy="677108"/>
            </a:xfrm>
            <a:prstGeom prst="rect">
              <a:avLst/>
            </a:prstGeom>
            <a:grpFill/>
          </p:spPr>
          <p:txBody>
            <a:bodyPr wrap="square" rtlCol="0">
              <a:spAutoFit/>
            </a:bodyPr>
            <a:lstStyle/>
            <a:p>
              <a:pPr algn="ctr"/>
              <a:r>
                <a:rPr lang="en-AU" sz="1350" dirty="0"/>
                <a:t>CBD + Nagoya</a:t>
              </a:r>
            </a:p>
          </p:txBody>
        </p:sp>
      </p:grpSp>
      <p:grpSp>
        <p:nvGrpSpPr>
          <p:cNvPr id="11" name="Group 10">
            <a:extLst>
              <a:ext uri="{FF2B5EF4-FFF2-40B4-BE49-F238E27FC236}">
                <a16:creationId xmlns:a16="http://schemas.microsoft.com/office/drawing/2014/main" id="{FEDED72E-723F-DBF1-5783-17386D98D8AC}"/>
              </a:ext>
            </a:extLst>
          </p:cNvPr>
          <p:cNvGrpSpPr/>
          <p:nvPr/>
        </p:nvGrpSpPr>
        <p:grpSpPr>
          <a:xfrm>
            <a:off x="6426641" y="2894251"/>
            <a:ext cx="1083365" cy="856675"/>
            <a:chOff x="7898296" y="1981201"/>
            <a:chExt cx="1444487" cy="1142233"/>
          </a:xfrm>
          <a:solidFill>
            <a:schemeClr val="bg1">
              <a:lumMod val="75000"/>
            </a:schemeClr>
          </a:solidFill>
        </p:grpSpPr>
        <p:pic>
          <p:nvPicPr>
            <p:cNvPr id="7" name="Graphic 6" descr="Factory with solid fill">
              <a:extLst>
                <a:ext uri="{FF2B5EF4-FFF2-40B4-BE49-F238E27FC236}">
                  <a16:creationId xmlns:a16="http://schemas.microsoft.com/office/drawing/2014/main" id="{639EA2A8-0E84-445C-A50A-2E7DA9C8E3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56713" y="1981201"/>
              <a:ext cx="914400" cy="914400"/>
            </a:xfrm>
            <a:prstGeom prst="rect">
              <a:avLst/>
            </a:prstGeom>
          </p:spPr>
        </p:pic>
        <p:sp>
          <p:nvSpPr>
            <p:cNvPr id="10" name="TextBox 9">
              <a:extLst>
                <a:ext uri="{FF2B5EF4-FFF2-40B4-BE49-F238E27FC236}">
                  <a16:creationId xmlns:a16="http://schemas.microsoft.com/office/drawing/2014/main" id="{24806CE0-6BDE-0CDB-BAD1-B6F690E36E80}"/>
                </a:ext>
              </a:extLst>
            </p:cNvPr>
            <p:cNvSpPr txBox="1"/>
            <p:nvPr/>
          </p:nvSpPr>
          <p:spPr>
            <a:xfrm>
              <a:off x="7898296" y="2723325"/>
              <a:ext cx="1444487" cy="400109"/>
            </a:xfrm>
            <a:prstGeom prst="rect">
              <a:avLst/>
            </a:prstGeom>
            <a:grpFill/>
          </p:spPr>
          <p:txBody>
            <a:bodyPr wrap="square" rtlCol="0">
              <a:spAutoFit/>
            </a:bodyPr>
            <a:lstStyle/>
            <a:p>
              <a:pPr algn="ctr"/>
              <a:r>
                <a:rPr lang="en-AU" sz="1350" dirty="0"/>
                <a:t>TRIPS</a:t>
              </a:r>
            </a:p>
          </p:txBody>
        </p:sp>
      </p:grpSp>
      <p:grpSp>
        <p:nvGrpSpPr>
          <p:cNvPr id="16" name="Group 15">
            <a:extLst>
              <a:ext uri="{FF2B5EF4-FFF2-40B4-BE49-F238E27FC236}">
                <a16:creationId xmlns:a16="http://schemas.microsoft.com/office/drawing/2014/main" id="{A45BAAD5-385C-06B8-2713-E8C5E41ED90B}"/>
              </a:ext>
            </a:extLst>
          </p:cNvPr>
          <p:cNvGrpSpPr/>
          <p:nvPr/>
        </p:nvGrpSpPr>
        <p:grpSpPr>
          <a:xfrm>
            <a:off x="1381694" y="3050674"/>
            <a:ext cx="1232453" cy="1166299"/>
            <a:chOff x="5274365" y="2971800"/>
            <a:chExt cx="1643270" cy="1555066"/>
          </a:xfrm>
        </p:grpSpPr>
        <p:pic>
          <p:nvPicPr>
            <p:cNvPr id="14" name="Graphic 13" descr="Needle with solid fill">
              <a:extLst>
                <a:ext uri="{FF2B5EF4-FFF2-40B4-BE49-F238E27FC236}">
                  <a16:creationId xmlns:a16="http://schemas.microsoft.com/office/drawing/2014/main" id="{5DF57949-DFCA-066F-6733-7EF960DA6EF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38800" y="2971800"/>
              <a:ext cx="914400" cy="914400"/>
            </a:xfrm>
            <a:prstGeom prst="rect">
              <a:avLst/>
            </a:prstGeom>
          </p:spPr>
        </p:pic>
        <p:sp>
          <p:nvSpPr>
            <p:cNvPr id="15" name="TextBox 14">
              <a:extLst>
                <a:ext uri="{FF2B5EF4-FFF2-40B4-BE49-F238E27FC236}">
                  <a16:creationId xmlns:a16="http://schemas.microsoft.com/office/drawing/2014/main" id="{E41B8143-D733-298A-8D52-3C77CF73678E}"/>
                </a:ext>
              </a:extLst>
            </p:cNvPr>
            <p:cNvSpPr txBox="1"/>
            <p:nvPr/>
          </p:nvSpPr>
          <p:spPr>
            <a:xfrm>
              <a:off x="5274365" y="3849758"/>
              <a:ext cx="1643270" cy="677108"/>
            </a:xfrm>
            <a:prstGeom prst="rect">
              <a:avLst/>
            </a:prstGeom>
            <a:noFill/>
          </p:spPr>
          <p:txBody>
            <a:bodyPr wrap="square" rtlCol="0">
              <a:spAutoFit/>
            </a:bodyPr>
            <a:lstStyle/>
            <a:p>
              <a:pPr algn="ctr"/>
              <a:r>
                <a:rPr lang="en-AU" sz="1350" dirty="0"/>
                <a:t>PIP Framework</a:t>
              </a:r>
            </a:p>
          </p:txBody>
        </p:sp>
      </p:grpSp>
      <p:grpSp>
        <p:nvGrpSpPr>
          <p:cNvPr id="33" name="Group 32">
            <a:extLst>
              <a:ext uri="{FF2B5EF4-FFF2-40B4-BE49-F238E27FC236}">
                <a16:creationId xmlns:a16="http://schemas.microsoft.com/office/drawing/2014/main" id="{A8CD8DF0-B22B-590C-E5AC-FAF3A7BC6B45}"/>
              </a:ext>
            </a:extLst>
          </p:cNvPr>
          <p:cNvGrpSpPr/>
          <p:nvPr/>
        </p:nvGrpSpPr>
        <p:grpSpPr>
          <a:xfrm>
            <a:off x="5646011" y="4447833"/>
            <a:ext cx="1461052" cy="856675"/>
            <a:chOff x="9210262" y="4747591"/>
            <a:chExt cx="1948069" cy="1142233"/>
          </a:xfrm>
          <a:solidFill>
            <a:srgbClr val="92D050"/>
          </a:solidFill>
        </p:grpSpPr>
        <p:pic>
          <p:nvPicPr>
            <p:cNvPr id="18" name="Graphic 17" descr="Box with solid fill">
              <a:extLst>
                <a:ext uri="{FF2B5EF4-FFF2-40B4-BE49-F238E27FC236}">
                  <a16:creationId xmlns:a16="http://schemas.microsoft.com/office/drawing/2014/main" id="{A4DA6AD9-7A9E-DC0A-61FE-E193514D957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727097" y="4747591"/>
              <a:ext cx="914400" cy="914400"/>
            </a:xfrm>
            <a:prstGeom prst="rect">
              <a:avLst/>
            </a:prstGeom>
          </p:spPr>
        </p:pic>
        <p:sp>
          <p:nvSpPr>
            <p:cNvPr id="19" name="TextBox 18">
              <a:extLst>
                <a:ext uri="{FF2B5EF4-FFF2-40B4-BE49-F238E27FC236}">
                  <a16:creationId xmlns:a16="http://schemas.microsoft.com/office/drawing/2014/main" id="{32E6CF0D-E161-29D3-900F-4DAE400209F7}"/>
                </a:ext>
              </a:extLst>
            </p:cNvPr>
            <p:cNvSpPr txBox="1"/>
            <p:nvPr/>
          </p:nvSpPr>
          <p:spPr>
            <a:xfrm>
              <a:off x="9210262" y="5489715"/>
              <a:ext cx="1948069" cy="400109"/>
            </a:xfrm>
            <a:prstGeom prst="rect">
              <a:avLst/>
            </a:prstGeom>
            <a:grpFill/>
          </p:spPr>
          <p:txBody>
            <a:bodyPr wrap="square" rtlCol="0">
              <a:spAutoFit/>
            </a:bodyPr>
            <a:lstStyle/>
            <a:p>
              <a:pPr algn="ctr"/>
              <a:r>
                <a:rPr lang="en-AU" sz="1350" dirty="0"/>
                <a:t>SPS Agreement</a:t>
              </a:r>
            </a:p>
          </p:txBody>
        </p:sp>
      </p:grpSp>
      <p:grpSp>
        <p:nvGrpSpPr>
          <p:cNvPr id="24" name="Group 23">
            <a:extLst>
              <a:ext uri="{FF2B5EF4-FFF2-40B4-BE49-F238E27FC236}">
                <a16:creationId xmlns:a16="http://schemas.microsoft.com/office/drawing/2014/main" id="{02C2FADB-186B-28B7-061A-3E35F8523D11}"/>
              </a:ext>
            </a:extLst>
          </p:cNvPr>
          <p:cNvGrpSpPr/>
          <p:nvPr/>
        </p:nvGrpSpPr>
        <p:grpSpPr>
          <a:xfrm>
            <a:off x="3638306" y="2314616"/>
            <a:ext cx="1749287" cy="1775071"/>
            <a:chOff x="4724399" y="2514600"/>
            <a:chExt cx="2332383" cy="2366762"/>
          </a:xfrm>
        </p:grpSpPr>
        <p:pic>
          <p:nvPicPr>
            <p:cNvPr id="22" name="Graphic 21" descr="Covid-19 with solid fill">
              <a:extLst>
                <a:ext uri="{FF2B5EF4-FFF2-40B4-BE49-F238E27FC236}">
                  <a16:creationId xmlns:a16="http://schemas.microsoft.com/office/drawing/2014/main" id="{C9900FA1-66E6-67F1-B21B-8E4CFABCDC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999383" y="2514600"/>
              <a:ext cx="1782417" cy="1782417"/>
            </a:xfrm>
            <a:prstGeom prst="rect">
              <a:avLst/>
            </a:prstGeom>
          </p:spPr>
        </p:pic>
        <p:sp>
          <p:nvSpPr>
            <p:cNvPr id="23" name="TextBox 22">
              <a:extLst>
                <a:ext uri="{FF2B5EF4-FFF2-40B4-BE49-F238E27FC236}">
                  <a16:creationId xmlns:a16="http://schemas.microsoft.com/office/drawing/2014/main" id="{815B286F-50BD-5204-6FD8-77C26FF410C6}"/>
                </a:ext>
              </a:extLst>
            </p:cNvPr>
            <p:cNvSpPr txBox="1"/>
            <p:nvPr/>
          </p:nvSpPr>
          <p:spPr>
            <a:xfrm>
              <a:off x="4724399" y="4204254"/>
              <a:ext cx="2332383" cy="677108"/>
            </a:xfrm>
            <a:prstGeom prst="rect">
              <a:avLst/>
            </a:prstGeom>
            <a:noFill/>
          </p:spPr>
          <p:txBody>
            <a:bodyPr wrap="square" rtlCol="0">
              <a:spAutoFit/>
            </a:bodyPr>
            <a:lstStyle/>
            <a:p>
              <a:pPr algn="ctr"/>
              <a:r>
                <a:rPr lang="en-AU" sz="1350" dirty="0"/>
                <a:t>‘Pandemic Agreement’</a:t>
              </a:r>
            </a:p>
          </p:txBody>
        </p:sp>
      </p:grpSp>
      <p:grpSp>
        <p:nvGrpSpPr>
          <p:cNvPr id="34" name="Group 33">
            <a:extLst>
              <a:ext uri="{FF2B5EF4-FFF2-40B4-BE49-F238E27FC236}">
                <a16:creationId xmlns:a16="http://schemas.microsoft.com/office/drawing/2014/main" id="{180783CF-91D6-400D-2CCE-F4FB18EC0F8D}"/>
              </a:ext>
            </a:extLst>
          </p:cNvPr>
          <p:cNvGrpSpPr/>
          <p:nvPr/>
        </p:nvGrpSpPr>
        <p:grpSpPr>
          <a:xfrm>
            <a:off x="6340268" y="1436109"/>
            <a:ext cx="1011307" cy="1078997"/>
            <a:chOff x="7144578" y="1330706"/>
            <a:chExt cx="1348409" cy="1438663"/>
          </a:xfrm>
          <a:solidFill>
            <a:srgbClr val="0070C0"/>
          </a:solidFill>
        </p:grpSpPr>
        <p:pic>
          <p:nvPicPr>
            <p:cNvPr id="26" name="Graphic 25" descr="Travel with solid fill">
              <a:extLst>
                <a:ext uri="{FF2B5EF4-FFF2-40B4-BE49-F238E27FC236}">
                  <a16:creationId xmlns:a16="http://schemas.microsoft.com/office/drawing/2014/main" id="{0BD07911-926A-BB3A-CD3B-0C81371861E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374835" y="1330706"/>
              <a:ext cx="914400" cy="914400"/>
            </a:xfrm>
            <a:prstGeom prst="rect">
              <a:avLst/>
            </a:prstGeom>
          </p:spPr>
        </p:pic>
        <p:sp>
          <p:nvSpPr>
            <p:cNvPr id="27" name="TextBox 26">
              <a:extLst>
                <a:ext uri="{FF2B5EF4-FFF2-40B4-BE49-F238E27FC236}">
                  <a16:creationId xmlns:a16="http://schemas.microsoft.com/office/drawing/2014/main" id="{22B4856C-4345-7409-8A14-24CBF2AE3F01}"/>
                </a:ext>
              </a:extLst>
            </p:cNvPr>
            <p:cNvSpPr txBox="1"/>
            <p:nvPr/>
          </p:nvSpPr>
          <p:spPr>
            <a:xfrm>
              <a:off x="7144578" y="2092261"/>
              <a:ext cx="1348409" cy="677108"/>
            </a:xfrm>
            <a:prstGeom prst="rect">
              <a:avLst/>
            </a:prstGeom>
            <a:grpFill/>
          </p:spPr>
          <p:txBody>
            <a:bodyPr wrap="square" rtlCol="0">
              <a:spAutoFit/>
            </a:bodyPr>
            <a:lstStyle/>
            <a:p>
              <a:pPr algn="ctr"/>
              <a:r>
                <a:rPr lang="en-AU" sz="1350" dirty="0"/>
                <a:t>IHR (2005)</a:t>
              </a:r>
            </a:p>
          </p:txBody>
        </p:sp>
      </p:grpSp>
      <p:grpSp>
        <p:nvGrpSpPr>
          <p:cNvPr id="32" name="Group 31">
            <a:extLst>
              <a:ext uri="{FF2B5EF4-FFF2-40B4-BE49-F238E27FC236}">
                <a16:creationId xmlns:a16="http://schemas.microsoft.com/office/drawing/2014/main" id="{4288A3C9-D81F-6F5B-8E00-2D0275AAFD87}"/>
              </a:ext>
            </a:extLst>
          </p:cNvPr>
          <p:cNvGrpSpPr/>
          <p:nvPr/>
        </p:nvGrpSpPr>
        <p:grpSpPr>
          <a:xfrm>
            <a:off x="2229435" y="4494181"/>
            <a:ext cx="1088335" cy="936187"/>
            <a:chOff x="5830957" y="4932257"/>
            <a:chExt cx="1451113" cy="1248249"/>
          </a:xfrm>
          <a:solidFill>
            <a:srgbClr val="FF0000"/>
          </a:solidFill>
        </p:grpSpPr>
        <p:pic>
          <p:nvPicPr>
            <p:cNvPr id="30" name="Graphic 29" descr="DNA with solid fill">
              <a:extLst>
                <a:ext uri="{FF2B5EF4-FFF2-40B4-BE49-F238E27FC236}">
                  <a16:creationId xmlns:a16="http://schemas.microsoft.com/office/drawing/2014/main" id="{44E2AEEB-7057-08B1-F9DD-C83C1A77695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099314" y="4932257"/>
              <a:ext cx="914400" cy="914400"/>
            </a:xfrm>
            <a:prstGeom prst="rect">
              <a:avLst/>
            </a:prstGeom>
          </p:spPr>
        </p:pic>
        <p:sp>
          <p:nvSpPr>
            <p:cNvPr id="31" name="TextBox 30">
              <a:extLst>
                <a:ext uri="{FF2B5EF4-FFF2-40B4-BE49-F238E27FC236}">
                  <a16:creationId xmlns:a16="http://schemas.microsoft.com/office/drawing/2014/main" id="{C039C09A-AF56-E776-5D3A-90963B4AB36D}"/>
                </a:ext>
              </a:extLst>
            </p:cNvPr>
            <p:cNvSpPr txBox="1"/>
            <p:nvPr/>
          </p:nvSpPr>
          <p:spPr>
            <a:xfrm>
              <a:off x="5830957" y="5780397"/>
              <a:ext cx="1451113" cy="400109"/>
            </a:xfrm>
            <a:prstGeom prst="rect">
              <a:avLst/>
            </a:prstGeom>
            <a:grpFill/>
            <a:ln>
              <a:solidFill>
                <a:srgbClr val="FF0000"/>
              </a:solidFill>
            </a:ln>
          </p:spPr>
          <p:txBody>
            <a:bodyPr wrap="square" rtlCol="0">
              <a:spAutoFit/>
            </a:bodyPr>
            <a:lstStyle/>
            <a:p>
              <a:pPr algn="ctr"/>
              <a:r>
                <a:rPr lang="en-AU" sz="1350" dirty="0"/>
                <a:t>BWC</a:t>
              </a:r>
            </a:p>
          </p:txBody>
        </p:sp>
      </p:grpSp>
      <p:sp>
        <p:nvSpPr>
          <p:cNvPr id="35" name="Up-down Arrow 34">
            <a:extLst>
              <a:ext uri="{FF2B5EF4-FFF2-40B4-BE49-F238E27FC236}">
                <a16:creationId xmlns:a16="http://schemas.microsoft.com/office/drawing/2014/main" id="{DD690849-C316-16AC-C4A1-409F680CB238}"/>
              </a:ext>
            </a:extLst>
          </p:cNvPr>
          <p:cNvSpPr/>
          <p:nvPr/>
        </p:nvSpPr>
        <p:spPr>
          <a:xfrm rot="6295975">
            <a:off x="5545781" y="2802440"/>
            <a:ext cx="340414" cy="953308"/>
          </a:xfrm>
          <a:prstGeom prst="upDownArrow">
            <a:avLst/>
          </a:prstGeom>
          <a:solidFill>
            <a:srgbClr val="D25D1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solidFill>
                <a:srgbClr val="D25D12"/>
              </a:solidFill>
              <a:highlight>
                <a:srgbClr val="D25D12"/>
              </a:highlight>
            </a:endParaRPr>
          </a:p>
        </p:txBody>
      </p:sp>
      <p:sp>
        <p:nvSpPr>
          <p:cNvPr id="36" name="Up-down Arrow 35">
            <a:extLst>
              <a:ext uri="{FF2B5EF4-FFF2-40B4-BE49-F238E27FC236}">
                <a16:creationId xmlns:a16="http://schemas.microsoft.com/office/drawing/2014/main" id="{C47CB037-03B3-6353-0F3C-024041A9FDF7}"/>
              </a:ext>
            </a:extLst>
          </p:cNvPr>
          <p:cNvSpPr/>
          <p:nvPr/>
        </p:nvSpPr>
        <p:spPr>
          <a:xfrm rot="15784062">
            <a:off x="2936472" y="2782607"/>
            <a:ext cx="340414" cy="953308"/>
          </a:xfrm>
          <a:prstGeom prst="upDownArrow">
            <a:avLst/>
          </a:prstGeom>
          <a:solidFill>
            <a:srgbClr val="D25D1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solidFill>
                <a:srgbClr val="D25D12"/>
              </a:solidFill>
              <a:highlight>
                <a:srgbClr val="D25D12"/>
              </a:highlight>
            </a:endParaRPr>
          </a:p>
        </p:txBody>
      </p:sp>
      <p:sp>
        <p:nvSpPr>
          <p:cNvPr id="37" name="Up-down Arrow 36">
            <a:extLst>
              <a:ext uri="{FF2B5EF4-FFF2-40B4-BE49-F238E27FC236}">
                <a16:creationId xmlns:a16="http://schemas.microsoft.com/office/drawing/2014/main" id="{502A6B9C-2FF5-2161-B67D-169C1F988B06}"/>
              </a:ext>
            </a:extLst>
          </p:cNvPr>
          <p:cNvSpPr/>
          <p:nvPr/>
        </p:nvSpPr>
        <p:spPr>
          <a:xfrm rot="7812843">
            <a:off x="5485034" y="3713760"/>
            <a:ext cx="340414" cy="953308"/>
          </a:xfrm>
          <a:prstGeom prst="upDownArrow">
            <a:avLst/>
          </a:prstGeom>
          <a:solidFill>
            <a:srgbClr val="D25D1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solidFill>
                <a:srgbClr val="D25D12"/>
              </a:solidFill>
              <a:highlight>
                <a:srgbClr val="D25D12"/>
              </a:highlight>
            </a:endParaRPr>
          </a:p>
        </p:txBody>
      </p:sp>
      <p:sp>
        <p:nvSpPr>
          <p:cNvPr id="38" name="Up-down Arrow 37">
            <a:extLst>
              <a:ext uri="{FF2B5EF4-FFF2-40B4-BE49-F238E27FC236}">
                <a16:creationId xmlns:a16="http://schemas.microsoft.com/office/drawing/2014/main" id="{E7976E6C-9B40-1BEA-4AAD-E9EA57301C2C}"/>
              </a:ext>
            </a:extLst>
          </p:cNvPr>
          <p:cNvSpPr/>
          <p:nvPr/>
        </p:nvSpPr>
        <p:spPr>
          <a:xfrm rot="3964646">
            <a:off x="5501383" y="1881516"/>
            <a:ext cx="340414" cy="953308"/>
          </a:xfrm>
          <a:prstGeom prst="upDownArrow">
            <a:avLst/>
          </a:prstGeom>
          <a:solidFill>
            <a:srgbClr val="D25D1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solidFill>
                <a:srgbClr val="D25D12"/>
              </a:solidFill>
              <a:highlight>
                <a:srgbClr val="D25D12"/>
              </a:highlight>
            </a:endParaRPr>
          </a:p>
        </p:txBody>
      </p:sp>
      <p:sp>
        <p:nvSpPr>
          <p:cNvPr id="39" name="Up-down Arrow 38">
            <a:extLst>
              <a:ext uri="{FF2B5EF4-FFF2-40B4-BE49-F238E27FC236}">
                <a16:creationId xmlns:a16="http://schemas.microsoft.com/office/drawing/2014/main" id="{7F21F38E-B751-696D-57DF-7DB92F86055D}"/>
              </a:ext>
            </a:extLst>
          </p:cNvPr>
          <p:cNvSpPr/>
          <p:nvPr/>
        </p:nvSpPr>
        <p:spPr>
          <a:xfrm rot="17807639">
            <a:off x="3044786" y="1951704"/>
            <a:ext cx="340414" cy="953308"/>
          </a:xfrm>
          <a:prstGeom prst="upDownArrow">
            <a:avLst/>
          </a:prstGeom>
          <a:solidFill>
            <a:srgbClr val="D25D1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solidFill>
                <a:srgbClr val="D25D12"/>
              </a:solidFill>
              <a:highlight>
                <a:srgbClr val="D25D12"/>
              </a:highlight>
            </a:endParaRPr>
          </a:p>
        </p:txBody>
      </p:sp>
      <p:sp>
        <p:nvSpPr>
          <p:cNvPr id="40" name="Up-down Arrow 39">
            <a:extLst>
              <a:ext uri="{FF2B5EF4-FFF2-40B4-BE49-F238E27FC236}">
                <a16:creationId xmlns:a16="http://schemas.microsoft.com/office/drawing/2014/main" id="{1D21F5B9-72C5-AE23-19A7-7BC768889388}"/>
              </a:ext>
            </a:extLst>
          </p:cNvPr>
          <p:cNvSpPr/>
          <p:nvPr/>
        </p:nvSpPr>
        <p:spPr>
          <a:xfrm rot="13347441">
            <a:off x="3294089" y="3722968"/>
            <a:ext cx="340414" cy="953308"/>
          </a:xfrm>
          <a:prstGeom prst="upDownArrow">
            <a:avLst/>
          </a:prstGeom>
          <a:solidFill>
            <a:srgbClr val="D25D1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solidFill>
                <a:srgbClr val="D25D12"/>
              </a:solidFill>
              <a:highlight>
                <a:srgbClr val="D25D12"/>
              </a:highlight>
            </a:endParaRPr>
          </a:p>
        </p:txBody>
      </p:sp>
    </p:spTree>
    <p:extLst>
      <p:ext uri="{BB962C8B-B14F-4D97-AF65-F5344CB8AC3E}">
        <p14:creationId xmlns:p14="http://schemas.microsoft.com/office/powerpoint/2010/main" val="136248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dissolve">
                                      <p:cBhvr>
                                        <p:cTn id="11" dur="1000"/>
                                        <p:tgtEl>
                                          <p:spTgt spid="34"/>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dissolve">
                                      <p:cBhvr>
                                        <p:cTn id="14" dur="500"/>
                                        <p:tgtEl>
                                          <p:spTgt spid="38"/>
                                        </p:tgtEl>
                                      </p:cBhvr>
                                    </p:animEffect>
                                  </p:childTnLst>
                                </p:cTn>
                              </p:par>
                            </p:childTnLst>
                          </p:cTn>
                        </p:par>
                        <p:par>
                          <p:cTn id="15" fill="hold">
                            <p:stCondLst>
                              <p:cond delay="1500"/>
                            </p:stCondLst>
                            <p:childTnLst>
                              <p:par>
                                <p:cTn id="16" presetID="9"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1000"/>
                                        <p:tgtEl>
                                          <p:spTgt spid="16"/>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dissolve">
                                      <p:cBhvr>
                                        <p:cTn id="21" dur="500"/>
                                        <p:tgtEl>
                                          <p:spTgt spid="36"/>
                                        </p:tgtEl>
                                      </p:cBhvr>
                                    </p:animEffect>
                                  </p:childTnLst>
                                </p:cTn>
                              </p:par>
                            </p:childTnLst>
                          </p:cTn>
                        </p:par>
                        <p:par>
                          <p:cTn id="22" fill="hold">
                            <p:stCondLst>
                              <p:cond delay="2500"/>
                            </p:stCondLst>
                            <p:childTnLst>
                              <p:par>
                                <p:cTn id="23" presetID="9" presetClass="entr" presetSubtype="0" fill="hold"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dissolve">
                                      <p:cBhvr>
                                        <p:cTn id="25" dur="1000"/>
                                        <p:tgtEl>
                                          <p:spTgt spid="33"/>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dissolve">
                                      <p:cBhvr>
                                        <p:cTn id="28" dur="500"/>
                                        <p:tgtEl>
                                          <p:spTgt spid="37"/>
                                        </p:tgtEl>
                                      </p:cBhvr>
                                    </p:animEffect>
                                  </p:childTnLst>
                                </p:cTn>
                              </p:par>
                            </p:childTnLst>
                          </p:cTn>
                        </p:par>
                        <p:par>
                          <p:cTn id="29" fill="hold">
                            <p:stCondLst>
                              <p:cond delay="3500"/>
                            </p:stCondLst>
                            <p:childTnLst>
                              <p:par>
                                <p:cTn id="30" presetID="9"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1000"/>
                                        <p:tgtEl>
                                          <p:spTgt spid="12"/>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dissolve">
                                      <p:cBhvr>
                                        <p:cTn id="35" dur="500"/>
                                        <p:tgtEl>
                                          <p:spTgt spid="39"/>
                                        </p:tgtEl>
                                      </p:cBhvr>
                                    </p:animEffect>
                                  </p:childTnLst>
                                </p:cTn>
                              </p:par>
                            </p:childTnLst>
                          </p:cTn>
                        </p:par>
                        <p:par>
                          <p:cTn id="36" fill="hold">
                            <p:stCondLst>
                              <p:cond delay="4500"/>
                            </p:stCondLst>
                            <p:childTnLst>
                              <p:par>
                                <p:cTn id="37" presetID="9" presetClass="entr" presetSubtype="0"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dissolve">
                                      <p:cBhvr>
                                        <p:cTn id="39" dur="1000"/>
                                        <p:tgtEl>
                                          <p:spTgt spid="11"/>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dissolve">
                                      <p:cBhvr>
                                        <p:cTn id="42" dur="500"/>
                                        <p:tgtEl>
                                          <p:spTgt spid="35"/>
                                        </p:tgtEl>
                                      </p:cBhvr>
                                    </p:animEffect>
                                  </p:childTnLst>
                                </p:cTn>
                              </p:par>
                            </p:childTnLst>
                          </p:cTn>
                        </p:par>
                        <p:par>
                          <p:cTn id="43" fill="hold">
                            <p:stCondLst>
                              <p:cond delay="5500"/>
                            </p:stCondLst>
                            <p:childTnLst>
                              <p:par>
                                <p:cTn id="44" presetID="9" presetClass="entr" presetSubtype="0" fill="hold" nodeType="after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dissolve">
                                      <p:cBhvr>
                                        <p:cTn id="46" dur="1000"/>
                                        <p:tgtEl>
                                          <p:spTgt spid="32"/>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dissolve">
                                      <p:cBhvr>
                                        <p:cTn id="4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2272C-639A-C626-91C0-3F2C05A93B7A}"/>
              </a:ext>
            </a:extLst>
          </p:cNvPr>
          <p:cNvSpPr>
            <a:spLocks noGrp="1"/>
          </p:cNvSpPr>
          <p:nvPr>
            <p:ph type="title"/>
          </p:nvPr>
        </p:nvSpPr>
        <p:spPr/>
        <p:txBody>
          <a:bodyPr/>
          <a:lstStyle/>
          <a:p>
            <a:r>
              <a:rPr lang="en-US" dirty="0"/>
              <a:t>The OHHLEP Definition of One Health</a:t>
            </a:r>
          </a:p>
        </p:txBody>
      </p:sp>
      <p:sp>
        <p:nvSpPr>
          <p:cNvPr id="3" name="Content Placeholder 2">
            <a:extLst>
              <a:ext uri="{FF2B5EF4-FFF2-40B4-BE49-F238E27FC236}">
                <a16:creationId xmlns:a16="http://schemas.microsoft.com/office/drawing/2014/main" id="{84D6E7AA-0CC4-2399-5AF1-24CF3E940D9D}"/>
              </a:ext>
            </a:extLst>
          </p:cNvPr>
          <p:cNvSpPr>
            <a:spLocks noGrp="1"/>
          </p:cNvSpPr>
          <p:nvPr>
            <p:ph idx="1"/>
          </p:nvPr>
        </p:nvSpPr>
        <p:spPr/>
        <p:txBody>
          <a:bodyPr/>
          <a:lstStyle/>
          <a:p>
            <a:pPr marL="0" indent="0" algn="just">
              <a:buNone/>
            </a:pPr>
            <a:r>
              <a:rPr lang="en-US" dirty="0"/>
              <a:t>…an integrated, unifying approach that aims to sustainably balance and optimize the health of people, animals and ecosystems. It recognizes the health of humans, domestic and wild animals, plants, and the wider environment (including ecosystems) are closely linked and inter-dependent. The approach mobilizes multiple sectors, disciplines and communities at varying levels of society to work together to foster well-being and tackle threats to health and ecosystems, while addressing the collective need for clean water, energy and air, safe and nutritious food, taking action on climate change, and contributing to sustainable development. </a:t>
            </a:r>
          </a:p>
          <a:p>
            <a:pPr marL="0" indent="0" algn="r">
              <a:buNone/>
            </a:pPr>
            <a:endParaRPr lang="en-US" sz="1800" dirty="0"/>
          </a:p>
          <a:p>
            <a:pPr marL="0" indent="0" algn="r">
              <a:buNone/>
            </a:pPr>
            <a:r>
              <a:rPr lang="en-US" sz="1800" dirty="0"/>
              <a:t>One Health High Level Expert Panel, December 2021</a:t>
            </a:r>
          </a:p>
        </p:txBody>
      </p:sp>
    </p:spTree>
    <p:extLst>
      <p:ext uri="{BB962C8B-B14F-4D97-AF65-F5344CB8AC3E}">
        <p14:creationId xmlns:p14="http://schemas.microsoft.com/office/powerpoint/2010/main" val="1760253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66B8F-B1C3-9864-58DC-06C568491B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11C7CB-81A5-0433-AFDF-314C9024EEAA}"/>
              </a:ext>
            </a:extLst>
          </p:cNvPr>
          <p:cNvSpPr>
            <a:spLocks noGrp="1"/>
          </p:cNvSpPr>
          <p:nvPr>
            <p:ph type="title"/>
          </p:nvPr>
        </p:nvSpPr>
        <p:spPr/>
        <p:txBody>
          <a:bodyPr/>
          <a:lstStyle/>
          <a:p>
            <a:r>
              <a:rPr lang="en-US" dirty="0"/>
              <a:t>The Pandemic Agreement definition</a:t>
            </a:r>
          </a:p>
        </p:txBody>
      </p:sp>
      <p:sp>
        <p:nvSpPr>
          <p:cNvPr id="3" name="Content Placeholder 2">
            <a:extLst>
              <a:ext uri="{FF2B5EF4-FFF2-40B4-BE49-F238E27FC236}">
                <a16:creationId xmlns:a16="http://schemas.microsoft.com/office/drawing/2014/main" id="{29444C68-7A52-1640-1E78-F22D3BF922EE}"/>
              </a:ext>
            </a:extLst>
          </p:cNvPr>
          <p:cNvSpPr>
            <a:spLocks noGrp="1"/>
          </p:cNvSpPr>
          <p:nvPr>
            <p:ph idx="1"/>
          </p:nvPr>
        </p:nvSpPr>
        <p:spPr/>
        <p:txBody>
          <a:bodyPr/>
          <a:lstStyle/>
          <a:p>
            <a:pPr marL="0" indent="0">
              <a:buNone/>
            </a:pPr>
            <a:r>
              <a:rPr lang="en-US" dirty="0"/>
              <a:t>“One Health approach” for pandemic prevention, preparedness and response recognizes that the health of humans is closely linked and interdependent with the health of domestic and wild animals, as well as plants and the wider environment (including ecosystems), aiming for a sustainable balance, and uses an integrated multisectoral and transdisciplinary approach to pandemic prevention preparedness and response, which contributes to sustainable development in an equitable manner.</a:t>
            </a:r>
          </a:p>
          <a:p>
            <a:pPr marL="0" indent="0" algn="r">
              <a:buNone/>
            </a:pPr>
            <a:r>
              <a:rPr lang="en-US" dirty="0"/>
              <a:t>Art 1(c)</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21130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71F77-9786-5AB2-D6C6-10218D3C75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847080-CC8E-BC4C-6743-9D954AC21C50}"/>
              </a:ext>
            </a:extLst>
          </p:cNvPr>
          <p:cNvSpPr>
            <a:spLocks noGrp="1"/>
          </p:cNvSpPr>
          <p:nvPr>
            <p:ph type="title"/>
          </p:nvPr>
        </p:nvSpPr>
        <p:spPr/>
        <p:txBody>
          <a:bodyPr/>
          <a:lstStyle/>
          <a:p>
            <a:r>
              <a:rPr lang="en-US" dirty="0"/>
              <a:t>The Pandemic Agreement definition</a:t>
            </a:r>
          </a:p>
        </p:txBody>
      </p:sp>
      <p:sp>
        <p:nvSpPr>
          <p:cNvPr id="3" name="Content Placeholder 2">
            <a:extLst>
              <a:ext uri="{FF2B5EF4-FFF2-40B4-BE49-F238E27FC236}">
                <a16:creationId xmlns:a16="http://schemas.microsoft.com/office/drawing/2014/main" id="{48FF8F68-F412-C56E-3F3E-24D3ACC349E6}"/>
              </a:ext>
            </a:extLst>
          </p:cNvPr>
          <p:cNvSpPr>
            <a:spLocks noGrp="1"/>
          </p:cNvSpPr>
          <p:nvPr>
            <p:ph idx="1"/>
          </p:nvPr>
        </p:nvSpPr>
        <p:spPr/>
        <p:txBody>
          <a:bodyPr/>
          <a:lstStyle/>
          <a:p>
            <a:pPr marL="0" indent="0">
              <a:buNone/>
            </a:pPr>
            <a:r>
              <a:rPr lang="en-US" dirty="0"/>
              <a:t>“One Health approach” for pandemic prevention, preparedness and response recognizes that </a:t>
            </a:r>
            <a:r>
              <a:rPr lang="en-US" dirty="0">
                <a:solidFill>
                  <a:srgbClr val="D25D12"/>
                </a:solidFill>
              </a:rPr>
              <a:t>the health of humans </a:t>
            </a:r>
            <a:r>
              <a:rPr lang="en-US" dirty="0"/>
              <a:t>is closely linked and interdependent with the health of domestic and wild animals, as well as plants and the wider environment (including ecosystems), aiming for a sustainable balance, and uses an integrated multisectoral and transdisciplinary approach to pandemic prevention preparedness and response, which contributes to sustainable development in an equitable manner.</a:t>
            </a:r>
          </a:p>
          <a:p>
            <a:pPr marL="0" indent="0" algn="r">
              <a:buNone/>
            </a:pPr>
            <a:r>
              <a:rPr lang="en-US" dirty="0"/>
              <a:t>Art 1(c)</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7127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06CBB-3633-3E71-2AC9-577B2AAAD9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988CDB-7470-1F13-A5D6-00837C015E57}"/>
              </a:ext>
            </a:extLst>
          </p:cNvPr>
          <p:cNvSpPr>
            <a:spLocks noGrp="1"/>
          </p:cNvSpPr>
          <p:nvPr>
            <p:ph type="title"/>
          </p:nvPr>
        </p:nvSpPr>
        <p:spPr/>
        <p:txBody>
          <a:bodyPr/>
          <a:lstStyle/>
          <a:p>
            <a:r>
              <a:rPr lang="en-US" dirty="0"/>
              <a:t>The Pandemic Agreement definition</a:t>
            </a:r>
          </a:p>
        </p:txBody>
      </p:sp>
      <p:sp>
        <p:nvSpPr>
          <p:cNvPr id="3" name="Content Placeholder 2">
            <a:extLst>
              <a:ext uri="{FF2B5EF4-FFF2-40B4-BE49-F238E27FC236}">
                <a16:creationId xmlns:a16="http://schemas.microsoft.com/office/drawing/2014/main" id="{9AF70FBE-53FB-C38C-84E1-077DD4AF942F}"/>
              </a:ext>
            </a:extLst>
          </p:cNvPr>
          <p:cNvSpPr>
            <a:spLocks noGrp="1"/>
          </p:cNvSpPr>
          <p:nvPr>
            <p:ph idx="1"/>
          </p:nvPr>
        </p:nvSpPr>
        <p:spPr/>
        <p:txBody>
          <a:bodyPr/>
          <a:lstStyle/>
          <a:p>
            <a:pPr marL="0" indent="0">
              <a:buNone/>
            </a:pPr>
            <a:r>
              <a:rPr lang="en-US" dirty="0"/>
              <a:t>“One Health approach” for pandemic prevention, preparedness and response recognizes that </a:t>
            </a:r>
            <a:r>
              <a:rPr lang="en-US" dirty="0">
                <a:solidFill>
                  <a:srgbClr val="D25D12"/>
                </a:solidFill>
              </a:rPr>
              <a:t>the health of humans </a:t>
            </a:r>
            <a:r>
              <a:rPr lang="en-US" dirty="0"/>
              <a:t>is closely linked and interdependent with the health of </a:t>
            </a:r>
            <a:r>
              <a:rPr lang="en-US" dirty="0">
                <a:solidFill>
                  <a:srgbClr val="D25D12"/>
                </a:solidFill>
              </a:rPr>
              <a:t>domestic and wild animals</a:t>
            </a:r>
            <a:r>
              <a:rPr lang="en-US" dirty="0"/>
              <a:t>, as well as plants and the wider environment (including ecosystems), aiming for a sustainable balance, and uses an integrated multisectoral and transdisciplinary approach to pandemic prevention preparedness and response, which contributes to sustainable development in an equitable manner.</a:t>
            </a:r>
          </a:p>
          <a:p>
            <a:pPr marL="0" indent="0" algn="r">
              <a:buNone/>
            </a:pPr>
            <a:r>
              <a:rPr lang="en-US" dirty="0"/>
              <a:t>Art 1(c)</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36812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5A558-787F-BE6B-F2B1-1323A1F21B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DDBECF-C0B1-6900-F932-12D2BD7E64CF}"/>
              </a:ext>
            </a:extLst>
          </p:cNvPr>
          <p:cNvSpPr>
            <a:spLocks noGrp="1"/>
          </p:cNvSpPr>
          <p:nvPr>
            <p:ph type="title"/>
          </p:nvPr>
        </p:nvSpPr>
        <p:spPr/>
        <p:txBody>
          <a:bodyPr/>
          <a:lstStyle/>
          <a:p>
            <a:r>
              <a:rPr lang="en-US" dirty="0"/>
              <a:t>The Pandemic Agreement definition</a:t>
            </a:r>
          </a:p>
        </p:txBody>
      </p:sp>
      <p:sp>
        <p:nvSpPr>
          <p:cNvPr id="3" name="Content Placeholder 2">
            <a:extLst>
              <a:ext uri="{FF2B5EF4-FFF2-40B4-BE49-F238E27FC236}">
                <a16:creationId xmlns:a16="http://schemas.microsoft.com/office/drawing/2014/main" id="{ACDC2849-4969-A3B2-7C24-AF2A4D71AF86}"/>
              </a:ext>
            </a:extLst>
          </p:cNvPr>
          <p:cNvSpPr>
            <a:spLocks noGrp="1"/>
          </p:cNvSpPr>
          <p:nvPr>
            <p:ph idx="1"/>
          </p:nvPr>
        </p:nvSpPr>
        <p:spPr/>
        <p:txBody>
          <a:bodyPr/>
          <a:lstStyle/>
          <a:p>
            <a:pPr marL="0" indent="0">
              <a:buNone/>
            </a:pPr>
            <a:r>
              <a:rPr lang="en-US" dirty="0"/>
              <a:t>“One Health approach” for pandemic prevention, preparedness and response recognizes that </a:t>
            </a:r>
            <a:r>
              <a:rPr lang="en-US" dirty="0">
                <a:solidFill>
                  <a:srgbClr val="D25D12"/>
                </a:solidFill>
              </a:rPr>
              <a:t>the health of humans </a:t>
            </a:r>
            <a:r>
              <a:rPr lang="en-US" dirty="0"/>
              <a:t>is closely linked and interdependent with the health of </a:t>
            </a:r>
            <a:r>
              <a:rPr lang="en-US" dirty="0">
                <a:solidFill>
                  <a:srgbClr val="D25D12"/>
                </a:solidFill>
              </a:rPr>
              <a:t>domestic and wild animals</a:t>
            </a:r>
            <a:r>
              <a:rPr lang="en-US" dirty="0"/>
              <a:t>, as well as </a:t>
            </a:r>
            <a:r>
              <a:rPr lang="en-US" dirty="0">
                <a:solidFill>
                  <a:srgbClr val="D25D12"/>
                </a:solidFill>
              </a:rPr>
              <a:t>plants and the wider environment (including ecosystems)</a:t>
            </a:r>
            <a:r>
              <a:rPr lang="en-US" dirty="0"/>
              <a:t>, aiming for a sustainable balance, and uses an integrated multisectoral and transdisciplinary approach to pandemic prevention preparedness and response, which contributes to sustainable development in an equitable manner.</a:t>
            </a:r>
          </a:p>
          <a:p>
            <a:pPr marL="0" indent="0" algn="r">
              <a:buNone/>
            </a:pPr>
            <a:r>
              <a:rPr lang="en-US" dirty="0"/>
              <a:t>Art 1(c)</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79804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letcher slide deck">
  <a:themeElements>
    <a:clrScheme name="Fletcher Color Themes">
      <a:dk1>
        <a:srgbClr val="000000"/>
      </a:dk1>
      <a:lt1>
        <a:srgbClr val="FFFFFF"/>
      </a:lt1>
      <a:dk2>
        <a:srgbClr val="000000"/>
      </a:dk2>
      <a:lt2>
        <a:srgbClr val="FFFFFF"/>
      </a:lt2>
      <a:accent1>
        <a:srgbClr val="D25D12"/>
      </a:accent1>
      <a:accent2>
        <a:srgbClr val="333333"/>
      </a:accent2>
      <a:accent3>
        <a:srgbClr val="999999"/>
      </a:accent3>
      <a:accent4>
        <a:srgbClr val="DDDDDD"/>
      </a:accent4>
      <a:accent5>
        <a:srgbClr val="000000"/>
      </a:accent5>
      <a:accent6>
        <a:srgbClr val="FFFFFF"/>
      </a:accent6>
      <a:hlink>
        <a:srgbClr val="D25D12"/>
      </a:hlink>
      <a:folHlink>
        <a:srgbClr val="8C3E0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7872</TotalTime>
  <Words>1333</Words>
  <Application>Microsoft Macintosh PowerPoint</Application>
  <PresentationFormat>On-screen Show (4:3)</PresentationFormat>
  <Paragraphs>87</Paragraphs>
  <Slides>17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Aharoni</vt:lpstr>
      <vt:lpstr>Calibri</vt:lpstr>
      <vt:lpstr>Fletcher slide deck</vt:lpstr>
      <vt:lpstr>One Health &amp; the Pandemic Agreement:   Legal Implications for States Parties</vt:lpstr>
      <vt:lpstr>The ‘normal’ process of treaty development</vt:lpstr>
      <vt:lpstr>The Pandemic Agreement process…</vt:lpstr>
      <vt:lpstr>The Pandemic Agreement Legal Landscape</vt:lpstr>
      <vt:lpstr>The OHHLEP Definition of One Health</vt:lpstr>
      <vt:lpstr>The Pandemic Agreement definition</vt:lpstr>
      <vt:lpstr>The Pandemic Agreement definition</vt:lpstr>
      <vt:lpstr>The Pandemic Agreement definition</vt:lpstr>
      <vt:lpstr>The Pandemic Agreement definition</vt:lpstr>
      <vt:lpstr>The Pandemic Agreement definition</vt:lpstr>
      <vt:lpstr>The Pandemic Agreement definition</vt:lpstr>
      <vt:lpstr>The Pandemic Agreement definition</vt:lpstr>
      <vt:lpstr>The Pandemic Agreement definition</vt:lpstr>
      <vt:lpstr>Art 4 Pandemic prevention and surveillance</vt:lpstr>
      <vt:lpstr>Art 5 One Health approach for PPPR</vt:lpstr>
      <vt:lpstr>Implications for States Parties</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Francis, Shaunna Beth</dc:creator>
  <cp:lastModifiedBy>Adam Kamradt-Scott</cp:lastModifiedBy>
  <cp:revision>136</cp:revision>
  <dcterms:created xsi:type="dcterms:W3CDTF">2023-10-03T14:46:40Z</dcterms:created>
  <dcterms:modified xsi:type="dcterms:W3CDTF">2025-06-03T11:09:59Z</dcterms:modified>
</cp:coreProperties>
</file>