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tags/tag3.xml" ContentType="application/vnd.openxmlformats-officedocument.presentationml.tags+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8"/>
  </p:notesMasterIdLst>
  <p:handoutMasterIdLst>
    <p:handoutMasterId r:id="rId29"/>
  </p:handoutMasterIdLst>
  <p:sldIdLst>
    <p:sldId id="344" r:id="rId2"/>
    <p:sldId id="371" r:id="rId3"/>
    <p:sldId id="372" r:id="rId4"/>
    <p:sldId id="393" r:id="rId5"/>
    <p:sldId id="394" r:id="rId6"/>
    <p:sldId id="395" r:id="rId7"/>
    <p:sldId id="396" r:id="rId8"/>
    <p:sldId id="405" r:id="rId9"/>
    <p:sldId id="406" r:id="rId10"/>
    <p:sldId id="408" r:id="rId11"/>
    <p:sldId id="416" r:id="rId12"/>
    <p:sldId id="417" r:id="rId13"/>
    <p:sldId id="397" r:id="rId14"/>
    <p:sldId id="409" r:id="rId15"/>
    <p:sldId id="410" r:id="rId16"/>
    <p:sldId id="402" r:id="rId17"/>
    <p:sldId id="398" r:id="rId18"/>
    <p:sldId id="404" r:id="rId19"/>
    <p:sldId id="375" r:id="rId20"/>
    <p:sldId id="401" r:id="rId21"/>
    <p:sldId id="411" r:id="rId22"/>
    <p:sldId id="412" r:id="rId23"/>
    <p:sldId id="413" r:id="rId24"/>
    <p:sldId id="414" r:id="rId25"/>
    <p:sldId id="415" r:id="rId26"/>
    <p:sldId id="306" r:id="rId27"/>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94" d="100"/>
          <a:sy n="94" d="100"/>
        </p:scale>
        <p:origin x="20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3" d="100"/>
          <a:sy n="43" d="100"/>
        </p:scale>
        <p:origin x="-139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C3E09D9-8548-487E-AB81-92BEDF3A9AC5}" type="doc">
      <dgm:prSet loTypeId="urn:microsoft.com/office/officeart/2005/8/layout/balance1" loCatId="relationship" qsTypeId="urn:microsoft.com/office/officeart/2005/8/quickstyle/simple1" qsCatId="simple" csTypeId="urn:microsoft.com/office/officeart/2005/8/colors/accent1_2" csCatId="accent1" phldr="1"/>
      <dgm:spPr/>
      <dgm:t>
        <a:bodyPr/>
        <a:lstStyle/>
        <a:p>
          <a:endParaRPr lang="en-US"/>
        </a:p>
      </dgm:t>
    </dgm:pt>
    <dgm:pt modelId="{FA245E42-439D-4BD2-9E1B-D590E9F76F6E}">
      <dgm:prSet phldrT="[Text]"/>
      <dgm:spPr/>
      <dgm:t>
        <a:bodyPr/>
        <a:lstStyle/>
        <a:p>
          <a:r>
            <a:rPr lang="en-US" dirty="0"/>
            <a:t>Individual Interest/Right?</a:t>
          </a:r>
        </a:p>
      </dgm:t>
    </dgm:pt>
    <dgm:pt modelId="{4C139516-D1AA-46BD-A655-FE1D0C209C24}" type="parTrans" cxnId="{95D783E5-E161-4906-AF51-6196A829C2D4}">
      <dgm:prSet/>
      <dgm:spPr/>
      <dgm:t>
        <a:bodyPr/>
        <a:lstStyle/>
        <a:p>
          <a:endParaRPr lang="en-US"/>
        </a:p>
      </dgm:t>
    </dgm:pt>
    <dgm:pt modelId="{72B2F183-6913-47B3-85C7-1D4807EC9E76}" type="sibTrans" cxnId="{95D783E5-E161-4906-AF51-6196A829C2D4}">
      <dgm:prSet/>
      <dgm:spPr/>
      <dgm:t>
        <a:bodyPr/>
        <a:lstStyle/>
        <a:p>
          <a:endParaRPr lang="en-US"/>
        </a:p>
      </dgm:t>
    </dgm:pt>
    <dgm:pt modelId="{C9CB45D8-C5EB-4D9E-A0F1-CCF239E34553}">
      <dgm:prSet phldrT="[Text]"/>
      <dgm:spPr/>
      <dgm:t>
        <a:bodyPr/>
        <a:lstStyle/>
        <a:p>
          <a:r>
            <a:rPr lang="en-US" dirty="0"/>
            <a:t>To procreate? Become parent? Produce genetic offspring?</a:t>
          </a:r>
        </a:p>
      </dgm:t>
    </dgm:pt>
    <dgm:pt modelId="{5EE318BD-52D7-48C4-B95E-BDB0F4205150}" type="parTrans" cxnId="{F1869433-6C8C-4260-8676-38D800BC3329}">
      <dgm:prSet/>
      <dgm:spPr/>
      <dgm:t>
        <a:bodyPr/>
        <a:lstStyle/>
        <a:p>
          <a:endParaRPr lang="en-US"/>
        </a:p>
      </dgm:t>
    </dgm:pt>
    <dgm:pt modelId="{C258E5BE-F8AE-456E-B4A7-F85CECDE1625}" type="sibTrans" cxnId="{F1869433-6C8C-4260-8676-38D800BC3329}">
      <dgm:prSet/>
      <dgm:spPr/>
      <dgm:t>
        <a:bodyPr/>
        <a:lstStyle/>
        <a:p>
          <a:endParaRPr lang="en-US"/>
        </a:p>
      </dgm:t>
    </dgm:pt>
    <dgm:pt modelId="{A9598FFF-72A3-4A6A-9CB5-9486F053C22B}">
      <dgm:prSet phldrT="[Text]"/>
      <dgm:spPr/>
      <dgm:t>
        <a:bodyPr/>
        <a:lstStyle/>
        <a:p>
          <a:r>
            <a:rPr lang="en-US" dirty="0"/>
            <a:t>State Interest</a:t>
          </a:r>
        </a:p>
      </dgm:t>
    </dgm:pt>
    <dgm:pt modelId="{567DA640-17B7-498D-AE24-6132EED9C16A}" type="parTrans" cxnId="{DE1CB23B-EB76-48B7-B9D3-BD986489EF37}">
      <dgm:prSet/>
      <dgm:spPr/>
      <dgm:t>
        <a:bodyPr/>
        <a:lstStyle/>
        <a:p>
          <a:endParaRPr lang="en-US"/>
        </a:p>
      </dgm:t>
    </dgm:pt>
    <dgm:pt modelId="{F0361089-D0C0-4175-9CF7-3DF2DE5B764E}" type="sibTrans" cxnId="{DE1CB23B-EB76-48B7-B9D3-BD986489EF37}">
      <dgm:prSet/>
      <dgm:spPr/>
      <dgm:t>
        <a:bodyPr/>
        <a:lstStyle/>
        <a:p>
          <a:endParaRPr lang="en-US"/>
        </a:p>
      </dgm:t>
    </dgm:pt>
    <dgm:pt modelId="{E8864969-3F8A-4FBA-BF31-5B0CC5825499}">
      <dgm:prSet phldrT="[Text]"/>
      <dgm:spPr/>
      <dgm:t>
        <a:bodyPr/>
        <a:lstStyle/>
        <a:p>
          <a:r>
            <a:rPr lang="en-US" dirty="0"/>
            <a:t>Compelling?</a:t>
          </a:r>
        </a:p>
        <a:p>
          <a:r>
            <a:rPr lang="en-US" dirty="0"/>
            <a:t>Legitimate?</a:t>
          </a:r>
        </a:p>
      </dgm:t>
    </dgm:pt>
    <dgm:pt modelId="{ED429FCF-9BFD-4084-8293-DBCB2C927F0F}" type="parTrans" cxnId="{33061CB2-EF6F-4911-B8B5-19BE146631AB}">
      <dgm:prSet/>
      <dgm:spPr/>
      <dgm:t>
        <a:bodyPr/>
        <a:lstStyle/>
        <a:p>
          <a:endParaRPr lang="en-US"/>
        </a:p>
      </dgm:t>
    </dgm:pt>
    <dgm:pt modelId="{31530AFF-E5D1-4A78-888A-46D2BA578A65}" type="sibTrans" cxnId="{33061CB2-EF6F-4911-B8B5-19BE146631AB}">
      <dgm:prSet/>
      <dgm:spPr/>
      <dgm:t>
        <a:bodyPr/>
        <a:lstStyle/>
        <a:p>
          <a:endParaRPr lang="en-US"/>
        </a:p>
      </dgm:t>
    </dgm:pt>
    <dgm:pt modelId="{D4CE75E6-95A6-424D-8A9B-9B56C54B9D84}" type="pres">
      <dgm:prSet presAssocID="{6C3E09D9-8548-487E-AB81-92BEDF3A9AC5}" presName="outerComposite" presStyleCnt="0">
        <dgm:presLayoutVars>
          <dgm:chMax val="2"/>
          <dgm:animLvl val="lvl"/>
          <dgm:resizeHandles val="exact"/>
        </dgm:presLayoutVars>
      </dgm:prSet>
      <dgm:spPr/>
    </dgm:pt>
    <dgm:pt modelId="{EB66C496-FBD0-4B71-ADD1-1B9689151A47}" type="pres">
      <dgm:prSet presAssocID="{6C3E09D9-8548-487E-AB81-92BEDF3A9AC5}" presName="dummyMaxCanvas" presStyleCnt="0"/>
      <dgm:spPr/>
    </dgm:pt>
    <dgm:pt modelId="{842C23EA-40EE-479C-A7EF-B9144605CE07}" type="pres">
      <dgm:prSet presAssocID="{6C3E09D9-8548-487E-AB81-92BEDF3A9AC5}" presName="parentComposite" presStyleCnt="0"/>
      <dgm:spPr/>
    </dgm:pt>
    <dgm:pt modelId="{B5DCDFC7-CEB4-4647-80F1-A912EAB6C333}" type="pres">
      <dgm:prSet presAssocID="{6C3E09D9-8548-487E-AB81-92BEDF3A9AC5}" presName="parent1" presStyleLbl="alignAccFollowNode1" presStyleIdx="0" presStyleCnt="4">
        <dgm:presLayoutVars>
          <dgm:chMax val="4"/>
        </dgm:presLayoutVars>
      </dgm:prSet>
      <dgm:spPr/>
    </dgm:pt>
    <dgm:pt modelId="{D5B17866-CE08-48D8-91A0-6A5B06AC42FA}" type="pres">
      <dgm:prSet presAssocID="{6C3E09D9-8548-487E-AB81-92BEDF3A9AC5}" presName="parent2" presStyleLbl="alignAccFollowNode1" presStyleIdx="1" presStyleCnt="4">
        <dgm:presLayoutVars>
          <dgm:chMax val="4"/>
        </dgm:presLayoutVars>
      </dgm:prSet>
      <dgm:spPr/>
    </dgm:pt>
    <dgm:pt modelId="{99D8BB27-12E5-4448-BF3D-C5363FA9B2C3}" type="pres">
      <dgm:prSet presAssocID="{6C3E09D9-8548-487E-AB81-92BEDF3A9AC5}" presName="childrenComposite" presStyleCnt="0"/>
      <dgm:spPr/>
    </dgm:pt>
    <dgm:pt modelId="{248FE5B6-4483-402B-811D-5849200FC95E}" type="pres">
      <dgm:prSet presAssocID="{6C3E09D9-8548-487E-AB81-92BEDF3A9AC5}" presName="dummyMaxCanvas_ChildArea" presStyleCnt="0"/>
      <dgm:spPr/>
    </dgm:pt>
    <dgm:pt modelId="{2F1004CC-9FDA-4A37-AF94-61F41126CC21}" type="pres">
      <dgm:prSet presAssocID="{6C3E09D9-8548-487E-AB81-92BEDF3A9AC5}" presName="fulcrum" presStyleLbl="alignAccFollowNode1" presStyleIdx="2" presStyleCnt="4"/>
      <dgm:spPr/>
    </dgm:pt>
    <dgm:pt modelId="{570B469B-7E89-426C-99D9-A72530DA58FC}" type="pres">
      <dgm:prSet presAssocID="{6C3E09D9-8548-487E-AB81-92BEDF3A9AC5}" presName="balance_11" presStyleLbl="alignAccFollowNode1" presStyleIdx="3" presStyleCnt="4">
        <dgm:presLayoutVars>
          <dgm:bulletEnabled val="1"/>
        </dgm:presLayoutVars>
      </dgm:prSet>
      <dgm:spPr/>
    </dgm:pt>
    <dgm:pt modelId="{E15ECC6F-25F7-4570-BD53-21965F5A0265}" type="pres">
      <dgm:prSet presAssocID="{6C3E09D9-8548-487E-AB81-92BEDF3A9AC5}" presName="left_11_1" presStyleLbl="node1" presStyleIdx="0" presStyleCnt="2">
        <dgm:presLayoutVars>
          <dgm:bulletEnabled val="1"/>
        </dgm:presLayoutVars>
      </dgm:prSet>
      <dgm:spPr/>
    </dgm:pt>
    <dgm:pt modelId="{C21A2581-812A-44AF-B343-BB050A26DC52}" type="pres">
      <dgm:prSet presAssocID="{6C3E09D9-8548-487E-AB81-92BEDF3A9AC5}" presName="right_11_1" presStyleLbl="node1" presStyleIdx="1" presStyleCnt="2">
        <dgm:presLayoutVars>
          <dgm:bulletEnabled val="1"/>
        </dgm:presLayoutVars>
      </dgm:prSet>
      <dgm:spPr/>
    </dgm:pt>
  </dgm:ptLst>
  <dgm:cxnLst>
    <dgm:cxn modelId="{F1869433-6C8C-4260-8676-38D800BC3329}" srcId="{FA245E42-439D-4BD2-9E1B-D590E9F76F6E}" destId="{C9CB45D8-C5EB-4D9E-A0F1-CCF239E34553}" srcOrd="0" destOrd="0" parTransId="{5EE318BD-52D7-48C4-B95E-BDB0F4205150}" sibTransId="{C258E5BE-F8AE-456E-B4A7-F85CECDE1625}"/>
    <dgm:cxn modelId="{DE1CB23B-EB76-48B7-B9D3-BD986489EF37}" srcId="{6C3E09D9-8548-487E-AB81-92BEDF3A9AC5}" destId="{A9598FFF-72A3-4A6A-9CB5-9486F053C22B}" srcOrd="1" destOrd="0" parTransId="{567DA640-17B7-498D-AE24-6132EED9C16A}" sibTransId="{F0361089-D0C0-4175-9CF7-3DF2DE5B764E}"/>
    <dgm:cxn modelId="{B3CE033F-E5B9-4D85-AFA6-E9C29886DA04}" type="presOf" srcId="{E8864969-3F8A-4FBA-BF31-5B0CC5825499}" destId="{C21A2581-812A-44AF-B343-BB050A26DC52}" srcOrd="0" destOrd="0" presId="urn:microsoft.com/office/officeart/2005/8/layout/balance1"/>
    <dgm:cxn modelId="{FCC78364-F507-44BB-9B12-2AD02520CA9C}" type="presOf" srcId="{C9CB45D8-C5EB-4D9E-A0F1-CCF239E34553}" destId="{E15ECC6F-25F7-4570-BD53-21965F5A0265}" srcOrd="0" destOrd="0" presId="urn:microsoft.com/office/officeart/2005/8/layout/balance1"/>
    <dgm:cxn modelId="{A83B8A84-A00E-44A7-BAB0-87D7A4035F4D}" type="presOf" srcId="{6C3E09D9-8548-487E-AB81-92BEDF3A9AC5}" destId="{D4CE75E6-95A6-424D-8A9B-9B56C54B9D84}" srcOrd="0" destOrd="0" presId="urn:microsoft.com/office/officeart/2005/8/layout/balance1"/>
    <dgm:cxn modelId="{D01FBC84-DF9F-4587-95C3-6B732B7B7F3D}" type="presOf" srcId="{A9598FFF-72A3-4A6A-9CB5-9486F053C22B}" destId="{D5B17866-CE08-48D8-91A0-6A5B06AC42FA}" srcOrd="0" destOrd="0" presId="urn:microsoft.com/office/officeart/2005/8/layout/balance1"/>
    <dgm:cxn modelId="{24588489-21D3-441F-9AC0-F11B41CB060F}" type="presOf" srcId="{FA245E42-439D-4BD2-9E1B-D590E9F76F6E}" destId="{B5DCDFC7-CEB4-4647-80F1-A912EAB6C333}" srcOrd="0" destOrd="0" presId="urn:microsoft.com/office/officeart/2005/8/layout/balance1"/>
    <dgm:cxn modelId="{33061CB2-EF6F-4911-B8B5-19BE146631AB}" srcId="{A9598FFF-72A3-4A6A-9CB5-9486F053C22B}" destId="{E8864969-3F8A-4FBA-BF31-5B0CC5825499}" srcOrd="0" destOrd="0" parTransId="{ED429FCF-9BFD-4084-8293-DBCB2C927F0F}" sibTransId="{31530AFF-E5D1-4A78-888A-46D2BA578A65}"/>
    <dgm:cxn modelId="{95D783E5-E161-4906-AF51-6196A829C2D4}" srcId="{6C3E09D9-8548-487E-AB81-92BEDF3A9AC5}" destId="{FA245E42-439D-4BD2-9E1B-D590E9F76F6E}" srcOrd="0" destOrd="0" parTransId="{4C139516-D1AA-46BD-A655-FE1D0C209C24}" sibTransId="{72B2F183-6913-47B3-85C7-1D4807EC9E76}"/>
    <dgm:cxn modelId="{E056CDD1-3C73-4F02-B31A-73115030FC14}" type="presParOf" srcId="{D4CE75E6-95A6-424D-8A9B-9B56C54B9D84}" destId="{EB66C496-FBD0-4B71-ADD1-1B9689151A47}" srcOrd="0" destOrd="0" presId="urn:microsoft.com/office/officeart/2005/8/layout/balance1"/>
    <dgm:cxn modelId="{5E4E540A-3A8A-4301-8108-CDF9A8EF1CFD}" type="presParOf" srcId="{D4CE75E6-95A6-424D-8A9B-9B56C54B9D84}" destId="{842C23EA-40EE-479C-A7EF-B9144605CE07}" srcOrd="1" destOrd="0" presId="urn:microsoft.com/office/officeart/2005/8/layout/balance1"/>
    <dgm:cxn modelId="{79521540-B63D-4B83-A964-4DEF2F3796BE}" type="presParOf" srcId="{842C23EA-40EE-479C-A7EF-B9144605CE07}" destId="{B5DCDFC7-CEB4-4647-80F1-A912EAB6C333}" srcOrd="0" destOrd="0" presId="urn:microsoft.com/office/officeart/2005/8/layout/balance1"/>
    <dgm:cxn modelId="{042D8059-9FBA-4CE5-BB24-8148E8311031}" type="presParOf" srcId="{842C23EA-40EE-479C-A7EF-B9144605CE07}" destId="{D5B17866-CE08-48D8-91A0-6A5B06AC42FA}" srcOrd="1" destOrd="0" presId="urn:microsoft.com/office/officeart/2005/8/layout/balance1"/>
    <dgm:cxn modelId="{01339905-62FD-4373-918C-D6CA4F033154}" type="presParOf" srcId="{D4CE75E6-95A6-424D-8A9B-9B56C54B9D84}" destId="{99D8BB27-12E5-4448-BF3D-C5363FA9B2C3}" srcOrd="2" destOrd="0" presId="urn:microsoft.com/office/officeart/2005/8/layout/balance1"/>
    <dgm:cxn modelId="{3ADA5F85-B72F-4D01-850C-BB1EBED0ADC5}" type="presParOf" srcId="{99D8BB27-12E5-4448-BF3D-C5363FA9B2C3}" destId="{248FE5B6-4483-402B-811D-5849200FC95E}" srcOrd="0" destOrd="0" presId="urn:microsoft.com/office/officeart/2005/8/layout/balance1"/>
    <dgm:cxn modelId="{DD3851DE-04F3-4287-B15E-BA851A679403}" type="presParOf" srcId="{99D8BB27-12E5-4448-BF3D-C5363FA9B2C3}" destId="{2F1004CC-9FDA-4A37-AF94-61F41126CC21}" srcOrd="1" destOrd="0" presId="urn:microsoft.com/office/officeart/2005/8/layout/balance1"/>
    <dgm:cxn modelId="{39893ADB-7338-442A-B2B9-2A3B89FDC6DF}" type="presParOf" srcId="{99D8BB27-12E5-4448-BF3D-C5363FA9B2C3}" destId="{570B469B-7E89-426C-99D9-A72530DA58FC}" srcOrd="2" destOrd="0" presId="urn:microsoft.com/office/officeart/2005/8/layout/balance1"/>
    <dgm:cxn modelId="{7871D0B6-FD8A-4A72-93EB-EA250296DAAF}" type="presParOf" srcId="{99D8BB27-12E5-4448-BF3D-C5363FA9B2C3}" destId="{E15ECC6F-25F7-4570-BD53-21965F5A0265}" srcOrd="3" destOrd="0" presId="urn:microsoft.com/office/officeart/2005/8/layout/balance1"/>
    <dgm:cxn modelId="{D1440142-4242-401E-9506-3599B355EF72}" type="presParOf" srcId="{99D8BB27-12E5-4448-BF3D-C5363FA9B2C3}" destId="{C21A2581-812A-44AF-B343-BB050A26DC52}" srcOrd="4" destOrd="0" presId="urn:microsoft.com/office/officeart/2005/8/layout/balanc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C3E09D9-8548-487E-AB81-92BEDF3A9AC5}" type="doc">
      <dgm:prSet loTypeId="urn:microsoft.com/office/officeart/2005/8/layout/balance1" loCatId="relationship" qsTypeId="urn:microsoft.com/office/officeart/2005/8/quickstyle/simple1" qsCatId="simple" csTypeId="urn:microsoft.com/office/officeart/2005/8/colors/accent1_2" csCatId="accent1" phldr="1"/>
      <dgm:spPr/>
      <dgm:t>
        <a:bodyPr/>
        <a:lstStyle/>
        <a:p>
          <a:endParaRPr lang="en-US"/>
        </a:p>
      </dgm:t>
    </dgm:pt>
    <dgm:pt modelId="{FA245E42-439D-4BD2-9E1B-D590E9F76F6E}">
      <dgm:prSet phldrT="[Text]"/>
      <dgm:spPr/>
      <dgm:t>
        <a:bodyPr/>
        <a:lstStyle/>
        <a:p>
          <a:r>
            <a:rPr lang="en-US" dirty="0"/>
            <a:t>Fundamental Right</a:t>
          </a:r>
        </a:p>
      </dgm:t>
    </dgm:pt>
    <dgm:pt modelId="{4C139516-D1AA-46BD-A655-FE1D0C209C24}" type="parTrans" cxnId="{95D783E5-E161-4906-AF51-6196A829C2D4}">
      <dgm:prSet/>
      <dgm:spPr/>
      <dgm:t>
        <a:bodyPr/>
        <a:lstStyle/>
        <a:p>
          <a:endParaRPr lang="en-US"/>
        </a:p>
      </dgm:t>
    </dgm:pt>
    <dgm:pt modelId="{72B2F183-6913-47B3-85C7-1D4807EC9E76}" type="sibTrans" cxnId="{95D783E5-E161-4906-AF51-6196A829C2D4}">
      <dgm:prSet/>
      <dgm:spPr/>
      <dgm:t>
        <a:bodyPr/>
        <a:lstStyle/>
        <a:p>
          <a:endParaRPr lang="en-US"/>
        </a:p>
      </dgm:t>
    </dgm:pt>
    <dgm:pt modelId="{C9CB45D8-C5EB-4D9E-A0F1-CCF239E34553}">
      <dgm:prSet phldrT="[Text]"/>
      <dgm:spPr/>
      <dgm:t>
        <a:bodyPr/>
        <a:lstStyle/>
        <a:p>
          <a:r>
            <a:rPr lang="en-US" dirty="0"/>
            <a:t>Broad</a:t>
          </a:r>
        </a:p>
      </dgm:t>
    </dgm:pt>
    <dgm:pt modelId="{5EE318BD-52D7-48C4-B95E-BDB0F4205150}" type="parTrans" cxnId="{F1869433-6C8C-4260-8676-38D800BC3329}">
      <dgm:prSet/>
      <dgm:spPr/>
      <dgm:t>
        <a:bodyPr/>
        <a:lstStyle/>
        <a:p>
          <a:endParaRPr lang="en-US"/>
        </a:p>
      </dgm:t>
    </dgm:pt>
    <dgm:pt modelId="{C258E5BE-F8AE-456E-B4A7-F85CECDE1625}" type="sibTrans" cxnId="{F1869433-6C8C-4260-8676-38D800BC3329}">
      <dgm:prSet/>
      <dgm:spPr/>
      <dgm:t>
        <a:bodyPr/>
        <a:lstStyle/>
        <a:p>
          <a:endParaRPr lang="en-US"/>
        </a:p>
      </dgm:t>
    </dgm:pt>
    <dgm:pt modelId="{A9598FFF-72A3-4A6A-9CB5-9486F053C22B}">
      <dgm:prSet phldrT="[Text]"/>
      <dgm:spPr/>
      <dgm:t>
        <a:bodyPr/>
        <a:lstStyle/>
        <a:p>
          <a:r>
            <a:rPr lang="en-US" dirty="0"/>
            <a:t>Government Interest (Legitimate or not)</a:t>
          </a:r>
        </a:p>
      </dgm:t>
    </dgm:pt>
    <dgm:pt modelId="{567DA640-17B7-498D-AE24-6132EED9C16A}" type="parTrans" cxnId="{DE1CB23B-EB76-48B7-B9D3-BD986489EF37}">
      <dgm:prSet/>
      <dgm:spPr/>
      <dgm:t>
        <a:bodyPr/>
        <a:lstStyle/>
        <a:p>
          <a:endParaRPr lang="en-US"/>
        </a:p>
      </dgm:t>
    </dgm:pt>
    <dgm:pt modelId="{F0361089-D0C0-4175-9CF7-3DF2DE5B764E}" type="sibTrans" cxnId="{DE1CB23B-EB76-48B7-B9D3-BD986489EF37}">
      <dgm:prSet/>
      <dgm:spPr/>
      <dgm:t>
        <a:bodyPr/>
        <a:lstStyle/>
        <a:p>
          <a:endParaRPr lang="en-US"/>
        </a:p>
      </dgm:t>
    </dgm:pt>
    <dgm:pt modelId="{E8864969-3F8A-4FBA-BF31-5B0CC5825499}">
      <dgm:prSet phldrT="[Text]"/>
      <dgm:spPr/>
      <dgm:t>
        <a:bodyPr/>
        <a:lstStyle/>
        <a:p>
          <a:r>
            <a:rPr lang="en-US" dirty="0"/>
            <a:t>Narrow</a:t>
          </a:r>
        </a:p>
      </dgm:t>
    </dgm:pt>
    <dgm:pt modelId="{ED429FCF-9BFD-4084-8293-DBCB2C927F0F}" type="parTrans" cxnId="{33061CB2-EF6F-4911-B8B5-19BE146631AB}">
      <dgm:prSet/>
      <dgm:spPr/>
      <dgm:t>
        <a:bodyPr/>
        <a:lstStyle/>
        <a:p>
          <a:endParaRPr lang="en-US"/>
        </a:p>
      </dgm:t>
    </dgm:pt>
    <dgm:pt modelId="{31530AFF-E5D1-4A78-888A-46D2BA578A65}" type="sibTrans" cxnId="{33061CB2-EF6F-4911-B8B5-19BE146631AB}">
      <dgm:prSet/>
      <dgm:spPr/>
      <dgm:t>
        <a:bodyPr/>
        <a:lstStyle/>
        <a:p>
          <a:endParaRPr lang="en-US"/>
        </a:p>
      </dgm:t>
    </dgm:pt>
    <dgm:pt modelId="{DEA5F59B-2EF6-47BA-B160-179DC01BE14B}">
      <dgm:prSet/>
      <dgm:spPr/>
      <dgm:t>
        <a:bodyPr/>
        <a:lstStyle/>
        <a:p>
          <a:r>
            <a:rPr lang="en-US" dirty="0"/>
            <a:t>Broad</a:t>
          </a:r>
        </a:p>
      </dgm:t>
    </dgm:pt>
    <dgm:pt modelId="{B0473DF6-2914-4B0F-9F55-F585E8937696}" type="parTrans" cxnId="{C9F53C4C-3367-4A83-B624-52E97A4BD0B0}">
      <dgm:prSet/>
      <dgm:spPr/>
    </dgm:pt>
    <dgm:pt modelId="{D5EDD829-E1F9-473C-8BFC-6DF7C1C59B6B}" type="sibTrans" cxnId="{C9F53C4C-3367-4A83-B624-52E97A4BD0B0}">
      <dgm:prSet/>
      <dgm:spPr/>
    </dgm:pt>
    <dgm:pt modelId="{D4CE75E6-95A6-424D-8A9B-9B56C54B9D84}" type="pres">
      <dgm:prSet presAssocID="{6C3E09D9-8548-487E-AB81-92BEDF3A9AC5}" presName="outerComposite" presStyleCnt="0">
        <dgm:presLayoutVars>
          <dgm:chMax val="2"/>
          <dgm:animLvl val="lvl"/>
          <dgm:resizeHandles val="exact"/>
        </dgm:presLayoutVars>
      </dgm:prSet>
      <dgm:spPr/>
    </dgm:pt>
    <dgm:pt modelId="{EB66C496-FBD0-4B71-ADD1-1B9689151A47}" type="pres">
      <dgm:prSet presAssocID="{6C3E09D9-8548-487E-AB81-92BEDF3A9AC5}" presName="dummyMaxCanvas" presStyleCnt="0"/>
      <dgm:spPr/>
    </dgm:pt>
    <dgm:pt modelId="{842C23EA-40EE-479C-A7EF-B9144605CE07}" type="pres">
      <dgm:prSet presAssocID="{6C3E09D9-8548-487E-AB81-92BEDF3A9AC5}" presName="parentComposite" presStyleCnt="0"/>
      <dgm:spPr/>
    </dgm:pt>
    <dgm:pt modelId="{B5DCDFC7-CEB4-4647-80F1-A912EAB6C333}" type="pres">
      <dgm:prSet presAssocID="{6C3E09D9-8548-487E-AB81-92BEDF3A9AC5}" presName="parent1" presStyleLbl="alignAccFollowNode1" presStyleIdx="0" presStyleCnt="4">
        <dgm:presLayoutVars>
          <dgm:chMax val="4"/>
        </dgm:presLayoutVars>
      </dgm:prSet>
      <dgm:spPr/>
    </dgm:pt>
    <dgm:pt modelId="{D5B17866-CE08-48D8-91A0-6A5B06AC42FA}" type="pres">
      <dgm:prSet presAssocID="{6C3E09D9-8548-487E-AB81-92BEDF3A9AC5}" presName="parent2" presStyleLbl="alignAccFollowNode1" presStyleIdx="1" presStyleCnt="4">
        <dgm:presLayoutVars>
          <dgm:chMax val="4"/>
        </dgm:presLayoutVars>
      </dgm:prSet>
      <dgm:spPr/>
    </dgm:pt>
    <dgm:pt modelId="{99D8BB27-12E5-4448-BF3D-C5363FA9B2C3}" type="pres">
      <dgm:prSet presAssocID="{6C3E09D9-8548-487E-AB81-92BEDF3A9AC5}" presName="childrenComposite" presStyleCnt="0"/>
      <dgm:spPr/>
    </dgm:pt>
    <dgm:pt modelId="{248FE5B6-4483-402B-811D-5849200FC95E}" type="pres">
      <dgm:prSet presAssocID="{6C3E09D9-8548-487E-AB81-92BEDF3A9AC5}" presName="dummyMaxCanvas_ChildArea" presStyleCnt="0"/>
      <dgm:spPr/>
    </dgm:pt>
    <dgm:pt modelId="{2F1004CC-9FDA-4A37-AF94-61F41126CC21}" type="pres">
      <dgm:prSet presAssocID="{6C3E09D9-8548-487E-AB81-92BEDF3A9AC5}" presName="fulcrum" presStyleLbl="alignAccFollowNode1" presStyleIdx="2" presStyleCnt="4"/>
      <dgm:spPr/>
    </dgm:pt>
    <dgm:pt modelId="{EB516F34-F635-433E-B32C-0EF36B7DD534}" type="pres">
      <dgm:prSet presAssocID="{6C3E09D9-8548-487E-AB81-92BEDF3A9AC5}" presName="balance_21" presStyleLbl="alignAccFollowNode1" presStyleIdx="3" presStyleCnt="4">
        <dgm:presLayoutVars>
          <dgm:bulletEnabled val="1"/>
        </dgm:presLayoutVars>
      </dgm:prSet>
      <dgm:spPr/>
    </dgm:pt>
    <dgm:pt modelId="{98B5C5F9-0A60-4F25-84C2-14636E92B21D}" type="pres">
      <dgm:prSet presAssocID="{6C3E09D9-8548-487E-AB81-92BEDF3A9AC5}" presName="left_21_1" presStyleLbl="node1" presStyleIdx="0" presStyleCnt="3">
        <dgm:presLayoutVars>
          <dgm:bulletEnabled val="1"/>
        </dgm:presLayoutVars>
      </dgm:prSet>
      <dgm:spPr/>
    </dgm:pt>
    <dgm:pt modelId="{941E6651-5C9B-4049-ADF2-2557603A7D7C}" type="pres">
      <dgm:prSet presAssocID="{6C3E09D9-8548-487E-AB81-92BEDF3A9AC5}" presName="left_21_2" presStyleLbl="node1" presStyleIdx="1" presStyleCnt="3">
        <dgm:presLayoutVars>
          <dgm:bulletEnabled val="1"/>
        </dgm:presLayoutVars>
      </dgm:prSet>
      <dgm:spPr/>
    </dgm:pt>
    <dgm:pt modelId="{09CD5B26-6739-4573-A4E4-117043491D96}" type="pres">
      <dgm:prSet presAssocID="{6C3E09D9-8548-487E-AB81-92BEDF3A9AC5}" presName="right_21_1" presStyleLbl="node1" presStyleIdx="2" presStyleCnt="3">
        <dgm:presLayoutVars>
          <dgm:bulletEnabled val="1"/>
        </dgm:presLayoutVars>
      </dgm:prSet>
      <dgm:spPr/>
    </dgm:pt>
  </dgm:ptLst>
  <dgm:cxnLst>
    <dgm:cxn modelId="{F1114829-397A-49BB-83CE-AD2D681C7F2A}" type="presOf" srcId="{FA245E42-439D-4BD2-9E1B-D590E9F76F6E}" destId="{B5DCDFC7-CEB4-4647-80F1-A912EAB6C333}" srcOrd="0" destOrd="0" presId="urn:microsoft.com/office/officeart/2005/8/layout/balance1"/>
    <dgm:cxn modelId="{F1869433-6C8C-4260-8676-38D800BC3329}" srcId="{FA245E42-439D-4BD2-9E1B-D590E9F76F6E}" destId="{C9CB45D8-C5EB-4D9E-A0F1-CCF239E34553}" srcOrd="1" destOrd="0" parTransId="{5EE318BD-52D7-48C4-B95E-BDB0F4205150}" sibTransId="{C258E5BE-F8AE-456E-B4A7-F85CECDE1625}"/>
    <dgm:cxn modelId="{DE1CB23B-EB76-48B7-B9D3-BD986489EF37}" srcId="{6C3E09D9-8548-487E-AB81-92BEDF3A9AC5}" destId="{A9598FFF-72A3-4A6A-9CB5-9486F053C22B}" srcOrd="1" destOrd="0" parTransId="{567DA640-17B7-498D-AE24-6132EED9C16A}" sibTransId="{F0361089-D0C0-4175-9CF7-3DF2DE5B764E}"/>
    <dgm:cxn modelId="{C9F53C4C-3367-4A83-B624-52E97A4BD0B0}" srcId="{FA245E42-439D-4BD2-9E1B-D590E9F76F6E}" destId="{DEA5F59B-2EF6-47BA-B160-179DC01BE14B}" srcOrd="0" destOrd="0" parTransId="{B0473DF6-2914-4B0F-9F55-F585E8937696}" sibTransId="{D5EDD829-E1F9-473C-8BFC-6DF7C1C59B6B}"/>
    <dgm:cxn modelId="{25DE6078-7C1D-46C5-8B79-68F61119177C}" type="presOf" srcId="{C9CB45D8-C5EB-4D9E-A0F1-CCF239E34553}" destId="{941E6651-5C9B-4049-ADF2-2557603A7D7C}" srcOrd="0" destOrd="0" presId="urn:microsoft.com/office/officeart/2005/8/layout/balance1"/>
    <dgm:cxn modelId="{5AC14D5A-440C-420A-B644-A1F2FD79B66A}" type="presOf" srcId="{DEA5F59B-2EF6-47BA-B160-179DC01BE14B}" destId="{98B5C5F9-0A60-4F25-84C2-14636E92B21D}" srcOrd="0" destOrd="0" presId="urn:microsoft.com/office/officeart/2005/8/layout/balance1"/>
    <dgm:cxn modelId="{697A8B9F-B547-4A4B-874B-4E31978FE776}" type="presOf" srcId="{6C3E09D9-8548-487E-AB81-92BEDF3A9AC5}" destId="{D4CE75E6-95A6-424D-8A9B-9B56C54B9D84}" srcOrd="0" destOrd="0" presId="urn:microsoft.com/office/officeart/2005/8/layout/balance1"/>
    <dgm:cxn modelId="{33061CB2-EF6F-4911-B8B5-19BE146631AB}" srcId="{A9598FFF-72A3-4A6A-9CB5-9486F053C22B}" destId="{E8864969-3F8A-4FBA-BF31-5B0CC5825499}" srcOrd="0" destOrd="0" parTransId="{ED429FCF-9BFD-4084-8293-DBCB2C927F0F}" sibTransId="{31530AFF-E5D1-4A78-888A-46D2BA578A65}"/>
    <dgm:cxn modelId="{31F107CD-4D93-4900-91CB-43F9EE68C784}" type="presOf" srcId="{E8864969-3F8A-4FBA-BF31-5B0CC5825499}" destId="{09CD5B26-6739-4573-A4E4-117043491D96}" srcOrd="0" destOrd="0" presId="urn:microsoft.com/office/officeart/2005/8/layout/balance1"/>
    <dgm:cxn modelId="{95D783E5-E161-4906-AF51-6196A829C2D4}" srcId="{6C3E09D9-8548-487E-AB81-92BEDF3A9AC5}" destId="{FA245E42-439D-4BD2-9E1B-D590E9F76F6E}" srcOrd="0" destOrd="0" parTransId="{4C139516-D1AA-46BD-A655-FE1D0C209C24}" sibTransId="{72B2F183-6913-47B3-85C7-1D4807EC9E76}"/>
    <dgm:cxn modelId="{FC1DE4E6-DADA-4C89-80B6-A15A333DCE6D}" type="presOf" srcId="{A9598FFF-72A3-4A6A-9CB5-9486F053C22B}" destId="{D5B17866-CE08-48D8-91A0-6A5B06AC42FA}" srcOrd="0" destOrd="0" presId="urn:microsoft.com/office/officeart/2005/8/layout/balance1"/>
    <dgm:cxn modelId="{D2865AA4-DA1E-4DFE-B6BB-C88DF710F549}" type="presParOf" srcId="{D4CE75E6-95A6-424D-8A9B-9B56C54B9D84}" destId="{EB66C496-FBD0-4B71-ADD1-1B9689151A47}" srcOrd="0" destOrd="0" presId="urn:microsoft.com/office/officeart/2005/8/layout/balance1"/>
    <dgm:cxn modelId="{DC29F501-F1DA-4D94-8832-AA9D5E824B09}" type="presParOf" srcId="{D4CE75E6-95A6-424D-8A9B-9B56C54B9D84}" destId="{842C23EA-40EE-479C-A7EF-B9144605CE07}" srcOrd="1" destOrd="0" presId="urn:microsoft.com/office/officeart/2005/8/layout/balance1"/>
    <dgm:cxn modelId="{24D87D51-06BA-484B-9D63-0DDE5D6EF0C0}" type="presParOf" srcId="{842C23EA-40EE-479C-A7EF-B9144605CE07}" destId="{B5DCDFC7-CEB4-4647-80F1-A912EAB6C333}" srcOrd="0" destOrd="0" presId="urn:microsoft.com/office/officeart/2005/8/layout/balance1"/>
    <dgm:cxn modelId="{E11C0A76-8D23-4329-BCAA-8DE746DB91B3}" type="presParOf" srcId="{842C23EA-40EE-479C-A7EF-B9144605CE07}" destId="{D5B17866-CE08-48D8-91A0-6A5B06AC42FA}" srcOrd="1" destOrd="0" presId="urn:microsoft.com/office/officeart/2005/8/layout/balance1"/>
    <dgm:cxn modelId="{E9785FBA-2875-488C-AB8B-CDB8722CE2E6}" type="presParOf" srcId="{D4CE75E6-95A6-424D-8A9B-9B56C54B9D84}" destId="{99D8BB27-12E5-4448-BF3D-C5363FA9B2C3}" srcOrd="2" destOrd="0" presId="urn:microsoft.com/office/officeart/2005/8/layout/balance1"/>
    <dgm:cxn modelId="{C4A353C3-B4BB-4F21-9F64-EF27E3260CBD}" type="presParOf" srcId="{99D8BB27-12E5-4448-BF3D-C5363FA9B2C3}" destId="{248FE5B6-4483-402B-811D-5849200FC95E}" srcOrd="0" destOrd="0" presId="urn:microsoft.com/office/officeart/2005/8/layout/balance1"/>
    <dgm:cxn modelId="{9BB47F31-0366-4507-AF70-0708B6E28381}" type="presParOf" srcId="{99D8BB27-12E5-4448-BF3D-C5363FA9B2C3}" destId="{2F1004CC-9FDA-4A37-AF94-61F41126CC21}" srcOrd="1" destOrd="0" presId="urn:microsoft.com/office/officeart/2005/8/layout/balance1"/>
    <dgm:cxn modelId="{E6074D79-20AC-4CE6-AB1F-837864796F48}" type="presParOf" srcId="{99D8BB27-12E5-4448-BF3D-C5363FA9B2C3}" destId="{EB516F34-F635-433E-B32C-0EF36B7DD534}" srcOrd="2" destOrd="0" presId="urn:microsoft.com/office/officeart/2005/8/layout/balance1"/>
    <dgm:cxn modelId="{DB486491-9AA7-406B-9E89-54E0E3AE5263}" type="presParOf" srcId="{99D8BB27-12E5-4448-BF3D-C5363FA9B2C3}" destId="{98B5C5F9-0A60-4F25-84C2-14636E92B21D}" srcOrd="3" destOrd="0" presId="urn:microsoft.com/office/officeart/2005/8/layout/balance1"/>
    <dgm:cxn modelId="{B58632B0-7909-4CEB-9BF0-5BF6188D7676}" type="presParOf" srcId="{99D8BB27-12E5-4448-BF3D-C5363FA9B2C3}" destId="{941E6651-5C9B-4049-ADF2-2557603A7D7C}" srcOrd="4" destOrd="0" presId="urn:microsoft.com/office/officeart/2005/8/layout/balance1"/>
    <dgm:cxn modelId="{041FE49C-B23A-4910-B87C-53E49DFAE45D}" type="presParOf" srcId="{99D8BB27-12E5-4448-BF3D-C5363FA9B2C3}" destId="{09CD5B26-6739-4573-A4E4-117043491D96}" srcOrd="5" destOrd="0" presId="urn:microsoft.com/office/officeart/2005/8/layout/balanc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C3E09D9-8548-487E-AB81-92BEDF3A9AC5}" type="doc">
      <dgm:prSet loTypeId="urn:microsoft.com/office/officeart/2005/8/layout/balance1" loCatId="relationship" qsTypeId="urn:microsoft.com/office/officeart/2005/8/quickstyle/simple1" qsCatId="simple" csTypeId="urn:microsoft.com/office/officeart/2005/8/colors/accent1_2" csCatId="accent1" phldr="1"/>
      <dgm:spPr/>
      <dgm:t>
        <a:bodyPr/>
        <a:lstStyle/>
        <a:p>
          <a:endParaRPr lang="en-US"/>
        </a:p>
      </dgm:t>
    </dgm:pt>
    <dgm:pt modelId="{FA245E42-439D-4BD2-9E1B-D590E9F76F6E}">
      <dgm:prSet phldrT="[Text]"/>
      <dgm:spPr/>
      <dgm:t>
        <a:bodyPr/>
        <a:lstStyle/>
        <a:p>
          <a:r>
            <a:rPr lang="en-US" dirty="0"/>
            <a:t>Individual Interest (not a right)</a:t>
          </a:r>
        </a:p>
      </dgm:t>
    </dgm:pt>
    <dgm:pt modelId="{4C139516-D1AA-46BD-A655-FE1D0C209C24}" type="parTrans" cxnId="{95D783E5-E161-4906-AF51-6196A829C2D4}">
      <dgm:prSet/>
      <dgm:spPr/>
      <dgm:t>
        <a:bodyPr/>
        <a:lstStyle/>
        <a:p>
          <a:endParaRPr lang="en-US"/>
        </a:p>
      </dgm:t>
    </dgm:pt>
    <dgm:pt modelId="{72B2F183-6913-47B3-85C7-1D4807EC9E76}" type="sibTrans" cxnId="{95D783E5-E161-4906-AF51-6196A829C2D4}">
      <dgm:prSet/>
      <dgm:spPr/>
      <dgm:t>
        <a:bodyPr/>
        <a:lstStyle/>
        <a:p>
          <a:endParaRPr lang="en-US"/>
        </a:p>
      </dgm:t>
    </dgm:pt>
    <dgm:pt modelId="{A9598FFF-72A3-4A6A-9CB5-9486F053C22B}">
      <dgm:prSet phldrT="[Text]"/>
      <dgm:spPr/>
      <dgm:t>
        <a:bodyPr/>
        <a:lstStyle/>
        <a:p>
          <a:r>
            <a:rPr lang="en-US" dirty="0"/>
            <a:t>Government Interest (compelling)</a:t>
          </a:r>
        </a:p>
      </dgm:t>
    </dgm:pt>
    <dgm:pt modelId="{567DA640-17B7-498D-AE24-6132EED9C16A}" type="parTrans" cxnId="{DE1CB23B-EB76-48B7-B9D3-BD986489EF37}">
      <dgm:prSet/>
      <dgm:spPr/>
      <dgm:t>
        <a:bodyPr/>
        <a:lstStyle/>
        <a:p>
          <a:endParaRPr lang="en-US"/>
        </a:p>
      </dgm:t>
    </dgm:pt>
    <dgm:pt modelId="{F0361089-D0C0-4175-9CF7-3DF2DE5B764E}" type="sibTrans" cxnId="{DE1CB23B-EB76-48B7-B9D3-BD986489EF37}">
      <dgm:prSet/>
      <dgm:spPr/>
      <dgm:t>
        <a:bodyPr/>
        <a:lstStyle/>
        <a:p>
          <a:endParaRPr lang="en-US"/>
        </a:p>
      </dgm:t>
    </dgm:pt>
    <dgm:pt modelId="{E8864969-3F8A-4FBA-BF31-5B0CC5825499}">
      <dgm:prSet phldrT="[Text]"/>
      <dgm:spPr/>
      <dgm:t>
        <a:bodyPr/>
        <a:lstStyle/>
        <a:p>
          <a:r>
            <a:rPr lang="en-US" dirty="0"/>
            <a:t>Broad</a:t>
          </a:r>
        </a:p>
      </dgm:t>
    </dgm:pt>
    <dgm:pt modelId="{ED429FCF-9BFD-4084-8293-DBCB2C927F0F}" type="parTrans" cxnId="{33061CB2-EF6F-4911-B8B5-19BE146631AB}">
      <dgm:prSet/>
      <dgm:spPr/>
      <dgm:t>
        <a:bodyPr/>
        <a:lstStyle/>
        <a:p>
          <a:endParaRPr lang="en-US"/>
        </a:p>
      </dgm:t>
    </dgm:pt>
    <dgm:pt modelId="{31530AFF-E5D1-4A78-888A-46D2BA578A65}" type="sibTrans" cxnId="{33061CB2-EF6F-4911-B8B5-19BE146631AB}">
      <dgm:prSet/>
      <dgm:spPr/>
      <dgm:t>
        <a:bodyPr/>
        <a:lstStyle/>
        <a:p>
          <a:endParaRPr lang="en-US"/>
        </a:p>
      </dgm:t>
    </dgm:pt>
    <dgm:pt modelId="{DEA5F59B-2EF6-47BA-B160-179DC01BE14B}">
      <dgm:prSet/>
      <dgm:spPr/>
      <dgm:t>
        <a:bodyPr/>
        <a:lstStyle/>
        <a:p>
          <a:r>
            <a:rPr lang="en-US" dirty="0"/>
            <a:t>Narrow</a:t>
          </a:r>
        </a:p>
      </dgm:t>
    </dgm:pt>
    <dgm:pt modelId="{B0473DF6-2914-4B0F-9F55-F585E8937696}" type="parTrans" cxnId="{C9F53C4C-3367-4A83-B624-52E97A4BD0B0}">
      <dgm:prSet/>
      <dgm:spPr/>
    </dgm:pt>
    <dgm:pt modelId="{D5EDD829-E1F9-473C-8BFC-6DF7C1C59B6B}" type="sibTrans" cxnId="{C9F53C4C-3367-4A83-B624-52E97A4BD0B0}">
      <dgm:prSet/>
      <dgm:spPr/>
    </dgm:pt>
    <dgm:pt modelId="{E5EECFC4-D8A2-4298-88FD-49D6F2405A71}">
      <dgm:prSet/>
      <dgm:spPr/>
      <dgm:t>
        <a:bodyPr/>
        <a:lstStyle/>
        <a:p>
          <a:r>
            <a:rPr lang="en-US" dirty="0"/>
            <a:t>Broad</a:t>
          </a:r>
        </a:p>
      </dgm:t>
    </dgm:pt>
    <dgm:pt modelId="{5030FF77-B6EB-463A-8156-5223F02C6272}" type="parTrans" cxnId="{DD8BA4A8-5288-4D23-96BC-525BBC0154ED}">
      <dgm:prSet/>
      <dgm:spPr/>
    </dgm:pt>
    <dgm:pt modelId="{D9AFCBB1-ECE3-40E8-AAD8-C053EF8B94FA}" type="sibTrans" cxnId="{DD8BA4A8-5288-4D23-96BC-525BBC0154ED}">
      <dgm:prSet/>
      <dgm:spPr/>
    </dgm:pt>
    <dgm:pt modelId="{D4CE75E6-95A6-424D-8A9B-9B56C54B9D84}" type="pres">
      <dgm:prSet presAssocID="{6C3E09D9-8548-487E-AB81-92BEDF3A9AC5}" presName="outerComposite" presStyleCnt="0">
        <dgm:presLayoutVars>
          <dgm:chMax val="2"/>
          <dgm:animLvl val="lvl"/>
          <dgm:resizeHandles val="exact"/>
        </dgm:presLayoutVars>
      </dgm:prSet>
      <dgm:spPr/>
    </dgm:pt>
    <dgm:pt modelId="{EB66C496-FBD0-4B71-ADD1-1B9689151A47}" type="pres">
      <dgm:prSet presAssocID="{6C3E09D9-8548-487E-AB81-92BEDF3A9AC5}" presName="dummyMaxCanvas" presStyleCnt="0"/>
      <dgm:spPr/>
    </dgm:pt>
    <dgm:pt modelId="{842C23EA-40EE-479C-A7EF-B9144605CE07}" type="pres">
      <dgm:prSet presAssocID="{6C3E09D9-8548-487E-AB81-92BEDF3A9AC5}" presName="parentComposite" presStyleCnt="0"/>
      <dgm:spPr/>
    </dgm:pt>
    <dgm:pt modelId="{B5DCDFC7-CEB4-4647-80F1-A912EAB6C333}" type="pres">
      <dgm:prSet presAssocID="{6C3E09D9-8548-487E-AB81-92BEDF3A9AC5}" presName="parent1" presStyleLbl="alignAccFollowNode1" presStyleIdx="0" presStyleCnt="4">
        <dgm:presLayoutVars>
          <dgm:chMax val="4"/>
        </dgm:presLayoutVars>
      </dgm:prSet>
      <dgm:spPr/>
    </dgm:pt>
    <dgm:pt modelId="{D5B17866-CE08-48D8-91A0-6A5B06AC42FA}" type="pres">
      <dgm:prSet presAssocID="{6C3E09D9-8548-487E-AB81-92BEDF3A9AC5}" presName="parent2" presStyleLbl="alignAccFollowNode1" presStyleIdx="1" presStyleCnt="4">
        <dgm:presLayoutVars>
          <dgm:chMax val="4"/>
        </dgm:presLayoutVars>
      </dgm:prSet>
      <dgm:spPr/>
    </dgm:pt>
    <dgm:pt modelId="{99D8BB27-12E5-4448-BF3D-C5363FA9B2C3}" type="pres">
      <dgm:prSet presAssocID="{6C3E09D9-8548-487E-AB81-92BEDF3A9AC5}" presName="childrenComposite" presStyleCnt="0"/>
      <dgm:spPr/>
    </dgm:pt>
    <dgm:pt modelId="{248FE5B6-4483-402B-811D-5849200FC95E}" type="pres">
      <dgm:prSet presAssocID="{6C3E09D9-8548-487E-AB81-92BEDF3A9AC5}" presName="dummyMaxCanvas_ChildArea" presStyleCnt="0"/>
      <dgm:spPr/>
    </dgm:pt>
    <dgm:pt modelId="{2F1004CC-9FDA-4A37-AF94-61F41126CC21}" type="pres">
      <dgm:prSet presAssocID="{6C3E09D9-8548-487E-AB81-92BEDF3A9AC5}" presName="fulcrum" presStyleLbl="alignAccFollowNode1" presStyleIdx="2" presStyleCnt="4"/>
      <dgm:spPr/>
    </dgm:pt>
    <dgm:pt modelId="{029D7003-ABDB-4DB8-B85B-4EDF49A33160}" type="pres">
      <dgm:prSet presAssocID="{6C3E09D9-8548-487E-AB81-92BEDF3A9AC5}" presName="balance_12" presStyleLbl="alignAccFollowNode1" presStyleIdx="3" presStyleCnt="4">
        <dgm:presLayoutVars>
          <dgm:bulletEnabled val="1"/>
        </dgm:presLayoutVars>
      </dgm:prSet>
      <dgm:spPr/>
    </dgm:pt>
    <dgm:pt modelId="{872E5181-D13D-4EFE-B2AD-03B65884353E}" type="pres">
      <dgm:prSet presAssocID="{6C3E09D9-8548-487E-AB81-92BEDF3A9AC5}" presName="right_12_1" presStyleLbl="node1" presStyleIdx="0" presStyleCnt="3">
        <dgm:presLayoutVars>
          <dgm:bulletEnabled val="1"/>
        </dgm:presLayoutVars>
      </dgm:prSet>
      <dgm:spPr/>
    </dgm:pt>
    <dgm:pt modelId="{A83739E2-17E4-4068-8D13-A07A6548DD80}" type="pres">
      <dgm:prSet presAssocID="{6C3E09D9-8548-487E-AB81-92BEDF3A9AC5}" presName="right_12_2" presStyleLbl="node1" presStyleIdx="1" presStyleCnt="3">
        <dgm:presLayoutVars>
          <dgm:bulletEnabled val="1"/>
        </dgm:presLayoutVars>
      </dgm:prSet>
      <dgm:spPr/>
    </dgm:pt>
    <dgm:pt modelId="{39511E55-B0A8-4E19-97CD-70E4CE775DF3}" type="pres">
      <dgm:prSet presAssocID="{6C3E09D9-8548-487E-AB81-92BEDF3A9AC5}" presName="left_12_1" presStyleLbl="node1" presStyleIdx="2" presStyleCnt="3">
        <dgm:presLayoutVars>
          <dgm:bulletEnabled val="1"/>
        </dgm:presLayoutVars>
      </dgm:prSet>
      <dgm:spPr/>
    </dgm:pt>
  </dgm:ptLst>
  <dgm:cxnLst>
    <dgm:cxn modelId="{A80EA21E-1D5C-4E72-AA74-EA2746C95E46}" type="presOf" srcId="{6C3E09D9-8548-487E-AB81-92BEDF3A9AC5}" destId="{D4CE75E6-95A6-424D-8A9B-9B56C54B9D84}" srcOrd="0" destOrd="0" presId="urn:microsoft.com/office/officeart/2005/8/layout/balance1"/>
    <dgm:cxn modelId="{64FEA028-34FE-4935-8830-90DBE866641C}" type="presOf" srcId="{E5EECFC4-D8A2-4298-88FD-49D6F2405A71}" destId="{A83739E2-17E4-4068-8D13-A07A6548DD80}" srcOrd="0" destOrd="0" presId="urn:microsoft.com/office/officeart/2005/8/layout/balance1"/>
    <dgm:cxn modelId="{DE1CB23B-EB76-48B7-B9D3-BD986489EF37}" srcId="{6C3E09D9-8548-487E-AB81-92BEDF3A9AC5}" destId="{A9598FFF-72A3-4A6A-9CB5-9486F053C22B}" srcOrd="1" destOrd="0" parTransId="{567DA640-17B7-498D-AE24-6132EED9C16A}" sibTransId="{F0361089-D0C0-4175-9CF7-3DF2DE5B764E}"/>
    <dgm:cxn modelId="{ACF82349-40AB-44E7-BCC2-DFE08EEFEAE3}" type="presOf" srcId="{FA245E42-439D-4BD2-9E1B-D590E9F76F6E}" destId="{B5DCDFC7-CEB4-4647-80F1-A912EAB6C333}" srcOrd="0" destOrd="0" presId="urn:microsoft.com/office/officeart/2005/8/layout/balance1"/>
    <dgm:cxn modelId="{C9F53C4C-3367-4A83-B624-52E97A4BD0B0}" srcId="{FA245E42-439D-4BD2-9E1B-D590E9F76F6E}" destId="{DEA5F59B-2EF6-47BA-B160-179DC01BE14B}" srcOrd="0" destOrd="0" parTransId="{B0473DF6-2914-4B0F-9F55-F585E8937696}" sibTransId="{D5EDD829-E1F9-473C-8BFC-6DF7C1C59B6B}"/>
    <dgm:cxn modelId="{C3A6AF7B-7E90-498C-B3B5-830E045B1BA9}" type="presOf" srcId="{DEA5F59B-2EF6-47BA-B160-179DC01BE14B}" destId="{39511E55-B0A8-4E19-97CD-70E4CE775DF3}" srcOrd="0" destOrd="0" presId="urn:microsoft.com/office/officeart/2005/8/layout/balance1"/>
    <dgm:cxn modelId="{DB336396-5B71-494A-A99F-169D8A6FE864}" type="presOf" srcId="{A9598FFF-72A3-4A6A-9CB5-9486F053C22B}" destId="{D5B17866-CE08-48D8-91A0-6A5B06AC42FA}" srcOrd="0" destOrd="0" presId="urn:microsoft.com/office/officeart/2005/8/layout/balance1"/>
    <dgm:cxn modelId="{057CBD99-DCD0-4FD2-878C-54D76B387275}" type="presOf" srcId="{E8864969-3F8A-4FBA-BF31-5B0CC5825499}" destId="{872E5181-D13D-4EFE-B2AD-03B65884353E}" srcOrd="0" destOrd="0" presId="urn:microsoft.com/office/officeart/2005/8/layout/balance1"/>
    <dgm:cxn modelId="{DD8BA4A8-5288-4D23-96BC-525BBC0154ED}" srcId="{A9598FFF-72A3-4A6A-9CB5-9486F053C22B}" destId="{E5EECFC4-D8A2-4298-88FD-49D6F2405A71}" srcOrd="1" destOrd="0" parTransId="{5030FF77-B6EB-463A-8156-5223F02C6272}" sibTransId="{D9AFCBB1-ECE3-40E8-AAD8-C053EF8B94FA}"/>
    <dgm:cxn modelId="{33061CB2-EF6F-4911-B8B5-19BE146631AB}" srcId="{A9598FFF-72A3-4A6A-9CB5-9486F053C22B}" destId="{E8864969-3F8A-4FBA-BF31-5B0CC5825499}" srcOrd="0" destOrd="0" parTransId="{ED429FCF-9BFD-4084-8293-DBCB2C927F0F}" sibTransId="{31530AFF-E5D1-4A78-888A-46D2BA578A65}"/>
    <dgm:cxn modelId="{95D783E5-E161-4906-AF51-6196A829C2D4}" srcId="{6C3E09D9-8548-487E-AB81-92BEDF3A9AC5}" destId="{FA245E42-439D-4BD2-9E1B-D590E9F76F6E}" srcOrd="0" destOrd="0" parTransId="{4C139516-D1AA-46BD-A655-FE1D0C209C24}" sibTransId="{72B2F183-6913-47B3-85C7-1D4807EC9E76}"/>
    <dgm:cxn modelId="{9E14E3E8-F1C6-4A71-81DA-1C026754150D}" type="presParOf" srcId="{D4CE75E6-95A6-424D-8A9B-9B56C54B9D84}" destId="{EB66C496-FBD0-4B71-ADD1-1B9689151A47}" srcOrd="0" destOrd="0" presId="urn:microsoft.com/office/officeart/2005/8/layout/balance1"/>
    <dgm:cxn modelId="{56407F52-0AD9-470C-B7B1-1B882CD7DC37}" type="presParOf" srcId="{D4CE75E6-95A6-424D-8A9B-9B56C54B9D84}" destId="{842C23EA-40EE-479C-A7EF-B9144605CE07}" srcOrd="1" destOrd="0" presId="urn:microsoft.com/office/officeart/2005/8/layout/balance1"/>
    <dgm:cxn modelId="{54AB9BA8-362E-44A3-9F9B-E4C3A11B3F45}" type="presParOf" srcId="{842C23EA-40EE-479C-A7EF-B9144605CE07}" destId="{B5DCDFC7-CEB4-4647-80F1-A912EAB6C333}" srcOrd="0" destOrd="0" presId="urn:microsoft.com/office/officeart/2005/8/layout/balance1"/>
    <dgm:cxn modelId="{CA296787-D6AF-40F1-9A18-6E1AC9BDCF2A}" type="presParOf" srcId="{842C23EA-40EE-479C-A7EF-B9144605CE07}" destId="{D5B17866-CE08-48D8-91A0-6A5B06AC42FA}" srcOrd="1" destOrd="0" presId="urn:microsoft.com/office/officeart/2005/8/layout/balance1"/>
    <dgm:cxn modelId="{A9307D89-FF4D-4E0A-A625-6BB7B772FC04}" type="presParOf" srcId="{D4CE75E6-95A6-424D-8A9B-9B56C54B9D84}" destId="{99D8BB27-12E5-4448-BF3D-C5363FA9B2C3}" srcOrd="2" destOrd="0" presId="urn:microsoft.com/office/officeart/2005/8/layout/balance1"/>
    <dgm:cxn modelId="{7C33BAC7-0BDB-4785-B67D-80EF63419B27}" type="presParOf" srcId="{99D8BB27-12E5-4448-BF3D-C5363FA9B2C3}" destId="{248FE5B6-4483-402B-811D-5849200FC95E}" srcOrd="0" destOrd="0" presId="urn:microsoft.com/office/officeart/2005/8/layout/balance1"/>
    <dgm:cxn modelId="{475D5D2B-D52D-4AE6-8ED5-58A40980B8F2}" type="presParOf" srcId="{99D8BB27-12E5-4448-BF3D-C5363FA9B2C3}" destId="{2F1004CC-9FDA-4A37-AF94-61F41126CC21}" srcOrd="1" destOrd="0" presId="urn:microsoft.com/office/officeart/2005/8/layout/balance1"/>
    <dgm:cxn modelId="{598C99E5-1515-4E1A-A4E8-96ABBB238AE1}" type="presParOf" srcId="{99D8BB27-12E5-4448-BF3D-C5363FA9B2C3}" destId="{029D7003-ABDB-4DB8-B85B-4EDF49A33160}" srcOrd="2" destOrd="0" presId="urn:microsoft.com/office/officeart/2005/8/layout/balance1"/>
    <dgm:cxn modelId="{D3459FD5-C0D1-4B13-8EEE-97270F41B1FB}" type="presParOf" srcId="{99D8BB27-12E5-4448-BF3D-C5363FA9B2C3}" destId="{872E5181-D13D-4EFE-B2AD-03B65884353E}" srcOrd="3" destOrd="0" presId="urn:microsoft.com/office/officeart/2005/8/layout/balance1"/>
    <dgm:cxn modelId="{22F7920D-E6DB-40A3-955C-A5CAB55F4832}" type="presParOf" srcId="{99D8BB27-12E5-4448-BF3D-C5363FA9B2C3}" destId="{A83739E2-17E4-4068-8D13-A07A6548DD80}" srcOrd="4" destOrd="0" presId="urn:microsoft.com/office/officeart/2005/8/layout/balance1"/>
    <dgm:cxn modelId="{E06BAAE3-E861-497A-91DF-52FF3E6A2748}" type="presParOf" srcId="{99D8BB27-12E5-4448-BF3D-C5363FA9B2C3}" destId="{39511E55-B0A8-4E19-97CD-70E4CE775DF3}" srcOrd="5" destOrd="0" presId="urn:microsoft.com/office/officeart/2005/8/layout/balanc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DCDFC7-CEB4-4647-80F1-A912EAB6C333}">
      <dsp:nvSpPr>
        <dsp:cNvPr id="0" name=""/>
        <dsp:cNvSpPr/>
      </dsp:nvSpPr>
      <dsp:spPr>
        <a:xfrm>
          <a:off x="2183447" y="0"/>
          <a:ext cx="1580197" cy="877887"/>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Individual Interest/Right?</a:t>
          </a:r>
        </a:p>
      </dsp:txBody>
      <dsp:txXfrm>
        <a:off x="2209159" y="25712"/>
        <a:ext cx="1528773" cy="826463"/>
      </dsp:txXfrm>
    </dsp:sp>
    <dsp:sp modelId="{D5B17866-CE08-48D8-91A0-6A5B06AC42FA}">
      <dsp:nvSpPr>
        <dsp:cNvPr id="0" name=""/>
        <dsp:cNvSpPr/>
      </dsp:nvSpPr>
      <dsp:spPr>
        <a:xfrm>
          <a:off x="4465954" y="0"/>
          <a:ext cx="1580197" cy="877887"/>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State Interest</a:t>
          </a:r>
        </a:p>
      </dsp:txBody>
      <dsp:txXfrm>
        <a:off x="4491666" y="25712"/>
        <a:ext cx="1528773" cy="826463"/>
      </dsp:txXfrm>
    </dsp:sp>
    <dsp:sp modelId="{2F1004CC-9FDA-4A37-AF94-61F41126CC21}">
      <dsp:nvSpPr>
        <dsp:cNvPr id="0" name=""/>
        <dsp:cNvSpPr/>
      </dsp:nvSpPr>
      <dsp:spPr>
        <a:xfrm>
          <a:off x="3785592" y="3731021"/>
          <a:ext cx="658415" cy="658415"/>
        </a:xfrm>
        <a:prstGeom prst="triangle">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70B469B-7E89-426C-99D9-A72530DA58FC}">
      <dsp:nvSpPr>
        <dsp:cNvPr id="0" name=""/>
        <dsp:cNvSpPr/>
      </dsp:nvSpPr>
      <dsp:spPr>
        <a:xfrm>
          <a:off x="2139553" y="3455364"/>
          <a:ext cx="3950493" cy="266877"/>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15ECC6F-25F7-4570-BD53-21965F5A0265}">
      <dsp:nvSpPr>
        <dsp:cNvPr id="0" name=""/>
        <dsp:cNvSpPr/>
      </dsp:nvSpPr>
      <dsp:spPr>
        <a:xfrm>
          <a:off x="2183447" y="1071022"/>
          <a:ext cx="1580197" cy="235273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To procreate? Become parent? Produce genetic offspring?</a:t>
          </a:r>
        </a:p>
      </dsp:txBody>
      <dsp:txXfrm>
        <a:off x="2260586" y="1148161"/>
        <a:ext cx="1425919" cy="2198460"/>
      </dsp:txXfrm>
    </dsp:sp>
    <dsp:sp modelId="{C21A2581-812A-44AF-B343-BB050A26DC52}">
      <dsp:nvSpPr>
        <dsp:cNvPr id="0" name=""/>
        <dsp:cNvSpPr/>
      </dsp:nvSpPr>
      <dsp:spPr>
        <a:xfrm>
          <a:off x="4465954" y="1071022"/>
          <a:ext cx="1580197" cy="235273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Compelling?</a:t>
          </a:r>
        </a:p>
        <a:p>
          <a:pPr marL="0" lvl="0" indent="0" algn="ctr" defTabSz="800100">
            <a:lnSpc>
              <a:spcPct val="90000"/>
            </a:lnSpc>
            <a:spcBef>
              <a:spcPct val="0"/>
            </a:spcBef>
            <a:spcAft>
              <a:spcPct val="35000"/>
            </a:spcAft>
            <a:buNone/>
          </a:pPr>
          <a:r>
            <a:rPr lang="en-US" sz="1800" kern="1200" dirty="0"/>
            <a:t>Legitimate?</a:t>
          </a:r>
        </a:p>
      </dsp:txBody>
      <dsp:txXfrm>
        <a:off x="4543093" y="1148161"/>
        <a:ext cx="1425919" cy="21984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DCDFC7-CEB4-4647-80F1-A912EAB6C333}">
      <dsp:nvSpPr>
        <dsp:cNvPr id="0" name=""/>
        <dsp:cNvSpPr/>
      </dsp:nvSpPr>
      <dsp:spPr>
        <a:xfrm>
          <a:off x="2183447" y="0"/>
          <a:ext cx="1580197" cy="877887"/>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Fundamental Right</a:t>
          </a:r>
        </a:p>
      </dsp:txBody>
      <dsp:txXfrm>
        <a:off x="2209159" y="25712"/>
        <a:ext cx="1528773" cy="826463"/>
      </dsp:txXfrm>
    </dsp:sp>
    <dsp:sp modelId="{D5B17866-CE08-48D8-91A0-6A5B06AC42FA}">
      <dsp:nvSpPr>
        <dsp:cNvPr id="0" name=""/>
        <dsp:cNvSpPr/>
      </dsp:nvSpPr>
      <dsp:spPr>
        <a:xfrm>
          <a:off x="4465954" y="0"/>
          <a:ext cx="1580197" cy="877887"/>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n-US" sz="1300" kern="1200" dirty="0"/>
            <a:t>Government Interest (Legitimate or not)</a:t>
          </a:r>
        </a:p>
      </dsp:txBody>
      <dsp:txXfrm>
        <a:off x="4491666" y="25712"/>
        <a:ext cx="1528773" cy="826463"/>
      </dsp:txXfrm>
    </dsp:sp>
    <dsp:sp modelId="{2F1004CC-9FDA-4A37-AF94-61F41126CC21}">
      <dsp:nvSpPr>
        <dsp:cNvPr id="0" name=""/>
        <dsp:cNvSpPr/>
      </dsp:nvSpPr>
      <dsp:spPr>
        <a:xfrm>
          <a:off x="3785592" y="3731021"/>
          <a:ext cx="658415" cy="658415"/>
        </a:xfrm>
        <a:prstGeom prst="triangle">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B516F34-F635-433E-B32C-0EF36B7DD534}">
      <dsp:nvSpPr>
        <dsp:cNvPr id="0" name=""/>
        <dsp:cNvSpPr/>
      </dsp:nvSpPr>
      <dsp:spPr>
        <a:xfrm rot="21360000">
          <a:off x="2138950" y="3448883"/>
          <a:ext cx="3951699" cy="27632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8B5C5F9-0A60-4F25-84C2-14636E92B21D}">
      <dsp:nvSpPr>
        <dsp:cNvPr id="0" name=""/>
        <dsp:cNvSpPr/>
      </dsp:nvSpPr>
      <dsp:spPr>
        <a:xfrm rot="21360000">
          <a:off x="2116352" y="2337835"/>
          <a:ext cx="1626599" cy="115350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Broad</a:t>
          </a:r>
        </a:p>
      </dsp:txBody>
      <dsp:txXfrm>
        <a:off x="2172661" y="2394144"/>
        <a:ext cx="1513981" cy="1040883"/>
      </dsp:txXfrm>
    </dsp:sp>
    <dsp:sp modelId="{941E6651-5C9B-4049-ADF2-2557603A7D7C}">
      <dsp:nvSpPr>
        <dsp:cNvPr id="0" name=""/>
        <dsp:cNvSpPr/>
      </dsp:nvSpPr>
      <dsp:spPr>
        <a:xfrm rot="21360000">
          <a:off x="2028563" y="1143908"/>
          <a:ext cx="1626599" cy="115350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Broad</a:t>
          </a:r>
        </a:p>
      </dsp:txBody>
      <dsp:txXfrm>
        <a:off x="2084872" y="1200217"/>
        <a:ext cx="1513981" cy="1040883"/>
      </dsp:txXfrm>
    </dsp:sp>
    <dsp:sp modelId="{09CD5B26-6739-4573-A4E4-117043491D96}">
      <dsp:nvSpPr>
        <dsp:cNvPr id="0" name=""/>
        <dsp:cNvSpPr/>
      </dsp:nvSpPr>
      <dsp:spPr>
        <a:xfrm rot="21360000">
          <a:off x="4376912" y="2179815"/>
          <a:ext cx="1626599" cy="115350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Narrow</a:t>
          </a:r>
        </a:p>
      </dsp:txBody>
      <dsp:txXfrm>
        <a:off x="4433221" y="2236124"/>
        <a:ext cx="1513981" cy="104088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DCDFC7-CEB4-4647-80F1-A912EAB6C333}">
      <dsp:nvSpPr>
        <dsp:cNvPr id="0" name=""/>
        <dsp:cNvSpPr/>
      </dsp:nvSpPr>
      <dsp:spPr>
        <a:xfrm>
          <a:off x="2183447" y="0"/>
          <a:ext cx="1580197" cy="877887"/>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Individual Interest (not a right)</a:t>
          </a:r>
        </a:p>
      </dsp:txBody>
      <dsp:txXfrm>
        <a:off x="2209159" y="25712"/>
        <a:ext cx="1528773" cy="826463"/>
      </dsp:txXfrm>
    </dsp:sp>
    <dsp:sp modelId="{D5B17866-CE08-48D8-91A0-6A5B06AC42FA}">
      <dsp:nvSpPr>
        <dsp:cNvPr id="0" name=""/>
        <dsp:cNvSpPr/>
      </dsp:nvSpPr>
      <dsp:spPr>
        <a:xfrm>
          <a:off x="4465954" y="0"/>
          <a:ext cx="1580197" cy="877887"/>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dirty="0"/>
            <a:t>Government Interest (compelling)</a:t>
          </a:r>
        </a:p>
      </dsp:txBody>
      <dsp:txXfrm>
        <a:off x="4491666" y="25712"/>
        <a:ext cx="1528773" cy="826463"/>
      </dsp:txXfrm>
    </dsp:sp>
    <dsp:sp modelId="{2F1004CC-9FDA-4A37-AF94-61F41126CC21}">
      <dsp:nvSpPr>
        <dsp:cNvPr id="0" name=""/>
        <dsp:cNvSpPr/>
      </dsp:nvSpPr>
      <dsp:spPr>
        <a:xfrm>
          <a:off x="3785592" y="3731021"/>
          <a:ext cx="658415" cy="658415"/>
        </a:xfrm>
        <a:prstGeom prst="triangle">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29D7003-ABDB-4DB8-B85B-4EDF49A33160}">
      <dsp:nvSpPr>
        <dsp:cNvPr id="0" name=""/>
        <dsp:cNvSpPr/>
      </dsp:nvSpPr>
      <dsp:spPr>
        <a:xfrm rot="240000">
          <a:off x="2138950" y="3448883"/>
          <a:ext cx="3951699" cy="27632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72E5181-D13D-4EFE-B2AD-03B65884353E}">
      <dsp:nvSpPr>
        <dsp:cNvPr id="0" name=""/>
        <dsp:cNvSpPr/>
      </dsp:nvSpPr>
      <dsp:spPr>
        <a:xfrm rot="240000">
          <a:off x="4486648" y="2337835"/>
          <a:ext cx="1626599" cy="115350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Broad</a:t>
          </a:r>
        </a:p>
      </dsp:txBody>
      <dsp:txXfrm>
        <a:off x="4542957" y="2394144"/>
        <a:ext cx="1513981" cy="1040883"/>
      </dsp:txXfrm>
    </dsp:sp>
    <dsp:sp modelId="{A83739E2-17E4-4068-8D13-A07A6548DD80}">
      <dsp:nvSpPr>
        <dsp:cNvPr id="0" name=""/>
        <dsp:cNvSpPr/>
      </dsp:nvSpPr>
      <dsp:spPr>
        <a:xfrm rot="240000">
          <a:off x="4574436" y="1143908"/>
          <a:ext cx="1626599" cy="115350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Broad</a:t>
          </a:r>
        </a:p>
      </dsp:txBody>
      <dsp:txXfrm>
        <a:off x="4630745" y="1200217"/>
        <a:ext cx="1513981" cy="1040883"/>
      </dsp:txXfrm>
    </dsp:sp>
    <dsp:sp modelId="{39511E55-B0A8-4E19-97CD-70E4CE775DF3}">
      <dsp:nvSpPr>
        <dsp:cNvPr id="0" name=""/>
        <dsp:cNvSpPr/>
      </dsp:nvSpPr>
      <dsp:spPr>
        <a:xfrm rot="240000">
          <a:off x="2226088" y="2179815"/>
          <a:ext cx="1626599" cy="115350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ctr" defTabSz="1377950">
            <a:lnSpc>
              <a:spcPct val="90000"/>
            </a:lnSpc>
            <a:spcBef>
              <a:spcPct val="0"/>
            </a:spcBef>
            <a:spcAft>
              <a:spcPct val="35000"/>
            </a:spcAft>
            <a:buNone/>
          </a:pPr>
          <a:r>
            <a:rPr lang="en-US" sz="3100" kern="1200" dirty="0"/>
            <a:t>Narrow</a:t>
          </a:r>
        </a:p>
      </dsp:txBody>
      <dsp:txXfrm>
        <a:off x="2282397" y="2236124"/>
        <a:ext cx="1513981" cy="1040883"/>
      </dsp:txXfrm>
    </dsp:sp>
  </dsp:spTree>
</dsp:drawing>
</file>

<file path=ppt/diagrams/layout1.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2.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layout3.xml><?xml version="1.0" encoding="utf-8"?>
<dgm:layoutDef xmlns:dgm="http://schemas.openxmlformats.org/drawingml/2006/diagram" xmlns:a="http://schemas.openxmlformats.org/drawingml/2006/main" uniqueId="urn:microsoft.com/office/officeart/2005/8/layout/balance1">
  <dgm:title val=""/>
  <dgm:desc val=""/>
  <dgm:catLst>
    <dgm:cat type="relationship" pri="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23">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25" srcId="2" destId="23" srcOrd="0" destOrd="0"/>
      </dgm:cxnLst>
      <dgm:bg/>
      <dgm:whole/>
    </dgm:dataModel>
  </dgm:sampData>
  <dgm:styleData>
    <dgm:dataModel>
      <dgm:ptLst>
        <dgm:pt modelId="0" type="doc"/>
        <dgm:pt modelId="1"/>
        <dgm:pt modelId="11"/>
        <dgm:pt modelId="12"/>
        <dgm:pt modelId="2"/>
        <dgm:pt modelId="21"/>
        <dgm:pt modelId="22"/>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tyleData>
  <dgm:clrData>
    <dgm:dataModel>
      <dgm:ptLst>
        <dgm:pt modelId="0" type="doc"/>
        <dgm:pt modelId="1"/>
        <dgm:pt modelId="11"/>
        <dgm:pt modelId="12"/>
        <dgm:pt modelId="13"/>
        <dgm:pt modelId="2"/>
        <dgm:pt modelId="21"/>
        <dgm:pt modelId="22"/>
        <dgm:pt modelId="23"/>
      </dgm:ptLst>
      <dgm:cxnLst>
        <dgm:cxn modelId="4" srcId="0" destId="1" srcOrd="0" destOrd="0"/>
        <dgm:cxn modelId="5" srcId="0" destId="2" srcOrd="1" destOrd="0"/>
        <dgm:cxn modelId="15" srcId="1" destId="11" srcOrd="0" destOrd="0"/>
        <dgm:cxn modelId="16" srcId="1" destId="12" srcOrd="0" destOrd="0"/>
        <dgm:cxn modelId="17" srcId="1" destId="13" srcOrd="0" destOrd="0"/>
        <dgm:cxn modelId="25" srcId="2" destId="21" srcOrd="0" destOrd="0"/>
        <dgm:cxn modelId="26" srcId="2" destId="22" srcOrd="0" destOrd="0"/>
        <dgm:cxn modelId="27" srcId="2" destId="23" srcOrd="0" destOrd="0"/>
      </dgm:cxnLst>
      <dgm:bg/>
      <dgm:whole/>
    </dgm:dataModel>
  </dgm:clrData>
  <dgm:layoutNode name="outerComposite">
    <dgm:varLst>
      <dgm:chMax val="2"/>
      <dgm:animLvl val="lvl"/>
      <dgm:resizeHandles val="exact"/>
    </dgm:varLst>
    <dgm:alg type="composite">
      <dgm:param type="ar" val="1"/>
    </dgm:alg>
    <dgm:shape xmlns:r="http://schemas.openxmlformats.org/officeDocument/2006/relationships" r:blip="">
      <dgm:adjLst/>
    </dgm:shape>
    <dgm:presOf/>
    <dgm:constrLst>
      <dgm:constr type="h" for="ch" forName="parentComposite" refType="h" refFor="ch" refForName="dummyMaxCanvas" op="equ" fact="0.2"/>
      <dgm:constr type="t" for="ch" forName="parentComposite"/>
      <dgm:constr type="h" for="ch" forName="childrenComposite" refType="h" refFor="ch" refForName="dummyMaxCanvas" op="equ" fact="0.8"/>
      <dgm:constr type="t" for="ch" forName="childrenComposite" refType="h" refFor="ch" refForName="dummyMaxCanvas" fact="0.2"/>
    </dgm:constrLst>
    <dgm:ruleLst/>
    <dgm:layoutNode name="dummyMaxCanvas">
      <dgm:alg type="sp"/>
      <dgm:shape xmlns:r="http://schemas.openxmlformats.org/officeDocument/2006/relationships" r:blip="">
        <dgm:adjLst/>
      </dgm:shape>
      <dgm:presOf/>
      <dgm:constrLst/>
      <dgm:ruleLst/>
    </dgm:layoutNode>
    <dgm:layoutNode name="parentComposite">
      <dgm:alg type="composite"/>
      <dgm:shape xmlns:r="http://schemas.openxmlformats.org/officeDocument/2006/relationships" r:blip="">
        <dgm:adjLst/>
      </dgm:shape>
      <dgm:presOf/>
      <dgm:constrLst>
        <dgm:constr type="w" for="ch" forName="parent1" refType="w" fact="0.36"/>
        <dgm:constr type="ctrX" for="ch" forName="parent1" refType="w" fact="0.24"/>
        <dgm:constr type="w" for="ch" forName="parent2" refType="w" fact="0.36"/>
        <dgm:constr type="ctrX" for="ch" forName="parent2" refType="w" fact="0.76"/>
        <dgm:constr type="primFontSz" for="ch" ptType="node" op="equ"/>
      </dgm:constrLst>
      <dgm:ruleLst/>
      <dgm:layoutNode name="parent1" styleLbl="alignAccFollowNode1">
        <dgm:varLst>
          <dgm:chMax val="4"/>
        </dgm:varLst>
        <dgm:alg type="tx"/>
        <dgm:shape xmlns:r="http://schemas.openxmlformats.org/officeDocument/2006/relationships" type="roundRect" r:blip="">
          <dgm:adjLst>
            <dgm:adj idx="1" val="0.1"/>
          </dgm:adjLst>
        </dgm:shape>
        <dgm:presOf axis="ch" ptType="node"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2" styleLbl="alignAccFollowNode1">
        <dgm:varLst>
          <dgm:chMax val="4"/>
        </dgm:varLst>
        <dgm:alg type="tx"/>
        <dgm:shape xmlns:r="http://schemas.openxmlformats.org/officeDocument/2006/relationships" type="roundRect" r:blip="">
          <dgm:adjLst>
            <dgm:adj idx="1" val="0.1"/>
          </dgm:adjLst>
        </dgm:shape>
        <dgm:presOf axis="ch" ptType="node" st="2" cnt="1"/>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layoutNode name="childrenComposite">
      <dgm:alg type="composite"/>
      <dgm:shape xmlns:r="http://schemas.openxmlformats.org/officeDocument/2006/relationships" r:blip="">
        <dgm:adjLst/>
      </dgm:shape>
      <dgm:presOf/>
      <dgm:constrLst>
        <dgm:constr type="primFontSz" for="ch" ptType="node" op="equ" val="65"/>
        <dgm:constr type="w" for="ch" forName="fulcrum" refType="w" fact="0.15"/>
        <dgm:constr type="h" for="ch" forName="fulcrum" refType="w" refFor="ch" refForName="fulcrum"/>
        <dgm:constr type="b" for="ch" forName="fulcrum" refType="h"/>
        <dgm:constr type="ctrX" for="ch" forName="fulcrum" refType="w" fact="0.5"/>
        <dgm:constr type="w" for="ch" forName="balance_00" refType="w" fact="0.9"/>
        <dgm:constr type="h" for="ch" forName="balance_00" refType="h" fact="0.076"/>
        <dgm:constr type="b" for="ch" forName="balance_00" refType="h" fact="0.81"/>
        <dgm:constr type="ctrX" for="ch" forName="balance_00" refType="w" fact="0.5"/>
        <dgm:constr type="w" for="ch" forName="balance_01" refType="w"/>
        <dgm:constr type="h" for="ch" forName="balance_01" refType="h" fact="0.157"/>
        <dgm:constr type="b" for="ch" forName="balance_01" refType="h" fact="0.85"/>
        <dgm:constr type="ctrX" for="ch" forName="balance_01" refType="w" fact="0.5"/>
        <dgm:constr type="w" for="ch" forName="balance_02" refType="w"/>
        <dgm:constr type="h" for="ch" forName="balance_02" refType="h" fact="0.157"/>
        <dgm:constr type="b" for="ch" forName="balance_02" refType="h" fact="0.85"/>
        <dgm:constr type="ctrX" for="ch" forName="balance_02" refType="w" fact="0.5"/>
        <dgm:constr type="w" for="ch" forName="balance_03" refType="w"/>
        <dgm:constr type="h" for="ch" forName="balance_03" refType="h" fact="0.157"/>
        <dgm:constr type="b" for="ch" forName="balance_03" refType="h" fact="0.85"/>
        <dgm:constr type="ctrX" for="ch" forName="balance_03" refType="w" fact="0.5"/>
        <dgm:constr type="w" for="ch" forName="balance_04" refType="w"/>
        <dgm:constr type="h" for="ch" forName="balance_04" refType="h" fact="0.157"/>
        <dgm:constr type="b" for="ch" forName="balance_04" refType="h" fact="0.85"/>
        <dgm:constr type="ctrX" for="ch" forName="balance_04" refType="w" fact="0.5"/>
        <dgm:constr type="w" for="ch" forName="balance_10" refType="w"/>
        <dgm:constr type="h" for="ch" forName="balance_10" refType="h" fact="0.157"/>
        <dgm:constr type="b" for="ch" forName="balance_10" refType="h" fact="0.85"/>
        <dgm:constr type="ctrX" for="ch" forName="balance_10" refType="w" fact="0.5"/>
        <dgm:constr type="w" for="ch" forName="balance_11" refType="w" fact="0.9"/>
        <dgm:constr type="h" for="ch" forName="balance_11" refType="h" fact="0.076"/>
        <dgm:constr type="b" for="ch" forName="balance_11" refType="h" fact="0.81"/>
        <dgm:constr type="ctrX" for="ch" forName="balance_11" refType="w" fact="0.5"/>
        <dgm:constr type="w" for="ch" forName="balance_12" refType="w"/>
        <dgm:constr type="h" for="ch" forName="balance_12" refType="h" fact="0.157"/>
        <dgm:constr type="b" for="ch" forName="balance_12" refType="h" fact="0.85"/>
        <dgm:constr type="ctrX" for="ch" forName="balance_12" refType="w" fact="0.5"/>
        <dgm:constr type="w" for="ch" forName="balance_13" refType="w"/>
        <dgm:constr type="h" for="ch" forName="balance_13" refType="h" fact="0.157"/>
        <dgm:constr type="b" for="ch" forName="balance_13" refType="h" fact="0.85"/>
        <dgm:constr type="ctrX" for="ch" forName="balance_13" refType="w" fact="0.5"/>
        <dgm:constr type="w" for="ch" forName="balance_14" refType="w"/>
        <dgm:constr type="h" for="ch" forName="balance_14" refType="h" fact="0.157"/>
        <dgm:constr type="b" for="ch" forName="balance_14" refType="h" fact="0.85"/>
        <dgm:constr type="ctrX" for="ch" forName="balance_14" refType="w" fact="0.5"/>
        <dgm:constr type="w" for="ch" forName="balance_20" refType="w"/>
        <dgm:constr type="h" for="ch" forName="balance_20" refType="h" fact="0.157"/>
        <dgm:constr type="b" for="ch" forName="balance_20" refType="h" fact="0.85"/>
        <dgm:constr type="ctrX" for="ch" forName="balance_20" refType="w" fact="0.5"/>
        <dgm:constr type="w" for="ch" forName="balance_21" refType="w"/>
        <dgm:constr type="h" for="ch" forName="balance_21" refType="h" fact="0.157"/>
        <dgm:constr type="b" for="ch" forName="balance_21" refType="h" fact="0.85"/>
        <dgm:constr type="ctrX" for="ch" forName="balance_21" refType="w" fact="0.5"/>
        <dgm:constr type="w" for="ch" forName="balance_22" refType="w" fact="0.9"/>
        <dgm:constr type="h" for="ch" forName="balance_22" refType="h" fact="0.076"/>
        <dgm:constr type="b" for="ch" forName="balance_22" refType="h" fact="0.81"/>
        <dgm:constr type="ctrX" for="ch" forName="balance_22" refType="w" fact="0.5"/>
        <dgm:constr type="w" for="ch" forName="balance_23" refType="w"/>
        <dgm:constr type="h" for="ch" forName="balance_23" refType="h" fact="0.157"/>
        <dgm:constr type="b" for="ch" forName="balance_23" refType="h" fact="0.85"/>
        <dgm:constr type="ctrX" for="ch" forName="balance_23" refType="w" fact="0.5"/>
        <dgm:constr type="w" for="ch" forName="balance_24" refType="w"/>
        <dgm:constr type="h" for="ch" forName="balance_24" refType="h" fact="0.157"/>
        <dgm:constr type="b" for="ch" forName="balance_24" refType="h" fact="0.85"/>
        <dgm:constr type="ctrX" for="ch" forName="balance_24" refType="w" fact="0.5"/>
        <dgm:constr type="w" for="ch" forName="balance_30" refType="w"/>
        <dgm:constr type="h" for="ch" forName="balance_30" refType="h" fact="0.157"/>
        <dgm:constr type="b" for="ch" forName="balance_30" refType="h" fact="0.85"/>
        <dgm:constr type="ctrX" for="ch" forName="balance_30" refType="w" fact="0.5"/>
        <dgm:constr type="w" for="ch" forName="balance_31" refType="w"/>
        <dgm:constr type="h" for="ch" forName="balance_31" refType="h" fact="0.157"/>
        <dgm:constr type="b" for="ch" forName="balance_31" refType="h" fact="0.85"/>
        <dgm:constr type="ctrX" for="ch" forName="balance_31" refType="w" fact="0.5"/>
        <dgm:constr type="w" for="ch" forName="balance_32" refType="w"/>
        <dgm:constr type="h" for="ch" forName="balance_32" refType="h" fact="0.157"/>
        <dgm:constr type="b" for="ch" forName="balance_32" refType="h" fact="0.85"/>
        <dgm:constr type="ctrX" for="ch" forName="balance_32" refType="w" fact="0.5"/>
        <dgm:constr type="w" for="ch" forName="balance_33" refType="w" fact="0.9"/>
        <dgm:constr type="h" for="ch" forName="balance_33" refType="h" fact="0.076"/>
        <dgm:constr type="b" for="ch" forName="balance_33" refType="h" fact="0.81"/>
        <dgm:constr type="ctrX" for="ch" forName="balance_33" refType="w" fact="0.5"/>
        <dgm:constr type="w" for="ch" forName="balance_34" refType="w"/>
        <dgm:constr type="h" for="ch" forName="balance_34" refType="h" fact="0.157"/>
        <dgm:constr type="b" for="ch" forName="balance_34" refType="h" fact="0.85"/>
        <dgm:constr type="ctrX" for="ch" forName="balance_34" refType="w" fact="0.5"/>
        <dgm:constr type="w" for="ch" forName="balance_40" refType="w"/>
        <dgm:constr type="h" for="ch" forName="balance_40" refType="h" fact="0.157"/>
        <dgm:constr type="b" for="ch" forName="balance_40" refType="h" fact="0.85"/>
        <dgm:constr type="ctrX" for="ch" forName="balance_40" refType="w" fact="0.5"/>
        <dgm:constr type="w" for="ch" forName="balance_41" refType="w"/>
        <dgm:constr type="h" for="ch" forName="balance_41" refType="h" fact="0.157"/>
        <dgm:constr type="b" for="ch" forName="balance_41" refType="h" fact="0.85"/>
        <dgm:constr type="ctrX" for="ch" forName="balance_41" refType="w" fact="0.5"/>
        <dgm:constr type="w" for="ch" forName="balance_42" refType="w"/>
        <dgm:constr type="h" for="ch" forName="balance_42" refType="h" fact="0.157"/>
        <dgm:constr type="b" for="ch" forName="balance_42" refType="h" fact="0.85"/>
        <dgm:constr type="ctrX" for="ch" forName="balance_42" refType="w" fact="0.5"/>
        <dgm:constr type="w" for="ch" forName="balance_43" refType="w"/>
        <dgm:constr type="h" for="ch" forName="balance_43" refType="h" fact="0.157"/>
        <dgm:constr type="b" for="ch" forName="balance_43" refType="h" fact="0.85"/>
        <dgm:constr type="ctrX" for="ch" forName="balance_43" refType="w" fact="0.5"/>
        <dgm:constr type="w" for="ch" forName="balance_44" refType="w" fact="0.9"/>
        <dgm:constr type="h" for="ch" forName="balance_44" refType="h" fact="0.076"/>
        <dgm:constr type="b" for="ch" forName="balance_44" refType="h" fact="0.81"/>
        <dgm:constr type="ctrX" for="ch" forName="balance_44" refType="w" fact="0.5"/>
        <dgm:constr type="w" for="ch" forName="right_01_1" refType="w" fact="0.4"/>
        <dgm:constr type="h" for="ch" forName="right_01_1" refType="h" fact="0.7"/>
        <dgm:constr type="b" for="ch" forName="right_01_1" refType="h" fact="0.76"/>
        <dgm:constr type="ctrX" for="ch" forName="right_01_1" refType="w" fact="0.78"/>
        <dgm:constr type="w" for="ch" forName="left_10_1" refType="w" fact="0.4"/>
        <dgm:constr type="h" for="ch" forName="left_10_1" refType="h" fact="0.7"/>
        <dgm:constr type="b" for="ch" forName="left_10_1" refType="h" fact="0.76"/>
        <dgm:constr type="ctrX" for="ch" forName="left_10_1" refType="w" fact="0.22"/>
        <dgm:constr type="w" for="ch" forName="right_11_1" refType="w" fact="0.36"/>
        <dgm:constr type="h" for="ch" forName="right_11_1" refType="h" fact="0.67"/>
        <dgm:constr type="b" for="ch" forName="right_11_1" refType="h" fact="0.725"/>
        <dgm:constr type="ctrX" for="ch" forName="right_11_1" refType="w" fact="0.76"/>
        <dgm:constr type="w" for="ch" forName="left_11_1" refType="w" fact="0.36"/>
        <dgm:constr type="h" for="ch" forName="left_11_1" refType="h" fact="0.67"/>
        <dgm:constr type="b" for="ch" forName="left_11_1" refType="h" fact="0.725"/>
        <dgm:constr type="ctrX" for="ch" forName="left_11_1" refType="w" fact="0.24"/>
        <dgm:constr type="w" for="ch" forName="right_02_1" refType="w" fact="0.388"/>
        <dgm:constr type="h" for="ch" forName="right_02_1" refType="h" fact="0.36"/>
        <dgm:constr type="b" for="ch" forName="right_02_1" refType="h" fact="0.76"/>
        <dgm:constr type="ctrX" for="ch" forName="right_02_1" refType="w" fact="0.77"/>
        <dgm:constr type="w" for="ch" forName="right_02_2" refType="w" fact="0.388"/>
        <dgm:constr type="h" for="ch" forName="right_02_2" refType="h" fact="0.36"/>
        <dgm:constr type="b" for="ch" forName="right_02_2" refType="h" fact="0.42"/>
        <dgm:constr type="ctrX" for="ch" forName="right_02_2" refType="w" fact="0.79"/>
        <dgm:constr type="w" for="ch" forName="left_20_1" refType="w" fact="0.388"/>
        <dgm:constr type="h" for="ch" forName="left_20_1" refType="h" fact="0.36"/>
        <dgm:constr type="b" for="ch" forName="left_20_1" refType="h" fact="0.76"/>
        <dgm:constr type="ctrX" for="ch" forName="left_20_1" refType="w" fact="0.23"/>
        <dgm:constr type="w" for="ch" forName="left_20_2" refType="w" fact="0.388"/>
        <dgm:constr type="h" for="ch" forName="left_20_2" refType="h" fact="0.36"/>
        <dgm:constr type="b" for="ch" forName="left_20_2" refType="h" fact="0.42"/>
        <dgm:constr type="ctrX" for="ch" forName="left_20_2" refType="w" fact="0.21"/>
        <dgm:constr type="w" for="ch" forName="right_12_1" refType="w" fact="0.388"/>
        <dgm:constr type="h" for="ch" forName="right_12_1" refType="h" fact="0.36"/>
        <dgm:constr type="b" for="ch" forName="right_12_1" refType="h" fact="0.76"/>
        <dgm:constr type="ctrX" for="ch" forName="right_12_1" refType="w" fact="0.77"/>
        <dgm:constr type="w" for="ch" forName="right_12_2" refType="w" fact="0.388"/>
        <dgm:constr type="h" for="ch" forName="right_12_2" refType="h" fact="0.36"/>
        <dgm:constr type="b" for="ch" forName="right_12_2" refType="h" fact="0.42"/>
        <dgm:constr type="ctrX" for="ch" forName="right_12_2" refType="w" fact="0.79"/>
        <dgm:constr type="w" for="ch" forName="left_12_1" refType="w" fact="0.388"/>
        <dgm:constr type="h" for="ch" forName="left_12_1" refType="h" fact="0.36"/>
        <dgm:constr type="b" for="ch" forName="left_12_1" refType="h" fact="0.715"/>
        <dgm:constr type="ctrX" for="ch" forName="left_12_1" refType="w" fact="0.255"/>
        <dgm:constr type="w" for="ch" forName="right_22_1" refType="w" fact="0.36"/>
        <dgm:constr type="h" for="ch" forName="right_22_1" refType="h" fact="0.32"/>
        <dgm:constr type="b" for="ch" forName="right_22_1" refType="h" fact="0.725"/>
        <dgm:constr type="ctrX" for="ch" forName="right_22_1" refType="w" fact="0.76"/>
        <dgm:constr type="w" for="ch" forName="right_22_2" refType="w" fact="0.36"/>
        <dgm:constr type="h" for="ch" forName="right_22_2" refType="h" fact="0.32"/>
        <dgm:constr type="b" for="ch" forName="right_22_2" refType="h" fact="0.39"/>
        <dgm:constr type="ctrX" for="ch" forName="right_22_2" refType="w" fact="0.76"/>
        <dgm:constr type="w" for="ch" forName="left_22_1" refType="w" fact="0.36"/>
        <dgm:constr type="h" for="ch" forName="left_22_1" refType="h" fact="0.32"/>
        <dgm:constr type="b" for="ch" forName="left_22_1" refType="h" fact="0.725"/>
        <dgm:constr type="ctrX" for="ch" forName="left_22_1" refType="w" fact="0.24"/>
        <dgm:constr type="w" for="ch" forName="left_22_2" refType="w" fact="0.36"/>
        <dgm:constr type="h" for="ch" forName="left_22_2" refType="h" fact="0.32"/>
        <dgm:constr type="b" for="ch" forName="left_22_2" refType="h" fact="0.39"/>
        <dgm:constr type="ctrX" for="ch" forName="left_22_2" refType="w" fact="0.24"/>
        <dgm:constr type="w" for="ch" forName="left_21_1" refType="w" fact="0.388"/>
        <dgm:constr type="h" for="ch" forName="left_21_1" refType="h" fact="0.36"/>
        <dgm:constr type="b" for="ch" forName="left_21_1" refType="h" fact="0.76"/>
        <dgm:constr type="ctrX" for="ch" forName="left_21_1" refType="w" fact="0.23"/>
        <dgm:constr type="w" for="ch" forName="left_21_2" refType="w" fact="0.388"/>
        <dgm:constr type="h" for="ch" forName="left_21_2" refType="h" fact="0.36"/>
        <dgm:constr type="b" for="ch" forName="left_21_2" refType="h" fact="0.42"/>
        <dgm:constr type="ctrX" for="ch" forName="left_21_2" refType="w" fact="0.21"/>
        <dgm:constr type="w" for="ch" forName="right_21_1" refType="w" fact="0.388"/>
        <dgm:constr type="h" for="ch" forName="right_21_1" refType="h" fact="0.36"/>
        <dgm:constr type="b" for="ch" forName="right_21_1" refType="h" fact="0.715"/>
        <dgm:constr type="ctrX" for="ch" forName="right_21_1" refType="w" fact="0.745"/>
        <dgm:constr type="w" for="ch" forName="right_03_1" refType="w" fact="0.37"/>
        <dgm:constr type="h" for="ch" forName="right_03_1" refType="h" fact="0.24"/>
        <dgm:constr type="b" for="ch" forName="right_03_1" refType="h" fact="0.76"/>
        <dgm:constr type="ctrX" for="ch" forName="right_03_1" refType="w" fact="0.77"/>
        <dgm:constr type="w" for="ch" forName="right_03_2" refType="w" fact="0.37"/>
        <dgm:constr type="h" for="ch" forName="right_03_2" refType="h" fact="0.24"/>
        <dgm:constr type="b" for="ch" forName="right_03_2" refType="h" fact="0.535"/>
        <dgm:constr type="ctrX" for="ch" forName="right_03_2" refType="w" fact="0.783"/>
        <dgm:constr type="w" for="ch" forName="right_03_3" refType="w" fact="0.37"/>
        <dgm:constr type="h" for="ch" forName="right_03_3" refType="h" fact="0.24"/>
        <dgm:constr type="b" for="ch" forName="right_03_3" refType="h" fact="0.315"/>
        <dgm:constr type="ctrX" for="ch" forName="right_03_3" refType="w" fact="0.796"/>
        <dgm:constr type="w" for="ch" forName="left_30_1" refType="w" fact="0.37"/>
        <dgm:constr type="h" for="ch" forName="left_30_1" refType="h" fact="0.24"/>
        <dgm:constr type="b" for="ch" forName="left_30_1" refType="h" fact="0.76"/>
        <dgm:constr type="ctrX" for="ch" forName="left_30_1" refType="w" fact="0.23"/>
        <dgm:constr type="w" for="ch" forName="left_30_2" refType="w" fact="0.37"/>
        <dgm:constr type="h" for="ch" forName="left_30_2" refType="h" fact="0.24"/>
        <dgm:constr type="b" for="ch" forName="left_30_2" refType="h" fact="0.535"/>
        <dgm:constr type="ctrX" for="ch" forName="left_30_2" refType="w" fact="0.217"/>
        <dgm:constr type="w" for="ch" forName="left_30_3" refType="w" fact="0.37"/>
        <dgm:constr type="h" for="ch" forName="left_30_3" refType="h" fact="0.24"/>
        <dgm:constr type="b" for="ch" forName="left_30_3" refType="h" fact="0.315"/>
        <dgm:constr type="ctrX" for="ch" forName="left_30_3" refType="w" fact="0.204"/>
        <dgm:constr type="w" for="ch" forName="right_13_1" refType="w" fact="0.37"/>
        <dgm:constr type="h" for="ch" forName="right_13_1" refType="h" fact="0.24"/>
        <dgm:constr type="b" for="ch" forName="right_13_1" refType="h" fact="0.76"/>
        <dgm:constr type="ctrX" for="ch" forName="right_13_1" refType="w" fact="0.77"/>
        <dgm:constr type="w" for="ch" forName="right_13_2" refType="w" fact="0.37"/>
        <dgm:constr type="h" for="ch" forName="right_13_2" refType="h" fact="0.24"/>
        <dgm:constr type="b" for="ch" forName="right_13_2" refType="h" fact="0.535"/>
        <dgm:constr type="ctrX" for="ch" forName="right_13_2" refType="w" fact="0.783"/>
        <dgm:constr type="w" for="ch" forName="right_13_3" refType="w" fact="0.37"/>
        <dgm:constr type="h" for="ch" forName="right_13_3" refType="h" fact="0.24"/>
        <dgm:constr type="b" for="ch" forName="right_13_3" refType="h" fact="0.315"/>
        <dgm:constr type="ctrX" for="ch" forName="right_13_3" refType="w" fact="0.796"/>
        <dgm:constr type="w" for="ch" forName="left_13_1" refType="w" fact="0.37"/>
        <dgm:constr type="h" for="ch" forName="left_13_1" refType="h" fact="0.24"/>
        <dgm:constr type="b" for="ch" forName="left_13_1" refType="h" fact="0.715"/>
        <dgm:constr type="ctrX" for="ch" forName="left_13_1" refType="w" fact="0.255"/>
        <dgm:constr type="w" for="ch" forName="left_31_1" refType="w" fact="0.37"/>
        <dgm:constr type="h" for="ch" forName="left_31_1" refType="h" fact="0.24"/>
        <dgm:constr type="b" for="ch" forName="left_31_1" refType="h" fact="0.76"/>
        <dgm:constr type="ctrX" for="ch" forName="left_31_1" refType="w" fact="0.23"/>
        <dgm:constr type="w" for="ch" forName="left_31_2" refType="w" fact="0.37"/>
        <dgm:constr type="h" for="ch" forName="left_31_2" refType="h" fact="0.24"/>
        <dgm:constr type="b" for="ch" forName="left_31_2" refType="h" fact="0.535"/>
        <dgm:constr type="ctrX" for="ch" forName="left_31_2" refType="w" fact="0.217"/>
        <dgm:constr type="w" for="ch" forName="left_31_3" refType="w" fact="0.37"/>
        <dgm:constr type="h" for="ch" forName="left_31_3" refType="h" fact="0.24"/>
        <dgm:constr type="b" for="ch" forName="left_31_3" refType="h" fact="0.315"/>
        <dgm:constr type="ctrX" for="ch" forName="left_31_3" refType="w" fact="0.204"/>
        <dgm:constr type="w" for="ch" forName="right_31_1" refType="w" fact="0.37"/>
        <dgm:constr type="h" for="ch" forName="right_31_1" refType="h" fact="0.24"/>
        <dgm:constr type="b" for="ch" forName="right_31_1" refType="h" fact="0.715"/>
        <dgm:constr type="ctrX" for="ch" forName="right_31_1" refType="w" fact="0.745"/>
        <dgm:constr type="w" for="ch" forName="right_23_1" refType="w" fact="0.37"/>
        <dgm:constr type="h" for="ch" forName="right_23_1" refType="h" fact="0.24"/>
        <dgm:constr type="b" for="ch" forName="right_23_1" refType="h" fact="0.76"/>
        <dgm:constr type="ctrX" for="ch" forName="right_23_1" refType="w" fact="0.77"/>
        <dgm:constr type="w" for="ch" forName="right_23_2" refType="w" fact="0.37"/>
        <dgm:constr type="h" for="ch" forName="right_23_2" refType="h" fact="0.24"/>
        <dgm:constr type="b" for="ch" forName="right_23_2" refType="h" fact="0.535"/>
        <dgm:constr type="ctrX" for="ch" forName="right_23_2" refType="w" fact="0.783"/>
        <dgm:constr type="w" for="ch" forName="right_23_3" refType="w" fact="0.37"/>
        <dgm:constr type="h" for="ch" forName="right_23_3" refType="h" fact="0.24"/>
        <dgm:constr type="b" for="ch" forName="right_23_3" refType="h" fact="0.315"/>
        <dgm:constr type="ctrX" for="ch" forName="right_23_3" refType="w" fact="0.796"/>
        <dgm:constr type="w" for="ch" forName="left_23_1" refType="w" fact="0.37"/>
        <dgm:constr type="h" for="ch" forName="left_23_1" refType="h" fact="0.24"/>
        <dgm:constr type="b" for="ch" forName="left_23_1" refType="h" fact="0.715"/>
        <dgm:constr type="ctrX" for="ch" forName="left_23_1" refType="w" fact="0.255"/>
        <dgm:constr type="w" for="ch" forName="left_23_2" refType="w" fact="0.37"/>
        <dgm:constr type="h" for="ch" forName="left_23_2" refType="h" fact="0.24"/>
        <dgm:constr type="b" for="ch" forName="left_23_2" refType="h" fact="0.49"/>
        <dgm:constr type="ctrX" for="ch" forName="left_23_2" refType="w" fact="0.268"/>
        <dgm:constr type="w" for="ch" forName="left_32_1" refType="w" fact="0.37"/>
        <dgm:constr type="h" for="ch" forName="left_32_1" refType="h" fact="0.24"/>
        <dgm:constr type="b" for="ch" forName="left_32_1" refType="h" fact="0.76"/>
        <dgm:constr type="ctrX" for="ch" forName="left_32_1" refType="w" fact="0.23"/>
        <dgm:constr type="w" for="ch" forName="left_32_2" refType="w" fact="0.37"/>
        <dgm:constr type="h" for="ch" forName="left_32_2" refType="h" fact="0.24"/>
        <dgm:constr type="b" for="ch" forName="left_32_2" refType="h" fact="0.535"/>
        <dgm:constr type="ctrX" for="ch" forName="left_32_2" refType="w" fact="0.217"/>
        <dgm:constr type="w" for="ch" forName="left_32_3" refType="w" fact="0.37"/>
        <dgm:constr type="h" for="ch" forName="left_32_3" refType="h" fact="0.24"/>
        <dgm:constr type="b" for="ch" forName="left_32_3" refType="h" fact="0.315"/>
        <dgm:constr type="ctrX" for="ch" forName="left_32_3" refType="w" fact="0.204"/>
        <dgm:constr type="w" for="ch" forName="right_32_1" refType="w" fact="0.37"/>
        <dgm:constr type="h" for="ch" forName="right_32_1" refType="h" fact="0.24"/>
        <dgm:constr type="b" for="ch" forName="right_32_1" refType="h" fact="0.715"/>
        <dgm:constr type="ctrX" for="ch" forName="right_32_1" refType="w" fact="0.745"/>
        <dgm:constr type="w" for="ch" forName="right_32_2" refType="w" fact="0.37"/>
        <dgm:constr type="h" for="ch" forName="right_32_2" refType="h" fact="0.24"/>
        <dgm:constr type="b" for="ch" forName="right_32_2" refType="h" fact="0.49"/>
        <dgm:constr type="ctrX" for="ch" forName="right_32_2" refType="w" fact="0.732"/>
        <dgm:constr type="w" for="ch" forName="right_33_1" refType="w" fact="0.36"/>
        <dgm:constr type="h" for="ch" forName="right_33_1" refType="h" fact="0.21"/>
        <dgm:constr type="b" for="ch" forName="right_33_1" refType="h" fact="0.725"/>
        <dgm:constr type="ctrX" for="ch" forName="right_33_1" refType="w" fact="0.76"/>
        <dgm:constr type="w" for="ch" forName="right_33_2" refType="w" fact="0.36"/>
        <dgm:constr type="h" for="ch" forName="right_33_2" refType="h" fact="0.21"/>
        <dgm:constr type="b" for="ch" forName="right_33_2" refType="h" fact="0.5"/>
        <dgm:constr type="ctrX" for="ch" forName="right_33_2" refType="w" fact="0.76"/>
        <dgm:constr type="w" for="ch" forName="right_33_3" refType="w" fact="0.36"/>
        <dgm:constr type="h" for="ch" forName="right_33_3" refType="h" fact="0.21"/>
        <dgm:constr type="b" for="ch" forName="right_33_3" refType="h" fact="0.275"/>
        <dgm:constr type="ctrX" for="ch" forName="right_33_3" refType="w" fact="0.76"/>
        <dgm:constr type="w" for="ch" forName="left_33_1" refType="w" fact="0.36"/>
        <dgm:constr type="h" for="ch" forName="left_33_1" refType="h" fact="0.21"/>
        <dgm:constr type="b" for="ch" forName="left_33_1" refType="h" fact="0.725"/>
        <dgm:constr type="ctrX" for="ch" forName="left_33_1" refType="w" fact="0.24"/>
        <dgm:constr type="w" for="ch" forName="left_33_2" refType="w" fact="0.36"/>
        <dgm:constr type="h" for="ch" forName="left_33_2" refType="h" fact="0.21"/>
        <dgm:constr type="b" for="ch" forName="left_33_2" refType="h" fact="0.5"/>
        <dgm:constr type="ctrX" for="ch" forName="left_33_2" refType="w" fact="0.24"/>
        <dgm:constr type="w" for="ch" forName="left_33_3" refType="w" fact="0.36"/>
        <dgm:constr type="h" for="ch" forName="left_33_3" refType="h" fact="0.21"/>
        <dgm:constr type="b" for="ch" forName="left_33_3" refType="h" fact="0.275"/>
        <dgm:constr type="ctrX" for="ch" forName="left_33_3" refType="w" fact="0.24"/>
        <dgm:constr type="w" for="ch" forName="right_04_1" refType="w" fact="0.365"/>
        <dgm:constr type="h" for="ch" forName="right_04_1" refType="h" fact="0.185"/>
        <dgm:constr type="b" for="ch" forName="right_04_1" refType="h" fact="0.76"/>
        <dgm:constr type="ctrX" for="ch" forName="right_04_1" refType="w" fact="0.77"/>
        <dgm:constr type="w" for="ch" forName="right_04_2" refType="w" fact="0.365"/>
        <dgm:constr type="h" for="ch" forName="right_04_2" refType="h" fact="0.185"/>
        <dgm:constr type="b" for="ch" forName="right_04_2" refType="h" fact="0.595"/>
        <dgm:constr type="ctrX" for="ch" forName="right_04_2" refType="w" fact="0.78"/>
        <dgm:constr type="w" for="ch" forName="right_04_3" refType="w" fact="0.365"/>
        <dgm:constr type="h" for="ch" forName="right_04_3" refType="h" fact="0.185"/>
        <dgm:constr type="b" for="ch" forName="right_04_3" refType="h" fact="0.43"/>
        <dgm:constr type="ctrX" for="ch" forName="right_04_3" refType="w" fact="0.79"/>
        <dgm:constr type="w" for="ch" forName="right_04_4" refType="w" fact="0.365"/>
        <dgm:constr type="h" for="ch" forName="right_04_4" refType="h" fact="0.185"/>
        <dgm:constr type="b" for="ch" forName="right_04_4" refType="h" fact="0.265"/>
        <dgm:constr type="ctrX" for="ch" forName="right_04_4" refType="w" fact="0.8"/>
        <dgm:constr type="w" for="ch" forName="left_40_1" refType="w" fact="0.365"/>
        <dgm:constr type="h" for="ch" forName="left_40_1" refType="h" fact="0.185"/>
        <dgm:constr type="b" for="ch" forName="left_40_1" refType="h" fact="0.76"/>
        <dgm:constr type="ctrX" for="ch" forName="left_40_1" refType="w" fact="0.23"/>
        <dgm:constr type="w" for="ch" forName="left_40_2" refType="w" fact="0.365"/>
        <dgm:constr type="h" for="ch" forName="left_40_2" refType="h" fact="0.185"/>
        <dgm:constr type="b" for="ch" forName="left_40_2" refType="h" fact="0.595"/>
        <dgm:constr type="ctrX" for="ch" forName="left_40_2" refType="w" fact="0.22"/>
        <dgm:constr type="w" for="ch" forName="left_40_3" refType="w" fact="0.365"/>
        <dgm:constr type="h" for="ch" forName="left_40_3" refType="h" fact="0.185"/>
        <dgm:constr type="b" for="ch" forName="left_40_3" refType="h" fact="0.43"/>
        <dgm:constr type="ctrX" for="ch" forName="left_40_3" refType="w" fact="0.21"/>
        <dgm:constr type="w" for="ch" forName="left_40_4" refType="w" fact="0.365"/>
        <dgm:constr type="h" for="ch" forName="left_40_4" refType="h" fact="0.185"/>
        <dgm:constr type="b" for="ch" forName="left_40_4" refType="h" fact="0.265"/>
        <dgm:constr type="ctrX" for="ch" forName="left_40_4" refType="w" fact="0.2"/>
        <dgm:constr type="w" for="ch" forName="right_14_1" refType="w" fact="0.365"/>
        <dgm:constr type="h" for="ch" forName="right_14_1" refType="h" fact="0.185"/>
        <dgm:constr type="b" for="ch" forName="right_14_1" refType="h" fact="0.76"/>
        <dgm:constr type="ctrX" for="ch" forName="right_14_1" refType="w" fact="0.77"/>
        <dgm:constr type="w" for="ch" forName="right_14_2" refType="w" fact="0.365"/>
        <dgm:constr type="h" for="ch" forName="right_14_2" refType="h" fact="0.185"/>
        <dgm:constr type="b" for="ch" forName="right_14_2" refType="h" fact="0.595"/>
        <dgm:constr type="ctrX" for="ch" forName="right_14_2" refType="w" fact="0.78"/>
        <dgm:constr type="w" for="ch" forName="right_14_3" refType="w" fact="0.365"/>
        <dgm:constr type="h" for="ch" forName="right_14_3" refType="h" fact="0.185"/>
        <dgm:constr type="b" for="ch" forName="right_14_3" refType="h" fact="0.43"/>
        <dgm:constr type="ctrX" for="ch" forName="right_14_3" refType="w" fact="0.79"/>
        <dgm:constr type="w" for="ch" forName="right_14_4" refType="w" fact="0.365"/>
        <dgm:constr type="h" for="ch" forName="right_14_4" refType="h" fact="0.185"/>
        <dgm:constr type="b" for="ch" forName="right_14_4" refType="h" fact="0.265"/>
        <dgm:constr type="ctrX" for="ch" forName="right_14_4" refType="w" fact="0.8"/>
        <dgm:constr type="w" for="ch" forName="left_14_1" refType="w" fact="0.365"/>
        <dgm:constr type="h" for="ch" forName="left_14_1" refType="h" fact="0.185"/>
        <dgm:constr type="b" for="ch" forName="left_14_1" refType="h" fact="0.715"/>
        <dgm:constr type="ctrX" for="ch" forName="left_14_1" refType="w" fact="0.25"/>
        <dgm:constr type="w" for="ch" forName="left_41_1" refType="w" fact="0.365"/>
        <dgm:constr type="h" for="ch" forName="left_41_1" refType="h" fact="0.185"/>
        <dgm:constr type="b" for="ch" forName="left_41_1" refType="h" fact="0.76"/>
        <dgm:constr type="ctrX" for="ch" forName="left_41_1" refType="w" fact="0.23"/>
        <dgm:constr type="w" for="ch" forName="left_41_2" refType="w" fact="0.365"/>
        <dgm:constr type="h" for="ch" forName="left_41_2" refType="h" fact="0.185"/>
        <dgm:constr type="b" for="ch" forName="left_41_2" refType="h" fact="0.595"/>
        <dgm:constr type="ctrX" for="ch" forName="left_41_2" refType="w" fact="0.22"/>
        <dgm:constr type="w" for="ch" forName="left_41_3" refType="w" fact="0.365"/>
        <dgm:constr type="h" for="ch" forName="left_41_3" refType="h" fact="0.185"/>
        <dgm:constr type="b" for="ch" forName="left_41_3" refType="h" fact="0.43"/>
        <dgm:constr type="ctrX" for="ch" forName="left_41_3" refType="w" fact="0.21"/>
        <dgm:constr type="w" for="ch" forName="left_41_4" refType="w" fact="0.365"/>
        <dgm:constr type="h" for="ch" forName="left_41_4" refType="h" fact="0.185"/>
        <dgm:constr type="b" for="ch" forName="left_41_4" refType="h" fact="0.265"/>
        <dgm:constr type="ctrX" for="ch" forName="left_41_4" refType="w" fact="0.2"/>
        <dgm:constr type="w" for="ch" forName="right_41_1" refType="w" fact="0.365"/>
        <dgm:constr type="h" for="ch" forName="right_41_1" refType="h" fact="0.185"/>
        <dgm:constr type="b" for="ch" forName="right_41_1" refType="h" fact="0.715"/>
        <dgm:constr type="ctrX" for="ch" forName="right_41_1" refType="w" fact="0.75"/>
        <dgm:constr type="w" for="ch" forName="right_24_1" refType="w" fact="0.365"/>
        <dgm:constr type="h" for="ch" forName="right_24_1" refType="h" fact="0.185"/>
        <dgm:constr type="b" for="ch" forName="right_24_1" refType="h" fact="0.76"/>
        <dgm:constr type="ctrX" for="ch" forName="right_24_1" refType="w" fact="0.77"/>
        <dgm:constr type="w" for="ch" forName="right_24_2" refType="w" fact="0.365"/>
        <dgm:constr type="h" for="ch" forName="right_24_2" refType="h" fact="0.185"/>
        <dgm:constr type="b" for="ch" forName="right_24_2" refType="h" fact="0.595"/>
        <dgm:constr type="ctrX" for="ch" forName="right_24_2" refType="w" fact="0.78"/>
        <dgm:constr type="w" for="ch" forName="right_24_3" refType="w" fact="0.365"/>
        <dgm:constr type="h" for="ch" forName="right_24_3" refType="h" fact="0.185"/>
        <dgm:constr type="b" for="ch" forName="right_24_3" refType="h" fact="0.43"/>
        <dgm:constr type="ctrX" for="ch" forName="right_24_3" refType="w" fact="0.79"/>
        <dgm:constr type="w" for="ch" forName="right_24_4" refType="w" fact="0.365"/>
        <dgm:constr type="h" for="ch" forName="right_24_4" refType="h" fact="0.185"/>
        <dgm:constr type="b" for="ch" forName="right_24_4" refType="h" fact="0.265"/>
        <dgm:constr type="ctrX" for="ch" forName="right_24_4" refType="w" fact="0.8"/>
        <dgm:constr type="w" for="ch" forName="left_24_1" refType="w" fact="0.365"/>
        <dgm:constr type="h" for="ch" forName="left_24_1" refType="h" fact="0.185"/>
        <dgm:constr type="b" for="ch" forName="left_24_1" refType="h" fact="0.715"/>
        <dgm:constr type="ctrX" for="ch" forName="left_24_1" refType="w" fact="0.25"/>
        <dgm:constr type="w" for="ch" forName="left_24_2" refType="w" fact="0.365"/>
        <dgm:constr type="h" for="ch" forName="left_24_2" refType="h" fact="0.185"/>
        <dgm:constr type="b" for="ch" forName="left_24_2" refType="h" fact="0.55"/>
        <dgm:constr type="ctrX" for="ch" forName="left_24_2" refType="w" fact="0.26"/>
        <dgm:constr type="w" for="ch" forName="left_42_1" refType="w" fact="0.365"/>
        <dgm:constr type="h" for="ch" forName="left_42_1" refType="h" fact="0.185"/>
        <dgm:constr type="b" for="ch" forName="left_42_1" refType="h" fact="0.76"/>
        <dgm:constr type="ctrX" for="ch" forName="left_42_1" refType="w" fact="0.23"/>
        <dgm:constr type="w" for="ch" forName="left_42_2" refType="w" fact="0.365"/>
        <dgm:constr type="h" for="ch" forName="left_42_2" refType="h" fact="0.185"/>
        <dgm:constr type="b" for="ch" forName="left_42_2" refType="h" fact="0.595"/>
        <dgm:constr type="ctrX" for="ch" forName="left_42_2" refType="w" fact="0.22"/>
        <dgm:constr type="w" for="ch" forName="left_42_3" refType="w" fact="0.365"/>
        <dgm:constr type="h" for="ch" forName="left_42_3" refType="h" fact="0.185"/>
        <dgm:constr type="b" for="ch" forName="left_42_3" refType="h" fact="0.43"/>
        <dgm:constr type="ctrX" for="ch" forName="left_42_3" refType="w" fact="0.21"/>
        <dgm:constr type="w" for="ch" forName="left_42_4" refType="w" fact="0.365"/>
        <dgm:constr type="h" for="ch" forName="left_42_4" refType="h" fact="0.185"/>
        <dgm:constr type="b" for="ch" forName="left_42_4" refType="h" fact="0.265"/>
        <dgm:constr type="ctrX" for="ch" forName="left_42_4" refType="w" fact="0.2"/>
        <dgm:constr type="w" for="ch" forName="right_42_1" refType="w" fact="0.365"/>
        <dgm:constr type="h" for="ch" forName="right_42_1" refType="h" fact="0.185"/>
        <dgm:constr type="b" for="ch" forName="right_42_1" refType="h" fact="0.715"/>
        <dgm:constr type="ctrX" for="ch" forName="right_42_1" refType="w" fact="0.75"/>
        <dgm:constr type="w" for="ch" forName="right_42_2" refType="w" fact="0.365"/>
        <dgm:constr type="h" for="ch" forName="right_42_2" refType="h" fact="0.185"/>
        <dgm:constr type="b" for="ch" forName="right_42_2" refType="h" fact="0.55"/>
        <dgm:constr type="ctrX" for="ch" forName="right_42_2" refType="w" fact="0.74"/>
        <dgm:constr type="w" for="ch" forName="right_34_1" refType="w" fact="0.365"/>
        <dgm:constr type="h" for="ch" forName="right_34_1" refType="h" fact="0.185"/>
        <dgm:constr type="b" for="ch" forName="right_34_1" refType="h" fact="0.76"/>
        <dgm:constr type="ctrX" for="ch" forName="right_34_1" refType="w" fact="0.77"/>
        <dgm:constr type="w" for="ch" forName="right_34_2" refType="w" fact="0.365"/>
        <dgm:constr type="h" for="ch" forName="right_34_2" refType="h" fact="0.185"/>
        <dgm:constr type="b" for="ch" forName="right_34_2" refType="h" fact="0.595"/>
        <dgm:constr type="ctrX" for="ch" forName="right_34_2" refType="w" fact="0.78"/>
        <dgm:constr type="w" for="ch" forName="right_34_3" refType="w" fact="0.365"/>
        <dgm:constr type="h" for="ch" forName="right_34_3" refType="h" fact="0.185"/>
        <dgm:constr type="b" for="ch" forName="right_34_3" refType="h" fact="0.43"/>
        <dgm:constr type="ctrX" for="ch" forName="right_34_3" refType="w" fact="0.79"/>
        <dgm:constr type="w" for="ch" forName="right_34_4" refType="w" fact="0.365"/>
        <dgm:constr type="h" for="ch" forName="right_34_4" refType="h" fact="0.185"/>
        <dgm:constr type="b" for="ch" forName="right_34_4" refType="h" fact="0.265"/>
        <dgm:constr type="ctrX" for="ch" forName="right_34_4" refType="w" fact="0.8"/>
        <dgm:constr type="w" for="ch" forName="left_34_1" refType="w" fact="0.365"/>
        <dgm:constr type="h" for="ch" forName="left_34_1" refType="h" fact="0.185"/>
        <dgm:constr type="b" for="ch" forName="left_34_1" refType="h" fact="0.715"/>
        <dgm:constr type="ctrX" for="ch" forName="left_34_1" refType="w" fact="0.25"/>
        <dgm:constr type="w" for="ch" forName="left_34_2" refType="w" fact="0.365"/>
        <dgm:constr type="h" for="ch" forName="left_34_2" refType="h" fact="0.185"/>
        <dgm:constr type="b" for="ch" forName="left_34_2" refType="h" fact="0.55"/>
        <dgm:constr type="ctrX" for="ch" forName="left_34_2" refType="w" fact="0.26"/>
        <dgm:constr type="w" for="ch" forName="left_34_3" refType="w" fact="0.365"/>
        <dgm:constr type="h" for="ch" forName="left_34_3" refType="h" fact="0.185"/>
        <dgm:constr type="b" for="ch" forName="left_34_3" refType="h" fact="0.385"/>
        <dgm:constr type="ctrX" for="ch" forName="left_34_3" refType="w" fact="0.27"/>
        <dgm:constr type="w" for="ch" forName="left_43_1" refType="w" fact="0.365"/>
        <dgm:constr type="h" for="ch" forName="left_43_1" refType="h" fact="0.185"/>
        <dgm:constr type="b" for="ch" forName="left_43_1" refType="h" fact="0.76"/>
        <dgm:constr type="ctrX" for="ch" forName="left_43_1" refType="w" fact="0.23"/>
        <dgm:constr type="w" for="ch" forName="left_43_2" refType="w" fact="0.365"/>
        <dgm:constr type="h" for="ch" forName="left_43_2" refType="h" fact="0.185"/>
        <dgm:constr type="b" for="ch" forName="left_43_2" refType="h" fact="0.595"/>
        <dgm:constr type="ctrX" for="ch" forName="left_43_2" refType="w" fact="0.22"/>
        <dgm:constr type="w" for="ch" forName="left_43_3" refType="w" fact="0.365"/>
        <dgm:constr type="h" for="ch" forName="left_43_3" refType="h" fact="0.185"/>
        <dgm:constr type="b" for="ch" forName="left_43_3" refType="h" fact="0.43"/>
        <dgm:constr type="ctrX" for="ch" forName="left_43_3" refType="w" fact="0.21"/>
        <dgm:constr type="w" for="ch" forName="left_43_4" refType="w" fact="0.365"/>
        <dgm:constr type="h" for="ch" forName="left_43_4" refType="h" fact="0.185"/>
        <dgm:constr type="b" for="ch" forName="left_43_4" refType="h" fact="0.265"/>
        <dgm:constr type="ctrX" for="ch" forName="left_43_4" refType="w" fact="0.2"/>
        <dgm:constr type="w" for="ch" forName="right_43_1" refType="w" fact="0.365"/>
        <dgm:constr type="h" for="ch" forName="right_43_1" refType="h" fact="0.185"/>
        <dgm:constr type="b" for="ch" forName="right_43_1" refType="h" fact="0.715"/>
        <dgm:constr type="ctrX" for="ch" forName="right_43_1" refType="w" fact="0.75"/>
        <dgm:constr type="w" for="ch" forName="right_43_2" refType="w" fact="0.365"/>
        <dgm:constr type="h" for="ch" forName="right_43_2" refType="h" fact="0.185"/>
        <dgm:constr type="b" for="ch" forName="right_43_2" refType="h" fact="0.55"/>
        <dgm:constr type="ctrX" for="ch" forName="right_43_2" refType="w" fact="0.74"/>
        <dgm:constr type="w" for="ch" forName="right_43_3" refType="w" fact="0.365"/>
        <dgm:constr type="h" for="ch" forName="right_43_3" refType="h" fact="0.185"/>
        <dgm:constr type="b" for="ch" forName="right_43_3" refType="h" fact="0.385"/>
        <dgm:constr type="ctrX" for="ch" forName="right_43_3" refType="w" fact="0.73"/>
        <dgm:constr type="w" for="ch" forName="right_44_1" refType="w" fact="0.36"/>
        <dgm:constr type="h" for="ch" forName="right_44_1" refType="h" fact="0.154"/>
        <dgm:constr type="b" for="ch" forName="right_44_1" refType="h" fact="0.725"/>
        <dgm:constr type="ctrX" for="ch" forName="right_44_1" refType="w" fact="0.76"/>
        <dgm:constr type="w" for="ch" forName="right_44_2" refType="w" fact="0.36"/>
        <dgm:constr type="h" for="ch" forName="right_44_2" refType="h" fact="0.154"/>
        <dgm:constr type="b" for="ch" forName="right_44_2" refType="h" fact="0.559"/>
        <dgm:constr type="ctrX" for="ch" forName="right_44_2" refType="w" fact="0.76"/>
        <dgm:constr type="w" for="ch" forName="right_44_3" refType="w" fact="0.36"/>
        <dgm:constr type="h" for="ch" forName="right_44_3" refType="h" fact="0.154"/>
        <dgm:constr type="b" for="ch" forName="right_44_3" refType="h" fact="0.393"/>
        <dgm:constr type="ctrX" for="ch" forName="right_44_3" refType="w" fact="0.76"/>
        <dgm:constr type="w" for="ch" forName="right_44_4" refType="w" fact="0.36"/>
        <dgm:constr type="h" for="ch" forName="right_44_4" refType="h" fact="0.154"/>
        <dgm:constr type="b" for="ch" forName="right_44_4" refType="h" fact="0.224"/>
        <dgm:constr type="ctrX" for="ch" forName="right_44_4" refType="w" fact="0.76"/>
        <dgm:constr type="w" for="ch" forName="left_44_1" refType="w" fact="0.36"/>
        <dgm:constr type="h" for="ch" forName="left_44_1" refType="h" fact="0.154"/>
        <dgm:constr type="b" for="ch" forName="left_44_1" refType="h" fact="0.725"/>
        <dgm:constr type="ctrX" for="ch" forName="left_44_1" refType="w" fact="0.24"/>
        <dgm:constr type="w" for="ch" forName="left_44_2" refType="w" fact="0.36"/>
        <dgm:constr type="h" for="ch" forName="left_44_2" refType="h" fact="0.154"/>
        <dgm:constr type="b" for="ch" forName="left_44_2" refType="h" fact="0.559"/>
        <dgm:constr type="ctrX" for="ch" forName="left_44_2" refType="w" fact="0.24"/>
        <dgm:constr type="w" for="ch" forName="left_44_3" refType="w" fact="0.36"/>
        <dgm:constr type="h" for="ch" forName="left_44_3" refType="h" fact="0.154"/>
        <dgm:constr type="b" for="ch" forName="left_44_3" refType="h" fact="0.393"/>
        <dgm:constr type="ctrX" for="ch" forName="left_44_3" refType="w" fact="0.24"/>
        <dgm:constr type="w" for="ch" forName="left_44_4" refType="w" fact="0.36"/>
        <dgm:constr type="h" for="ch" forName="left_44_4" refType="h" fact="0.154"/>
        <dgm:constr type="b" for="ch" forName="left_44_4" refType="h" fact="0.224"/>
        <dgm:constr type="ctrX" for="ch" forName="left_44_4" refType="w" fact="0.24"/>
      </dgm:constrLst>
      <dgm:ruleLst/>
      <dgm:layoutNode name="dummyMaxCanvas_ChildArea">
        <dgm:alg type="sp"/>
        <dgm:shape xmlns:r="http://schemas.openxmlformats.org/officeDocument/2006/relationships" r:blip="">
          <dgm:adjLst/>
        </dgm:shape>
        <dgm:presOf/>
        <dgm:constrLst/>
        <dgm:ruleLst/>
      </dgm:layoutNode>
      <dgm:layoutNode name="fulcrum" styleLbl="alignAccFollowNode1">
        <dgm:alg type="sp"/>
        <dgm:shape xmlns:r="http://schemas.openxmlformats.org/officeDocument/2006/relationships" type="triangle" r:blip="">
          <dgm:adjLst/>
        </dgm:shape>
        <dgm:presOf/>
        <dgm:constrLst/>
        <dgm:ruleLst/>
      </dgm:layoutNode>
      <dgm:choose name="Name0">
        <dgm:if name="Name1" axis="ch ch" ptType="node node" st="1 1" cnt="1 0" func="cnt" op="equ" val="0">
          <dgm:choose name="Name2">
            <dgm:if name="Name3" axis="ch ch" ptType="node node" st="2 1" cnt="1 0" func="cnt" op="equ" val="0">
              <dgm:layoutNode name="balance_00" styleLbl="alignAccFollowNode1">
                <dgm:varLst>
                  <dgm:bulletEnabled val="1"/>
                </dgm:varLst>
                <dgm:alg type="sp"/>
                <dgm:shape xmlns:r="http://schemas.openxmlformats.org/officeDocument/2006/relationships" type="rect" r:blip="">
                  <dgm:adjLst/>
                </dgm:shape>
                <dgm:presOf/>
                <dgm:constrLst/>
                <dgm:ruleLst/>
              </dgm:layoutNode>
            </dgm:if>
            <dgm:else name="Name4">
              <dgm:choose name="Name5">
                <dgm:if name="Name6" axis="ch ch" ptType="node node" st="2 1" cnt="1 0" func="cnt" op="equ" val="1">
                  <dgm:layoutNode name="balance_01" styleLbl="alignAccFollowNode1">
                    <dgm:varLst>
                      <dgm:bulletEnabled val="1"/>
                    </dgm:varLst>
                    <dgm:alg type="sp"/>
                    <dgm:shape xmlns:r="http://schemas.openxmlformats.org/officeDocument/2006/relationships" rot="4" type="rect" r:blip="">
                      <dgm:adjLst/>
                    </dgm:shape>
                    <dgm:presOf/>
                    <dgm:constrLst/>
                    <dgm:ruleLst/>
                  </dgm:layoutNode>
                  <dgm:layoutNode name="right_0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
                  <dgm:choose name="Name8">
                    <dgm:if name="Name9" axis="ch ch" ptType="node node" st="2 1" cnt="1 0" func="cnt" op="equ" val="2">
                      <dgm:layoutNode name="balance_02" styleLbl="alignAccFollowNode1">
                        <dgm:varLst>
                          <dgm:bulletEnabled val="1"/>
                        </dgm:varLst>
                        <dgm:alg type="sp"/>
                        <dgm:shape xmlns:r="http://schemas.openxmlformats.org/officeDocument/2006/relationships" rot="4" type="rect" r:blip="">
                          <dgm:adjLst/>
                        </dgm:shape>
                        <dgm:presOf/>
                        <dgm:constrLst/>
                        <dgm:ruleLst/>
                      </dgm:layoutNode>
                      <dgm:layoutNode name="right_0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
                      <dgm:choose name="Name11">
                        <dgm:if name="Name12" axis="ch ch" ptType="node node" st="2 1" cnt="1 0" func="cnt" op="equ" val="3">
                          <dgm:layoutNode name="balance_03" styleLbl="alignAccFollowNode1">
                            <dgm:varLst>
                              <dgm:bulletEnabled val="1"/>
                            </dgm:varLst>
                            <dgm:alg type="sp"/>
                            <dgm:shape xmlns:r="http://schemas.openxmlformats.org/officeDocument/2006/relationships" rot="4" type="rect" r:blip="">
                              <dgm:adjLst/>
                            </dgm:shape>
                            <dgm:presOf/>
                            <dgm:constrLst/>
                            <dgm:ruleLst/>
                          </dgm:layoutNode>
                          <dgm:layoutNode name="right_0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3">
                          <dgm:choose name="Name14">
                            <dgm:if name="Name15" axis="ch ch" ptType="node node" st="2 1" cnt="1 0" func="cnt" op="gte" val="4">
                              <dgm:layoutNode name="balance_04" styleLbl="alignAccFollowNode1">
                                <dgm:varLst>
                                  <dgm:bulletEnabled val="1"/>
                                </dgm:varLst>
                                <dgm:alg type="sp"/>
                                <dgm:shape xmlns:r="http://schemas.openxmlformats.org/officeDocument/2006/relationships" rot="4" type="rect" r:blip="">
                                  <dgm:adjLst/>
                                </dgm:shape>
                                <dgm:presOf/>
                                <dgm:constrLst/>
                                <dgm:ruleLst/>
                              </dgm:layoutNode>
                              <dgm:layoutNode name="right_0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0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6"/>
                          </dgm:choose>
                        </dgm:else>
                      </dgm:choose>
                    </dgm:else>
                  </dgm:choose>
                </dgm:else>
              </dgm:choose>
            </dgm:else>
          </dgm:choose>
        </dgm:if>
        <dgm:else name="Name17">
          <dgm:choose name="Name18">
            <dgm:if name="Name19" axis="ch ch" ptType="node node" st="1 1" cnt="1 0" func="cnt" op="equ" val="1">
              <dgm:choose name="Name20">
                <dgm:if name="Name21" axis="ch ch" ptType="node node" st="2 1" cnt="1 0" func="cnt" op="equ" val="0">
                  <dgm:layoutNode name="balance_10" styleLbl="alignAccFollowNode1">
                    <dgm:varLst>
                      <dgm:bulletEnabled val="1"/>
                    </dgm:varLst>
                    <dgm:alg type="sp"/>
                    <dgm:shape xmlns:r="http://schemas.openxmlformats.org/officeDocument/2006/relationships" rot="-4" type="rect" r:blip="">
                      <dgm:adjLst/>
                    </dgm:shape>
                    <dgm:presOf/>
                    <dgm:constrLst/>
                    <dgm:ruleLst/>
                  </dgm:layoutNode>
                  <dgm:layoutNode name="left_1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2">
                  <dgm:choose name="Name23">
                    <dgm:if name="Name24" axis="ch ch" ptType="node node" st="2 1" cnt="1 0" func="cnt" op="equ" val="1">
                      <dgm:layoutNode name="balance_11" styleLbl="alignAccFollowNode1">
                        <dgm:varLst>
                          <dgm:bulletEnabled val="1"/>
                        </dgm:varLst>
                        <dgm:alg type="sp"/>
                        <dgm:shape xmlns:r="http://schemas.openxmlformats.org/officeDocument/2006/relationships" type="rect" r:blip="">
                          <dgm:adjLst/>
                        </dgm:shape>
                        <dgm:presOf/>
                        <dgm:constrLst/>
                        <dgm:ruleLst/>
                      </dgm:layoutNode>
                      <dgm:layoutNode name="left_11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1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5">
                      <dgm:choose name="Name26">
                        <dgm:if name="Name27" axis="ch ch" ptType="node node" st="2 1" cnt="1 0" func="cnt" op="equ" val="2">
                          <dgm:layoutNode name="balance_12" styleLbl="alignAccFollowNode1">
                            <dgm:varLst>
                              <dgm:bulletEnabled val="1"/>
                            </dgm:varLst>
                            <dgm:alg type="sp"/>
                            <dgm:shape xmlns:r="http://schemas.openxmlformats.org/officeDocument/2006/relationships" rot="4" type="rect" r:blip="">
                              <dgm:adjLst/>
                            </dgm:shape>
                            <dgm:presOf/>
                            <dgm:constrLst/>
                            <dgm:ruleLst/>
                          </dgm:layoutNode>
                          <dgm:layoutNode name="right_1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8">
                          <dgm:choose name="Name29">
                            <dgm:if name="Name30" axis="ch ch" ptType="node node" st="2 1" cnt="1 0" func="cnt" op="equ" val="3">
                              <dgm:layoutNode name="balance_13" styleLbl="alignAccFollowNode1">
                                <dgm:varLst>
                                  <dgm:bulletEnabled val="1"/>
                                </dgm:varLst>
                                <dgm:alg type="sp"/>
                                <dgm:shape xmlns:r="http://schemas.openxmlformats.org/officeDocument/2006/relationships" rot="4" type="rect" r:blip="">
                                  <dgm:adjLst/>
                                </dgm:shape>
                                <dgm:presOf/>
                                <dgm:constrLst/>
                                <dgm:ruleLst/>
                              </dgm:layoutNode>
                              <dgm:layoutNode name="right_1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1">
                              <dgm:choose name="Name32">
                                <dgm:if name="Name33" axis="ch ch" ptType="node node" st="2 1" cnt="1 0" func="cnt" op="gte" val="4">
                                  <dgm:layoutNode name="balance_14" styleLbl="alignAccFollowNode1">
                                    <dgm:varLst>
                                      <dgm:bulletEnabled val="1"/>
                                    </dgm:varLst>
                                    <dgm:alg type="sp"/>
                                    <dgm:shape xmlns:r="http://schemas.openxmlformats.org/officeDocument/2006/relationships" rot="4" type="rect" r:blip="">
                                      <dgm:adjLst/>
                                    </dgm:shape>
                                    <dgm:presOf/>
                                    <dgm:constrLst/>
                                    <dgm:ruleLst/>
                                  </dgm:layoutNode>
                                  <dgm:layoutNode name="right_1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1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1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4"/>
                              </dgm:choose>
                            </dgm:else>
                          </dgm:choose>
                        </dgm:else>
                      </dgm:choose>
                    </dgm:else>
                  </dgm:choose>
                </dgm:else>
              </dgm:choose>
            </dgm:if>
            <dgm:else name="Name35">
              <dgm:choose name="Name36">
                <dgm:if name="Name37" axis="ch ch" ptType="node node" st="1 1" cnt="1 0" func="cnt" op="equ" val="2">
                  <dgm:choose name="Name38">
                    <dgm:if name="Name39" axis="ch ch" ptType="node node" st="2 1" cnt="1 0" func="cnt" op="equ" val="0">
                      <dgm:layoutNode name="balance_20" styleLbl="alignAccFollowNode1">
                        <dgm:varLst>
                          <dgm:bulletEnabled val="1"/>
                        </dgm:varLst>
                        <dgm:alg type="sp"/>
                        <dgm:shape xmlns:r="http://schemas.openxmlformats.org/officeDocument/2006/relationships" rot="-4" type="rect" r:blip="">
                          <dgm:adjLst/>
                        </dgm:shape>
                        <dgm:presOf/>
                        <dgm:constrLst/>
                        <dgm:ruleLst/>
                      </dgm:layoutNode>
                      <dgm:layoutNode name="left_2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0">
                      <dgm:choose name="Name41">
                        <dgm:if name="Name42" axis="ch ch" ptType="node node" st="2 1" cnt="1 0" func="cnt" op="equ" val="1">
                          <dgm:layoutNode name="balance_21" styleLbl="alignAccFollowNode1">
                            <dgm:varLst>
                              <dgm:bulletEnabled val="1"/>
                            </dgm:varLst>
                            <dgm:alg type="sp"/>
                            <dgm:shape xmlns:r="http://schemas.openxmlformats.org/officeDocument/2006/relationships" rot="-4" type="rect" r:blip="">
                              <dgm:adjLst/>
                            </dgm:shape>
                            <dgm:presOf/>
                            <dgm:constrLst/>
                            <dgm:ruleLst/>
                          </dgm:layoutNode>
                          <dgm:layoutNode name="left_2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3">
                          <dgm:choose name="Name44">
                            <dgm:if name="Name45" axis="ch ch" ptType="node node" st="2 1" cnt="1 0" func="cnt" op="equ" val="2">
                              <dgm:layoutNode name="balance_22" styleLbl="alignAccFollowNode1">
                                <dgm:varLst>
                                  <dgm:bulletEnabled val="1"/>
                                </dgm:varLst>
                                <dgm:alg type="sp"/>
                                <dgm:shape xmlns:r="http://schemas.openxmlformats.org/officeDocument/2006/relationships" type="rect" r:blip="">
                                  <dgm:adjLst/>
                                </dgm:shape>
                                <dgm:presOf/>
                                <dgm:constrLst/>
                                <dgm:ruleLst/>
                              </dgm:layoutNode>
                              <dgm:layoutNode name="right_22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2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2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6">
                              <dgm:choose name="Name47">
                                <dgm:if name="Name48" axis="ch ch" ptType="node node" st="2 1" cnt="1 0" func="cnt" op="equ" val="3">
                                  <dgm:layoutNode name="balance_23" styleLbl="alignAccFollowNode1">
                                    <dgm:varLst>
                                      <dgm:bulletEnabled val="1"/>
                                    </dgm:varLst>
                                    <dgm:alg type="sp"/>
                                    <dgm:shape xmlns:r="http://schemas.openxmlformats.org/officeDocument/2006/relationships" rot="4" type="rect" r:blip="">
                                      <dgm:adjLst/>
                                    </dgm:shape>
                                    <dgm:presOf/>
                                    <dgm:constrLst/>
                                    <dgm:ruleLst/>
                                  </dgm:layoutNode>
                                  <dgm:layoutNode name="right_2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9">
                                  <dgm:choose name="Name50">
                                    <dgm:if name="Name51" axis="ch ch" ptType="node node" st="2 1" cnt="1 0" func="cnt" op="gte" val="4">
                                      <dgm:layoutNode name="balance_24" styleLbl="alignAccFollowNode1">
                                        <dgm:varLst>
                                          <dgm:bulletEnabled val="1"/>
                                        </dgm:varLst>
                                        <dgm:alg type="sp"/>
                                        <dgm:shape xmlns:r="http://schemas.openxmlformats.org/officeDocument/2006/relationships" rot="4" type="rect" r:blip="">
                                          <dgm:adjLst/>
                                        </dgm:shape>
                                        <dgm:presOf/>
                                        <dgm:constrLst/>
                                        <dgm:ruleLst/>
                                      </dgm:layoutNode>
                                      <dgm:layoutNode name="right_2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2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2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2"/>
                                  </dgm:choose>
                                </dgm:else>
                              </dgm:choose>
                            </dgm:else>
                          </dgm:choose>
                        </dgm:else>
                      </dgm:choose>
                    </dgm:else>
                  </dgm:choose>
                </dgm:if>
                <dgm:else name="Name53">
                  <dgm:choose name="Name54">
                    <dgm:if name="Name55" axis="ch ch" ptType="node node" st="1 1" cnt="1 0" func="cnt" op="equ" val="3">
                      <dgm:choose name="Name56">
                        <dgm:if name="Name57" axis="ch ch" ptType="node node" st="2 1" cnt="1 0" func="cnt" op="equ" val="0">
                          <dgm:layoutNode name="balance_30" styleLbl="alignAccFollowNode1">
                            <dgm:varLst>
                              <dgm:bulletEnabled val="1"/>
                            </dgm:varLst>
                            <dgm:alg type="sp"/>
                            <dgm:shape xmlns:r="http://schemas.openxmlformats.org/officeDocument/2006/relationships" rot="-4" type="rect" r:blip="">
                              <dgm:adjLst/>
                            </dgm:shape>
                            <dgm:presOf/>
                            <dgm:constrLst/>
                            <dgm:ruleLst/>
                          </dgm:layoutNode>
                          <dgm:layoutNode name="left_3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name="Name59">
                            <dgm:if name="Name60" axis="ch ch" ptType="node node" st="2 1" cnt="1 0" func="cnt" op="equ" val="1">
                              <dgm:layoutNode name="balance_31" styleLbl="alignAccFollowNode1">
                                <dgm:varLst>
                                  <dgm:bulletEnabled val="1"/>
                                </dgm:varLst>
                                <dgm:alg type="sp"/>
                                <dgm:shape xmlns:r="http://schemas.openxmlformats.org/officeDocument/2006/relationships" rot="-4" type="rect" r:blip="">
                                  <dgm:adjLst/>
                                </dgm:shape>
                                <dgm:presOf/>
                                <dgm:constrLst/>
                                <dgm:ruleLst/>
                              </dgm:layoutNode>
                              <dgm:layoutNode name="left_3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1">
                              <dgm:choose name="Name62">
                                <dgm:if name="Name63" axis="ch ch" ptType="node node" st="2 1" cnt="1 0" func="cnt" op="equ" val="2">
                                  <dgm:layoutNode name="balance_32" styleLbl="alignAccFollowNode1">
                                    <dgm:varLst>
                                      <dgm:bulletEnabled val="1"/>
                                    </dgm:varLst>
                                    <dgm:alg type="sp"/>
                                    <dgm:shape xmlns:r="http://schemas.openxmlformats.org/officeDocument/2006/relationships" rot="-4" type="rect" r:blip="">
                                      <dgm:adjLst/>
                                    </dgm:shape>
                                    <dgm:presOf/>
                                    <dgm:constrLst/>
                                    <dgm:ruleLst/>
                                  </dgm:layoutNode>
                                  <dgm:layoutNode name="left_3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4">
                                  <dgm:choose name="Name65">
                                    <dgm:if name="Name66" axis="ch ch" ptType="node node" st="2 1" cnt="1 0" func="cnt" op="equ" val="3">
                                      <dgm:layoutNode name="balance_33" styleLbl="alignAccFollowNode1">
                                        <dgm:varLst>
                                          <dgm:bulletEnabled val="1"/>
                                        </dgm:varLst>
                                        <dgm:alg type="sp"/>
                                        <dgm:shape xmlns:r="http://schemas.openxmlformats.org/officeDocument/2006/relationships" type="rect" r:blip="">
                                          <dgm:adjLst/>
                                        </dgm:shape>
                                        <dgm:presOf/>
                                        <dgm:constrLst/>
                                        <dgm:ruleLst/>
                                      </dgm:layoutNode>
                                      <dgm:layoutNode name="right_33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3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3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7">
                                      <dgm:choose name="Name68">
                                        <dgm:if name="Name69" axis="ch ch" ptType="node node" st="2 1" cnt="1 0" func="cnt" op="gte" val="4">
                                          <dgm:layoutNode name="balance_34" styleLbl="alignAccFollowNode1">
                                            <dgm:varLst>
                                              <dgm:bulletEnabled val="1"/>
                                            </dgm:varLst>
                                            <dgm:alg type="sp"/>
                                            <dgm:shape xmlns:r="http://schemas.openxmlformats.org/officeDocument/2006/relationships" rot="4" type="rect" r:blip="">
                                              <dgm:adjLst/>
                                            </dgm:shape>
                                            <dgm:presOf/>
                                            <dgm:constrLst/>
                                            <dgm:ruleLst/>
                                          </dgm:layoutNode>
                                          <dgm:layoutNode name="right_34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34_4" styleLbl="node1">
                                            <dgm:varLst>
                                              <dgm:bulletEnabled val="1"/>
                                            </dgm:varLst>
                                            <dgm:alg type="tx"/>
                                            <dgm:shape xmlns:r="http://schemas.openxmlformats.org/officeDocument/2006/relationships" rot="4"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34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0"/>
                                      </dgm:choose>
                                    </dgm:else>
                                  </dgm:choose>
                                </dgm:else>
                              </dgm:choose>
                            </dgm:else>
                          </dgm:choose>
                        </dgm:else>
                      </dgm:choose>
                    </dgm:if>
                    <dgm:else name="Name71">
                      <dgm:choose name="Name72">
                        <dgm:if name="Name73" axis="ch ch" ptType="node node" st="1 1" cnt="1 0" func="cnt" op="gte" val="4">
                          <dgm:choose name="Name74">
                            <dgm:if name="Name75" axis="ch ch" ptType="node node" st="2 1" cnt="1 0" func="cnt" op="equ" val="0">
                              <dgm:layoutNode name="balance_40" styleLbl="alignAccFollowNode1">
                                <dgm:varLst>
                                  <dgm:bulletEnabled val="1"/>
                                </dgm:varLst>
                                <dgm:alg type="sp"/>
                                <dgm:shape xmlns:r="http://schemas.openxmlformats.org/officeDocument/2006/relationships" rot="-4" type="rect" r:blip="">
                                  <dgm:adjLst/>
                                </dgm:shape>
                                <dgm:presOf/>
                                <dgm:constrLst/>
                                <dgm:ruleLst/>
                              </dgm:layoutNode>
                              <dgm:layoutNode name="left_40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0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6">
                              <dgm:choose name="Name77">
                                <dgm:if name="Name78" axis="ch ch" ptType="node node" st="2 1" cnt="1 0" func="cnt" op="equ" val="1">
                                  <dgm:layoutNode name="balance_41" styleLbl="alignAccFollowNode1">
                                    <dgm:varLst>
                                      <dgm:bulletEnabled val="1"/>
                                    </dgm:varLst>
                                    <dgm:alg type="sp"/>
                                    <dgm:shape xmlns:r="http://schemas.openxmlformats.org/officeDocument/2006/relationships" rot="-4" type="rect" r:blip="">
                                      <dgm:adjLst/>
                                    </dgm:shape>
                                    <dgm:presOf/>
                                    <dgm:constrLst/>
                                    <dgm:ruleLst/>
                                  </dgm:layoutNode>
                                  <dgm:layoutNode name="left_41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1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1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name="Name80">
                                    <dgm:if name="Name81" axis="ch ch" ptType="node node" st="2 1" cnt="1 0" func="cnt" op="equ" val="2">
                                      <dgm:layoutNode name="balance_42" styleLbl="alignAccFollowNode1">
                                        <dgm:varLst>
                                          <dgm:bulletEnabled val="1"/>
                                        </dgm:varLst>
                                        <dgm:alg type="sp"/>
                                        <dgm:shape xmlns:r="http://schemas.openxmlformats.org/officeDocument/2006/relationships" rot="-4" type="rect" r:blip="">
                                          <dgm:adjLst/>
                                        </dgm:shape>
                                        <dgm:presOf/>
                                        <dgm:constrLst/>
                                        <dgm:ruleLst/>
                                      </dgm:layoutNode>
                                      <dgm:layoutNode name="left_42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2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2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2">
                                      <dgm:choose name="Name83">
                                        <dgm:if name="Name84" axis="ch ch" ptType="node node" st="2 1" cnt="1 0" func="cnt" op="equ" val="3">
                                          <dgm:layoutNode name="balance_43" styleLbl="alignAccFollowNode1">
                                            <dgm:varLst>
                                              <dgm:bulletEnabled val="1"/>
                                            </dgm:varLst>
                                            <dgm:alg type="sp"/>
                                            <dgm:shape xmlns:r="http://schemas.openxmlformats.org/officeDocument/2006/relationships" rot="-4" type="rect" r:blip="">
                                              <dgm:adjLst/>
                                            </dgm:shape>
                                            <dgm:presOf/>
                                            <dgm:constrLst/>
                                            <dgm:ruleLst/>
                                          </dgm:layoutNode>
                                          <dgm:layoutNode name="left_43_1" styleLbl="node1">
                                            <dgm:varLst>
                                              <dgm:bulletEnabled val="1"/>
                                            </dgm:varLst>
                                            <dgm:alg type="tx"/>
                                            <dgm:shape xmlns:r="http://schemas.openxmlformats.org/officeDocument/2006/relationships" rot="-4"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2" styleLbl="node1">
                                            <dgm:varLst>
                                              <dgm:bulletEnabled val="1"/>
                                            </dgm:varLst>
                                            <dgm:alg type="tx"/>
                                            <dgm:shape xmlns:r="http://schemas.openxmlformats.org/officeDocument/2006/relationships" rot="-4"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3" styleLbl="node1">
                                            <dgm:varLst>
                                              <dgm:bulletEnabled val="1"/>
                                            </dgm:varLst>
                                            <dgm:alg type="tx"/>
                                            <dgm:shape xmlns:r="http://schemas.openxmlformats.org/officeDocument/2006/relationships" rot="-4"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3_4" styleLbl="node1">
                                            <dgm:varLst>
                                              <dgm:bulletEnabled val="1"/>
                                            </dgm:varLst>
                                            <dgm:alg type="tx"/>
                                            <dgm:shape xmlns:r="http://schemas.openxmlformats.org/officeDocument/2006/relationships" rot="-4"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1" styleLbl="node1">
                                            <dgm:varLst>
                                              <dgm:bulletEnabled val="1"/>
                                            </dgm:varLst>
                                            <dgm:alg type="tx"/>
                                            <dgm:shape xmlns:r="http://schemas.openxmlformats.org/officeDocument/2006/relationships" rot="-4"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2" styleLbl="node1">
                                            <dgm:varLst>
                                              <dgm:bulletEnabled val="1"/>
                                            </dgm:varLst>
                                            <dgm:alg type="tx"/>
                                            <dgm:shape xmlns:r="http://schemas.openxmlformats.org/officeDocument/2006/relationships" rot="-4"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3_3" styleLbl="node1">
                                            <dgm:varLst>
                                              <dgm:bulletEnabled val="1"/>
                                            </dgm:varLst>
                                            <dgm:alg type="tx"/>
                                            <dgm:shape xmlns:r="http://schemas.openxmlformats.org/officeDocument/2006/relationships" rot="-4"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5">
                                          <dgm:choose name="Name86">
                                            <dgm:if name="Name87" axis="ch ch" ptType="node node" st="2 1" cnt="1 0" func="cnt" op="gte" val="4">
                                              <dgm:layoutNode name="balance_44" styleLbl="alignAccFollowNode1">
                                                <dgm:varLst>
                                                  <dgm:bulletEnabled val="1"/>
                                                </dgm:varLst>
                                                <dgm:alg type="sp"/>
                                                <dgm:shape xmlns:r="http://schemas.openxmlformats.org/officeDocument/2006/relationships" type="rect" r:blip="">
                                                  <dgm:adjLst/>
                                                </dgm:shape>
                                                <dgm:presOf/>
                                                <dgm:constrLst/>
                                                <dgm:ruleLst/>
                                              </dgm:layoutNode>
                                              <dgm:layoutNode name="right_44_1" styleLbl="node1">
                                                <dgm:varLst>
                                                  <dgm:bulletEnabled val="1"/>
                                                </dgm:varLst>
                                                <dgm:alg type="tx"/>
                                                <dgm:shape xmlns:r="http://schemas.openxmlformats.org/officeDocument/2006/relationships" type="roundRect" r:blip="">
                                                  <dgm:adjLst/>
                                                </dgm:shape>
                                                <dgm:presOf axis="ch ch desOrSelf" ptType="node node node" st="2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2" styleLbl="node1">
                                                <dgm:varLst>
                                                  <dgm:bulletEnabled val="1"/>
                                                </dgm:varLst>
                                                <dgm:alg type="tx"/>
                                                <dgm:shape xmlns:r="http://schemas.openxmlformats.org/officeDocument/2006/relationships" type="roundRect" r:blip="">
                                                  <dgm:adjLst/>
                                                </dgm:shape>
                                                <dgm:presOf axis="ch ch desOrSelf" ptType="node node node" st="2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3" styleLbl="node1">
                                                <dgm:varLst>
                                                  <dgm:bulletEnabled val="1"/>
                                                </dgm:varLst>
                                                <dgm:alg type="tx"/>
                                                <dgm:shape xmlns:r="http://schemas.openxmlformats.org/officeDocument/2006/relationships" type="roundRect" r:blip="">
                                                  <dgm:adjLst/>
                                                </dgm:shape>
                                                <dgm:presOf axis="ch ch desOrSelf" ptType="node node node" st="2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ight_44_4" styleLbl="node1">
                                                <dgm:varLst>
                                                  <dgm:bulletEnabled val="1"/>
                                                </dgm:varLst>
                                                <dgm:alg type="tx"/>
                                                <dgm:shape xmlns:r="http://schemas.openxmlformats.org/officeDocument/2006/relationships" type="roundRect" r:blip="">
                                                  <dgm:adjLst/>
                                                </dgm:shape>
                                                <dgm:presOf axis="ch ch desOrSelf" ptType="node node node" st="2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1" styleLbl="node1">
                                                <dgm:varLst>
                                                  <dgm:bulletEnabled val="1"/>
                                                </dgm:varLst>
                                                <dgm:alg type="tx"/>
                                                <dgm:shape xmlns:r="http://schemas.openxmlformats.org/officeDocument/2006/relationships" type="roundRect" r:blip="">
                                                  <dgm:adjLst/>
                                                </dgm:shape>
                                                <dgm:presOf axis="ch ch desOrSelf" ptType="node node node" st="1 1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2" styleLbl="node1">
                                                <dgm:varLst>
                                                  <dgm:bulletEnabled val="1"/>
                                                </dgm:varLst>
                                                <dgm:alg type="tx"/>
                                                <dgm:shape xmlns:r="http://schemas.openxmlformats.org/officeDocument/2006/relationships" type="roundRect" r:blip="">
                                                  <dgm:adjLst/>
                                                </dgm:shape>
                                                <dgm:presOf axis="ch ch desOrSelf" ptType="node node node" st="1 2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3" styleLbl="node1">
                                                <dgm:varLst>
                                                  <dgm:bulletEnabled val="1"/>
                                                </dgm:varLst>
                                                <dgm:alg type="tx"/>
                                                <dgm:shape xmlns:r="http://schemas.openxmlformats.org/officeDocument/2006/relationships" type="roundRect" r:blip="">
                                                  <dgm:adjLst/>
                                                </dgm:shape>
                                                <dgm:presOf axis="ch ch desOrSelf" ptType="node node node" st="1 3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left_44_4" styleLbl="node1">
                                                <dgm:varLst>
                                                  <dgm:bulletEnabled val="1"/>
                                                </dgm:varLst>
                                                <dgm:alg type="tx"/>
                                                <dgm:shape xmlns:r="http://schemas.openxmlformats.org/officeDocument/2006/relationships" type="roundRect" r:blip="">
                                                  <dgm:adjLst/>
                                                </dgm:shape>
                                                <dgm:presOf axis="ch ch desOrSelf" ptType="node node node" st="1 4 1" cnt="1 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8"/>
                                          </dgm:choose>
                                        </dgm:else>
                                      </dgm:choose>
                                    </dgm:else>
                                  </dgm:choose>
                                </dgm:else>
                              </dgm:choose>
                            </dgm:else>
                          </dgm:choose>
                        </dgm:if>
                        <dgm:else name="Name89"/>
                      </dgm:choose>
                    </dgm:else>
                  </dgm:choose>
                </dgm:else>
              </dgm:choose>
            </dgm:else>
          </dgm:choose>
        </dgm:else>
      </dgm:choose>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1026"/>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6147" name="Rectangle 1027"/>
          <p:cNvSpPr>
            <a:spLocks noGrp="1" noChangeArrowheads="1"/>
          </p:cNvSpPr>
          <p:nvPr>
            <p:ph type="dt" sz="quarter" idx="1"/>
          </p:nvPr>
        </p:nvSpPr>
        <p:spPr bwMode="auto">
          <a:xfrm>
            <a:off x="3971925" y="0"/>
            <a:ext cx="3038475"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6148" name="Rectangle 1028"/>
          <p:cNvSpPr>
            <a:spLocks noGrp="1" noChangeArrowheads="1"/>
          </p:cNvSpPr>
          <p:nvPr>
            <p:ph type="ftr" sz="quarter" idx="2"/>
          </p:nvPr>
        </p:nvSpPr>
        <p:spPr bwMode="auto">
          <a:xfrm>
            <a:off x="0" y="8831263"/>
            <a:ext cx="3038475"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6149" name="Rectangle 1029"/>
          <p:cNvSpPr>
            <a:spLocks noGrp="1" noChangeArrowheads="1"/>
          </p:cNvSpPr>
          <p:nvPr>
            <p:ph type="sldNum" sz="quarter" idx="3"/>
          </p:nvPr>
        </p:nvSpPr>
        <p:spPr bwMode="auto">
          <a:xfrm>
            <a:off x="3971925" y="8831263"/>
            <a:ext cx="3038475"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59DFAA14-EC4A-483C-B041-776276B0F31E}" type="slidenum">
              <a:rPr lang="en-US"/>
              <a:pPr>
                <a:defRPr/>
              </a:pPr>
              <a:t>‹#›</a:t>
            </a:fld>
            <a:endParaRPr lang="en-US"/>
          </a:p>
        </p:txBody>
      </p:sp>
    </p:spTree>
    <p:extLst>
      <p:ext uri="{BB962C8B-B14F-4D97-AF65-F5344CB8AC3E}">
        <p14:creationId xmlns:p14="http://schemas.microsoft.com/office/powerpoint/2010/main" val="15637187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3008313" cy="4730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p>
        </p:txBody>
      </p:sp>
      <p:sp>
        <p:nvSpPr>
          <p:cNvPr id="7171" name="Rectangle 3"/>
          <p:cNvSpPr>
            <a:spLocks noGrp="1" noChangeArrowheads="1"/>
          </p:cNvSpPr>
          <p:nvPr>
            <p:ph type="dt" idx="1"/>
          </p:nvPr>
        </p:nvSpPr>
        <p:spPr bwMode="auto">
          <a:xfrm>
            <a:off x="3986213" y="0"/>
            <a:ext cx="3008312" cy="4730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p>
        </p:txBody>
      </p:sp>
      <p:sp>
        <p:nvSpPr>
          <p:cNvPr id="48132" name="Rectangle 4"/>
          <p:cNvSpPr>
            <a:spLocks noGrp="1" noRot="1" noChangeAspect="1" noChangeArrowheads="1" noTextEdit="1"/>
          </p:cNvSpPr>
          <p:nvPr>
            <p:ph type="sldImg" idx="2"/>
          </p:nvPr>
        </p:nvSpPr>
        <p:spPr bwMode="auto">
          <a:xfrm>
            <a:off x="1225550" y="709613"/>
            <a:ext cx="4621213" cy="3465512"/>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903288" y="4411663"/>
            <a:ext cx="5189537" cy="4175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174" name="Rectangle 6"/>
          <p:cNvSpPr>
            <a:spLocks noGrp="1" noChangeArrowheads="1"/>
          </p:cNvSpPr>
          <p:nvPr>
            <p:ph type="ftr" sz="quarter" idx="4"/>
          </p:nvPr>
        </p:nvSpPr>
        <p:spPr bwMode="auto">
          <a:xfrm>
            <a:off x="0" y="8823325"/>
            <a:ext cx="3008313" cy="473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p>
        </p:txBody>
      </p:sp>
      <p:sp>
        <p:nvSpPr>
          <p:cNvPr id="7175" name="Rectangle 7"/>
          <p:cNvSpPr>
            <a:spLocks noGrp="1" noChangeArrowheads="1"/>
          </p:cNvSpPr>
          <p:nvPr>
            <p:ph type="sldNum" sz="quarter" idx="5"/>
          </p:nvPr>
        </p:nvSpPr>
        <p:spPr bwMode="auto">
          <a:xfrm>
            <a:off x="3986213" y="8823325"/>
            <a:ext cx="3008312" cy="4730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93DF55DA-4687-4B9B-9F45-EE1F4C09093B}" type="slidenum">
              <a:rPr lang="en-US"/>
              <a:pPr>
                <a:defRPr/>
              </a:pPr>
              <a:t>‹#›</a:t>
            </a:fld>
            <a:endParaRPr lang="en-US"/>
          </a:p>
        </p:txBody>
      </p:sp>
    </p:spTree>
    <p:extLst>
      <p:ext uri="{BB962C8B-B14F-4D97-AF65-F5344CB8AC3E}">
        <p14:creationId xmlns:p14="http://schemas.microsoft.com/office/powerpoint/2010/main" val="2422706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85FE3DD-DAB6-43CA-9F8A-5942E4A535E1}" type="slidenum">
              <a:rPr lang="en-US" smtClean="0"/>
              <a:pPr/>
              <a:t>1</a:t>
            </a:fld>
            <a:endParaRPr lang="en-US"/>
          </a:p>
        </p:txBody>
      </p:sp>
    </p:spTree>
    <p:extLst>
      <p:ext uri="{BB962C8B-B14F-4D97-AF65-F5344CB8AC3E}">
        <p14:creationId xmlns:p14="http://schemas.microsoft.com/office/powerpoint/2010/main" val="3371054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85FE3DD-DAB6-43CA-9F8A-5942E4A535E1}" type="slidenum">
              <a:rPr lang="en-US" smtClean="0"/>
              <a:pPr/>
              <a:t>13</a:t>
            </a:fld>
            <a:endParaRPr lang="en-US"/>
          </a:p>
        </p:txBody>
      </p:sp>
    </p:spTree>
    <p:extLst>
      <p:ext uri="{BB962C8B-B14F-4D97-AF65-F5344CB8AC3E}">
        <p14:creationId xmlns:p14="http://schemas.microsoft.com/office/powerpoint/2010/main" val="28527727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685FE3DD-DAB6-43CA-9F8A-5942E4A535E1}" type="slidenum">
              <a:rPr lang="en-US" smtClean="0"/>
              <a:pPr/>
              <a:t>26</a:t>
            </a:fld>
            <a:endParaRPr lang="en-US"/>
          </a:p>
        </p:txBody>
      </p:sp>
    </p:spTree>
    <p:extLst>
      <p:ext uri="{BB962C8B-B14F-4D97-AF65-F5344CB8AC3E}">
        <p14:creationId xmlns:p14="http://schemas.microsoft.com/office/powerpoint/2010/main" val="996355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pPr>
              <a:defRPr/>
            </a:pPr>
            <a:endParaRPr lang="en-US"/>
          </a:p>
        </p:txBody>
      </p:sp>
      <p:sp>
        <p:nvSpPr>
          <p:cNvPr id="19" name="Footer Placeholder 18"/>
          <p:cNvSpPr>
            <a:spLocks noGrp="1"/>
          </p:cNvSpPr>
          <p:nvPr>
            <p:ph type="ftr" sz="quarter" idx="11"/>
          </p:nvPr>
        </p:nvSpPr>
        <p:spPr/>
        <p:txBody>
          <a:bodyPr/>
          <a:lstStyle/>
          <a:p>
            <a:pPr>
              <a:defRPr/>
            </a:pPr>
            <a:endParaRPr lang="en-US"/>
          </a:p>
        </p:txBody>
      </p:sp>
      <p:sp>
        <p:nvSpPr>
          <p:cNvPr id="27" name="Slide Number Placeholder 26"/>
          <p:cNvSpPr>
            <a:spLocks noGrp="1"/>
          </p:cNvSpPr>
          <p:nvPr>
            <p:ph type="sldNum" sz="quarter" idx="12"/>
          </p:nvPr>
        </p:nvSpPr>
        <p:spPr/>
        <p:txBody>
          <a:bodyPr/>
          <a:lstStyle/>
          <a:p>
            <a:pPr>
              <a:defRPr/>
            </a:pPr>
            <a:fld id="{5F9BCC31-EFD6-4A41-963C-D6411FC02D54}"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13D6BC1-B964-4F64-B6C5-A8447DF422DA}"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CBD64B4-DBDB-4831-ADF8-8B0D34104F58}"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B64D61C-FF72-43D3-B43E-94BFD18624E5}"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95C995D-DA27-4E67-A25A-04B0C1CDCEAB}"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08B5470-C037-4CB1-A70B-3F93E116B083}"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B7B5747E-066D-4E4D-94C1-0E0A561510BF}"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45F1B02-4F1C-423A-A006-D0EBCC40AC91}"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030D1EE3-6D9D-4D3E-8F75-6C541E8336F2}"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B9B3797-02D9-4726-A5F6-7FBB465C2374}"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8077200" y="6356350"/>
            <a:ext cx="609600" cy="365125"/>
          </a:xfrm>
        </p:spPr>
        <p:txBody>
          <a:bodyPr/>
          <a:lstStyle/>
          <a:p>
            <a:pPr>
              <a:defRPr/>
            </a:pPr>
            <a:fld id="{2CA4FE58-402D-466D-A821-FAC908DFEAF6}" type="slidenum">
              <a:rPr lang="en-US" smtClean="0"/>
              <a:pPr>
                <a:defRPr/>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26840091-4135-4FEA-83F7-3B230554C23B}" type="slidenum">
              <a:rPr lang="en-US" smtClean="0"/>
              <a:pPr>
                <a:defRPr/>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3.xml"/><Relationship Id="rId6" Type="http://schemas.openxmlformats.org/officeDocument/2006/relationships/hyperlink" Target="http://law.mc.edu/faculty-staff/faculty/will/" TargetMode="External"/><Relationship Id="rId5" Type="http://schemas.openxmlformats.org/officeDocument/2006/relationships/hyperlink" Target="http://ssrn.com/author=1298344" TargetMode="External"/><Relationship Id="rId4" Type="http://schemas.openxmlformats.org/officeDocument/2006/relationships/hyperlink" Target="mailto:will@mc.edu"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09600"/>
            <a:ext cx="7924800" cy="2286000"/>
          </a:xfrm>
        </p:spPr>
        <p:txBody>
          <a:bodyPr>
            <a:normAutofit/>
          </a:bodyPr>
          <a:lstStyle/>
          <a:p>
            <a:pPr algn="ctr"/>
            <a:r>
              <a:rPr lang="en-US" sz="4400" dirty="0"/>
              <a:t>What is Fundamental about the Right to Procreate</a:t>
            </a:r>
            <a:br>
              <a:rPr lang="en-US" sz="4400" dirty="0"/>
            </a:br>
            <a:r>
              <a:rPr lang="en-US" sz="4400" dirty="0"/>
              <a:t>(and why it matters)</a:t>
            </a:r>
          </a:p>
        </p:txBody>
      </p:sp>
      <p:sp>
        <p:nvSpPr>
          <p:cNvPr id="3" name="Subtitle 2"/>
          <p:cNvSpPr>
            <a:spLocks noGrp="1"/>
          </p:cNvSpPr>
          <p:nvPr>
            <p:ph type="subTitle" idx="1"/>
          </p:nvPr>
        </p:nvSpPr>
        <p:spPr>
          <a:xfrm>
            <a:off x="533400" y="2895600"/>
            <a:ext cx="7924800" cy="3429000"/>
          </a:xfrm>
        </p:spPr>
        <p:txBody>
          <a:bodyPr>
            <a:normAutofit fontScale="92500" lnSpcReduction="10000"/>
          </a:bodyPr>
          <a:lstStyle/>
          <a:p>
            <a:pPr algn="ctr"/>
            <a:endParaRPr lang="en-US" sz="3000" dirty="0"/>
          </a:p>
          <a:p>
            <a:pPr algn="ctr"/>
            <a:r>
              <a:rPr lang="en-US" sz="3000" dirty="0"/>
              <a:t>ASLME Health Law Professors Conference</a:t>
            </a:r>
          </a:p>
          <a:p>
            <a:pPr algn="ctr"/>
            <a:r>
              <a:rPr lang="en-US" sz="3000" dirty="0"/>
              <a:t>June 5, 2025</a:t>
            </a:r>
          </a:p>
          <a:p>
            <a:pPr algn="ctr"/>
            <a:endParaRPr lang="en-US" dirty="0"/>
          </a:p>
          <a:p>
            <a:pPr algn="ctr"/>
            <a:r>
              <a:rPr lang="en-US" sz="1900" dirty="0"/>
              <a:t>Jonathan F. Will</a:t>
            </a:r>
          </a:p>
          <a:p>
            <a:pPr algn="ctr"/>
            <a:r>
              <a:rPr lang="en-US" sz="1700" dirty="0"/>
              <a:t>J. Will Young Professor of Law</a:t>
            </a:r>
          </a:p>
          <a:p>
            <a:pPr algn="ctr"/>
            <a:r>
              <a:rPr lang="en-US" sz="1700" dirty="0"/>
              <a:t>Director, Bioethics &amp; Health Law Center</a:t>
            </a:r>
          </a:p>
          <a:p>
            <a:pPr algn="ctr"/>
            <a:r>
              <a:rPr lang="en-US" sz="1700" dirty="0"/>
              <a:t>Mississippi College School Law</a:t>
            </a:r>
          </a:p>
          <a:p>
            <a:pPr algn="ctr"/>
            <a:r>
              <a:rPr lang="en-US" sz="1700" dirty="0"/>
              <a:t>Affiliate Faculty – UMMC Center for Bioethics and Medical Humanities</a:t>
            </a:r>
          </a:p>
          <a:p>
            <a:pPr algn="ctr"/>
            <a:r>
              <a:rPr lang="en-US" sz="1500" dirty="0"/>
              <a:t>© 2025 Jonathan F. Will</a:t>
            </a:r>
          </a:p>
          <a:p>
            <a:pPr algn="ctr"/>
            <a:endParaRPr lang="en-US" dirty="0"/>
          </a:p>
          <a:p>
            <a:pPr algn="ctr"/>
            <a:endParaRPr lang="en-US" dirty="0"/>
          </a:p>
          <a:p>
            <a:pPr algn="ctr"/>
            <a:endParaRPr lang="en-US" dirty="0"/>
          </a:p>
        </p:txBody>
      </p:sp>
    </p:spTree>
    <p:custDataLst>
      <p:tags r:id="rId1"/>
    </p:custDataLst>
    <p:extLst>
      <p:ext uri="{BB962C8B-B14F-4D97-AF65-F5344CB8AC3E}">
        <p14:creationId xmlns:p14="http://schemas.microsoft.com/office/powerpoint/2010/main" val="2213219633"/>
      </p:ext>
    </p:extLst>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1A6607-B359-DB37-076F-A622B48E08B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35BA8B-E89F-DFAA-35E9-64D7CBB4B5BE}"/>
              </a:ext>
            </a:extLst>
          </p:cNvPr>
          <p:cNvSpPr>
            <a:spLocks noGrp="1"/>
          </p:cNvSpPr>
          <p:nvPr>
            <p:ph type="title"/>
          </p:nvPr>
        </p:nvSpPr>
        <p:spPr/>
        <p:txBody>
          <a:bodyPr/>
          <a:lstStyle/>
          <a:p>
            <a:r>
              <a:rPr lang="en-US" dirty="0"/>
              <a:t>What Dobbs Did Not Do</a:t>
            </a:r>
          </a:p>
        </p:txBody>
      </p:sp>
      <p:sp>
        <p:nvSpPr>
          <p:cNvPr id="3" name="Content Placeholder 2">
            <a:extLst>
              <a:ext uri="{FF2B5EF4-FFF2-40B4-BE49-F238E27FC236}">
                <a16:creationId xmlns:a16="http://schemas.microsoft.com/office/drawing/2014/main" id="{46BA3CDF-BACE-5583-200F-C554B9E3F49B}"/>
              </a:ext>
            </a:extLst>
          </p:cNvPr>
          <p:cNvSpPr>
            <a:spLocks noGrp="1"/>
          </p:cNvSpPr>
          <p:nvPr>
            <p:ph idx="1"/>
          </p:nvPr>
        </p:nvSpPr>
        <p:spPr/>
        <p:txBody>
          <a:bodyPr/>
          <a:lstStyle/>
          <a:p>
            <a:r>
              <a:rPr lang="en-US" dirty="0"/>
              <a:t>(a) Eliminate other currently recognized substantive due process rights; </a:t>
            </a:r>
          </a:p>
          <a:p>
            <a:endParaRPr lang="en-US" dirty="0"/>
          </a:p>
        </p:txBody>
      </p:sp>
    </p:spTree>
    <p:extLst>
      <p:ext uri="{BB962C8B-B14F-4D97-AF65-F5344CB8AC3E}">
        <p14:creationId xmlns:p14="http://schemas.microsoft.com/office/powerpoint/2010/main" val="263058216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500">
        <p15:prstTrans prst="fracture"/>
      </p:transition>
    </mc:Choice>
    <mc:Fallback>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042E3D-3904-BBA6-760B-FE49D5BA34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3A1DCFB-3969-9677-BD0D-90355BC91F1F}"/>
              </a:ext>
            </a:extLst>
          </p:cNvPr>
          <p:cNvSpPr>
            <a:spLocks noGrp="1"/>
          </p:cNvSpPr>
          <p:nvPr>
            <p:ph type="title"/>
          </p:nvPr>
        </p:nvSpPr>
        <p:spPr/>
        <p:txBody>
          <a:bodyPr/>
          <a:lstStyle/>
          <a:p>
            <a:r>
              <a:rPr lang="en-US" dirty="0"/>
              <a:t>What Dobbs Did Not Do</a:t>
            </a:r>
          </a:p>
        </p:txBody>
      </p:sp>
      <p:sp>
        <p:nvSpPr>
          <p:cNvPr id="3" name="Content Placeholder 2">
            <a:extLst>
              <a:ext uri="{FF2B5EF4-FFF2-40B4-BE49-F238E27FC236}">
                <a16:creationId xmlns:a16="http://schemas.microsoft.com/office/drawing/2014/main" id="{D953CDC2-ED8F-1EE0-9CC7-A45566D89A32}"/>
              </a:ext>
            </a:extLst>
          </p:cNvPr>
          <p:cNvSpPr>
            <a:spLocks noGrp="1"/>
          </p:cNvSpPr>
          <p:nvPr>
            <p:ph idx="1"/>
          </p:nvPr>
        </p:nvSpPr>
        <p:spPr/>
        <p:txBody>
          <a:bodyPr/>
          <a:lstStyle/>
          <a:p>
            <a:r>
              <a:rPr lang="en-US" dirty="0"/>
              <a:t>(a) Eliminate other currently recognized substantive due process rights; </a:t>
            </a:r>
          </a:p>
          <a:p>
            <a:r>
              <a:rPr lang="en-US" dirty="0"/>
              <a:t>(b) bestow personhood status on the preborn;</a:t>
            </a:r>
          </a:p>
          <a:p>
            <a:endParaRPr lang="en-US" dirty="0"/>
          </a:p>
        </p:txBody>
      </p:sp>
    </p:spTree>
    <p:extLst>
      <p:ext uri="{BB962C8B-B14F-4D97-AF65-F5344CB8AC3E}">
        <p14:creationId xmlns:p14="http://schemas.microsoft.com/office/powerpoint/2010/main" val="1992896610"/>
      </p:ext>
    </p:extLst>
  </p:cSld>
  <p:clrMapOvr>
    <a:masterClrMapping/>
  </p:clrMapOvr>
  <p:transition spd="slow">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9599D3-6917-C806-316F-C955A7998A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9D9551-1F68-BC17-4CEC-2A0DC54A7A96}"/>
              </a:ext>
            </a:extLst>
          </p:cNvPr>
          <p:cNvSpPr>
            <a:spLocks noGrp="1"/>
          </p:cNvSpPr>
          <p:nvPr>
            <p:ph type="title"/>
          </p:nvPr>
        </p:nvSpPr>
        <p:spPr/>
        <p:txBody>
          <a:bodyPr/>
          <a:lstStyle/>
          <a:p>
            <a:r>
              <a:rPr lang="en-US" dirty="0"/>
              <a:t>What Dobbs Did Not Do</a:t>
            </a:r>
          </a:p>
        </p:txBody>
      </p:sp>
      <p:sp>
        <p:nvSpPr>
          <p:cNvPr id="3" name="Content Placeholder 2">
            <a:extLst>
              <a:ext uri="{FF2B5EF4-FFF2-40B4-BE49-F238E27FC236}">
                <a16:creationId xmlns:a16="http://schemas.microsoft.com/office/drawing/2014/main" id="{B00B1FDE-0FD2-4336-5B06-ED1439666C14}"/>
              </a:ext>
            </a:extLst>
          </p:cNvPr>
          <p:cNvSpPr>
            <a:spLocks noGrp="1"/>
          </p:cNvSpPr>
          <p:nvPr>
            <p:ph idx="1"/>
          </p:nvPr>
        </p:nvSpPr>
        <p:spPr/>
        <p:txBody>
          <a:bodyPr/>
          <a:lstStyle/>
          <a:p>
            <a:r>
              <a:rPr lang="en-US" dirty="0"/>
              <a:t>(a) Eliminate other currently recognized substantive due process rights; </a:t>
            </a:r>
          </a:p>
          <a:p>
            <a:r>
              <a:rPr lang="en-US" dirty="0"/>
              <a:t>(b) bestow personhood status on the preborn;</a:t>
            </a:r>
          </a:p>
          <a:p>
            <a:r>
              <a:rPr lang="en-US" dirty="0"/>
              <a:t>(c) designate the strength of the state interest in protecting the preborn as compelling</a:t>
            </a:r>
          </a:p>
        </p:txBody>
      </p:sp>
    </p:spTree>
    <p:extLst>
      <p:ext uri="{BB962C8B-B14F-4D97-AF65-F5344CB8AC3E}">
        <p14:creationId xmlns:p14="http://schemas.microsoft.com/office/powerpoint/2010/main" val="1517232130"/>
      </p:ext>
    </p:extLst>
  </p:cSld>
  <p:clrMapOvr>
    <a:masterClrMapping/>
  </p:clrMapOvr>
  <p:transition spd="slow">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09600"/>
            <a:ext cx="7924800" cy="2286000"/>
          </a:xfrm>
        </p:spPr>
        <p:txBody>
          <a:bodyPr>
            <a:normAutofit/>
          </a:bodyPr>
          <a:lstStyle/>
          <a:p>
            <a:pPr algn="ctr"/>
            <a:r>
              <a:rPr lang="en-US" sz="4400" dirty="0"/>
              <a:t>What is Fundamental about the Right to Procreate</a:t>
            </a:r>
            <a:br>
              <a:rPr lang="en-US" sz="4400" dirty="0"/>
            </a:br>
            <a:r>
              <a:rPr lang="en-US" sz="4400" dirty="0"/>
              <a:t>(and why it matters)</a:t>
            </a:r>
          </a:p>
        </p:txBody>
      </p:sp>
      <p:sp>
        <p:nvSpPr>
          <p:cNvPr id="3" name="Subtitle 2"/>
          <p:cNvSpPr>
            <a:spLocks noGrp="1"/>
          </p:cNvSpPr>
          <p:nvPr>
            <p:ph type="subTitle" idx="1"/>
          </p:nvPr>
        </p:nvSpPr>
        <p:spPr>
          <a:xfrm>
            <a:off x="533400" y="2895600"/>
            <a:ext cx="7924800" cy="3429000"/>
          </a:xfrm>
        </p:spPr>
        <p:txBody>
          <a:bodyPr>
            <a:normAutofit/>
          </a:bodyPr>
          <a:lstStyle/>
          <a:p>
            <a:pPr algn="ctr"/>
            <a:endParaRPr lang="en-US" sz="3000" dirty="0"/>
          </a:p>
          <a:p>
            <a:pPr algn="ctr"/>
            <a:endParaRPr lang="en-US" dirty="0"/>
          </a:p>
          <a:p>
            <a:pPr algn="ctr"/>
            <a:endParaRPr lang="en-US" dirty="0"/>
          </a:p>
          <a:p>
            <a:pPr algn="ctr"/>
            <a:endParaRPr lang="en-US" dirty="0"/>
          </a:p>
        </p:txBody>
      </p:sp>
    </p:spTree>
    <p:custDataLst>
      <p:tags r:id="rId1"/>
    </p:custDataLst>
    <p:extLst>
      <p:ext uri="{BB962C8B-B14F-4D97-AF65-F5344CB8AC3E}">
        <p14:creationId xmlns:p14="http://schemas.microsoft.com/office/powerpoint/2010/main" val="474310584"/>
      </p:ext>
    </p:extLst>
  </p:cSld>
  <p:clrMapOvr>
    <a:masterClrMapping/>
  </p:clrMapOvr>
  <mc:AlternateContent xmlns:mc="http://schemas.openxmlformats.org/markup-compatibility/2006">
    <mc:Choice xmlns:p14="http://schemas.microsoft.com/office/powerpoint/2010/main" Requires="p14">
      <p:transition spd="slow" p14:dur="1250">
        <p14:flip dir="r"/>
      </p:transition>
    </mc:Choice>
    <mc:Fallback>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839A4-2B69-8194-0179-DF66301CE232}"/>
              </a:ext>
            </a:extLst>
          </p:cNvPr>
          <p:cNvSpPr>
            <a:spLocks noGrp="1"/>
          </p:cNvSpPr>
          <p:nvPr>
            <p:ph type="title"/>
          </p:nvPr>
        </p:nvSpPr>
        <p:spPr/>
        <p:txBody>
          <a:bodyPr/>
          <a:lstStyle/>
          <a:p>
            <a:r>
              <a:rPr lang="en-US" dirty="0"/>
              <a:t>Right “to” Procreate</a:t>
            </a:r>
          </a:p>
        </p:txBody>
      </p:sp>
      <p:sp>
        <p:nvSpPr>
          <p:cNvPr id="3" name="Content Placeholder 2">
            <a:extLst>
              <a:ext uri="{FF2B5EF4-FFF2-40B4-BE49-F238E27FC236}">
                <a16:creationId xmlns:a16="http://schemas.microsoft.com/office/drawing/2014/main" id="{A6B6DD5B-3C7D-D299-2F55-E924C4DF7EE4}"/>
              </a:ext>
            </a:extLst>
          </p:cNvPr>
          <p:cNvSpPr>
            <a:spLocks noGrp="1"/>
          </p:cNvSpPr>
          <p:nvPr>
            <p:ph idx="1"/>
          </p:nvPr>
        </p:nvSpPr>
        <p:spPr/>
        <p:txBody>
          <a:bodyPr/>
          <a:lstStyle/>
          <a:p>
            <a:r>
              <a:rPr lang="en-US" dirty="0"/>
              <a:t>Skinner v. Oklahoma (1942)</a:t>
            </a:r>
          </a:p>
          <a:p>
            <a:r>
              <a:rPr lang="en-US" dirty="0"/>
              <a:t>Griswold v. Connecticut (1965)</a:t>
            </a:r>
          </a:p>
          <a:p>
            <a:r>
              <a:rPr lang="en-US" dirty="0"/>
              <a:t>Cleveland Board of Education v. LaFleur (1974)</a:t>
            </a:r>
          </a:p>
          <a:p>
            <a:r>
              <a:rPr lang="en-US" dirty="0"/>
              <a:t>Carey v. Population Services Int’l (1977)</a:t>
            </a:r>
          </a:p>
          <a:p>
            <a:r>
              <a:rPr lang="en-US" dirty="0"/>
              <a:t>Washington v. Glucksberg (1997)</a:t>
            </a:r>
          </a:p>
          <a:p>
            <a:endParaRPr lang="en-US" dirty="0"/>
          </a:p>
        </p:txBody>
      </p:sp>
    </p:spTree>
    <p:extLst>
      <p:ext uri="{BB962C8B-B14F-4D97-AF65-F5344CB8AC3E}">
        <p14:creationId xmlns:p14="http://schemas.microsoft.com/office/powerpoint/2010/main" val="2564139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80">
                                          <p:stCondLst>
                                            <p:cond delay="0"/>
                                          </p:stCondLst>
                                        </p:cTn>
                                        <p:tgtEl>
                                          <p:spTgt spid="3">
                                            <p:txEl>
                                              <p:pRg st="0" end="0"/>
                                            </p:txEl>
                                          </p:spTgt>
                                        </p:tgtEl>
                                      </p:cBhvr>
                                    </p:animEffect>
                                    <p:anim calcmode="lin" valueType="num">
                                      <p:cBhvr>
                                        <p:cTn id="8"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0" end="0"/>
                                            </p:txEl>
                                          </p:spTgt>
                                        </p:tgtEl>
                                      </p:cBhvr>
                                      <p:to x="100000" y="60000"/>
                                    </p:animScale>
                                    <p:animScale>
                                      <p:cBhvr>
                                        <p:cTn id="14" dur="166" decel="50000">
                                          <p:stCondLst>
                                            <p:cond delay="676"/>
                                          </p:stCondLst>
                                        </p:cTn>
                                        <p:tgtEl>
                                          <p:spTgt spid="3">
                                            <p:txEl>
                                              <p:pRg st="0" end="0"/>
                                            </p:txEl>
                                          </p:spTgt>
                                        </p:tgtEl>
                                      </p:cBhvr>
                                      <p:to x="100000" y="100000"/>
                                    </p:animScale>
                                    <p:animScale>
                                      <p:cBhvr>
                                        <p:cTn id="15" dur="26">
                                          <p:stCondLst>
                                            <p:cond delay="1312"/>
                                          </p:stCondLst>
                                        </p:cTn>
                                        <p:tgtEl>
                                          <p:spTgt spid="3">
                                            <p:txEl>
                                              <p:pRg st="0" end="0"/>
                                            </p:txEl>
                                          </p:spTgt>
                                        </p:tgtEl>
                                      </p:cBhvr>
                                      <p:to x="100000" y="80000"/>
                                    </p:animScale>
                                    <p:animScale>
                                      <p:cBhvr>
                                        <p:cTn id="16" dur="166" decel="50000">
                                          <p:stCondLst>
                                            <p:cond delay="1338"/>
                                          </p:stCondLst>
                                        </p:cTn>
                                        <p:tgtEl>
                                          <p:spTgt spid="3">
                                            <p:txEl>
                                              <p:pRg st="0" end="0"/>
                                            </p:txEl>
                                          </p:spTgt>
                                        </p:tgtEl>
                                      </p:cBhvr>
                                      <p:to x="100000" y="100000"/>
                                    </p:animScale>
                                    <p:animScale>
                                      <p:cBhvr>
                                        <p:cTn id="17" dur="26">
                                          <p:stCondLst>
                                            <p:cond delay="1642"/>
                                          </p:stCondLst>
                                        </p:cTn>
                                        <p:tgtEl>
                                          <p:spTgt spid="3">
                                            <p:txEl>
                                              <p:pRg st="0" end="0"/>
                                            </p:txEl>
                                          </p:spTgt>
                                        </p:tgtEl>
                                      </p:cBhvr>
                                      <p:to x="100000" y="90000"/>
                                    </p:animScale>
                                    <p:animScale>
                                      <p:cBhvr>
                                        <p:cTn id="18" dur="166" decel="50000">
                                          <p:stCondLst>
                                            <p:cond delay="1668"/>
                                          </p:stCondLst>
                                        </p:cTn>
                                        <p:tgtEl>
                                          <p:spTgt spid="3">
                                            <p:txEl>
                                              <p:pRg st="0" end="0"/>
                                            </p:txEl>
                                          </p:spTgt>
                                        </p:tgtEl>
                                      </p:cBhvr>
                                      <p:to x="100000" y="100000"/>
                                    </p:animScale>
                                    <p:animScale>
                                      <p:cBhvr>
                                        <p:cTn id="19" dur="26">
                                          <p:stCondLst>
                                            <p:cond delay="1808"/>
                                          </p:stCondLst>
                                        </p:cTn>
                                        <p:tgtEl>
                                          <p:spTgt spid="3">
                                            <p:txEl>
                                              <p:pRg st="0" end="0"/>
                                            </p:txEl>
                                          </p:spTgt>
                                        </p:tgtEl>
                                      </p:cBhvr>
                                      <p:to x="100000" y="95000"/>
                                    </p:animScale>
                                    <p:animScale>
                                      <p:cBhvr>
                                        <p:cTn id="20" dur="166" decel="50000">
                                          <p:stCondLst>
                                            <p:cond delay="1834"/>
                                          </p:stCondLst>
                                        </p:cTn>
                                        <p:tgtEl>
                                          <p:spTgt spid="3">
                                            <p:txEl>
                                              <p:pRg st="0" end="0"/>
                                            </p:txEl>
                                          </p:spTgt>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animEffect transition="in" filter="wipe(down)">
                                      <p:cBhvr>
                                        <p:cTn id="23" dur="580">
                                          <p:stCondLst>
                                            <p:cond delay="0"/>
                                          </p:stCondLst>
                                        </p:cTn>
                                        <p:tgtEl>
                                          <p:spTgt spid="3">
                                            <p:txEl>
                                              <p:pRg st="1" end="1"/>
                                            </p:txEl>
                                          </p:spTgt>
                                        </p:tgtEl>
                                      </p:cBhvr>
                                    </p:animEffect>
                                    <p:anim calcmode="lin" valueType="num">
                                      <p:cBhvr>
                                        <p:cTn id="2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1" end="1"/>
                                            </p:txEl>
                                          </p:spTgt>
                                        </p:tgtEl>
                                      </p:cBhvr>
                                      <p:to x="100000" y="60000"/>
                                    </p:animScale>
                                    <p:animScale>
                                      <p:cBhvr>
                                        <p:cTn id="30" dur="166" decel="50000">
                                          <p:stCondLst>
                                            <p:cond delay="676"/>
                                          </p:stCondLst>
                                        </p:cTn>
                                        <p:tgtEl>
                                          <p:spTgt spid="3">
                                            <p:txEl>
                                              <p:pRg st="1" end="1"/>
                                            </p:txEl>
                                          </p:spTgt>
                                        </p:tgtEl>
                                      </p:cBhvr>
                                      <p:to x="100000" y="100000"/>
                                    </p:animScale>
                                    <p:animScale>
                                      <p:cBhvr>
                                        <p:cTn id="31" dur="26">
                                          <p:stCondLst>
                                            <p:cond delay="1312"/>
                                          </p:stCondLst>
                                        </p:cTn>
                                        <p:tgtEl>
                                          <p:spTgt spid="3">
                                            <p:txEl>
                                              <p:pRg st="1" end="1"/>
                                            </p:txEl>
                                          </p:spTgt>
                                        </p:tgtEl>
                                      </p:cBhvr>
                                      <p:to x="100000" y="80000"/>
                                    </p:animScale>
                                    <p:animScale>
                                      <p:cBhvr>
                                        <p:cTn id="32" dur="166" decel="50000">
                                          <p:stCondLst>
                                            <p:cond delay="1338"/>
                                          </p:stCondLst>
                                        </p:cTn>
                                        <p:tgtEl>
                                          <p:spTgt spid="3">
                                            <p:txEl>
                                              <p:pRg st="1" end="1"/>
                                            </p:txEl>
                                          </p:spTgt>
                                        </p:tgtEl>
                                      </p:cBhvr>
                                      <p:to x="100000" y="100000"/>
                                    </p:animScale>
                                    <p:animScale>
                                      <p:cBhvr>
                                        <p:cTn id="33" dur="26">
                                          <p:stCondLst>
                                            <p:cond delay="1642"/>
                                          </p:stCondLst>
                                        </p:cTn>
                                        <p:tgtEl>
                                          <p:spTgt spid="3">
                                            <p:txEl>
                                              <p:pRg st="1" end="1"/>
                                            </p:txEl>
                                          </p:spTgt>
                                        </p:tgtEl>
                                      </p:cBhvr>
                                      <p:to x="100000" y="90000"/>
                                    </p:animScale>
                                    <p:animScale>
                                      <p:cBhvr>
                                        <p:cTn id="34" dur="166" decel="50000">
                                          <p:stCondLst>
                                            <p:cond delay="1668"/>
                                          </p:stCondLst>
                                        </p:cTn>
                                        <p:tgtEl>
                                          <p:spTgt spid="3">
                                            <p:txEl>
                                              <p:pRg st="1" end="1"/>
                                            </p:txEl>
                                          </p:spTgt>
                                        </p:tgtEl>
                                      </p:cBhvr>
                                      <p:to x="100000" y="100000"/>
                                    </p:animScale>
                                    <p:animScale>
                                      <p:cBhvr>
                                        <p:cTn id="35" dur="26">
                                          <p:stCondLst>
                                            <p:cond delay="1808"/>
                                          </p:stCondLst>
                                        </p:cTn>
                                        <p:tgtEl>
                                          <p:spTgt spid="3">
                                            <p:txEl>
                                              <p:pRg st="1" end="1"/>
                                            </p:txEl>
                                          </p:spTgt>
                                        </p:tgtEl>
                                      </p:cBhvr>
                                      <p:to x="100000" y="95000"/>
                                    </p:animScale>
                                    <p:animScale>
                                      <p:cBhvr>
                                        <p:cTn id="36" dur="166" decel="50000">
                                          <p:stCondLst>
                                            <p:cond delay="1834"/>
                                          </p:stCondLst>
                                        </p:cTn>
                                        <p:tgtEl>
                                          <p:spTgt spid="3">
                                            <p:txEl>
                                              <p:pRg st="1" end="1"/>
                                            </p:txEl>
                                          </p:spTgt>
                                        </p:tgtEl>
                                      </p:cBhvr>
                                      <p:to x="100000" y="100000"/>
                                    </p:animScale>
                                  </p:childTnLst>
                                </p:cTn>
                              </p:par>
                              <p:par>
                                <p:cTn id="37" presetID="26" presetClass="entr" presetSubtype="0" fill="hold" grpId="0" nodeType="withEffect">
                                  <p:stCondLst>
                                    <p:cond delay="0"/>
                                  </p:stCondLst>
                                  <p:childTnLst>
                                    <p:set>
                                      <p:cBhvr>
                                        <p:cTn id="38" dur="1" fill="hold">
                                          <p:stCondLst>
                                            <p:cond delay="0"/>
                                          </p:stCondLst>
                                        </p:cTn>
                                        <p:tgtEl>
                                          <p:spTgt spid="3">
                                            <p:txEl>
                                              <p:pRg st="2" end="2"/>
                                            </p:txEl>
                                          </p:spTgt>
                                        </p:tgtEl>
                                        <p:attrNameLst>
                                          <p:attrName>style.visibility</p:attrName>
                                        </p:attrNameLst>
                                      </p:cBhvr>
                                      <p:to>
                                        <p:strVal val="visible"/>
                                      </p:to>
                                    </p:set>
                                    <p:animEffect transition="in" filter="wipe(down)">
                                      <p:cBhvr>
                                        <p:cTn id="39" dur="580">
                                          <p:stCondLst>
                                            <p:cond delay="0"/>
                                          </p:stCondLst>
                                        </p:cTn>
                                        <p:tgtEl>
                                          <p:spTgt spid="3">
                                            <p:txEl>
                                              <p:pRg st="2" end="2"/>
                                            </p:txEl>
                                          </p:spTgt>
                                        </p:tgtEl>
                                      </p:cBhvr>
                                    </p:animEffect>
                                    <p:anim calcmode="lin" valueType="num">
                                      <p:cBhvr>
                                        <p:cTn id="40"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45" dur="26">
                                          <p:stCondLst>
                                            <p:cond delay="650"/>
                                          </p:stCondLst>
                                        </p:cTn>
                                        <p:tgtEl>
                                          <p:spTgt spid="3">
                                            <p:txEl>
                                              <p:pRg st="2" end="2"/>
                                            </p:txEl>
                                          </p:spTgt>
                                        </p:tgtEl>
                                      </p:cBhvr>
                                      <p:to x="100000" y="60000"/>
                                    </p:animScale>
                                    <p:animScale>
                                      <p:cBhvr>
                                        <p:cTn id="46" dur="166" decel="50000">
                                          <p:stCondLst>
                                            <p:cond delay="676"/>
                                          </p:stCondLst>
                                        </p:cTn>
                                        <p:tgtEl>
                                          <p:spTgt spid="3">
                                            <p:txEl>
                                              <p:pRg st="2" end="2"/>
                                            </p:txEl>
                                          </p:spTgt>
                                        </p:tgtEl>
                                      </p:cBhvr>
                                      <p:to x="100000" y="100000"/>
                                    </p:animScale>
                                    <p:animScale>
                                      <p:cBhvr>
                                        <p:cTn id="47" dur="26">
                                          <p:stCondLst>
                                            <p:cond delay="1312"/>
                                          </p:stCondLst>
                                        </p:cTn>
                                        <p:tgtEl>
                                          <p:spTgt spid="3">
                                            <p:txEl>
                                              <p:pRg st="2" end="2"/>
                                            </p:txEl>
                                          </p:spTgt>
                                        </p:tgtEl>
                                      </p:cBhvr>
                                      <p:to x="100000" y="80000"/>
                                    </p:animScale>
                                    <p:animScale>
                                      <p:cBhvr>
                                        <p:cTn id="48" dur="166" decel="50000">
                                          <p:stCondLst>
                                            <p:cond delay="1338"/>
                                          </p:stCondLst>
                                        </p:cTn>
                                        <p:tgtEl>
                                          <p:spTgt spid="3">
                                            <p:txEl>
                                              <p:pRg st="2" end="2"/>
                                            </p:txEl>
                                          </p:spTgt>
                                        </p:tgtEl>
                                      </p:cBhvr>
                                      <p:to x="100000" y="100000"/>
                                    </p:animScale>
                                    <p:animScale>
                                      <p:cBhvr>
                                        <p:cTn id="49" dur="26">
                                          <p:stCondLst>
                                            <p:cond delay="1642"/>
                                          </p:stCondLst>
                                        </p:cTn>
                                        <p:tgtEl>
                                          <p:spTgt spid="3">
                                            <p:txEl>
                                              <p:pRg st="2" end="2"/>
                                            </p:txEl>
                                          </p:spTgt>
                                        </p:tgtEl>
                                      </p:cBhvr>
                                      <p:to x="100000" y="90000"/>
                                    </p:animScale>
                                    <p:animScale>
                                      <p:cBhvr>
                                        <p:cTn id="50" dur="166" decel="50000">
                                          <p:stCondLst>
                                            <p:cond delay="1668"/>
                                          </p:stCondLst>
                                        </p:cTn>
                                        <p:tgtEl>
                                          <p:spTgt spid="3">
                                            <p:txEl>
                                              <p:pRg st="2" end="2"/>
                                            </p:txEl>
                                          </p:spTgt>
                                        </p:tgtEl>
                                      </p:cBhvr>
                                      <p:to x="100000" y="100000"/>
                                    </p:animScale>
                                    <p:animScale>
                                      <p:cBhvr>
                                        <p:cTn id="51" dur="26">
                                          <p:stCondLst>
                                            <p:cond delay="1808"/>
                                          </p:stCondLst>
                                        </p:cTn>
                                        <p:tgtEl>
                                          <p:spTgt spid="3">
                                            <p:txEl>
                                              <p:pRg st="2" end="2"/>
                                            </p:txEl>
                                          </p:spTgt>
                                        </p:tgtEl>
                                      </p:cBhvr>
                                      <p:to x="100000" y="95000"/>
                                    </p:animScale>
                                    <p:animScale>
                                      <p:cBhvr>
                                        <p:cTn id="52" dur="166" decel="50000">
                                          <p:stCondLst>
                                            <p:cond delay="1834"/>
                                          </p:stCondLst>
                                        </p:cTn>
                                        <p:tgtEl>
                                          <p:spTgt spid="3">
                                            <p:txEl>
                                              <p:pRg st="2" end="2"/>
                                            </p:txEl>
                                          </p:spTgt>
                                        </p:tgtEl>
                                      </p:cBhvr>
                                      <p:to x="100000" y="100000"/>
                                    </p:animScale>
                                  </p:childTnLst>
                                </p:cTn>
                              </p:par>
                              <p:par>
                                <p:cTn id="53" presetID="26" presetClass="entr" presetSubtype="0" fill="hold" grpId="0" nodeType="withEffect">
                                  <p:stCondLst>
                                    <p:cond delay="0"/>
                                  </p:stCondLst>
                                  <p:childTnLst>
                                    <p:set>
                                      <p:cBhvr>
                                        <p:cTn id="54" dur="1" fill="hold">
                                          <p:stCondLst>
                                            <p:cond delay="0"/>
                                          </p:stCondLst>
                                        </p:cTn>
                                        <p:tgtEl>
                                          <p:spTgt spid="3">
                                            <p:txEl>
                                              <p:pRg st="3" end="3"/>
                                            </p:txEl>
                                          </p:spTgt>
                                        </p:tgtEl>
                                        <p:attrNameLst>
                                          <p:attrName>style.visibility</p:attrName>
                                        </p:attrNameLst>
                                      </p:cBhvr>
                                      <p:to>
                                        <p:strVal val="visible"/>
                                      </p:to>
                                    </p:set>
                                    <p:animEffect transition="in" filter="wipe(down)">
                                      <p:cBhvr>
                                        <p:cTn id="55" dur="580">
                                          <p:stCondLst>
                                            <p:cond delay="0"/>
                                          </p:stCondLst>
                                        </p:cTn>
                                        <p:tgtEl>
                                          <p:spTgt spid="3">
                                            <p:txEl>
                                              <p:pRg st="3" end="3"/>
                                            </p:txEl>
                                          </p:spTgt>
                                        </p:tgtEl>
                                      </p:cBhvr>
                                    </p:animEffect>
                                    <p:anim calcmode="lin" valueType="num">
                                      <p:cBhvr>
                                        <p:cTn id="56"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57"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58"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59"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0"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61" dur="26">
                                          <p:stCondLst>
                                            <p:cond delay="650"/>
                                          </p:stCondLst>
                                        </p:cTn>
                                        <p:tgtEl>
                                          <p:spTgt spid="3">
                                            <p:txEl>
                                              <p:pRg st="3" end="3"/>
                                            </p:txEl>
                                          </p:spTgt>
                                        </p:tgtEl>
                                      </p:cBhvr>
                                      <p:to x="100000" y="60000"/>
                                    </p:animScale>
                                    <p:animScale>
                                      <p:cBhvr>
                                        <p:cTn id="62" dur="166" decel="50000">
                                          <p:stCondLst>
                                            <p:cond delay="676"/>
                                          </p:stCondLst>
                                        </p:cTn>
                                        <p:tgtEl>
                                          <p:spTgt spid="3">
                                            <p:txEl>
                                              <p:pRg st="3" end="3"/>
                                            </p:txEl>
                                          </p:spTgt>
                                        </p:tgtEl>
                                      </p:cBhvr>
                                      <p:to x="100000" y="100000"/>
                                    </p:animScale>
                                    <p:animScale>
                                      <p:cBhvr>
                                        <p:cTn id="63" dur="26">
                                          <p:stCondLst>
                                            <p:cond delay="1312"/>
                                          </p:stCondLst>
                                        </p:cTn>
                                        <p:tgtEl>
                                          <p:spTgt spid="3">
                                            <p:txEl>
                                              <p:pRg st="3" end="3"/>
                                            </p:txEl>
                                          </p:spTgt>
                                        </p:tgtEl>
                                      </p:cBhvr>
                                      <p:to x="100000" y="80000"/>
                                    </p:animScale>
                                    <p:animScale>
                                      <p:cBhvr>
                                        <p:cTn id="64" dur="166" decel="50000">
                                          <p:stCondLst>
                                            <p:cond delay="1338"/>
                                          </p:stCondLst>
                                        </p:cTn>
                                        <p:tgtEl>
                                          <p:spTgt spid="3">
                                            <p:txEl>
                                              <p:pRg st="3" end="3"/>
                                            </p:txEl>
                                          </p:spTgt>
                                        </p:tgtEl>
                                      </p:cBhvr>
                                      <p:to x="100000" y="100000"/>
                                    </p:animScale>
                                    <p:animScale>
                                      <p:cBhvr>
                                        <p:cTn id="65" dur="26">
                                          <p:stCondLst>
                                            <p:cond delay="1642"/>
                                          </p:stCondLst>
                                        </p:cTn>
                                        <p:tgtEl>
                                          <p:spTgt spid="3">
                                            <p:txEl>
                                              <p:pRg st="3" end="3"/>
                                            </p:txEl>
                                          </p:spTgt>
                                        </p:tgtEl>
                                      </p:cBhvr>
                                      <p:to x="100000" y="90000"/>
                                    </p:animScale>
                                    <p:animScale>
                                      <p:cBhvr>
                                        <p:cTn id="66" dur="166" decel="50000">
                                          <p:stCondLst>
                                            <p:cond delay="1668"/>
                                          </p:stCondLst>
                                        </p:cTn>
                                        <p:tgtEl>
                                          <p:spTgt spid="3">
                                            <p:txEl>
                                              <p:pRg st="3" end="3"/>
                                            </p:txEl>
                                          </p:spTgt>
                                        </p:tgtEl>
                                      </p:cBhvr>
                                      <p:to x="100000" y="100000"/>
                                    </p:animScale>
                                    <p:animScale>
                                      <p:cBhvr>
                                        <p:cTn id="67" dur="26">
                                          <p:stCondLst>
                                            <p:cond delay="1808"/>
                                          </p:stCondLst>
                                        </p:cTn>
                                        <p:tgtEl>
                                          <p:spTgt spid="3">
                                            <p:txEl>
                                              <p:pRg st="3" end="3"/>
                                            </p:txEl>
                                          </p:spTgt>
                                        </p:tgtEl>
                                      </p:cBhvr>
                                      <p:to x="100000" y="95000"/>
                                    </p:animScale>
                                    <p:animScale>
                                      <p:cBhvr>
                                        <p:cTn id="68" dur="166" decel="50000">
                                          <p:stCondLst>
                                            <p:cond delay="1834"/>
                                          </p:stCondLst>
                                        </p:cTn>
                                        <p:tgtEl>
                                          <p:spTgt spid="3">
                                            <p:txEl>
                                              <p:pRg st="3" end="3"/>
                                            </p:txEl>
                                          </p:spTgt>
                                        </p:tgtEl>
                                      </p:cBhvr>
                                      <p:to x="100000" y="100000"/>
                                    </p:animScale>
                                  </p:childTnLst>
                                </p:cTn>
                              </p:par>
                              <p:par>
                                <p:cTn id="69" presetID="26" presetClass="entr" presetSubtype="0" fill="hold" grpId="0" nodeType="withEffect">
                                  <p:stCondLst>
                                    <p:cond delay="0"/>
                                  </p:stCondLst>
                                  <p:childTnLst>
                                    <p:set>
                                      <p:cBhvr>
                                        <p:cTn id="70" dur="1" fill="hold">
                                          <p:stCondLst>
                                            <p:cond delay="0"/>
                                          </p:stCondLst>
                                        </p:cTn>
                                        <p:tgtEl>
                                          <p:spTgt spid="3">
                                            <p:txEl>
                                              <p:pRg st="4" end="4"/>
                                            </p:txEl>
                                          </p:spTgt>
                                        </p:tgtEl>
                                        <p:attrNameLst>
                                          <p:attrName>style.visibility</p:attrName>
                                        </p:attrNameLst>
                                      </p:cBhvr>
                                      <p:to>
                                        <p:strVal val="visible"/>
                                      </p:to>
                                    </p:set>
                                    <p:animEffect transition="in" filter="wipe(down)">
                                      <p:cBhvr>
                                        <p:cTn id="71" dur="580">
                                          <p:stCondLst>
                                            <p:cond delay="0"/>
                                          </p:stCondLst>
                                        </p:cTn>
                                        <p:tgtEl>
                                          <p:spTgt spid="3">
                                            <p:txEl>
                                              <p:pRg st="4" end="4"/>
                                            </p:txEl>
                                          </p:spTgt>
                                        </p:tgtEl>
                                      </p:cBhvr>
                                    </p:animEffect>
                                    <p:anim calcmode="lin" valueType="num">
                                      <p:cBhvr>
                                        <p:cTn id="72"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73"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74"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75"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76"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77" dur="26">
                                          <p:stCondLst>
                                            <p:cond delay="650"/>
                                          </p:stCondLst>
                                        </p:cTn>
                                        <p:tgtEl>
                                          <p:spTgt spid="3">
                                            <p:txEl>
                                              <p:pRg st="4" end="4"/>
                                            </p:txEl>
                                          </p:spTgt>
                                        </p:tgtEl>
                                      </p:cBhvr>
                                      <p:to x="100000" y="60000"/>
                                    </p:animScale>
                                    <p:animScale>
                                      <p:cBhvr>
                                        <p:cTn id="78" dur="166" decel="50000">
                                          <p:stCondLst>
                                            <p:cond delay="676"/>
                                          </p:stCondLst>
                                        </p:cTn>
                                        <p:tgtEl>
                                          <p:spTgt spid="3">
                                            <p:txEl>
                                              <p:pRg st="4" end="4"/>
                                            </p:txEl>
                                          </p:spTgt>
                                        </p:tgtEl>
                                      </p:cBhvr>
                                      <p:to x="100000" y="100000"/>
                                    </p:animScale>
                                    <p:animScale>
                                      <p:cBhvr>
                                        <p:cTn id="79" dur="26">
                                          <p:stCondLst>
                                            <p:cond delay="1312"/>
                                          </p:stCondLst>
                                        </p:cTn>
                                        <p:tgtEl>
                                          <p:spTgt spid="3">
                                            <p:txEl>
                                              <p:pRg st="4" end="4"/>
                                            </p:txEl>
                                          </p:spTgt>
                                        </p:tgtEl>
                                      </p:cBhvr>
                                      <p:to x="100000" y="80000"/>
                                    </p:animScale>
                                    <p:animScale>
                                      <p:cBhvr>
                                        <p:cTn id="80" dur="166" decel="50000">
                                          <p:stCondLst>
                                            <p:cond delay="1338"/>
                                          </p:stCondLst>
                                        </p:cTn>
                                        <p:tgtEl>
                                          <p:spTgt spid="3">
                                            <p:txEl>
                                              <p:pRg st="4" end="4"/>
                                            </p:txEl>
                                          </p:spTgt>
                                        </p:tgtEl>
                                      </p:cBhvr>
                                      <p:to x="100000" y="100000"/>
                                    </p:animScale>
                                    <p:animScale>
                                      <p:cBhvr>
                                        <p:cTn id="81" dur="26">
                                          <p:stCondLst>
                                            <p:cond delay="1642"/>
                                          </p:stCondLst>
                                        </p:cTn>
                                        <p:tgtEl>
                                          <p:spTgt spid="3">
                                            <p:txEl>
                                              <p:pRg st="4" end="4"/>
                                            </p:txEl>
                                          </p:spTgt>
                                        </p:tgtEl>
                                      </p:cBhvr>
                                      <p:to x="100000" y="90000"/>
                                    </p:animScale>
                                    <p:animScale>
                                      <p:cBhvr>
                                        <p:cTn id="82" dur="166" decel="50000">
                                          <p:stCondLst>
                                            <p:cond delay="1668"/>
                                          </p:stCondLst>
                                        </p:cTn>
                                        <p:tgtEl>
                                          <p:spTgt spid="3">
                                            <p:txEl>
                                              <p:pRg st="4" end="4"/>
                                            </p:txEl>
                                          </p:spTgt>
                                        </p:tgtEl>
                                      </p:cBhvr>
                                      <p:to x="100000" y="100000"/>
                                    </p:animScale>
                                    <p:animScale>
                                      <p:cBhvr>
                                        <p:cTn id="83" dur="26">
                                          <p:stCondLst>
                                            <p:cond delay="1808"/>
                                          </p:stCondLst>
                                        </p:cTn>
                                        <p:tgtEl>
                                          <p:spTgt spid="3">
                                            <p:txEl>
                                              <p:pRg st="4" end="4"/>
                                            </p:txEl>
                                          </p:spTgt>
                                        </p:tgtEl>
                                      </p:cBhvr>
                                      <p:to x="100000" y="95000"/>
                                    </p:animScale>
                                    <p:animScale>
                                      <p:cBhvr>
                                        <p:cTn id="84" dur="166" decel="50000">
                                          <p:stCondLst>
                                            <p:cond delay="1834"/>
                                          </p:stCondLst>
                                        </p:cTn>
                                        <p:tgtEl>
                                          <p:spTgt spid="3">
                                            <p:txEl>
                                              <p:pRg st="4" end="4"/>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12F40-5EF4-5762-77A9-AE511BE4D2A4}"/>
              </a:ext>
            </a:extLst>
          </p:cNvPr>
          <p:cNvSpPr>
            <a:spLocks noGrp="1"/>
          </p:cNvSpPr>
          <p:nvPr>
            <p:ph type="title"/>
          </p:nvPr>
        </p:nvSpPr>
        <p:spPr/>
        <p:txBody>
          <a:bodyPr>
            <a:normAutofit fontScale="90000"/>
          </a:bodyPr>
          <a:lstStyle/>
          <a:p>
            <a:r>
              <a:rPr lang="en-US" dirty="0"/>
              <a:t>Washington v. Glucksberg – Fundamental Rights:</a:t>
            </a:r>
          </a:p>
        </p:txBody>
      </p:sp>
      <p:sp>
        <p:nvSpPr>
          <p:cNvPr id="3" name="Content Placeholder 2">
            <a:extLst>
              <a:ext uri="{FF2B5EF4-FFF2-40B4-BE49-F238E27FC236}">
                <a16:creationId xmlns:a16="http://schemas.microsoft.com/office/drawing/2014/main" id="{35FFF35E-25B0-2277-5094-9E4637268103}"/>
              </a:ext>
            </a:extLst>
          </p:cNvPr>
          <p:cNvSpPr>
            <a:spLocks noGrp="1"/>
          </p:cNvSpPr>
          <p:nvPr>
            <p:ph idx="1"/>
          </p:nvPr>
        </p:nvSpPr>
        <p:spPr/>
        <p:txBody>
          <a:bodyPr>
            <a:normAutofit/>
          </a:bodyPr>
          <a:lstStyle/>
          <a:p>
            <a:r>
              <a:rPr lang="en-US" sz="3200" dirty="0"/>
              <a:t>[those that are] “deeply rooted in this Nation’s history and tradition” and “implicit in the concept of ordered liberty,” such that “neither liberty nor justice would exist if they were sacrificed.”</a:t>
            </a:r>
          </a:p>
        </p:txBody>
      </p:sp>
    </p:spTree>
    <p:extLst>
      <p:ext uri="{BB962C8B-B14F-4D97-AF65-F5344CB8AC3E}">
        <p14:creationId xmlns:p14="http://schemas.microsoft.com/office/powerpoint/2010/main" val="14533936"/>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Problem of Indeterminacy (Levels of Generality)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26658784"/>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57429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Problem of Indeterminacy (Levels of Generality)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99471250"/>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850011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Problem of Indeterminacy (Levels of Generality)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57996056"/>
              </p:ext>
            </p:extLst>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62628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AA9E3-0DA8-D597-B9D4-650D57817EE1}"/>
              </a:ext>
            </a:extLst>
          </p:cNvPr>
          <p:cNvSpPr>
            <a:spLocks noGrp="1"/>
          </p:cNvSpPr>
          <p:nvPr>
            <p:ph type="title"/>
          </p:nvPr>
        </p:nvSpPr>
        <p:spPr>
          <a:xfrm>
            <a:off x="434662" y="-38100"/>
            <a:ext cx="8229600" cy="1143000"/>
          </a:xfrm>
        </p:spPr>
        <p:txBody>
          <a:bodyPr/>
          <a:lstStyle/>
          <a:p>
            <a:r>
              <a:rPr lang="en-US" dirty="0"/>
              <a:t>Alabama Constitution (2018)</a:t>
            </a:r>
          </a:p>
        </p:txBody>
      </p:sp>
      <p:sp>
        <p:nvSpPr>
          <p:cNvPr id="3" name="Content Placeholder 2">
            <a:extLst>
              <a:ext uri="{FF2B5EF4-FFF2-40B4-BE49-F238E27FC236}">
                <a16:creationId xmlns:a16="http://schemas.microsoft.com/office/drawing/2014/main" id="{413F909E-5A03-543D-5663-59BFB06277A1}"/>
              </a:ext>
            </a:extLst>
          </p:cNvPr>
          <p:cNvSpPr>
            <a:spLocks noGrp="1"/>
          </p:cNvSpPr>
          <p:nvPr>
            <p:ph idx="1"/>
          </p:nvPr>
        </p:nvSpPr>
        <p:spPr>
          <a:xfrm>
            <a:off x="457200" y="1371600"/>
            <a:ext cx="8229600" cy="4953000"/>
          </a:xfrm>
        </p:spPr>
        <p:txBody>
          <a:bodyPr>
            <a:normAutofit lnSpcReduction="10000"/>
          </a:bodyPr>
          <a:lstStyle/>
          <a:p>
            <a:pPr marL="0" indent="0">
              <a:buNone/>
            </a:pPr>
            <a:r>
              <a:rPr lang="en-US" dirty="0"/>
              <a:t>Art. I </a:t>
            </a:r>
            <a:r>
              <a:rPr lang="en-US"/>
              <a:t>§ 36.06  </a:t>
            </a:r>
            <a:endParaRPr lang="en-US" dirty="0"/>
          </a:p>
          <a:p>
            <a:r>
              <a:rPr lang="en-US" dirty="0"/>
              <a:t>(a) This state acknowledges, declares, and affirms that it is the public policy of this state to recognize and support the sanctity of unborn life and the rights of unborn children, including the right to life.</a:t>
            </a:r>
          </a:p>
          <a:p>
            <a:r>
              <a:rPr lang="en-US" dirty="0"/>
              <a:t>(b) This state further acknowledges, declares, and affirms that it is the public policy of this state to ensure the protection of the rights of the unborn child in all manners and measures lawful and appropriate.</a:t>
            </a:r>
          </a:p>
          <a:p>
            <a:r>
              <a:rPr lang="en-US" dirty="0"/>
              <a:t>(c) Nothing in this constitution secures or protects a right to abortion or requires the funding of an abortion.</a:t>
            </a:r>
          </a:p>
        </p:txBody>
      </p:sp>
    </p:spTree>
    <p:extLst>
      <p:ext uri="{BB962C8B-B14F-4D97-AF65-F5344CB8AC3E}">
        <p14:creationId xmlns:p14="http://schemas.microsoft.com/office/powerpoint/2010/main" val="2960601165"/>
      </p:ext>
    </p:extLst>
  </p:cSld>
  <p:clrMapOvr>
    <a:masterClrMapping/>
  </p:clrMapOvr>
  <mc:AlternateContent xmlns:mc="http://schemas.openxmlformats.org/markup-compatibility/2006" xmlns:p14="http://schemas.microsoft.com/office/powerpoint/2010/main">
    <mc:Choice Requires="p14">
      <p:transition spd="slow" p14:dur="1250">
        <p14:rippl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72D0C-FEB4-B7CB-AA95-2D78A1A40BFD}"/>
              </a:ext>
            </a:extLst>
          </p:cNvPr>
          <p:cNvSpPr>
            <a:spLocks noGrp="1"/>
          </p:cNvSpPr>
          <p:nvPr>
            <p:ph type="title"/>
          </p:nvPr>
        </p:nvSpPr>
        <p:spPr/>
        <p:txBody>
          <a:bodyPr/>
          <a:lstStyle/>
          <a:p>
            <a:endParaRPr lang="en-US"/>
          </a:p>
        </p:txBody>
      </p:sp>
      <p:pic>
        <p:nvPicPr>
          <p:cNvPr id="7" name="Content Placeholder 6">
            <a:extLst>
              <a:ext uri="{FF2B5EF4-FFF2-40B4-BE49-F238E27FC236}">
                <a16:creationId xmlns:a16="http://schemas.microsoft.com/office/drawing/2014/main" id="{F48C223D-B03E-B5CC-A62F-D44D681AD779}"/>
              </a:ext>
            </a:extLst>
          </p:cNvPr>
          <p:cNvPicPr>
            <a:picLocks noGrp="1" noChangeAspect="1"/>
          </p:cNvPicPr>
          <p:nvPr>
            <p:ph idx="1"/>
          </p:nvPr>
        </p:nvPicPr>
        <p:blipFill>
          <a:blip r:embed="rId2"/>
          <a:stretch>
            <a:fillRect/>
          </a:stretch>
        </p:blipFill>
        <p:spPr>
          <a:xfrm>
            <a:off x="1371600" y="762000"/>
            <a:ext cx="5894746" cy="5236292"/>
          </a:xfrm>
          <a:prstGeom prst="rect">
            <a:avLst/>
          </a:prstGeom>
        </p:spPr>
      </p:pic>
    </p:spTree>
    <p:extLst>
      <p:ext uri="{BB962C8B-B14F-4D97-AF65-F5344CB8AC3E}">
        <p14:creationId xmlns:p14="http://schemas.microsoft.com/office/powerpoint/2010/main" val="28536581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curtains"/>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Compelling State Interest?</a:t>
            </a:r>
          </a:p>
        </p:txBody>
      </p:sp>
      <p:pic>
        <p:nvPicPr>
          <p:cNvPr id="4" name="Content Placeholder 3"/>
          <p:cNvPicPr>
            <a:picLocks noGrp="1" noChangeAspect="1"/>
          </p:cNvPicPr>
          <p:nvPr>
            <p:ph idx="1"/>
          </p:nvPr>
        </p:nvPicPr>
        <p:blipFill>
          <a:blip r:embed="rId2"/>
          <a:stretch>
            <a:fillRect/>
          </a:stretch>
        </p:blipFill>
        <p:spPr>
          <a:xfrm>
            <a:off x="1676400" y="1981200"/>
            <a:ext cx="5334000" cy="3995352"/>
          </a:xfrm>
          <a:prstGeom prst="rect">
            <a:avLst/>
          </a:prstGeom>
        </p:spPr>
      </p:pic>
    </p:spTree>
    <p:extLst>
      <p:ext uri="{BB962C8B-B14F-4D97-AF65-F5344CB8AC3E}">
        <p14:creationId xmlns:p14="http://schemas.microsoft.com/office/powerpoint/2010/main" val="73346256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1500">
        <p15:prstTrans prst="wind"/>
      </p:transition>
    </mc:Choice>
    <mc:Fallback>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E31598-2AEE-E320-0116-3214A9A1E2A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AAEF015-838F-DAB6-3ADB-A85C8DF0A632}"/>
              </a:ext>
            </a:extLst>
          </p:cNvPr>
          <p:cNvSpPr>
            <a:spLocks noGrp="1"/>
          </p:cNvSpPr>
          <p:nvPr>
            <p:ph type="title"/>
          </p:nvPr>
        </p:nvSpPr>
        <p:spPr/>
        <p:txBody>
          <a:bodyPr/>
          <a:lstStyle/>
          <a:p>
            <a:r>
              <a:rPr lang="en-US" dirty="0"/>
              <a:t>Compelling State Interest?</a:t>
            </a:r>
          </a:p>
        </p:txBody>
      </p:sp>
      <p:sp>
        <p:nvSpPr>
          <p:cNvPr id="5" name="Content Placeholder 4">
            <a:extLst>
              <a:ext uri="{FF2B5EF4-FFF2-40B4-BE49-F238E27FC236}">
                <a16:creationId xmlns:a16="http://schemas.microsoft.com/office/drawing/2014/main" id="{BC7380B6-737C-E2E5-4547-3AE25828427A}"/>
              </a:ext>
            </a:extLst>
          </p:cNvPr>
          <p:cNvSpPr>
            <a:spLocks noGrp="1"/>
          </p:cNvSpPr>
          <p:nvPr>
            <p:ph idx="1"/>
          </p:nvPr>
        </p:nvSpPr>
        <p:spPr/>
        <p:txBody>
          <a:bodyPr>
            <a:normAutofit/>
          </a:bodyPr>
          <a:lstStyle/>
          <a:p>
            <a:pPr marL="0" indent="0">
              <a:buNone/>
            </a:pPr>
            <a:r>
              <a:rPr lang="en-US" sz="3200" dirty="0"/>
              <a:t>It is established in our strict scrutiny jurisprudence that a law cannot be regarded as protecting an interest ‘of the highest order’ . . . when it leaves appreciable damage to that supposedly vital interest unprohibited. </a:t>
            </a:r>
            <a:r>
              <a:rPr lang="en-US" sz="3200" i="1" dirty="0"/>
              <a:t>City of Hialeah (1993)</a:t>
            </a:r>
            <a:r>
              <a:rPr lang="en-US" sz="3200" dirty="0"/>
              <a:t> </a:t>
            </a:r>
          </a:p>
        </p:txBody>
      </p:sp>
    </p:spTree>
    <p:extLst>
      <p:ext uri="{BB962C8B-B14F-4D97-AF65-F5344CB8AC3E}">
        <p14:creationId xmlns:p14="http://schemas.microsoft.com/office/powerpoint/2010/main" val="303825581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8BE00A-4A32-9F67-E41C-B7CA3B1D6DAE}"/>
              </a:ext>
            </a:extLst>
          </p:cNvPr>
          <p:cNvSpPr>
            <a:spLocks noGrp="1"/>
          </p:cNvSpPr>
          <p:nvPr>
            <p:ph type="title"/>
          </p:nvPr>
        </p:nvSpPr>
        <p:spPr/>
        <p:txBody>
          <a:bodyPr/>
          <a:lstStyle/>
          <a:p>
            <a:endParaRPr lang="en-US"/>
          </a:p>
        </p:txBody>
      </p:sp>
      <p:pic>
        <p:nvPicPr>
          <p:cNvPr id="7" name="Content Placeholder 6">
            <a:extLst>
              <a:ext uri="{FF2B5EF4-FFF2-40B4-BE49-F238E27FC236}">
                <a16:creationId xmlns:a16="http://schemas.microsoft.com/office/drawing/2014/main" id="{B3EDB833-94CD-39E7-C8DE-735B6F8F1A03}"/>
              </a:ext>
            </a:extLst>
          </p:cNvPr>
          <p:cNvPicPr>
            <a:picLocks noGrp="1" noChangeAspect="1"/>
          </p:cNvPicPr>
          <p:nvPr>
            <p:ph idx="1"/>
          </p:nvPr>
        </p:nvPicPr>
        <p:blipFill>
          <a:blip r:embed="rId2"/>
          <a:stretch>
            <a:fillRect/>
          </a:stretch>
        </p:blipFill>
        <p:spPr>
          <a:xfrm>
            <a:off x="241939" y="680897"/>
            <a:ext cx="8660122" cy="4844256"/>
          </a:xfrm>
          <a:prstGeom prst="rect">
            <a:avLst/>
          </a:prstGeom>
        </p:spPr>
      </p:pic>
    </p:spTree>
    <p:extLst>
      <p:ext uri="{BB962C8B-B14F-4D97-AF65-F5344CB8AC3E}">
        <p14:creationId xmlns:p14="http://schemas.microsoft.com/office/powerpoint/2010/main" val="35663896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742E7-78AA-633B-4FE8-E512F2EFD35D}"/>
              </a:ext>
            </a:extLst>
          </p:cNvPr>
          <p:cNvSpPr>
            <a:spLocks noGrp="1"/>
          </p:cNvSpPr>
          <p:nvPr>
            <p:ph type="title"/>
          </p:nvPr>
        </p:nvSpPr>
        <p:spPr/>
        <p:txBody>
          <a:bodyPr/>
          <a:lstStyle/>
          <a:p>
            <a:r>
              <a:rPr lang="en-US" dirty="0"/>
              <a:t>New Rights Bearing Entities</a:t>
            </a:r>
          </a:p>
        </p:txBody>
      </p:sp>
      <p:sp>
        <p:nvSpPr>
          <p:cNvPr id="3" name="Content Placeholder 2">
            <a:extLst>
              <a:ext uri="{FF2B5EF4-FFF2-40B4-BE49-F238E27FC236}">
                <a16:creationId xmlns:a16="http://schemas.microsoft.com/office/drawing/2014/main" id="{5A614231-7B9B-FD80-CFA8-F9C980A1DB76}"/>
              </a:ext>
            </a:extLst>
          </p:cNvPr>
          <p:cNvSpPr>
            <a:spLocks noGrp="1"/>
          </p:cNvSpPr>
          <p:nvPr>
            <p:ph idx="1"/>
          </p:nvPr>
        </p:nvSpPr>
        <p:spPr/>
        <p:txBody>
          <a:bodyPr/>
          <a:lstStyle/>
          <a:p>
            <a:r>
              <a:rPr lang="en-US" dirty="0"/>
              <a:t>(a) impacts on already existing rights bearers</a:t>
            </a:r>
          </a:p>
          <a:p>
            <a:r>
              <a:rPr lang="en-US" dirty="0"/>
              <a:t>(b) impacts on duties/obligations of state itself</a:t>
            </a:r>
          </a:p>
        </p:txBody>
      </p:sp>
    </p:spTree>
    <p:extLst>
      <p:ext uri="{BB962C8B-B14F-4D97-AF65-F5344CB8AC3E}">
        <p14:creationId xmlns:p14="http://schemas.microsoft.com/office/powerpoint/2010/main" val="3228669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FAEC7-ADA7-30EC-5113-4705429A779D}"/>
              </a:ext>
            </a:extLst>
          </p:cNvPr>
          <p:cNvSpPr>
            <a:spLocks noGrp="1"/>
          </p:cNvSpPr>
          <p:nvPr>
            <p:ph type="title"/>
          </p:nvPr>
        </p:nvSpPr>
        <p:spPr/>
        <p:txBody>
          <a:bodyPr>
            <a:normAutofit fontScale="90000"/>
          </a:bodyPr>
          <a:lstStyle/>
          <a:p>
            <a:r>
              <a:rPr lang="en-US" dirty="0"/>
              <a:t>Embryonic Personhood/Compelling State Interest</a:t>
            </a:r>
          </a:p>
        </p:txBody>
      </p:sp>
      <p:sp>
        <p:nvSpPr>
          <p:cNvPr id="3" name="Content Placeholder 2">
            <a:extLst>
              <a:ext uri="{FF2B5EF4-FFF2-40B4-BE49-F238E27FC236}">
                <a16:creationId xmlns:a16="http://schemas.microsoft.com/office/drawing/2014/main" id="{D30B5593-BDB4-83AB-01D4-EA66B375B256}"/>
              </a:ext>
            </a:extLst>
          </p:cNvPr>
          <p:cNvSpPr>
            <a:spLocks noGrp="1"/>
          </p:cNvSpPr>
          <p:nvPr>
            <p:ph idx="1"/>
          </p:nvPr>
        </p:nvSpPr>
        <p:spPr/>
        <p:txBody>
          <a:bodyPr/>
          <a:lstStyle/>
          <a:p>
            <a:r>
              <a:rPr lang="en-US" dirty="0"/>
              <a:t>Object of state protection consistent with how state protects born lives</a:t>
            </a:r>
          </a:p>
          <a:p>
            <a:r>
              <a:rPr lang="en-US" dirty="0"/>
              <a:t>Embryo as rights bearing entity itself</a:t>
            </a:r>
          </a:p>
          <a:p>
            <a:pPr lvl="1"/>
            <a:r>
              <a:rPr lang="en-US" dirty="0"/>
              <a:t>Right against destruction/harm that includes ability to utilize justice system to sue to protect its own interests (have someone sue on its behalf)</a:t>
            </a:r>
          </a:p>
        </p:txBody>
      </p:sp>
    </p:spTree>
    <p:extLst>
      <p:ext uri="{BB962C8B-B14F-4D97-AF65-F5344CB8AC3E}">
        <p14:creationId xmlns:p14="http://schemas.microsoft.com/office/powerpoint/2010/main" val="36861411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76A21-1186-B87A-BE9B-108E71DC0BE6}"/>
              </a:ext>
            </a:extLst>
          </p:cNvPr>
          <p:cNvSpPr>
            <a:spLocks noGrp="1"/>
          </p:cNvSpPr>
          <p:nvPr>
            <p:ph type="title"/>
          </p:nvPr>
        </p:nvSpPr>
        <p:spPr/>
        <p:txBody>
          <a:bodyPr/>
          <a:lstStyle/>
          <a:p>
            <a:r>
              <a:rPr lang="en-US" dirty="0"/>
              <a:t>Object of State Protection:	</a:t>
            </a:r>
          </a:p>
        </p:txBody>
      </p:sp>
      <p:sp>
        <p:nvSpPr>
          <p:cNvPr id="3" name="Content Placeholder 2">
            <a:extLst>
              <a:ext uri="{FF2B5EF4-FFF2-40B4-BE49-F238E27FC236}">
                <a16:creationId xmlns:a16="http://schemas.microsoft.com/office/drawing/2014/main" id="{6C4A5AE6-56B5-5E08-CB8D-35F63E6CB214}"/>
              </a:ext>
            </a:extLst>
          </p:cNvPr>
          <p:cNvSpPr>
            <a:spLocks noGrp="1"/>
          </p:cNvSpPr>
          <p:nvPr>
            <p:ph idx="1"/>
          </p:nvPr>
        </p:nvSpPr>
        <p:spPr/>
        <p:txBody>
          <a:bodyPr>
            <a:normAutofit/>
          </a:bodyPr>
          <a:lstStyle/>
          <a:p>
            <a:r>
              <a:rPr lang="en-US" sz="3600" dirty="0"/>
              <a:t>What embryo actually is right now?</a:t>
            </a:r>
          </a:p>
          <a:p>
            <a:r>
              <a:rPr lang="en-US" sz="3600" dirty="0"/>
              <a:t>What embryo has the potential to become?</a:t>
            </a:r>
          </a:p>
          <a:p>
            <a:r>
              <a:rPr lang="en-US" sz="3600" dirty="0"/>
              <a:t>Can/should rights bearing status be granted prior to the entity achieving “actual”?</a:t>
            </a:r>
          </a:p>
        </p:txBody>
      </p:sp>
    </p:spTree>
    <p:extLst>
      <p:ext uri="{BB962C8B-B14F-4D97-AF65-F5344CB8AC3E}">
        <p14:creationId xmlns:p14="http://schemas.microsoft.com/office/powerpoint/2010/main" val="28187123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cap="all" dirty="0"/>
              <a:t>Comments/Questions?</a:t>
            </a:r>
            <a:br>
              <a:rPr lang="en-US" cap="all" dirty="0"/>
            </a:br>
            <a:endParaRPr lang="en-US" cap="all" dirty="0"/>
          </a:p>
        </p:txBody>
      </p:sp>
      <p:sp>
        <p:nvSpPr>
          <p:cNvPr id="3" name="Text Placeholder 2"/>
          <p:cNvSpPr>
            <a:spLocks noGrp="1"/>
          </p:cNvSpPr>
          <p:nvPr>
            <p:ph type="body" idx="1"/>
          </p:nvPr>
        </p:nvSpPr>
        <p:spPr>
          <a:xfrm>
            <a:off x="530352" y="2704664"/>
            <a:ext cx="7775448" cy="2476936"/>
          </a:xfrm>
        </p:spPr>
        <p:txBody>
          <a:bodyPr>
            <a:normAutofit/>
          </a:bodyPr>
          <a:lstStyle/>
          <a:p>
            <a:r>
              <a:rPr lang="en-US" dirty="0"/>
              <a:t>Jonathan Will</a:t>
            </a:r>
          </a:p>
          <a:p>
            <a:r>
              <a:rPr lang="en-US" dirty="0">
                <a:hlinkClick r:id="rId4"/>
              </a:rPr>
              <a:t>will@mc.edu</a:t>
            </a:r>
            <a:endParaRPr lang="en-US" dirty="0"/>
          </a:p>
          <a:p>
            <a:r>
              <a:rPr lang="en-US" dirty="0"/>
              <a:t>SSRN: </a:t>
            </a:r>
            <a:r>
              <a:rPr lang="en-US" dirty="0">
                <a:hlinkClick r:id="rId5"/>
              </a:rPr>
              <a:t>http://ssrn.com/author=1298344</a:t>
            </a:r>
            <a:endParaRPr lang="en-US" dirty="0"/>
          </a:p>
          <a:p>
            <a:r>
              <a:rPr lang="en-US" dirty="0"/>
              <a:t>Faculty Bio: </a:t>
            </a:r>
            <a:r>
              <a:rPr lang="en-US" dirty="0">
                <a:hlinkClick r:id="rId6"/>
              </a:rPr>
              <a:t>http://law.mc.edu/faculty-staff/faculty/will/</a:t>
            </a:r>
            <a:endParaRPr lang="en-US" dirty="0"/>
          </a:p>
          <a:p>
            <a:r>
              <a:rPr lang="en-US" dirty="0"/>
              <a:t>151 James H. Meredith Dr.</a:t>
            </a:r>
          </a:p>
          <a:p>
            <a:r>
              <a:rPr lang="en-US" dirty="0"/>
              <a:t>Jackson, MS 39201</a:t>
            </a:r>
          </a:p>
        </p:txBody>
      </p:sp>
    </p:spTree>
    <p:custDataLst>
      <p:tags r:id="rId1"/>
    </p:custData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434DA-20DB-29DA-2549-EBC90697C1B4}"/>
              </a:ext>
            </a:extLst>
          </p:cNvPr>
          <p:cNvSpPr>
            <a:spLocks noGrp="1"/>
          </p:cNvSpPr>
          <p:nvPr>
            <p:ph type="title"/>
          </p:nvPr>
        </p:nvSpPr>
        <p:spPr/>
        <p:txBody>
          <a:bodyPr/>
          <a:lstStyle/>
          <a:p>
            <a:r>
              <a:rPr lang="en-US" dirty="0"/>
              <a:t>AL SB 159 (March 2024)</a:t>
            </a:r>
          </a:p>
        </p:txBody>
      </p:sp>
      <p:sp>
        <p:nvSpPr>
          <p:cNvPr id="3" name="Content Placeholder 2">
            <a:extLst>
              <a:ext uri="{FF2B5EF4-FFF2-40B4-BE49-F238E27FC236}">
                <a16:creationId xmlns:a16="http://schemas.microsoft.com/office/drawing/2014/main" id="{B1DF0CC7-3F4D-557F-B4CA-35CD3246D317}"/>
              </a:ext>
            </a:extLst>
          </p:cNvPr>
          <p:cNvSpPr>
            <a:spLocks noGrp="1"/>
          </p:cNvSpPr>
          <p:nvPr>
            <p:ph idx="1"/>
          </p:nvPr>
        </p:nvSpPr>
        <p:spPr/>
        <p:txBody>
          <a:bodyPr>
            <a:normAutofit/>
          </a:bodyPr>
          <a:lstStyle/>
          <a:p>
            <a:pPr marL="0" indent="0">
              <a:buNone/>
            </a:pPr>
            <a:r>
              <a:rPr lang="en-US" dirty="0"/>
              <a:t>Enacted “to provide civil and criminal immunity for death or damage to an embryo to any individual or entity when providing or receiving services related to in vitro fertilization; to provide criminal immunity and damage calculations for death or damage to an embryo against manufacturers of goods used to facilitate the in vitro fertilization process; and to provide retroactive effect.”</a:t>
            </a:r>
          </a:p>
        </p:txBody>
      </p:sp>
    </p:spTree>
    <p:extLst>
      <p:ext uri="{BB962C8B-B14F-4D97-AF65-F5344CB8AC3E}">
        <p14:creationId xmlns:p14="http://schemas.microsoft.com/office/powerpoint/2010/main" val="33326566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500">
        <p15:prstTrans prst="fallOve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8" name="Content Placeholder 7"/>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1200" y="1825868"/>
            <a:ext cx="4948724" cy="3711543"/>
          </a:xfrm>
        </p:spPr>
      </p:pic>
    </p:spTree>
    <p:extLst>
      <p:ext uri="{BB962C8B-B14F-4D97-AF65-F5344CB8AC3E}">
        <p14:creationId xmlns:p14="http://schemas.microsoft.com/office/powerpoint/2010/main" val="2688959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s IVF the Wild West of reproductive ...">
            <a:extLst>
              <a:ext uri="{FF2B5EF4-FFF2-40B4-BE49-F238E27FC236}">
                <a16:creationId xmlns:a16="http://schemas.microsoft.com/office/drawing/2014/main" id="{2BB07AF0-BC73-756F-795E-31FE7BF511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t="12671" r="-1" b="18828"/>
          <a:stretch/>
        </p:blipFill>
        <p:spPr bwMode="auto">
          <a:xfrm>
            <a:off x="3200401" y="857257"/>
            <a:ext cx="5943600" cy="253745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Your IVF Timeline: How Long Does One In ...">
            <a:extLst>
              <a:ext uri="{FF2B5EF4-FFF2-40B4-BE49-F238E27FC236}">
                <a16:creationId xmlns:a16="http://schemas.microsoft.com/office/drawing/2014/main" id="{F360ABAA-FED2-7625-71FA-C6E016F2FAC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5260" b="13549"/>
          <a:stretch/>
        </p:blipFill>
        <p:spPr bwMode="auto">
          <a:xfrm>
            <a:off x="3488187" y="3463290"/>
            <a:ext cx="5666874" cy="253746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371E5CD8-B3D9-7CC8-D54C-77C77D62F755}"/>
              </a:ext>
            </a:extLst>
          </p:cNvPr>
          <p:cNvSpPr>
            <a:spLocks noGrp="1"/>
          </p:cNvSpPr>
          <p:nvPr>
            <p:ph type="ctrTitle"/>
          </p:nvPr>
        </p:nvSpPr>
        <p:spPr>
          <a:xfrm>
            <a:off x="482601" y="1314451"/>
            <a:ext cx="2994525" cy="1340427"/>
          </a:xfrm>
        </p:spPr>
        <p:txBody>
          <a:bodyPr>
            <a:normAutofit/>
          </a:bodyPr>
          <a:lstStyle/>
          <a:p>
            <a:pPr algn="l"/>
            <a:r>
              <a:rPr lang="en-US" sz="3300" dirty="0"/>
              <a:t>Wild Wild West</a:t>
            </a:r>
          </a:p>
        </p:txBody>
      </p:sp>
      <p:sp>
        <p:nvSpPr>
          <p:cNvPr id="3" name="Subtitle 2">
            <a:extLst>
              <a:ext uri="{FF2B5EF4-FFF2-40B4-BE49-F238E27FC236}">
                <a16:creationId xmlns:a16="http://schemas.microsoft.com/office/drawing/2014/main" id="{010D6C27-391A-5C9A-3FE9-C4396FDDE07A}"/>
              </a:ext>
            </a:extLst>
          </p:cNvPr>
          <p:cNvSpPr>
            <a:spLocks noGrp="1"/>
          </p:cNvSpPr>
          <p:nvPr>
            <p:ph type="subTitle" idx="1"/>
          </p:nvPr>
        </p:nvSpPr>
        <p:spPr>
          <a:xfrm>
            <a:off x="482601" y="4336337"/>
            <a:ext cx="3005587" cy="1007979"/>
          </a:xfrm>
        </p:spPr>
        <p:txBody>
          <a:bodyPr>
            <a:normAutofit/>
          </a:bodyPr>
          <a:lstStyle/>
          <a:p>
            <a:pPr algn="l"/>
            <a:endParaRPr lang="en-US" dirty="0"/>
          </a:p>
        </p:txBody>
      </p:sp>
    </p:spTree>
    <p:extLst>
      <p:ext uri="{BB962C8B-B14F-4D97-AF65-F5344CB8AC3E}">
        <p14:creationId xmlns:p14="http://schemas.microsoft.com/office/powerpoint/2010/main" val="1260235977"/>
      </p:ext>
    </p:extLst>
  </p:cSld>
  <p:clrMapOvr>
    <a:masterClrMapping/>
  </p:clrMapOvr>
  <mc:AlternateContent xmlns:mc="http://schemas.openxmlformats.org/markup-compatibility/2006" xmlns:p14="http://schemas.microsoft.com/office/powerpoint/2010/main">
    <mc:Choice Requires="p14">
      <p:transition spd="slow">
        <p14:vortex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CD39F-585C-AF21-63B6-940CD3154AAA}"/>
              </a:ext>
            </a:extLst>
          </p:cNvPr>
          <p:cNvSpPr>
            <a:spLocks noGrp="1"/>
          </p:cNvSpPr>
          <p:nvPr>
            <p:ph type="title"/>
          </p:nvPr>
        </p:nvSpPr>
        <p:spPr>
          <a:xfrm>
            <a:off x="457200" y="704088"/>
            <a:ext cx="8229600" cy="591312"/>
          </a:xfrm>
        </p:spPr>
        <p:txBody>
          <a:bodyPr>
            <a:normAutofit fontScale="90000"/>
          </a:bodyPr>
          <a:lstStyle/>
          <a:p>
            <a:r>
              <a:rPr lang="en-US" sz="4400" dirty="0"/>
              <a:t>Project 2025 (p.450 – Goals of HHS)</a:t>
            </a:r>
          </a:p>
        </p:txBody>
      </p:sp>
      <p:sp>
        <p:nvSpPr>
          <p:cNvPr id="3" name="Content Placeholder 2">
            <a:extLst>
              <a:ext uri="{FF2B5EF4-FFF2-40B4-BE49-F238E27FC236}">
                <a16:creationId xmlns:a16="http://schemas.microsoft.com/office/drawing/2014/main" id="{ABD62072-8872-5AA5-05B9-ECD792E3F061}"/>
              </a:ext>
            </a:extLst>
          </p:cNvPr>
          <p:cNvSpPr>
            <a:spLocks noGrp="1"/>
          </p:cNvSpPr>
          <p:nvPr>
            <p:ph idx="1"/>
          </p:nvPr>
        </p:nvSpPr>
        <p:spPr>
          <a:xfrm>
            <a:off x="457200" y="1344168"/>
            <a:ext cx="8229600" cy="5209032"/>
          </a:xfrm>
        </p:spPr>
        <p:txBody>
          <a:bodyPr>
            <a:normAutofit/>
          </a:bodyPr>
          <a:lstStyle/>
          <a:p>
            <a:r>
              <a:rPr lang="en-US" dirty="0">
                <a:effectLst/>
                <a:latin typeface="Times New Roman" panose="02020603050405020304" pitchFamily="18" charset="0"/>
              </a:rPr>
              <a:t>Goal #1: </a:t>
            </a:r>
            <a:r>
              <a:rPr lang="en-US" b="1" dirty="0">
                <a:effectLst/>
                <a:latin typeface="Times New Roman" panose="02020603050405020304" pitchFamily="18" charset="0"/>
              </a:rPr>
              <a:t>Protecting Life</a:t>
            </a:r>
            <a:r>
              <a:rPr lang="en-US" dirty="0">
                <a:effectLst/>
                <a:latin typeface="Times New Roman" panose="02020603050405020304" pitchFamily="18" charset="0"/>
              </a:rPr>
              <a:t>, Conscience, and Bodily Integrity. The Secretary should pursue a robust agenda to </a:t>
            </a:r>
            <a:r>
              <a:rPr lang="en-US" b="1" dirty="0">
                <a:effectLst/>
                <a:latin typeface="Times New Roman" panose="02020603050405020304" pitchFamily="18" charset="0"/>
              </a:rPr>
              <a:t>protect the fundamental right to life</a:t>
            </a:r>
            <a:r>
              <a:rPr lang="en-US" dirty="0">
                <a:effectLst/>
                <a:latin typeface="Times New Roman" panose="02020603050405020304" pitchFamily="18" charset="0"/>
              </a:rPr>
              <a:t>, protect con-science rights, and uphold bodily integrity rooted in biological realities, not ideology. </a:t>
            </a:r>
            <a:r>
              <a:rPr lang="en-US" b="1" dirty="0">
                <a:effectLst/>
                <a:latin typeface="Times New Roman" panose="02020603050405020304" pitchFamily="18" charset="0"/>
              </a:rPr>
              <a:t>From the moment of conception</a:t>
            </a:r>
            <a:r>
              <a:rPr lang="en-US" dirty="0">
                <a:effectLst/>
                <a:latin typeface="Times New Roman" panose="02020603050405020304" pitchFamily="18" charset="0"/>
              </a:rPr>
              <a:t>, </a:t>
            </a:r>
            <a:r>
              <a:rPr lang="en-US" b="1" dirty="0">
                <a:effectLst/>
                <a:latin typeface="Times New Roman" panose="02020603050405020304" pitchFamily="18" charset="0"/>
              </a:rPr>
              <a:t>every human being possesses inherent dignity and worth, and</a:t>
            </a:r>
            <a:r>
              <a:rPr lang="en-US" dirty="0">
                <a:effectLst/>
                <a:latin typeface="Times New Roman" panose="02020603050405020304" pitchFamily="18" charset="0"/>
              </a:rPr>
              <a:t> </a:t>
            </a:r>
            <a:r>
              <a:rPr lang="en-US" b="1" dirty="0">
                <a:effectLst/>
                <a:latin typeface="Times New Roman" panose="02020603050405020304" pitchFamily="18" charset="0"/>
              </a:rPr>
              <a:t>our humanity does not depend on our age, stage of development, race, or abilities</a:t>
            </a:r>
            <a:r>
              <a:rPr lang="en-US" dirty="0">
                <a:effectLst/>
                <a:latin typeface="Times New Roman" panose="02020603050405020304" pitchFamily="18" charset="0"/>
              </a:rPr>
              <a:t>. The Secretary must ensure that all HHS programs and </a:t>
            </a:r>
            <a:r>
              <a:rPr lang="en-US" dirty="0" err="1">
                <a:effectLst/>
                <a:latin typeface="Times New Roman" panose="02020603050405020304" pitchFamily="18" charset="0"/>
              </a:rPr>
              <a:t>activitiesare</a:t>
            </a:r>
            <a:r>
              <a:rPr lang="en-US" dirty="0">
                <a:effectLst/>
                <a:latin typeface="Times New Roman" panose="02020603050405020304" pitchFamily="18" charset="0"/>
              </a:rPr>
              <a:t> rooted in a deep respect for innocent human life from day one until natural death: Abortion and euthanasia are not health care.</a:t>
            </a:r>
            <a:endParaRPr lang="en-US" dirty="0"/>
          </a:p>
        </p:txBody>
      </p:sp>
    </p:spTree>
    <p:extLst>
      <p:ext uri="{BB962C8B-B14F-4D97-AF65-F5344CB8AC3E}">
        <p14:creationId xmlns:p14="http://schemas.microsoft.com/office/powerpoint/2010/main" val="977407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FEC7A-86EE-BE0A-A536-A78D752A7750}"/>
              </a:ext>
            </a:extLst>
          </p:cNvPr>
          <p:cNvSpPr>
            <a:spLocks noGrp="1"/>
          </p:cNvSpPr>
          <p:nvPr>
            <p:ph type="title"/>
          </p:nvPr>
        </p:nvSpPr>
        <p:spPr/>
        <p:txBody>
          <a:bodyPr/>
          <a:lstStyle/>
          <a:p>
            <a:r>
              <a:rPr lang="en-US" dirty="0"/>
              <a:t>Davis v. Davis (TN 1992)</a:t>
            </a:r>
          </a:p>
        </p:txBody>
      </p:sp>
      <p:sp>
        <p:nvSpPr>
          <p:cNvPr id="3" name="Content Placeholder 2">
            <a:extLst>
              <a:ext uri="{FF2B5EF4-FFF2-40B4-BE49-F238E27FC236}">
                <a16:creationId xmlns:a16="http://schemas.microsoft.com/office/drawing/2014/main" id="{49DB8150-4323-BF44-3DE0-E0E259A21508}"/>
              </a:ext>
            </a:extLst>
          </p:cNvPr>
          <p:cNvSpPr>
            <a:spLocks noGrp="1"/>
          </p:cNvSpPr>
          <p:nvPr>
            <p:ph idx="1"/>
          </p:nvPr>
        </p:nvSpPr>
        <p:spPr/>
        <p:txBody>
          <a:bodyPr/>
          <a:lstStyle/>
          <a:p>
            <a:r>
              <a:rPr lang="en-US" dirty="0"/>
              <a:t>If embryos are legal persons . . .</a:t>
            </a:r>
          </a:p>
          <a:p>
            <a:endParaRPr lang="en-US" dirty="0"/>
          </a:p>
          <a:p>
            <a:pPr marL="0" indent="0">
              <a:buNone/>
            </a:pPr>
            <a:r>
              <a:rPr lang="en-US" i="1" dirty="0"/>
              <a:t>TN SC</a:t>
            </a:r>
            <a:r>
              <a:rPr lang="en-US" dirty="0"/>
              <a:t>:  “would doubtless [have] the effect of outlawing IVF programs in the state of Tennessee.”</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40977539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2D92F2-A14B-A96E-4560-2126C7526FE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25ECC07-5680-67E4-F89B-0FC4D5E71680}"/>
              </a:ext>
            </a:extLst>
          </p:cNvPr>
          <p:cNvSpPr>
            <a:spLocks noGrp="1"/>
          </p:cNvSpPr>
          <p:nvPr>
            <p:ph idx="1"/>
          </p:nvPr>
        </p:nvSpPr>
        <p:spPr/>
        <p:txBody>
          <a:bodyPr>
            <a:normAutofit/>
          </a:bodyPr>
          <a:lstStyle/>
          <a:p>
            <a:pPr marL="0" indent="0" algn="ctr">
              <a:buNone/>
            </a:pPr>
            <a:endParaRPr lang="en-US" sz="4000" dirty="0"/>
          </a:p>
          <a:p>
            <a:pPr marL="0" indent="0" algn="ctr">
              <a:buNone/>
            </a:pPr>
            <a:r>
              <a:rPr lang="en-US" sz="4000" dirty="0"/>
              <a:t>Fundamental Right to Choose to Terminate a Pregnancy</a:t>
            </a:r>
          </a:p>
        </p:txBody>
      </p:sp>
    </p:spTree>
    <p:extLst>
      <p:ext uri="{BB962C8B-B14F-4D97-AF65-F5344CB8AC3E}">
        <p14:creationId xmlns:p14="http://schemas.microsoft.com/office/powerpoint/2010/main" val="228353029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E56032-6B41-CDA4-305D-20A5F7AA6A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BDC329D-45DA-AE94-AD83-8F67D96CCA2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4FB013E-D194-DC60-5B90-8D832F8BEF1F}"/>
              </a:ext>
            </a:extLst>
          </p:cNvPr>
          <p:cNvSpPr>
            <a:spLocks noGrp="1"/>
          </p:cNvSpPr>
          <p:nvPr>
            <p:ph idx="1"/>
          </p:nvPr>
        </p:nvSpPr>
        <p:spPr/>
        <p:txBody>
          <a:bodyPr>
            <a:normAutofit/>
          </a:bodyPr>
          <a:lstStyle/>
          <a:p>
            <a:pPr marL="0" indent="0" algn="ctr">
              <a:buNone/>
            </a:pPr>
            <a:endParaRPr lang="en-US" sz="4000" dirty="0"/>
          </a:p>
          <a:p>
            <a:pPr marL="0" indent="0" algn="ctr">
              <a:buNone/>
            </a:pPr>
            <a:r>
              <a:rPr lang="en-US" sz="4000" dirty="0"/>
              <a:t>Fundamental Right to Choose to Terminate a Pregnancy</a:t>
            </a:r>
          </a:p>
        </p:txBody>
      </p:sp>
      <p:sp>
        <p:nvSpPr>
          <p:cNvPr id="4" name="&quot;Not Allowed&quot; Symbol 3">
            <a:extLst>
              <a:ext uri="{FF2B5EF4-FFF2-40B4-BE49-F238E27FC236}">
                <a16:creationId xmlns:a16="http://schemas.microsoft.com/office/drawing/2014/main" id="{8D7DE766-E195-A226-33B9-A8C8DBB03375}"/>
              </a:ext>
            </a:extLst>
          </p:cNvPr>
          <p:cNvSpPr/>
          <p:nvPr/>
        </p:nvSpPr>
        <p:spPr>
          <a:xfrm>
            <a:off x="1676400" y="1143000"/>
            <a:ext cx="5257800" cy="4800600"/>
          </a:xfrm>
          <a:prstGeom prst="noSmoking">
            <a:avLst/>
          </a:prstGeom>
          <a:solidFill>
            <a:srgbClr val="C00000"/>
          </a:solidFill>
          <a:ln>
            <a:solidFill>
              <a:schemeClr val="bg1"/>
            </a:solid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849350595"/>
      </p:ext>
    </p:extLst>
  </p:cSld>
  <p:clrMapOvr>
    <a:masterClrMapping/>
  </p:clrMapOvr>
  <p:transition spd="med">
    <p:dissolve/>
  </p:transition>
</p:sld>
</file>

<file path=ppt/tags/tag1.xml><?xml version="1.0" encoding="utf-8"?>
<p:tagLst xmlns:a="http://schemas.openxmlformats.org/drawingml/2006/main" xmlns:r="http://schemas.openxmlformats.org/officeDocument/2006/relationships" xmlns:p="http://schemas.openxmlformats.org/presentationml/2006/main">
  <p:tag name="DELIMITERS" val="3.1"/>
</p:tagLst>
</file>

<file path=ppt/tags/tag2.xml><?xml version="1.0" encoding="utf-8"?>
<p:tagLst xmlns:a="http://schemas.openxmlformats.org/drawingml/2006/main" xmlns:r="http://schemas.openxmlformats.org/officeDocument/2006/relationships" xmlns:p="http://schemas.openxmlformats.org/presentationml/2006/main">
  <p:tag name="DELIMITERS" val="3.1"/>
</p:tagLst>
</file>

<file path=ppt/tags/tag3.xml><?xml version="1.0" encoding="utf-8"?>
<p:tagLst xmlns:a="http://schemas.openxmlformats.org/drawingml/2006/main" xmlns:r="http://schemas.openxmlformats.org/officeDocument/2006/relationships" xmlns:p="http://schemas.openxmlformats.org/presentationml/2006/main">
  <p:tag name="DELIMITERS" val="3.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914</Words>
  <Application>Microsoft Office PowerPoint</Application>
  <PresentationFormat>On-screen Show (4:3)</PresentationFormat>
  <Paragraphs>95</Paragraphs>
  <Slides>26</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Calibri</vt:lpstr>
      <vt:lpstr>Constantia</vt:lpstr>
      <vt:lpstr>Times New Roman</vt:lpstr>
      <vt:lpstr>Wingdings 2</vt:lpstr>
      <vt:lpstr>Flow</vt:lpstr>
      <vt:lpstr>What is Fundamental about the Right to Procreate (and why it matters)</vt:lpstr>
      <vt:lpstr>PowerPoint Presentation</vt:lpstr>
      <vt:lpstr>AL SB 159 (March 2024)</vt:lpstr>
      <vt:lpstr>PowerPoint Presentation</vt:lpstr>
      <vt:lpstr>Wild Wild West</vt:lpstr>
      <vt:lpstr>Project 2025 (p.450 – Goals of HHS)</vt:lpstr>
      <vt:lpstr>Davis v. Davis (TN 1992)</vt:lpstr>
      <vt:lpstr>PowerPoint Presentation</vt:lpstr>
      <vt:lpstr>PowerPoint Presentation</vt:lpstr>
      <vt:lpstr>What Dobbs Did Not Do</vt:lpstr>
      <vt:lpstr>What Dobbs Did Not Do</vt:lpstr>
      <vt:lpstr>What Dobbs Did Not Do</vt:lpstr>
      <vt:lpstr>What is Fundamental about the Right to Procreate (and why it matters)</vt:lpstr>
      <vt:lpstr>Right “to” Procreate</vt:lpstr>
      <vt:lpstr>Washington v. Glucksberg – Fundamental Rights:</vt:lpstr>
      <vt:lpstr>The Problem of Indeterminacy (Levels of Generality)</vt:lpstr>
      <vt:lpstr>The Problem of Indeterminacy (Levels of Generality)</vt:lpstr>
      <vt:lpstr>The Problem of Indeterminacy (Levels of Generality)</vt:lpstr>
      <vt:lpstr>Alabama Constitution (2018)</vt:lpstr>
      <vt:lpstr>Compelling State Interest?</vt:lpstr>
      <vt:lpstr>Compelling State Interest?</vt:lpstr>
      <vt:lpstr>PowerPoint Presentation</vt:lpstr>
      <vt:lpstr>New Rights Bearing Entities</vt:lpstr>
      <vt:lpstr>Embryonic Personhood/Compelling State Interest</vt:lpstr>
      <vt:lpstr>Object of State Protection: </vt:lpstr>
      <vt:lpstr>Comments/Questions?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76</cp:revision>
  <dcterms:created xsi:type="dcterms:W3CDTF">2004-11-04T01:08:23Z</dcterms:created>
  <dcterms:modified xsi:type="dcterms:W3CDTF">2025-06-04T02:27:46Z</dcterms:modified>
</cp:coreProperties>
</file>