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44" r:id="rId3"/>
    <p:sldId id="355" r:id="rId4"/>
    <p:sldId id="356" r:id="rId5"/>
    <p:sldId id="357" r:id="rId6"/>
    <p:sldId id="358" r:id="rId7"/>
    <p:sldId id="342" r:id="rId8"/>
    <p:sldId id="263" r:id="rId9"/>
    <p:sldId id="347" r:id="rId10"/>
    <p:sldId id="348" r:id="rId11"/>
    <p:sldId id="337" r:id="rId12"/>
    <p:sldId id="338" r:id="rId13"/>
    <p:sldId id="349" r:id="rId14"/>
    <p:sldId id="350" r:id="rId15"/>
    <p:sldId id="339" r:id="rId16"/>
    <p:sldId id="359" r:id="rId17"/>
    <p:sldId id="351" r:id="rId18"/>
    <p:sldId id="352" r:id="rId19"/>
    <p:sldId id="266" r:id="rId20"/>
    <p:sldId id="261" r:id="rId21"/>
    <p:sldId id="360" r:id="rId22"/>
    <p:sldId id="258" r:id="rId23"/>
    <p:sldId id="353" r:id="rId24"/>
    <p:sldId id="354" r:id="rId25"/>
    <p:sldId id="362" r:id="rId26"/>
    <p:sldId id="27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7452AC-39B4-495A-AC14-888EE6D6CD0D}" v="3" dt="2025-06-01T08:25:07.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40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y Solaiman" userId="1ae1652cbeb3e5d2" providerId="LiveId" clId="{C0FEDED6-CF6A-4BE0-A8A0-7149D72495E0}"/>
    <pc:docChg chg="undo redo custSel addSld delSld modSld sldOrd">
      <pc:chgData name="Barry Solaiman" userId="1ae1652cbeb3e5d2" providerId="LiveId" clId="{C0FEDED6-CF6A-4BE0-A8A0-7149D72495E0}" dt="2024-12-22T11:19:47.926" v="991" actId="6549"/>
      <pc:docMkLst>
        <pc:docMk/>
      </pc:docMkLst>
      <pc:sldChg chg="addSp delSp modSp mod modAnim">
        <pc:chgData name="Barry Solaiman" userId="1ae1652cbeb3e5d2" providerId="LiveId" clId="{C0FEDED6-CF6A-4BE0-A8A0-7149D72495E0}" dt="2024-12-22T11:19:47.926" v="991" actId="6549"/>
        <pc:sldMkLst>
          <pc:docMk/>
          <pc:sldMk cId="472325089" sldId="256"/>
        </pc:sldMkLst>
      </pc:sldChg>
      <pc:sldChg chg="modSp add mod">
        <pc:chgData name="Barry Solaiman" userId="1ae1652cbeb3e5d2" providerId="LiveId" clId="{C0FEDED6-CF6A-4BE0-A8A0-7149D72495E0}" dt="2024-11-14T11:54:07.002" v="462" actId="20577"/>
        <pc:sldMkLst>
          <pc:docMk/>
          <pc:sldMk cId="4200243139" sldId="258"/>
        </pc:sldMkLst>
      </pc:sldChg>
      <pc:sldChg chg="del ord">
        <pc:chgData name="Barry Solaiman" userId="1ae1652cbeb3e5d2" providerId="LiveId" clId="{C0FEDED6-CF6A-4BE0-A8A0-7149D72495E0}" dt="2024-11-14T12:44:19.995" v="879" actId="47"/>
        <pc:sldMkLst>
          <pc:docMk/>
          <pc:sldMk cId="2817387513" sldId="260"/>
        </pc:sldMkLst>
      </pc:sldChg>
      <pc:sldChg chg="addSp delSp modSp add mod ord setBg delDesignElem">
        <pc:chgData name="Barry Solaiman" userId="1ae1652cbeb3e5d2" providerId="LiveId" clId="{C0FEDED6-CF6A-4BE0-A8A0-7149D72495E0}" dt="2024-11-14T12:00:49.329" v="639" actId="14100"/>
        <pc:sldMkLst>
          <pc:docMk/>
          <pc:sldMk cId="2145914376" sldId="261"/>
        </pc:sldMkLst>
      </pc:sldChg>
      <pc:sldChg chg="addSp delSp modSp add del mod setBg delDesignElem">
        <pc:chgData name="Barry Solaiman" userId="1ae1652cbeb3e5d2" providerId="LiveId" clId="{C0FEDED6-CF6A-4BE0-A8A0-7149D72495E0}" dt="2024-11-14T11:57:25.220" v="571" actId="47"/>
        <pc:sldMkLst>
          <pc:docMk/>
          <pc:sldMk cId="2561758852" sldId="262"/>
        </pc:sldMkLst>
      </pc:sldChg>
      <pc:sldChg chg="modSp mod ord">
        <pc:chgData name="Barry Solaiman" userId="1ae1652cbeb3e5d2" providerId="LiveId" clId="{C0FEDED6-CF6A-4BE0-A8A0-7149D72495E0}" dt="2024-11-14T11:37:06.288" v="259" actId="12100"/>
        <pc:sldMkLst>
          <pc:docMk/>
          <pc:sldMk cId="575631963" sldId="263"/>
        </pc:sldMkLst>
      </pc:sldChg>
      <pc:sldChg chg="del">
        <pc:chgData name="Barry Solaiman" userId="1ae1652cbeb3e5d2" providerId="LiveId" clId="{C0FEDED6-CF6A-4BE0-A8A0-7149D72495E0}" dt="2024-11-14T12:45:09.218" v="883" actId="47"/>
        <pc:sldMkLst>
          <pc:docMk/>
          <pc:sldMk cId="2524160543" sldId="264"/>
        </pc:sldMkLst>
      </pc:sldChg>
      <pc:sldChg chg="delSp modSp add mod setBg delDesignElem">
        <pc:chgData name="Barry Solaiman" userId="1ae1652cbeb3e5d2" providerId="LiveId" clId="{C0FEDED6-CF6A-4BE0-A8A0-7149D72495E0}" dt="2024-11-14T11:53:44.706" v="460" actId="113"/>
        <pc:sldMkLst>
          <pc:docMk/>
          <pc:sldMk cId="3246869646" sldId="266"/>
        </pc:sldMkLst>
      </pc:sldChg>
      <pc:sldChg chg="del">
        <pc:chgData name="Barry Solaiman" userId="1ae1652cbeb3e5d2" providerId="LiveId" clId="{C0FEDED6-CF6A-4BE0-A8A0-7149D72495E0}" dt="2024-11-14T12:45:01.502" v="880" actId="47"/>
        <pc:sldMkLst>
          <pc:docMk/>
          <pc:sldMk cId="1578548779" sldId="268"/>
        </pc:sldMkLst>
      </pc:sldChg>
      <pc:sldChg chg="del">
        <pc:chgData name="Barry Solaiman" userId="1ae1652cbeb3e5d2" providerId="LiveId" clId="{C0FEDED6-CF6A-4BE0-A8A0-7149D72495E0}" dt="2024-11-14T12:45:02.213" v="881" actId="47"/>
        <pc:sldMkLst>
          <pc:docMk/>
          <pc:sldMk cId="1631326405" sldId="269"/>
        </pc:sldMkLst>
      </pc:sldChg>
      <pc:sldChg chg="del">
        <pc:chgData name="Barry Solaiman" userId="1ae1652cbeb3e5d2" providerId="LiveId" clId="{C0FEDED6-CF6A-4BE0-A8A0-7149D72495E0}" dt="2024-11-14T12:45:11.937" v="884" actId="47"/>
        <pc:sldMkLst>
          <pc:docMk/>
          <pc:sldMk cId="2551223514" sldId="275"/>
        </pc:sldMkLst>
      </pc:sldChg>
      <pc:sldChg chg="del">
        <pc:chgData name="Barry Solaiman" userId="1ae1652cbeb3e5d2" providerId="LiveId" clId="{C0FEDED6-CF6A-4BE0-A8A0-7149D72495E0}" dt="2024-11-14T11:42:06.974" v="260" actId="47"/>
        <pc:sldMkLst>
          <pc:docMk/>
          <pc:sldMk cId="2633864651" sldId="336"/>
        </pc:sldMkLst>
      </pc:sldChg>
      <pc:sldChg chg="ord">
        <pc:chgData name="Barry Solaiman" userId="1ae1652cbeb3e5d2" providerId="LiveId" clId="{C0FEDED6-CF6A-4BE0-A8A0-7149D72495E0}" dt="2024-11-14T11:47:42.551" v="365"/>
        <pc:sldMkLst>
          <pc:docMk/>
          <pc:sldMk cId="76691404" sldId="338"/>
        </pc:sldMkLst>
      </pc:sldChg>
      <pc:sldChg chg="del">
        <pc:chgData name="Barry Solaiman" userId="1ae1652cbeb3e5d2" providerId="LiveId" clId="{C0FEDED6-CF6A-4BE0-A8A0-7149D72495E0}" dt="2024-11-14T11:47:49.648" v="366" actId="47"/>
        <pc:sldMkLst>
          <pc:docMk/>
          <pc:sldMk cId="2761744151" sldId="340"/>
        </pc:sldMkLst>
      </pc:sldChg>
      <pc:sldChg chg="del">
        <pc:chgData name="Barry Solaiman" userId="1ae1652cbeb3e5d2" providerId="LiveId" clId="{C0FEDED6-CF6A-4BE0-A8A0-7149D72495E0}" dt="2024-11-14T12:45:07.349" v="882" actId="47"/>
        <pc:sldMkLst>
          <pc:docMk/>
          <pc:sldMk cId="241008885" sldId="341"/>
        </pc:sldMkLst>
      </pc:sldChg>
      <pc:sldChg chg="addSp delSp modSp mod">
        <pc:chgData name="Barry Solaiman" userId="1ae1652cbeb3e5d2" providerId="LiveId" clId="{C0FEDED6-CF6A-4BE0-A8A0-7149D72495E0}" dt="2024-11-14T12:05:21.023" v="728"/>
        <pc:sldMkLst>
          <pc:docMk/>
          <pc:sldMk cId="868515328" sldId="342"/>
        </pc:sldMkLst>
      </pc:sldChg>
      <pc:sldChg chg="modSp mod">
        <pc:chgData name="Barry Solaiman" userId="1ae1652cbeb3e5d2" providerId="LiveId" clId="{C0FEDED6-CF6A-4BE0-A8A0-7149D72495E0}" dt="2024-11-14T11:17:58.513" v="1" actId="1076"/>
        <pc:sldMkLst>
          <pc:docMk/>
          <pc:sldMk cId="619814871" sldId="344"/>
        </pc:sldMkLst>
      </pc:sldChg>
      <pc:sldChg chg="del">
        <pc:chgData name="Barry Solaiman" userId="1ae1652cbeb3e5d2" providerId="LiveId" clId="{C0FEDED6-CF6A-4BE0-A8A0-7149D72495E0}" dt="2024-11-14T11:50:17.003" v="374" actId="47"/>
        <pc:sldMkLst>
          <pc:docMk/>
          <pc:sldMk cId="1793419941" sldId="345"/>
        </pc:sldMkLst>
      </pc:sldChg>
      <pc:sldChg chg="del">
        <pc:chgData name="Barry Solaiman" userId="1ae1652cbeb3e5d2" providerId="LiveId" clId="{C0FEDED6-CF6A-4BE0-A8A0-7149D72495E0}" dt="2024-11-14T11:54:14.759" v="463" actId="47"/>
        <pc:sldMkLst>
          <pc:docMk/>
          <pc:sldMk cId="3910549842" sldId="346"/>
        </pc:sldMkLst>
      </pc:sldChg>
      <pc:sldChg chg="delSp modSp add mod setBg delDesignElem">
        <pc:chgData name="Barry Solaiman" userId="1ae1652cbeb3e5d2" providerId="LiveId" clId="{C0FEDED6-CF6A-4BE0-A8A0-7149D72495E0}" dt="2024-11-14T11:36:38.278" v="258" actId="13782"/>
        <pc:sldMkLst>
          <pc:docMk/>
          <pc:sldMk cId="938242047" sldId="347"/>
        </pc:sldMkLst>
      </pc:sldChg>
      <pc:sldChg chg="del">
        <pc:chgData name="Barry Solaiman" userId="1ae1652cbeb3e5d2" providerId="LiveId" clId="{C0FEDED6-CF6A-4BE0-A8A0-7149D72495E0}" dt="2024-11-14T11:18:57.895" v="2" actId="47"/>
        <pc:sldMkLst>
          <pc:docMk/>
          <pc:sldMk cId="3231267773" sldId="347"/>
        </pc:sldMkLst>
      </pc:sldChg>
      <pc:sldChg chg="addSp delSp modSp new mod setBg">
        <pc:chgData name="Barry Solaiman" userId="1ae1652cbeb3e5d2" providerId="LiveId" clId="{C0FEDED6-CF6A-4BE0-A8A0-7149D72495E0}" dt="2024-11-14T11:43:33.703" v="344" actId="26606"/>
        <pc:sldMkLst>
          <pc:docMk/>
          <pc:sldMk cId="1148690101" sldId="348"/>
        </pc:sldMkLst>
      </pc:sldChg>
      <pc:sldChg chg="addSp delSp modSp new mod ord">
        <pc:chgData name="Barry Solaiman" userId="1ae1652cbeb3e5d2" providerId="LiveId" clId="{C0FEDED6-CF6A-4BE0-A8A0-7149D72495E0}" dt="2024-11-14T11:48:39.892" v="371" actId="208"/>
        <pc:sldMkLst>
          <pc:docMk/>
          <pc:sldMk cId="2189843201" sldId="349"/>
        </pc:sldMkLst>
      </pc:sldChg>
      <pc:sldChg chg="addSp delSp modSp new mod">
        <pc:chgData name="Barry Solaiman" userId="1ae1652cbeb3e5d2" providerId="LiveId" clId="{C0FEDED6-CF6A-4BE0-A8A0-7149D72495E0}" dt="2024-11-14T11:47:27.475" v="363" actId="1076"/>
        <pc:sldMkLst>
          <pc:docMk/>
          <pc:sldMk cId="2412962742" sldId="350"/>
        </pc:sldMkLst>
      </pc:sldChg>
      <pc:sldChg chg="addSp delSp modSp new mod setBg">
        <pc:chgData name="Barry Solaiman" userId="1ae1652cbeb3e5d2" providerId="LiveId" clId="{C0FEDED6-CF6A-4BE0-A8A0-7149D72495E0}" dt="2024-11-14T11:51:24.474" v="447" actId="26606"/>
        <pc:sldMkLst>
          <pc:docMk/>
          <pc:sldMk cId="3255941839" sldId="351"/>
        </pc:sldMkLst>
      </pc:sldChg>
      <pc:sldChg chg="new del">
        <pc:chgData name="Barry Solaiman" userId="1ae1652cbeb3e5d2" providerId="LiveId" clId="{C0FEDED6-CF6A-4BE0-A8A0-7149D72495E0}" dt="2024-11-14T11:49:24.084" v="373" actId="47"/>
        <pc:sldMkLst>
          <pc:docMk/>
          <pc:sldMk cId="3362858175" sldId="351"/>
        </pc:sldMkLst>
      </pc:sldChg>
      <pc:sldChg chg="add">
        <pc:chgData name="Barry Solaiman" userId="1ae1652cbeb3e5d2" providerId="LiveId" clId="{C0FEDED6-CF6A-4BE0-A8A0-7149D72495E0}" dt="2024-11-14T11:54:29.906" v="467"/>
        <pc:sldMkLst>
          <pc:docMk/>
          <pc:sldMk cId="3153849885" sldId="352"/>
        </pc:sldMkLst>
      </pc:sldChg>
      <pc:sldChg chg="addSp delSp add del setBg delDesignElem">
        <pc:chgData name="Barry Solaiman" userId="1ae1652cbeb3e5d2" providerId="LiveId" clId="{C0FEDED6-CF6A-4BE0-A8A0-7149D72495E0}" dt="2024-11-14T11:54:25.399" v="466"/>
        <pc:sldMkLst>
          <pc:docMk/>
          <pc:sldMk cId="3383233021" sldId="352"/>
        </pc:sldMkLst>
      </pc:sldChg>
      <pc:sldChg chg="delSp add del setBg delDesignElem">
        <pc:chgData name="Barry Solaiman" userId="1ae1652cbeb3e5d2" providerId="LiveId" clId="{C0FEDED6-CF6A-4BE0-A8A0-7149D72495E0}" dt="2024-11-14T11:57:40.743" v="598" actId="47"/>
        <pc:sldMkLst>
          <pc:docMk/>
          <pc:sldMk cId="102176649" sldId="353"/>
        </pc:sldMkLst>
      </pc:sldChg>
      <pc:sldChg chg="addSp delSp modSp new mod setBg">
        <pc:chgData name="Barry Solaiman" userId="1ae1652cbeb3e5d2" providerId="LiveId" clId="{C0FEDED6-CF6A-4BE0-A8A0-7149D72495E0}" dt="2024-11-14T12:02:36.077" v="711" actId="26606"/>
        <pc:sldMkLst>
          <pc:docMk/>
          <pc:sldMk cId="1309942336" sldId="353"/>
        </pc:sldMkLst>
      </pc:sldChg>
      <pc:sldChg chg="addSp delSp modSp new add del mod setBg">
        <pc:chgData name="Barry Solaiman" userId="1ae1652cbeb3e5d2" providerId="LiveId" clId="{C0FEDED6-CF6A-4BE0-A8A0-7149D72495E0}" dt="2024-11-14T13:11:16.108" v="926" actId="207"/>
        <pc:sldMkLst>
          <pc:docMk/>
          <pc:sldMk cId="1984883864" sldId="354"/>
        </pc:sldMkLst>
      </pc:sldChg>
      <pc:sldChg chg="delSp modSp add del mod setBg delDesignElem">
        <pc:chgData name="Barry Solaiman" userId="1ae1652cbeb3e5d2" providerId="LiveId" clId="{C0FEDED6-CF6A-4BE0-A8A0-7149D72495E0}" dt="2024-11-14T12:01:01.217" v="640" actId="47"/>
        <pc:sldMkLst>
          <pc:docMk/>
          <pc:sldMk cId="3761442357" sldId="354"/>
        </pc:sldMkLst>
      </pc:sldChg>
      <pc:sldChg chg="new del">
        <pc:chgData name="Barry Solaiman" userId="1ae1652cbeb3e5d2" providerId="LiveId" clId="{C0FEDED6-CF6A-4BE0-A8A0-7149D72495E0}" dt="2024-11-14T13:02:23.770" v="915" actId="47"/>
        <pc:sldMkLst>
          <pc:docMk/>
          <pc:sldMk cId="587977135" sldId="355"/>
        </pc:sldMkLst>
      </pc:sldChg>
    </pc:docChg>
  </pc:docChgLst>
  <pc:docChgLst>
    <pc:chgData name="Barry Solaiman" userId="1ae1652cbeb3e5d2" providerId="LiveId" clId="{3A4E2032-05B8-4C8F-A8E9-32C6224029CC}"/>
    <pc:docChg chg="undo custSel addSld delSld modSld sldOrd">
      <pc:chgData name="Barry Solaiman" userId="1ae1652cbeb3e5d2" providerId="LiveId" clId="{3A4E2032-05B8-4C8F-A8E9-32C6224029CC}" dt="2025-05-27T12:13:31.810" v="466" actId="47"/>
      <pc:docMkLst>
        <pc:docMk/>
      </pc:docMkLst>
      <pc:sldChg chg="addSp delSp modSp mod modAnim">
        <pc:chgData name="Barry Solaiman" userId="1ae1652cbeb3e5d2" providerId="LiveId" clId="{3A4E2032-05B8-4C8F-A8E9-32C6224029CC}" dt="2025-05-27T11:40:57.761" v="51" actId="207"/>
        <pc:sldMkLst>
          <pc:docMk/>
          <pc:sldMk cId="472325089" sldId="256"/>
        </pc:sldMkLst>
        <pc:spChg chg="mod">
          <ac:chgData name="Barry Solaiman" userId="1ae1652cbeb3e5d2" providerId="LiveId" clId="{3A4E2032-05B8-4C8F-A8E9-32C6224029CC}" dt="2025-05-27T11:40:57.761" v="51" actId="207"/>
          <ac:spMkLst>
            <pc:docMk/>
            <pc:sldMk cId="472325089" sldId="256"/>
            <ac:spMk id="2" creationId="{E779CBF3-1DB1-E532-08C8-42A49759ADEE}"/>
          </ac:spMkLst>
        </pc:spChg>
        <pc:spChg chg="mod">
          <ac:chgData name="Barry Solaiman" userId="1ae1652cbeb3e5d2" providerId="LiveId" clId="{3A4E2032-05B8-4C8F-A8E9-32C6224029CC}" dt="2025-05-27T11:40:42.894" v="48" actId="26606"/>
          <ac:spMkLst>
            <pc:docMk/>
            <pc:sldMk cId="472325089" sldId="256"/>
            <ac:spMk id="3" creationId="{9B3A2D2B-703B-8848-D1A6-4086F90E6B0C}"/>
          </ac:spMkLst>
        </pc:spChg>
        <pc:spChg chg="mod">
          <ac:chgData name="Barry Solaiman" userId="1ae1652cbeb3e5d2" providerId="LiveId" clId="{3A4E2032-05B8-4C8F-A8E9-32C6224029CC}" dt="2025-05-27T11:40:42.894" v="48" actId="26606"/>
          <ac:spMkLst>
            <pc:docMk/>
            <pc:sldMk cId="472325089" sldId="256"/>
            <ac:spMk id="4" creationId="{FEE6191C-74D0-3A40-BBA7-F673E791E73A}"/>
          </ac:spMkLst>
        </pc:spChg>
        <pc:spChg chg="add mod">
          <ac:chgData name="Barry Solaiman" userId="1ae1652cbeb3e5d2" providerId="LiveId" clId="{3A4E2032-05B8-4C8F-A8E9-32C6224029CC}" dt="2025-05-27T11:40:42.894" v="48" actId="26606"/>
          <ac:spMkLst>
            <pc:docMk/>
            <pc:sldMk cId="472325089" sldId="256"/>
            <ac:spMk id="5" creationId="{09B7761B-03C5-00A1-F86B-BAFBBDC7BE28}"/>
          </ac:spMkLst>
        </pc:spChg>
        <pc:spChg chg="add">
          <ac:chgData name="Barry Solaiman" userId="1ae1652cbeb3e5d2" providerId="LiveId" clId="{3A4E2032-05B8-4C8F-A8E9-32C6224029CC}" dt="2025-05-27T11:40:42.894" v="48" actId="26606"/>
          <ac:spMkLst>
            <pc:docMk/>
            <pc:sldMk cId="472325089" sldId="256"/>
            <ac:spMk id="63" creationId="{0671A8AE-40A1-4631-A6B8-581AFF065482}"/>
          </ac:spMkLst>
        </pc:spChg>
        <pc:spChg chg="add">
          <ac:chgData name="Barry Solaiman" userId="1ae1652cbeb3e5d2" providerId="LiveId" clId="{3A4E2032-05B8-4C8F-A8E9-32C6224029CC}" dt="2025-05-27T11:40:42.894" v="48" actId="26606"/>
          <ac:spMkLst>
            <pc:docMk/>
            <pc:sldMk cId="472325089" sldId="256"/>
            <ac:spMk id="65" creationId="{AB58EF07-17C2-48CF-ABB0-EEF1F17CB8F0}"/>
          </ac:spMkLst>
        </pc:spChg>
        <pc:spChg chg="add">
          <ac:chgData name="Barry Solaiman" userId="1ae1652cbeb3e5d2" providerId="LiveId" clId="{3A4E2032-05B8-4C8F-A8E9-32C6224029CC}" dt="2025-05-27T11:40:42.894" v="48" actId="26606"/>
          <ac:spMkLst>
            <pc:docMk/>
            <pc:sldMk cId="472325089" sldId="256"/>
            <ac:spMk id="67" creationId="{AF2F604E-43BE-4DC3-B983-E071523364F8}"/>
          </ac:spMkLst>
        </pc:spChg>
        <pc:spChg chg="add">
          <ac:chgData name="Barry Solaiman" userId="1ae1652cbeb3e5d2" providerId="LiveId" clId="{3A4E2032-05B8-4C8F-A8E9-32C6224029CC}" dt="2025-05-27T11:40:42.894" v="48" actId="26606"/>
          <ac:spMkLst>
            <pc:docMk/>
            <pc:sldMk cId="472325089" sldId="256"/>
            <ac:spMk id="69" creationId="{08C9B587-E65E-4B52-B37C-ABEBB6E87928}"/>
          </ac:spMkLst>
        </pc:spChg>
        <pc:picChg chg="mod">
          <ac:chgData name="Barry Solaiman" userId="1ae1652cbeb3e5d2" providerId="LiveId" clId="{3A4E2032-05B8-4C8F-A8E9-32C6224029CC}" dt="2025-05-27T11:40:15.957" v="47" actId="14826"/>
          <ac:picMkLst>
            <pc:docMk/>
            <pc:sldMk cId="472325089" sldId="256"/>
            <ac:picMk id="6" creationId="{9C39816F-9128-18D1-83A4-D1E2B2463D48}"/>
          </ac:picMkLst>
        </pc:picChg>
      </pc:sldChg>
      <pc:sldChg chg="add">
        <pc:chgData name="Barry Solaiman" userId="1ae1652cbeb3e5d2" providerId="LiveId" clId="{3A4E2032-05B8-4C8F-A8E9-32C6224029CC}" dt="2025-05-27T11:41:34.057" v="52"/>
        <pc:sldMkLst>
          <pc:docMk/>
          <pc:sldMk cId="3231267773" sldId="355"/>
        </pc:sldMkLst>
      </pc:sldChg>
      <pc:sldChg chg="addSp delSp modSp new mod setBg">
        <pc:chgData name="Barry Solaiman" userId="1ae1652cbeb3e5d2" providerId="LiveId" clId="{3A4E2032-05B8-4C8F-A8E9-32C6224029CC}" dt="2025-05-27T11:55:25.128" v="377" actId="113"/>
        <pc:sldMkLst>
          <pc:docMk/>
          <pc:sldMk cId="3247487353" sldId="356"/>
        </pc:sldMkLst>
        <pc:spChg chg="mod">
          <ac:chgData name="Barry Solaiman" userId="1ae1652cbeb3e5d2" providerId="LiveId" clId="{3A4E2032-05B8-4C8F-A8E9-32C6224029CC}" dt="2025-05-27T11:55:16.709" v="376" actId="26606"/>
          <ac:spMkLst>
            <pc:docMk/>
            <pc:sldMk cId="3247487353" sldId="356"/>
            <ac:spMk id="2" creationId="{CC9AD9FC-A0B0-0BE0-129F-EE35AD8AEA43}"/>
          </ac:spMkLst>
        </pc:spChg>
        <pc:spChg chg="mod">
          <ac:chgData name="Barry Solaiman" userId="1ae1652cbeb3e5d2" providerId="LiveId" clId="{3A4E2032-05B8-4C8F-A8E9-32C6224029CC}" dt="2025-05-27T11:55:16.709" v="376" actId="26606"/>
          <ac:spMkLst>
            <pc:docMk/>
            <pc:sldMk cId="3247487353" sldId="356"/>
            <ac:spMk id="4" creationId="{02A5D0F2-8F50-E227-DF64-D06BB7E453F8}"/>
          </ac:spMkLst>
        </pc:spChg>
        <pc:spChg chg="add">
          <ac:chgData name="Barry Solaiman" userId="1ae1652cbeb3e5d2" providerId="LiveId" clId="{3A4E2032-05B8-4C8F-A8E9-32C6224029CC}" dt="2025-05-27T11:55:16.709" v="376" actId="26606"/>
          <ac:spMkLst>
            <pc:docMk/>
            <pc:sldMk cId="3247487353" sldId="356"/>
            <ac:spMk id="9" creationId="{09588DA8-065E-4F6F-8EFD-43104AB2E0CF}"/>
          </ac:spMkLst>
        </pc:spChg>
        <pc:spChg chg="add">
          <ac:chgData name="Barry Solaiman" userId="1ae1652cbeb3e5d2" providerId="LiveId" clId="{3A4E2032-05B8-4C8F-A8E9-32C6224029CC}" dt="2025-05-27T11:55:16.709" v="376" actId="26606"/>
          <ac:spMkLst>
            <pc:docMk/>
            <pc:sldMk cId="3247487353" sldId="356"/>
            <ac:spMk id="13" creationId="{CD9FE4EF-C4D8-49A0-B2FF-81D8DB7D8A24}"/>
          </ac:spMkLst>
        </pc:spChg>
        <pc:spChg chg="add">
          <ac:chgData name="Barry Solaiman" userId="1ae1652cbeb3e5d2" providerId="LiveId" clId="{3A4E2032-05B8-4C8F-A8E9-32C6224029CC}" dt="2025-05-27T11:55:16.709" v="376" actId="26606"/>
          <ac:spMkLst>
            <pc:docMk/>
            <pc:sldMk cId="3247487353" sldId="356"/>
            <ac:spMk id="14" creationId="{C4285719-470E-454C-AF62-8323075F1F5B}"/>
          </ac:spMkLst>
        </pc:spChg>
        <pc:spChg chg="add">
          <ac:chgData name="Barry Solaiman" userId="1ae1652cbeb3e5d2" providerId="LiveId" clId="{3A4E2032-05B8-4C8F-A8E9-32C6224029CC}" dt="2025-05-27T11:55:16.709" v="376" actId="26606"/>
          <ac:spMkLst>
            <pc:docMk/>
            <pc:sldMk cId="3247487353" sldId="356"/>
            <ac:spMk id="15" creationId="{4300840D-0A0B-4512-BACA-B439D5B9C57C}"/>
          </ac:spMkLst>
        </pc:spChg>
        <pc:spChg chg="add mod">
          <ac:chgData name="Barry Solaiman" userId="1ae1652cbeb3e5d2" providerId="LiveId" clId="{3A4E2032-05B8-4C8F-A8E9-32C6224029CC}" dt="2025-05-27T11:55:25.128" v="377" actId="113"/>
          <ac:spMkLst>
            <pc:docMk/>
            <pc:sldMk cId="3247487353" sldId="356"/>
            <ac:spMk id="16" creationId="{6B55C164-948A-82F7-A645-02A5185F60F4}"/>
          </ac:spMkLst>
        </pc:spChg>
        <pc:spChg chg="add">
          <ac:chgData name="Barry Solaiman" userId="1ae1652cbeb3e5d2" providerId="LiveId" clId="{3A4E2032-05B8-4C8F-A8E9-32C6224029CC}" dt="2025-05-27T11:55:16.709" v="376" actId="26606"/>
          <ac:spMkLst>
            <pc:docMk/>
            <pc:sldMk cId="3247487353" sldId="356"/>
            <ac:spMk id="19" creationId="{38FAA1A1-D861-433F-88FA-1E9D6FD31D11}"/>
          </ac:spMkLst>
        </pc:spChg>
        <pc:spChg chg="add">
          <ac:chgData name="Barry Solaiman" userId="1ae1652cbeb3e5d2" providerId="LiveId" clId="{3A4E2032-05B8-4C8F-A8E9-32C6224029CC}" dt="2025-05-27T11:55:16.709" v="376" actId="26606"/>
          <ac:spMkLst>
            <pc:docMk/>
            <pc:sldMk cId="3247487353" sldId="356"/>
            <ac:spMk id="21" creationId="{8D71EDA1-87BF-4D5D-AB79-F346FD19278A}"/>
          </ac:spMkLst>
        </pc:spChg>
      </pc:sldChg>
      <pc:sldChg chg="addSp delSp modSp new mod setBg">
        <pc:chgData name="Barry Solaiman" userId="1ae1652cbeb3e5d2" providerId="LiveId" clId="{3A4E2032-05B8-4C8F-A8E9-32C6224029CC}" dt="2025-05-27T11:55:35.073" v="378" actId="26606"/>
        <pc:sldMkLst>
          <pc:docMk/>
          <pc:sldMk cId="1669452779" sldId="357"/>
        </pc:sldMkLst>
        <pc:spChg chg="mod">
          <ac:chgData name="Barry Solaiman" userId="1ae1652cbeb3e5d2" providerId="LiveId" clId="{3A4E2032-05B8-4C8F-A8E9-32C6224029CC}" dt="2025-05-27T11:55:35.073" v="378" actId="26606"/>
          <ac:spMkLst>
            <pc:docMk/>
            <pc:sldMk cId="1669452779" sldId="357"/>
            <ac:spMk id="2" creationId="{B5FC3B9D-B4F8-7D07-E43B-F72D2BEE1E9A}"/>
          </ac:spMkLst>
        </pc:spChg>
        <pc:spChg chg="mod">
          <ac:chgData name="Barry Solaiman" userId="1ae1652cbeb3e5d2" providerId="LiveId" clId="{3A4E2032-05B8-4C8F-A8E9-32C6224029CC}" dt="2025-05-27T11:55:35.073" v="378" actId="26606"/>
          <ac:spMkLst>
            <pc:docMk/>
            <pc:sldMk cId="1669452779" sldId="357"/>
            <ac:spMk id="4" creationId="{AF81E224-2E8D-D50B-2C55-D6F975A35935}"/>
          </ac:spMkLst>
        </pc:spChg>
        <pc:spChg chg="add">
          <ac:chgData name="Barry Solaiman" userId="1ae1652cbeb3e5d2" providerId="LiveId" clId="{3A4E2032-05B8-4C8F-A8E9-32C6224029CC}" dt="2025-05-27T11:55:35.073" v="378" actId="26606"/>
          <ac:spMkLst>
            <pc:docMk/>
            <pc:sldMk cId="1669452779" sldId="357"/>
            <ac:spMk id="11" creationId="{BACC6370-2D7E-4714-9D71-7542949D7D5D}"/>
          </ac:spMkLst>
        </pc:spChg>
        <pc:spChg chg="add">
          <ac:chgData name="Barry Solaiman" userId="1ae1652cbeb3e5d2" providerId="LiveId" clId="{3A4E2032-05B8-4C8F-A8E9-32C6224029CC}" dt="2025-05-27T11:55:35.073" v="378" actId="26606"/>
          <ac:spMkLst>
            <pc:docMk/>
            <pc:sldMk cId="1669452779" sldId="357"/>
            <ac:spMk id="13" creationId="{F68B3F68-107C-434F-AA38-110D5EA91B85}"/>
          </ac:spMkLst>
        </pc:spChg>
        <pc:spChg chg="add">
          <ac:chgData name="Barry Solaiman" userId="1ae1652cbeb3e5d2" providerId="LiveId" clId="{3A4E2032-05B8-4C8F-A8E9-32C6224029CC}" dt="2025-05-27T11:55:35.073" v="378" actId="26606"/>
          <ac:spMkLst>
            <pc:docMk/>
            <pc:sldMk cId="1669452779" sldId="357"/>
            <ac:spMk id="15" creationId="{AAD0DBB9-1A4B-4391-81D4-CB19F9AB918A}"/>
          </ac:spMkLst>
        </pc:spChg>
        <pc:spChg chg="add">
          <ac:chgData name="Barry Solaiman" userId="1ae1652cbeb3e5d2" providerId="LiveId" clId="{3A4E2032-05B8-4C8F-A8E9-32C6224029CC}" dt="2025-05-27T11:55:35.073" v="378" actId="26606"/>
          <ac:spMkLst>
            <pc:docMk/>
            <pc:sldMk cId="1669452779" sldId="357"/>
            <ac:spMk id="17" creationId="{063BBA22-50EA-4C4D-BE05-F1CE4E63AA56}"/>
          </ac:spMkLst>
        </pc:spChg>
        <pc:graphicFrameChg chg="add">
          <ac:chgData name="Barry Solaiman" userId="1ae1652cbeb3e5d2" providerId="LiveId" clId="{3A4E2032-05B8-4C8F-A8E9-32C6224029CC}" dt="2025-05-27T11:55:35.073" v="378" actId="26606"/>
          <ac:graphicFrameMkLst>
            <pc:docMk/>
            <pc:sldMk cId="1669452779" sldId="357"/>
            <ac:graphicFrameMk id="7" creationId="{FABA3940-157E-70BF-E5D1-77D3C96A5F48}"/>
          </ac:graphicFrameMkLst>
        </pc:graphicFrameChg>
      </pc:sldChg>
      <pc:sldChg chg="addSp delSp modSp new mod setBg">
        <pc:chgData name="Barry Solaiman" userId="1ae1652cbeb3e5d2" providerId="LiveId" clId="{3A4E2032-05B8-4C8F-A8E9-32C6224029CC}" dt="2025-05-27T11:56:03.317" v="379" actId="26606"/>
        <pc:sldMkLst>
          <pc:docMk/>
          <pc:sldMk cId="2026305939" sldId="358"/>
        </pc:sldMkLst>
        <pc:spChg chg="mod">
          <ac:chgData name="Barry Solaiman" userId="1ae1652cbeb3e5d2" providerId="LiveId" clId="{3A4E2032-05B8-4C8F-A8E9-32C6224029CC}" dt="2025-05-27T11:56:03.317" v="379" actId="26606"/>
          <ac:spMkLst>
            <pc:docMk/>
            <pc:sldMk cId="2026305939" sldId="358"/>
            <ac:spMk id="2" creationId="{B79836A3-BE43-ED65-6750-C70B0A6026CD}"/>
          </ac:spMkLst>
        </pc:spChg>
        <pc:spChg chg="mod">
          <ac:chgData name="Barry Solaiman" userId="1ae1652cbeb3e5d2" providerId="LiveId" clId="{3A4E2032-05B8-4C8F-A8E9-32C6224029CC}" dt="2025-05-27T11:56:03.317" v="379" actId="26606"/>
          <ac:spMkLst>
            <pc:docMk/>
            <pc:sldMk cId="2026305939" sldId="358"/>
            <ac:spMk id="4" creationId="{3F4066DA-A9FC-856B-2876-B30756307250}"/>
          </ac:spMkLst>
        </pc:spChg>
        <pc:spChg chg="add">
          <ac:chgData name="Barry Solaiman" userId="1ae1652cbeb3e5d2" providerId="LiveId" clId="{3A4E2032-05B8-4C8F-A8E9-32C6224029CC}" dt="2025-05-27T11:56:03.317" v="379" actId="26606"/>
          <ac:spMkLst>
            <pc:docMk/>
            <pc:sldMk cId="2026305939" sldId="358"/>
            <ac:spMk id="10" creationId="{BACC6370-2D7E-4714-9D71-7542949D7D5D}"/>
          </ac:spMkLst>
        </pc:spChg>
        <pc:spChg chg="add">
          <ac:chgData name="Barry Solaiman" userId="1ae1652cbeb3e5d2" providerId="LiveId" clId="{3A4E2032-05B8-4C8F-A8E9-32C6224029CC}" dt="2025-05-27T11:56:03.317" v="379" actId="26606"/>
          <ac:spMkLst>
            <pc:docMk/>
            <pc:sldMk cId="2026305939" sldId="358"/>
            <ac:spMk id="12" creationId="{F68B3F68-107C-434F-AA38-110D5EA91B85}"/>
          </ac:spMkLst>
        </pc:spChg>
        <pc:spChg chg="add">
          <ac:chgData name="Barry Solaiman" userId="1ae1652cbeb3e5d2" providerId="LiveId" clId="{3A4E2032-05B8-4C8F-A8E9-32C6224029CC}" dt="2025-05-27T11:56:03.317" v="379" actId="26606"/>
          <ac:spMkLst>
            <pc:docMk/>
            <pc:sldMk cId="2026305939" sldId="358"/>
            <ac:spMk id="14" creationId="{AAD0DBB9-1A4B-4391-81D4-CB19F9AB918A}"/>
          </ac:spMkLst>
        </pc:spChg>
        <pc:spChg chg="add">
          <ac:chgData name="Barry Solaiman" userId="1ae1652cbeb3e5d2" providerId="LiveId" clId="{3A4E2032-05B8-4C8F-A8E9-32C6224029CC}" dt="2025-05-27T11:56:03.317" v="379" actId="26606"/>
          <ac:spMkLst>
            <pc:docMk/>
            <pc:sldMk cId="2026305939" sldId="358"/>
            <ac:spMk id="16" creationId="{063BBA22-50EA-4C4D-BE05-F1CE4E63AA56}"/>
          </ac:spMkLst>
        </pc:spChg>
        <pc:graphicFrameChg chg="add">
          <ac:chgData name="Barry Solaiman" userId="1ae1652cbeb3e5d2" providerId="LiveId" clId="{3A4E2032-05B8-4C8F-A8E9-32C6224029CC}" dt="2025-05-27T11:56:03.317" v="379" actId="26606"/>
          <ac:graphicFrameMkLst>
            <pc:docMk/>
            <pc:sldMk cId="2026305939" sldId="358"/>
            <ac:graphicFrameMk id="6" creationId="{8B067378-3F15-05C0-D568-0F92A554D56F}"/>
          </ac:graphicFrameMkLst>
        </pc:graphicFrameChg>
      </pc:sldChg>
      <pc:sldChg chg="addSp delSp modSp new mod setBg">
        <pc:chgData name="Barry Solaiman" userId="1ae1652cbeb3e5d2" providerId="LiveId" clId="{3A4E2032-05B8-4C8F-A8E9-32C6224029CC}" dt="2025-05-27T11:58:45.617" v="409" actId="20577"/>
        <pc:sldMkLst>
          <pc:docMk/>
          <pc:sldMk cId="2987117490" sldId="359"/>
        </pc:sldMkLst>
        <pc:spChg chg="mod">
          <ac:chgData name="Barry Solaiman" userId="1ae1652cbeb3e5d2" providerId="LiveId" clId="{3A4E2032-05B8-4C8F-A8E9-32C6224029CC}" dt="2025-05-27T11:58:45.617" v="409" actId="20577"/>
          <ac:spMkLst>
            <pc:docMk/>
            <pc:sldMk cId="2987117490" sldId="359"/>
            <ac:spMk id="2" creationId="{734251A0-E5CE-6936-BC9C-5DFC3F874872}"/>
          </ac:spMkLst>
        </pc:spChg>
        <pc:spChg chg="mod">
          <ac:chgData name="Barry Solaiman" userId="1ae1652cbeb3e5d2" providerId="LiveId" clId="{3A4E2032-05B8-4C8F-A8E9-32C6224029CC}" dt="2025-05-27T11:58:41.272" v="397" actId="26606"/>
          <ac:spMkLst>
            <pc:docMk/>
            <pc:sldMk cId="2987117490" sldId="359"/>
            <ac:spMk id="4" creationId="{60884142-A0CA-767A-EB44-802CDDFEB05F}"/>
          </ac:spMkLst>
        </pc:spChg>
        <pc:spChg chg="add">
          <ac:chgData name="Barry Solaiman" userId="1ae1652cbeb3e5d2" providerId="LiveId" clId="{3A4E2032-05B8-4C8F-A8E9-32C6224029CC}" dt="2025-05-27T11:58:41.272" v="397" actId="26606"/>
          <ac:spMkLst>
            <pc:docMk/>
            <pc:sldMk cId="2987117490" sldId="359"/>
            <ac:spMk id="8" creationId="{BACC6370-2D7E-4714-9D71-7542949D7D5D}"/>
          </ac:spMkLst>
        </pc:spChg>
        <pc:spChg chg="add">
          <ac:chgData name="Barry Solaiman" userId="1ae1652cbeb3e5d2" providerId="LiveId" clId="{3A4E2032-05B8-4C8F-A8E9-32C6224029CC}" dt="2025-05-27T11:58:41.272" v="397" actId="26606"/>
          <ac:spMkLst>
            <pc:docMk/>
            <pc:sldMk cId="2987117490" sldId="359"/>
            <ac:spMk id="9" creationId="{F68B3F68-107C-434F-AA38-110D5EA91B85}"/>
          </ac:spMkLst>
        </pc:spChg>
        <pc:spChg chg="add">
          <ac:chgData name="Barry Solaiman" userId="1ae1652cbeb3e5d2" providerId="LiveId" clId="{3A4E2032-05B8-4C8F-A8E9-32C6224029CC}" dt="2025-05-27T11:58:41.272" v="397" actId="26606"/>
          <ac:spMkLst>
            <pc:docMk/>
            <pc:sldMk cId="2987117490" sldId="359"/>
            <ac:spMk id="10" creationId="{AAD0DBB9-1A4B-4391-81D4-CB19F9AB918A}"/>
          </ac:spMkLst>
        </pc:spChg>
        <pc:spChg chg="add">
          <ac:chgData name="Barry Solaiman" userId="1ae1652cbeb3e5d2" providerId="LiveId" clId="{3A4E2032-05B8-4C8F-A8E9-32C6224029CC}" dt="2025-05-27T11:58:41.272" v="397" actId="26606"/>
          <ac:spMkLst>
            <pc:docMk/>
            <pc:sldMk cId="2987117490" sldId="359"/>
            <ac:spMk id="12" creationId="{063BBA22-50EA-4C4D-BE05-F1CE4E63AA56}"/>
          </ac:spMkLst>
        </pc:spChg>
        <pc:graphicFrameChg chg="add">
          <ac:chgData name="Barry Solaiman" userId="1ae1652cbeb3e5d2" providerId="LiveId" clId="{3A4E2032-05B8-4C8F-A8E9-32C6224029CC}" dt="2025-05-27T11:58:41.272" v="397" actId="26606"/>
          <ac:graphicFrameMkLst>
            <pc:docMk/>
            <pc:sldMk cId="2987117490" sldId="359"/>
            <ac:graphicFrameMk id="14" creationId="{455CBAAB-67F3-6DC1-2585-2F976C0A2339}"/>
          </ac:graphicFrameMkLst>
        </pc:graphicFrameChg>
      </pc:sldChg>
      <pc:sldChg chg="addSp delSp modSp new mod ord setBg">
        <pc:chgData name="Barry Solaiman" userId="1ae1652cbeb3e5d2" providerId="LiveId" clId="{3A4E2032-05B8-4C8F-A8E9-32C6224029CC}" dt="2025-05-27T12:03:31.373" v="436" actId="5793"/>
        <pc:sldMkLst>
          <pc:docMk/>
          <pc:sldMk cId="2770389917" sldId="360"/>
        </pc:sldMkLst>
        <pc:spChg chg="add del mod">
          <ac:chgData name="Barry Solaiman" userId="1ae1652cbeb3e5d2" providerId="LiveId" clId="{3A4E2032-05B8-4C8F-A8E9-32C6224029CC}" dt="2025-05-27T12:03:01.768" v="424" actId="20577"/>
          <ac:spMkLst>
            <pc:docMk/>
            <pc:sldMk cId="2770389917" sldId="360"/>
            <ac:spMk id="2" creationId="{528D5F5F-83FF-CBBD-4DD3-0882BE73502F}"/>
          </ac:spMkLst>
        </pc:spChg>
        <pc:spChg chg="mod">
          <ac:chgData name="Barry Solaiman" userId="1ae1652cbeb3e5d2" providerId="LiveId" clId="{3A4E2032-05B8-4C8F-A8E9-32C6224029CC}" dt="2025-05-27T12:02:54.634" v="416" actId="26606"/>
          <ac:spMkLst>
            <pc:docMk/>
            <pc:sldMk cId="2770389917" sldId="360"/>
            <ac:spMk id="4" creationId="{3D24B588-9856-DAB6-0854-7B8AD4D3D56B}"/>
          </ac:spMkLst>
        </pc:spChg>
        <pc:spChg chg="add">
          <ac:chgData name="Barry Solaiman" userId="1ae1652cbeb3e5d2" providerId="LiveId" clId="{3A4E2032-05B8-4C8F-A8E9-32C6224029CC}" dt="2025-05-27T12:02:54.634" v="416" actId="26606"/>
          <ac:spMkLst>
            <pc:docMk/>
            <pc:sldMk cId="2770389917" sldId="360"/>
            <ac:spMk id="10" creationId="{09588DA8-065E-4F6F-8EFD-43104AB2E0CF}"/>
          </ac:spMkLst>
        </pc:spChg>
        <pc:spChg chg="add">
          <ac:chgData name="Barry Solaiman" userId="1ae1652cbeb3e5d2" providerId="LiveId" clId="{3A4E2032-05B8-4C8F-A8E9-32C6224029CC}" dt="2025-05-27T12:02:54.634" v="416" actId="26606"/>
          <ac:spMkLst>
            <pc:docMk/>
            <pc:sldMk cId="2770389917" sldId="360"/>
            <ac:spMk id="12" creationId="{C4285719-470E-454C-AF62-8323075F1F5B}"/>
          </ac:spMkLst>
        </pc:spChg>
        <pc:spChg chg="add">
          <ac:chgData name="Barry Solaiman" userId="1ae1652cbeb3e5d2" providerId="LiveId" clId="{3A4E2032-05B8-4C8F-A8E9-32C6224029CC}" dt="2025-05-27T12:02:54.634" v="416" actId="26606"/>
          <ac:spMkLst>
            <pc:docMk/>
            <pc:sldMk cId="2770389917" sldId="360"/>
            <ac:spMk id="14" creationId="{CD9FE4EF-C4D8-49A0-B2FF-81D8DB7D8A24}"/>
          </ac:spMkLst>
        </pc:spChg>
        <pc:spChg chg="add">
          <ac:chgData name="Barry Solaiman" userId="1ae1652cbeb3e5d2" providerId="LiveId" clId="{3A4E2032-05B8-4C8F-A8E9-32C6224029CC}" dt="2025-05-27T12:02:54.634" v="416" actId="26606"/>
          <ac:spMkLst>
            <pc:docMk/>
            <pc:sldMk cId="2770389917" sldId="360"/>
            <ac:spMk id="16" creationId="{4300840D-0A0B-4512-BACA-B439D5B9C57C}"/>
          </ac:spMkLst>
        </pc:spChg>
        <pc:spChg chg="add">
          <ac:chgData name="Barry Solaiman" userId="1ae1652cbeb3e5d2" providerId="LiveId" clId="{3A4E2032-05B8-4C8F-A8E9-32C6224029CC}" dt="2025-05-27T12:02:54.634" v="416" actId="26606"/>
          <ac:spMkLst>
            <pc:docMk/>
            <pc:sldMk cId="2770389917" sldId="360"/>
            <ac:spMk id="18" creationId="{D2B78728-A580-49A7-84F9-6EF6F583ADE0}"/>
          </ac:spMkLst>
        </pc:spChg>
        <pc:spChg chg="add mod">
          <ac:chgData name="Barry Solaiman" userId="1ae1652cbeb3e5d2" providerId="LiveId" clId="{3A4E2032-05B8-4C8F-A8E9-32C6224029CC}" dt="2025-05-27T12:03:31.373" v="436" actId="5793"/>
          <ac:spMkLst>
            <pc:docMk/>
            <pc:sldMk cId="2770389917" sldId="360"/>
            <ac:spMk id="19" creationId="{7346B188-5C5C-1F09-962C-D2B344EE3BB1}"/>
          </ac:spMkLst>
        </pc:spChg>
        <pc:spChg chg="add">
          <ac:chgData name="Barry Solaiman" userId="1ae1652cbeb3e5d2" providerId="LiveId" clId="{3A4E2032-05B8-4C8F-A8E9-32C6224029CC}" dt="2025-05-27T12:02:54.634" v="416" actId="26606"/>
          <ac:spMkLst>
            <pc:docMk/>
            <pc:sldMk cId="2770389917" sldId="360"/>
            <ac:spMk id="20" creationId="{38FAA1A1-D861-433F-88FA-1E9D6FD31D11}"/>
          </ac:spMkLst>
        </pc:spChg>
      </pc:sldChg>
      <pc:sldChg chg="addSp delSp modSp new del mod setBg">
        <pc:chgData name="Barry Solaiman" userId="1ae1652cbeb3e5d2" providerId="LiveId" clId="{3A4E2032-05B8-4C8F-A8E9-32C6224029CC}" dt="2025-05-27T12:13:31.810" v="466" actId="47"/>
        <pc:sldMkLst>
          <pc:docMk/>
          <pc:sldMk cId="358441534" sldId="361"/>
        </pc:sldMkLst>
      </pc:sldChg>
      <pc:sldChg chg="addSp delSp modSp new mod setBg">
        <pc:chgData name="Barry Solaiman" userId="1ae1652cbeb3e5d2" providerId="LiveId" clId="{3A4E2032-05B8-4C8F-A8E9-32C6224029CC}" dt="2025-05-27T12:13:29.439" v="465" actId="26606"/>
        <pc:sldMkLst>
          <pc:docMk/>
          <pc:sldMk cId="3977601345" sldId="362"/>
        </pc:sldMkLst>
        <pc:spChg chg="mod">
          <ac:chgData name="Barry Solaiman" userId="1ae1652cbeb3e5d2" providerId="LiveId" clId="{3A4E2032-05B8-4C8F-A8E9-32C6224029CC}" dt="2025-05-27T12:13:29.439" v="465" actId="26606"/>
          <ac:spMkLst>
            <pc:docMk/>
            <pc:sldMk cId="3977601345" sldId="362"/>
            <ac:spMk id="2" creationId="{84505236-88BA-EB62-13C5-D39E4233430F}"/>
          </ac:spMkLst>
        </pc:spChg>
        <pc:spChg chg="mod">
          <ac:chgData name="Barry Solaiman" userId="1ae1652cbeb3e5d2" providerId="LiveId" clId="{3A4E2032-05B8-4C8F-A8E9-32C6224029CC}" dt="2025-05-27T12:13:29.439" v="465" actId="26606"/>
          <ac:spMkLst>
            <pc:docMk/>
            <pc:sldMk cId="3977601345" sldId="362"/>
            <ac:spMk id="4" creationId="{C55CABFA-2E29-16E8-1134-A17C567A5196}"/>
          </ac:spMkLst>
        </pc:spChg>
        <pc:spChg chg="add">
          <ac:chgData name="Barry Solaiman" userId="1ae1652cbeb3e5d2" providerId="LiveId" clId="{3A4E2032-05B8-4C8F-A8E9-32C6224029CC}" dt="2025-05-27T12:13:29.439" v="465" actId="26606"/>
          <ac:spMkLst>
            <pc:docMk/>
            <pc:sldMk cId="3977601345" sldId="362"/>
            <ac:spMk id="10" creationId="{53B021B3-DE93-4AB7-8A18-CF5F1CED88B8}"/>
          </ac:spMkLst>
        </pc:spChg>
        <pc:spChg chg="add">
          <ac:chgData name="Barry Solaiman" userId="1ae1652cbeb3e5d2" providerId="LiveId" clId="{3A4E2032-05B8-4C8F-A8E9-32C6224029CC}" dt="2025-05-27T12:13:29.439" v="465" actId="26606"/>
          <ac:spMkLst>
            <pc:docMk/>
            <pc:sldMk cId="3977601345" sldId="362"/>
            <ac:spMk id="12" creationId="{52D502E5-F6B4-4D58-B4AE-FC466FF15EE8}"/>
          </ac:spMkLst>
        </pc:spChg>
        <pc:spChg chg="add">
          <ac:chgData name="Barry Solaiman" userId="1ae1652cbeb3e5d2" providerId="LiveId" clId="{3A4E2032-05B8-4C8F-A8E9-32C6224029CC}" dt="2025-05-27T12:13:29.439" v="465" actId="26606"/>
          <ac:spMkLst>
            <pc:docMk/>
            <pc:sldMk cId="3977601345" sldId="362"/>
            <ac:spMk id="14" creationId="{9DECDBF4-02B6-4BB4-B65B-B8107AD6A9E8}"/>
          </ac:spMkLst>
        </pc:spChg>
        <pc:graphicFrameChg chg="add">
          <ac:chgData name="Barry Solaiman" userId="1ae1652cbeb3e5d2" providerId="LiveId" clId="{3A4E2032-05B8-4C8F-A8E9-32C6224029CC}" dt="2025-05-27T12:13:29.439" v="465" actId="26606"/>
          <ac:graphicFrameMkLst>
            <pc:docMk/>
            <pc:sldMk cId="3977601345" sldId="362"/>
            <ac:graphicFrameMk id="6" creationId="{7CD787B1-5BD0-6745-ECDC-7AF831FC7FF5}"/>
          </ac:graphicFrameMkLst>
        </pc:graphicFrameChg>
      </pc:sldChg>
    </pc:docChg>
  </pc:docChgLst>
  <pc:docChgLst>
    <pc:chgData name="Barry Solaiman" userId="1ae1652cbeb3e5d2" providerId="LiveId" clId="{DB9EC7E5-ACC8-4150-9F58-E1BB9B823EFB}"/>
    <pc:docChg chg="undo custSel addSld delSld modSld">
      <pc:chgData name="Barry Solaiman" userId="1ae1652cbeb3e5d2" providerId="LiveId" clId="{DB9EC7E5-ACC8-4150-9F58-E1BB9B823EFB}" dt="2024-05-13T09:55:22.039" v="475" actId="20577"/>
      <pc:docMkLst>
        <pc:docMk/>
      </pc:docMkLst>
      <pc:sldChg chg="modSp mod modAnim">
        <pc:chgData name="Barry Solaiman" userId="1ae1652cbeb3e5d2" providerId="LiveId" clId="{DB9EC7E5-ACC8-4150-9F58-E1BB9B823EFB}" dt="2024-05-13T09:55:22.039" v="475" actId="20577"/>
        <pc:sldMkLst>
          <pc:docMk/>
          <pc:sldMk cId="472325089" sldId="256"/>
        </pc:sldMkLst>
      </pc:sldChg>
      <pc:sldChg chg="del">
        <pc:chgData name="Barry Solaiman" userId="1ae1652cbeb3e5d2" providerId="LiveId" clId="{DB9EC7E5-ACC8-4150-9F58-E1BB9B823EFB}" dt="2024-05-13T09:47:12.928" v="96" actId="47"/>
        <pc:sldMkLst>
          <pc:docMk/>
          <pc:sldMk cId="2612552985" sldId="257"/>
        </pc:sldMkLst>
      </pc:sldChg>
      <pc:sldChg chg="del">
        <pc:chgData name="Barry Solaiman" userId="1ae1652cbeb3e5d2" providerId="LiveId" clId="{DB9EC7E5-ACC8-4150-9F58-E1BB9B823EFB}" dt="2024-05-13T09:52:35.135" v="250" actId="47"/>
        <pc:sldMkLst>
          <pc:docMk/>
          <pc:sldMk cId="2641959373" sldId="259"/>
        </pc:sldMkLst>
      </pc:sldChg>
      <pc:sldChg chg="modSp">
        <pc:chgData name="Barry Solaiman" userId="1ae1652cbeb3e5d2" providerId="LiveId" clId="{DB9EC7E5-ACC8-4150-9F58-E1BB9B823EFB}" dt="2024-05-13T09:54:42.636" v="422" actId="20577"/>
        <pc:sldMkLst>
          <pc:docMk/>
          <pc:sldMk cId="1394207170" sldId="261"/>
        </pc:sldMkLst>
      </pc:sldChg>
      <pc:sldChg chg="del">
        <pc:chgData name="Barry Solaiman" userId="1ae1652cbeb3e5d2" providerId="LiveId" clId="{DB9EC7E5-ACC8-4150-9F58-E1BB9B823EFB}" dt="2024-05-13T09:47:14.262" v="97" actId="47"/>
        <pc:sldMkLst>
          <pc:docMk/>
          <pc:sldMk cId="3231267773" sldId="334"/>
        </pc:sldMkLst>
      </pc:sldChg>
      <pc:sldChg chg="del">
        <pc:chgData name="Barry Solaiman" userId="1ae1652cbeb3e5d2" providerId="LiveId" clId="{DB9EC7E5-ACC8-4150-9F58-E1BB9B823EFB}" dt="2024-05-13T09:47:43.071" v="98" actId="47"/>
        <pc:sldMkLst>
          <pc:docMk/>
          <pc:sldMk cId="2007459327" sldId="335"/>
        </pc:sldMkLst>
      </pc:sldChg>
      <pc:sldChg chg="modSp mod">
        <pc:chgData name="Barry Solaiman" userId="1ae1652cbeb3e5d2" providerId="LiveId" clId="{DB9EC7E5-ACC8-4150-9F58-E1BB9B823EFB}" dt="2024-05-13T09:52:32.097" v="249" actId="20577"/>
        <pc:sldMkLst>
          <pc:docMk/>
          <pc:sldMk cId="2633864651" sldId="336"/>
        </pc:sldMkLst>
      </pc:sldChg>
      <pc:sldChg chg="modSp mod">
        <pc:chgData name="Barry Solaiman" userId="1ae1652cbeb3e5d2" providerId="LiveId" clId="{DB9EC7E5-ACC8-4150-9F58-E1BB9B823EFB}" dt="2024-05-13T09:54:25.424" v="398" actId="20577"/>
        <pc:sldMkLst>
          <pc:docMk/>
          <pc:sldMk cId="3532032996" sldId="337"/>
        </pc:sldMkLst>
      </pc:sldChg>
      <pc:sldChg chg="addSp delSp modSp new mod setBg addAnim setClrOvrMap">
        <pc:chgData name="Barry Solaiman" userId="1ae1652cbeb3e5d2" providerId="LiveId" clId="{DB9EC7E5-ACC8-4150-9F58-E1BB9B823EFB}" dt="2024-05-13T09:54:33.284" v="415" actId="20577"/>
        <pc:sldMkLst>
          <pc:docMk/>
          <pc:sldMk cId="868515328" sldId="342"/>
        </pc:sldMkLst>
      </pc:sldChg>
    </pc:docChg>
  </pc:docChgLst>
  <pc:docChgLst>
    <pc:chgData name="Barry Solaiman" userId="1ae1652cbeb3e5d2" providerId="LiveId" clId="{13081103-000C-447A-B8E9-A292BBD38294}"/>
    <pc:docChg chg="undo custSel addSld delSld modSld sldOrd">
      <pc:chgData name="Barry Solaiman" userId="1ae1652cbeb3e5d2" providerId="LiveId" clId="{13081103-000C-447A-B8E9-A292BBD38294}" dt="2023-09-17T14:12:17.734" v="2815" actId="20577"/>
      <pc:docMkLst>
        <pc:docMk/>
      </pc:docMkLst>
      <pc:sldChg chg="addSp delSp modSp new mod setBg addAnim">
        <pc:chgData name="Barry Solaiman" userId="1ae1652cbeb3e5d2" providerId="LiveId" clId="{13081103-000C-447A-B8E9-A292BBD38294}" dt="2023-09-16T19:23:20.384" v="2714" actId="1035"/>
        <pc:sldMkLst>
          <pc:docMk/>
          <pc:sldMk cId="472325089" sldId="256"/>
        </pc:sldMkLst>
      </pc:sldChg>
      <pc:sldChg chg="addSp delSp modSp new mod ord setBg">
        <pc:chgData name="Barry Solaiman" userId="1ae1652cbeb3e5d2" providerId="LiveId" clId="{13081103-000C-447A-B8E9-A292BBD38294}" dt="2023-09-17T14:08:31.123" v="2790"/>
        <pc:sldMkLst>
          <pc:docMk/>
          <pc:sldMk cId="2612552985" sldId="257"/>
        </pc:sldMkLst>
      </pc:sldChg>
      <pc:sldChg chg="addSp delSp modSp new mod setBg addAnim">
        <pc:chgData name="Barry Solaiman" userId="1ae1652cbeb3e5d2" providerId="LiveId" clId="{13081103-000C-447A-B8E9-A292BBD38294}" dt="2023-09-17T14:11:24.645" v="2792" actId="20577"/>
        <pc:sldMkLst>
          <pc:docMk/>
          <pc:sldMk cId="2191158721" sldId="258"/>
        </pc:sldMkLst>
      </pc:sldChg>
      <pc:sldChg chg="addSp delSp modSp new mod setBg">
        <pc:chgData name="Barry Solaiman" userId="1ae1652cbeb3e5d2" providerId="LiveId" clId="{13081103-000C-447A-B8E9-A292BBD38294}" dt="2023-09-17T14:11:41.414" v="2797" actId="207"/>
        <pc:sldMkLst>
          <pc:docMk/>
          <pc:sldMk cId="2641959373" sldId="259"/>
        </pc:sldMkLst>
      </pc:sldChg>
      <pc:sldChg chg="addSp delSp modSp new mod setBg addAnim delAnim">
        <pc:chgData name="Barry Solaiman" userId="1ae1652cbeb3e5d2" providerId="LiveId" clId="{13081103-000C-447A-B8E9-A292BBD38294}" dt="2023-09-17T14:11:55.350" v="2803" actId="20577"/>
        <pc:sldMkLst>
          <pc:docMk/>
          <pc:sldMk cId="2491536787" sldId="260"/>
        </pc:sldMkLst>
      </pc:sldChg>
      <pc:sldChg chg="addSp delSp modSp new mod setBg addAnim">
        <pc:chgData name="Barry Solaiman" userId="1ae1652cbeb3e5d2" providerId="LiveId" clId="{13081103-000C-447A-B8E9-A292BBD38294}" dt="2023-09-17T14:12:02.304" v="2807" actId="20577"/>
        <pc:sldMkLst>
          <pc:docMk/>
          <pc:sldMk cId="1394207170" sldId="261"/>
        </pc:sldMkLst>
      </pc:sldChg>
      <pc:sldChg chg="addSp delSp modSp new mod setBg addAnim delAnim">
        <pc:chgData name="Barry Solaiman" userId="1ae1652cbeb3e5d2" providerId="LiveId" clId="{13081103-000C-447A-B8E9-A292BBD38294}" dt="2023-09-17T14:12:13.600" v="2813" actId="20577"/>
        <pc:sldMkLst>
          <pc:docMk/>
          <pc:sldMk cId="3774539398" sldId="262"/>
        </pc:sldMkLst>
      </pc:sldChg>
      <pc:sldChg chg="addSp delSp modSp new mod setBg">
        <pc:chgData name="Barry Solaiman" userId="1ae1652cbeb3e5d2" providerId="LiveId" clId="{13081103-000C-447A-B8E9-A292BBD38294}" dt="2023-09-17T14:11:27.279" v="2794" actId="20577"/>
        <pc:sldMkLst>
          <pc:docMk/>
          <pc:sldMk cId="575631963" sldId="263"/>
        </pc:sldMkLst>
      </pc:sldChg>
      <pc:sldChg chg="new del">
        <pc:chgData name="Barry Solaiman" userId="1ae1652cbeb3e5d2" providerId="LiveId" clId="{13081103-000C-447A-B8E9-A292BBD38294}" dt="2023-09-16T18:35:25.007" v="405" actId="47"/>
        <pc:sldMkLst>
          <pc:docMk/>
          <pc:sldMk cId="913856986" sldId="263"/>
        </pc:sldMkLst>
      </pc:sldChg>
      <pc:sldChg chg="addSp delSp modSp new mod setBg setClrOvrMap">
        <pc:chgData name="Barry Solaiman" userId="1ae1652cbeb3e5d2" providerId="LiveId" clId="{13081103-000C-447A-B8E9-A292BBD38294}" dt="2023-09-17T14:11:45.718" v="2799" actId="20577"/>
        <pc:sldMkLst>
          <pc:docMk/>
          <pc:sldMk cId="3829267563" sldId="264"/>
        </pc:sldMkLst>
      </pc:sldChg>
      <pc:sldChg chg="new del">
        <pc:chgData name="Barry Solaiman" userId="1ae1652cbeb3e5d2" providerId="LiveId" clId="{13081103-000C-447A-B8E9-A292BBD38294}" dt="2023-09-16T18:45:56.729" v="1008" actId="47"/>
        <pc:sldMkLst>
          <pc:docMk/>
          <pc:sldMk cId="2683125784" sldId="265"/>
        </pc:sldMkLst>
      </pc:sldChg>
      <pc:sldChg chg="addSp delSp modSp add mod setBg">
        <pc:chgData name="Barry Solaiman" userId="1ae1652cbeb3e5d2" providerId="LiveId" clId="{13081103-000C-447A-B8E9-A292BBD38294}" dt="2023-09-17T14:11:50.593" v="2801" actId="20577"/>
        <pc:sldMkLst>
          <pc:docMk/>
          <pc:sldMk cId="3764379310" sldId="266"/>
        </pc:sldMkLst>
      </pc:sldChg>
      <pc:sldChg chg="addSp delSp modSp new mod setBg">
        <pc:chgData name="Barry Solaiman" userId="1ae1652cbeb3e5d2" providerId="LiveId" clId="{13081103-000C-447A-B8E9-A292BBD38294}" dt="2023-09-17T14:11:58.734" v="2805" actId="20577"/>
        <pc:sldMkLst>
          <pc:docMk/>
          <pc:sldMk cId="950848026" sldId="267"/>
        </pc:sldMkLst>
      </pc:sldChg>
      <pc:sldChg chg="addSp modSp new mod setBg">
        <pc:chgData name="Barry Solaiman" userId="1ae1652cbeb3e5d2" providerId="LiveId" clId="{13081103-000C-447A-B8E9-A292BBD38294}" dt="2023-09-17T14:12:06.517" v="2809" actId="20577"/>
        <pc:sldMkLst>
          <pc:docMk/>
          <pc:sldMk cId="1578548779" sldId="268"/>
        </pc:sldMkLst>
      </pc:sldChg>
      <pc:sldChg chg="addSp delSp modSp add mod setBg">
        <pc:chgData name="Barry Solaiman" userId="1ae1652cbeb3e5d2" providerId="LiveId" clId="{13081103-000C-447A-B8E9-A292BBD38294}" dt="2023-09-17T14:12:10.199" v="2811" actId="20577"/>
        <pc:sldMkLst>
          <pc:docMk/>
          <pc:sldMk cId="1631326405" sldId="269"/>
        </pc:sldMkLst>
      </pc:sldChg>
      <pc:sldChg chg="addSp modSp new mod setBg">
        <pc:chgData name="Barry Solaiman" userId="1ae1652cbeb3e5d2" providerId="LiveId" clId="{13081103-000C-447A-B8E9-A292BBD38294}" dt="2023-09-17T14:12:17.734" v="2815" actId="20577"/>
        <pc:sldMkLst>
          <pc:docMk/>
          <pc:sldMk cId="2522364415" sldId="270"/>
        </pc:sldMkLst>
      </pc:sldChg>
      <pc:sldChg chg="new del">
        <pc:chgData name="Barry Solaiman" userId="1ae1652cbeb3e5d2" providerId="LiveId" clId="{13081103-000C-447A-B8E9-A292BBD38294}" dt="2023-09-16T19:18:34.794" v="2683" actId="47"/>
        <pc:sldMkLst>
          <pc:docMk/>
          <pc:sldMk cId="2649066832" sldId="271"/>
        </pc:sldMkLst>
      </pc:sldChg>
      <pc:sldChg chg="delSp add del setBg delDesignElem">
        <pc:chgData name="Barry Solaiman" userId="1ae1652cbeb3e5d2" providerId="LiveId" clId="{13081103-000C-447A-B8E9-A292BBD38294}" dt="2023-09-16T19:20:11.643" v="2698" actId="47"/>
        <pc:sldMkLst>
          <pc:docMk/>
          <pc:sldMk cId="951745069" sldId="272"/>
        </pc:sldMkLst>
      </pc:sldChg>
      <pc:sldChg chg="addSp delSp modSp new mod setBg">
        <pc:chgData name="Barry Solaiman" userId="1ae1652cbeb3e5d2" providerId="LiveId" clId="{13081103-000C-447A-B8E9-A292BBD38294}" dt="2023-09-16T19:24:14.336" v="2719" actId="26606"/>
        <pc:sldMkLst>
          <pc:docMk/>
          <pc:sldMk cId="2682899619" sldId="273"/>
        </pc:sldMkLst>
      </pc:sldChg>
      <pc:sldChg chg="modSp new del mod">
        <pc:chgData name="Barry Solaiman" userId="1ae1652cbeb3e5d2" providerId="LiveId" clId="{13081103-000C-447A-B8E9-A292BBD38294}" dt="2023-09-17T14:07:03.898" v="2788" actId="47"/>
        <pc:sldMkLst>
          <pc:docMk/>
          <pc:sldMk cId="3110894189" sldId="274"/>
        </pc:sldMkLst>
      </pc:sldChg>
      <pc:sldChg chg="delSp modSp add mod setBg delDesignElem">
        <pc:chgData name="Barry Solaiman" userId="1ae1652cbeb3e5d2" providerId="LiveId" clId="{13081103-000C-447A-B8E9-A292BBD38294}" dt="2023-09-17T14:07:01.567" v="2787" actId="20577"/>
        <pc:sldMkLst>
          <pc:docMk/>
          <pc:sldMk cId="3199047567" sldId="333"/>
        </pc:sldMkLst>
      </pc:sldChg>
    </pc:docChg>
  </pc:docChgLst>
  <pc:docChgLst>
    <pc:chgData name="Barry Solaiman" userId="1ae1652cbeb3e5d2" providerId="LiveId" clId="{D18FD5DA-D9F8-40A8-AA27-89A5FC81F7E2}"/>
    <pc:docChg chg="addSld modSld">
      <pc:chgData name="Barry Solaiman" userId="1ae1652cbeb3e5d2" providerId="LiveId" clId="{D18FD5DA-D9F8-40A8-AA27-89A5FC81F7E2}" dt="2024-09-26T04:24:15.464" v="17" actId="12100"/>
      <pc:docMkLst>
        <pc:docMk/>
      </pc:docMkLst>
      <pc:sldChg chg="modSp">
        <pc:chgData name="Barry Solaiman" userId="1ae1652cbeb3e5d2" providerId="LiveId" clId="{D18FD5DA-D9F8-40A8-AA27-89A5FC81F7E2}" dt="2024-09-26T04:24:15.464" v="17" actId="12100"/>
        <pc:sldMkLst>
          <pc:docMk/>
          <pc:sldMk cId="575631963" sldId="263"/>
        </pc:sldMkLst>
      </pc:sldChg>
      <pc:sldChg chg="modSp add">
        <pc:chgData name="Barry Solaiman" userId="1ae1652cbeb3e5d2" providerId="LiveId" clId="{D18FD5DA-D9F8-40A8-AA27-89A5FC81F7E2}" dt="2024-09-26T04:20:36.577" v="16" actId="14826"/>
        <pc:sldMkLst>
          <pc:docMk/>
          <pc:sldMk cId="3231267773" sldId="347"/>
        </pc:sldMkLst>
      </pc:sldChg>
    </pc:docChg>
  </pc:docChgLst>
  <pc:docChgLst>
    <pc:chgData name="Barry Solaiman" userId="1ae1652cbeb3e5d2" providerId="LiveId" clId="{DB7452AC-39B4-495A-AC14-888EE6D6CD0D}"/>
    <pc:docChg chg="custSel modSld">
      <pc:chgData name="Barry Solaiman" userId="1ae1652cbeb3e5d2" providerId="LiveId" clId="{DB7452AC-39B4-495A-AC14-888EE6D6CD0D}" dt="2025-06-01T08:25:07.383" v="3" actId="27636"/>
      <pc:docMkLst>
        <pc:docMk/>
      </pc:docMkLst>
      <pc:sldChg chg="modSp mod">
        <pc:chgData name="Barry Solaiman" userId="1ae1652cbeb3e5d2" providerId="LiveId" clId="{DB7452AC-39B4-495A-AC14-888EE6D6CD0D}" dt="2025-06-01T08:25:07.383" v="3" actId="27636"/>
        <pc:sldMkLst>
          <pc:docMk/>
          <pc:sldMk cId="472325089" sldId="256"/>
        </pc:sldMkLst>
        <pc:spChg chg="mod">
          <ac:chgData name="Barry Solaiman" userId="1ae1652cbeb3e5d2" providerId="LiveId" clId="{DB7452AC-39B4-495A-AC14-888EE6D6CD0D}" dt="2025-06-01T08:25:07.383" v="3" actId="27636"/>
          <ac:spMkLst>
            <pc:docMk/>
            <pc:sldMk cId="472325089" sldId="256"/>
            <ac:spMk id="2" creationId="{E779CBF3-1DB1-E532-08C8-42A49759ADEE}"/>
          </ac:spMkLst>
        </pc:spChg>
      </pc:sldChg>
    </pc:docChg>
  </pc:docChgLst>
  <pc:docChgLst>
    <pc:chgData name="Barry Solaiman" userId="1ae1652cbeb3e5d2" providerId="LiveId" clId="{3D29EB5E-C06A-46FB-A325-F9CDDB489BC5}"/>
    <pc:docChg chg="undo custSel addSld delSld modSld sldOrd">
      <pc:chgData name="Barry Solaiman" userId="1ae1652cbeb3e5d2" providerId="LiveId" clId="{3D29EB5E-C06A-46FB-A325-F9CDDB489BC5}" dt="2023-11-25T10:43:42.483" v="1076" actId="14100"/>
      <pc:docMkLst>
        <pc:docMk/>
      </pc:docMkLst>
      <pc:sldChg chg="addSp delSp modSp mod modAnim">
        <pc:chgData name="Barry Solaiman" userId="1ae1652cbeb3e5d2" providerId="LiveId" clId="{3D29EB5E-C06A-46FB-A325-F9CDDB489BC5}" dt="2023-11-25T06:47:41.249" v="38" actId="26606"/>
        <pc:sldMkLst>
          <pc:docMk/>
          <pc:sldMk cId="472325089" sldId="256"/>
        </pc:sldMkLst>
      </pc:sldChg>
      <pc:sldChg chg="modSp mod">
        <pc:chgData name="Barry Solaiman" userId="1ae1652cbeb3e5d2" providerId="LiveId" clId="{3D29EB5E-C06A-46FB-A325-F9CDDB489BC5}" dt="2023-11-25T10:24:10.330" v="837" actId="20577"/>
        <pc:sldMkLst>
          <pc:docMk/>
          <pc:sldMk cId="2612552985" sldId="257"/>
        </pc:sldMkLst>
      </pc:sldChg>
      <pc:sldChg chg="del">
        <pc:chgData name="Barry Solaiman" userId="1ae1652cbeb3e5d2" providerId="LiveId" clId="{3D29EB5E-C06A-46FB-A325-F9CDDB489BC5}" dt="2023-11-25T10:25:02.131" v="841" actId="47"/>
        <pc:sldMkLst>
          <pc:docMk/>
          <pc:sldMk cId="2191158721" sldId="258"/>
        </pc:sldMkLst>
      </pc:sldChg>
      <pc:sldChg chg="addSp delSp modSp mod">
        <pc:chgData name="Barry Solaiman" userId="1ae1652cbeb3e5d2" providerId="LiveId" clId="{3D29EB5E-C06A-46FB-A325-F9CDDB489BC5}" dt="2023-11-25T10:27:07.261" v="871" actId="20577"/>
        <pc:sldMkLst>
          <pc:docMk/>
          <pc:sldMk cId="2641959373" sldId="259"/>
        </pc:sldMkLst>
      </pc:sldChg>
      <pc:sldChg chg="del">
        <pc:chgData name="Barry Solaiman" userId="1ae1652cbeb3e5d2" providerId="LiveId" clId="{3D29EB5E-C06A-46FB-A325-F9CDDB489BC5}" dt="2023-11-25T10:23:35.937" v="780" actId="47"/>
        <pc:sldMkLst>
          <pc:docMk/>
          <pc:sldMk cId="2491536787" sldId="260"/>
        </pc:sldMkLst>
      </pc:sldChg>
      <pc:sldChg chg="addSp delSp modSp mod">
        <pc:chgData name="Barry Solaiman" userId="1ae1652cbeb3e5d2" providerId="LiveId" clId="{3D29EB5E-C06A-46FB-A325-F9CDDB489BC5}" dt="2023-11-25T10:27:48.524" v="882" actId="1076"/>
        <pc:sldMkLst>
          <pc:docMk/>
          <pc:sldMk cId="1394207170" sldId="261"/>
        </pc:sldMkLst>
      </pc:sldChg>
      <pc:sldChg chg="del">
        <pc:chgData name="Barry Solaiman" userId="1ae1652cbeb3e5d2" providerId="LiveId" clId="{3D29EB5E-C06A-46FB-A325-F9CDDB489BC5}" dt="2023-11-25T10:41:44.580" v="1065" actId="47"/>
        <pc:sldMkLst>
          <pc:docMk/>
          <pc:sldMk cId="3774539398" sldId="262"/>
        </pc:sldMkLst>
      </pc:sldChg>
      <pc:sldChg chg="addSp delSp modSp mod">
        <pc:chgData name="Barry Solaiman" userId="1ae1652cbeb3e5d2" providerId="LiveId" clId="{3D29EB5E-C06A-46FB-A325-F9CDDB489BC5}" dt="2023-11-25T10:25:39.107" v="861" actId="27636"/>
        <pc:sldMkLst>
          <pc:docMk/>
          <pc:sldMk cId="575631963" sldId="263"/>
        </pc:sldMkLst>
      </pc:sldChg>
      <pc:sldChg chg="del">
        <pc:chgData name="Barry Solaiman" userId="1ae1652cbeb3e5d2" providerId="LiveId" clId="{3D29EB5E-C06A-46FB-A325-F9CDDB489BC5}" dt="2023-11-25T10:26:50.164" v="862" actId="47"/>
        <pc:sldMkLst>
          <pc:docMk/>
          <pc:sldMk cId="3829267563" sldId="264"/>
        </pc:sldMkLst>
      </pc:sldChg>
      <pc:sldChg chg="del">
        <pc:chgData name="Barry Solaiman" userId="1ae1652cbeb3e5d2" providerId="LiveId" clId="{3D29EB5E-C06A-46FB-A325-F9CDDB489BC5}" dt="2023-11-25T10:23:40.309" v="781" actId="47"/>
        <pc:sldMkLst>
          <pc:docMk/>
          <pc:sldMk cId="3764379310" sldId="266"/>
        </pc:sldMkLst>
      </pc:sldChg>
      <pc:sldChg chg="del">
        <pc:chgData name="Barry Solaiman" userId="1ae1652cbeb3e5d2" providerId="LiveId" clId="{3D29EB5E-C06A-46FB-A325-F9CDDB489BC5}" dt="2023-11-25T10:23:33.609" v="779" actId="47"/>
        <pc:sldMkLst>
          <pc:docMk/>
          <pc:sldMk cId="950848026" sldId="267"/>
        </pc:sldMkLst>
      </pc:sldChg>
      <pc:sldChg chg="addSp modSp mod">
        <pc:chgData name="Barry Solaiman" userId="1ae1652cbeb3e5d2" providerId="LiveId" clId="{3D29EB5E-C06A-46FB-A325-F9CDDB489BC5}" dt="2023-11-25T10:40:28.944" v="1063" actId="14826"/>
        <pc:sldMkLst>
          <pc:docMk/>
          <pc:sldMk cId="1578548779" sldId="268"/>
        </pc:sldMkLst>
      </pc:sldChg>
      <pc:sldChg chg="addSp modSp">
        <pc:chgData name="Barry Solaiman" userId="1ae1652cbeb3e5d2" providerId="LiveId" clId="{3D29EB5E-C06A-46FB-A325-F9CDDB489BC5}" dt="2023-11-25T10:40:53.046" v="1064" actId="14826"/>
        <pc:sldMkLst>
          <pc:docMk/>
          <pc:sldMk cId="1631326405" sldId="269"/>
        </pc:sldMkLst>
      </pc:sldChg>
      <pc:sldChg chg="del">
        <pc:chgData name="Barry Solaiman" userId="1ae1652cbeb3e5d2" providerId="LiveId" clId="{3D29EB5E-C06A-46FB-A325-F9CDDB489BC5}" dt="2023-11-25T10:41:48.112" v="1066" actId="47"/>
        <pc:sldMkLst>
          <pc:docMk/>
          <pc:sldMk cId="2522364415" sldId="270"/>
        </pc:sldMkLst>
      </pc:sldChg>
      <pc:sldChg chg="addSp delSp modSp add mod setBg delDesignElem">
        <pc:chgData name="Barry Solaiman" userId="1ae1652cbeb3e5d2" providerId="LiveId" clId="{3D29EB5E-C06A-46FB-A325-F9CDDB489BC5}" dt="2023-11-25T10:42:57.767" v="1069" actId="26606"/>
        <pc:sldMkLst>
          <pc:docMk/>
          <pc:sldMk cId="951745069" sldId="271"/>
        </pc:sldMkLst>
      </pc:sldChg>
      <pc:sldChg chg="del">
        <pc:chgData name="Barry Solaiman" userId="1ae1652cbeb3e5d2" providerId="LiveId" clId="{3D29EB5E-C06A-46FB-A325-F9CDDB489BC5}" dt="2023-11-25T10:43:01.581" v="1070" actId="47"/>
        <pc:sldMkLst>
          <pc:docMk/>
          <pc:sldMk cId="2682899619" sldId="273"/>
        </pc:sldMkLst>
      </pc:sldChg>
      <pc:sldChg chg="delSp modSp add mod setBg delDesignElem">
        <pc:chgData name="Barry Solaiman" userId="1ae1652cbeb3e5d2" providerId="LiveId" clId="{3D29EB5E-C06A-46FB-A325-F9CDDB489BC5}" dt="2023-11-25T10:43:42.483" v="1076" actId="14100"/>
        <pc:sldMkLst>
          <pc:docMk/>
          <pc:sldMk cId="2551223514" sldId="275"/>
        </pc:sldMkLst>
      </pc:sldChg>
      <pc:sldChg chg="del">
        <pc:chgData name="Barry Solaiman" userId="1ae1652cbeb3e5d2" providerId="LiveId" clId="{3D29EB5E-C06A-46FB-A325-F9CDDB489BC5}" dt="2023-11-25T06:55:17.648" v="97" actId="47"/>
        <pc:sldMkLst>
          <pc:docMk/>
          <pc:sldMk cId="3199047567" sldId="333"/>
        </pc:sldMkLst>
      </pc:sldChg>
      <pc:sldChg chg="addSp delSp modSp add mod">
        <pc:chgData name="Barry Solaiman" userId="1ae1652cbeb3e5d2" providerId="LiveId" clId="{3D29EB5E-C06A-46FB-A325-F9CDDB489BC5}" dt="2023-11-25T06:57:54.969" v="104" actId="20577"/>
        <pc:sldMkLst>
          <pc:docMk/>
          <pc:sldMk cId="3231267773" sldId="334"/>
        </pc:sldMkLst>
      </pc:sldChg>
      <pc:sldChg chg="addSp delSp modSp add mod setBg delDesignElem">
        <pc:chgData name="Barry Solaiman" userId="1ae1652cbeb3e5d2" providerId="LiveId" clId="{3D29EB5E-C06A-46FB-A325-F9CDDB489BC5}" dt="2023-11-25T06:59:26.167" v="142" actId="27614"/>
        <pc:sldMkLst>
          <pc:docMk/>
          <pc:sldMk cId="2007459327" sldId="335"/>
        </pc:sldMkLst>
      </pc:sldChg>
      <pc:sldChg chg="addSp delSp modSp add mod ord setBg delDesignElem">
        <pc:chgData name="Barry Solaiman" userId="1ae1652cbeb3e5d2" providerId="LiveId" clId="{3D29EB5E-C06A-46FB-A325-F9CDDB489BC5}" dt="2023-11-25T08:31:46.718" v="412" actId="20577"/>
        <pc:sldMkLst>
          <pc:docMk/>
          <pc:sldMk cId="2633864651" sldId="336"/>
        </pc:sldMkLst>
      </pc:sldChg>
      <pc:sldChg chg="addSp delSp modSp add mod setBg delDesignElem">
        <pc:chgData name="Barry Solaiman" userId="1ae1652cbeb3e5d2" providerId="LiveId" clId="{3D29EB5E-C06A-46FB-A325-F9CDDB489BC5}" dt="2023-11-25T09:34:03.969" v="520" actId="113"/>
        <pc:sldMkLst>
          <pc:docMk/>
          <pc:sldMk cId="3532032996" sldId="337"/>
        </pc:sldMkLst>
      </pc:sldChg>
      <pc:sldChg chg="addSp delSp modSp add mod setBg delDesignElem">
        <pc:chgData name="Barry Solaiman" userId="1ae1652cbeb3e5d2" providerId="LiveId" clId="{3D29EB5E-C06A-46FB-A325-F9CDDB489BC5}" dt="2023-11-25T10:22:09.503" v="778" actId="26606"/>
        <pc:sldMkLst>
          <pc:docMk/>
          <pc:sldMk cId="76691404" sldId="338"/>
        </pc:sldMkLst>
      </pc:sldChg>
      <pc:sldChg chg="addSp delSp modSp new mod setBg addAnim delAnim">
        <pc:chgData name="Barry Solaiman" userId="1ae1652cbeb3e5d2" providerId="LiveId" clId="{3D29EB5E-C06A-46FB-A325-F9CDDB489BC5}" dt="2023-11-25T10:19:43.652" v="764" actId="14100"/>
        <pc:sldMkLst>
          <pc:docMk/>
          <pc:sldMk cId="3637279180" sldId="339"/>
        </pc:sldMkLst>
      </pc:sldChg>
      <pc:sldChg chg="addSp delSp modSp add mod setBg">
        <pc:chgData name="Barry Solaiman" userId="1ae1652cbeb3e5d2" providerId="LiveId" clId="{3D29EB5E-C06A-46FB-A325-F9CDDB489BC5}" dt="2023-11-25T10:21:48.242" v="776" actId="1076"/>
        <pc:sldMkLst>
          <pc:docMk/>
          <pc:sldMk cId="2761744151" sldId="340"/>
        </pc:sldMkLst>
      </pc:sldChg>
      <pc:sldChg chg="addSp delSp modSp add mod setBg delDesignElem">
        <pc:chgData name="Barry Solaiman" userId="1ae1652cbeb3e5d2" providerId="LiveId" clId="{3D29EB5E-C06A-46FB-A325-F9CDDB489BC5}" dt="2023-11-25T10:39:57.541" v="1062" actId="113"/>
        <pc:sldMkLst>
          <pc:docMk/>
          <pc:sldMk cId="241008885" sldId="341"/>
        </pc:sldMkLst>
      </pc:sldChg>
    </pc:docChg>
  </pc:docChgLst>
  <pc:docChgLst>
    <pc:chgData name="Barry Solaiman" userId="1ae1652cbeb3e5d2" providerId="LiveId" clId="{9E533D67-2C10-44F9-862B-BB62AAE5EA59}"/>
    <pc:docChg chg="undo custSel addSld delSld modSld">
      <pc:chgData name="Barry Solaiman" userId="1ae1652cbeb3e5d2" providerId="LiveId" clId="{9E533D67-2C10-44F9-862B-BB62AAE5EA59}" dt="2024-08-28T14:48:29.783" v="504" actId="6549"/>
      <pc:docMkLst>
        <pc:docMk/>
      </pc:docMkLst>
      <pc:sldChg chg="modSp mod modAnim">
        <pc:chgData name="Barry Solaiman" userId="1ae1652cbeb3e5d2" providerId="LiveId" clId="{9E533D67-2C10-44F9-862B-BB62AAE5EA59}" dt="2024-08-28T14:48:29.783" v="504" actId="6549"/>
        <pc:sldMkLst>
          <pc:docMk/>
          <pc:sldMk cId="472325089" sldId="256"/>
        </pc:sldMkLst>
      </pc:sldChg>
      <pc:sldChg chg="addSp delSp modSp add mod setBg delDesignElem">
        <pc:chgData name="Barry Solaiman" userId="1ae1652cbeb3e5d2" providerId="LiveId" clId="{9E533D67-2C10-44F9-862B-BB62AAE5EA59}" dt="2024-08-28T14:09:42.363" v="497" actId="26606"/>
        <pc:sldMkLst>
          <pc:docMk/>
          <pc:sldMk cId="2817387513" sldId="260"/>
        </pc:sldMkLst>
      </pc:sldChg>
      <pc:sldChg chg="del">
        <pc:chgData name="Barry Solaiman" userId="1ae1652cbeb3e5d2" providerId="LiveId" clId="{9E533D67-2C10-44F9-862B-BB62AAE5EA59}" dt="2024-08-28T13:53:29.341" v="401" actId="47"/>
        <pc:sldMkLst>
          <pc:docMk/>
          <pc:sldMk cId="1394207170" sldId="261"/>
        </pc:sldMkLst>
      </pc:sldChg>
      <pc:sldChg chg="delSp add setBg delDesignElem">
        <pc:chgData name="Barry Solaiman" userId="1ae1652cbeb3e5d2" providerId="LiveId" clId="{9E533D67-2C10-44F9-862B-BB62AAE5EA59}" dt="2024-08-28T14:11:43.077" v="499"/>
        <pc:sldMkLst>
          <pc:docMk/>
          <pc:sldMk cId="2524160543" sldId="264"/>
        </pc:sldMkLst>
      </pc:sldChg>
      <pc:sldChg chg="modSp mod">
        <pc:chgData name="Barry Solaiman" userId="1ae1652cbeb3e5d2" providerId="LiveId" clId="{9E533D67-2C10-44F9-862B-BB62AAE5EA59}" dt="2024-08-28T13:54:10.803" v="429" actId="20577"/>
        <pc:sldMkLst>
          <pc:docMk/>
          <pc:sldMk cId="1578548779" sldId="268"/>
        </pc:sldMkLst>
      </pc:sldChg>
      <pc:sldChg chg="modSp mod">
        <pc:chgData name="Barry Solaiman" userId="1ae1652cbeb3e5d2" providerId="LiveId" clId="{9E533D67-2C10-44F9-862B-BB62AAE5EA59}" dt="2024-08-28T13:54:15.917" v="442" actId="20577"/>
        <pc:sldMkLst>
          <pc:docMk/>
          <pc:sldMk cId="1631326405" sldId="269"/>
        </pc:sldMkLst>
      </pc:sldChg>
      <pc:sldChg chg="modSp mod">
        <pc:chgData name="Barry Solaiman" userId="1ae1652cbeb3e5d2" providerId="LiveId" clId="{9E533D67-2C10-44F9-862B-BB62AAE5EA59}" dt="2024-08-28T13:26:06.296" v="187" actId="20577"/>
        <pc:sldMkLst>
          <pc:docMk/>
          <pc:sldMk cId="2633864651" sldId="336"/>
        </pc:sldMkLst>
      </pc:sldChg>
      <pc:sldChg chg="modSp mod">
        <pc:chgData name="Barry Solaiman" userId="1ae1652cbeb3e5d2" providerId="LiveId" clId="{9E533D67-2C10-44F9-862B-BB62AAE5EA59}" dt="2024-08-28T13:31:28.408" v="223" actId="1076"/>
        <pc:sldMkLst>
          <pc:docMk/>
          <pc:sldMk cId="3532032996" sldId="337"/>
        </pc:sldMkLst>
      </pc:sldChg>
      <pc:sldChg chg="modSp mod">
        <pc:chgData name="Barry Solaiman" userId="1ae1652cbeb3e5d2" providerId="LiveId" clId="{9E533D67-2C10-44F9-862B-BB62AAE5EA59}" dt="2024-08-28T13:31:32.646" v="225" actId="1076"/>
        <pc:sldMkLst>
          <pc:docMk/>
          <pc:sldMk cId="76691404" sldId="338"/>
        </pc:sldMkLst>
      </pc:sldChg>
      <pc:sldChg chg="modSp mod">
        <pc:chgData name="Barry Solaiman" userId="1ae1652cbeb3e5d2" providerId="LiveId" clId="{9E533D67-2C10-44F9-862B-BB62AAE5EA59}" dt="2024-08-28T13:31:36.584" v="227" actId="1076"/>
        <pc:sldMkLst>
          <pc:docMk/>
          <pc:sldMk cId="2761744151" sldId="340"/>
        </pc:sldMkLst>
      </pc:sldChg>
      <pc:sldChg chg="modSp mod">
        <pc:chgData name="Barry Solaiman" userId="1ae1652cbeb3e5d2" providerId="LiveId" clId="{9E533D67-2C10-44F9-862B-BB62AAE5EA59}" dt="2024-08-28T13:54:28.138" v="461" actId="20577"/>
        <pc:sldMkLst>
          <pc:docMk/>
          <pc:sldMk cId="241008885" sldId="341"/>
        </pc:sldMkLst>
      </pc:sldChg>
      <pc:sldChg chg="modSp mod">
        <pc:chgData name="Barry Solaiman" userId="1ae1652cbeb3e5d2" providerId="LiveId" clId="{9E533D67-2C10-44F9-862B-BB62AAE5EA59}" dt="2024-08-28T13:35:40.990" v="335" actId="20577"/>
        <pc:sldMkLst>
          <pc:docMk/>
          <pc:sldMk cId="868515328" sldId="342"/>
        </pc:sldMkLst>
      </pc:sldChg>
      <pc:sldChg chg="new del">
        <pc:chgData name="Barry Solaiman" userId="1ae1652cbeb3e5d2" providerId="LiveId" clId="{9E533D67-2C10-44F9-862B-BB62AAE5EA59}" dt="2024-08-28T13:29:27.592" v="198" actId="47"/>
        <pc:sldMkLst>
          <pc:docMk/>
          <pc:sldMk cId="2110913701" sldId="343"/>
        </pc:sldMkLst>
      </pc:sldChg>
      <pc:sldChg chg="delSp modSp add mod setBg delDesignElem">
        <pc:chgData name="Barry Solaiman" userId="1ae1652cbeb3e5d2" providerId="LiveId" clId="{9E533D67-2C10-44F9-862B-BB62AAE5EA59}" dt="2024-08-28T13:29:34.274" v="212" actId="20577"/>
        <pc:sldMkLst>
          <pc:docMk/>
          <pc:sldMk cId="619814871" sldId="344"/>
        </pc:sldMkLst>
      </pc:sldChg>
      <pc:sldChg chg="addSp delSp modSp add mod setBg delDesignElem">
        <pc:chgData name="Barry Solaiman" userId="1ae1652cbeb3e5d2" providerId="LiveId" clId="{9E533D67-2C10-44F9-862B-BB62AAE5EA59}" dt="2024-08-28T13:35:36.377" v="326" actId="20577"/>
        <pc:sldMkLst>
          <pc:docMk/>
          <pc:sldMk cId="1793419941" sldId="345"/>
        </pc:sldMkLst>
      </pc:sldChg>
      <pc:sldChg chg="addSp delSp modSp add mod setBg delDesignElem">
        <pc:chgData name="Barry Solaiman" userId="1ae1652cbeb3e5d2" providerId="LiveId" clId="{9E533D67-2C10-44F9-862B-BB62AAE5EA59}" dt="2024-08-28T13:37:33.948" v="400" actId="20577"/>
        <pc:sldMkLst>
          <pc:docMk/>
          <pc:sldMk cId="3910549842" sldId="346"/>
        </pc:sldMkLst>
      </pc:sld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ata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s>
</file>

<file path=ppt/diagrams/_rels/data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A1EE0A-5B5E-4EA6-AC78-8BBF4AFB2A66}" type="doc">
      <dgm:prSet loTypeId="urn:microsoft.com/office/officeart/2005/8/layout/StepDownProcess" loCatId="process" qsTypeId="urn:microsoft.com/office/officeart/2005/8/quickstyle/simple2" qsCatId="simple" csTypeId="urn:microsoft.com/office/officeart/2005/8/colors/colorful1" csCatId="colorful" phldr="1"/>
      <dgm:spPr/>
    </dgm:pt>
    <dgm:pt modelId="{73C67E28-1E6B-42C0-96A1-29E679B613CA}">
      <dgm:prSet phldrT="[Text]"/>
      <dgm:spPr/>
      <dgm:t>
        <a:bodyPr/>
        <a:lstStyle/>
        <a:p>
          <a:r>
            <a:rPr lang="en-GB" dirty="0"/>
            <a:t>1. New technology</a:t>
          </a:r>
        </a:p>
      </dgm:t>
    </dgm:pt>
    <dgm:pt modelId="{D7377F29-F638-4FE9-B661-72147ED7C89C}" type="parTrans" cxnId="{BA1A9B92-55C6-45AE-AB93-3ADB3B1651B6}">
      <dgm:prSet/>
      <dgm:spPr/>
      <dgm:t>
        <a:bodyPr/>
        <a:lstStyle/>
        <a:p>
          <a:endParaRPr lang="en-GB"/>
        </a:p>
      </dgm:t>
    </dgm:pt>
    <dgm:pt modelId="{D62CD6AE-8252-4D52-97DE-2FF2AF7AAC49}" type="sibTrans" cxnId="{BA1A9B92-55C6-45AE-AB93-3ADB3B1651B6}">
      <dgm:prSet/>
      <dgm:spPr/>
      <dgm:t>
        <a:bodyPr/>
        <a:lstStyle/>
        <a:p>
          <a:endParaRPr lang="en-GB"/>
        </a:p>
      </dgm:t>
    </dgm:pt>
    <dgm:pt modelId="{95C275CE-2986-4E47-811D-83715E465282}">
      <dgm:prSet phldrT="[Text]"/>
      <dgm:spPr/>
      <dgm:t>
        <a:bodyPr/>
        <a:lstStyle/>
        <a:p>
          <a:r>
            <a:rPr lang="en-GB" dirty="0"/>
            <a:t>2. Current laws inadequate</a:t>
          </a:r>
        </a:p>
      </dgm:t>
    </dgm:pt>
    <dgm:pt modelId="{C17D5FC8-16D1-4433-A948-AAD0927A39B4}" type="parTrans" cxnId="{BF2F9E7A-6132-466C-96E5-84EFF01206EB}">
      <dgm:prSet/>
      <dgm:spPr/>
      <dgm:t>
        <a:bodyPr/>
        <a:lstStyle/>
        <a:p>
          <a:endParaRPr lang="en-GB"/>
        </a:p>
      </dgm:t>
    </dgm:pt>
    <dgm:pt modelId="{B01592AF-DCDA-4A0C-AE2C-797A4679805E}" type="sibTrans" cxnId="{BF2F9E7A-6132-466C-96E5-84EFF01206EB}">
      <dgm:prSet/>
      <dgm:spPr/>
      <dgm:t>
        <a:bodyPr/>
        <a:lstStyle/>
        <a:p>
          <a:endParaRPr lang="en-GB"/>
        </a:p>
      </dgm:t>
    </dgm:pt>
    <dgm:pt modelId="{E739641E-0B92-493F-89DF-F1437A20AA29}">
      <dgm:prSet phldrT="[Text]"/>
      <dgm:spPr/>
      <dgm:t>
        <a:bodyPr/>
        <a:lstStyle/>
        <a:p>
          <a:r>
            <a:rPr lang="en-GB" dirty="0"/>
            <a:t>3. Soft law stopgap</a:t>
          </a:r>
        </a:p>
      </dgm:t>
    </dgm:pt>
    <dgm:pt modelId="{273A1A70-9DAC-47D1-A336-6084CFA443F6}" type="parTrans" cxnId="{0E9F24AC-706E-4700-AF29-62066BA3123D}">
      <dgm:prSet/>
      <dgm:spPr/>
      <dgm:t>
        <a:bodyPr/>
        <a:lstStyle/>
        <a:p>
          <a:endParaRPr lang="en-GB"/>
        </a:p>
      </dgm:t>
    </dgm:pt>
    <dgm:pt modelId="{65B6CF91-B794-4FE1-A5B5-C69E5F58BBED}" type="sibTrans" cxnId="{0E9F24AC-706E-4700-AF29-62066BA3123D}">
      <dgm:prSet/>
      <dgm:spPr/>
      <dgm:t>
        <a:bodyPr/>
        <a:lstStyle/>
        <a:p>
          <a:endParaRPr lang="en-GB"/>
        </a:p>
      </dgm:t>
    </dgm:pt>
    <dgm:pt modelId="{3C5359A4-B179-42DC-BE7C-5446D17998F9}">
      <dgm:prSet/>
      <dgm:spPr/>
      <dgm:t>
        <a:bodyPr/>
        <a:lstStyle/>
        <a:p>
          <a:r>
            <a:rPr lang="en-GB" dirty="0"/>
            <a:t>4. New law</a:t>
          </a:r>
        </a:p>
      </dgm:t>
    </dgm:pt>
    <dgm:pt modelId="{88C5C453-1EB5-452F-98D6-A89EAEC456FB}" type="parTrans" cxnId="{220B7B89-D922-4D6A-9DCB-33497F9A91FB}">
      <dgm:prSet/>
      <dgm:spPr/>
      <dgm:t>
        <a:bodyPr/>
        <a:lstStyle/>
        <a:p>
          <a:endParaRPr lang="en-GB"/>
        </a:p>
      </dgm:t>
    </dgm:pt>
    <dgm:pt modelId="{FF1A4BEA-6870-4E28-8E6D-683FFDEBE63B}" type="sibTrans" cxnId="{220B7B89-D922-4D6A-9DCB-33497F9A91FB}">
      <dgm:prSet/>
      <dgm:spPr/>
      <dgm:t>
        <a:bodyPr/>
        <a:lstStyle/>
        <a:p>
          <a:endParaRPr lang="en-GB"/>
        </a:p>
      </dgm:t>
    </dgm:pt>
    <dgm:pt modelId="{53D35EF2-8376-4629-8CC8-BB19D2A92F57}" type="pres">
      <dgm:prSet presAssocID="{7AA1EE0A-5B5E-4EA6-AC78-8BBF4AFB2A66}" presName="rootnode" presStyleCnt="0">
        <dgm:presLayoutVars>
          <dgm:chMax/>
          <dgm:chPref/>
          <dgm:dir/>
          <dgm:animLvl val="lvl"/>
        </dgm:presLayoutVars>
      </dgm:prSet>
      <dgm:spPr/>
    </dgm:pt>
    <dgm:pt modelId="{DC2CB280-FEA1-4958-9EB1-F7FD8F478833}" type="pres">
      <dgm:prSet presAssocID="{73C67E28-1E6B-42C0-96A1-29E679B613CA}" presName="composite" presStyleCnt="0"/>
      <dgm:spPr/>
    </dgm:pt>
    <dgm:pt modelId="{3E7197DC-7867-4E28-AAB6-2E5D62674594}" type="pres">
      <dgm:prSet presAssocID="{73C67E28-1E6B-42C0-96A1-29E679B613CA}" presName="bentUpArrow1" presStyleLbl="alignImgPlace1" presStyleIdx="0" presStyleCnt="3"/>
      <dgm:spPr/>
    </dgm:pt>
    <dgm:pt modelId="{87E34F40-3777-4382-99E0-761C3EB4D640}" type="pres">
      <dgm:prSet presAssocID="{73C67E28-1E6B-42C0-96A1-29E679B613CA}" presName="ParentText" presStyleLbl="node1" presStyleIdx="0" presStyleCnt="4">
        <dgm:presLayoutVars>
          <dgm:chMax val="1"/>
          <dgm:chPref val="1"/>
          <dgm:bulletEnabled val="1"/>
        </dgm:presLayoutVars>
      </dgm:prSet>
      <dgm:spPr/>
    </dgm:pt>
    <dgm:pt modelId="{C5459E7D-3CE5-4555-B702-5A8334BFD2AA}" type="pres">
      <dgm:prSet presAssocID="{73C67E28-1E6B-42C0-96A1-29E679B613CA}" presName="ChildText" presStyleLbl="revTx" presStyleIdx="0" presStyleCnt="3">
        <dgm:presLayoutVars>
          <dgm:chMax val="0"/>
          <dgm:chPref val="0"/>
          <dgm:bulletEnabled val="1"/>
        </dgm:presLayoutVars>
      </dgm:prSet>
      <dgm:spPr/>
    </dgm:pt>
    <dgm:pt modelId="{95686612-281E-4BDB-BC6F-686DC809CBA5}" type="pres">
      <dgm:prSet presAssocID="{D62CD6AE-8252-4D52-97DE-2FF2AF7AAC49}" presName="sibTrans" presStyleCnt="0"/>
      <dgm:spPr/>
    </dgm:pt>
    <dgm:pt modelId="{10C79096-ABAC-489E-B35A-11ABE682A9A1}" type="pres">
      <dgm:prSet presAssocID="{95C275CE-2986-4E47-811D-83715E465282}" presName="composite" presStyleCnt="0"/>
      <dgm:spPr/>
    </dgm:pt>
    <dgm:pt modelId="{AA81860A-CCD2-490A-AD29-ABD89F17152C}" type="pres">
      <dgm:prSet presAssocID="{95C275CE-2986-4E47-811D-83715E465282}" presName="bentUpArrow1" presStyleLbl="alignImgPlace1" presStyleIdx="1" presStyleCnt="3"/>
      <dgm:spPr/>
    </dgm:pt>
    <dgm:pt modelId="{26975BBF-BB4B-441E-A672-7CFB0D09FDDE}" type="pres">
      <dgm:prSet presAssocID="{95C275CE-2986-4E47-811D-83715E465282}" presName="ParentText" presStyleLbl="node1" presStyleIdx="1" presStyleCnt="4">
        <dgm:presLayoutVars>
          <dgm:chMax val="1"/>
          <dgm:chPref val="1"/>
          <dgm:bulletEnabled val="1"/>
        </dgm:presLayoutVars>
      </dgm:prSet>
      <dgm:spPr/>
    </dgm:pt>
    <dgm:pt modelId="{B0FC1B2D-2B56-45E7-9818-87EAD0C7D275}" type="pres">
      <dgm:prSet presAssocID="{95C275CE-2986-4E47-811D-83715E465282}" presName="ChildText" presStyleLbl="revTx" presStyleIdx="1" presStyleCnt="3">
        <dgm:presLayoutVars>
          <dgm:chMax val="0"/>
          <dgm:chPref val="0"/>
          <dgm:bulletEnabled val="1"/>
        </dgm:presLayoutVars>
      </dgm:prSet>
      <dgm:spPr/>
    </dgm:pt>
    <dgm:pt modelId="{632CB4C2-6ADC-4636-9E31-877F26148AE6}" type="pres">
      <dgm:prSet presAssocID="{B01592AF-DCDA-4A0C-AE2C-797A4679805E}" presName="sibTrans" presStyleCnt="0"/>
      <dgm:spPr/>
    </dgm:pt>
    <dgm:pt modelId="{618875B4-FD8B-4974-BA0E-2C0C1A398192}" type="pres">
      <dgm:prSet presAssocID="{E739641E-0B92-493F-89DF-F1437A20AA29}" presName="composite" presStyleCnt="0"/>
      <dgm:spPr/>
    </dgm:pt>
    <dgm:pt modelId="{C15955B0-B3CF-4266-8C8E-C3C7DFC82902}" type="pres">
      <dgm:prSet presAssocID="{E739641E-0B92-493F-89DF-F1437A20AA29}" presName="bentUpArrow1" presStyleLbl="alignImgPlace1" presStyleIdx="2" presStyleCnt="3"/>
      <dgm:spPr/>
    </dgm:pt>
    <dgm:pt modelId="{FDEBEEBE-55CC-44B6-BFD7-E87236EA79F1}" type="pres">
      <dgm:prSet presAssocID="{E739641E-0B92-493F-89DF-F1437A20AA29}" presName="ParentText" presStyleLbl="node1" presStyleIdx="2" presStyleCnt="4">
        <dgm:presLayoutVars>
          <dgm:chMax val="1"/>
          <dgm:chPref val="1"/>
          <dgm:bulletEnabled val="1"/>
        </dgm:presLayoutVars>
      </dgm:prSet>
      <dgm:spPr/>
    </dgm:pt>
    <dgm:pt modelId="{763D34B9-88A0-4403-A03C-C601AD946B50}" type="pres">
      <dgm:prSet presAssocID="{E739641E-0B92-493F-89DF-F1437A20AA29}" presName="ChildText" presStyleLbl="revTx" presStyleIdx="2" presStyleCnt="3">
        <dgm:presLayoutVars>
          <dgm:chMax val="0"/>
          <dgm:chPref val="0"/>
          <dgm:bulletEnabled val="1"/>
        </dgm:presLayoutVars>
      </dgm:prSet>
      <dgm:spPr/>
    </dgm:pt>
    <dgm:pt modelId="{9284F563-93D3-4D1B-BAD5-4E7CBAC509E7}" type="pres">
      <dgm:prSet presAssocID="{65B6CF91-B794-4FE1-A5B5-C69E5F58BBED}" presName="sibTrans" presStyleCnt="0"/>
      <dgm:spPr/>
    </dgm:pt>
    <dgm:pt modelId="{1D154EE5-CDD6-4B2D-80D4-1E63478556F5}" type="pres">
      <dgm:prSet presAssocID="{3C5359A4-B179-42DC-BE7C-5446D17998F9}" presName="composite" presStyleCnt="0"/>
      <dgm:spPr/>
    </dgm:pt>
    <dgm:pt modelId="{2DFFA899-547E-4A14-9B8C-1C22B5F38415}" type="pres">
      <dgm:prSet presAssocID="{3C5359A4-B179-42DC-BE7C-5446D17998F9}" presName="ParentText" presStyleLbl="node1" presStyleIdx="3" presStyleCnt="4">
        <dgm:presLayoutVars>
          <dgm:chMax val="1"/>
          <dgm:chPref val="1"/>
          <dgm:bulletEnabled val="1"/>
        </dgm:presLayoutVars>
      </dgm:prSet>
      <dgm:spPr/>
    </dgm:pt>
  </dgm:ptLst>
  <dgm:cxnLst>
    <dgm:cxn modelId="{25A9992E-ACC1-48B4-BB31-91841479263A}" type="presOf" srcId="{95C275CE-2986-4E47-811D-83715E465282}" destId="{26975BBF-BB4B-441E-A672-7CFB0D09FDDE}" srcOrd="0" destOrd="0" presId="urn:microsoft.com/office/officeart/2005/8/layout/StepDownProcess"/>
    <dgm:cxn modelId="{2069833C-AE51-4BF0-8BFE-853D155A409F}" type="presOf" srcId="{73C67E28-1E6B-42C0-96A1-29E679B613CA}" destId="{87E34F40-3777-4382-99E0-761C3EB4D640}" srcOrd="0" destOrd="0" presId="urn:microsoft.com/office/officeart/2005/8/layout/StepDownProcess"/>
    <dgm:cxn modelId="{BF2F9E7A-6132-466C-96E5-84EFF01206EB}" srcId="{7AA1EE0A-5B5E-4EA6-AC78-8BBF4AFB2A66}" destId="{95C275CE-2986-4E47-811D-83715E465282}" srcOrd="1" destOrd="0" parTransId="{C17D5FC8-16D1-4433-A948-AAD0927A39B4}" sibTransId="{B01592AF-DCDA-4A0C-AE2C-797A4679805E}"/>
    <dgm:cxn modelId="{9F61C080-7634-4580-A52E-7F8FA9548E0C}" type="presOf" srcId="{7AA1EE0A-5B5E-4EA6-AC78-8BBF4AFB2A66}" destId="{53D35EF2-8376-4629-8CC8-BB19D2A92F57}" srcOrd="0" destOrd="0" presId="urn:microsoft.com/office/officeart/2005/8/layout/StepDownProcess"/>
    <dgm:cxn modelId="{11621989-9FE6-4C5B-8F2D-C5AA414E66D8}" type="presOf" srcId="{E739641E-0B92-493F-89DF-F1437A20AA29}" destId="{FDEBEEBE-55CC-44B6-BFD7-E87236EA79F1}" srcOrd="0" destOrd="0" presId="urn:microsoft.com/office/officeart/2005/8/layout/StepDownProcess"/>
    <dgm:cxn modelId="{220B7B89-D922-4D6A-9DCB-33497F9A91FB}" srcId="{7AA1EE0A-5B5E-4EA6-AC78-8BBF4AFB2A66}" destId="{3C5359A4-B179-42DC-BE7C-5446D17998F9}" srcOrd="3" destOrd="0" parTransId="{88C5C453-1EB5-452F-98D6-A89EAEC456FB}" sibTransId="{FF1A4BEA-6870-4E28-8E6D-683FFDEBE63B}"/>
    <dgm:cxn modelId="{BA1A9B92-55C6-45AE-AB93-3ADB3B1651B6}" srcId="{7AA1EE0A-5B5E-4EA6-AC78-8BBF4AFB2A66}" destId="{73C67E28-1E6B-42C0-96A1-29E679B613CA}" srcOrd="0" destOrd="0" parTransId="{D7377F29-F638-4FE9-B661-72147ED7C89C}" sibTransId="{D62CD6AE-8252-4D52-97DE-2FF2AF7AAC49}"/>
    <dgm:cxn modelId="{0E9F24AC-706E-4700-AF29-62066BA3123D}" srcId="{7AA1EE0A-5B5E-4EA6-AC78-8BBF4AFB2A66}" destId="{E739641E-0B92-493F-89DF-F1437A20AA29}" srcOrd="2" destOrd="0" parTransId="{273A1A70-9DAC-47D1-A336-6084CFA443F6}" sibTransId="{65B6CF91-B794-4FE1-A5B5-C69E5F58BBED}"/>
    <dgm:cxn modelId="{FA423FD1-5934-48A4-B4A9-EE77E1358F79}" type="presOf" srcId="{3C5359A4-B179-42DC-BE7C-5446D17998F9}" destId="{2DFFA899-547E-4A14-9B8C-1C22B5F38415}" srcOrd="0" destOrd="0" presId="urn:microsoft.com/office/officeart/2005/8/layout/StepDownProcess"/>
    <dgm:cxn modelId="{344745AB-A0AF-4DA9-BF9C-F591FE7A17E2}" type="presParOf" srcId="{53D35EF2-8376-4629-8CC8-BB19D2A92F57}" destId="{DC2CB280-FEA1-4958-9EB1-F7FD8F478833}" srcOrd="0" destOrd="0" presId="urn:microsoft.com/office/officeart/2005/8/layout/StepDownProcess"/>
    <dgm:cxn modelId="{1D6130C6-E656-4E17-A46D-6826352747A1}" type="presParOf" srcId="{DC2CB280-FEA1-4958-9EB1-F7FD8F478833}" destId="{3E7197DC-7867-4E28-AAB6-2E5D62674594}" srcOrd="0" destOrd="0" presId="urn:microsoft.com/office/officeart/2005/8/layout/StepDownProcess"/>
    <dgm:cxn modelId="{16333087-774C-4EC9-A05D-4EE4AED44F99}" type="presParOf" srcId="{DC2CB280-FEA1-4958-9EB1-F7FD8F478833}" destId="{87E34F40-3777-4382-99E0-761C3EB4D640}" srcOrd="1" destOrd="0" presId="urn:microsoft.com/office/officeart/2005/8/layout/StepDownProcess"/>
    <dgm:cxn modelId="{80809A0F-F1CB-4EEA-8445-D935BE6A1CBB}" type="presParOf" srcId="{DC2CB280-FEA1-4958-9EB1-F7FD8F478833}" destId="{C5459E7D-3CE5-4555-B702-5A8334BFD2AA}" srcOrd="2" destOrd="0" presId="urn:microsoft.com/office/officeart/2005/8/layout/StepDownProcess"/>
    <dgm:cxn modelId="{53466947-E32B-4F40-B869-1EDED7C8441F}" type="presParOf" srcId="{53D35EF2-8376-4629-8CC8-BB19D2A92F57}" destId="{95686612-281E-4BDB-BC6F-686DC809CBA5}" srcOrd="1" destOrd="0" presId="urn:microsoft.com/office/officeart/2005/8/layout/StepDownProcess"/>
    <dgm:cxn modelId="{317AFD27-E731-451A-B205-EFB728C42295}" type="presParOf" srcId="{53D35EF2-8376-4629-8CC8-BB19D2A92F57}" destId="{10C79096-ABAC-489E-B35A-11ABE682A9A1}" srcOrd="2" destOrd="0" presId="urn:microsoft.com/office/officeart/2005/8/layout/StepDownProcess"/>
    <dgm:cxn modelId="{E2FC76B1-80B0-40A7-B4C1-F0050FC8D7BD}" type="presParOf" srcId="{10C79096-ABAC-489E-B35A-11ABE682A9A1}" destId="{AA81860A-CCD2-490A-AD29-ABD89F17152C}" srcOrd="0" destOrd="0" presId="urn:microsoft.com/office/officeart/2005/8/layout/StepDownProcess"/>
    <dgm:cxn modelId="{D5EAB2C3-B24C-4CE4-BA50-D6C18AA2CE3E}" type="presParOf" srcId="{10C79096-ABAC-489E-B35A-11ABE682A9A1}" destId="{26975BBF-BB4B-441E-A672-7CFB0D09FDDE}" srcOrd="1" destOrd="0" presId="urn:microsoft.com/office/officeart/2005/8/layout/StepDownProcess"/>
    <dgm:cxn modelId="{ED0516A7-1307-417F-B2E9-5AEE7941EA04}" type="presParOf" srcId="{10C79096-ABAC-489E-B35A-11ABE682A9A1}" destId="{B0FC1B2D-2B56-45E7-9818-87EAD0C7D275}" srcOrd="2" destOrd="0" presId="urn:microsoft.com/office/officeart/2005/8/layout/StepDownProcess"/>
    <dgm:cxn modelId="{295A2787-EA20-45A4-A2FD-F2924F5BE794}" type="presParOf" srcId="{53D35EF2-8376-4629-8CC8-BB19D2A92F57}" destId="{632CB4C2-6ADC-4636-9E31-877F26148AE6}" srcOrd="3" destOrd="0" presId="urn:microsoft.com/office/officeart/2005/8/layout/StepDownProcess"/>
    <dgm:cxn modelId="{87FFF34B-6257-4D9E-8FFF-E2887B16DB0F}" type="presParOf" srcId="{53D35EF2-8376-4629-8CC8-BB19D2A92F57}" destId="{618875B4-FD8B-4974-BA0E-2C0C1A398192}" srcOrd="4" destOrd="0" presId="urn:microsoft.com/office/officeart/2005/8/layout/StepDownProcess"/>
    <dgm:cxn modelId="{53B9B1A0-58BE-4AB8-A2F2-2FC800167472}" type="presParOf" srcId="{618875B4-FD8B-4974-BA0E-2C0C1A398192}" destId="{C15955B0-B3CF-4266-8C8E-C3C7DFC82902}" srcOrd="0" destOrd="0" presId="urn:microsoft.com/office/officeart/2005/8/layout/StepDownProcess"/>
    <dgm:cxn modelId="{AA81BAF1-3682-4352-977C-048A2AB3086C}" type="presParOf" srcId="{618875B4-FD8B-4974-BA0E-2C0C1A398192}" destId="{FDEBEEBE-55CC-44B6-BFD7-E87236EA79F1}" srcOrd="1" destOrd="0" presId="urn:microsoft.com/office/officeart/2005/8/layout/StepDownProcess"/>
    <dgm:cxn modelId="{E3E06054-DE35-4991-A83A-48BE1D8ABAFE}" type="presParOf" srcId="{618875B4-FD8B-4974-BA0E-2C0C1A398192}" destId="{763D34B9-88A0-4403-A03C-C601AD946B50}" srcOrd="2" destOrd="0" presId="urn:microsoft.com/office/officeart/2005/8/layout/StepDownProcess"/>
    <dgm:cxn modelId="{0BCE079B-53E9-4F01-9B93-C4BB5FED22F2}" type="presParOf" srcId="{53D35EF2-8376-4629-8CC8-BB19D2A92F57}" destId="{9284F563-93D3-4D1B-BAD5-4E7CBAC509E7}" srcOrd="5" destOrd="0" presId="urn:microsoft.com/office/officeart/2005/8/layout/StepDownProcess"/>
    <dgm:cxn modelId="{5973096B-C757-4E1F-BE2D-4456394F9BA6}" type="presParOf" srcId="{53D35EF2-8376-4629-8CC8-BB19D2A92F57}" destId="{1D154EE5-CDD6-4B2D-80D4-1E63478556F5}" srcOrd="6" destOrd="0" presId="urn:microsoft.com/office/officeart/2005/8/layout/StepDownProcess"/>
    <dgm:cxn modelId="{354F1735-69FD-4B7F-AAE6-6CD4ABE661AE}" type="presParOf" srcId="{1D154EE5-CDD6-4B2D-80D4-1E63478556F5}" destId="{2DFFA899-547E-4A14-9B8C-1C22B5F38415}"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741E4B7-402F-4FEB-8933-BEB3F2646C4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773DD22-F0A1-4FEB-9A9C-CAA926241AB6}">
      <dgm:prSet/>
      <dgm:spPr/>
      <dgm:t>
        <a:bodyPr/>
        <a:lstStyle/>
        <a:p>
          <a:pPr>
            <a:lnSpc>
              <a:spcPct val="100000"/>
            </a:lnSpc>
          </a:pPr>
          <a:r>
            <a:rPr lang="en-GB"/>
            <a:t>The MDS-G010 is a patchwork of existing international best practices </a:t>
          </a:r>
          <a:endParaRPr lang="en-US"/>
        </a:p>
      </dgm:t>
    </dgm:pt>
    <dgm:pt modelId="{5ED00618-AA03-423A-8A41-FF4E2147B9C6}" type="parTrans" cxnId="{F263E998-C3CB-470D-971B-DB23559FBFC0}">
      <dgm:prSet/>
      <dgm:spPr/>
      <dgm:t>
        <a:bodyPr/>
        <a:lstStyle/>
        <a:p>
          <a:endParaRPr lang="en-US"/>
        </a:p>
      </dgm:t>
    </dgm:pt>
    <dgm:pt modelId="{B469ED10-F5E8-46F7-A8C2-814BEF9AF88D}" type="sibTrans" cxnId="{F263E998-C3CB-470D-971B-DB23559FBFC0}">
      <dgm:prSet/>
      <dgm:spPr/>
      <dgm:t>
        <a:bodyPr/>
        <a:lstStyle/>
        <a:p>
          <a:pPr>
            <a:lnSpc>
              <a:spcPct val="100000"/>
            </a:lnSpc>
          </a:pPr>
          <a:endParaRPr lang="en-US"/>
        </a:p>
      </dgm:t>
    </dgm:pt>
    <dgm:pt modelId="{A31FF7F8-C5CA-47C9-AD6D-54E9807A550C}">
      <dgm:prSet/>
      <dgm:spPr/>
      <dgm:t>
        <a:bodyPr/>
        <a:lstStyle/>
        <a:p>
          <a:pPr>
            <a:lnSpc>
              <a:spcPct val="100000"/>
            </a:lnSpc>
          </a:pPr>
          <a:r>
            <a:rPr lang="en-GB" dirty="0"/>
            <a:t>FDA &amp; SFDA </a:t>
          </a:r>
          <a:endParaRPr lang="en-US" dirty="0"/>
        </a:p>
      </dgm:t>
    </dgm:pt>
    <dgm:pt modelId="{E279F04C-4EDA-4994-9E13-5137EB453727}" type="parTrans" cxnId="{124C2A18-E6E9-477F-AA6E-222C082C9F5D}">
      <dgm:prSet/>
      <dgm:spPr/>
      <dgm:t>
        <a:bodyPr/>
        <a:lstStyle/>
        <a:p>
          <a:endParaRPr lang="en-US"/>
        </a:p>
      </dgm:t>
    </dgm:pt>
    <dgm:pt modelId="{A93111D7-F34C-484F-B5B9-36050B616009}" type="sibTrans" cxnId="{124C2A18-E6E9-477F-AA6E-222C082C9F5D}">
      <dgm:prSet/>
      <dgm:spPr/>
      <dgm:t>
        <a:bodyPr/>
        <a:lstStyle/>
        <a:p>
          <a:pPr>
            <a:lnSpc>
              <a:spcPct val="100000"/>
            </a:lnSpc>
          </a:pPr>
          <a:endParaRPr lang="en-US"/>
        </a:p>
      </dgm:t>
    </dgm:pt>
    <dgm:pt modelId="{BE4F01D2-33F9-4F9D-BC5E-071F90326F72}">
      <dgm:prSet/>
      <dgm:spPr/>
      <dgm:t>
        <a:bodyPr/>
        <a:lstStyle/>
        <a:p>
          <a:pPr>
            <a:lnSpc>
              <a:spcPct val="100000"/>
            </a:lnSpc>
          </a:pPr>
          <a:r>
            <a:rPr lang="en-GB"/>
            <a:t>The binding nature of the MDS-G010 is complex</a:t>
          </a:r>
          <a:endParaRPr lang="en-US"/>
        </a:p>
      </dgm:t>
    </dgm:pt>
    <dgm:pt modelId="{BC6DE455-346B-4436-9D6F-1C37DA4446C7}" type="parTrans" cxnId="{A473B439-A0F8-4A83-B9D4-2C6E5A8C84AA}">
      <dgm:prSet/>
      <dgm:spPr/>
      <dgm:t>
        <a:bodyPr/>
        <a:lstStyle/>
        <a:p>
          <a:endParaRPr lang="en-US"/>
        </a:p>
      </dgm:t>
    </dgm:pt>
    <dgm:pt modelId="{D56A5785-E2AE-4F12-97BD-0100EE960F6D}" type="sibTrans" cxnId="{A473B439-A0F8-4A83-B9D4-2C6E5A8C84AA}">
      <dgm:prSet/>
      <dgm:spPr/>
      <dgm:t>
        <a:bodyPr/>
        <a:lstStyle/>
        <a:p>
          <a:pPr>
            <a:lnSpc>
              <a:spcPct val="100000"/>
            </a:lnSpc>
          </a:pPr>
          <a:endParaRPr lang="en-US"/>
        </a:p>
      </dgm:t>
    </dgm:pt>
    <dgm:pt modelId="{FD30FAC6-65F6-490D-8375-C834C76CAE14}">
      <dgm:prSet/>
      <dgm:spPr/>
      <dgm:t>
        <a:bodyPr/>
        <a:lstStyle/>
        <a:p>
          <a:pPr>
            <a:lnSpc>
              <a:spcPct val="100000"/>
            </a:lnSpc>
          </a:pPr>
          <a:r>
            <a:rPr lang="en-GB"/>
            <a:t>The SFDA as a pioneer?</a:t>
          </a:r>
          <a:endParaRPr lang="en-US"/>
        </a:p>
      </dgm:t>
    </dgm:pt>
    <dgm:pt modelId="{6C413F92-69A9-492E-8C3A-991BD2DC1651}" type="parTrans" cxnId="{B87E4BA9-1214-40C8-8D5E-94DFF3DF395F}">
      <dgm:prSet/>
      <dgm:spPr/>
      <dgm:t>
        <a:bodyPr/>
        <a:lstStyle/>
        <a:p>
          <a:endParaRPr lang="en-US"/>
        </a:p>
      </dgm:t>
    </dgm:pt>
    <dgm:pt modelId="{52E79190-9044-4AED-9056-87378924D4FF}" type="sibTrans" cxnId="{B87E4BA9-1214-40C8-8D5E-94DFF3DF395F}">
      <dgm:prSet/>
      <dgm:spPr/>
      <dgm:t>
        <a:bodyPr/>
        <a:lstStyle/>
        <a:p>
          <a:endParaRPr lang="en-US"/>
        </a:p>
      </dgm:t>
    </dgm:pt>
    <dgm:pt modelId="{8DDC4139-CBE9-4AA2-9CC6-01A42FF6E911}" type="pres">
      <dgm:prSet presAssocID="{0741E4B7-402F-4FEB-8933-BEB3F2646C4F}" presName="root" presStyleCnt="0">
        <dgm:presLayoutVars>
          <dgm:dir/>
          <dgm:resizeHandles val="exact"/>
        </dgm:presLayoutVars>
      </dgm:prSet>
      <dgm:spPr/>
    </dgm:pt>
    <dgm:pt modelId="{0F566F1F-1793-444C-B23B-E5743475F566}" type="pres">
      <dgm:prSet presAssocID="{0741E4B7-402F-4FEB-8933-BEB3F2646C4F}" presName="container" presStyleCnt="0">
        <dgm:presLayoutVars>
          <dgm:dir/>
          <dgm:resizeHandles val="exact"/>
        </dgm:presLayoutVars>
      </dgm:prSet>
      <dgm:spPr/>
    </dgm:pt>
    <dgm:pt modelId="{30241903-9DEA-49D7-BA21-09756FB09481}" type="pres">
      <dgm:prSet presAssocID="{4773DD22-F0A1-4FEB-9A9C-CAA926241AB6}" presName="compNode" presStyleCnt="0"/>
      <dgm:spPr/>
    </dgm:pt>
    <dgm:pt modelId="{B1D652E6-A6E7-4BAE-9B26-8420E20A2FCC}" type="pres">
      <dgm:prSet presAssocID="{4773DD22-F0A1-4FEB-9A9C-CAA926241AB6}" presName="iconBgRect" presStyleLbl="bgShp" presStyleIdx="0" presStyleCnt="4"/>
      <dgm:spPr/>
    </dgm:pt>
    <dgm:pt modelId="{19147C65-BADD-4FBE-8ED2-3E62EC7CB008}" type="pres">
      <dgm:prSet presAssocID="{4773DD22-F0A1-4FEB-9A9C-CAA926241AB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4F33546E-6542-439B-A7E4-80D0E286161F}" type="pres">
      <dgm:prSet presAssocID="{4773DD22-F0A1-4FEB-9A9C-CAA926241AB6}" presName="spaceRect" presStyleCnt="0"/>
      <dgm:spPr/>
    </dgm:pt>
    <dgm:pt modelId="{F5F6D402-F113-4194-B2BF-1DB18353611D}" type="pres">
      <dgm:prSet presAssocID="{4773DD22-F0A1-4FEB-9A9C-CAA926241AB6}" presName="textRect" presStyleLbl="revTx" presStyleIdx="0" presStyleCnt="4">
        <dgm:presLayoutVars>
          <dgm:chMax val="1"/>
          <dgm:chPref val="1"/>
        </dgm:presLayoutVars>
      </dgm:prSet>
      <dgm:spPr/>
    </dgm:pt>
    <dgm:pt modelId="{FFF129C8-34E7-48ED-9E02-4E57F7B61A8A}" type="pres">
      <dgm:prSet presAssocID="{B469ED10-F5E8-46F7-A8C2-814BEF9AF88D}" presName="sibTrans" presStyleLbl="sibTrans2D1" presStyleIdx="0" presStyleCnt="0"/>
      <dgm:spPr/>
    </dgm:pt>
    <dgm:pt modelId="{879A8884-E8D7-471D-A97E-4590E1133596}" type="pres">
      <dgm:prSet presAssocID="{A31FF7F8-C5CA-47C9-AD6D-54E9807A550C}" presName="compNode" presStyleCnt="0"/>
      <dgm:spPr/>
    </dgm:pt>
    <dgm:pt modelId="{9BB6B90E-83FB-4CEA-B07D-F8E89A14E35C}" type="pres">
      <dgm:prSet presAssocID="{A31FF7F8-C5CA-47C9-AD6D-54E9807A550C}" presName="iconBgRect" presStyleLbl="bgShp" presStyleIdx="1" presStyleCnt="4"/>
      <dgm:spPr/>
    </dgm:pt>
    <dgm:pt modelId="{52DB3720-B0D8-4E47-8B9C-664CE11D6DBA}" type="pres">
      <dgm:prSet presAssocID="{A31FF7F8-C5CA-47C9-AD6D-54E9807A550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2376658A-F54F-4211-8A12-B30D7B7F15AE}" type="pres">
      <dgm:prSet presAssocID="{A31FF7F8-C5CA-47C9-AD6D-54E9807A550C}" presName="spaceRect" presStyleCnt="0"/>
      <dgm:spPr/>
    </dgm:pt>
    <dgm:pt modelId="{2F14F192-9438-4144-B3F9-39D37C25B3BB}" type="pres">
      <dgm:prSet presAssocID="{A31FF7F8-C5CA-47C9-AD6D-54E9807A550C}" presName="textRect" presStyleLbl="revTx" presStyleIdx="1" presStyleCnt="4">
        <dgm:presLayoutVars>
          <dgm:chMax val="1"/>
          <dgm:chPref val="1"/>
        </dgm:presLayoutVars>
      </dgm:prSet>
      <dgm:spPr/>
    </dgm:pt>
    <dgm:pt modelId="{FB1DADFA-C112-400B-9F5F-517D26221401}" type="pres">
      <dgm:prSet presAssocID="{A93111D7-F34C-484F-B5B9-36050B616009}" presName="sibTrans" presStyleLbl="sibTrans2D1" presStyleIdx="0" presStyleCnt="0"/>
      <dgm:spPr/>
    </dgm:pt>
    <dgm:pt modelId="{A90BDA8A-CE4B-416C-9D56-E8AACE4CA246}" type="pres">
      <dgm:prSet presAssocID="{BE4F01D2-33F9-4F9D-BC5E-071F90326F72}" presName="compNode" presStyleCnt="0"/>
      <dgm:spPr/>
    </dgm:pt>
    <dgm:pt modelId="{54E7CBC3-2906-4DF6-8F14-B717EF3C191A}" type="pres">
      <dgm:prSet presAssocID="{BE4F01D2-33F9-4F9D-BC5E-071F90326F72}" presName="iconBgRect" presStyleLbl="bgShp" presStyleIdx="2" presStyleCnt="4"/>
      <dgm:spPr/>
    </dgm:pt>
    <dgm:pt modelId="{D6AE9391-4C73-4C3F-AE63-64E3494350E4}" type="pres">
      <dgm:prSet presAssocID="{BE4F01D2-33F9-4F9D-BC5E-071F90326F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Diagram"/>
        </a:ext>
      </dgm:extLst>
    </dgm:pt>
    <dgm:pt modelId="{C7C63E86-B987-4846-9400-760CF5939FED}" type="pres">
      <dgm:prSet presAssocID="{BE4F01D2-33F9-4F9D-BC5E-071F90326F72}" presName="spaceRect" presStyleCnt="0"/>
      <dgm:spPr/>
    </dgm:pt>
    <dgm:pt modelId="{2B22F5A7-9391-49FF-BAAB-C03AAA4A946D}" type="pres">
      <dgm:prSet presAssocID="{BE4F01D2-33F9-4F9D-BC5E-071F90326F72}" presName="textRect" presStyleLbl="revTx" presStyleIdx="2" presStyleCnt="4">
        <dgm:presLayoutVars>
          <dgm:chMax val="1"/>
          <dgm:chPref val="1"/>
        </dgm:presLayoutVars>
      </dgm:prSet>
      <dgm:spPr/>
    </dgm:pt>
    <dgm:pt modelId="{3B705862-6198-4104-95D8-2302CE2DA6FC}" type="pres">
      <dgm:prSet presAssocID="{D56A5785-E2AE-4F12-97BD-0100EE960F6D}" presName="sibTrans" presStyleLbl="sibTrans2D1" presStyleIdx="0" presStyleCnt="0"/>
      <dgm:spPr/>
    </dgm:pt>
    <dgm:pt modelId="{B3B4ACDE-5A47-4549-9C5E-8A906DF0C913}" type="pres">
      <dgm:prSet presAssocID="{FD30FAC6-65F6-490D-8375-C834C76CAE14}" presName="compNode" presStyleCnt="0"/>
      <dgm:spPr/>
    </dgm:pt>
    <dgm:pt modelId="{75E38D81-B523-4D5B-BF10-A936DCEBBC9E}" type="pres">
      <dgm:prSet presAssocID="{FD30FAC6-65F6-490D-8375-C834C76CAE14}" presName="iconBgRect" presStyleLbl="bgShp" presStyleIdx="3" presStyleCnt="4"/>
      <dgm:spPr/>
    </dgm:pt>
    <dgm:pt modelId="{57293AC2-2AF7-4091-931D-5604AC36B033}" type="pres">
      <dgm:prSet presAssocID="{FD30FAC6-65F6-490D-8375-C834C76CAE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raduation Cap"/>
        </a:ext>
      </dgm:extLst>
    </dgm:pt>
    <dgm:pt modelId="{6546C9C8-5B59-4A3F-BB2B-6BADD076B010}" type="pres">
      <dgm:prSet presAssocID="{FD30FAC6-65F6-490D-8375-C834C76CAE14}" presName="spaceRect" presStyleCnt="0"/>
      <dgm:spPr/>
    </dgm:pt>
    <dgm:pt modelId="{7BE5A551-EA81-440E-91C3-EEED2462076A}" type="pres">
      <dgm:prSet presAssocID="{FD30FAC6-65F6-490D-8375-C834C76CAE14}" presName="textRect" presStyleLbl="revTx" presStyleIdx="3" presStyleCnt="4">
        <dgm:presLayoutVars>
          <dgm:chMax val="1"/>
          <dgm:chPref val="1"/>
        </dgm:presLayoutVars>
      </dgm:prSet>
      <dgm:spPr/>
    </dgm:pt>
  </dgm:ptLst>
  <dgm:cxnLst>
    <dgm:cxn modelId="{124C2A18-E6E9-477F-AA6E-222C082C9F5D}" srcId="{0741E4B7-402F-4FEB-8933-BEB3F2646C4F}" destId="{A31FF7F8-C5CA-47C9-AD6D-54E9807A550C}" srcOrd="1" destOrd="0" parTransId="{E279F04C-4EDA-4994-9E13-5137EB453727}" sibTransId="{A93111D7-F34C-484F-B5B9-36050B616009}"/>
    <dgm:cxn modelId="{A473B439-A0F8-4A83-B9D4-2C6E5A8C84AA}" srcId="{0741E4B7-402F-4FEB-8933-BEB3F2646C4F}" destId="{BE4F01D2-33F9-4F9D-BC5E-071F90326F72}" srcOrd="2" destOrd="0" parTransId="{BC6DE455-346B-4436-9D6F-1C37DA4446C7}" sibTransId="{D56A5785-E2AE-4F12-97BD-0100EE960F6D}"/>
    <dgm:cxn modelId="{FC2C6E5B-2ED0-48AB-BCDD-03CA4A3B90B9}" type="presOf" srcId="{A31FF7F8-C5CA-47C9-AD6D-54E9807A550C}" destId="{2F14F192-9438-4144-B3F9-39D37C25B3BB}" srcOrd="0" destOrd="0" presId="urn:microsoft.com/office/officeart/2018/2/layout/IconCircleList"/>
    <dgm:cxn modelId="{47CA3B90-CBCD-4D23-A9B6-975693A977BE}" type="presOf" srcId="{A93111D7-F34C-484F-B5B9-36050B616009}" destId="{FB1DADFA-C112-400B-9F5F-517D26221401}" srcOrd="0" destOrd="0" presId="urn:microsoft.com/office/officeart/2018/2/layout/IconCircleList"/>
    <dgm:cxn modelId="{26C8FF91-EB15-4B9B-A2F6-CF733D2B5C0D}" type="presOf" srcId="{BE4F01D2-33F9-4F9D-BC5E-071F90326F72}" destId="{2B22F5A7-9391-49FF-BAAB-C03AAA4A946D}" srcOrd="0" destOrd="0" presId="urn:microsoft.com/office/officeart/2018/2/layout/IconCircleList"/>
    <dgm:cxn modelId="{F263E998-C3CB-470D-971B-DB23559FBFC0}" srcId="{0741E4B7-402F-4FEB-8933-BEB3F2646C4F}" destId="{4773DD22-F0A1-4FEB-9A9C-CAA926241AB6}" srcOrd="0" destOrd="0" parTransId="{5ED00618-AA03-423A-8A41-FF4E2147B9C6}" sibTransId="{B469ED10-F5E8-46F7-A8C2-814BEF9AF88D}"/>
    <dgm:cxn modelId="{0140479A-9D90-4766-A83A-F6B14CA382BF}" type="presOf" srcId="{4773DD22-F0A1-4FEB-9A9C-CAA926241AB6}" destId="{F5F6D402-F113-4194-B2BF-1DB18353611D}" srcOrd="0" destOrd="0" presId="urn:microsoft.com/office/officeart/2018/2/layout/IconCircleList"/>
    <dgm:cxn modelId="{B87E4BA9-1214-40C8-8D5E-94DFF3DF395F}" srcId="{0741E4B7-402F-4FEB-8933-BEB3F2646C4F}" destId="{FD30FAC6-65F6-490D-8375-C834C76CAE14}" srcOrd="3" destOrd="0" parTransId="{6C413F92-69A9-492E-8C3A-991BD2DC1651}" sibTransId="{52E79190-9044-4AED-9056-87378924D4FF}"/>
    <dgm:cxn modelId="{915314C2-6AD6-4983-87FC-B896942DC8D4}" type="presOf" srcId="{0741E4B7-402F-4FEB-8933-BEB3F2646C4F}" destId="{8DDC4139-CBE9-4AA2-9CC6-01A42FF6E911}" srcOrd="0" destOrd="0" presId="urn:microsoft.com/office/officeart/2018/2/layout/IconCircleList"/>
    <dgm:cxn modelId="{0D2768D5-AE08-4DC5-AA3A-E6CBE696BE89}" type="presOf" srcId="{B469ED10-F5E8-46F7-A8C2-814BEF9AF88D}" destId="{FFF129C8-34E7-48ED-9E02-4E57F7B61A8A}" srcOrd="0" destOrd="0" presId="urn:microsoft.com/office/officeart/2018/2/layout/IconCircleList"/>
    <dgm:cxn modelId="{68B962DD-6520-4E42-BCA5-5F09231E6BB1}" type="presOf" srcId="{D56A5785-E2AE-4F12-97BD-0100EE960F6D}" destId="{3B705862-6198-4104-95D8-2302CE2DA6FC}" srcOrd="0" destOrd="0" presId="urn:microsoft.com/office/officeart/2018/2/layout/IconCircleList"/>
    <dgm:cxn modelId="{13C091E1-B9AB-43F7-A826-0EF922D83950}" type="presOf" srcId="{FD30FAC6-65F6-490D-8375-C834C76CAE14}" destId="{7BE5A551-EA81-440E-91C3-EEED2462076A}" srcOrd="0" destOrd="0" presId="urn:microsoft.com/office/officeart/2018/2/layout/IconCircleList"/>
    <dgm:cxn modelId="{D974D01F-43C0-4F8F-B115-2D87CFCC5A27}" type="presParOf" srcId="{8DDC4139-CBE9-4AA2-9CC6-01A42FF6E911}" destId="{0F566F1F-1793-444C-B23B-E5743475F566}" srcOrd="0" destOrd="0" presId="urn:microsoft.com/office/officeart/2018/2/layout/IconCircleList"/>
    <dgm:cxn modelId="{26AB1E88-C5AF-4FDF-BE02-E8E8AF197EF9}" type="presParOf" srcId="{0F566F1F-1793-444C-B23B-E5743475F566}" destId="{30241903-9DEA-49D7-BA21-09756FB09481}" srcOrd="0" destOrd="0" presId="urn:microsoft.com/office/officeart/2018/2/layout/IconCircleList"/>
    <dgm:cxn modelId="{E73FC20C-4AD1-4710-ADBA-11FFF4EF935E}" type="presParOf" srcId="{30241903-9DEA-49D7-BA21-09756FB09481}" destId="{B1D652E6-A6E7-4BAE-9B26-8420E20A2FCC}" srcOrd="0" destOrd="0" presId="urn:microsoft.com/office/officeart/2018/2/layout/IconCircleList"/>
    <dgm:cxn modelId="{B4B5EC99-3706-416C-9982-22B67F54305D}" type="presParOf" srcId="{30241903-9DEA-49D7-BA21-09756FB09481}" destId="{19147C65-BADD-4FBE-8ED2-3E62EC7CB008}" srcOrd="1" destOrd="0" presId="urn:microsoft.com/office/officeart/2018/2/layout/IconCircleList"/>
    <dgm:cxn modelId="{11505701-B243-4976-8579-B500A1F2ED84}" type="presParOf" srcId="{30241903-9DEA-49D7-BA21-09756FB09481}" destId="{4F33546E-6542-439B-A7E4-80D0E286161F}" srcOrd="2" destOrd="0" presId="urn:microsoft.com/office/officeart/2018/2/layout/IconCircleList"/>
    <dgm:cxn modelId="{2495A804-18C6-4DC3-9C8B-418645B9B0B7}" type="presParOf" srcId="{30241903-9DEA-49D7-BA21-09756FB09481}" destId="{F5F6D402-F113-4194-B2BF-1DB18353611D}" srcOrd="3" destOrd="0" presId="urn:microsoft.com/office/officeart/2018/2/layout/IconCircleList"/>
    <dgm:cxn modelId="{FAEF11C1-D453-498C-B96B-CA5182E1197A}" type="presParOf" srcId="{0F566F1F-1793-444C-B23B-E5743475F566}" destId="{FFF129C8-34E7-48ED-9E02-4E57F7B61A8A}" srcOrd="1" destOrd="0" presId="urn:microsoft.com/office/officeart/2018/2/layout/IconCircleList"/>
    <dgm:cxn modelId="{18E57EEE-67E9-42CC-92E6-DFC84E124AD2}" type="presParOf" srcId="{0F566F1F-1793-444C-B23B-E5743475F566}" destId="{879A8884-E8D7-471D-A97E-4590E1133596}" srcOrd="2" destOrd="0" presId="urn:microsoft.com/office/officeart/2018/2/layout/IconCircleList"/>
    <dgm:cxn modelId="{6DB60CBB-9A25-4F6C-970B-7D54CB75924C}" type="presParOf" srcId="{879A8884-E8D7-471D-A97E-4590E1133596}" destId="{9BB6B90E-83FB-4CEA-B07D-F8E89A14E35C}" srcOrd="0" destOrd="0" presId="urn:microsoft.com/office/officeart/2018/2/layout/IconCircleList"/>
    <dgm:cxn modelId="{1A777822-BD38-4C83-801D-616FC61EEB0F}" type="presParOf" srcId="{879A8884-E8D7-471D-A97E-4590E1133596}" destId="{52DB3720-B0D8-4E47-8B9C-664CE11D6DBA}" srcOrd="1" destOrd="0" presId="urn:microsoft.com/office/officeart/2018/2/layout/IconCircleList"/>
    <dgm:cxn modelId="{0B687D39-EE72-4501-9509-4F0057FBD43F}" type="presParOf" srcId="{879A8884-E8D7-471D-A97E-4590E1133596}" destId="{2376658A-F54F-4211-8A12-B30D7B7F15AE}" srcOrd="2" destOrd="0" presId="urn:microsoft.com/office/officeart/2018/2/layout/IconCircleList"/>
    <dgm:cxn modelId="{507CE068-EE3D-4840-A016-E837D5B651BC}" type="presParOf" srcId="{879A8884-E8D7-471D-A97E-4590E1133596}" destId="{2F14F192-9438-4144-B3F9-39D37C25B3BB}" srcOrd="3" destOrd="0" presId="urn:microsoft.com/office/officeart/2018/2/layout/IconCircleList"/>
    <dgm:cxn modelId="{4CCB29EE-9300-4DDA-A177-ED0D38098E5F}" type="presParOf" srcId="{0F566F1F-1793-444C-B23B-E5743475F566}" destId="{FB1DADFA-C112-400B-9F5F-517D26221401}" srcOrd="3" destOrd="0" presId="urn:microsoft.com/office/officeart/2018/2/layout/IconCircleList"/>
    <dgm:cxn modelId="{5C87CEDF-0115-40BB-87DE-9A5A12FD992C}" type="presParOf" srcId="{0F566F1F-1793-444C-B23B-E5743475F566}" destId="{A90BDA8A-CE4B-416C-9D56-E8AACE4CA246}" srcOrd="4" destOrd="0" presId="urn:microsoft.com/office/officeart/2018/2/layout/IconCircleList"/>
    <dgm:cxn modelId="{FFEEEE30-528A-4488-8094-949BF0873F96}" type="presParOf" srcId="{A90BDA8A-CE4B-416C-9D56-E8AACE4CA246}" destId="{54E7CBC3-2906-4DF6-8F14-B717EF3C191A}" srcOrd="0" destOrd="0" presId="urn:microsoft.com/office/officeart/2018/2/layout/IconCircleList"/>
    <dgm:cxn modelId="{518F48B0-53B8-401F-84C7-9C7B7FDF9D4F}" type="presParOf" srcId="{A90BDA8A-CE4B-416C-9D56-E8AACE4CA246}" destId="{D6AE9391-4C73-4C3F-AE63-64E3494350E4}" srcOrd="1" destOrd="0" presId="urn:microsoft.com/office/officeart/2018/2/layout/IconCircleList"/>
    <dgm:cxn modelId="{32912B2D-3D6F-4435-85C6-69AAFC1FD6E0}" type="presParOf" srcId="{A90BDA8A-CE4B-416C-9D56-E8AACE4CA246}" destId="{C7C63E86-B987-4846-9400-760CF5939FED}" srcOrd="2" destOrd="0" presId="urn:microsoft.com/office/officeart/2018/2/layout/IconCircleList"/>
    <dgm:cxn modelId="{41C2098C-D4FE-4287-9BC7-8BFE2D5A5A4C}" type="presParOf" srcId="{A90BDA8A-CE4B-416C-9D56-E8AACE4CA246}" destId="{2B22F5A7-9391-49FF-BAAB-C03AAA4A946D}" srcOrd="3" destOrd="0" presId="urn:microsoft.com/office/officeart/2018/2/layout/IconCircleList"/>
    <dgm:cxn modelId="{C0E4639C-0C03-4E8C-8A6A-D53EA24C58F2}" type="presParOf" srcId="{0F566F1F-1793-444C-B23B-E5743475F566}" destId="{3B705862-6198-4104-95D8-2302CE2DA6FC}" srcOrd="5" destOrd="0" presId="urn:microsoft.com/office/officeart/2018/2/layout/IconCircleList"/>
    <dgm:cxn modelId="{F8013DDF-AB9F-4CB4-A9D4-113F7766AAE4}" type="presParOf" srcId="{0F566F1F-1793-444C-B23B-E5743475F566}" destId="{B3B4ACDE-5A47-4549-9C5E-8A906DF0C913}" srcOrd="6" destOrd="0" presId="urn:microsoft.com/office/officeart/2018/2/layout/IconCircleList"/>
    <dgm:cxn modelId="{7F6E4189-0024-49F6-914F-383DD5C34D87}" type="presParOf" srcId="{B3B4ACDE-5A47-4549-9C5E-8A906DF0C913}" destId="{75E38D81-B523-4D5B-BF10-A936DCEBBC9E}" srcOrd="0" destOrd="0" presId="urn:microsoft.com/office/officeart/2018/2/layout/IconCircleList"/>
    <dgm:cxn modelId="{E0979020-1169-4D27-A698-A07527C52A50}" type="presParOf" srcId="{B3B4ACDE-5A47-4549-9C5E-8A906DF0C913}" destId="{57293AC2-2AF7-4091-931D-5604AC36B033}" srcOrd="1" destOrd="0" presId="urn:microsoft.com/office/officeart/2018/2/layout/IconCircleList"/>
    <dgm:cxn modelId="{46AF5B26-DC6F-4595-BD5C-FFCFBE75A562}" type="presParOf" srcId="{B3B4ACDE-5A47-4549-9C5E-8A906DF0C913}" destId="{6546C9C8-5B59-4A3F-BB2B-6BADD076B010}" srcOrd="2" destOrd="0" presId="urn:microsoft.com/office/officeart/2018/2/layout/IconCircleList"/>
    <dgm:cxn modelId="{7BC6CCE5-61C0-489D-914A-4E09C67AFCC7}" type="presParOf" srcId="{B3B4ACDE-5A47-4549-9C5E-8A906DF0C913}" destId="{7BE5A551-EA81-440E-91C3-EEED2462076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5CF463B-7C72-4B4B-A730-AC1FB2357610}" type="doc">
      <dgm:prSet loTypeId="urn:microsoft.com/office/officeart/2018/5/layout/Centered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8EC75065-FFA3-4A76-8C95-C4FC25AB98BC}">
      <dgm:prSet/>
      <dgm:spPr/>
      <dgm:t>
        <a:bodyPr/>
        <a:lstStyle/>
        <a:p>
          <a:pPr>
            <a:defRPr b="1"/>
          </a:pPr>
          <a:r>
            <a:rPr lang="en-GB"/>
            <a:t>Abu Dhabi</a:t>
          </a:r>
          <a:endParaRPr lang="en-US"/>
        </a:p>
      </dgm:t>
    </dgm:pt>
    <dgm:pt modelId="{AC0669D3-CDDA-46B3-903C-30D98DD6195B}" type="parTrans" cxnId="{4D7885BA-E30F-44A1-8F44-4FDA9B9D5B0D}">
      <dgm:prSet/>
      <dgm:spPr/>
      <dgm:t>
        <a:bodyPr/>
        <a:lstStyle/>
        <a:p>
          <a:endParaRPr lang="en-US"/>
        </a:p>
      </dgm:t>
    </dgm:pt>
    <dgm:pt modelId="{B3756544-F92E-402E-869F-731A5480A422}" type="sibTrans" cxnId="{4D7885BA-E30F-44A1-8F44-4FDA9B9D5B0D}">
      <dgm:prSet/>
      <dgm:spPr/>
      <dgm:t>
        <a:bodyPr/>
        <a:lstStyle/>
        <a:p>
          <a:endParaRPr lang="en-US"/>
        </a:p>
      </dgm:t>
    </dgm:pt>
    <dgm:pt modelId="{1DFFB5A9-B8C5-46F6-B182-4538B1124774}">
      <dgm:prSet/>
      <dgm:spPr/>
      <dgm:t>
        <a:bodyPr/>
        <a:lstStyle/>
        <a:p>
          <a:r>
            <a:rPr lang="en-US" b="1" dirty="0"/>
            <a:t>Policy on Use of Artificial Intelligence (AI) in the Healthcare Sector </a:t>
          </a:r>
        </a:p>
      </dgm:t>
    </dgm:pt>
    <dgm:pt modelId="{1ADA6FB4-AE88-457B-8EC3-F5E2555DDA53}" type="parTrans" cxnId="{A32D6D76-2784-447E-964E-28CB8412EBED}">
      <dgm:prSet/>
      <dgm:spPr/>
      <dgm:t>
        <a:bodyPr/>
        <a:lstStyle/>
        <a:p>
          <a:endParaRPr lang="en-US"/>
        </a:p>
      </dgm:t>
    </dgm:pt>
    <dgm:pt modelId="{B2C0248E-C389-461D-AF63-0606EF2C6ABB}" type="sibTrans" cxnId="{A32D6D76-2784-447E-964E-28CB8412EBED}">
      <dgm:prSet/>
      <dgm:spPr/>
      <dgm:t>
        <a:bodyPr/>
        <a:lstStyle/>
        <a:p>
          <a:endParaRPr lang="en-US"/>
        </a:p>
      </dgm:t>
    </dgm:pt>
    <dgm:pt modelId="{33D2C517-A7F1-486F-BD08-863CA9EB382B}">
      <dgm:prSet/>
      <dgm:spPr/>
      <dgm:t>
        <a:bodyPr/>
        <a:lstStyle/>
        <a:p>
          <a:r>
            <a:rPr lang="en-US" dirty="0"/>
            <a:t>of the Emirate of Abu Dhabi </a:t>
          </a:r>
        </a:p>
        <a:p>
          <a:r>
            <a:rPr lang="en-US" dirty="0"/>
            <a:t>(2018)</a:t>
          </a:r>
        </a:p>
      </dgm:t>
    </dgm:pt>
    <dgm:pt modelId="{0F4F466A-8974-4333-A722-9867220A3502}" type="parTrans" cxnId="{80CE96F8-7E64-437C-B333-77767F6320C4}">
      <dgm:prSet/>
      <dgm:spPr/>
      <dgm:t>
        <a:bodyPr/>
        <a:lstStyle/>
        <a:p>
          <a:endParaRPr lang="en-US"/>
        </a:p>
      </dgm:t>
    </dgm:pt>
    <dgm:pt modelId="{A4BF4E1C-BA75-4375-87C1-AC0635A84478}" type="sibTrans" cxnId="{80CE96F8-7E64-437C-B333-77767F6320C4}">
      <dgm:prSet/>
      <dgm:spPr/>
      <dgm:t>
        <a:bodyPr/>
        <a:lstStyle/>
        <a:p>
          <a:endParaRPr lang="en-US"/>
        </a:p>
      </dgm:t>
    </dgm:pt>
    <dgm:pt modelId="{93EAF269-F450-4304-BB8A-F85ED5A626D7}">
      <dgm:prSet/>
      <dgm:spPr/>
      <dgm:t>
        <a:bodyPr/>
        <a:lstStyle/>
        <a:p>
          <a:pPr>
            <a:defRPr b="1"/>
          </a:pPr>
          <a:r>
            <a:rPr lang="en-GB"/>
            <a:t>Dubai</a:t>
          </a:r>
          <a:endParaRPr lang="en-US"/>
        </a:p>
      </dgm:t>
    </dgm:pt>
    <dgm:pt modelId="{2BBF60F7-0D8A-4F70-AFC2-B3C9485982F0}" type="parTrans" cxnId="{A4285B8B-38A5-490C-AC40-0863DFF32BB7}">
      <dgm:prSet/>
      <dgm:spPr/>
      <dgm:t>
        <a:bodyPr/>
        <a:lstStyle/>
        <a:p>
          <a:endParaRPr lang="en-US"/>
        </a:p>
      </dgm:t>
    </dgm:pt>
    <dgm:pt modelId="{FF928DAB-DCD9-4F71-9BB5-1851E5F1AD6F}" type="sibTrans" cxnId="{A4285B8B-38A5-490C-AC40-0863DFF32BB7}">
      <dgm:prSet/>
      <dgm:spPr/>
      <dgm:t>
        <a:bodyPr/>
        <a:lstStyle/>
        <a:p>
          <a:endParaRPr lang="en-US"/>
        </a:p>
      </dgm:t>
    </dgm:pt>
    <dgm:pt modelId="{9E3367B1-90B2-480B-BB8C-B8A0E0255B11}">
      <dgm:prSet/>
      <dgm:spPr/>
      <dgm:t>
        <a:bodyPr/>
        <a:lstStyle/>
        <a:p>
          <a:r>
            <a:rPr lang="en-GB" b="1" dirty="0"/>
            <a:t>Artificial Intelligence in Healthcare Policy </a:t>
          </a:r>
        </a:p>
        <a:p>
          <a:r>
            <a:rPr lang="en-GB" dirty="0"/>
            <a:t>(2021, revised 2024)</a:t>
          </a:r>
          <a:endParaRPr lang="en-US" dirty="0"/>
        </a:p>
      </dgm:t>
    </dgm:pt>
    <dgm:pt modelId="{74E0DAF2-3C04-4B3E-A796-509CBA6CBBA9}" type="parTrans" cxnId="{BBD10787-56F6-4152-A628-776A15CEE566}">
      <dgm:prSet/>
      <dgm:spPr/>
      <dgm:t>
        <a:bodyPr/>
        <a:lstStyle/>
        <a:p>
          <a:endParaRPr lang="en-US"/>
        </a:p>
      </dgm:t>
    </dgm:pt>
    <dgm:pt modelId="{6CD53C37-7A07-4784-A444-8B88CE19BF8F}" type="sibTrans" cxnId="{BBD10787-56F6-4152-A628-776A15CEE566}">
      <dgm:prSet/>
      <dgm:spPr/>
      <dgm:t>
        <a:bodyPr/>
        <a:lstStyle/>
        <a:p>
          <a:endParaRPr lang="en-US"/>
        </a:p>
      </dgm:t>
    </dgm:pt>
    <dgm:pt modelId="{29D856A2-1945-4AD1-8267-C02D037BB4B1}" type="pres">
      <dgm:prSet presAssocID="{A5CF463B-7C72-4B4B-A730-AC1FB2357610}" presName="root" presStyleCnt="0">
        <dgm:presLayoutVars>
          <dgm:dir/>
          <dgm:resizeHandles val="exact"/>
        </dgm:presLayoutVars>
      </dgm:prSet>
      <dgm:spPr/>
    </dgm:pt>
    <dgm:pt modelId="{EDD5D76A-E113-4D30-B622-D7B0484F2048}" type="pres">
      <dgm:prSet presAssocID="{8EC75065-FFA3-4A76-8C95-C4FC25AB98BC}" presName="compNode" presStyleCnt="0"/>
      <dgm:spPr/>
    </dgm:pt>
    <dgm:pt modelId="{40146CBB-4CAE-455A-80D2-DC1B7F23B2B5}" type="pres">
      <dgm:prSet presAssocID="{8EC75065-FFA3-4A76-8C95-C4FC25AB98B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059780E9-3C79-49EA-990C-19AD1B2B07BD}" type="pres">
      <dgm:prSet presAssocID="{8EC75065-FFA3-4A76-8C95-C4FC25AB98BC}" presName="iconSpace" presStyleCnt="0"/>
      <dgm:spPr/>
    </dgm:pt>
    <dgm:pt modelId="{6EB7BFD9-B851-40CD-B419-131A2DE53D0F}" type="pres">
      <dgm:prSet presAssocID="{8EC75065-FFA3-4A76-8C95-C4FC25AB98BC}" presName="parTx" presStyleLbl="revTx" presStyleIdx="0" presStyleCnt="4">
        <dgm:presLayoutVars>
          <dgm:chMax val="0"/>
          <dgm:chPref val="0"/>
        </dgm:presLayoutVars>
      </dgm:prSet>
      <dgm:spPr/>
    </dgm:pt>
    <dgm:pt modelId="{92BE535D-4033-4790-BEC3-1F8CF05102BF}" type="pres">
      <dgm:prSet presAssocID="{8EC75065-FFA3-4A76-8C95-C4FC25AB98BC}" presName="txSpace" presStyleCnt="0"/>
      <dgm:spPr/>
    </dgm:pt>
    <dgm:pt modelId="{658C698C-249A-4052-A325-F2A3FC7A5790}" type="pres">
      <dgm:prSet presAssocID="{8EC75065-FFA3-4A76-8C95-C4FC25AB98BC}" presName="desTx" presStyleLbl="revTx" presStyleIdx="1" presStyleCnt="4">
        <dgm:presLayoutVars/>
      </dgm:prSet>
      <dgm:spPr/>
    </dgm:pt>
    <dgm:pt modelId="{810E06E7-7438-4EDB-870E-CE4B46076F86}" type="pres">
      <dgm:prSet presAssocID="{B3756544-F92E-402E-869F-731A5480A422}" presName="sibTrans" presStyleCnt="0"/>
      <dgm:spPr/>
    </dgm:pt>
    <dgm:pt modelId="{585094C5-461C-42C6-A74F-B2D6C97C5B31}" type="pres">
      <dgm:prSet presAssocID="{93EAF269-F450-4304-BB8A-F85ED5A626D7}" presName="compNode" presStyleCnt="0"/>
      <dgm:spPr/>
    </dgm:pt>
    <dgm:pt modelId="{73CD9D82-5ABC-4B86-8ABF-89513C009E67}" type="pres">
      <dgm:prSet presAssocID="{93EAF269-F450-4304-BB8A-F85ED5A626D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80C73C77-1C1B-4EA7-A0B8-2FA24D1B719E}" type="pres">
      <dgm:prSet presAssocID="{93EAF269-F450-4304-BB8A-F85ED5A626D7}" presName="iconSpace" presStyleCnt="0"/>
      <dgm:spPr/>
    </dgm:pt>
    <dgm:pt modelId="{0AFE512E-0BC6-4A5E-A717-C0879BDAEF98}" type="pres">
      <dgm:prSet presAssocID="{93EAF269-F450-4304-BB8A-F85ED5A626D7}" presName="parTx" presStyleLbl="revTx" presStyleIdx="2" presStyleCnt="4">
        <dgm:presLayoutVars>
          <dgm:chMax val="0"/>
          <dgm:chPref val="0"/>
        </dgm:presLayoutVars>
      </dgm:prSet>
      <dgm:spPr/>
    </dgm:pt>
    <dgm:pt modelId="{D010A95C-0466-4D9A-B37B-63981A74479F}" type="pres">
      <dgm:prSet presAssocID="{93EAF269-F450-4304-BB8A-F85ED5A626D7}" presName="txSpace" presStyleCnt="0"/>
      <dgm:spPr/>
    </dgm:pt>
    <dgm:pt modelId="{9277CB35-DB24-41F5-8896-9BE4E4B93A39}" type="pres">
      <dgm:prSet presAssocID="{93EAF269-F450-4304-BB8A-F85ED5A626D7}" presName="desTx" presStyleLbl="revTx" presStyleIdx="3" presStyleCnt="4">
        <dgm:presLayoutVars/>
      </dgm:prSet>
      <dgm:spPr/>
    </dgm:pt>
  </dgm:ptLst>
  <dgm:cxnLst>
    <dgm:cxn modelId="{0884492C-BC8F-4EF2-B63B-6D5C3D7917BB}" type="presOf" srcId="{33D2C517-A7F1-486F-BD08-863CA9EB382B}" destId="{658C698C-249A-4052-A325-F2A3FC7A5790}" srcOrd="0" destOrd="1" presId="urn:microsoft.com/office/officeart/2018/5/layout/CenteredIconLabelDescriptionList"/>
    <dgm:cxn modelId="{75A89C36-BC59-421D-953B-46E319679133}" type="presOf" srcId="{8EC75065-FFA3-4A76-8C95-C4FC25AB98BC}" destId="{6EB7BFD9-B851-40CD-B419-131A2DE53D0F}" srcOrd="0" destOrd="0" presId="urn:microsoft.com/office/officeart/2018/5/layout/CenteredIconLabelDescriptionList"/>
    <dgm:cxn modelId="{C00D4247-C109-45BE-BE19-F8E5D0402AD8}" type="presOf" srcId="{1DFFB5A9-B8C5-46F6-B182-4538B1124774}" destId="{658C698C-249A-4052-A325-F2A3FC7A5790}" srcOrd="0" destOrd="0" presId="urn:microsoft.com/office/officeart/2018/5/layout/CenteredIconLabelDescriptionList"/>
    <dgm:cxn modelId="{8EF69B50-BB73-4F6C-9531-0BE9E124FE58}" type="presOf" srcId="{A5CF463B-7C72-4B4B-A730-AC1FB2357610}" destId="{29D856A2-1945-4AD1-8267-C02D037BB4B1}" srcOrd="0" destOrd="0" presId="urn:microsoft.com/office/officeart/2018/5/layout/CenteredIconLabelDescriptionList"/>
    <dgm:cxn modelId="{A32D6D76-2784-447E-964E-28CB8412EBED}" srcId="{8EC75065-FFA3-4A76-8C95-C4FC25AB98BC}" destId="{1DFFB5A9-B8C5-46F6-B182-4538B1124774}" srcOrd="0" destOrd="0" parTransId="{1ADA6FB4-AE88-457B-8EC3-F5E2555DDA53}" sibTransId="{B2C0248E-C389-461D-AF63-0606EF2C6ABB}"/>
    <dgm:cxn modelId="{BBD10787-56F6-4152-A628-776A15CEE566}" srcId="{93EAF269-F450-4304-BB8A-F85ED5A626D7}" destId="{9E3367B1-90B2-480B-BB8C-B8A0E0255B11}" srcOrd="0" destOrd="0" parTransId="{74E0DAF2-3C04-4B3E-A796-509CBA6CBBA9}" sibTransId="{6CD53C37-7A07-4784-A444-8B88CE19BF8F}"/>
    <dgm:cxn modelId="{A4285B8B-38A5-490C-AC40-0863DFF32BB7}" srcId="{A5CF463B-7C72-4B4B-A730-AC1FB2357610}" destId="{93EAF269-F450-4304-BB8A-F85ED5A626D7}" srcOrd="1" destOrd="0" parTransId="{2BBF60F7-0D8A-4F70-AFC2-B3C9485982F0}" sibTransId="{FF928DAB-DCD9-4F71-9BB5-1851E5F1AD6F}"/>
    <dgm:cxn modelId="{4D7885BA-E30F-44A1-8F44-4FDA9B9D5B0D}" srcId="{A5CF463B-7C72-4B4B-A730-AC1FB2357610}" destId="{8EC75065-FFA3-4A76-8C95-C4FC25AB98BC}" srcOrd="0" destOrd="0" parTransId="{AC0669D3-CDDA-46B3-903C-30D98DD6195B}" sibTransId="{B3756544-F92E-402E-869F-731A5480A422}"/>
    <dgm:cxn modelId="{04CC9CCC-6AEA-4F95-8C2D-EA08D7F41B15}" type="presOf" srcId="{93EAF269-F450-4304-BB8A-F85ED5A626D7}" destId="{0AFE512E-0BC6-4A5E-A717-C0879BDAEF98}" srcOrd="0" destOrd="0" presId="urn:microsoft.com/office/officeart/2018/5/layout/CenteredIconLabelDescriptionList"/>
    <dgm:cxn modelId="{80CE96F8-7E64-437C-B333-77767F6320C4}" srcId="{8EC75065-FFA3-4A76-8C95-C4FC25AB98BC}" destId="{33D2C517-A7F1-486F-BD08-863CA9EB382B}" srcOrd="1" destOrd="0" parTransId="{0F4F466A-8974-4333-A722-9867220A3502}" sibTransId="{A4BF4E1C-BA75-4375-87C1-AC0635A84478}"/>
    <dgm:cxn modelId="{23DA89FD-AF71-46AF-8B1E-1D51C7D26D34}" type="presOf" srcId="{9E3367B1-90B2-480B-BB8C-B8A0E0255B11}" destId="{9277CB35-DB24-41F5-8896-9BE4E4B93A39}" srcOrd="0" destOrd="0" presId="urn:microsoft.com/office/officeart/2018/5/layout/CenteredIconLabelDescriptionList"/>
    <dgm:cxn modelId="{ABD3136B-C0A8-470B-9A47-60735B02E440}" type="presParOf" srcId="{29D856A2-1945-4AD1-8267-C02D037BB4B1}" destId="{EDD5D76A-E113-4D30-B622-D7B0484F2048}" srcOrd="0" destOrd="0" presId="urn:microsoft.com/office/officeart/2018/5/layout/CenteredIconLabelDescriptionList"/>
    <dgm:cxn modelId="{09429ECE-1001-4156-BEBD-0896089021EC}" type="presParOf" srcId="{EDD5D76A-E113-4D30-B622-D7B0484F2048}" destId="{40146CBB-4CAE-455A-80D2-DC1B7F23B2B5}" srcOrd="0" destOrd="0" presId="urn:microsoft.com/office/officeart/2018/5/layout/CenteredIconLabelDescriptionList"/>
    <dgm:cxn modelId="{D280DF3E-7434-4A8B-AA1D-FF67D79BD806}" type="presParOf" srcId="{EDD5D76A-E113-4D30-B622-D7B0484F2048}" destId="{059780E9-3C79-49EA-990C-19AD1B2B07BD}" srcOrd="1" destOrd="0" presId="urn:microsoft.com/office/officeart/2018/5/layout/CenteredIconLabelDescriptionList"/>
    <dgm:cxn modelId="{75C43406-B402-4446-8D09-F42A5D03A5EC}" type="presParOf" srcId="{EDD5D76A-E113-4D30-B622-D7B0484F2048}" destId="{6EB7BFD9-B851-40CD-B419-131A2DE53D0F}" srcOrd="2" destOrd="0" presId="urn:microsoft.com/office/officeart/2018/5/layout/CenteredIconLabelDescriptionList"/>
    <dgm:cxn modelId="{81620E58-EC06-4909-B339-C46850D2CA0A}" type="presParOf" srcId="{EDD5D76A-E113-4D30-B622-D7B0484F2048}" destId="{92BE535D-4033-4790-BEC3-1F8CF05102BF}" srcOrd="3" destOrd="0" presId="urn:microsoft.com/office/officeart/2018/5/layout/CenteredIconLabelDescriptionList"/>
    <dgm:cxn modelId="{BC045288-052C-4CFB-971F-F17958319C81}" type="presParOf" srcId="{EDD5D76A-E113-4D30-B622-D7B0484F2048}" destId="{658C698C-249A-4052-A325-F2A3FC7A5790}" srcOrd="4" destOrd="0" presId="urn:microsoft.com/office/officeart/2018/5/layout/CenteredIconLabelDescriptionList"/>
    <dgm:cxn modelId="{5734F286-7ABF-419E-9253-C2F14B21E6B4}" type="presParOf" srcId="{29D856A2-1945-4AD1-8267-C02D037BB4B1}" destId="{810E06E7-7438-4EDB-870E-CE4B46076F86}" srcOrd="1" destOrd="0" presId="urn:microsoft.com/office/officeart/2018/5/layout/CenteredIconLabelDescriptionList"/>
    <dgm:cxn modelId="{4490C29D-9683-4E01-8FAD-2533B8276BD6}" type="presParOf" srcId="{29D856A2-1945-4AD1-8267-C02D037BB4B1}" destId="{585094C5-461C-42C6-A74F-B2D6C97C5B31}" srcOrd="2" destOrd="0" presId="urn:microsoft.com/office/officeart/2018/5/layout/CenteredIconLabelDescriptionList"/>
    <dgm:cxn modelId="{009652D2-844B-40E2-B6C2-59227B1B2B7F}" type="presParOf" srcId="{585094C5-461C-42C6-A74F-B2D6C97C5B31}" destId="{73CD9D82-5ABC-4B86-8ABF-89513C009E67}" srcOrd="0" destOrd="0" presId="urn:microsoft.com/office/officeart/2018/5/layout/CenteredIconLabelDescriptionList"/>
    <dgm:cxn modelId="{46B41DA6-819A-435C-8B57-677CC577E18A}" type="presParOf" srcId="{585094C5-461C-42C6-A74F-B2D6C97C5B31}" destId="{80C73C77-1C1B-4EA7-A0B8-2FA24D1B719E}" srcOrd="1" destOrd="0" presId="urn:microsoft.com/office/officeart/2018/5/layout/CenteredIconLabelDescriptionList"/>
    <dgm:cxn modelId="{6E2D5EEB-B961-4EA2-AABB-8F2DB5401189}" type="presParOf" srcId="{585094C5-461C-42C6-A74F-B2D6C97C5B31}" destId="{0AFE512E-0BC6-4A5E-A717-C0879BDAEF98}" srcOrd="2" destOrd="0" presId="urn:microsoft.com/office/officeart/2018/5/layout/CenteredIconLabelDescriptionList"/>
    <dgm:cxn modelId="{BBFD6F59-9A5D-402D-8CBB-3D668F2B717A}" type="presParOf" srcId="{585094C5-461C-42C6-A74F-B2D6C97C5B31}" destId="{D010A95C-0466-4D9A-B37B-63981A74479F}" srcOrd="3" destOrd="0" presId="urn:microsoft.com/office/officeart/2018/5/layout/CenteredIconLabelDescriptionList"/>
    <dgm:cxn modelId="{6B736222-DC8C-4794-845A-CEFBDAFC104A}" type="presParOf" srcId="{585094C5-461C-42C6-A74F-B2D6C97C5B31}" destId="{9277CB35-DB24-41F5-8896-9BE4E4B93A39}"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FB13E0-57B7-406C-9FAE-B87EDE2C24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2A22BD-D235-478E-9A69-314E25E25753}">
      <dgm:prSet/>
      <dgm:spPr/>
      <dgm:t>
        <a:bodyPr/>
        <a:lstStyle/>
        <a:p>
          <a:r>
            <a:rPr lang="en-US" b="1"/>
            <a:t>Enforceable AI governance</a:t>
          </a:r>
          <a:r>
            <a:rPr lang="en-US"/>
            <a:t>: Abu Dhabi and Dubai require AI systems to comply with medical liability law, informed consent standards, and privacy frameworks—unlike typical soft-law approaches.</a:t>
          </a:r>
        </a:p>
      </dgm:t>
    </dgm:pt>
    <dgm:pt modelId="{AA5D430F-07A2-4DA4-B529-CBB80FE5BF3C}" type="parTrans" cxnId="{A685D686-222A-42D1-B686-6B8C22B7EDEA}">
      <dgm:prSet/>
      <dgm:spPr/>
      <dgm:t>
        <a:bodyPr/>
        <a:lstStyle/>
        <a:p>
          <a:endParaRPr lang="en-US"/>
        </a:p>
      </dgm:t>
    </dgm:pt>
    <dgm:pt modelId="{B136FA45-FD6A-463F-BDA5-BF53AC70B024}" type="sibTrans" cxnId="{A685D686-222A-42D1-B686-6B8C22B7EDEA}">
      <dgm:prSet/>
      <dgm:spPr/>
      <dgm:t>
        <a:bodyPr/>
        <a:lstStyle/>
        <a:p>
          <a:endParaRPr lang="en-US"/>
        </a:p>
      </dgm:t>
    </dgm:pt>
    <dgm:pt modelId="{918F4341-3334-4A68-8DC9-B15657C83FA0}">
      <dgm:prSet/>
      <dgm:spPr/>
      <dgm:t>
        <a:bodyPr/>
        <a:lstStyle/>
        <a:p>
          <a:r>
            <a:rPr lang="en-US" b="1"/>
            <a:t>Real-world safety mechanisms</a:t>
          </a:r>
          <a:r>
            <a:rPr lang="en-US"/>
            <a:t>: Abu Dhabi mandates </a:t>
          </a:r>
          <a:r>
            <a:rPr lang="en-US" i="1"/>
            <a:t>“graceful degradation”</a:t>
          </a:r>
          <a:r>
            <a:rPr lang="en-US"/>
            <a:t>—AI systems must fail safely, especially in critical care (e.g., ICUs)—plus mandatory patient and clinician feedback loops.</a:t>
          </a:r>
        </a:p>
      </dgm:t>
    </dgm:pt>
    <dgm:pt modelId="{5B84A0E3-25C9-4926-829B-8B6D7B6553C0}" type="parTrans" cxnId="{B36663A3-0C5D-4306-88E9-72218136B842}">
      <dgm:prSet/>
      <dgm:spPr/>
      <dgm:t>
        <a:bodyPr/>
        <a:lstStyle/>
        <a:p>
          <a:endParaRPr lang="en-US"/>
        </a:p>
      </dgm:t>
    </dgm:pt>
    <dgm:pt modelId="{59AC0655-2943-4225-A9D3-6AEACB8D8732}" type="sibTrans" cxnId="{B36663A3-0C5D-4306-88E9-72218136B842}">
      <dgm:prSet/>
      <dgm:spPr/>
      <dgm:t>
        <a:bodyPr/>
        <a:lstStyle/>
        <a:p>
          <a:endParaRPr lang="en-US"/>
        </a:p>
      </dgm:t>
    </dgm:pt>
    <dgm:pt modelId="{51E4DCF2-E1B0-4665-B0B1-3F2C76B1401A}">
      <dgm:prSet/>
      <dgm:spPr/>
      <dgm:t>
        <a:bodyPr/>
        <a:lstStyle/>
        <a:p>
          <a:r>
            <a:rPr lang="en-US" b="1"/>
            <a:t>Transparency obligations</a:t>
          </a:r>
          <a:r>
            <a:rPr lang="en-US"/>
            <a:t>: Dubai requires developers to disclose datasets, algorithm limitations, validation methods, and the clinician’s role in decision-making.</a:t>
          </a:r>
        </a:p>
      </dgm:t>
    </dgm:pt>
    <dgm:pt modelId="{D8D3A22B-DA70-4501-B78F-00B55EDAB774}" type="parTrans" cxnId="{45E3FEC3-F3FD-4B78-8E33-39B069B524FB}">
      <dgm:prSet/>
      <dgm:spPr/>
      <dgm:t>
        <a:bodyPr/>
        <a:lstStyle/>
        <a:p>
          <a:endParaRPr lang="en-US"/>
        </a:p>
      </dgm:t>
    </dgm:pt>
    <dgm:pt modelId="{9C4F8DF2-4E18-439D-9611-830EAF318AED}" type="sibTrans" cxnId="{45E3FEC3-F3FD-4B78-8E33-39B069B524FB}">
      <dgm:prSet/>
      <dgm:spPr/>
      <dgm:t>
        <a:bodyPr/>
        <a:lstStyle/>
        <a:p>
          <a:endParaRPr lang="en-US"/>
        </a:p>
      </dgm:t>
    </dgm:pt>
    <dgm:pt modelId="{0FF1B338-55BC-4FA4-AF1E-53DF82AE62FF}">
      <dgm:prSet/>
      <dgm:spPr/>
      <dgm:t>
        <a:bodyPr/>
        <a:lstStyle/>
        <a:p>
          <a:r>
            <a:rPr lang="en-US" b="1"/>
            <a:t>Developer accountability</a:t>
          </a:r>
          <a:r>
            <a:rPr lang="en-US"/>
            <a:t>: Both policies require built-in </a:t>
          </a:r>
          <a:r>
            <a:rPr lang="en-US" i="1"/>
            <a:t>appeal mechanisms</a:t>
          </a:r>
          <a:r>
            <a:rPr lang="en-US"/>
            <a:t>, ensuring patients can challenge harmful or incorrect AI decisions.</a:t>
          </a:r>
        </a:p>
      </dgm:t>
    </dgm:pt>
    <dgm:pt modelId="{75E3AC00-6844-495E-ABE0-0889A7D1B3A8}" type="parTrans" cxnId="{FC1D64B0-7D3E-4097-915E-508BAC2DBA77}">
      <dgm:prSet/>
      <dgm:spPr/>
      <dgm:t>
        <a:bodyPr/>
        <a:lstStyle/>
        <a:p>
          <a:endParaRPr lang="en-US"/>
        </a:p>
      </dgm:t>
    </dgm:pt>
    <dgm:pt modelId="{9FA1163B-A81B-4D9E-9B54-0BABDCAD10E7}" type="sibTrans" cxnId="{FC1D64B0-7D3E-4097-915E-508BAC2DBA77}">
      <dgm:prSet/>
      <dgm:spPr/>
      <dgm:t>
        <a:bodyPr/>
        <a:lstStyle/>
        <a:p>
          <a:endParaRPr lang="en-US"/>
        </a:p>
      </dgm:t>
    </dgm:pt>
    <dgm:pt modelId="{39327B43-D65F-48C2-BAFD-3D8D4DA6BCDD}">
      <dgm:prSet/>
      <dgm:spPr/>
      <dgm:t>
        <a:bodyPr/>
        <a:lstStyle/>
        <a:p>
          <a:r>
            <a:rPr lang="en-US" b="1"/>
            <a:t>Enforcement &amp; penalties</a:t>
          </a:r>
          <a:r>
            <a:rPr lang="en-US"/>
            <a:t>: Non-compliance triggers audits, sanctions, and license suspension. Dubai’s Health Regulation Sector (DHA-HRS) and Abu Dhabi’s Department of Health have defined oversight roles.</a:t>
          </a:r>
        </a:p>
      </dgm:t>
    </dgm:pt>
    <dgm:pt modelId="{E095D17B-1943-4991-A84F-D1BE163D56F5}" type="parTrans" cxnId="{EA1D5D2D-081C-46AC-AA0D-D0464256C180}">
      <dgm:prSet/>
      <dgm:spPr/>
      <dgm:t>
        <a:bodyPr/>
        <a:lstStyle/>
        <a:p>
          <a:endParaRPr lang="en-US"/>
        </a:p>
      </dgm:t>
    </dgm:pt>
    <dgm:pt modelId="{9BA605E5-C2EC-48A2-AC41-8E046825EF23}" type="sibTrans" cxnId="{EA1D5D2D-081C-46AC-AA0D-D0464256C180}">
      <dgm:prSet/>
      <dgm:spPr/>
      <dgm:t>
        <a:bodyPr/>
        <a:lstStyle/>
        <a:p>
          <a:endParaRPr lang="en-US"/>
        </a:p>
      </dgm:t>
    </dgm:pt>
    <dgm:pt modelId="{3004258D-1101-4DB3-8B66-209490E8B674}" type="pres">
      <dgm:prSet presAssocID="{57FB13E0-57B7-406C-9FAE-B87EDE2C242E}" presName="root" presStyleCnt="0">
        <dgm:presLayoutVars>
          <dgm:dir/>
          <dgm:resizeHandles val="exact"/>
        </dgm:presLayoutVars>
      </dgm:prSet>
      <dgm:spPr/>
    </dgm:pt>
    <dgm:pt modelId="{00B9637E-976C-425B-934D-541E80B58374}" type="pres">
      <dgm:prSet presAssocID="{162A22BD-D235-478E-9A69-314E25E25753}" presName="compNode" presStyleCnt="0"/>
      <dgm:spPr/>
    </dgm:pt>
    <dgm:pt modelId="{5B71A32F-ABDB-4F50-8971-814BB7DAB663}" type="pres">
      <dgm:prSet presAssocID="{162A22BD-D235-478E-9A69-314E25E25753}" presName="bgRect" presStyleLbl="bgShp" presStyleIdx="0" presStyleCnt="5"/>
      <dgm:spPr/>
    </dgm:pt>
    <dgm:pt modelId="{766770A5-880F-499D-B528-82E532E558C3}" type="pres">
      <dgm:prSet presAssocID="{162A22BD-D235-478E-9A69-314E25E2575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B101AE0A-24B0-4C3C-954D-9D6FC3443F99}" type="pres">
      <dgm:prSet presAssocID="{162A22BD-D235-478E-9A69-314E25E25753}" presName="spaceRect" presStyleCnt="0"/>
      <dgm:spPr/>
    </dgm:pt>
    <dgm:pt modelId="{725D98E6-026B-444E-A089-A8D311CBD0DC}" type="pres">
      <dgm:prSet presAssocID="{162A22BD-D235-478E-9A69-314E25E25753}" presName="parTx" presStyleLbl="revTx" presStyleIdx="0" presStyleCnt="5">
        <dgm:presLayoutVars>
          <dgm:chMax val="0"/>
          <dgm:chPref val="0"/>
        </dgm:presLayoutVars>
      </dgm:prSet>
      <dgm:spPr/>
    </dgm:pt>
    <dgm:pt modelId="{1F4E15E8-992D-4E51-9BC7-40110B02C62A}" type="pres">
      <dgm:prSet presAssocID="{B136FA45-FD6A-463F-BDA5-BF53AC70B024}" presName="sibTrans" presStyleCnt="0"/>
      <dgm:spPr/>
    </dgm:pt>
    <dgm:pt modelId="{0A01C67C-93F7-4EDA-8BBD-2DCA72BD6D14}" type="pres">
      <dgm:prSet presAssocID="{918F4341-3334-4A68-8DC9-B15657C83FA0}" presName="compNode" presStyleCnt="0"/>
      <dgm:spPr/>
    </dgm:pt>
    <dgm:pt modelId="{EC9E4B58-3916-4187-A0F5-342186007756}" type="pres">
      <dgm:prSet presAssocID="{918F4341-3334-4A68-8DC9-B15657C83FA0}" presName="bgRect" presStyleLbl="bgShp" presStyleIdx="1" presStyleCnt="5"/>
      <dgm:spPr/>
    </dgm:pt>
    <dgm:pt modelId="{B387488C-E14B-465A-A013-D1D1D0882F5F}" type="pres">
      <dgm:prSet presAssocID="{918F4341-3334-4A68-8DC9-B15657C83FA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eed Bump"/>
        </a:ext>
      </dgm:extLst>
    </dgm:pt>
    <dgm:pt modelId="{B5415A7D-782E-49CE-A6D5-51E0E75A1207}" type="pres">
      <dgm:prSet presAssocID="{918F4341-3334-4A68-8DC9-B15657C83FA0}" presName="spaceRect" presStyleCnt="0"/>
      <dgm:spPr/>
    </dgm:pt>
    <dgm:pt modelId="{A8005A92-8F38-47EA-B689-7C35E3D11CB6}" type="pres">
      <dgm:prSet presAssocID="{918F4341-3334-4A68-8DC9-B15657C83FA0}" presName="parTx" presStyleLbl="revTx" presStyleIdx="1" presStyleCnt="5">
        <dgm:presLayoutVars>
          <dgm:chMax val="0"/>
          <dgm:chPref val="0"/>
        </dgm:presLayoutVars>
      </dgm:prSet>
      <dgm:spPr/>
    </dgm:pt>
    <dgm:pt modelId="{914796FC-ADAA-4482-A7AA-64A37D17AEC0}" type="pres">
      <dgm:prSet presAssocID="{59AC0655-2943-4225-A9D3-6AEACB8D8732}" presName="sibTrans" presStyleCnt="0"/>
      <dgm:spPr/>
    </dgm:pt>
    <dgm:pt modelId="{2C5B4FB4-71A9-489E-BA4B-7E8BF77C7FAD}" type="pres">
      <dgm:prSet presAssocID="{51E4DCF2-E1B0-4665-B0B1-3F2C76B1401A}" presName="compNode" presStyleCnt="0"/>
      <dgm:spPr/>
    </dgm:pt>
    <dgm:pt modelId="{80606B0F-45B0-4420-8D0B-7BF902B91489}" type="pres">
      <dgm:prSet presAssocID="{51E4DCF2-E1B0-4665-B0B1-3F2C76B1401A}" presName="bgRect" presStyleLbl="bgShp" presStyleIdx="2" presStyleCnt="5"/>
      <dgm:spPr/>
    </dgm:pt>
    <dgm:pt modelId="{34765507-7B47-4566-B291-91420CADA0CB}" type="pres">
      <dgm:prSet presAssocID="{51E4DCF2-E1B0-4665-B0B1-3F2C76B1401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grammer"/>
        </a:ext>
      </dgm:extLst>
    </dgm:pt>
    <dgm:pt modelId="{4815F0FC-B390-487D-B2AA-CD0ADF96F409}" type="pres">
      <dgm:prSet presAssocID="{51E4DCF2-E1B0-4665-B0B1-3F2C76B1401A}" presName="spaceRect" presStyleCnt="0"/>
      <dgm:spPr/>
    </dgm:pt>
    <dgm:pt modelId="{3AD900AA-0BB1-4C7A-AE4B-69BEA7BECCE1}" type="pres">
      <dgm:prSet presAssocID="{51E4DCF2-E1B0-4665-B0B1-3F2C76B1401A}" presName="parTx" presStyleLbl="revTx" presStyleIdx="2" presStyleCnt="5">
        <dgm:presLayoutVars>
          <dgm:chMax val="0"/>
          <dgm:chPref val="0"/>
        </dgm:presLayoutVars>
      </dgm:prSet>
      <dgm:spPr/>
    </dgm:pt>
    <dgm:pt modelId="{4922AA8E-E828-4070-BD40-7B6AF830C75F}" type="pres">
      <dgm:prSet presAssocID="{9C4F8DF2-4E18-439D-9611-830EAF318AED}" presName="sibTrans" presStyleCnt="0"/>
      <dgm:spPr/>
    </dgm:pt>
    <dgm:pt modelId="{AE296247-EA28-492F-9949-5A9C4CC2F7C9}" type="pres">
      <dgm:prSet presAssocID="{0FF1B338-55BC-4FA4-AF1E-53DF82AE62FF}" presName="compNode" presStyleCnt="0"/>
      <dgm:spPr/>
    </dgm:pt>
    <dgm:pt modelId="{1D088950-64CB-4FD5-9E5B-D72AA849B553}" type="pres">
      <dgm:prSet presAssocID="{0FF1B338-55BC-4FA4-AF1E-53DF82AE62FF}" presName="bgRect" presStyleLbl="bgShp" presStyleIdx="3" presStyleCnt="5"/>
      <dgm:spPr/>
    </dgm:pt>
    <dgm:pt modelId="{271BE6A6-7EF0-485C-BF48-2031D89B6502}" type="pres">
      <dgm:prSet presAssocID="{0FF1B338-55BC-4FA4-AF1E-53DF82AE62F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A7D4082C-F529-4C9A-9EFB-C1D6A30B6151}" type="pres">
      <dgm:prSet presAssocID="{0FF1B338-55BC-4FA4-AF1E-53DF82AE62FF}" presName="spaceRect" presStyleCnt="0"/>
      <dgm:spPr/>
    </dgm:pt>
    <dgm:pt modelId="{431B1918-2E86-42D5-BC6E-B9E42C7EB3F1}" type="pres">
      <dgm:prSet presAssocID="{0FF1B338-55BC-4FA4-AF1E-53DF82AE62FF}" presName="parTx" presStyleLbl="revTx" presStyleIdx="3" presStyleCnt="5">
        <dgm:presLayoutVars>
          <dgm:chMax val="0"/>
          <dgm:chPref val="0"/>
        </dgm:presLayoutVars>
      </dgm:prSet>
      <dgm:spPr/>
    </dgm:pt>
    <dgm:pt modelId="{6E76C8FB-98FE-4954-889B-D3CBF6FC8DBA}" type="pres">
      <dgm:prSet presAssocID="{9FA1163B-A81B-4D9E-9B54-0BABDCAD10E7}" presName="sibTrans" presStyleCnt="0"/>
      <dgm:spPr/>
    </dgm:pt>
    <dgm:pt modelId="{E19E742B-B8A3-46A3-9A53-5175B6BA6AC2}" type="pres">
      <dgm:prSet presAssocID="{39327B43-D65F-48C2-BAFD-3D8D4DA6BCDD}" presName="compNode" presStyleCnt="0"/>
      <dgm:spPr/>
    </dgm:pt>
    <dgm:pt modelId="{F0D47A21-65A3-4C73-8748-120A965F3AE8}" type="pres">
      <dgm:prSet presAssocID="{39327B43-D65F-48C2-BAFD-3D8D4DA6BCDD}" presName="bgRect" presStyleLbl="bgShp" presStyleIdx="4" presStyleCnt="5"/>
      <dgm:spPr/>
    </dgm:pt>
    <dgm:pt modelId="{C1796493-E9B6-4CFC-83BA-DD65FC30B051}" type="pres">
      <dgm:prSet presAssocID="{39327B43-D65F-48C2-BAFD-3D8D4DA6BCD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avel"/>
        </a:ext>
      </dgm:extLst>
    </dgm:pt>
    <dgm:pt modelId="{42A2A058-3FAF-47E2-80E9-DD7B73F6DFB6}" type="pres">
      <dgm:prSet presAssocID="{39327B43-D65F-48C2-BAFD-3D8D4DA6BCDD}" presName="spaceRect" presStyleCnt="0"/>
      <dgm:spPr/>
    </dgm:pt>
    <dgm:pt modelId="{1609DBF4-2C71-470B-99E9-BEC28174CD65}" type="pres">
      <dgm:prSet presAssocID="{39327B43-D65F-48C2-BAFD-3D8D4DA6BCDD}" presName="parTx" presStyleLbl="revTx" presStyleIdx="4" presStyleCnt="5">
        <dgm:presLayoutVars>
          <dgm:chMax val="0"/>
          <dgm:chPref val="0"/>
        </dgm:presLayoutVars>
      </dgm:prSet>
      <dgm:spPr/>
    </dgm:pt>
  </dgm:ptLst>
  <dgm:cxnLst>
    <dgm:cxn modelId="{088D6624-128B-46CB-9CB5-E90AF6010FF4}" type="presOf" srcId="{918F4341-3334-4A68-8DC9-B15657C83FA0}" destId="{A8005A92-8F38-47EA-B689-7C35E3D11CB6}" srcOrd="0" destOrd="0" presId="urn:microsoft.com/office/officeart/2018/2/layout/IconVerticalSolidList"/>
    <dgm:cxn modelId="{114CBC2C-9E05-4973-A392-E2126233650D}" type="presOf" srcId="{39327B43-D65F-48C2-BAFD-3D8D4DA6BCDD}" destId="{1609DBF4-2C71-470B-99E9-BEC28174CD65}" srcOrd="0" destOrd="0" presId="urn:microsoft.com/office/officeart/2018/2/layout/IconVerticalSolidList"/>
    <dgm:cxn modelId="{EA1D5D2D-081C-46AC-AA0D-D0464256C180}" srcId="{57FB13E0-57B7-406C-9FAE-B87EDE2C242E}" destId="{39327B43-D65F-48C2-BAFD-3D8D4DA6BCDD}" srcOrd="4" destOrd="0" parTransId="{E095D17B-1943-4991-A84F-D1BE163D56F5}" sibTransId="{9BA605E5-C2EC-48A2-AC41-8E046825EF23}"/>
    <dgm:cxn modelId="{7E35DC7B-9EBE-4B9D-ACA0-352E91BEEEB2}" type="presOf" srcId="{51E4DCF2-E1B0-4665-B0B1-3F2C76B1401A}" destId="{3AD900AA-0BB1-4C7A-AE4B-69BEA7BECCE1}" srcOrd="0" destOrd="0" presId="urn:microsoft.com/office/officeart/2018/2/layout/IconVerticalSolidList"/>
    <dgm:cxn modelId="{A685D686-222A-42D1-B686-6B8C22B7EDEA}" srcId="{57FB13E0-57B7-406C-9FAE-B87EDE2C242E}" destId="{162A22BD-D235-478E-9A69-314E25E25753}" srcOrd="0" destOrd="0" parTransId="{AA5D430F-07A2-4DA4-B529-CBB80FE5BF3C}" sibTransId="{B136FA45-FD6A-463F-BDA5-BF53AC70B024}"/>
    <dgm:cxn modelId="{1983A18E-B3AA-4DF1-BC55-83A26E87EDFC}" type="presOf" srcId="{57FB13E0-57B7-406C-9FAE-B87EDE2C242E}" destId="{3004258D-1101-4DB3-8B66-209490E8B674}" srcOrd="0" destOrd="0" presId="urn:microsoft.com/office/officeart/2018/2/layout/IconVerticalSolidList"/>
    <dgm:cxn modelId="{A340339F-059E-4006-9227-3EBBA48952EF}" type="presOf" srcId="{162A22BD-D235-478E-9A69-314E25E25753}" destId="{725D98E6-026B-444E-A089-A8D311CBD0DC}" srcOrd="0" destOrd="0" presId="urn:microsoft.com/office/officeart/2018/2/layout/IconVerticalSolidList"/>
    <dgm:cxn modelId="{B36663A3-0C5D-4306-88E9-72218136B842}" srcId="{57FB13E0-57B7-406C-9FAE-B87EDE2C242E}" destId="{918F4341-3334-4A68-8DC9-B15657C83FA0}" srcOrd="1" destOrd="0" parTransId="{5B84A0E3-25C9-4926-829B-8B6D7B6553C0}" sibTransId="{59AC0655-2943-4225-A9D3-6AEACB8D8732}"/>
    <dgm:cxn modelId="{9F5FCEA6-2A21-4DC1-B05C-0291D5B516C1}" type="presOf" srcId="{0FF1B338-55BC-4FA4-AF1E-53DF82AE62FF}" destId="{431B1918-2E86-42D5-BC6E-B9E42C7EB3F1}" srcOrd="0" destOrd="0" presId="urn:microsoft.com/office/officeart/2018/2/layout/IconVerticalSolidList"/>
    <dgm:cxn modelId="{FC1D64B0-7D3E-4097-915E-508BAC2DBA77}" srcId="{57FB13E0-57B7-406C-9FAE-B87EDE2C242E}" destId="{0FF1B338-55BC-4FA4-AF1E-53DF82AE62FF}" srcOrd="3" destOrd="0" parTransId="{75E3AC00-6844-495E-ABE0-0889A7D1B3A8}" sibTransId="{9FA1163B-A81B-4D9E-9B54-0BABDCAD10E7}"/>
    <dgm:cxn modelId="{45E3FEC3-F3FD-4B78-8E33-39B069B524FB}" srcId="{57FB13E0-57B7-406C-9FAE-B87EDE2C242E}" destId="{51E4DCF2-E1B0-4665-B0B1-3F2C76B1401A}" srcOrd="2" destOrd="0" parTransId="{D8D3A22B-DA70-4501-B78F-00B55EDAB774}" sibTransId="{9C4F8DF2-4E18-439D-9611-830EAF318AED}"/>
    <dgm:cxn modelId="{33C6DCBF-51FD-4C7E-9267-572D245D7DDD}" type="presParOf" srcId="{3004258D-1101-4DB3-8B66-209490E8B674}" destId="{00B9637E-976C-425B-934D-541E80B58374}" srcOrd="0" destOrd="0" presId="urn:microsoft.com/office/officeart/2018/2/layout/IconVerticalSolidList"/>
    <dgm:cxn modelId="{53D36810-E802-4986-9B56-CB68910A340B}" type="presParOf" srcId="{00B9637E-976C-425B-934D-541E80B58374}" destId="{5B71A32F-ABDB-4F50-8971-814BB7DAB663}" srcOrd="0" destOrd="0" presId="urn:microsoft.com/office/officeart/2018/2/layout/IconVerticalSolidList"/>
    <dgm:cxn modelId="{9028FA7A-F876-4F49-9767-C9B012A52EC6}" type="presParOf" srcId="{00B9637E-976C-425B-934D-541E80B58374}" destId="{766770A5-880F-499D-B528-82E532E558C3}" srcOrd="1" destOrd="0" presId="urn:microsoft.com/office/officeart/2018/2/layout/IconVerticalSolidList"/>
    <dgm:cxn modelId="{4F7999AB-F2F9-4894-AFDE-889E2C194494}" type="presParOf" srcId="{00B9637E-976C-425B-934D-541E80B58374}" destId="{B101AE0A-24B0-4C3C-954D-9D6FC3443F99}" srcOrd="2" destOrd="0" presId="urn:microsoft.com/office/officeart/2018/2/layout/IconVerticalSolidList"/>
    <dgm:cxn modelId="{8CCA7D28-519E-4228-A3AF-A4AED0FCD186}" type="presParOf" srcId="{00B9637E-976C-425B-934D-541E80B58374}" destId="{725D98E6-026B-444E-A089-A8D311CBD0DC}" srcOrd="3" destOrd="0" presId="urn:microsoft.com/office/officeart/2018/2/layout/IconVerticalSolidList"/>
    <dgm:cxn modelId="{37C087F3-A34E-482B-BD3B-0E85E07160C8}" type="presParOf" srcId="{3004258D-1101-4DB3-8B66-209490E8B674}" destId="{1F4E15E8-992D-4E51-9BC7-40110B02C62A}" srcOrd="1" destOrd="0" presId="urn:microsoft.com/office/officeart/2018/2/layout/IconVerticalSolidList"/>
    <dgm:cxn modelId="{6A781207-D8F8-453D-9D66-6270F9A893F3}" type="presParOf" srcId="{3004258D-1101-4DB3-8B66-209490E8B674}" destId="{0A01C67C-93F7-4EDA-8BBD-2DCA72BD6D14}" srcOrd="2" destOrd="0" presId="urn:microsoft.com/office/officeart/2018/2/layout/IconVerticalSolidList"/>
    <dgm:cxn modelId="{31319DE9-E1CD-4925-885F-E80257DB9F10}" type="presParOf" srcId="{0A01C67C-93F7-4EDA-8BBD-2DCA72BD6D14}" destId="{EC9E4B58-3916-4187-A0F5-342186007756}" srcOrd="0" destOrd="0" presId="urn:microsoft.com/office/officeart/2018/2/layout/IconVerticalSolidList"/>
    <dgm:cxn modelId="{1A6606EB-8E7B-4FC8-B5C1-8AB8A41E42E0}" type="presParOf" srcId="{0A01C67C-93F7-4EDA-8BBD-2DCA72BD6D14}" destId="{B387488C-E14B-465A-A013-D1D1D0882F5F}" srcOrd="1" destOrd="0" presId="urn:microsoft.com/office/officeart/2018/2/layout/IconVerticalSolidList"/>
    <dgm:cxn modelId="{58FCC8CC-F6DA-48F0-A641-97B0A4ECFCCA}" type="presParOf" srcId="{0A01C67C-93F7-4EDA-8BBD-2DCA72BD6D14}" destId="{B5415A7D-782E-49CE-A6D5-51E0E75A1207}" srcOrd="2" destOrd="0" presId="urn:microsoft.com/office/officeart/2018/2/layout/IconVerticalSolidList"/>
    <dgm:cxn modelId="{BBACCBC6-5278-4EA3-905D-1815E60FA95F}" type="presParOf" srcId="{0A01C67C-93F7-4EDA-8BBD-2DCA72BD6D14}" destId="{A8005A92-8F38-47EA-B689-7C35E3D11CB6}" srcOrd="3" destOrd="0" presId="urn:microsoft.com/office/officeart/2018/2/layout/IconVerticalSolidList"/>
    <dgm:cxn modelId="{1939D19B-676C-4BC2-A0C1-80DD9CFE91DF}" type="presParOf" srcId="{3004258D-1101-4DB3-8B66-209490E8B674}" destId="{914796FC-ADAA-4482-A7AA-64A37D17AEC0}" srcOrd="3" destOrd="0" presId="urn:microsoft.com/office/officeart/2018/2/layout/IconVerticalSolidList"/>
    <dgm:cxn modelId="{52E04939-F6E4-47E2-A53D-86A7C707577E}" type="presParOf" srcId="{3004258D-1101-4DB3-8B66-209490E8B674}" destId="{2C5B4FB4-71A9-489E-BA4B-7E8BF77C7FAD}" srcOrd="4" destOrd="0" presId="urn:microsoft.com/office/officeart/2018/2/layout/IconVerticalSolidList"/>
    <dgm:cxn modelId="{B35AC31E-9EEC-432D-BE81-CCC7364659AF}" type="presParOf" srcId="{2C5B4FB4-71A9-489E-BA4B-7E8BF77C7FAD}" destId="{80606B0F-45B0-4420-8D0B-7BF902B91489}" srcOrd="0" destOrd="0" presId="urn:microsoft.com/office/officeart/2018/2/layout/IconVerticalSolidList"/>
    <dgm:cxn modelId="{A563D86B-A575-4B56-A4BA-A232F7527154}" type="presParOf" srcId="{2C5B4FB4-71A9-489E-BA4B-7E8BF77C7FAD}" destId="{34765507-7B47-4566-B291-91420CADA0CB}" srcOrd="1" destOrd="0" presId="urn:microsoft.com/office/officeart/2018/2/layout/IconVerticalSolidList"/>
    <dgm:cxn modelId="{BB368FAC-8A45-4A35-99A3-09F157C41FBD}" type="presParOf" srcId="{2C5B4FB4-71A9-489E-BA4B-7E8BF77C7FAD}" destId="{4815F0FC-B390-487D-B2AA-CD0ADF96F409}" srcOrd="2" destOrd="0" presId="urn:microsoft.com/office/officeart/2018/2/layout/IconVerticalSolidList"/>
    <dgm:cxn modelId="{2C0A611F-1E2C-4A42-9F04-59EA4E524940}" type="presParOf" srcId="{2C5B4FB4-71A9-489E-BA4B-7E8BF77C7FAD}" destId="{3AD900AA-0BB1-4C7A-AE4B-69BEA7BECCE1}" srcOrd="3" destOrd="0" presId="urn:microsoft.com/office/officeart/2018/2/layout/IconVerticalSolidList"/>
    <dgm:cxn modelId="{B7E7A9C6-48CD-4BAA-A99A-C7D49028ECAF}" type="presParOf" srcId="{3004258D-1101-4DB3-8B66-209490E8B674}" destId="{4922AA8E-E828-4070-BD40-7B6AF830C75F}" srcOrd="5" destOrd="0" presId="urn:microsoft.com/office/officeart/2018/2/layout/IconVerticalSolidList"/>
    <dgm:cxn modelId="{0444FADA-F7C1-4AE5-9B6C-D9D8E562E17C}" type="presParOf" srcId="{3004258D-1101-4DB3-8B66-209490E8B674}" destId="{AE296247-EA28-492F-9949-5A9C4CC2F7C9}" srcOrd="6" destOrd="0" presId="urn:microsoft.com/office/officeart/2018/2/layout/IconVerticalSolidList"/>
    <dgm:cxn modelId="{8D2B10AD-A5FD-4EB9-880B-79ABE0DE32D5}" type="presParOf" srcId="{AE296247-EA28-492F-9949-5A9C4CC2F7C9}" destId="{1D088950-64CB-4FD5-9E5B-D72AA849B553}" srcOrd="0" destOrd="0" presId="urn:microsoft.com/office/officeart/2018/2/layout/IconVerticalSolidList"/>
    <dgm:cxn modelId="{C26E59B3-8EB3-49BB-B1A3-717BFEC09F29}" type="presParOf" srcId="{AE296247-EA28-492F-9949-5A9C4CC2F7C9}" destId="{271BE6A6-7EF0-485C-BF48-2031D89B6502}" srcOrd="1" destOrd="0" presId="urn:microsoft.com/office/officeart/2018/2/layout/IconVerticalSolidList"/>
    <dgm:cxn modelId="{F036616D-D591-4D6D-A944-8FB8D568F6DC}" type="presParOf" srcId="{AE296247-EA28-492F-9949-5A9C4CC2F7C9}" destId="{A7D4082C-F529-4C9A-9EFB-C1D6A30B6151}" srcOrd="2" destOrd="0" presId="urn:microsoft.com/office/officeart/2018/2/layout/IconVerticalSolidList"/>
    <dgm:cxn modelId="{671DE2B7-F8C4-45AF-930F-B56592FDFA89}" type="presParOf" srcId="{AE296247-EA28-492F-9949-5A9C4CC2F7C9}" destId="{431B1918-2E86-42D5-BC6E-B9E42C7EB3F1}" srcOrd="3" destOrd="0" presId="urn:microsoft.com/office/officeart/2018/2/layout/IconVerticalSolidList"/>
    <dgm:cxn modelId="{56F41714-5825-4F96-A0F4-8324C90F9EA3}" type="presParOf" srcId="{3004258D-1101-4DB3-8B66-209490E8B674}" destId="{6E76C8FB-98FE-4954-889B-D3CBF6FC8DBA}" srcOrd="7" destOrd="0" presId="urn:microsoft.com/office/officeart/2018/2/layout/IconVerticalSolidList"/>
    <dgm:cxn modelId="{0FAF6014-8E45-4374-8C19-EB303D189589}" type="presParOf" srcId="{3004258D-1101-4DB3-8B66-209490E8B674}" destId="{E19E742B-B8A3-46A3-9A53-5175B6BA6AC2}" srcOrd="8" destOrd="0" presId="urn:microsoft.com/office/officeart/2018/2/layout/IconVerticalSolidList"/>
    <dgm:cxn modelId="{5448A5F0-BF39-49C0-9B09-62AC8CBCC6AD}" type="presParOf" srcId="{E19E742B-B8A3-46A3-9A53-5175B6BA6AC2}" destId="{F0D47A21-65A3-4C73-8748-120A965F3AE8}" srcOrd="0" destOrd="0" presId="urn:microsoft.com/office/officeart/2018/2/layout/IconVerticalSolidList"/>
    <dgm:cxn modelId="{3BC5A345-AC93-47DF-ACF4-8768672646B7}" type="presParOf" srcId="{E19E742B-B8A3-46A3-9A53-5175B6BA6AC2}" destId="{C1796493-E9B6-4CFC-83BA-DD65FC30B051}" srcOrd="1" destOrd="0" presId="urn:microsoft.com/office/officeart/2018/2/layout/IconVerticalSolidList"/>
    <dgm:cxn modelId="{0B4BE1EC-B3CF-4335-A217-D7FB4017F5EE}" type="presParOf" srcId="{E19E742B-B8A3-46A3-9A53-5175B6BA6AC2}" destId="{42A2A058-3FAF-47E2-80E9-DD7B73F6DFB6}" srcOrd="2" destOrd="0" presId="urn:microsoft.com/office/officeart/2018/2/layout/IconVerticalSolidList"/>
    <dgm:cxn modelId="{185F265C-A2B8-4146-83B4-F0FE2CD40EA3}" type="presParOf" srcId="{E19E742B-B8A3-46A3-9A53-5175B6BA6AC2}" destId="{1609DBF4-2C71-470B-99E9-BEC28174CD6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A2EF8F-DC8F-4946-87B5-804133BDF305}" type="doc">
      <dgm:prSet loTypeId="urn:microsoft.com/office/officeart/2016/7/layout/LinearBlockProcessNumbered" loCatId="process" qsTypeId="urn:microsoft.com/office/officeart/2005/8/quickstyle/simple1" qsCatId="simple" csTypeId="urn:microsoft.com/office/officeart/2005/8/colors/colorful2" csCatId="colorful"/>
      <dgm:spPr/>
      <dgm:t>
        <a:bodyPr/>
        <a:lstStyle/>
        <a:p>
          <a:endParaRPr lang="en-US"/>
        </a:p>
      </dgm:t>
    </dgm:pt>
    <dgm:pt modelId="{4A0D455F-D9DE-4339-A63B-68F1751D78A9}">
      <dgm:prSet/>
      <dgm:spPr/>
      <dgm:t>
        <a:bodyPr/>
        <a:lstStyle/>
        <a:p>
          <a:r>
            <a:rPr lang="en-US" b="1" i="0" baseline="0"/>
            <a:t>Existing frameworks fall short</a:t>
          </a:r>
          <a:r>
            <a:rPr lang="en-US" b="0" i="0" baseline="0"/>
            <a:t>: Current laws like the FDA’s TPLC and EU’s AI Act focus narrowly on device safety and risk, neglecting patient rights, ethical design, and informed consent.</a:t>
          </a:r>
          <a:endParaRPr lang="en-US"/>
        </a:p>
      </dgm:t>
    </dgm:pt>
    <dgm:pt modelId="{41CA9576-99BC-4BF5-88F6-B7B01E4C0C5A}" type="parTrans" cxnId="{FBC4E9D9-EF18-477E-B635-426C47418134}">
      <dgm:prSet/>
      <dgm:spPr/>
      <dgm:t>
        <a:bodyPr/>
        <a:lstStyle/>
        <a:p>
          <a:endParaRPr lang="en-US"/>
        </a:p>
      </dgm:t>
    </dgm:pt>
    <dgm:pt modelId="{3E0463F2-02CA-4EB8-BB01-D3C18DBE706C}" type="sibTrans" cxnId="{FBC4E9D9-EF18-477E-B635-426C47418134}">
      <dgm:prSet phldrT="01" phldr="0"/>
      <dgm:spPr/>
      <dgm:t>
        <a:bodyPr/>
        <a:lstStyle/>
        <a:p>
          <a:r>
            <a:rPr lang="en-US"/>
            <a:t>01</a:t>
          </a:r>
        </a:p>
      </dgm:t>
    </dgm:pt>
    <dgm:pt modelId="{8FCE2C05-C2C0-43C6-B11D-BE0E16562D50}">
      <dgm:prSet/>
      <dgm:spPr/>
      <dgm:t>
        <a:bodyPr/>
        <a:lstStyle/>
        <a:p>
          <a:r>
            <a:rPr lang="en-US" b="1" i="0" baseline="0"/>
            <a:t>Patient protections are foundational</a:t>
          </a:r>
          <a:r>
            <a:rPr lang="en-US" b="0" i="0" baseline="0"/>
            <a:t>: Medical law and bioethics already enshrine confidentiality, informed consent, and protection from discrimination—AI governance must build on these, not bypass them.</a:t>
          </a:r>
          <a:endParaRPr lang="en-US"/>
        </a:p>
      </dgm:t>
    </dgm:pt>
    <dgm:pt modelId="{5623BC63-AB8C-49A0-88F5-0CFBA59FD7E5}" type="parTrans" cxnId="{F69F5E2B-BA99-4F43-9201-AEDDFC8894B8}">
      <dgm:prSet/>
      <dgm:spPr/>
      <dgm:t>
        <a:bodyPr/>
        <a:lstStyle/>
        <a:p>
          <a:endParaRPr lang="en-US"/>
        </a:p>
      </dgm:t>
    </dgm:pt>
    <dgm:pt modelId="{F1BF5F38-4A10-461E-8E51-FF1B482287C5}" type="sibTrans" cxnId="{F69F5E2B-BA99-4F43-9201-AEDDFC8894B8}">
      <dgm:prSet phldrT="02" phldr="0"/>
      <dgm:spPr/>
      <dgm:t>
        <a:bodyPr/>
        <a:lstStyle/>
        <a:p>
          <a:r>
            <a:rPr lang="en-US"/>
            <a:t>02</a:t>
          </a:r>
        </a:p>
      </dgm:t>
    </dgm:pt>
    <dgm:pt modelId="{B964CE70-09F4-42CA-9D17-441AC0C7D8E7}">
      <dgm:prSet/>
      <dgm:spPr/>
      <dgm:t>
        <a:bodyPr/>
        <a:lstStyle/>
        <a:p>
          <a:r>
            <a:rPr lang="en-US" b="1" i="0" baseline="0"/>
            <a:t>Regulatory gaps persist</a:t>
          </a:r>
          <a:r>
            <a:rPr lang="en-US" b="0" i="0" baseline="0"/>
            <a:t>: Neither soft law guidelines nor updated medical device regulations fully address the dynamic, evolving nature of healthcare AI across its full lifecycle.</a:t>
          </a:r>
          <a:endParaRPr lang="en-US"/>
        </a:p>
      </dgm:t>
    </dgm:pt>
    <dgm:pt modelId="{767E2E9B-EF4C-4BDE-8A2E-C2E937F47F39}" type="parTrans" cxnId="{C445BD9F-AB5A-4455-AABD-285D175DBAFA}">
      <dgm:prSet/>
      <dgm:spPr/>
      <dgm:t>
        <a:bodyPr/>
        <a:lstStyle/>
        <a:p>
          <a:endParaRPr lang="en-US"/>
        </a:p>
      </dgm:t>
    </dgm:pt>
    <dgm:pt modelId="{C0757843-E881-4949-9909-3BD9031B2281}" type="sibTrans" cxnId="{C445BD9F-AB5A-4455-AABD-285D175DBAFA}">
      <dgm:prSet phldrT="03" phldr="0"/>
      <dgm:spPr/>
      <dgm:t>
        <a:bodyPr/>
        <a:lstStyle/>
        <a:p>
          <a:r>
            <a:rPr lang="en-US"/>
            <a:t>03</a:t>
          </a:r>
        </a:p>
      </dgm:t>
    </dgm:pt>
    <dgm:pt modelId="{7E88227E-6FF2-47F5-9924-1259CE189A04}">
      <dgm:prSet/>
      <dgm:spPr/>
      <dgm:t>
        <a:bodyPr/>
        <a:lstStyle/>
        <a:p>
          <a:r>
            <a:rPr lang="en-US" b="1" i="0" baseline="0"/>
            <a:t>Technocratic bias</a:t>
          </a:r>
          <a:r>
            <a:rPr lang="en-US" b="0" i="0" baseline="0"/>
            <a:t>: Current models prioritize regulatory compliance and market approval over patient-centric governance and redress for harm.</a:t>
          </a:r>
          <a:endParaRPr lang="en-US"/>
        </a:p>
      </dgm:t>
    </dgm:pt>
    <dgm:pt modelId="{8153F6EB-35CC-4833-BECF-1C9D6C3EE2E8}" type="parTrans" cxnId="{A2391E52-7AB1-4BC9-A60E-B48740106B19}">
      <dgm:prSet/>
      <dgm:spPr/>
      <dgm:t>
        <a:bodyPr/>
        <a:lstStyle/>
        <a:p>
          <a:endParaRPr lang="en-US"/>
        </a:p>
      </dgm:t>
    </dgm:pt>
    <dgm:pt modelId="{A6ABC8E5-17B0-43C1-BDFB-2905E1D1E80B}" type="sibTrans" cxnId="{A2391E52-7AB1-4BC9-A60E-B48740106B19}">
      <dgm:prSet phldrT="04" phldr="0"/>
      <dgm:spPr/>
      <dgm:t>
        <a:bodyPr/>
        <a:lstStyle/>
        <a:p>
          <a:r>
            <a:rPr lang="en-US"/>
            <a:t>04</a:t>
          </a:r>
        </a:p>
      </dgm:t>
    </dgm:pt>
    <dgm:pt modelId="{9BB01FAF-5E1C-4B68-96D2-8C404235EC04}">
      <dgm:prSet/>
      <dgm:spPr/>
      <dgm:t>
        <a:bodyPr/>
        <a:lstStyle/>
        <a:p>
          <a:r>
            <a:rPr lang="en-US" b="1" i="0" baseline="0"/>
            <a:t>No existing system is holistic</a:t>
          </a:r>
          <a:r>
            <a:rPr lang="en-US" b="0" i="0" baseline="0"/>
            <a:t>: There is </a:t>
          </a:r>
          <a:r>
            <a:rPr lang="en-US" b="0" i="1" baseline="0"/>
            <a:t>no</a:t>
          </a:r>
          <a:r>
            <a:rPr lang="en-US" b="0" i="0" baseline="0"/>
            <a:t> jurisdiction with a governance model that spans AI’s full lifecycle—from R&amp;D to post-deployment—while centring patient safety and trust.</a:t>
          </a:r>
          <a:endParaRPr lang="en-US"/>
        </a:p>
      </dgm:t>
    </dgm:pt>
    <dgm:pt modelId="{B2E9BF41-D865-4B80-A613-015E331F4970}" type="parTrans" cxnId="{1C2B2CD0-24AC-4758-AED3-898F42915094}">
      <dgm:prSet/>
      <dgm:spPr/>
      <dgm:t>
        <a:bodyPr/>
        <a:lstStyle/>
        <a:p>
          <a:endParaRPr lang="en-US"/>
        </a:p>
      </dgm:t>
    </dgm:pt>
    <dgm:pt modelId="{9882C25B-66D3-4DC0-9F10-4FA6E4946C10}" type="sibTrans" cxnId="{1C2B2CD0-24AC-4758-AED3-898F42915094}">
      <dgm:prSet phldrT="05" phldr="0"/>
      <dgm:spPr/>
      <dgm:t>
        <a:bodyPr/>
        <a:lstStyle/>
        <a:p>
          <a:r>
            <a:rPr lang="en-US"/>
            <a:t>05</a:t>
          </a:r>
        </a:p>
      </dgm:t>
    </dgm:pt>
    <dgm:pt modelId="{C569436A-2205-47FC-B124-DC2D2C8BE1EA}" type="pres">
      <dgm:prSet presAssocID="{87A2EF8F-DC8F-4946-87B5-804133BDF305}" presName="Name0" presStyleCnt="0">
        <dgm:presLayoutVars>
          <dgm:animLvl val="lvl"/>
          <dgm:resizeHandles val="exact"/>
        </dgm:presLayoutVars>
      </dgm:prSet>
      <dgm:spPr/>
    </dgm:pt>
    <dgm:pt modelId="{75BE9979-0675-41EB-A0B9-4FD9B9E8697B}" type="pres">
      <dgm:prSet presAssocID="{4A0D455F-D9DE-4339-A63B-68F1751D78A9}" presName="compositeNode" presStyleCnt="0">
        <dgm:presLayoutVars>
          <dgm:bulletEnabled val="1"/>
        </dgm:presLayoutVars>
      </dgm:prSet>
      <dgm:spPr/>
    </dgm:pt>
    <dgm:pt modelId="{0E4E4561-4A99-41BB-A920-C21EDCD1896F}" type="pres">
      <dgm:prSet presAssocID="{4A0D455F-D9DE-4339-A63B-68F1751D78A9}" presName="bgRect" presStyleLbl="alignNode1" presStyleIdx="0" presStyleCnt="5"/>
      <dgm:spPr/>
    </dgm:pt>
    <dgm:pt modelId="{211AB805-9B13-41C3-900F-1599D63C9AE1}" type="pres">
      <dgm:prSet presAssocID="{3E0463F2-02CA-4EB8-BB01-D3C18DBE706C}" presName="sibTransNodeRect" presStyleLbl="alignNode1" presStyleIdx="0" presStyleCnt="5">
        <dgm:presLayoutVars>
          <dgm:chMax val="0"/>
          <dgm:bulletEnabled val="1"/>
        </dgm:presLayoutVars>
      </dgm:prSet>
      <dgm:spPr/>
    </dgm:pt>
    <dgm:pt modelId="{F572DF45-98F2-4428-A47A-E023C323590B}" type="pres">
      <dgm:prSet presAssocID="{4A0D455F-D9DE-4339-A63B-68F1751D78A9}" presName="nodeRect" presStyleLbl="alignNode1" presStyleIdx="0" presStyleCnt="5">
        <dgm:presLayoutVars>
          <dgm:bulletEnabled val="1"/>
        </dgm:presLayoutVars>
      </dgm:prSet>
      <dgm:spPr/>
    </dgm:pt>
    <dgm:pt modelId="{A17F2EAB-EFCE-4FD3-A213-DF0627DF014F}" type="pres">
      <dgm:prSet presAssocID="{3E0463F2-02CA-4EB8-BB01-D3C18DBE706C}" presName="sibTrans" presStyleCnt="0"/>
      <dgm:spPr/>
    </dgm:pt>
    <dgm:pt modelId="{C04113DA-0ED4-4B98-B366-4F13E5A6B94F}" type="pres">
      <dgm:prSet presAssocID="{8FCE2C05-C2C0-43C6-B11D-BE0E16562D50}" presName="compositeNode" presStyleCnt="0">
        <dgm:presLayoutVars>
          <dgm:bulletEnabled val="1"/>
        </dgm:presLayoutVars>
      </dgm:prSet>
      <dgm:spPr/>
    </dgm:pt>
    <dgm:pt modelId="{DE3BEBAE-1B5A-453B-BE3D-FBADE3DF055E}" type="pres">
      <dgm:prSet presAssocID="{8FCE2C05-C2C0-43C6-B11D-BE0E16562D50}" presName="bgRect" presStyleLbl="alignNode1" presStyleIdx="1" presStyleCnt="5"/>
      <dgm:spPr/>
    </dgm:pt>
    <dgm:pt modelId="{8EC0D6F9-809D-4A6B-A17A-A3023D57F1C9}" type="pres">
      <dgm:prSet presAssocID="{F1BF5F38-4A10-461E-8E51-FF1B482287C5}" presName="sibTransNodeRect" presStyleLbl="alignNode1" presStyleIdx="1" presStyleCnt="5">
        <dgm:presLayoutVars>
          <dgm:chMax val="0"/>
          <dgm:bulletEnabled val="1"/>
        </dgm:presLayoutVars>
      </dgm:prSet>
      <dgm:spPr/>
    </dgm:pt>
    <dgm:pt modelId="{AA22AC09-AC34-43B6-A777-2A01D896B077}" type="pres">
      <dgm:prSet presAssocID="{8FCE2C05-C2C0-43C6-B11D-BE0E16562D50}" presName="nodeRect" presStyleLbl="alignNode1" presStyleIdx="1" presStyleCnt="5">
        <dgm:presLayoutVars>
          <dgm:bulletEnabled val="1"/>
        </dgm:presLayoutVars>
      </dgm:prSet>
      <dgm:spPr/>
    </dgm:pt>
    <dgm:pt modelId="{EB1BABD9-5E4B-4871-8B1A-63E97BB61C38}" type="pres">
      <dgm:prSet presAssocID="{F1BF5F38-4A10-461E-8E51-FF1B482287C5}" presName="sibTrans" presStyleCnt="0"/>
      <dgm:spPr/>
    </dgm:pt>
    <dgm:pt modelId="{5AF27274-BFFF-41D8-8760-294CFF810494}" type="pres">
      <dgm:prSet presAssocID="{B964CE70-09F4-42CA-9D17-441AC0C7D8E7}" presName="compositeNode" presStyleCnt="0">
        <dgm:presLayoutVars>
          <dgm:bulletEnabled val="1"/>
        </dgm:presLayoutVars>
      </dgm:prSet>
      <dgm:spPr/>
    </dgm:pt>
    <dgm:pt modelId="{3A19ED51-3486-40D0-89FC-694B2B7D8176}" type="pres">
      <dgm:prSet presAssocID="{B964CE70-09F4-42CA-9D17-441AC0C7D8E7}" presName="bgRect" presStyleLbl="alignNode1" presStyleIdx="2" presStyleCnt="5"/>
      <dgm:spPr/>
    </dgm:pt>
    <dgm:pt modelId="{B284002C-67A3-44CC-A730-078F33E74806}" type="pres">
      <dgm:prSet presAssocID="{C0757843-E881-4949-9909-3BD9031B2281}" presName="sibTransNodeRect" presStyleLbl="alignNode1" presStyleIdx="2" presStyleCnt="5">
        <dgm:presLayoutVars>
          <dgm:chMax val="0"/>
          <dgm:bulletEnabled val="1"/>
        </dgm:presLayoutVars>
      </dgm:prSet>
      <dgm:spPr/>
    </dgm:pt>
    <dgm:pt modelId="{971EFC22-6CFC-4A63-995F-6BAABC0D9ED0}" type="pres">
      <dgm:prSet presAssocID="{B964CE70-09F4-42CA-9D17-441AC0C7D8E7}" presName="nodeRect" presStyleLbl="alignNode1" presStyleIdx="2" presStyleCnt="5">
        <dgm:presLayoutVars>
          <dgm:bulletEnabled val="1"/>
        </dgm:presLayoutVars>
      </dgm:prSet>
      <dgm:spPr/>
    </dgm:pt>
    <dgm:pt modelId="{32AC91EB-FB52-41E5-9CF5-33769F6C1BC2}" type="pres">
      <dgm:prSet presAssocID="{C0757843-E881-4949-9909-3BD9031B2281}" presName="sibTrans" presStyleCnt="0"/>
      <dgm:spPr/>
    </dgm:pt>
    <dgm:pt modelId="{4EDBC630-32AE-4C6A-9460-4E1EB2962044}" type="pres">
      <dgm:prSet presAssocID="{7E88227E-6FF2-47F5-9924-1259CE189A04}" presName="compositeNode" presStyleCnt="0">
        <dgm:presLayoutVars>
          <dgm:bulletEnabled val="1"/>
        </dgm:presLayoutVars>
      </dgm:prSet>
      <dgm:spPr/>
    </dgm:pt>
    <dgm:pt modelId="{CC963D8C-AB76-41DD-AA42-CEC5B699BFA1}" type="pres">
      <dgm:prSet presAssocID="{7E88227E-6FF2-47F5-9924-1259CE189A04}" presName="bgRect" presStyleLbl="alignNode1" presStyleIdx="3" presStyleCnt="5"/>
      <dgm:spPr/>
    </dgm:pt>
    <dgm:pt modelId="{86A6A349-381F-4BC4-BD9F-25F8FB50EACC}" type="pres">
      <dgm:prSet presAssocID="{A6ABC8E5-17B0-43C1-BDFB-2905E1D1E80B}" presName="sibTransNodeRect" presStyleLbl="alignNode1" presStyleIdx="3" presStyleCnt="5">
        <dgm:presLayoutVars>
          <dgm:chMax val="0"/>
          <dgm:bulletEnabled val="1"/>
        </dgm:presLayoutVars>
      </dgm:prSet>
      <dgm:spPr/>
    </dgm:pt>
    <dgm:pt modelId="{B9FEB1C6-0A7C-43FA-9692-589186AEB074}" type="pres">
      <dgm:prSet presAssocID="{7E88227E-6FF2-47F5-9924-1259CE189A04}" presName="nodeRect" presStyleLbl="alignNode1" presStyleIdx="3" presStyleCnt="5">
        <dgm:presLayoutVars>
          <dgm:bulletEnabled val="1"/>
        </dgm:presLayoutVars>
      </dgm:prSet>
      <dgm:spPr/>
    </dgm:pt>
    <dgm:pt modelId="{304C9152-C689-4399-B0BC-7D9FEFD39380}" type="pres">
      <dgm:prSet presAssocID="{A6ABC8E5-17B0-43C1-BDFB-2905E1D1E80B}" presName="sibTrans" presStyleCnt="0"/>
      <dgm:spPr/>
    </dgm:pt>
    <dgm:pt modelId="{8E0CD48B-C35E-4348-831B-BF4CF13C0DEF}" type="pres">
      <dgm:prSet presAssocID="{9BB01FAF-5E1C-4B68-96D2-8C404235EC04}" presName="compositeNode" presStyleCnt="0">
        <dgm:presLayoutVars>
          <dgm:bulletEnabled val="1"/>
        </dgm:presLayoutVars>
      </dgm:prSet>
      <dgm:spPr/>
    </dgm:pt>
    <dgm:pt modelId="{16FDD6C3-EBB5-425D-8FA2-0904293C54B0}" type="pres">
      <dgm:prSet presAssocID="{9BB01FAF-5E1C-4B68-96D2-8C404235EC04}" presName="bgRect" presStyleLbl="alignNode1" presStyleIdx="4" presStyleCnt="5"/>
      <dgm:spPr/>
    </dgm:pt>
    <dgm:pt modelId="{D374E1BC-E466-4ADA-8EF5-1F23A7CAB850}" type="pres">
      <dgm:prSet presAssocID="{9882C25B-66D3-4DC0-9F10-4FA6E4946C10}" presName="sibTransNodeRect" presStyleLbl="alignNode1" presStyleIdx="4" presStyleCnt="5">
        <dgm:presLayoutVars>
          <dgm:chMax val="0"/>
          <dgm:bulletEnabled val="1"/>
        </dgm:presLayoutVars>
      </dgm:prSet>
      <dgm:spPr/>
    </dgm:pt>
    <dgm:pt modelId="{C3D9A301-61C6-4B75-83DE-2F81089BFF45}" type="pres">
      <dgm:prSet presAssocID="{9BB01FAF-5E1C-4B68-96D2-8C404235EC04}" presName="nodeRect" presStyleLbl="alignNode1" presStyleIdx="4" presStyleCnt="5">
        <dgm:presLayoutVars>
          <dgm:bulletEnabled val="1"/>
        </dgm:presLayoutVars>
      </dgm:prSet>
      <dgm:spPr/>
    </dgm:pt>
  </dgm:ptLst>
  <dgm:cxnLst>
    <dgm:cxn modelId="{B8007B1E-6E94-46E3-89B6-C882757CB421}" type="presOf" srcId="{C0757843-E881-4949-9909-3BD9031B2281}" destId="{B284002C-67A3-44CC-A730-078F33E74806}" srcOrd="0" destOrd="0" presId="urn:microsoft.com/office/officeart/2016/7/layout/LinearBlockProcessNumbered"/>
    <dgm:cxn modelId="{0E51D022-F964-473A-8E55-B365F8BB08E6}" type="presOf" srcId="{B964CE70-09F4-42CA-9D17-441AC0C7D8E7}" destId="{3A19ED51-3486-40D0-89FC-694B2B7D8176}" srcOrd="0" destOrd="0" presId="urn:microsoft.com/office/officeart/2016/7/layout/LinearBlockProcessNumbered"/>
    <dgm:cxn modelId="{45762028-94B7-497E-B9C4-B7D80636CDE3}" type="presOf" srcId="{87A2EF8F-DC8F-4946-87B5-804133BDF305}" destId="{C569436A-2205-47FC-B124-DC2D2C8BE1EA}" srcOrd="0" destOrd="0" presId="urn:microsoft.com/office/officeart/2016/7/layout/LinearBlockProcessNumbered"/>
    <dgm:cxn modelId="{4A87532A-0F3F-4259-89A4-6228A377C5B9}" type="presOf" srcId="{A6ABC8E5-17B0-43C1-BDFB-2905E1D1E80B}" destId="{86A6A349-381F-4BC4-BD9F-25F8FB50EACC}" srcOrd="0" destOrd="0" presId="urn:microsoft.com/office/officeart/2016/7/layout/LinearBlockProcessNumbered"/>
    <dgm:cxn modelId="{F69F5E2B-BA99-4F43-9201-AEDDFC8894B8}" srcId="{87A2EF8F-DC8F-4946-87B5-804133BDF305}" destId="{8FCE2C05-C2C0-43C6-B11D-BE0E16562D50}" srcOrd="1" destOrd="0" parTransId="{5623BC63-AB8C-49A0-88F5-0CFBA59FD7E5}" sibTransId="{F1BF5F38-4A10-461E-8E51-FF1B482287C5}"/>
    <dgm:cxn modelId="{3D21473C-B012-42F4-B1E4-F11D308324BF}" type="presOf" srcId="{7E88227E-6FF2-47F5-9924-1259CE189A04}" destId="{B9FEB1C6-0A7C-43FA-9692-589186AEB074}" srcOrd="1" destOrd="0" presId="urn:microsoft.com/office/officeart/2016/7/layout/LinearBlockProcessNumbered"/>
    <dgm:cxn modelId="{4FD7E14D-0F71-4B1B-9F9F-29F32F67CAA8}" type="presOf" srcId="{B964CE70-09F4-42CA-9D17-441AC0C7D8E7}" destId="{971EFC22-6CFC-4A63-995F-6BAABC0D9ED0}" srcOrd="1" destOrd="0" presId="urn:microsoft.com/office/officeart/2016/7/layout/LinearBlockProcessNumbered"/>
    <dgm:cxn modelId="{05516C4E-E0C0-4ABF-9974-094486089DD4}" type="presOf" srcId="{4A0D455F-D9DE-4339-A63B-68F1751D78A9}" destId="{F572DF45-98F2-4428-A47A-E023C323590B}" srcOrd="1" destOrd="0" presId="urn:microsoft.com/office/officeart/2016/7/layout/LinearBlockProcessNumbered"/>
    <dgm:cxn modelId="{4949086F-4D5A-45CE-96AA-42F1984CC713}" type="presOf" srcId="{9882C25B-66D3-4DC0-9F10-4FA6E4946C10}" destId="{D374E1BC-E466-4ADA-8EF5-1F23A7CAB850}" srcOrd="0" destOrd="0" presId="urn:microsoft.com/office/officeart/2016/7/layout/LinearBlockProcessNumbered"/>
    <dgm:cxn modelId="{769AEA50-A2AA-4A37-84F3-DE1BDC6D5D93}" type="presOf" srcId="{7E88227E-6FF2-47F5-9924-1259CE189A04}" destId="{CC963D8C-AB76-41DD-AA42-CEC5B699BFA1}" srcOrd="0" destOrd="0" presId="urn:microsoft.com/office/officeart/2016/7/layout/LinearBlockProcessNumbered"/>
    <dgm:cxn modelId="{A2391E52-7AB1-4BC9-A60E-B48740106B19}" srcId="{87A2EF8F-DC8F-4946-87B5-804133BDF305}" destId="{7E88227E-6FF2-47F5-9924-1259CE189A04}" srcOrd="3" destOrd="0" parTransId="{8153F6EB-35CC-4833-BECF-1C9D6C3EE2E8}" sibTransId="{A6ABC8E5-17B0-43C1-BDFB-2905E1D1E80B}"/>
    <dgm:cxn modelId="{C1CDBF72-B6D1-4CDA-A26E-83AE07F6993D}" type="presOf" srcId="{9BB01FAF-5E1C-4B68-96D2-8C404235EC04}" destId="{16FDD6C3-EBB5-425D-8FA2-0904293C54B0}" srcOrd="0" destOrd="0" presId="urn:microsoft.com/office/officeart/2016/7/layout/LinearBlockProcessNumbered"/>
    <dgm:cxn modelId="{20EAFD81-9DD9-4B65-9972-16A069101CFB}" type="presOf" srcId="{8FCE2C05-C2C0-43C6-B11D-BE0E16562D50}" destId="{DE3BEBAE-1B5A-453B-BE3D-FBADE3DF055E}" srcOrd="0" destOrd="0" presId="urn:microsoft.com/office/officeart/2016/7/layout/LinearBlockProcessNumbered"/>
    <dgm:cxn modelId="{99197C98-E9AA-4B68-B635-8984C09A03B0}" type="presOf" srcId="{3E0463F2-02CA-4EB8-BB01-D3C18DBE706C}" destId="{211AB805-9B13-41C3-900F-1599D63C9AE1}" srcOrd="0" destOrd="0" presId="urn:microsoft.com/office/officeart/2016/7/layout/LinearBlockProcessNumbered"/>
    <dgm:cxn modelId="{8B8C1599-72B4-449D-8666-EC1487EC1F0D}" type="presOf" srcId="{9BB01FAF-5E1C-4B68-96D2-8C404235EC04}" destId="{C3D9A301-61C6-4B75-83DE-2F81089BFF45}" srcOrd="1" destOrd="0" presId="urn:microsoft.com/office/officeart/2016/7/layout/LinearBlockProcessNumbered"/>
    <dgm:cxn modelId="{C445BD9F-AB5A-4455-AABD-285D175DBAFA}" srcId="{87A2EF8F-DC8F-4946-87B5-804133BDF305}" destId="{B964CE70-09F4-42CA-9D17-441AC0C7D8E7}" srcOrd="2" destOrd="0" parTransId="{767E2E9B-EF4C-4BDE-8A2E-C2E937F47F39}" sibTransId="{C0757843-E881-4949-9909-3BD9031B2281}"/>
    <dgm:cxn modelId="{B96922B7-1CA5-4BDA-9895-331B57AF6A4A}" type="presOf" srcId="{8FCE2C05-C2C0-43C6-B11D-BE0E16562D50}" destId="{AA22AC09-AC34-43B6-A777-2A01D896B077}" srcOrd="1" destOrd="0" presId="urn:microsoft.com/office/officeart/2016/7/layout/LinearBlockProcessNumbered"/>
    <dgm:cxn modelId="{E91DC9CD-54BE-4FB4-96E8-67F580FE7C5E}" type="presOf" srcId="{F1BF5F38-4A10-461E-8E51-FF1B482287C5}" destId="{8EC0D6F9-809D-4A6B-A17A-A3023D57F1C9}" srcOrd="0" destOrd="0" presId="urn:microsoft.com/office/officeart/2016/7/layout/LinearBlockProcessNumbered"/>
    <dgm:cxn modelId="{1C2B2CD0-24AC-4758-AED3-898F42915094}" srcId="{87A2EF8F-DC8F-4946-87B5-804133BDF305}" destId="{9BB01FAF-5E1C-4B68-96D2-8C404235EC04}" srcOrd="4" destOrd="0" parTransId="{B2E9BF41-D865-4B80-A613-015E331F4970}" sibTransId="{9882C25B-66D3-4DC0-9F10-4FA6E4946C10}"/>
    <dgm:cxn modelId="{FBC4E9D9-EF18-477E-B635-426C47418134}" srcId="{87A2EF8F-DC8F-4946-87B5-804133BDF305}" destId="{4A0D455F-D9DE-4339-A63B-68F1751D78A9}" srcOrd="0" destOrd="0" parTransId="{41CA9576-99BC-4BF5-88F6-B7B01E4C0C5A}" sibTransId="{3E0463F2-02CA-4EB8-BB01-D3C18DBE706C}"/>
    <dgm:cxn modelId="{DDB4F3DC-C1F4-4340-AD60-39EBAA0B5BDE}" type="presOf" srcId="{4A0D455F-D9DE-4339-A63B-68F1751D78A9}" destId="{0E4E4561-4A99-41BB-A920-C21EDCD1896F}" srcOrd="0" destOrd="0" presId="urn:microsoft.com/office/officeart/2016/7/layout/LinearBlockProcessNumbered"/>
    <dgm:cxn modelId="{F670B547-86E7-4069-A738-9DD4BC09E97E}" type="presParOf" srcId="{C569436A-2205-47FC-B124-DC2D2C8BE1EA}" destId="{75BE9979-0675-41EB-A0B9-4FD9B9E8697B}" srcOrd="0" destOrd="0" presId="urn:microsoft.com/office/officeart/2016/7/layout/LinearBlockProcessNumbered"/>
    <dgm:cxn modelId="{3FB72680-0428-4D2A-87ED-A8E19491678D}" type="presParOf" srcId="{75BE9979-0675-41EB-A0B9-4FD9B9E8697B}" destId="{0E4E4561-4A99-41BB-A920-C21EDCD1896F}" srcOrd="0" destOrd="0" presId="urn:microsoft.com/office/officeart/2016/7/layout/LinearBlockProcessNumbered"/>
    <dgm:cxn modelId="{00633F5B-DD3F-4213-AA22-2E30E473E8D8}" type="presParOf" srcId="{75BE9979-0675-41EB-A0B9-4FD9B9E8697B}" destId="{211AB805-9B13-41C3-900F-1599D63C9AE1}" srcOrd="1" destOrd="0" presId="urn:microsoft.com/office/officeart/2016/7/layout/LinearBlockProcessNumbered"/>
    <dgm:cxn modelId="{7FEE95E0-027A-4E6A-9C95-039AD29A6A77}" type="presParOf" srcId="{75BE9979-0675-41EB-A0B9-4FD9B9E8697B}" destId="{F572DF45-98F2-4428-A47A-E023C323590B}" srcOrd="2" destOrd="0" presId="urn:microsoft.com/office/officeart/2016/7/layout/LinearBlockProcessNumbered"/>
    <dgm:cxn modelId="{677E5E32-1D38-4E61-A678-5F057E05341B}" type="presParOf" srcId="{C569436A-2205-47FC-B124-DC2D2C8BE1EA}" destId="{A17F2EAB-EFCE-4FD3-A213-DF0627DF014F}" srcOrd="1" destOrd="0" presId="urn:microsoft.com/office/officeart/2016/7/layout/LinearBlockProcessNumbered"/>
    <dgm:cxn modelId="{82A40546-9A9E-4B16-B662-44FF2CF3F78C}" type="presParOf" srcId="{C569436A-2205-47FC-B124-DC2D2C8BE1EA}" destId="{C04113DA-0ED4-4B98-B366-4F13E5A6B94F}" srcOrd="2" destOrd="0" presId="urn:microsoft.com/office/officeart/2016/7/layout/LinearBlockProcessNumbered"/>
    <dgm:cxn modelId="{6BC1F199-6CE3-4AFF-B268-C4BE505B0145}" type="presParOf" srcId="{C04113DA-0ED4-4B98-B366-4F13E5A6B94F}" destId="{DE3BEBAE-1B5A-453B-BE3D-FBADE3DF055E}" srcOrd="0" destOrd="0" presId="urn:microsoft.com/office/officeart/2016/7/layout/LinearBlockProcessNumbered"/>
    <dgm:cxn modelId="{D6FA3B89-EBDA-44E8-BBA5-413CDDB7DB5F}" type="presParOf" srcId="{C04113DA-0ED4-4B98-B366-4F13E5A6B94F}" destId="{8EC0D6F9-809D-4A6B-A17A-A3023D57F1C9}" srcOrd="1" destOrd="0" presId="urn:microsoft.com/office/officeart/2016/7/layout/LinearBlockProcessNumbered"/>
    <dgm:cxn modelId="{0968B67C-0599-4C05-A811-829F491B1C9E}" type="presParOf" srcId="{C04113DA-0ED4-4B98-B366-4F13E5A6B94F}" destId="{AA22AC09-AC34-43B6-A777-2A01D896B077}" srcOrd="2" destOrd="0" presId="urn:microsoft.com/office/officeart/2016/7/layout/LinearBlockProcessNumbered"/>
    <dgm:cxn modelId="{670B8D48-5632-48B8-A65A-0970E9AA2A7C}" type="presParOf" srcId="{C569436A-2205-47FC-B124-DC2D2C8BE1EA}" destId="{EB1BABD9-5E4B-4871-8B1A-63E97BB61C38}" srcOrd="3" destOrd="0" presId="urn:microsoft.com/office/officeart/2016/7/layout/LinearBlockProcessNumbered"/>
    <dgm:cxn modelId="{61F7FF47-D79A-475A-B4A5-774B1C336290}" type="presParOf" srcId="{C569436A-2205-47FC-B124-DC2D2C8BE1EA}" destId="{5AF27274-BFFF-41D8-8760-294CFF810494}" srcOrd="4" destOrd="0" presId="urn:microsoft.com/office/officeart/2016/7/layout/LinearBlockProcessNumbered"/>
    <dgm:cxn modelId="{F7B61C13-A2E6-4678-A4FA-C84B344409F0}" type="presParOf" srcId="{5AF27274-BFFF-41D8-8760-294CFF810494}" destId="{3A19ED51-3486-40D0-89FC-694B2B7D8176}" srcOrd="0" destOrd="0" presId="urn:microsoft.com/office/officeart/2016/7/layout/LinearBlockProcessNumbered"/>
    <dgm:cxn modelId="{35C9FE36-FBE5-4CB4-8F5F-C2F30B6B2B9D}" type="presParOf" srcId="{5AF27274-BFFF-41D8-8760-294CFF810494}" destId="{B284002C-67A3-44CC-A730-078F33E74806}" srcOrd="1" destOrd="0" presId="urn:microsoft.com/office/officeart/2016/7/layout/LinearBlockProcessNumbered"/>
    <dgm:cxn modelId="{3FA331CF-CFB1-4CE7-9E43-76CAFC766A82}" type="presParOf" srcId="{5AF27274-BFFF-41D8-8760-294CFF810494}" destId="{971EFC22-6CFC-4A63-995F-6BAABC0D9ED0}" srcOrd="2" destOrd="0" presId="urn:microsoft.com/office/officeart/2016/7/layout/LinearBlockProcessNumbered"/>
    <dgm:cxn modelId="{21F15F22-30CC-4E11-888E-78AB8433C1B9}" type="presParOf" srcId="{C569436A-2205-47FC-B124-DC2D2C8BE1EA}" destId="{32AC91EB-FB52-41E5-9CF5-33769F6C1BC2}" srcOrd="5" destOrd="0" presId="urn:microsoft.com/office/officeart/2016/7/layout/LinearBlockProcessNumbered"/>
    <dgm:cxn modelId="{8A81C261-2DF2-4776-9067-5FE29327ABB2}" type="presParOf" srcId="{C569436A-2205-47FC-B124-DC2D2C8BE1EA}" destId="{4EDBC630-32AE-4C6A-9460-4E1EB2962044}" srcOrd="6" destOrd="0" presId="urn:microsoft.com/office/officeart/2016/7/layout/LinearBlockProcessNumbered"/>
    <dgm:cxn modelId="{C440EC00-7383-4BCE-BCE4-F209DADA0CAF}" type="presParOf" srcId="{4EDBC630-32AE-4C6A-9460-4E1EB2962044}" destId="{CC963D8C-AB76-41DD-AA42-CEC5B699BFA1}" srcOrd="0" destOrd="0" presId="urn:microsoft.com/office/officeart/2016/7/layout/LinearBlockProcessNumbered"/>
    <dgm:cxn modelId="{A5F15A68-118F-4B75-BA9C-EB58B7C1B496}" type="presParOf" srcId="{4EDBC630-32AE-4C6A-9460-4E1EB2962044}" destId="{86A6A349-381F-4BC4-BD9F-25F8FB50EACC}" srcOrd="1" destOrd="0" presId="urn:microsoft.com/office/officeart/2016/7/layout/LinearBlockProcessNumbered"/>
    <dgm:cxn modelId="{6E88C44C-BC42-4ADB-89B0-CB600993DDA5}" type="presParOf" srcId="{4EDBC630-32AE-4C6A-9460-4E1EB2962044}" destId="{B9FEB1C6-0A7C-43FA-9692-589186AEB074}" srcOrd="2" destOrd="0" presId="urn:microsoft.com/office/officeart/2016/7/layout/LinearBlockProcessNumbered"/>
    <dgm:cxn modelId="{F462F4AE-0B5C-41E8-84DD-4D629215F1BA}" type="presParOf" srcId="{C569436A-2205-47FC-B124-DC2D2C8BE1EA}" destId="{304C9152-C689-4399-B0BC-7D9FEFD39380}" srcOrd="7" destOrd="0" presId="urn:microsoft.com/office/officeart/2016/7/layout/LinearBlockProcessNumbered"/>
    <dgm:cxn modelId="{592CB82A-2E9A-4591-BFE8-69AE32B3E9B1}" type="presParOf" srcId="{C569436A-2205-47FC-B124-DC2D2C8BE1EA}" destId="{8E0CD48B-C35E-4348-831B-BF4CF13C0DEF}" srcOrd="8" destOrd="0" presId="urn:microsoft.com/office/officeart/2016/7/layout/LinearBlockProcessNumbered"/>
    <dgm:cxn modelId="{AE508A2C-C514-4F83-85CC-B857CAD01B1F}" type="presParOf" srcId="{8E0CD48B-C35E-4348-831B-BF4CF13C0DEF}" destId="{16FDD6C3-EBB5-425D-8FA2-0904293C54B0}" srcOrd="0" destOrd="0" presId="urn:microsoft.com/office/officeart/2016/7/layout/LinearBlockProcessNumbered"/>
    <dgm:cxn modelId="{1686B212-CB59-4BF0-8563-426E4BB3A1A6}" type="presParOf" srcId="{8E0CD48B-C35E-4348-831B-BF4CF13C0DEF}" destId="{D374E1BC-E466-4ADA-8EF5-1F23A7CAB850}" srcOrd="1" destOrd="0" presId="urn:microsoft.com/office/officeart/2016/7/layout/LinearBlockProcessNumbered"/>
    <dgm:cxn modelId="{61BB8315-887C-4259-BEA8-C79992392E1E}" type="presParOf" srcId="{8E0CD48B-C35E-4348-831B-BF4CF13C0DEF}" destId="{C3D9A301-61C6-4B75-83DE-2F81089BFF45}"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0FB2DC-2AEB-44D6-9606-DDA59909B79B}" type="doc">
      <dgm:prSet loTypeId="urn:microsoft.com/office/officeart/2016/7/layout/RepeatingBendingProcessNew" loCatId="process" qsTypeId="urn:microsoft.com/office/officeart/2005/8/quickstyle/simple1" qsCatId="simple" csTypeId="urn:microsoft.com/office/officeart/2005/8/colors/colorful5" csCatId="colorful"/>
      <dgm:spPr/>
      <dgm:t>
        <a:bodyPr/>
        <a:lstStyle/>
        <a:p>
          <a:endParaRPr lang="en-US"/>
        </a:p>
      </dgm:t>
    </dgm:pt>
    <dgm:pt modelId="{2A73BC79-4EBD-4BF4-A4C2-46213243E994}">
      <dgm:prSet/>
      <dgm:spPr/>
      <dgm:t>
        <a:bodyPr/>
        <a:lstStyle/>
        <a:p>
          <a:r>
            <a:rPr lang="en-US" b="1" i="0" baseline="0"/>
            <a:t>What TLA offers</a:t>
          </a:r>
          <a:r>
            <a:rPr lang="en-US" b="0" i="0" baseline="0"/>
            <a:t>:</a:t>
          </a:r>
          <a:endParaRPr lang="en-US"/>
        </a:p>
      </dgm:t>
    </dgm:pt>
    <dgm:pt modelId="{DB03B7C9-FF5F-4B75-8BB5-CBCEE3E2761C}" type="parTrans" cxnId="{71C25A2B-1B61-4209-A461-2E77EBE58308}">
      <dgm:prSet/>
      <dgm:spPr/>
      <dgm:t>
        <a:bodyPr/>
        <a:lstStyle/>
        <a:p>
          <a:endParaRPr lang="en-US"/>
        </a:p>
      </dgm:t>
    </dgm:pt>
    <dgm:pt modelId="{1579FEF1-9D8F-4297-97B6-3D943BD987C9}" type="sibTrans" cxnId="{71C25A2B-1B61-4209-A461-2E77EBE58308}">
      <dgm:prSet/>
      <dgm:spPr/>
      <dgm:t>
        <a:bodyPr/>
        <a:lstStyle/>
        <a:p>
          <a:endParaRPr lang="en-US"/>
        </a:p>
      </dgm:t>
    </dgm:pt>
    <dgm:pt modelId="{F7E70CA4-E034-44FA-B2C2-87B1B2CF342D}">
      <dgm:prSet/>
      <dgm:spPr/>
      <dgm:t>
        <a:bodyPr/>
        <a:lstStyle/>
        <a:p>
          <a:r>
            <a:rPr lang="en-US" b="0" i="0" baseline="0"/>
            <a:t>Integrates ethics, accountability, and real-world impact at </a:t>
          </a:r>
          <a:r>
            <a:rPr lang="en-US" b="0" i="1" baseline="0"/>
            <a:t>every stage</a:t>
          </a:r>
          <a:r>
            <a:rPr lang="en-US" b="0" i="0" baseline="0"/>
            <a:t>.</a:t>
          </a:r>
          <a:endParaRPr lang="en-US"/>
        </a:p>
      </dgm:t>
    </dgm:pt>
    <dgm:pt modelId="{4C8D6CB1-B7E5-486C-9538-74FF29DD4E8F}" type="parTrans" cxnId="{527EDB64-C458-4D5C-AF79-CA4D3278EDE6}">
      <dgm:prSet/>
      <dgm:spPr/>
      <dgm:t>
        <a:bodyPr/>
        <a:lstStyle/>
        <a:p>
          <a:endParaRPr lang="en-US"/>
        </a:p>
      </dgm:t>
    </dgm:pt>
    <dgm:pt modelId="{1C56F464-7138-4B69-A6B3-2A75EC602D37}" type="sibTrans" cxnId="{527EDB64-C458-4D5C-AF79-CA4D3278EDE6}">
      <dgm:prSet/>
      <dgm:spPr/>
      <dgm:t>
        <a:bodyPr/>
        <a:lstStyle/>
        <a:p>
          <a:endParaRPr lang="en-US"/>
        </a:p>
      </dgm:t>
    </dgm:pt>
    <dgm:pt modelId="{312BF831-AF82-48D0-8A79-CDD17A81116E}">
      <dgm:prSet/>
      <dgm:spPr/>
      <dgm:t>
        <a:bodyPr/>
        <a:lstStyle/>
        <a:p>
          <a:r>
            <a:rPr lang="en-US" b="0" i="0" baseline="0"/>
            <a:t>Applies medical law principles across R&amp;D, deployment, and post-market phases.</a:t>
          </a:r>
          <a:endParaRPr lang="en-US"/>
        </a:p>
      </dgm:t>
    </dgm:pt>
    <dgm:pt modelId="{C4D025ED-04F3-40F3-BC56-88886BF6780C}" type="parTrans" cxnId="{D873A99C-7D86-4254-941D-AF28CC98BC65}">
      <dgm:prSet/>
      <dgm:spPr/>
      <dgm:t>
        <a:bodyPr/>
        <a:lstStyle/>
        <a:p>
          <a:endParaRPr lang="en-US"/>
        </a:p>
      </dgm:t>
    </dgm:pt>
    <dgm:pt modelId="{1E216149-8E2F-421E-B4E2-E52A9C2D3B88}" type="sibTrans" cxnId="{D873A99C-7D86-4254-941D-AF28CC98BC65}">
      <dgm:prSet/>
      <dgm:spPr/>
      <dgm:t>
        <a:bodyPr/>
        <a:lstStyle/>
        <a:p>
          <a:endParaRPr lang="en-US"/>
        </a:p>
      </dgm:t>
    </dgm:pt>
    <dgm:pt modelId="{E2C4BAE9-9379-45DD-AB4C-A84811EE77AD}">
      <dgm:prSet/>
      <dgm:spPr/>
      <dgm:t>
        <a:bodyPr/>
        <a:lstStyle/>
        <a:p>
          <a:r>
            <a:rPr lang="en-US" b="0" i="0" baseline="0"/>
            <a:t>Builds trust through transparency, equity, and respect for patient autonomy.</a:t>
          </a:r>
          <a:endParaRPr lang="en-US"/>
        </a:p>
      </dgm:t>
    </dgm:pt>
    <dgm:pt modelId="{9ECF541B-BBA0-450E-A17F-FE511E3A312A}" type="parTrans" cxnId="{6734B549-5508-43B8-9B04-7B7A094A3329}">
      <dgm:prSet/>
      <dgm:spPr/>
      <dgm:t>
        <a:bodyPr/>
        <a:lstStyle/>
        <a:p>
          <a:endParaRPr lang="en-US"/>
        </a:p>
      </dgm:t>
    </dgm:pt>
    <dgm:pt modelId="{302D6066-54A2-4836-8965-682AEDE1198E}" type="sibTrans" cxnId="{6734B549-5508-43B8-9B04-7B7A094A3329}">
      <dgm:prSet/>
      <dgm:spPr/>
      <dgm:t>
        <a:bodyPr/>
        <a:lstStyle/>
        <a:p>
          <a:endParaRPr lang="en-US"/>
        </a:p>
      </dgm:t>
    </dgm:pt>
    <dgm:pt modelId="{EB691833-7D86-474C-86D0-99B5FCCC99E4}">
      <dgm:prSet/>
      <dgm:spPr/>
      <dgm:t>
        <a:bodyPr/>
        <a:lstStyle/>
        <a:p>
          <a:r>
            <a:rPr lang="en-US" b="0" i="0" baseline="0"/>
            <a:t>Treats patients as </a:t>
          </a:r>
          <a:r>
            <a:rPr lang="en-US" b="0" i="1" baseline="0"/>
            <a:t>active stakeholders</a:t>
          </a:r>
          <a:r>
            <a:rPr lang="en-US" b="0" i="0" baseline="0"/>
            <a:t>, not passive recipients of technology.</a:t>
          </a:r>
          <a:endParaRPr lang="en-US"/>
        </a:p>
      </dgm:t>
    </dgm:pt>
    <dgm:pt modelId="{FEB3E6F0-0BF8-48D0-807E-E052CB95967D}" type="parTrans" cxnId="{457D4DA9-837E-4A50-B6D4-970B757C418B}">
      <dgm:prSet/>
      <dgm:spPr/>
      <dgm:t>
        <a:bodyPr/>
        <a:lstStyle/>
        <a:p>
          <a:endParaRPr lang="en-US"/>
        </a:p>
      </dgm:t>
    </dgm:pt>
    <dgm:pt modelId="{40EC1956-4A23-4B66-B0FE-37A17C9E2F73}" type="sibTrans" cxnId="{457D4DA9-837E-4A50-B6D4-970B757C418B}">
      <dgm:prSet/>
      <dgm:spPr/>
      <dgm:t>
        <a:bodyPr/>
        <a:lstStyle/>
        <a:p>
          <a:endParaRPr lang="en-US"/>
        </a:p>
      </dgm:t>
    </dgm:pt>
    <dgm:pt modelId="{EA2EFD00-D4BF-4599-B4EA-5D949353B62B}">
      <dgm:prSet/>
      <dgm:spPr/>
      <dgm:t>
        <a:bodyPr/>
        <a:lstStyle/>
        <a:p>
          <a:r>
            <a:rPr lang="en-US" b="1" i="0" baseline="0"/>
            <a:t>Global relevance</a:t>
          </a:r>
          <a:r>
            <a:rPr lang="en-US" b="0" i="0" baseline="0"/>
            <a:t>: Centralized systems like Qatar, Saudi Arabia, and the UAE are well-positioned to lead, but the TLA is a </a:t>
          </a:r>
          <a:r>
            <a:rPr lang="en-US" b="0" i="1" baseline="0"/>
            <a:t>normative model</a:t>
          </a:r>
          <a:r>
            <a:rPr lang="en-US" b="0" i="0" baseline="0"/>
            <a:t> for all health systems—centralised or not.</a:t>
          </a:r>
          <a:endParaRPr lang="en-US"/>
        </a:p>
      </dgm:t>
    </dgm:pt>
    <dgm:pt modelId="{AF440E1D-5A02-4B9D-BE02-FE28E137DD0E}" type="parTrans" cxnId="{6048A15A-F4DC-4787-94EA-FCD96B4FF688}">
      <dgm:prSet/>
      <dgm:spPr/>
      <dgm:t>
        <a:bodyPr/>
        <a:lstStyle/>
        <a:p>
          <a:endParaRPr lang="en-US"/>
        </a:p>
      </dgm:t>
    </dgm:pt>
    <dgm:pt modelId="{0790BBB7-C740-44D0-9729-0E2303D66852}" type="sibTrans" cxnId="{6048A15A-F4DC-4787-94EA-FCD96B4FF688}">
      <dgm:prSet/>
      <dgm:spPr/>
      <dgm:t>
        <a:bodyPr/>
        <a:lstStyle/>
        <a:p>
          <a:endParaRPr lang="en-US"/>
        </a:p>
      </dgm:t>
    </dgm:pt>
    <dgm:pt modelId="{8CAAAC99-8AA1-460F-9965-1840C21D1854}" type="pres">
      <dgm:prSet presAssocID="{1B0FB2DC-2AEB-44D6-9606-DDA59909B79B}" presName="Name0" presStyleCnt="0">
        <dgm:presLayoutVars>
          <dgm:dir/>
          <dgm:resizeHandles val="exact"/>
        </dgm:presLayoutVars>
      </dgm:prSet>
      <dgm:spPr/>
    </dgm:pt>
    <dgm:pt modelId="{5E68BFAA-CA7F-49CD-873D-AE20D0986C3B}" type="pres">
      <dgm:prSet presAssocID="{2A73BC79-4EBD-4BF4-A4C2-46213243E994}" presName="node" presStyleLbl="node1" presStyleIdx="0" presStyleCnt="6">
        <dgm:presLayoutVars>
          <dgm:bulletEnabled val="1"/>
        </dgm:presLayoutVars>
      </dgm:prSet>
      <dgm:spPr/>
    </dgm:pt>
    <dgm:pt modelId="{7A7A97A4-D88C-4E78-B6EF-A0E28F9A9389}" type="pres">
      <dgm:prSet presAssocID="{1579FEF1-9D8F-4297-97B6-3D943BD987C9}" presName="sibTrans" presStyleLbl="sibTrans1D1" presStyleIdx="0" presStyleCnt="5"/>
      <dgm:spPr/>
    </dgm:pt>
    <dgm:pt modelId="{4BD52D5F-4C9F-4E66-BF31-F3E2B34204FE}" type="pres">
      <dgm:prSet presAssocID="{1579FEF1-9D8F-4297-97B6-3D943BD987C9}" presName="connectorText" presStyleLbl="sibTrans1D1" presStyleIdx="0" presStyleCnt="5"/>
      <dgm:spPr/>
    </dgm:pt>
    <dgm:pt modelId="{46FF8DEA-0542-4F0B-8598-3B4605F7F917}" type="pres">
      <dgm:prSet presAssocID="{F7E70CA4-E034-44FA-B2C2-87B1B2CF342D}" presName="node" presStyleLbl="node1" presStyleIdx="1" presStyleCnt="6">
        <dgm:presLayoutVars>
          <dgm:bulletEnabled val="1"/>
        </dgm:presLayoutVars>
      </dgm:prSet>
      <dgm:spPr/>
    </dgm:pt>
    <dgm:pt modelId="{27C37991-0DF7-409E-98F8-C4B60A94BBB0}" type="pres">
      <dgm:prSet presAssocID="{1C56F464-7138-4B69-A6B3-2A75EC602D37}" presName="sibTrans" presStyleLbl="sibTrans1D1" presStyleIdx="1" presStyleCnt="5"/>
      <dgm:spPr/>
    </dgm:pt>
    <dgm:pt modelId="{EDC04459-A1FC-4EF7-9229-91256E7A3784}" type="pres">
      <dgm:prSet presAssocID="{1C56F464-7138-4B69-A6B3-2A75EC602D37}" presName="connectorText" presStyleLbl="sibTrans1D1" presStyleIdx="1" presStyleCnt="5"/>
      <dgm:spPr/>
    </dgm:pt>
    <dgm:pt modelId="{5BCD33E2-2C1C-4B1F-9DDD-73A6729638DF}" type="pres">
      <dgm:prSet presAssocID="{312BF831-AF82-48D0-8A79-CDD17A81116E}" presName="node" presStyleLbl="node1" presStyleIdx="2" presStyleCnt="6">
        <dgm:presLayoutVars>
          <dgm:bulletEnabled val="1"/>
        </dgm:presLayoutVars>
      </dgm:prSet>
      <dgm:spPr/>
    </dgm:pt>
    <dgm:pt modelId="{6DADBF5E-3931-4BAF-9E1D-0CD54A4B8D3B}" type="pres">
      <dgm:prSet presAssocID="{1E216149-8E2F-421E-B4E2-E52A9C2D3B88}" presName="sibTrans" presStyleLbl="sibTrans1D1" presStyleIdx="2" presStyleCnt="5"/>
      <dgm:spPr/>
    </dgm:pt>
    <dgm:pt modelId="{D7FD18E1-470F-4C8B-A3B6-B753CD587AB7}" type="pres">
      <dgm:prSet presAssocID="{1E216149-8E2F-421E-B4E2-E52A9C2D3B88}" presName="connectorText" presStyleLbl="sibTrans1D1" presStyleIdx="2" presStyleCnt="5"/>
      <dgm:spPr/>
    </dgm:pt>
    <dgm:pt modelId="{EA40F690-2447-4FFA-95B3-9C80E76B0A3F}" type="pres">
      <dgm:prSet presAssocID="{E2C4BAE9-9379-45DD-AB4C-A84811EE77AD}" presName="node" presStyleLbl="node1" presStyleIdx="3" presStyleCnt="6">
        <dgm:presLayoutVars>
          <dgm:bulletEnabled val="1"/>
        </dgm:presLayoutVars>
      </dgm:prSet>
      <dgm:spPr/>
    </dgm:pt>
    <dgm:pt modelId="{F15A5073-32E4-490E-999C-7DB650C405E5}" type="pres">
      <dgm:prSet presAssocID="{302D6066-54A2-4836-8965-682AEDE1198E}" presName="sibTrans" presStyleLbl="sibTrans1D1" presStyleIdx="3" presStyleCnt="5"/>
      <dgm:spPr/>
    </dgm:pt>
    <dgm:pt modelId="{0B184EA3-3DA3-455F-9853-F38BCAAE38B5}" type="pres">
      <dgm:prSet presAssocID="{302D6066-54A2-4836-8965-682AEDE1198E}" presName="connectorText" presStyleLbl="sibTrans1D1" presStyleIdx="3" presStyleCnt="5"/>
      <dgm:spPr/>
    </dgm:pt>
    <dgm:pt modelId="{73C0EA78-B3DF-41BB-A9F1-0EBCD9D9D524}" type="pres">
      <dgm:prSet presAssocID="{EB691833-7D86-474C-86D0-99B5FCCC99E4}" presName="node" presStyleLbl="node1" presStyleIdx="4" presStyleCnt="6">
        <dgm:presLayoutVars>
          <dgm:bulletEnabled val="1"/>
        </dgm:presLayoutVars>
      </dgm:prSet>
      <dgm:spPr/>
    </dgm:pt>
    <dgm:pt modelId="{6DB377F9-FB87-47C6-BC01-3843223E998A}" type="pres">
      <dgm:prSet presAssocID="{40EC1956-4A23-4B66-B0FE-37A17C9E2F73}" presName="sibTrans" presStyleLbl="sibTrans1D1" presStyleIdx="4" presStyleCnt="5"/>
      <dgm:spPr/>
    </dgm:pt>
    <dgm:pt modelId="{A14C9529-710B-4352-A911-4260A309A94B}" type="pres">
      <dgm:prSet presAssocID="{40EC1956-4A23-4B66-B0FE-37A17C9E2F73}" presName="connectorText" presStyleLbl="sibTrans1D1" presStyleIdx="4" presStyleCnt="5"/>
      <dgm:spPr/>
    </dgm:pt>
    <dgm:pt modelId="{BD106AA4-A424-4066-85D3-72981ECD9BD2}" type="pres">
      <dgm:prSet presAssocID="{EA2EFD00-D4BF-4599-B4EA-5D949353B62B}" presName="node" presStyleLbl="node1" presStyleIdx="5" presStyleCnt="6">
        <dgm:presLayoutVars>
          <dgm:bulletEnabled val="1"/>
        </dgm:presLayoutVars>
      </dgm:prSet>
      <dgm:spPr/>
    </dgm:pt>
  </dgm:ptLst>
  <dgm:cxnLst>
    <dgm:cxn modelId="{E5249007-44EC-4F40-9DFE-42CAF5B894CD}" type="presOf" srcId="{2A73BC79-4EBD-4BF4-A4C2-46213243E994}" destId="{5E68BFAA-CA7F-49CD-873D-AE20D0986C3B}" srcOrd="0" destOrd="0" presId="urn:microsoft.com/office/officeart/2016/7/layout/RepeatingBendingProcessNew"/>
    <dgm:cxn modelId="{53909A16-BAAF-4D83-BD75-9E8161E94FC2}" type="presOf" srcId="{302D6066-54A2-4836-8965-682AEDE1198E}" destId="{F15A5073-32E4-490E-999C-7DB650C405E5}" srcOrd="0" destOrd="0" presId="urn:microsoft.com/office/officeart/2016/7/layout/RepeatingBendingProcessNew"/>
    <dgm:cxn modelId="{6C57E218-3A1A-462A-924C-CC3FA6590F26}" type="presOf" srcId="{1579FEF1-9D8F-4297-97B6-3D943BD987C9}" destId="{4BD52D5F-4C9F-4E66-BF31-F3E2B34204FE}" srcOrd="1" destOrd="0" presId="urn:microsoft.com/office/officeart/2016/7/layout/RepeatingBendingProcessNew"/>
    <dgm:cxn modelId="{EF6F401F-9FAA-4B3A-B4B6-572A53B1D52B}" type="presOf" srcId="{1C56F464-7138-4B69-A6B3-2A75EC602D37}" destId="{EDC04459-A1FC-4EF7-9229-91256E7A3784}" srcOrd="1" destOrd="0" presId="urn:microsoft.com/office/officeart/2016/7/layout/RepeatingBendingProcessNew"/>
    <dgm:cxn modelId="{71C25A2B-1B61-4209-A461-2E77EBE58308}" srcId="{1B0FB2DC-2AEB-44D6-9606-DDA59909B79B}" destId="{2A73BC79-4EBD-4BF4-A4C2-46213243E994}" srcOrd="0" destOrd="0" parTransId="{DB03B7C9-FF5F-4B75-8BB5-CBCEE3E2761C}" sibTransId="{1579FEF1-9D8F-4297-97B6-3D943BD987C9}"/>
    <dgm:cxn modelId="{D608EA30-5F42-4ED1-8CF2-02AE56E58656}" type="presOf" srcId="{302D6066-54A2-4836-8965-682AEDE1198E}" destId="{0B184EA3-3DA3-455F-9853-F38BCAAE38B5}" srcOrd="1" destOrd="0" presId="urn:microsoft.com/office/officeart/2016/7/layout/RepeatingBendingProcessNew"/>
    <dgm:cxn modelId="{D5AED361-F539-4DA2-AE7C-377A8F359C6F}" type="presOf" srcId="{EA2EFD00-D4BF-4599-B4EA-5D949353B62B}" destId="{BD106AA4-A424-4066-85D3-72981ECD9BD2}" srcOrd="0" destOrd="0" presId="urn:microsoft.com/office/officeart/2016/7/layout/RepeatingBendingProcessNew"/>
    <dgm:cxn modelId="{527EDB64-C458-4D5C-AF79-CA4D3278EDE6}" srcId="{1B0FB2DC-2AEB-44D6-9606-DDA59909B79B}" destId="{F7E70CA4-E034-44FA-B2C2-87B1B2CF342D}" srcOrd="1" destOrd="0" parTransId="{4C8D6CB1-B7E5-486C-9538-74FF29DD4E8F}" sibTransId="{1C56F464-7138-4B69-A6B3-2A75EC602D37}"/>
    <dgm:cxn modelId="{769B4267-91BE-4014-9BE0-40D0D15F37CF}" type="presOf" srcId="{E2C4BAE9-9379-45DD-AB4C-A84811EE77AD}" destId="{EA40F690-2447-4FFA-95B3-9C80E76B0A3F}" srcOrd="0" destOrd="0" presId="urn:microsoft.com/office/officeart/2016/7/layout/RepeatingBendingProcessNew"/>
    <dgm:cxn modelId="{6734B549-5508-43B8-9B04-7B7A094A3329}" srcId="{1B0FB2DC-2AEB-44D6-9606-DDA59909B79B}" destId="{E2C4BAE9-9379-45DD-AB4C-A84811EE77AD}" srcOrd="3" destOrd="0" parTransId="{9ECF541B-BBA0-450E-A17F-FE511E3A312A}" sibTransId="{302D6066-54A2-4836-8965-682AEDE1198E}"/>
    <dgm:cxn modelId="{6048A15A-F4DC-4787-94EA-FCD96B4FF688}" srcId="{1B0FB2DC-2AEB-44D6-9606-DDA59909B79B}" destId="{EA2EFD00-D4BF-4599-B4EA-5D949353B62B}" srcOrd="5" destOrd="0" parTransId="{AF440E1D-5A02-4B9D-BE02-FE28E137DD0E}" sibTransId="{0790BBB7-C740-44D0-9729-0E2303D66852}"/>
    <dgm:cxn modelId="{3B199184-3728-49FB-8253-36A504939684}" type="presOf" srcId="{F7E70CA4-E034-44FA-B2C2-87B1B2CF342D}" destId="{46FF8DEA-0542-4F0B-8598-3B4605F7F917}" srcOrd="0" destOrd="0" presId="urn:microsoft.com/office/officeart/2016/7/layout/RepeatingBendingProcessNew"/>
    <dgm:cxn modelId="{8E7F3C93-827D-4F2B-955E-31FD89CB4CF6}" type="presOf" srcId="{40EC1956-4A23-4B66-B0FE-37A17C9E2F73}" destId="{6DB377F9-FB87-47C6-BC01-3843223E998A}" srcOrd="0" destOrd="0" presId="urn:microsoft.com/office/officeart/2016/7/layout/RepeatingBendingProcessNew"/>
    <dgm:cxn modelId="{D873A99C-7D86-4254-941D-AF28CC98BC65}" srcId="{1B0FB2DC-2AEB-44D6-9606-DDA59909B79B}" destId="{312BF831-AF82-48D0-8A79-CDD17A81116E}" srcOrd="2" destOrd="0" parTransId="{C4D025ED-04F3-40F3-BC56-88886BF6780C}" sibTransId="{1E216149-8E2F-421E-B4E2-E52A9C2D3B88}"/>
    <dgm:cxn modelId="{457D4DA9-837E-4A50-B6D4-970B757C418B}" srcId="{1B0FB2DC-2AEB-44D6-9606-DDA59909B79B}" destId="{EB691833-7D86-474C-86D0-99B5FCCC99E4}" srcOrd="4" destOrd="0" parTransId="{FEB3E6F0-0BF8-48D0-807E-E052CB95967D}" sibTransId="{40EC1956-4A23-4B66-B0FE-37A17C9E2F73}"/>
    <dgm:cxn modelId="{7AB86EAE-2276-4B9B-B73C-26527BF92924}" type="presOf" srcId="{EB691833-7D86-474C-86D0-99B5FCCC99E4}" destId="{73C0EA78-B3DF-41BB-A9F1-0EBCD9D9D524}" srcOrd="0" destOrd="0" presId="urn:microsoft.com/office/officeart/2016/7/layout/RepeatingBendingProcessNew"/>
    <dgm:cxn modelId="{BD2FE9AE-E021-4A0B-8A53-ABDAC08BF054}" type="presOf" srcId="{40EC1956-4A23-4B66-B0FE-37A17C9E2F73}" destId="{A14C9529-710B-4352-A911-4260A309A94B}" srcOrd="1" destOrd="0" presId="urn:microsoft.com/office/officeart/2016/7/layout/RepeatingBendingProcessNew"/>
    <dgm:cxn modelId="{A880D9B7-C1E3-4F17-BC15-E5D0434054FF}" type="presOf" srcId="{312BF831-AF82-48D0-8A79-CDD17A81116E}" destId="{5BCD33E2-2C1C-4B1F-9DDD-73A6729638DF}" srcOrd="0" destOrd="0" presId="urn:microsoft.com/office/officeart/2016/7/layout/RepeatingBendingProcessNew"/>
    <dgm:cxn modelId="{CC5FE9CC-A790-45B6-BCDF-510852897AE0}" type="presOf" srcId="{1B0FB2DC-2AEB-44D6-9606-DDA59909B79B}" destId="{8CAAAC99-8AA1-460F-9965-1840C21D1854}" srcOrd="0" destOrd="0" presId="urn:microsoft.com/office/officeart/2016/7/layout/RepeatingBendingProcessNew"/>
    <dgm:cxn modelId="{34F48CD9-04DC-4BDC-AD75-AD0874B8FED4}" type="presOf" srcId="{1579FEF1-9D8F-4297-97B6-3D943BD987C9}" destId="{7A7A97A4-D88C-4E78-B6EF-A0E28F9A9389}" srcOrd="0" destOrd="0" presId="urn:microsoft.com/office/officeart/2016/7/layout/RepeatingBendingProcessNew"/>
    <dgm:cxn modelId="{8EF261EC-4A57-4034-B284-D88B0325D230}" type="presOf" srcId="{1C56F464-7138-4B69-A6B3-2A75EC602D37}" destId="{27C37991-0DF7-409E-98F8-C4B60A94BBB0}" srcOrd="0" destOrd="0" presId="urn:microsoft.com/office/officeart/2016/7/layout/RepeatingBendingProcessNew"/>
    <dgm:cxn modelId="{EF4319FD-89DC-48B3-A382-743C5A72DBC2}" type="presOf" srcId="{1E216149-8E2F-421E-B4E2-E52A9C2D3B88}" destId="{6DADBF5E-3931-4BAF-9E1D-0CD54A4B8D3B}" srcOrd="0" destOrd="0" presId="urn:microsoft.com/office/officeart/2016/7/layout/RepeatingBendingProcessNew"/>
    <dgm:cxn modelId="{CCD819FF-2D9E-4986-901B-F81CBBFFB548}" type="presOf" srcId="{1E216149-8E2F-421E-B4E2-E52A9C2D3B88}" destId="{D7FD18E1-470F-4C8B-A3B6-B753CD587AB7}" srcOrd="1" destOrd="0" presId="urn:microsoft.com/office/officeart/2016/7/layout/RepeatingBendingProcessNew"/>
    <dgm:cxn modelId="{632B62BC-BD5F-4EF4-B40B-6A7283EFC6C1}" type="presParOf" srcId="{8CAAAC99-8AA1-460F-9965-1840C21D1854}" destId="{5E68BFAA-CA7F-49CD-873D-AE20D0986C3B}" srcOrd="0" destOrd="0" presId="urn:microsoft.com/office/officeart/2016/7/layout/RepeatingBendingProcessNew"/>
    <dgm:cxn modelId="{9CF42E3C-34AF-4347-812A-F825629B7188}" type="presParOf" srcId="{8CAAAC99-8AA1-460F-9965-1840C21D1854}" destId="{7A7A97A4-D88C-4E78-B6EF-A0E28F9A9389}" srcOrd="1" destOrd="0" presId="urn:microsoft.com/office/officeart/2016/7/layout/RepeatingBendingProcessNew"/>
    <dgm:cxn modelId="{A689EC7B-D244-48FE-9203-208775742C88}" type="presParOf" srcId="{7A7A97A4-D88C-4E78-B6EF-A0E28F9A9389}" destId="{4BD52D5F-4C9F-4E66-BF31-F3E2B34204FE}" srcOrd="0" destOrd="0" presId="urn:microsoft.com/office/officeart/2016/7/layout/RepeatingBendingProcessNew"/>
    <dgm:cxn modelId="{D18E0B39-1AD3-47A0-B6BD-8055AD73062A}" type="presParOf" srcId="{8CAAAC99-8AA1-460F-9965-1840C21D1854}" destId="{46FF8DEA-0542-4F0B-8598-3B4605F7F917}" srcOrd="2" destOrd="0" presId="urn:microsoft.com/office/officeart/2016/7/layout/RepeatingBendingProcessNew"/>
    <dgm:cxn modelId="{AFA0C403-B53A-4FFB-A7AF-7CCCEC4267AB}" type="presParOf" srcId="{8CAAAC99-8AA1-460F-9965-1840C21D1854}" destId="{27C37991-0DF7-409E-98F8-C4B60A94BBB0}" srcOrd="3" destOrd="0" presId="urn:microsoft.com/office/officeart/2016/7/layout/RepeatingBendingProcessNew"/>
    <dgm:cxn modelId="{D9313012-5BD5-41D5-88D7-6F7EF6E22DD3}" type="presParOf" srcId="{27C37991-0DF7-409E-98F8-C4B60A94BBB0}" destId="{EDC04459-A1FC-4EF7-9229-91256E7A3784}" srcOrd="0" destOrd="0" presId="urn:microsoft.com/office/officeart/2016/7/layout/RepeatingBendingProcessNew"/>
    <dgm:cxn modelId="{B22D949F-01FB-4EB4-B319-68D5ECD31A5F}" type="presParOf" srcId="{8CAAAC99-8AA1-460F-9965-1840C21D1854}" destId="{5BCD33E2-2C1C-4B1F-9DDD-73A6729638DF}" srcOrd="4" destOrd="0" presId="urn:microsoft.com/office/officeart/2016/7/layout/RepeatingBendingProcessNew"/>
    <dgm:cxn modelId="{4B7B5E5B-9597-43E4-9AA4-ACD31CF151DD}" type="presParOf" srcId="{8CAAAC99-8AA1-460F-9965-1840C21D1854}" destId="{6DADBF5E-3931-4BAF-9E1D-0CD54A4B8D3B}" srcOrd="5" destOrd="0" presId="urn:microsoft.com/office/officeart/2016/7/layout/RepeatingBendingProcessNew"/>
    <dgm:cxn modelId="{D5AA2E24-8B84-4A05-909E-1EF0C790B3E5}" type="presParOf" srcId="{6DADBF5E-3931-4BAF-9E1D-0CD54A4B8D3B}" destId="{D7FD18E1-470F-4C8B-A3B6-B753CD587AB7}" srcOrd="0" destOrd="0" presId="urn:microsoft.com/office/officeart/2016/7/layout/RepeatingBendingProcessNew"/>
    <dgm:cxn modelId="{C89E6942-00A1-40A9-A9A1-C793B36E8459}" type="presParOf" srcId="{8CAAAC99-8AA1-460F-9965-1840C21D1854}" destId="{EA40F690-2447-4FFA-95B3-9C80E76B0A3F}" srcOrd="6" destOrd="0" presId="urn:microsoft.com/office/officeart/2016/7/layout/RepeatingBendingProcessNew"/>
    <dgm:cxn modelId="{72E9CAFA-B3D2-4B6E-A13F-AFBAAC57C7B3}" type="presParOf" srcId="{8CAAAC99-8AA1-460F-9965-1840C21D1854}" destId="{F15A5073-32E4-490E-999C-7DB650C405E5}" srcOrd="7" destOrd="0" presId="urn:microsoft.com/office/officeart/2016/7/layout/RepeatingBendingProcessNew"/>
    <dgm:cxn modelId="{209D4F56-CE71-43D6-9717-5DD41FFE9EBE}" type="presParOf" srcId="{F15A5073-32E4-490E-999C-7DB650C405E5}" destId="{0B184EA3-3DA3-455F-9853-F38BCAAE38B5}" srcOrd="0" destOrd="0" presId="urn:microsoft.com/office/officeart/2016/7/layout/RepeatingBendingProcessNew"/>
    <dgm:cxn modelId="{FD278FF8-E22B-48C5-A303-C67185E7FBC5}" type="presParOf" srcId="{8CAAAC99-8AA1-460F-9965-1840C21D1854}" destId="{73C0EA78-B3DF-41BB-A9F1-0EBCD9D9D524}" srcOrd="8" destOrd="0" presId="urn:microsoft.com/office/officeart/2016/7/layout/RepeatingBendingProcessNew"/>
    <dgm:cxn modelId="{06136F8C-3B3D-410C-9831-74477ACE3E85}" type="presParOf" srcId="{8CAAAC99-8AA1-460F-9965-1840C21D1854}" destId="{6DB377F9-FB87-47C6-BC01-3843223E998A}" srcOrd="9" destOrd="0" presId="urn:microsoft.com/office/officeart/2016/7/layout/RepeatingBendingProcessNew"/>
    <dgm:cxn modelId="{4B900716-6707-4722-B332-AEB5CB42983C}" type="presParOf" srcId="{6DB377F9-FB87-47C6-BC01-3843223E998A}" destId="{A14C9529-710B-4352-A911-4260A309A94B}" srcOrd="0" destOrd="0" presId="urn:microsoft.com/office/officeart/2016/7/layout/RepeatingBendingProcessNew"/>
    <dgm:cxn modelId="{12FA9D98-99ED-4017-8BF4-13A77BFADC46}" type="presParOf" srcId="{8CAAAC99-8AA1-460F-9965-1840C21D1854}" destId="{BD106AA4-A424-4066-85D3-72981ECD9BD2}"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CC77EE-D16F-45BD-ACA0-7BEAF82AD723}" type="doc">
      <dgm:prSet loTypeId="urn:microsoft.com/office/officeart/2009/3/layout/IncreasingArrowsProcess" loCatId="process" qsTypeId="urn:microsoft.com/office/officeart/2005/8/quickstyle/simple1" qsCatId="simple" csTypeId="urn:microsoft.com/office/officeart/2005/8/colors/accent6_3" csCatId="accent6" phldr="1"/>
      <dgm:spPr/>
      <dgm:t>
        <a:bodyPr/>
        <a:lstStyle/>
        <a:p>
          <a:endParaRPr lang="en-US"/>
        </a:p>
      </dgm:t>
    </dgm:pt>
    <dgm:pt modelId="{4F500EB8-2471-47EE-90C6-50DC8E78C6B4}">
      <dgm:prSet/>
      <dgm:spPr/>
      <dgm:t>
        <a:bodyPr/>
        <a:lstStyle/>
        <a:p>
          <a:r>
            <a:rPr lang="en-US" b="1" dirty="0"/>
            <a:t>1. Research &amp; Development (Qatar)</a:t>
          </a:r>
        </a:p>
      </dgm:t>
    </dgm:pt>
    <dgm:pt modelId="{8DFE70E0-F742-4D89-9145-181B577D1958}" type="parTrans" cxnId="{0AD63BD3-BF70-4519-80C1-B3665F4EF30F}">
      <dgm:prSet/>
      <dgm:spPr/>
      <dgm:t>
        <a:bodyPr/>
        <a:lstStyle/>
        <a:p>
          <a:endParaRPr lang="en-US" b="1"/>
        </a:p>
      </dgm:t>
    </dgm:pt>
    <dgm:pt modelId="{FDB0609E-2E76-42E4-AC11-B33B93F5E177}" type="sibTrans" cxnId="{0AD63BD3-BF70-4519-80C1-B3665F4EF30F}">
      <dgm:prSet/>
      <dgm:spPr/>
      <dgm:t>
        <a:bodyPr/>
        <a:lstStyle/>
        <a:p>
          <a:endParaRPr lang="en-US" b="1"/>
        </a:p>
      </dgm:t>
    </dgm:pt>
    <dgm:pt modelId="{DCD08403-C226-414C-A8A4-F80AE0341FB7}">
      <dgm:prSet/>
      <dgm:spPr/>
      <dgm:t>
        <a:bodyPr/>
        <a:lstStyle/>
        <a:p>
          <a:r>
            <a:rPr lang="en-US" b="1" dirty="0"/>
            <a:t>2. Medical Device Approval (Saudi Arabia)</a:t>
          </a:r>
        </a:p>
      </dgm:t>
    </dgm:pt>
    <dgm:pt modelId="{755EA676-8C98-46D2-8571-2E500D24B2DD}" type="parTrans" cxnId="{74A4C4DF-FDFE-48C1-A400-7C6ABADB8DE2}">
      <dgm:prSet/>
      <dgm:spPr/>
      <dgm:t>
        <a:bodyPr/>
        <a:lstStyle/>
        <a:p>
          <a:endParaRPr lang="en-US" b="1"/>
        </a:p>
      </dgm:t>
    </dgm:pt>
    <dgm:pt modelId="{593797FC-0F63-4B3D-9258-FE5BA7BC86B2}" type="sibTrans" cxnId="{74A4C4DF-FDFE-48C1-A400-7C6ABADB8DE2}">
      <dgm:prSet/>
      <dgm:spPr/>
      <dgm:t>
        <a:bodyPr/>
        <a:lstStyle/>
        <a:p>
          <a:endParaRPr lang="en-US" b="1"/>
        </a:p>
      </dgm:t>
    </dgm:pt>
    <dgm:pt modelId="{EA8DE065-996A-4EDF-B252-E04348D96B99}">
      <dgm:prSet/>
      <dgm:spPr/>
      <dgm:t>
        <a:bodyPr/>
        <a:lstStyle/>
        <a:p>
          <a:r>
            <a:rPr lang="en-US" b="1" dirty="0"/>
            <a:t>3. Clinical Practice Oversight (UAE)</a:t>
          </a:r>
        </a:p>
      </dgm:t>
    </dgm:pt>
    <dgm:pt modelId="{1B31BC3A-75ED-463D-A373-BB3DA800314D}" type="parTrans" cxnId="{83F68554-EC4F-4085-B8A2-9AF6332DE2B5}">
      <dgm:prSet/>
      <dgm:spPr/>
      <dgm:t>
        <a:bodyPr/>
        <a:lstStyle/>
        <a:p>
          <a:endParaRPr lang="en-US" b="1"/>
        </a:p>
      </dgm:t>
    </dgm:pt>
    <dgm:pt modelId="{CC74FE26-B61D-4F31-8055-65003FA3D5FA}" type="sibTrans" cxnId="{83F68554-EC4F-4085-B8A2-9AF6332DE2B5}">
      <dgm:prSet/>
      <dgm:spPr/>
      <dgm:t>
        <a:bodyPr/>
        <a:lstStyle/>
        <a:p>
          <a:endParaRPr lang="en-US" b="1"/>
        </a:p>
      </dgm:t>
    </dgm:pt>
    <dgm:pt modelId="{EE359244-B3F1-48D0-BB8B-3073D47B999D}" type="pres">
      <dgm:prSet presAssocID="{53CC77EE-D16F-45BD-ACA0-7BEAF82AD723}" presName="Name0" presStyleCnt="0">
        <dgm:presLayoutVars>
          <dgm:chMax val="5"/>
          <dgm:chPref val="5"/>
          <dgm:dir/>
          <dgm:animLvl val="lvl"/>
        </dgm:presLayoutVars>
      </dgm:prSet>
      <dgm:spPr/>
    </dgm:pt>
    <dgm:pt modelId="{B42181E8-7F74-40BF-ABDA-A84C066C2707}" type="pres">
      <dgm:prSet presAssocID="{4F500EB8-2471-47EE-90C6-50DC8E78C6B4}" presName="parentText1" presStyleLbl="node1" presStyleIdx="0" presStyleCnt="3">
        <dgm:presLayoutVars>
          <dgm:chMax/>
          <dgm:chPref val="3"/>
          <dgm:bulletEnabled val="1"/>
        </dgm:presLayoutVars>
      </dgm:prSet>
      <dgm:spPr/>
    </dgm:pt>
    <dgm:pt modelId="{62DA70E4-E25F-4072-AFF1-ACF82946CE9F}" type="pres">
      <dgm:prSet presAssocID="{DCD08403-C226-414C-A8A4-F80AE0341FB7}" presName="parentText2" presStyleLbl="node1" presStyleIdx="1" presStyleCnt="3">
        <dgm:presLayoutVars>
          <dgm:chMax/>
          <dgm:chPref val="3"/>
          <dgm:bulletEnabled val="1"/>
        </dgm:presLayoutVars>
      </dgm:prSet>
      <dgm:spPr/>
    </dgm:pt>
    <dgm:pt modelId="{9ABD535C-9DEA-4064-8539-328D4A2B5DC8}" type="pres">
      <dgm:prSet presAssocID="{EA8DE065-996A-4EDF-B252-E04348D96B99}" presName="parentText3" presStyleLbl="node1" presStyleIdx="2" presStyleCnt="3">
        <dgm:presLayoutVars>
          <dgm:chMax/>
          <dgm:chPref val="3"/>
          <dgm:bulletEnabled val="1"/>
        </dgm:presLayoutVars>
      </dgm:prSet>
      <dgm:spPr/>
    </dgm:pt>
  </dgm:ptLst>
  <dgm:cxnLst>
    <dgm:cxn modelId="{76C91112-C076-453C-8350-96D41DEBAD78}" type="presOf" srcId="{53CC77EE-D16F-45BD-ACA0-7BEAF82AD723}" destId="{EE359244-B3F1-48D0-BB8B-3073D47B999D}" srcOrd="0" destOrd="0" presId="urn:microsoft.com/office/officeart/2009/3/layout/IncreasingArrowsProcess"/>
    <dgm:cxn modelId="{C62D5F49-3513-445D-B8AD-24B132321EBC}" type="presOf" srcId="{EA8DE065-996A-4EDF-B252-E04348D96B99}" destId="{9ABD535C-9DEA-4064-8539-328D4A2B5DC8}" srcOrd="0" destOrd="0" presId="urn:microsoft.com/office/officeart/2009/3/layout/IncreasingArrowsProcess"/>
    <dgm:cxn modelId="{83F68554-EC4F-4085-B8A2-9AF6332DE2B5}" srcId="{53CC77EE-D16F-45BD-ACA0-7BEAF82AD723}" destId="{EA8DE065-996A-4EDF-B252-E04348D96B99}" srcOrd="2" destOrd="0" parTransId="{1B31BC3A-75ED-463D-A373-BB3DA800314D}" sibTransId="{CC74FE26-B61D-4F31-8055-65003FA3D5FA}"/>
    <dgm:cxn modelId="{3DC020CE-2DB0-4781-985F-A32734BDF642}" type="presOf" srcId="{4F500EB8-2471-47EE-90C6-50DC8E78C6B4}" destId="{B42181E8-7F74-40BF-ABDA-A84C066C2707}" srcOrd="0" destOrd="0" presId="urn:microsoft.com/office/officeart/2009/3/layout/IncreasingArrowsProcess"/>
    <dgm:cxn modelId="{0AD63BD3-BF70-4519-80C1-B3665F4EF30F}" srcId="{53CC77EE-D16F-45BD-ACA0-7BEAF82AD723}" destId="{4F500EB8-2471-47EE-90C6-50DC8E78C6B4}" srcOrd="0" destOrd="0" parTransId="{8DFE70E0-F742-4D89-9145-181B577D1958}" sibTransId="{FDB0609E-2E76-42E4-AC11-B33B93F5E177}"/>
    <dgm:cxn modelId="{74A4C4DF-FDFE-48C1-A400-7C6ABADB8DE2}" srcId="{53CC77EE-D16F-45BD-ACA0-7BEAF82AD723}" destId="{DCD08403-C226-414C-A8A4-F80AE0341FB7}" srcOrd="1" destOrd="0" parTransId="{755EA676-8C98-46D2-8571-2E500D24B2DD}" sibTransId="{593797FC-0F63-4B3D-9258-FE5BA7BC86B2}"/>
    <dgm:cxn modelId="{800F3DF7-B6F1-4428-9015-15B44DAB086C}" type="presOf" srcId="{DCD08403-C226-414C-A8A4-F80AE0341FB7}" destId="{62DA70E4-E25F-4072-AFF1-ACF82946CE9F}" srcOrd="0" destOrd="0" presId="urn:microsoft.com/office/officeart/2009/3/layout/IncreasingArrowsProcess"/>
    <dgm:cxn modelId="{DC921ECD-5141-40BF-832A-88515D3F200E}" type="presParOf" srcId="{EE359244-B3F1-48D0-BB8B-3073D47B999D}" destId="{B42181E8-7F74-40BF-ABDA-A84C066C2707}" srcOrd="0" destOrd="0" presId="urn:microsoft.com/office/officeart/2009/3/layout/IncreasingArrowsProcess"/>
    <dgm:cxn modelId="{BE38C0FC-307A-4E91-95CA-A7AABE98CDA4}" type="presParOf" srcId="{EE359244-B3F1-48D0-BB8B-3073D47B999D}" destId="{62DA70E4-E25F-4072-AFF1-ACF82946CE9F}" srcOrd="1" destOrd="0" presId="urn:microsoft.com/office/officeart/2009/3/layout/IncreasingArrowsProcess"/>
    <dgm:cxn modelId="{8EDCE07A-4D08-48A1-969E-F72C20279FBA}" type="presParOf" srcId="{EE359244-B3F1-48D0-BB8B-3073D47B999D}" destId="{9ABD535C-9DEA-4064-8539-328D4A2B5DC8}" srcOrd="2"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656A97-E516-4EB4-A622-2545D7F1A8C8}" type="doc">
      <dgm:prSet loTypeId="urn:microsoft.com/office/officeart/2009/3/layout/SubStepProcess" loCatId="process" qsTypeId="urn:microsoft.com/office/officeart/2005/8/quickstyle/simple1" qsCatId="simple" csTypeId="urn:microsoft.com/office/officeart/2005/8/colors/colorful5" csCatId="colorful"/>
      <dgm:spPr/>
      <dgm:t>
        <a:bodyPr/>
        <a:lstStyle/>
        <a:p>
          <a:endParaRPr lang="en-US"/>
        </a:p>
      </dgm:t>
    </dgm:pt>
    <dgm:pt modelId="{068ECE29-B5A2-4D2C-A2FD-ACD43F927045}">
      <dgm:prSet/>
      <dgm:spPr/>
      <dgm:t>
        <a:bodyPr/>
        <a:lstStyle/>
        <a:p>
          <a:r>
            <a:rPr lang="en-GB"/>
            <a:t>Qatar: used in hospitals &amp; research</a:t>
          </a:r>
          <a:endParaRPr lang="en-US"/>
        </a:p>
      </dgm:t>
    </dgm:pt>
    <dgm:pt modelId="{290638B2-2728-4681-B686-C61A656191C2}" type="parTrans" cxnId="{C0611C5C-3EC2-4AE4-A9AB-BA293C71B119}">
      <dgm:prSet/>
      <dgm:spPr/>
      <dgm:t>
        <a:bodyPr/>
        <a:lstStyle/>
        <a:p>
          <a:endParaRPr lang="en-US"/>
        </a:p>
      </dgm:t>
    </dgm:pt>
    <dgm:pt modelId="{C025976E-B463-43B6-A8CE-739036BFDF1A}" type="sibTrans" cxnId="{C0611C5C-3EC2-4AE4-A9AB-BA293C71B119}">
      <dgm:prSet/>
      <dgm:spPr/>
      <dgm:t>
        <a:bodyPr/>
        <a:lstStyle/>
        <a:p>
          <a:endParaRPr lang="en-US"/>
        </a:p>
      </dgm:t>
    </dgm:pt>
    <dgm:pt modelId="{7D527F12-D907-4333-A769-345C06260501}">
      <dgm:prSet/>
      <dgm:spPr/>
      <dgm:t>
        <a:bodyPr/>
        <a:lstStyle/>
        <a:p>
          <a:r>
            <a:rPr lang="en-GB"/>
            <a:t>UAE: ‘actively deployed in the healthcare sector’</a:t>
          </a:r>
          <a:endParaRPr lang="en-US"/>
        </a:p>
      </dgm:t>
    </dgm:pt>
    <dgm:pt modelId="{C4D2590A-B2CC-4C83-BE5F-9798BE838262}" type="parTrans" cxnId="{F437F5D0-DE1B-49A6-92FE-725E3BB5A8E6}">
      <dgm:prSet/>
      <dgm:spPr/>
      <dgm:t>
        <a:bodyPr/>
        <a:lstStyle/>
        <a:p>
          <a:endParaRPr lang="en-US"/>
        </a:p>
      </dgm:t>
    </dgm:pt>
    <dgm:pt modelId="{857A4B45-115B-4D2F-9712-DE060731F498}" type="sibTrans" cxnId="{F437F5D0-DE1B-49A6-92FE-725E3BB5A8E6}">
      <dgm:prSet/>
      <dgm:spPr/>
      <dgm:t>
        <a:bodyPr/>
        <a:lstStyle/>
        <a:p>
          <a:endParaRPr lang="en-US"/>
        </a:p>
      </dgm:t>
    </dgm:pt>
    <dgm:pt modelId="{D18192D9-447A-4C71-A8DD-20072A1299E3}">
      <dgm:prSet/>
      <dgm:spPr/>
      <dgm:t>
        <a:bodyPr/>
        <a:lstStyle/>
        <a:p>
          <a:r>
            <a:rPr lang="en-GB"/>
            <a:t>KSA: Seen as a necessity </a:t>
          </a:r>
          <a:endParaRPr lang="en-US"/>
        </a:p>
      </dgm:t>
    </dgm:pt>
    <dgm:pt modelId="{8DB886B0-36CF-4ECC-9D6D-76BF6BE7291D}" type="parTrans" cxnId="{C39333A5-7827-448A-AA93-C5DC59B2F76A}">
      <dgm:prSet/>
      <dgm:spPr/>
      <dgm:t>
        <a:bodyPr/>
        <a:lstStyle/>
        <a:p>
          <a:endParaRPr lang="en-US"/>
        </a:p>
      </dgm:t>
    </dgm:pt>
    <dgm:pt modelId="{BD17171E-2703-4A3C-A1DD-88C3C38AC03C}" type="sibTrans" cxnId="{C39333A5-7827-448A-AA93-C5DC59B2F76A}">
      <dgm:prSet/>
      <dgm:spPr/>
      <dgm:t>
        <a:bodyPr/>
        <a:lstStyle/>
        <a:p>
          <a:endParaRPr lang="en-US"/>
        </a:p>
      </dgm:t>
    </dgm:pt>
    <dgm:pt modelId="{332CCA3B-45D1-4A17-995B-81CD8DF9A48A}" type="pres">
      <dgm:prSet presAssocID="{7F656A97-E516-4EB4-A622-2545D7F1A8C8}" presName="Name0" presStyleCnt="0">
        <dgm:presLayoutVars>
          <dgm:chMax val="7"/>
          <dgm:dir/>
          <dgm:animOne val="branch"/>
        </dgm:presLayoutVars>
      </dgm:prSet>
      <dgm:spPr/>
    </dgm:pt>
    <dgm:pt modelId="{9DE716D5-410B-47B1-A583-CE1191C94384}" type="pres">
      <dgm:prSet presAssocID="{068ECE29-B5A2-4D2C-A2FD-ACD43F927045}" presName="parTx1" presStyleLbl="node1" presStyleIdx="0" presStyleCnt="3"/>
      <dgm:spPr/>
    </dgm:pt>
    <dgm:pt modelId="{8CC9FB80-27BC-497E-B55D-8D7BC850536A}" type="pres">
      <dgm:prSet presAssocID="{7D527F12-D907-4333-A769-345C06260501}" presName="parTx2" presStyleLbl="node1" presStyleIdx="1" presStyleCnt="3"/>
      <dgm:spPr/>
    </dgm:pt>
    <dgm:pt modelId="{8C9AF185-741B-43B2-AEDA-D16FB72F0246}" type="pres">
      <dgm:prSet presAssocID="{D18192D9-447A-4C71-A8DD-20072A1299E3}" presName="parTx3" presStyleLbl="node1" presStyleIdx="2" presStyleCnt="3"/>
      <dgm:spPr/>
    </dgm:pt>
  </dgm:ptLst>
  <dgm:cxnLst>
    <dgm:cxn modelId="{C0611C5C-3EC2-4AE4-A9AB-BA293C71B119}" srcId="{7F656A97-E516-4EB4-A622-2545D7F1A8C8}" destId="{068ECE29-B5A2-4D2C-A2FD-ACD43F927045}" srcOrd="0" destOrd="0" parTransId="{290638B2-2728-4681-B686-C61A656191C2}" sibTransId="{C025976E-B463-43B6-A8CE-739036BFDF1A}"/>
    <dgm:cxn modelId="{D33F666B-C2D5-426C-B605-47CF0B8EA11C}" type="presOf" srcId="{7D527F12-D907-4333-A769-345C06260501}" destId="{8CC9FB80-27BC-497E-B55D-8D7BC850536A}" srcOrd="0" destOrd="0" presId="urn:microsoft.com/office/officeart/2009/3/layout/SubStepProcess"/>
    <dgm:cxn modelId="{C4621D90-700C-4C10-A776-19297CA69C1B}" type="presOf" srcId="{D18192D9-447A-4C71-A8DD-20072A1299E3}" destId="{8C9AF185-741B-43B2-AEDA-D16FB72F0246}" srcOrd="0" destOrd="0" presId="urn:microsoft.com/office/officeart/2009/3/layout/SubStepProcess"/>
    <dgm:cxn modelId="{C39333A5-7827-448A-AA93-C5DC59B2F76A}" srcId="{7F656A97-E516-4EB4-A622-2545D7F1A8C8}" destId="{D18192D9-447A-4C71-A8DD-20072A1299E3}" srcOrd="2" destOrd="0" parTransId="{8DB886B0-36CF-4ECC-9D6D-76BF6BE7291D}" sibTransId="{BD17171E-2703-4A3C-A1DD-88C3C38AC03C}"/>
    <dgm:cxn modelId="{F437F5D0-DE1B-49A6-92FE-725E3BB5A8E6}" srcId="{7F656A97-E516-4EB4-A622-2545D7F1A8C8}" destId="{7D527F12-D907-4333-A769-345C06260501}" srcOrd="1" destOrd="0" parTransId="{C4D2590A-B2CC-4C83-BE5F-9798BE838262}" sibTransId="{857A4B45-115B-4D2F-9712-DE060731F498}"/>
    <dgm:cxn modelId="{589C29D2-32B7-43B8-9132-86FBEFCAB139}" type="presOf" srcId="{068ECE29-B5A2-4D2C-A2FD-ACD43F927045}" destId="{9DE716D5-410B-47B1-A583-CE1191C94384}" srcOrd="0" destOrd="0" presId="urn:microsoft.com/office/officeart/2009/3/layout/SubStepProcess"/>
    <dgm:cxn modelId="{2D0D1EFE-9BA2-4A34-8667-41D2FC94D23F}" type="presOf" srcId="{7F656A97-E516-4EB4-A622-2545D7F1A8C8}" destId="{332CCA3B-45D1-4A17-995B-81CD8DF9A48A}" srcOrd="0" destOrd="0" presId="urn:microsoft.com/office/officeart/2009/3/layout/SubStepProcess"/>
    <dgm:cxn modelId="{B411E64F-94F3-4902-A784-CBC389BC1D7A}" type="presParOf" srcId="{332CCA3B-45D1-4A17-995B-81CD8DF9A48A}" destId="{9DE716D5-410B-47B1-A583-CE1191C94384}" srcOrd="0" destOrd="0" presId="urn:microsoft.com/office/officeart/2009/3/layout/SubStepProcess"/>
    <dgm:cxn modelId="{A09130DD-1C67-4415-B31B-ABEDEC83D823}" type="presParOf" srcId="{332CCA3B-45D1-4A17-995B-81CD8DF9A48A}" destId="{8CC9FB80-27BC-497E-B55D-8D7BC850536A}" srcOrd="1" destOrd="0" presId="urn:microsoft.com/office/officeart/2009/3/layout/SubStepProcess"/>
    <dgm:cxn modelId="{B5788611-D83D-4A5B-BE60-B49968A6FC2B}" type="presParOf" srcId="{332CCA3B-45D1-4A17-995B-81CD8DF9A48A}" destId="{8C9AF185-741B-43B2-AEDA-D16FB72F0246}" srcOrd="2"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656A97-E516-4EB4-A622-2545D7F1A8C8}" type="doc">
      <dgm:prSet loTypeId="urn:microsoft.com/office/officeart/2009/3/layout/RandomtoResultProcess" loCatId="process" qsTypeId="urn:microsoft.com/office/officeart/2005/8/quickstyle/simple1" qsCatId="simple" csTypeId="urn:microsoft.com/office/officeart/2005/8/colors/colorful5" csCatId="colorful" phldr="1"/>
      <dgm:spPr/>
      <dgm:t>
        <a:bodyPr/>
        <a:lstStyle/>
        <a:p>
          <a:endParaRPr lang="en-US"/>
        </a:p>
      </dgm:t>
    </dgm:pt>
    <dgm:pt modelId="{068ECE29-B5A2-4D2C-A2FD-ACD43F927045}">
      <dgm:prSet/>
      <dgm:spPr/>
      <dgm:t>
        <a:bodyPr/>
        <a:lstStyle/>
        <a:p>
          <a:r>
            <a:rPr lang="en-GB" dirty="0"/>
            <a:t>No Regulatory Processes</a:t>
          </a:r>
          <a:endParaRPr lang="en-US" dirty="0"/>
        </a:p>
      </dgm:t>
    </dgm:pt>
    <dgm:pt modelId="{290638B2-2728-4681-B686-C61A656191C2}" type="parTrans" cxnId="{C0611C5C-3EC2-4AE4-A9AB-BA293C71B119}">
      <dgm:prSet/>
      <dgm:spPr/>
      <dgm:t>
        <a:bodyPr/>
        <a:lstStyle/>
        <a:p>
          <a:endParaRPr lang="en-US"/>
        </a:p>
      </dgm:t>
    </dgm:pt>
    <dgm:pt modelId="{C025976E-B463-43B6-A8CE-739036BFDF1A}" type="sibTrans" cxnId="{C0611C5C-3EC2-4AE4-A9AB-BA293C71B119}">
      <dgm:prSet/>
      <dgm:spPr/>
      <dgm:t>
        <a:bodyPr/>
        <a:lstStyle/>
        <a:p>
          <a:endParaRPr lang="en-US"/>
        </a:p>
      </dgm:t>
    </dgm:pt>
    <dgm:pt modelId="{7D527F12-D907-4333-A769-345C06260501}">
      <dgm:prSet/>
      <dgm:spPr/>
      <dgm:t>
        <a:bodyPr/>
        <a:lstStyle/>
        <a:p>
          <a:r>
            <a:rPr lang="en-GB" dirty="0"/>
            <a:t>No Pathway for Approval</a:t>
          </a:r>
          <a:endParaRPr lang="en-US" dirty="0"/>
        </a:p>
      </dgm:t>
    </dgm:pt>
    <dgm:pt modelId="{C4D2590A-B2CC-4C83-BE5F-9798BE838262}" type="parTrans" cxnId="{F437F5D0-DE1B-49A6-92FE-725E3BB5A8E6}">
      <dgm:prSet/>
      <dgm:spPr/>
      <dgm:t>
        <a:bodyPr/>
        <a:lstStyle/>
        <a:p>
          <a:endParaRPr lang="en-US"/>
        </a:p>
      </dgm:t>
    </dgm:pt>
    <dgm:pt modelId="{857A4B45-115B-4D2F-9712-DE060731F498}" type="sibTrans" cxnId="{F437F5D0-DE1B-49A6-92FE-725E3BB5A8E6}">
      <dgm:prSet/>
      <dgm:spPr/>
      <dgm:t>
        <a:bodyPr/>
        <a:lstStyle/>
        <a:p>
          <a:endParaRPr lang="en-US"/>
        </a:p>
      </dgm:t>
    </dgm:pt>
    <dgm:pt modelId="{D18192D9-447A-4C71-A8DD-20072A1299E3}">
      <dgm:prSet/>
      <dgm:spPr/>
      <dgm:t>
        <a:bodyPr/>
        <a:lstStyle/>
        <a:p>
          <a:r>
            <a:rPr lang="en-GB" dirty="0"/>
            <a:t>Being overtaken by foreign developers</a:t>
          </a:r>
          <a:endParaRPr lang="en-US" dirty="0"/>
        </a:p>
      </dgm:t>
    </dgm:pt>
    <dgm:pt modelId="{8DB886B0-36CF-4ECC-9D6D-76BF6BE7291D}" type="parTrans" cxnId="{C39333A5-7827-448A-AA93-C5DC59B2F76A}">
      <dgm:prSet/>
      <dgm:spPr/>
      <dgm:t>
        <a:bodyPr/>
        <a:lstStyle/>
        <a:p>
          <a:endParaRPr lang="en-US"/>
        </a:p>
      </dgm:t>
    </dgm:pt>
    <dgm:pt modelId="{BD17171E-2703-4A3C-A1DD-88C3C38AC03C}" type="sibTrans" cxnId="{C39333A5-7827-448A-AA93-C5DC59B2F76A}">
      <dgm:prSet/>
      <dgm:spPr/>
      <dgm:t>
        <a:bodyPr/>
        <a:lstStyle/>
        <a:p>
          <a:endParaRPr lang="en-US"/>
        </a:p>
      </dgm:t>
    </dgm:pt>
    <dgm:pt modelId="{99911DBB-EECC-44AA-A0AE-63D8F2E7DF3A}" type="pres">
      <dgm:prSet presAssocID="{7F656A97-E516-4EB4-A622-2545D7F1A8C8}" presName="Name0" presStyleCnt="0">
        <dgm:presLayoutVars>
          <dgm:dir/>
          <dgm:animOne val="branch"/>
          <dgm:animLvl val="lvl"/>
        </dgm:presLayoutVars>
      </dgm:prSet>
      <dgm:spPr/>
    </dgm:pt>
    <dgm:pt modelId="{11807B86-52CE-4962-87F2-41A4344F9936}" type="pres">
      <dgm:prSet presAssocID="{068ECE29-B5A2-4D2C-A2FD-ACD43F927045}" presName="chaos" presStyleCnt="0"/>
      <dgm:spPr/>
    </dgm:pt>
    <dgm:pt modelId="{3045EAED-DB17-4C46-9AE7-034F10232E9B}" type="pres">
      <dgm:prSet presAssocID="{068ECE29-B5A2-4D2C-A2FD-ACD43F927045}" presName="parTx1" presStyleLbl="revTx" presStyleIdx="0" presStyleCnt="2"/>
      <dgm:spPr/>
    </dgm:pt>
    <dgm:pt modelId="{40F1172E-FAC6-4C62-A6E6-96794BFCA197}" type="pres">
      <dgm:prSet presAssocID="{068ECE29-B5A2-4D2C-A2FD-ACD43F927045}" presName="c1" presStyleLbl="node1" presStyleIdx="0" presStyleCnt="19"/>
      <dgm:spPr/>
    </dgm:pt>
    <dgm:pt modelId="{6D94FD6B-5500-41A6-A4DC-D7E2244607C4}" type="pres">
      <dgm:prSet presAssocID="{068ECE29-B5A2-4D2C-A2FD-ACD43F927045}" presName="c2" presStyleLbl="node1" presStyleIdx="1" presStyleCnt="19"/>
      <dgm:spPr/>
    </dgm:pt>
    <dgm:pt modelId="{71C6A0DB-5DFF-44BE-A1CD-05274F6C2FD3}" type="pres">
      <dgm:prSet presAssocID="{068ECE29-B5A2-4D2C-A2FD-ACD43F927045}" presName="c3" presStyleLbl="node1" presStyleIdx="2" presStyleCnt="19"/>
      <dgm:spPr/>
    </dgm:pt>
    <dgm:pt modelId="{7FF6543A-64D8-4B62-9B66-8446B1E8C049}" type="pres">
      <dgm:prSet presAssocID="{068ECE29-B5A2-4D2C-A2FD-ACD43F927045}" presName="c4" presStyleLbl="node1" presStyleIdx="3" presStyleCnt="19"/>
      <dgm:spPr/>
    </dgm:pt>
    <dgm:pt modelId="{DD69EC5C-43AC-4B19-8B03-BCAD2D974094}" type="pres">
      <dgm:prSet presAssocID="{068ECE29-B5A2-4D2C-A2FD-ACD43F927045}" presName="c5" presStyleLbl="node1" presStyleIdx="4" presStyleCnt="19"/>
      <dgm:spPr/>
    </dgm:pt>
    <dgm:pt modelId="{86504999-2E19-4BFE-A724-F9D89D5418A7}" type="pres">
      <dgm:prSet presAssocID="{068ECE29-B5A2-4D2C-A2FD-ACD43F927045}" presName="c6" presStyleLbl="node1" presStyleIdx="5" presStyleCnt="19"/>
      <dgm:spPr/>
    </dgm:pt>
    <dgm:pt modelId="{BA846C3B-F43B-482B-A26F-AC2480ACFE03}" type="pres">
      <dgm:prSet presAssocID="{068ECE29-B5A2-4D2C-A2FD-ACD43F927045}" presName="c7" presStyleLbl="node1" presStyleIdx="6" presStyleCnt="19"/>
      <dgm:spPr/>
    </dgm:pt>
    <dgm:pt modelId="{180261E2-A544-4A3F-8C85-CF9BAA3A06ED}" type="pres">
      <dgm:prSet presAssocID="{068ECE29-B5A2-4D2C-A2FD-ACD43F927045}" presName="c8" presStyleLbl="node1" presStyleIdx="7" presStyleCnt="19"/>
      <dgm:spPr/>
    </dgm:pt>
    <dgm:pt modelId="{EEF2231A-D3D3-4DF4-A743-680AB46C1DC3}" type="pres">
      <dgm:prSet presAssocID="{068ECE29-B5A2-4D2C-A2FD-ACD43F927045}" presName="c9" presStyleLbl="node1" presStyleIdx="8" presStyleCnt="19"/>
      <dgm:spPr/>
    </dgm:pt>
    <dgm:pt modelId="{94E71D55-0248-4882-B87F-DE92E65E91CC}" type="pres">
      <dgm:prSet presAssocID="{068ECE29-B5A2-4D2C-A2FD-ACD43F927045}" presName="c10" presStyleLbl="node1" presStyleIdx="9" presStyleCnt="19"/>
      <dgm:spPr/>
    </dgm:pt>
    <dgm:pt modelId="{46CF0107-D4E5-4335-A391-4B66DA28B19B}" type="pres">
      <dgm:prSet presAssocID="{068ECE29-B5A2-4D2C-A2FD-ACD43F927045}" presName="c11" presStyleLbl="node1" presStyleIdx="10" presStyleCnt="19"/>
      <dgm:spPr/>
    </dgm:pt>
    <dgm:pt modelId="{22BA21A6-498A-431F-8EE4-3713058D0CC3}" type="pres">
      <dgm:prSet presAssocID="{068ECE29-B5A2-4D2C-A2FD-ACD43F927045}" presName="c12" presStyleLbl="node1" presStyleIdx="11" presStyleCnt="19"/>
      <dgm:spPr/>
    </dgm:pt>
    <dgm:pt modelId="{F4C39DBB-71ED-41D5-B07D-9A9761F78AFF}" type="pres">
      <dgm:prSet presAssocID="{068ECE29-B5A2-4D2C-A2FD-ACD43F927045}" presName="c13" presStyleLbl="node1" presStyleIdx="12" presStyleCnt="19"/>
      <dgm:spPr/>
    </dgm:pt>
    <dgm:pt modelId="{7E4F657B-11C1-4E5F-A04E-140EABD40EAE}" type="pres">
      <dgm:prSet presAssocID="{068ECE29-B5A2-4D2C-A2FD-ACD43F927045}" presName="c14" presStyleLbl="node1" presStyleIdx="13" presStyleCnt="19"/>
      <dgm:spPr/>
    </dgm:pt>
    <dgm:pt modelId="{954CD660-DCC9-4656-B9DB-05A5A09F883B}" type="pres">
      <dgm:prSet presAssocID="{068ECE29-B5A2-4D2C-A2FD-ACD43F927045}" presName="c15" presStyleLbl="node1" presStyleIdx="14" presStyleCnt="19"/>
      <dgm:spPr/>
    </dgm:pt>
    <dgm:pt modelId="{562543F3-4BE4-4E26-83C1-66C74C4F9C64}" type="pres">
      <dgm:prSet presAssocID="{068ECE29-B5A2-4D2C-A2FD-ACD43F927045}" presName="c16" presStyleLbl="node1" presStyleIdx="15" presStyleCnt="19"/>
      <dgm:spPr/>
    </dgm:pt>
    <dgm:pt modelId="{531AD0AA-CF86-4395-8E12-7C8AE25F9E15}" type="pres">
      <dgm:prSet presAssocID="{068ECE29-B5A2-4D2C-A2FD-ACD43F927045}" presName="c17" presStyleLbl="node1" presStyleIdx="16" presStyleCnt="19"/>
      <dgm:spPr/>
    </dgm:pt>
    <dgm:pt modelId="{CEC9C4AF-69D0-4346-AF9C-5063165D2BDF}" type="pres">
      <dgm:prSet presAssocID="{068ECE29-B5A2-4D2C-A2FD-ACD43F927045}" presName="c18" presStyleLbl="node1" presStyleIdx="17" presStyleCnt="19"/>
      <dgm:spPr/>
    </dgm:pt>
    <dgm:pt modelId="{26D7310F-62C1-42BC-9111-38A45A6FE25B}" type="pres">
      <dgm:prSet presAssocID="{C025976E-B463-43B6-A8CE-739036BFDF1A}" presName="chevronComposite1" presStyleCnt="0"/>
      <dgm:spPr/>
    </dgm:pt>
    <dgm:pt modelId="{35044418-8D88-4275-91F7-A9E2FF541E24}" type="pres">
      <dgm:prSet presAssocID="{C025976E-B463-43B6-A8CE-739036BFDF1A}" presName="chevron1" presStyleLbl="sibTrans2D1" presStyleIdx="0" presStyleCnt="2"/>
      <dgm:spPr/>
    </dgm:pt>
    <dgm:pt modelId="{345B7844-84AF-4DA6-89F9-922EAE708286}" type="pres">
      <dgm:prSet presAssocID="{C025976E-B463-43B6-A8CE-739036BFDF1A}" presName="spChevron1" presStyleCnt="0"/>
      <dgm:spPr/>
    </dgm:pt>
    <dgm:pt modelId="{656574A8-5E91-47D3-A533-B3C9EF674F61}" type="pres">
      <dgm:prSet presAssocID="{7D527F12-D907-4333-A769-345C06260501}" presName="middle" presStyleCnt="0"/>
      <dgm:spPr/>
    </dgm:pt>
    <dgm:pt modelId="{208663B1-238E-4AB7-B69D-D88EEDDF6A5B}" type="pres">
      <dgm:prSet presAssocID="{7D527F12-D907-4333-A769-345C06260501}" presName="parTxMid" presStyleLbl="revTx" presStyleIdx="1" presStyleCnt="2"/>
      <dgm:spPr/>
    </dgm:pt>
    <dgm:pt modelId="{642B3268-111F-46E4-A600-1B0CBE95FFC8}" type="pres">
      <dgm:prSet presAssocID="{7D527F12-D907-4333-A769-345C06260501}" presName="spMid" presStyleCnt="0"/>
      <dgm:spPr/>
    </dgm:pt>
    <dgm:pt modelId="{4F30969F-2C0D-44A0-95F1-84E5288960AC}" type="pres">
      <dgm:prSet presAssocID="{857A4B45-115B-4D2F-9712-DE060731F498}" presName="chevronComposite1" presStyleCnt="0"/>
      <dgm:spPr/>
    </dgm:pt>
    <dgm:pt modelId="{5E43DB8F-6229-4F1A-9BF1-13433A8720B2}" type="pres">
      <dgm:prSet presAssocID="{857A4B45-115B-4D2F-9712-DE060731F498}" presName="chevron1" presStyleLbl="sibTrans2D1" presStyleIdx="1" presStyleCnt="2"/>
      <dgm:spPr/>
    </dgm:pt>
    <dgm:pt modelId="{A113A6D8-0E3C-425C-839B-32276AB7E663}" type="pres">
      <dgm:prSet presAssocID="{857A4B45-115B-4D2F-9712-DE060731F498}" presName="spChevron1" presStyleCnt="0"/>
      <dgm:spPr/>
    </dgm:pt>
    <dgm:pt modelId="{31856073-77F1-4DE4-AE17-CBFA3B3561CA}" type="pres">
      <dgm:prSet presAssocID="{D18192D9-447A-4C71-A8DD-20072A1299E3}" presName="last" presStyleCnt="0"/>
      <dgm:spPr/>
    </dgm:pt>
    <dgm:pt modelId="{B5F59B13-1C94-4872-A3A8-EC6B6788ED63}" type="pres">
      <dgm:prSet presAssocID="{D18192D9-447A-4C71-A8DD-20072A1299E3}" presName="circleTx" presStyleLbl="node1" presStyleIdx="18" presStyleCnt="19"/>
      <dgm:spPr/>
    </dgm:pt>
    <dgm:pt modelId="{DCD59BB2-1DB3-4B3B-BCFD-70E47E0F8122}" type="pres">
      <dgm:prSet presAssocID="{D18192D9-447A-4C71-A8DD-20072A1299E3}" presName="spN" presStyleCnt="0"/>
      <dgm:spPr/>
    </dgm:pt>
  </dgm:ptLst>
  <dgm:cxnLst>
    <dgm:cxn modelId="{6D18332B-4634-415A-A097-F882D257198F}" type="presOf" srcId="{D18192D9-447A-4C71-A8DD-20072A1299E3}" destId="{B5F59B13-1C94-4872-A3A8-EC6B6788ED63}" srcOrd="0" destOrd="0" presId="urn:microsoft.com/office/officeart/2009/3/layout/RandomtoResultProcess"/>
    <dgm:cxn modelId="{C0611C5C-3EC2-4AE4-A9AB-BA293C71B119}" srcId="{7F656A97-E516-4EB4-A622-2545D7F1A8C8}" destId="{068ECE29-B5A2-4D2C-A2FD-ACD43F927045}" srcOrd="0" destOrd="0" parTransId="{290638B2-2728-4681-B686-C61A656191C2}" sibTransId="{C025976E-B463-43B6-A8CE-739036BFDF1A}"/>
    <dgm:cxn modelId="{71B6EB62-2A6B-4E73-83A3-05FE8EBAACA2}" type="presOf" srcId="{7D527F12-D907-4333-A769-345C06260501}" destId="{208663B1-238E-4AB7-B69D-D88EEDDF6A5B}" srcOrd="0" destOrd="0" presId="urn:microsoft.com/office/officeart/2009/3/layout/RandomtoResultProcess"/>
    <dgm:cxn modelId="{9A942A57-513C-43BB-8880-FD0CF573A0A9}" type="presOf" srcId="{068ECE29-B5A2-4D2C-A2FD-ACD43F927045}" destId="{3045EAED-DB17-4C46-9AE7-034F10232E9B}" srcOrd="0" destOrd="0" presId="urn:microsoft.com/office/officeart/2009/3/layout/RandomtoResultProcess"/>
    <dgm:cxn modelId="{56E9E09F-F38F-43BB-A71B-7E87F84585C5}" type="presOf" srcId="{7F656A97-E516-4EB4-A622-2545D7F1A8C8}" destId="{99911DBB-EECC-44AA-A0AE-63D8F2E7DF3A}" srcOrd="0" destOrd="0" presId="urn:microsoft.com/office/officeart/2009/3/layout/RandomtoResultProcess"/>
    <dgm:cxn modelId="{C39333A5-7827-448A-AA93-C5DC59B2F76A}" srcId="{7F656A97-E516-4EB4-A622-2545D7F1A8C8}" destId="{D18192D9-447A-4C71-A8DD-20072A1299E3}" srcOrd="2" destOrd="0" parTransId="{8DB886B0-36CF-4ECC-9D6D-76BF6BE7291D}" sibTransId="{BD17171E-2703-4A3C-A1DD-88C3C38AC03C}"/>
    <dgm:cxn modelId="{F437F5D0-DE1B-49A6-92FE-725E3BB5A8E6}" srcId="{7F656A97-E516-4EB4-A622-2545D7F1A8C8}" destId="{7D527F12-D907-4333-A769-345C06260501}" srcOrd="1" destOrd="0" parTransId="{C4D2590A-B2CC-4C83-BE5F-9798BE838262}" sibTransId="{857A4B45-115B-4D2F-9712-DE060731F498}"/>
    <dgm:cxn modelId="{85627005-6A4C-4B8D-9303-4A1020C0102D}" type="presParOf" srcId="{99911DBB-EECC-44AA-A0AE-63D8F2E7DF3A}" destId="{11807B86-52CE-4962-87F2-41A4344F9936}" srcOrd="0" destOrd="0" presId="urn:microsoft.com/office/officeart/2009/3/layout/RandomtoResultProcess"/>
    <dgm:cxn modelId="{AF054BBC-EB12-44BB-929A-14E43EE62766}" type="presParOf" srcId="{11807B86-52CE-4962-87F2-41A4344F9936}" destId="{3045EAED-DB17-4C46-9AE7-034F10232E9B}" srcOrd="0" destOrd="0" presId="urn:microsoft.com/office/officeart/2009/3/layout/RandomtoResultProcess"/>
    <dgm:cxn modelId="{0B55B0F7-85F3-40A3-8010-F2E50979EAA0}" type="presParOf" srcId="{11807B86-52CE-4962-87F2-41A4344F9936}" destId="{40F1172E-FAC6-4C62-A6E6-96794BFCA197}" srcOrd="1" destOrd="0" presId="urn:microsoft.com/office/officeart/2009/3/layout/RandomtoResultProcess"/>
    <dgm:cxn modelId="{C7919885-EF0A-443E-98D0-6A33CBCD7965}" type="presParOf" srcId="{11807B86-52CE-4962-87F2-41A4344F9936}" destId="{6D94FD6B-5500-41A6-A4DC-D7E2244607C4}" srcOrd="2" destOrd="0" presId="urn:microsoft.com/office/officeart/2009/3/layout/RandomtoResultProcess"/>
    <dgm:cxn modelId="{68A4043A-5CFE-43D7-94EF-350AF9436051}" type="presParOf" srcId="{11807B86-52CE-4962-87F2-41A4344F9936}" destId="{71C6A0DB-5DFF-44BE-A1CD-05274F6C2FD3}" srcOrd="3" destOrd="0" presId="urn:microsoft.com/office/officeart/2009/3/layout/RandomtoResultProcess"/>
    <dgm:cxn modelId="{7FECD1AE-BA8B-4F14-B276-D1C2AE8921D2}" type="presParOf" srcId="{11807B86-52CE-4962-87F2-41A4344F9936}" destId="{7FF6543A-64D8-4B62-9B66-8446B1E8C049}" srcOrd="4" destOrd="0" presId="urn:microsoft.com/office/officeart/2009/3/layout/RandomtoResultProcess"/>
    <dgm:cxn modelId="{5AE65B6F-F8DD-4BAF-A578-6572FAD30FD6}" type="presParOf" srcId="{11807B86-52CE-4962-87F2-41A4344F9936}" destId="{DD69EC5C-43AC-4B19-8B03-BCAD2D974094}" srcOrd="5" destOrd="0" presId="urn:microsoft.com/office/officeart/2009/3/layout/RandomtoResultProcess"/>
    <dgm:cxn modelId="{9865848F-E851-4407-8CE9-E21934884947}" type="presParOf" srcId="{11807B86-52CE-4962-87F2-41A4344F9936}" destId="{86504999-2E19-4BFE-A724-F9D89D5418A7}" srcOrd="6" destOrd="0" presId="urn:microsoft.com/office/officeart/2009/3/layout/RandomtoResultProcess"/>
    <dgm:cxn modelId="{83AC534A-C664-4398-A8D4-6890A756FC4C}" type="presParOf" srcId="{11807B86-52CE-4962-87F2-41A4344F9936}" destId="{BA846C3B-F43B-482B-A26F-AC2480ACFE03}" srcOrd="7" destOrd="0" presId="urn:microsoft.com/office/officeart/2009/3/layout/RandomtoResultProcess"/>
    <dgm:cxn modelId="{B0A0357E-27F7-4126-9A51-ADAED8AE1F50}" type="presParOf" srcId="{11807B86-52CE-4962-87F2-41A4344F9936}" destId="{180261E2-A544-4A3F-8C85-CF9BAA3A06ED}" srcOrd="8" destOrd="0" presId="urn:microsoft.com/office/officeart/2009/3/layout/RandomtoResultProcess"/>
    <dgm:cxn modelId="{427355F7-F951-4577-A332-B917927028F8}" type="presParOf" srcId="{11807B86-52CE-4962-87F2-41A4344F9936}" destId="{EEF2231A-D3D3-4DF4-A743-680AB46C1DC3}" srcOrd="9" destOrd="0" presId="urn:microsoft.com/office/officeart/2009/3/layout/RandomtoResultProcess"/>
    <dgm:cxn modelId="{5772F290-4887-4918-921E-2EE254912A35}" type="presParOf" srcId="{11807B86-52CE-4962-87F2-41A4344F9936}" destId="{94E71D55-0248-4882-B87F-DE92E65E91CC}" srcOrd="10" destOrd="0" presId="urn:microsoft.com/office/officeart/2009/3/layout/RandomtoResultProcess"/>
    <dgm:cxn modelId="{D71DBFA6-03C3-4409-9AEF-C3655333A273}" type="presParOf" srcId="{11807B86-52CE-4962-87F2-41A4344F9936}" destId="{46CF0107-D4E5-4335-A391-4B66DA28B19B}" srcOrd="11" destOrd="0" presId="urn:microsoft.com/office/officeart/2009/3/layout/RandomtoResultProcess"/>
    <dgm:cxn modelId="{B69D85AF-F102-42C8-8CAE-2AE07DE28777}" type="presParOf" srcId="{11807B86-52CE-4962-87F2-41A4344F9936}" destId="{22BA21A6-498A-431F-8EE4-3713058D0CC3}" srcOrd="12" destOrd="0" presId="urn:microsoft.com/office/officeart/2009/3/layout/RandomtoResultProcess"/>
    <dgm:cxn modelId="{E169572D-C206-4933-84C9-1F2533DE2E79}" type="presParOf" srcId="{11807B86-52CE-4962-87F2-41A4344F9936}" destId="{F4C39DBB-71ED-41D5-B07D-9A9761F78AFF}" srcOrd="13" destOrd="0" presId="urn:microsoft.com/office/officeart/2009/3/layout/RandomtoResultProcess"/>
    <dgm:cxn modelId="{81D51548-4D8C-41E9-8CAF-5DEB042260FC}" type="presParOf" srcId="{11807B86-52CE-4962-87F2-41A4344F9936}" destId="{7E4F657B-11C1-4E5F-A04E-140EABD40EAE}" srcOrd="14" destOrd="0" presId="urn:microsoft.com/office/officeart/2009/3/layout/RandomtoResultProcess"/>
    <dgm:cxn modelId="{D2122D48-124C-46F5-B063-E469BC58B479}" type="presParOf" srcId="{11807B86-52CE-4962-87F2-41A4344F9936}" destId="{954CD660-DCC9-4656-B9DB-05A5A09F883B}" srcOrd="15" destOrd="0" presId="urn:microsoft.com/office/officeart/2009/3/layout/RandomtoResultProcess"/>
    <dgm:cxn modelId="{3668C9FB-E75F-492C-AB6A-CDE9C34815A6}" type="presParOf" srcId="{11807B86-52CE-4962-87F2-41A4344F9936}" destId="{562543F3-4BE4-4E26-83C1-66C74C4F9C64}" srcOrd="16" destOrd="0" presId="urn:microsoft.com/office/officeart/2009/3/layout/RandomtoResultProcess"/>
    <dgm:cxn modelId="{1E522DE0-EECE-420E-8DF6-840173BCF79D}" type="presParOf" srcId="{11807B86-52CE-4962-87F2-41A4344F9936}" destId="{531AD0AA-CF86-4395-8E12-7C8AE25F9E15}" srcOrd="17" destOrd="0" presId="urn:microsoft.com/office/officeart/2009/3/layout/RandomtoResultProcess"/>
    <dgm:cxn modelId="{040564EC-EFEF-4880-80E0-417DABB26595}" type="presParOf" srcId="{11807B86-52CE-4962-87F2-41A4344F9936}" destId="{CEC9C4AF-69D0-4346-AF9C-5063165D2BDF}" srcOrd="18" destOrd="0" presId="urn:microsoft.com/office/officeart/2009/3/layout/RandomtoResultProcess"/>
    <dgm:cxn modelId="{A77280EF-B9DB-464B-8F0E-5676F444932E}" type="presParOf" srcId="{99911DBB-EECC-44AA-A0AE-63D8F2E7DF3A}" destId="{26D7310F-62C1-42BC-9111-38A45A6FE25B}" srcOrd="1" destOrd="0" presId="urn:microsoft.com/office/officeart/2009/3/layout/RandomtoResultProcess"/>
    <dgm:cxn modelId="{08DBBD15-0D09-4CE9-A871-1C34F4B01E6D}" type="presParOf" srcId="{26D7310F-62C1-42BC-9111-38A45A6FE25B}" destId="{35044418-8D88-4275-91F7-A9E2FF541E24}" srcOrd="0" destOrd="0" presId="urn:microsoft.com/office/officeart/2009/3/layout/RandomtoResultProcess"/>
    <dgm:cxn modelId="{78F3B85F-6BA4-49CA-9D80-968394AFB04F}" type="presParOf" srcId="{26D7310F-62C1-42BC-9111-38A45A6FE25B}" destId="{345B7844-84AF-4DA6-89F9-922EAE708286}" srcOrd="1" destOrd="0" presId="urn:microsoft.com/office/officeart/2009/3/layout/RandomtoResultProcess"/>
    <dgm:cxn modelId="{15418CF7-E5FD-4E85-B855-0867061A8F2E}" type="presParOf" srcId="{99911DBB-EECC-44AA-A0AE-63D8F2E7DF3A}" destId="{656574A8-5E91-47D3-A533-B3C9EF674F61}" srcOrd="2" destOrd="0" presId="urn:microsoft.com/office/officeart/2009/3/layout/RandomtoResultProcess"/>
    <dgm:cxn modelId="{502444A1-D8C4-4562-A27E-AD748B219771}" type="presParOf" srcId="{656574A8-5E91-47D3-A533-B3C9EF674F61}" destId="{208663B1-238E-4AB7-B69D-D88EEDDF6A5B}" srcOrd="0" destOrd="0" presId="urn:microsoft.com/office/officeart/2009/3/layout/RandomtoResultProcess"/>
    <dgm:cxn modelId="{8BAF3A4B-3B9E-477C-A2FD-27B7EF025A1A}" type="presParOf" srcId="{656574A8-5E91-47D3-A533-B3C9EF674F61}" destId="{642B3268-111F-46E4-A600-1B0CBE95FFC8}" srcOrd="1" destOrd="0" presId="urn:microsoft.com/office/officeart/2009/3/layout/RandomtoResultProcess"/>
    <dgm:cxn modelId="{16978557-45B5-45BA-ADBD-02497DB4890E}" type="presParOf" srcId="{99911DBB-EECC-44AA-A0AE-63D8F2E7DF3A}" destId="{4F30969F-2C0D-44A0-95F1-84E5288960AC}" srcOrd="3" destOrd="0" presId="urn:microsoft.com/office/officeart/2009/3/layout/RandomtoResultProcess"/>
    <dgm:cxn modelId="{24D7E149-5D0A-43EF-8AC4-1BA4DAAA6CC2}" type="presParOf" srcId="{4F30969F-2C0D-44A0-95F1-84E5288960AC}" destId="{5E43DB8F-6229-4F1A-9BF1-13433A8720B2}" srcOrd="0" destOrd="0" presId="urn:microsoft.com/office/officeart/2009/3/layout/RandomtoResultProcess"/>
    <dgm:cxn modelId="{0224FF16-DA37-4C4B-9531-8E6D1ECF38F8}" type="presParOf" srcId="{4F30969F-2C0D-44A0-95F1-84E5288960AC}" destId="{A113A6D8-0E3C-425C-839B-32276AB7E663}" srcOrd="1" destOrd="0" presId="urn:microsoft.com/office/officeart/2009/3/layout/RandomtoResultProcess"/>
    <dgm:cxn modelId="{6D399052-E3CF-450C-9E7E-0A5CE086F8AA}" type="presParOf" srcId="{99911DBB-EECC-44AA-A0AE-63D8F2E7DF3A}" destId="{31856073-77F1-4DE4-AE17-CBFA3B3561CA}" srcOrd="4" destOrd="0" presId="urn:microsoft.com/office/officeart/2009/3/layout/RandomtoResultProcess"/>
    <dgm:cxn modelId="{90333FE1-1FD9-421E-B910-F1E3B364186D}" type="presParOf" srcId="{31856073-77F1-4DE4-AE17-CBFA3B3561CA}" destId="{B5F59B13-1C94-4872-A3A8-EC6B6788ED63}" srcOrd="0" destOrd="0" presId="urn:microsoft.com/office/officeart/2009/3/layout/RandomtoResultProcess"/>
    <dgm:cxn modelId="{8DC58382-0D94-41B6-B96A-B01C8B5B6DD2}" type="presParOf" srcId="{31856073-77F1-4DE4-AE17-CBFA3B3561CA}" destId="{DCD59BB2-1DB3-4B3B-BCFD-70E47E0F8122}"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19FB92-859A-4C30-BABE-B48F4F4584D8}"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B259F27E-56EB-4C8A-A151-001861C0DDDE}">
      <dgm:prSet/>
      <dgm:spPr/>
      <dgm:t>
        <a:bodyPr/>
        <a:lstStyle/>
        <a:p>
          <a:r>
            <a:rPr lang="en-US" b="1" i="0" baseline="0"/>
            <a:t>Three-part structure</a:t>
          </a:r>
          <a:r>
            <a:rPr lang="en-US" b="0" i="0" baseline="0"/>
            <a:t>: Covers development, external validation, and deployment—stressing ethical documentation, intended use, and local relevance.</a:t>
          </a:r>
          <a:endParaRPr lang="en-US"/>
        </a:p>
      </dgm:t>
    </dgm:pt>
    <dgm:pt modelId="{D666C317-701B-4CB2-9586-D8C8E9035520}" type="parTrans" cxnId="{90E72D43-451D-4C5F-8B14-28B71028535C}">
      <dgm:prSet/>
      <dgm:spPr/>
      <dgm:t>
        <a:bodyPr/>
        <a:lstStyle/>
        <a:p>
          <a:endParaRPr lang="en-US"/>
        </a:p>
      </dgm:t>
    </dgm:pt>
    <dgm:pt modelId="{BDCE7696-7519-41C2-A4A2-92A7AAE15617}" type="sibTrans" cxnId="{90E72D43-451D-4C5F-8B14-28B71028535C}">
      <dgm:prSet/>
      <dgm:spPr/>
      <dgm:t>
        <a:bodyPr/>
        <a:lstStyle/>
        <a:p>
          <a:endParaRPr lang="en-US"/>
        </a:p>
      </dgm:t>
    </dgm:pt>
    <dgm:pt modelId="{F1A9F1C3-79AC-4975-A1F9-0A8112525606}">
      <dgm:prSet/>
      <dgm:spPr/>
      <dgm:t>
        <a:bodyPr/>
        <a:lstStyle/>
        <a:p>
          <a:r>
            <a:rPr lang="en-US" b="1" i="0" baseline="0"/>
            <a:t>Patient-focused design</a:t>
          </a:r>
          <a:r>
            <a:rPr lang="en-US" b="0" i="0" baseline="0"/>
            <a:t>: Tackles bias by addressing the needs of underrepresented groups, including migrants and non-Arabic/English speakers.</a:t>
          </a:r>
          <a:endParaRPr lang="en-US"/>
        </a:p>
      </dgm:t>
    </dgm:pt>
    <dgm:pt modelId="{67FEF62F-EAEE-4EBF-9248-3A0B77222DA3}" type="parTrans" cxnId="{59B827A8-285C-48AB-8AD5-F9AC81670519}">
      <dgm:prSet/>
      <dgm:spPr/>
      <dgm:t>
        <a:bodyPr/>
        <a:lstStyle/>
        <a:p>
          <a:endParaRPr lang="en-US"/>
        </a:p>
      </dgm:t>
    </dgm:pt>
    <dgm:pt modelId="{8275833B-08E2-43C4-8B99-36B9EC65DACA}" type="sibTrans" cxnId="{59B827A8-285C-48AB-8AD5-F9AC81670519}">
      <dgm:prSet/>
      <dgm:spPr/>
      <dgm:t>
        <a:bodyPr/>
        <a:lstStyle/>
        <a:p>
          <a:endParaRPr lang="en-US"/>
        </a:p>
      </dgm:t>
    </dgm:pt>
    <dgm:pt modelId="{26B55ECD-0DD6-4312-926E-6CA7A1439236}">
      <dgm:prSet/>
      <dgm:spPr/>
      <dgm:t>
        <a:bodyPr/>
        <a:lstStyle/>
        <a:p>
          <a:r>
            <a:rPr lang="en-US" b="1" i="0" baseline="0"/>
            <a:t>Cultural and legal alignment</a:t>
          </a:r>
          <a:r>
            <a:rPr lang="en-US" b="0" i="0" baseline="0"/>
            <a:t>: Integrates Islamic ethical perspectives and aligns with Qatar’s Data Protection Law and GDPR.</a:t>
          </a:r>
          <a:endParaRPr lang="en-US"/>
        </a:p>
      </dgm:t>
    </dgm:pt>
    <dgm:pt modelId="{3EB628ED-B60E-46F7-8649-B150FC34C59B}" type="parTrans" cxnId="{5DE71D54-D312-48D3-9D15-5D6411F19865}">
      <dgm:prSet/>
      <dgm:spPr/>
      <dgm:t>
        <a:bodyPr/>
        <a:lstStyle/>
        <a:p>
          <a:endParaRPr lang="en-US"/>
        </a:p>
      </dgm:t>
    </dgm:pt>
    <dgm:pt modelId="{884AA396-F0D3-45A5-BF82-1EDC7A313D6E}" type="sibTrans" cxnId="{5DE71D54-D312-48D3-9D15-5D6411F19865}">
      <dgm:prSet/>
      <dgm:spPr/>
      <dgm:t>
        <a:bodyPr/>
        <a:lstStyle/>
        <a:p>
          <a:endParaRPr lang="en-US"/>
        </a:p>
      </dgm:t>
    </dgm:pt>
    <dgm:pt modelId="{78B5F0B3-2937-47BF-A8A0-FA3B7537E81D}">
      <dgm:prSet/>
      <dgm:spPr/>
      <dgm:t>
        <a:bodyPr/>
        <a:lstStyle/>
        <a:p>
          <a:r>
            <a:rPr lang="en-US" b="1" i="0" baseline="0"/>
            <a:t>Built-in explainability</a:t>
          </a:r>
          <a:r>
            <a:rPr lang="en-US" b="0" i="0" baseline="0"/>
            <a:t>: Requires transparent documentation of AI decisions to support future contestability and patient trust.</a:t>
          </a:r>
          <a:endParaRPr lang="en-US"/>
        </a:p>
      </dgm:t>
    </dgm:pt>
    <dgm:pt modelId="{14A23D43-AC06-476F-B65E-16D35DEE0E7B}" type="parTrans" cxnId="{FC505F1A-7B28-44D4-810C-2448533E7B73}">
      <dgm:prSet/>
      <dgm:spPr/>
      <dgm:t>
        <a:bodyPr/>
        <a:lstStyle/>
        <a:p>
          <a:endParaRPr lang="en-US"/>
        </a:p>
      </dgm:t>
    </dgm:pt>
    <dgm:pt modelId="{CB8BDB8B-CE91-4D74-93AB-0F4DB19FA232}" type="sibTrans" cxnId="{FC505F1A-7B28-44D4-810C-2448533E7B73}">
      <dgm:prSet/>
      <dgm:spPr/>
      <dgm:t>
        <a:bodyPr/>
        <a:lstStyle/>
        <a:p>
          <a:endParaRPr lang="en-US"/>
        </a:p>
      </dgm:t>
    </dgm:pt>
    <dgm:pt modelId="{CDE5629D-1E4F-47C5-8255-B7045D043F6D}" type="pres">
      <dgm:prSet presAssocID="{4D19FB92-859A-4C30-BABE-B48F4F4584D8}" presName="outerComposite" presStyleCnt="0">
        <dgm:presLayoutVars>
          <dgm:chMax val="5"/>
          <dgm:dir/>
          <dgm:resizeHandles val="exact"/>
        </dgm:presLayoutVars>
      </dgm:prSet>
      <dgm:spPr/>
    </dgm:pt>
    <dgm:pt modelId="{E5DE93CF-5301-4388-9ACA-FAD698759F42}" type="pres">
      <dgm:prSet presAssocID="{4D19FB92-859A-4C30-BABE-B48F4F4584D8}" presName="dummyMaxCanvas" presStyleCnt="0">
        <dgm:presLayoutVars/>
      </dgm:prSet>
      <dgm:spPr/>
    </dgm:pt>
    <dgm:pt modelId="{835E7FF5-2992-43DF-9774-6E0332442504}" type="pres">
      <dgm:prSet presAssocID="{4D19FB92-859A-4C30-BABE-B48F4F4584D8}" presName="FourNodes_1" presStyleLbl="node1" presStyleIdx="0" presStyleCnt="4">
        <dgm:presLayoutVars>
          <dgm:bulletEnabled val="1"/>
        </dgm:presLayoutVars>
      </dgm:prSet>
      <dgm:spPr/>
    </dgm:pt>
    <dgm:pt modelId="{2B4D41B9-1EFB-44C9-BFDF-0D29F54F5906}" type="pres">
      <dgm:prSet presAssocID="{4D19FB92-859A-4C30-BABE-B48F4F4584D8}" presName="FourNodes_2" presStyleLbl="node1" presStyleIdx="1" presStyleCnt="4">
        <dgm:presLayoutVars>
          <dgm:bulletEnabled val="1"/>
        </dgm:presLayoutVars>
      </dgm:prSet>
      <dgm:spPr/>
    </dgm:pt>
    <dgm:pt modelId="{DB224E20-9B41-4955-B840-CF55A54C088A}" type="pres">
      <dgm:prSet presAssocID="{4D19FB92-859A-4C30-BABE-B48F4F4584D8}" presName="FourNodes_3" presStyleLbl="node1" presStyleIdx="2" presStyleCnt="4">
        <dgm:presLayoutVars>
          <dgm:bulletEnabled val="1"/>
        </dgm:presLayoutVars>
      </dgm:prSet>
      <dgm:spPr/>
    </dgm:pt>
    <dgm:pt modelId="{9665050E-B8E2-4C62-802E-76B4B493F26F}" type="pres">
      <dgm:prSet presAssocID="{4D19FB92-859A-4C30-BABE-B48F4F4584D8}" presName="FourNodes_4" presStyleLbl="node1" presStyleIdx="3" presStyleCnt="4">
        <dgm:presLayoutVars>
          <dgm:bulletEnabled val="1"/>
        </dgm:presLayoutVars>
      </dgm:prSet>
      <dgm:spPr/>
    </dgm:pt>
    <dgm:pt modelId="{3F80C5E5-AD24-4153-B1D6-84570D513345}" type="pres">
      <dgm:prSet presAssocID="{4D19FB92-859A-4C30-BABE-B48F4F4584D8}" presName="FourConn_1-2" presStyleLbl="fgAccFollowNode1" presStyleIdx="0" presStyleCnt="3">
        <dgm:presLayoutVars>
          <dgm:bulletEnabled val="1"/>
        </dgm:presLayoutVars>
      </dgm:prSet>
      <dgm:spPr/>
    </dgm:pt>
    <dgm:pt modelId="{412EF8F3-1607-4327-80BD-D0A391AAF310}" type="pres">
      <dgm:prSet presAssocID="{4D19FB92-859A-4C30-BABE-B48F4F4584D8}" presName="FourConn_2-3" presStyleLbl="fgAccFollowNode1" presStyleIdx="1" presStyleCnt="3">
        <dgm:presLayoutVars>
          <dgm:bulletEnabled val="1"/>
        </dgm:presLayoutVars>
      </dgm:prSet>
      <dgm:spPr/>
    </dgm:pt>
    <dgm:pt modelId="{E8372E49-254B-44CD-BFD2-50E30C02FB68}" type="pres">
      <dgm:prSet presAssocID="{4D19FB92-859A-4C30-BABE-B48F4F4584D8}" presName="FourConn_3-4" presStyleLbl="fgAccFollowNode1" presStyleIdx="2" presStyleCnt="3">
        <dgm:presLayoutVars>
          <dgm:bulletEnabled val="1"/>
        </dgm:presLayoutVars>
      </dgm:prSet>
      <dgm:spPr/>
    </dgm:pt>
    <dgm:pt modelId="{7761AAAC-7815-4BE1-BF0F-AFFC193F110E}" type="pres">
      <dgm:prSet presAssocID="{4D19FB92-859A-4C30-BABE-B48F4F4584D8}" presName="FourNodes_1_text" presStyleLbl="node1" presStyleIdx="3" presStyleCnt="4">
        <dgm:presLayoutVars>
          <dgm:bulletEnabled val="1"/>
        </dgm:presLayoutVars>
      </dgm:prSet>
      <dgm:spPr/>
    </dgm:pt>
    <dgm:pt modelId="{9BE700A6-2C91-4CDE-84A8-5351B346BD15}" type="pres">
      <dgm:prSet presAssocID="{4D19FB92-859A-4C30-BABE-B48F4F4584D8}" presName="FourNodes_2_text" presStyleLbl="node1" presStyleIdx="3" presStyleCnt="4">
        <dgm:presLayoutVars>
          <dgm:bulletEnabled val="1"/>
        </dgm:presLayoutVars>
      </dgm:prSet>
      <dgm:spPr/>
    </dgm:pt>
    <dgm:pt modelId="{56AEDC20-FA23-48AD-A323-85C1186FBC95}" type="pres">
      <dgm:prSet presAssocID="{4D19FB92-859A-4C30-BABE-B48F4F4584D8}" presName="FourNodes_3_text" presStyleLbl="node1" presStyleIdx="3" presStyleCnt="4">
        <dgm:presLayoutVars>
          <dgm:bulletEnabled val="1"/>
        </dgm:presLayoutVars>
      </dgm:prSet>
      <dgm:spPr/>
    </dgm:pt>
    <dgm:pt modelId="{910EC7B0-AEE4-4C31-9D54-7BD1EFBEF0C3}" type="pres">
      <dgm:prSet presAssocID="{4D19FB92-859A-4C30-BABE-B48F4F4584D8}" presName="FourNodes_4_text" presStyleLbl="node1" presStyleIdx="3" presStyleCnt="4">
        <dgm:presLayoutVars>
          <dgm:bulletEnabled val="1"/>
        </dgm:presLayoutVars>
      </dgm:prSet>
      <dgm:spPr/>
    </dgm:pt>
  </dgm:ptLst>
  <dgm:cxnLst>
    <dgm:cxn modelId="{FC505F1A-7B28-44D4-810C-2448533E7B73}" srcId="{4D19FB92-859A-4C30-BABE-B48F4F4584D8}" destId="{78B5F0B3-2937-47BF-A8A0-FA3B7537E81D}" srcOrd="3" destOrd="0" parTransId="{14A23D43-AC06-476F-B65E-16D35DEE0E7B}" sibTransId="{CB8BDB8B-CE91-4D74-93AB-0F4DB19FA232}"/>
    <dgm:cxn modelId="{77D6CF3B-0BB2-400A-9F3E-A3FD0179DB2F}" type="presOf" srcId="{8275833B-08E2-43C4-8B99-36B9EC65DACA}" destId="{412EF8F3-1607-4327-80BD-D0A391AAF310}" srcOrd="0" destOrd="0" presId="urn:microsoft.com/office/officeart/2005/8/layout/vProcess5"/>
    <dgm:cxn modelId="{5CCE345F-EACD-4D4B-A3EB-BF7186FC3E4B}" type="presOf" srcId="{F1A9F1C3-79AC-4975-A1F9-0A8112525606}" destId="{2B4D41B9-1EFB-44C9-BFDF-0D29F54F5906}" srcOrd="0" destOrd="0" presId="urn:microsoft.com/office/officeart/2005/8/layout/vProcess5"/>
    <dgm:cxn modelId="{90E72D43-451D-4C5F-8B14-28B71028535C}" srcId="{4D19FB92-859A-4C30-BABE-B48F4F4584D8}" destId="{B259F27E-56EB-4C8A-A151-001861C0DDDE}" srcOrd="0" destOrd="0" parTransId="{D666C317-701B-4CB2-9586-D8C8E9035520}" sibTransId="{BDCE7696-7519-41C2-A4A2-92A7AAE15617}"/>
    <dgm:cxn modelId="{F31F564F-6109-4CEE-8BF8-CD2A435947B5}" type="presOf" srcId="{F1A9F1C3-79AC-4975-A1F9-0A8112525606}" destId="{9BE700A6-2C91-4CDE-84A8-5351B346BD15}" srcOrd="1" destOrd="0" presId="urn:microsoft.com/office/officeart/2005/8/layout/vProcess5"/>
    <dgm:cxn modelId="{5DE71D54-D312-48D3-9D15-5D6411F19865}" srcId="{4D19FB92-859A-4C30-BABE-B48F4F4584D8}" destId="{26B55ECD-0DD6-4312-926E-6CA7A1439236}" srcOrd="2" destOrd="0" parTransId="{3EB628ED-B60E-46F7-8649-B150FC34C59B}" sibTransId="{884AA396-F0D3-45A5-BF82-1EDC7A313D6E}"/>
    <dgm:cxn modelId="{C0A3D677-5479-4C92-855E-7E37845B4352}" type="presOf" srcId="{26B55ECD-0DD6-4312-926E-6CA7A1439236}" destId="{56AEDC20-FA23-48AD-A323-85C1186FBC95}" srcOrd="1" destOrd="0" presId="urn:microsoft.com/office/officeart/2005/8/layout/vProcess5"/>
    <dgm:cxn modelId="{AF82918D-7469-4AF9-A161-3D0C4A484057}" type="presOf" srcId="{B259F27E-56EB-4C8A-A151-001861C0DDDE}" destId="{7761AAAC-7815-4BE1-BF0F-AFFC193F110E}" srcOrd="1" destOrd="0" presId="urn:microsoft.com/office/officeart/2005/8/layout/vProcess5"/>
    <dgm:cxn modelId="{6BD0FF92-9D8A-4B03-A9CE-D03FB07FF5D5}" type="presOf" srcId="{BDCE7696-7519-41C2-A4A2-92A7AAE15617}" destId="{3F80C5E5-AD24-4153-B1D6-84570D513345}" srcOrd="0" destOrd="0" presId="urn:microsoft.com/office/officeart/2005/8/layout/vProcess5"/>
    <dgm:cxn modelId="{8BE5629E-9769-4D93-B4F9-E96BF19363AD}" type="presOf" srcId="{4D19FB92-859A-4C30-BABE-B48F4F4584D8}" destId="{CDE5629D-1E4F-47C5-8255-B7045D043F6D}" srcOrd="0" destOrd="0" presId="urn:microsoft.com/office/officeart/2005/8/layout/vProcess5"/>
    <dgm:cxn modelId="{59B827A8-285C-48AB-8AD5-F9AC81670519}" srcId="{4D19FB92-859A-4C30-BABE-B48F4F4584D8}" destId="{F1A9F1C3-79AC-4975-A1F9-0A8112525606}" srcOrd="1" destOrd="0" parTransId="{67FEF62F-EAEE-4EBF-9248-3A0B77222DA3}" sibTransId="{8275833B-08E2-43C4-8B99-36B9EC65DACA}"/>
    <dgm:cxn modelId="{A17B4DA8-DE87-429B-BD0E-87EB372C6F8E}" type="presOf" srcId="{26B55ECD-0DD6-4312-926E-6CA7A1439236}" destId="{DB224E20-9B41-4955-B840-CF55A54C088A}" srcOrd="0" destOrd="0" presId="urn:microsoft.com/office/officeart/2005/8/layout/vProcess5"/>
    <dgm:cxn modelId="{F305D6B8-5128-41EE-BA38-834169DBA119}" type="presOf" srcId="{78B5F0B3-2937-47BF-A8A0-FA3B7537E81D}" destId="{9665050E-B8E2-4C62-802E-76B4B493F26F}" srcOrd="0" destOrd="0" presId="urn:microsoft.com/office/officeart/2005/8/layout/vProcess5"/>
    <dgm:cxn modelId="{A152F0C5-14AB-423E-987A-93DB4BCCC022}" type="presOf" srcId="{78B5F0B3-2937-47BF-A8A0-FA3B7537E81D}" destId="{910EC7B0-AEE4-4C31-9D54-7BD1EFBEF0C3}" srcOrd="1" destOrd="0" presId="urn:microsoft.com/office/officeart/2005/8/layout/vProcess5"/>
    <dgm:cxn modelId="{A668C2C7-E637-4A31-A474-78C1970DA422}" type="presOf" srcId="{884AA396-F0D3-45A5-BF82-1EDC7A313D6E}" destId="{E8372E49-254B-44CD-BFD2-50E30C02FB68}" srcOrd="0" destOrd="0" presId="urn:microsoft.com/office/officeart/2005/8/layout/vProcess5"/>
    <dgm:cxn modelId="{879A13DB-5671-4229-99FA-197F514228C9}" type="presOf" srcId="{B259F27E-56EB-4C8A-A151-001861C0DDDE}" destId="{835E7FF5-2992-43DF-9774-6E0332442504}" srcOrd="0" destOrd="0" presId="urn:microsoft.com/office/officeart/2005/8/layout/vProcess5"/>
    <dgm:cxn modelId="{916AA98F-7BBA-433F-8751-3AAC2BBCFBC5}" type="presParOf" srcId="{CDE5629D-1E4F-47C5-8255-B7045D043F6D}" destId="{E5DE93CF-5301-4388-9ACA-FAD698759F42}" srcOrd="0" destOrd="0" presId="urn:microsoft.com/office/officeart/2005/8/layout/vProcess5"/>
    <dgm:cxn modelId="{FEE1A171-11B4-4F06-8C73-43B25D8E2E87}" type="presParOf" srcId="{CDE5629D-1E4F-47C5-8255-B7045D043F6D}" destId="{835E7FF5-2992-43DF-9774-6E0332442504}" srcOrd="1" destOrd="0" presId="urn:microsoft.com/office/officeart/2005/8/layout/vProcess5"/>
    <dgm:cxn modelId="{70E67C89-78A6-4268-B5EF-D1401620FEDA}" type="presParOf" srcId="{CDE5629D-1E4F-47C5-8255-B7045D043F6D}" destId="{2B4D41B9-1EFB-44C9-BFDF-0D29F54F5906}" srcOrd="2" destOrd="0" presId="urn:microsoft.com/office/officeart/2005/8/layout/vProcess5"/>
    <dgm:cxn modelId="{F6EF9EDE-9959-45B3-8EFE-18BEE88A88D5}" type="presParOf" srcId="{CDE5629D-1E4F-47C5-8255-B7045D043F6D}" destId="{DB224E20-9B41-4955-B840-CF55A54C088A}" srcOrd="3" destOrd="0" presId="urn:microsoft.com/office/officeart/2005/8/layout/vProcess5"/>
    <dgm:cxn modelId="{9828D00E-3D69-4216-96AD-243BEF7A99BE}" type="presParOf" srcId="{CDE5629D-1E4F-47C5-8255-B7045D043F6D}" destId="{9665050E-B8E2-4C62-802E-76B4B493F26F}" srcOrd="4" destOrd="0" presId="urn:microsoft.com/office/officeart/2005/8/layout/vProcess5"/>
    <dgm:cxn modelId="{29768B0A-5720-4991-A0EE-A6821828ABA9}" type="presParOf" srcId="{CDE5629D-1E4F-47C5-8255-B7045D043F6D}" destId="{3F80C5E5-AD24-4153-B1D6-84570D513345}" srcOrd="5" destOrd="0" presId="urn:microsoft.com/office/officeart/2005/8/layout/vProcess5"/>
    <dgm:cxn modelId="{62FFE1BA-856B-4952-A91C-90EC207E6A1B}" type="presParOf" srcId="{CDE5629D-1E4F-47C5-8255-B7045D043F6D}" destId="{412EF8F3-1607-4327-80BD-D0A391AAF310}" srcOrd="6" destOrd="0" presId="urn:microsoft.com/office/officeart/2005/8/layout/vProcess5"/>
    <dgm:cxn modelId="{38F09B1F-1DEF-4110-BA49-D9F5F226B412}" type="presParOf" srcId="{CDE5629D-1E4F-47C5-8255-B7045D043F6D}" destId="{E8372E49-254B-44CD-BFD2-50E30C02FB68}" srcOrd="7" destOrd="0" presId="urn:microsoft.com/office/officeart/2005/8/layout/vProcess5"/>
    <dgm:cxn modelId="{19BD778B-8104-4EAB-A2D4-8E5B6EB350F8}" type="presParOf" srcId="{CDE5629D-1E4F-47C5-8255-B7045D043F6D}" destId="{7761AAAC-7815-4BE1-BF0F-AFFC193F110E}" srcOrd="8" destOrd="0" presId="urn:microsoft.com/office/officeart/2005/8/layout/vProcess5"/>
    <dgm:cxn modelId="{4D38CD26-BB2B-4158-81EE-BD5EC2365100}" type="presParOf" srcId="{CDE5629D-1E4F-47C5-8255-B7045D043F6D}" destId="{9BE700A6-2C91-4CDE-84A8-5351B346BD15}" srcOrd="9" destOrd="0" presId="urn:microsoft.com/office/officeart/2005/8/layout/vProcess5"/>
    <dgm:cxn modelId="{FFC003AA-CE2C-404B-A2B4-A60378B5145F}" type="presParOf" srcId="{CDE5629D-1E4F-47C5-8255-B7045D043F6D}" destId="{56AEDC20-FA23-48AD-A323-85C1186FBC95}" srcOrd="10" destOrd="0" presId="urn:microsoft.com/office/officeart/2005/8/layout/vProcess5"/>
    <dgm:cxn modelId="{7F706DC7-6919-4188-91A2-B5E0D1DE3CC5}" type="presParOf" srcId="{CDE5629D-1E4F-47C5-8255-B7045D043F6D}" destId="{910EC7B0-AEE4-4C31-9D54-7BD1EFBEF0C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B9E0CEC-338B-443D-92CA-018DFDFD3FC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D374640-5A08-43E8-93D3-FF86B550A1B7}">
      <dgm:prSet/>
      <dgm:spPr/>
      <dgm:t>
        <a:bodyPr/>
        <a:lstStyle/>
        <a:p>
          <a:pPr>
            <a:lnSpc>
              <a:spcPct val="100000"/>
            </a:lnSpc>
            <a:defRPr cap="all"/>
          </a:pPr>
          <a:r>
            <a:rPr lang="en-GB"/>
            <a:t>Purpose of the MDS-G010</a:t>
          </a:r>
          <a:endParaRPr lang="en-US"/>
        </a:p>
      </dgm:t>
    </dgm:pt>
    <dgm:pt modelId="{8FCD7DCC-4838-429C-A869-75750AF0F7F8}" type="parTrans" cxnId="{B9444E7B-7415-4B55-81D4-AEB4BE34D7E9}">
      <dgm:prSet/>
      <dgm:spPr/>
      <dgm:t>
        <a:bodyPr/>
        <a:lstStyle/>
        <a:p>
          <a:endParaRPr lang="en-US"/>
        </a:p>
      </dgm:t>
    </dgm:pt>
    <dgm:pt modelId="{DA197365-9138-45C5-98D2-3C69D7F84F2B}" type="sibTrans" cxnId="{B9444E7B-7415-4B55-81D4-AEB4BE34D7E9}">
      <dgm:prSet/>
      <dgm:spPr/>
      <dgm:t>
        <a:bodyPr/>
        <a:lstStyle/>
        <a:p>
          <a:endParaRPr lang="en-US"/>
        </a:p>
      </dgm:t>
    </dgm:pt>
    <dgm:pt modelId="{CE9B9844-B941-4485-A74E-A4FDF6113085}">
      <dgm:prSet/>
      <dgm:spPr/>
      <dgm:t>
        <a:bodyPr/>
        <a:lstStyle/>
        <a:p>
          <a:pPr>
            <a:lnSpc>
              <a:spcPct val="100000"/>
            </a:lnSpc>
            <a:defRPr cap="all"/>
          </a:pPr>
          <a:r>
            <a:rPr lang="en-GB"/>
            <a:t>Definition of AI devices </a:t>
          </a:r>
          <a:endParaRPr lang="en-US"/>
        </a:p>
      </dgm:t>
    </dgm:pt>
    <dgm:pt modelId="{F324B5E7-8CA4-4E93-9C0E-270DCA9DAF46}" type="parTrans" cxnId="{819FF057-9B9C-46FA-90FB-0361E6E88392}">
      <dgm:prSet/>
      <dgm:spPr/>
      <dgm:t>
        <a:bodyPr/>
        <a:lstStyle/>
        <a:p>
          <a:endParaRPr lang="en-US"/>
        </a:p>
      </dgm:t>
    </dgm:pt>
    <dgm:pt modelId="{FD364065-4C4C-47A1-8B49-A7411A00E095}" type="sibTrans" cxnId="{819FF057-9B9C-46FA-90FB-0361E6E88392}">
      <dgm:prSet/>
      <dgm:spPr/>
      <dgm:t>
        <a:bodyPr/>
        <a:lstStyle/>
        <a:p>
          <a:endParaRPr lang="en-US"/>
        </a:p>
      </dgm:t>
    </dgm:pt>
    <dgm:pt modelId="{DEE4FD2F-B02D-472E-AC44-ECD0FE6B0378}">
      <dgm:prSet/>
      <dgm:spPr/>
      <dgm:t>
        <a:bodyPr/>
        <a:lstStyle/>
        <a:p>
          <a:pPr>
            <a:lnSpc>
              <a:spcPct val="100000"/>
            </a:lnSpc>
            <a:defRPr cap="all"/>
          </a:pPr>
          <a:r>
            <a:rPr lang="en-GB"/>
            <a:t>The key question</a:t>
          </a:r>
          <a:endParaRPr lang="en-US"/>
        </a:p>
      </dgm:t>
    </dgm:pt>
    <dgm:pt modelId="{D6DDCF03-DF17-4EAF-BAB6-F5EAD3E29469}" type="parTrans" cxnId="{6286027A-51FC-4996-AA6B-C0C17482A7BA}">
      <dgm:prSet/>
      <dgm:spPr/>
      <dgm:t>
        <a:bodyPr/>
        <a:lstStyle/>
        <a:p>
          <a:endParaRPr lang="en-US"/>
        </a:p>
      </dgm:t>
    </dgm:pt>
    <dgm:pt modelId="{87A3F0BD-6740-4477-956E-B6DB68515909}" type="sibTrans" cxnId="{6286027A-51FC-4996-AA6B-C0C17482A7BA}">
      <dgm:prSet/>
      <dgm:spPr/>
      <dgm:t>
        <a:bodyPr/>
        <a:lstStyle/>
        <a:p>
          <a:endParaRPr lang="en-US"/>
        </a:p>
      </dgm:t>
    </dgm:pt>
    <dgm:pt modelId="{363B7D29-B514-482E-A4C5-AE4304E796D7}" type="pres">
      <dgm:prSet presAssocID="{BB9E0CEC-338B-443D-92CA-018DFDFD3FC0}" presName="root" presStyleCnt="0">
        <dgm:presLayoutVars>
          <dgm:dir/>
          <dgm:resizeHandles val="exact"/>
        </dgm:presLayoutVars>
      </dgm:prSet>
      <dgm:spPr/>
    </dgm:pt>
    <dgm:pt modelId="{DA8EC8A7-286A-4895-B20F-0445B4C1D749}" type="pres">
      <dgm:prSet presAssocID="{5D374640-5A08-43E8-93D3-FF86B550A1B7}" presName="compNode" presStyleCnt="0"/>
      <dgm:spPr/>
    </dgm:pt>
    <dgm:pt modelId="{EDF8AA15-552C-4E6B-B206-CED705CDE5A4}" type="pres">
      <dgm:prSet presAssocID="{5D374640-5A08-43E8-93D3-FF86B550A1B7}" presName="iconBgRect" presStyleLbl="bgShp" presStyleIdx="0" presStyleCnt="3"/>
      <dgm:spPr>
        <a:prstGeom prst="round2DiagRect">
          <a:avLst>
            <a:gd name="adj1" fmla="val 29727"/>
            <a:gd name="adj2" fmla="val 0"/>
          </a:avLst>
        </a:prstGeom>
      </dgm:spPr>
    </dgm:pt>
    <dgm:pt modelId="{5769D3BA-BBF2-4FC6-852F-BE2A9FC15E76}" type="pres">
      <dgm:prSet presAssocID="{5D374640-5A08-43E8-93D3-FF86B550A1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664FF104-001A-4B50-8F23-7605A4588224}" type="pres">
      <dgm:prSet presAssocID="{5D374640-5A08-43E8-93D3-FF86B550A1B7}" presName="spaceRect" presStyleCnt="0"/>
      <dgm:spPr/>
    </dgm:pt>
    <dgm:pt modelId="{1200206B-4940-45AC-81CA-141DB6E2A439}" type="pres">
      <dgm:prSet presAssocID="{5D374640-5A08-43E8-93D3-FF86B550A1B7}" presName="textRect" presStyleLbl="revTx" presStyleIdx="0" presStyleCnt="3">
        <dgm:presLayoutVars>
          <dgm:chMax val="1"/>
          <dgm:chPref val="1"/>
        </dgm:presLayoutVars>
      </dgm:prSet>
      <dgm:spPr/>
    </dgm:pt>
    <dgm:pt modelId="{808C32D5-C51C-4E2C-82F4-E71D98D1DBB5}" type="pres">
      <dgm:prSet presAssocID="{DA197365-9138-45C5-98D2-3C69D7F84F2B}" presName="sibTrans" presStyleCnt="0"/>
      <dgm:spPr/>
    </dgm:pt>
    <dgm:pt modelId="{18C74940-CB8C-4F96-BAC3-B2294A4377AC}" type="pres">
      <dgm:prSet presAssocID="{CE9B9844-B941-4485-A74E-A4FDF6113085}" presName="compNode" presStyleCnt="0"/>
      <dgm:spPr/>
    </dgm:pt>
    <dgm:pt modelId="{A0BCDEB4-60DE-4673-B3BD-0FBC80C2DA51}" type="pres">
      <dgm:prSet presAssocID="{CE9B9844-B941-4485-A74E-A4FDF6113085}" presName="iconBgRect" presStyleLbl="bgShp" presStyleIdx="1" presStyleCnt="3"/>
      <dgm:spPr>
        <a:prstGeom prst="round2DiagRect">
          <a:avLst>
            <a:gd name="adj1" fmla="val 29727"/>
            <a:gd name="adj2" fmla="val 0"/>
          </a:avLst>
        </a:prstGeom>
      </dgm:spPr>
    </dgm:pt>
    <dgm:pt modelId="{403F1B1C-6922-4F20-BE60-79388912A1DD}" type="pres">
      <dgm:prSet presAssocID="{CE9B9844-B941-4485-A74E-A4FDF61130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330FE3A2-DA05-443F-8C54-290ED593020A}" type="pres">
      <dgm:prSet presAssocID="{CE9B9844-B941-4485-A74E-A4FDF6113085}" presName="spaceRect" presStyleCnt="0"/>
      <dgm:spPr/>
    </dgm:pt>
    <dgm:pt modelId="{51DA34D9-C18A-4ADB-83BA-99D66337F2B4}" type="pres">
      <dgm:prSet presAssocID="{CE9B9844-B941-4485-A74E-A4FDF6113085}" presName="textRect" presStyleLbl="revTx" presStyleIdx="1" presStyleCnt="3">
        <dgm:presLayoutVars>
          <dgm:chMax val="1"/>
          <dgm:chPref val="1"/>
        </dgm:presLayoutVars>
      </dgm:prSet>
      <dgm:spPr/>
    </dgm:pt>
    <dgm:pt modelId="{3FEDEACD-4AD2-45BF-BEE1-2E191A067396}" type="pres">
      <dgm:prSet presAssocID="{FD364065-4C4C-47A1-8B49-A7411A00E095}" presName="sibTrans" presStyleCnt="0"/>
      <dgm:spPr/>
    </dgm:pt>
    <dgm:pt modelId="{755E4218-2D38-4B05-8A9F-880D6B7B46A2}" type="pres">
      <dgm:prSet presAssocID="{DEE4FD2F-B02D-472E-AC44-ECD0FE6B0378}" presName="compNode" presStyleCnt="0"/>
      <dgm:spPr/>
    </dgm:pt>
    <dgm:pt modelId="{97CA5896-C199-449F-B259-0A97F8ECC20E}" type="pres">
      <dgm:prSet presAssocID="{DEE4FD2F-B02D-472E-AC44-ECD0FE6B0378}" presName="iconBgRect" presStyleLbl="bgShp" presStyleIdx="2" presStyleCnt="3"/>
      <dgm:spPr>
        <a:prstGeom prst="round2DiagRect">
          <a:avLst>
            <a:gd name="adj1" fmla="val 29727"/>
            <a:gd name="adj2" fmla="val 0"/>
          </a:avLst>
        </a:prstGeom>
      </dgm:spPr>
    </dgm:pt>
    <dgm:pt modelId="{D29EB98F-1ABC-4334-873E-578D747BD20A}" type="pres">
      <dgm:prSet presAssocID="{DEE4FD2F-B02D-472E-AC44-ECD0FE6B037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ey"/>
        </a:ext>
      </dgm:extLst>
    </dgm:pt>
    <dgm:pt modelId="{9676CC21-703C-493B-9991-3B213CD697CC}" type="pres">
      <dgm:prSet presAssocID="{DEE4FD2F-B02D-472E-AC44-ECD0FE6B0378}" presName="spaceRect" presStyleCnt="0"/>
      <dgm:spPr/>
    </dgm:pt>
    <dgm:pt modelId="{C5CC95D3-4579-4B3B-B705-FAA4CE4EB7A9}" type="pres">
      <dgm:prSet presAssocID="{DEE4FD2F-B02D-472E-AC44-ECD0FE6B0378}" presName="textRect" presStyleLbl="revTx" presStyleIdx="2" presStyleCnt="3">
        <dgm:presLayoutVars>
          <dgm:chMax val="1"/>
          <dgm:chPref val="1"/>
        </dgm:presLayoutVars>
      </dgm:prSet>
      <dgm:spPr/>
    </dgm:pt>
  </dgm:ptLst>
  <dgm:cxnLst>
    <dgm:cxn modelId="{0EE18B3C-947D-4731-A777-05A52A2BF603}" type="presOf" srcId="{DEE4FD2F-B02D-472E-AC44-ECD0FE6B0378}" destId="{C5CC95D3-4579-4B3B-B705-FAA4CE4EB7A9}" srcOrd="0" destOrd="0" presId="urn:microsoft.com/office/officeart/2018/5/layout/IconLeafLabelList"/>
    <dgm:cxn modelId="{819FF057-9B9C-46FA-90FB-0361E6E88392}" srcId="{BB9E0CEC-338B-443D-92CA-018DFDFD3FC0}" destId="{CE9B9844-B941-4485-A74E-A4FDF6113085}" srcOrd="1" destOrd="0" parTransId="{F324B5E7-8CA4-4E93-9C0E-270DCA9DAF46}" sibTransId="{FD364065-4C4C-47A1-8B49-A7411A00E095}"/>
    <dgm:cxn modelId="{6286027A-51FC-4996-AA6B-C0C17482A7BA}" srcId="{BB9E0CEC-338B-443D-92CA-018DFDFD3FC0}" destId="{DEE4FD2F-B02D-472E-AC44-ECD0FE6B0378}" srcOrd="2" destOrd="0" parTransId="{D6DDCF03-DF17-4EAF-BAB6-F5EAD3E29469}" sibTransId="{87A3F0BD-6740-4477-956E-B6DB68515909}"/>
    <dgm:cxn modelId="{B9444E7B-7415-4B55-81D4-AEB4BE34D7E9}" srcId="{BB9E0CEC-338B-443D-92CA-018DFDFD3FC0}" destId="{5D374640-5A08-43E8-93D3-FF86B550A1B7}" srcOrd="0" destOrd="0" parTransId="{8FCD7DCC-4838-429C-A869-75750AF0F7F8}" sibTransId="{DA197365-9138-45C5-98D2-3C69D7F84F2B}"/>
    <dgm:cxn modelId="{66CBF4C3-509B-424C-A492-8E688259670B}" type="presOf" srcId="{BB9E0CEC-338B-443D-92CA-018DFDFD3FC0}" destId="{363B7D29-B514-482E-A4C5-AE4304E796D7}" srcOrd="0" destOrd="0" presId="urn:microsoft.com/office/officeart/2018/5/layout/IconLeafLabelList"/>
    <dgm:cxn modelId="{3DE2B4C4-9043-4DEF-A7F1-3920EB88C20E}" type="presOf" srcId="{5D374640-5A08-43E8-93D3-FF86B550A1B7}" destId="{1200206B-4940-45AC-81CA-141DB6E2A439}" srcOrd="0" destOrd="0" presId="urn:microsoft.com/office/officeart/2018/5/layout/IconLeafLabelList"/>
    <dgm:cxn modelId="{D2AEDCFF-1107-4544-A137-C962F4BC68AD}" type="presOf" srcId="{CE9B9844-B941-4485-A74E-A4FDF6113085}" destId="{51DA34D9-C18A-4ADB-83BA-99D66337F2B4}" srcOrd="0" destOrd="0" presId="urn:microsoft.com/office/officeart/2018/5/layout/IconLeafLabelList"/>
    <dgm:cxn modelId="{5F8BA549-5C03-44A6-B8C0-D0DD31503C7E}" type="presParOf" srcId="{363B7D29-B514-482E-A4C5-AE4304E796D7}" destId="{DA8EC8A7-286A-4895-B20F-0445B4C1D749}" srcOrd="0" destOrd="0" presId="urn:microsoft.com/office/officeart/2018/5/layout/IconLeafLabelList"/>
    <dgm:cxn modelId="{A456A634-429B-4290-9BCE-B516C254E2F3}" type="presParOf" srcId="{DA8EC8A7-286A-4895-B20F-0445B4C1D749}" destId="{EDF8AA15-552C-4E6B-B206-CED705CDE5A4}" srcOrd="0" destOrd="0" presId="urn:microsoft.com/office/officeart/2018/5/layout/IconLeafLabelList"/>
    <dgm:cxn modelId="{B4C59712-97E3-4F92-84F5-141C06F626EE}" type="presParOf" srcId="{DA8EC8A7-286A-4895-B20F-0445B4C1D749}" destId="{5769D3BA-BBF2-4FC6-852F-BE2A9FC15E76}" srcOrd="1" destOrd="0" presId="urn:microsoft.com/office/officeart/2018/5/layout/IconLeafLabelList"/>
    <dgm:cxn modelId="{A7F2BBAC-7468-411D-8813-09077DEBAFAE}" type="presParOf" srcId="{DA8EC8A7-286A-4895-B20F-0445B4C1D749}" destId="{664FF104-001A-4B50-8F23-7605A4588224}" srcOrd="2" destOrd="0" presId="urn:microsoft.com/office/officeart/2018/5/layout/IconLeafLabelList"/>
    <dgm:cxn modelId="{22F87D03-929B-4612-9E8C-A3EF2180DE3A}" type="presParOf" srcId="{DA8EC8A7-286A-4895-B20F-0445B4C1D749}" destId="{1200206B-4940-45AC-81CA-141DB6E2A439}" srcOrd="3" destOrd="0" presId="urn:microsoft.com/office/officeart/2018/5/layout/IconLeafLabelList"/>
    <dgm:cxn modelId="{8A10D9C1-B9DE-4728-A2F2-99D19F737313}" type="presParOf" srcId="{363B7D29-B514-482E-A4C5-AE4304E796D7}" destId="{808C32D5-C51C-4E2C-82F4-E71D98D1DBB5}" srcOrd="1" destOrd="0" presId="urn:microsoft.com/office/officeart/2018/5/layout/IconLeafLabelList"/>
    <dgm:cxn modelId="{DB4FD3FF-8B6B-4722-9973-62E781EFE4C4}" type="presParOf" srcId="{363B7D29-B514-482E-A4C5-AE4304E796D7}" destId="{18C74940-CB8C-4F96-BAC3-B2294A4377AC}" srcOrd="2" destOrd="0" presId="urn:microsoft.com/office/officeart/2018/5/layout/IconLeafLabelList"/>
    <dgm:cxn modelId="{3C9A8F07-58E5-4978-8564-2506D563B2D8}" type="presParOf" srcId="{18C74940-CB8C-4F96-BAC3-B2294A4377AC}" destId="{A0BCDEB4-60DE-4673-B3BD-0FBC80C2DA51}" srcOrd="0" destOrd="0" presId="urn:microsoft.com/office/officeart/2018/5/layout/IconLeafLabelList"/>
    <dgm:cxn modelId="{DE4C12CF-9173-4156-9676-27028612A0ED}" type="presParOf" srcId="{18C74940-CB8C-4F96-BAC3-B2294A4377AC}" destId="{403F1B1C-6922-4F20-BE60-79388912A1DD}" srcOrd="1" destOrd="0" presId="urn:microsoft.com/office/officeart/2018/5/layout/IconLeafLabelList"/>
    <dgm:cxn modelId="{5F61AAF4-6EA3-4AB9-A642-885BC18D06F8}" type="presParOf" srcId="{18C74940-CB8C-4F96-BAC3-B2294A4377AC}" destId="{330FE3A2-DA05-443F-8C54-290ED593020A}" srcOrd="2" destOrd="0" presId="urn:microsoft.com/office/officeart/2018/5/layout/IconLeafLabelList"/>
    <dgm:cxn modelId="{F6480483-1BF0-41D4-901B-B09E50378DDA}" type="presParOf" srcId="{18C74940-CB8C-4F96-BAC3-B2294A4377AC}" destId="{51DA34D9-C18A-4ADB-83BA-99D66337F2B4}" srcOrd="3" destOrd="0" presId="urn:microsoft.com/office/officeart/2018/5/layout/IconLeafLabelList"/>
    <dgm:cxn modelId="{9364AF8E-47C4-40FF-B347-66D54B8AE34A}" type="presParOf" srcId="{363B7D29-B514-482E-A4C5-AE4304E796D7}" destId="{3FEDEACD-4AD2-45BF-BEE1-2E191A067396}" srcOrd="3" destOrd="0" presId="urn:microsoft.com/office/officeart/2018/5/layout/IconLeafLabelList"/>
    <dgm:cxn modelId="{7A04AE7D-A43E-4802-8F07-4F4FE70F420F}" type="presParOf" srcId="{363B7D29-B514-482E-A4C5-AE4304E796D7}" destId="{755E4218-2D38-4B05-8A9F-880D6B7B46A2}" srcOrd="4" destOrd="0" presId="urn:microsoft.com/office/officeart/2018/5/layout/IconLeafLabelList"/>
    <dgm:cxn modelId="{D52058BD-7A01-4BDE-9BE1-2D87EBA94BA7}" type="presParOf" srcId="{755E4218-2D38-4B05-8A9F-880D6B7B46A2}" destId="{97CA5896-C199-449F-B259-0A97F8ECC20E}" srcOrd="0" destOrd="0" presId="urn:microsoft.com/office/officeart/2018/5/layout/IconLeafLabelList"/>
    <dgm:cxn modelId="{A7664E3D-FBCE-4E9E-846E-9CD3A4CB4D76}" type="presParOf" srcId="{755E4218-2D38-4B05-8A9F-880D6B7B46A2}" destId="{D29EB98F-1ABC-4334-873E-578D747BD20A}" srcOrd="1" destOrd="0" presId="urn:microsoft.com/office/officeart/2018/5/layout/IconLeafLabelList"/>
    <dgm:cxn modelId="{B50DF388-1F5A-4A4D-90BF-6DE9EF45099C}" type="presParOf" srcId="{755E4218-2D38-4B05-8A9F-880D6B7B46A2}" destId="{9676CC21-703C-493B-9991-3B213CD697CC}" srcOrd="2" destOrd="0" presId="urn:microsoft.com/office/officeart/2018/5/layout/IconLeafLabelList"/>
    <dgm:cxn modelId="{85B2B385-F7E7-4AD3-A403-40CFB82E6282}" type="presParOf" srcId="{755E4218-2D38-4B05-8A9F-880D6B7B46A2}" destId="{C5CC95D3-4579-4B3B-B705-FAA4CE4EB7A9}"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8BB1985-9EDE-4949-B750-24A0A76D5085}" type="doc">
      <dgm:prSet loTypeId="urn:microsoft.com/office/officeart/2008/layout/VerticalAccentList" loCatId="list" qsTypeId="urn:microsoft.com/office/officeart/2005/8/quickstyle/simple1" qsCatId="simple" csTypeId="urn:microsoft.com/office/officeart/2005/8/colors/colorful1" csCatId="colorful"/>
      <dgm:spPr/>
      <dgm:t>
        <a:bodyPr/>
        <a:lstStyle/>
        <a:p>
          <a:endParaRPr lang="en-US"/>
        </a:p>
      </dgm:t>
    </dgm:pt>
    <dgm:pt modelId="{145ACC7D-5C8A-482B-B1A9-F50F4A8D6759}">
      <dgm:prSet/>
      <dgm:spPr/>
      <dgm:t>
        <a:bodyPr/>
        <a:lstStyle/>
        <a:p>
          <a:r>
            <a:rPr lang="en-GB"/>
            <a:t>Classification Criteria &amp; Control Methods</a:t>
          </a:r>
          <a:endParaRPr lang="en-US"/>
        </a:p>
      </dgm:t>
    </dgm:pt>
    <dgm:pt modelId="{BD1F3F25-A028-4B09-823A-6AD91ED528F4}" type="parTrans" cxnId="{CF257901-342A-4D65-8FEE-5C5DAEB97229}">
      <dgm:prSet/>
      <dgm:spPr/>
      <dgm:t>
        <a:bodyPr/>
        <a:lstStyle/>
        <a:p>
          <a:endParaRPr lang="en-US"/>
        </a:p>
      </dgm:t>
    </dgm:pt>
    <dgm:pt modelId="{532261F7-E25D-4E1B-9B9D-826BA35390BB}" type="sibTrans" cxnId="{CF257901-342A-4D65-8FEE-5C5DAEB97229}">
      <dgm:prSet/>
      <dgm:spPr/>
      <dgm:t>
        <a:bodyPr/>
        <a:lstStyle/>
        <a:p>
          <a:endParaRPr lang="en-US"/>
        </a:p>
      </dgm:t>
    </dgm:pt>
    <dgm:pt modelId="{5B6D2138-0A65-4297-B317-84AD2AD1145F}">
      <dgm:prSet/>
      <dgm:spPr/>
      <dgm:t>
        <a:bodyPr/>
        <a:lstStyle/>
        <a:p>
          <a:r>
            <a:rPr lang="en-GB"/>
            <a:t>Harmonization &amp; FDA &amp; Other Influence</a:t>
          </a:r>
          <a:endParaRPr lang="en-US"/>
        </a:p>
      </dgm:t>
    </dgm:pt>
    <dgm:pt modelId="{CD1BB869-9F0C-4A20-8936-55C7A100D268}" type="parTrans" cxnId="{AD194F7E-A750-4E97-96CE-EDEFE41BEA4C}">
      <dgm:prSet/>
      <dgm:spPr/>
      <dgm:t>
        <a:bodyPr/>
        <a:lstStyle/>
        <a:p>
          <a:endParaRPr lang="en-US"/>
        </a:p>
      </dgm:t>
    </dgm:pt>
    <dgm:pt modelId="{53BC66FF-3AC5-413C-A3C5-B485DC049817}" type="sibTrans" cxnId="{AD194F7E-A750-4E97-96CE-EDEFE41BEA4C}">
      <dgm:prSet/>
      <dgm:spPr/>
      <dgm:t>
        <a:bodyPr/>
        <a:lstStyle/>
        <a:p>
          <a:endParaRPr lang="en-US"/>
        </a:p>
      </dgm:t>
    </dgm:pt>
    <dgm:pt modelId="{40A24104-4311-4F76-A0F3-50C049181641}">
      <dgm:prSet/>
      <dgm:spPr/>
      <dgm:t>
        <a:bodyPr/>
        <a:lstStyle/>
        <a:p>
          <a:r>
            <a:rPr lang="en-GB"/>
            <a:t>Clinical Evaluation</a:t>
          </a:r>
          <a:endParaRPr lang="en-US"/>
        </a:p>
      </dgm:t>
    </dgm:pt>
    <dgm:pt modelId="{BC77FAC3-605B-483E-937F-42D770FF7C37}" type="parTrans" cxnId="{1DAE625D-B53F-4DF0-B403-3237D0B38E59}">
      <dgm:prSet/>
      <dgm:spPr/>
      <dgm:t>
        <a:bodyPr/>
        <a:lstStyle/>
        <a:p>
          <a:endParaRPr lang="en-US"/>
        </a:p>
      </dgm:t>
    </dgm:pt>
    <dgm:pt modelId="{5F7CCF43-28C3-4B6D-A8FE-F87CD122460E}" type="sibTrans" cxnId="{1DAE625D-B53F-4DF0-B403-3237D0B38E59}">
      <dgm:prSet/>
      <dgm:spPr/>
      <dgm:t>
        <a:bodyPr/>
        <a:lstStyle/>
        <a:p>
          <a:endParaRPr lang="en-US"/>
        </a:p>
      </dgm:t>
    </dgm:pt>
    <dgm:pt modelId="{F3C14E85-38B2-4941-9173-FA4D37FD7D31}">
      <dgm:prSet/>
      <dgm:spPr/>
      <dgm:t>
        <a:bodyPr/>
        <a:lstStyle/>
        <a:p>
          <a:r>
            <a:rPr lang="en-GB"/>
            <a:t>Risk Management</a:t>
          </a:r>
          <a:endParaRPr lang="en-US"/>
        </a:p>
      </dgm:t>
    </dgm:pt>
    <dgm:pt modelId="{AF9B29A4-D81D-4837-97B6-421FF16678CA}" type="parTrans" cxnId="{B694E5FB-BA22-4E1B-B908-8412BDEC9C30}">
      <dgm:prSet/>
      <dgm:spPr/>
      <dgm:t>
        <a:bodyPr/>
        <a:lstStyle/>
        <a:p>
          <a:endParaRPr lang="en-US"/>
        </a:p>
      </dgm:t>
    </dgm:pt>
    <dgm:pt modelId="{2E0FC039-B8DB-4877-B483-DFD74CD636D3}" type="sibTrans" cxnId="{B694E5FB-BA22-4E1B-B908-8412BDEC9C30}">
      <dgm:prSet/>
      <dgm:spPr/>
      <dgm:t>
        <a:bodyPr/>
        <a:lstStyle/>
        <a:p>
          <a:endParaRPr lang="en-US"/>
        </a:p>
      </dgm:t>
    </dgm:pt>
    <dgm:pt modelId="{1A2EFC9C-C566-4AEA-BC07-3A2014FB8925}">
      <dgm:prSet/>
      <dgm:spPr/>
      <dgm:t>
        <a:bodyPr/>
        <a:lstStyle/>
        <a:p>
          <a:r>
            <a:rPr lang="en-GB"/>
            <a:t>Quality Management Systems &amp; Change Notifications</a:t>
          </a:r>
          <a:endParaRPr lang="en-US"/>
        </a:p>
      </dgm:t>
    </dgm:pt>
    <dgm:pt modelId="{667CA27A-8471-456C-BC21-96141E81B9F2}" type="parTrans" cxnId="{AC408731-EAEF-41B4-964F-20A776F5D634}">
      <dgm:prSet/>
      <dgm:spPr/>
      <dgm:t>
        <a:bodyPr/>
        <a:lstStyle/>
        <a:p>
          <a:endParaRPr lang="en-US"/>
        </a:p>
      </dgm:t>
    </dgm:pt>
    <dgm:pt modelId="{754CE26B-ECBA-4FA7-B39F-AEF234426AF8}" type="sibTrans" cxnId="{AC408731-EAEF-41B4-964F-20A776F5D634}">
      <dgm:prSet/>
      <dgm:spPr/>
      <dgm:t>
        <a:bodyPr/>
        <a:lstStyle/>
        <a:p>
          <a:endParaRPr lang="en-US"/>
        </a:p>
      </dgm:t>
    </dgm:pt>
    <dgm:pt modelId="{03F0BD89-F9EB-4994-9CD6-E0FFB9BA91A9}" type="pres">
      <dgm:prSet presAssocID="{F8BB1985-9EDE-4949-B750-24A0A76D5085}" presName="Name0" presStyleCnt="0">
        <dgm:presLayoutVars>
          <dgm:chMax/>
          <dgm:chPref/>
          <dgm:dir/>
        </dgm:presLayoutVars>
      </dgm:prSet>
      <dgm:spPr/>
    </dgm:pt>
    <dgm:pt modelId="{157D9007-D1F9-4411-9E7A-A496A87CEBDA}" type="pres">
      <dgm:prSet presAssocID="{145ACC7D-5C8A-482B-B1A9-F50F4A8D6759}" presName="parenttextcomposite" presStyleCnt="0"/>
      <dgm:spPr/>
    </dgm:pt>
    <dgm:pt modelId="{8863234C-8E7B-4298-8582-463D5BC1749C}" type="pres">
      <dgm:prSet presAssocID="{145ACC7D-5C8A-482B-B1A9-F50F4A8D6759}" presName="parenttext" presStyleLbl="revTx" presStyleIdx="0" presStyleCnt="5">
        <dgm:presLayoutVars>
          <dgm:chMax/>
          <dgm:chPref val="2"/>
          <dgm:bulletEnabled val="1"/>
        </dgm:presLayoutVars>
      </dgm:prSet>
      <dgm:spPr/>
    </dgm:pt>
    <dgm:pt modelId="{06519E58-F1E8-41DE-B3A5-338ED435C1A0}" type="pres">
      <dgm:prSet presAssocID="{145ACC7D-5C8A-482B-B1A9-F50F4A8D6759}" presName="parallelogramComposite" presStyleCnt="0"/>
      <dgm:spPr/>
    </dgm:pt>
    <dgm:pt modelId="{88C63F8B-7523-41A4-AF6F-B7DB2221909B}" type="pres">
      <dgm:prSet presAssocID="{145ACC7D-5C8A-482B-B1A9-F50F4A8D6759}" presName="parallelogram1" presStyleLbl="alignNode1" presStyleIdx="0" presStyleCnt="35"/>
      <dgm:spPr/>
    </dgm:pt>
    <dgm:pt modelId="{3CAF2227-817E-4293-BC8D-939693F2FC92}" type="pres">
      <dgm:prSet presAssocID="{145ACC7D-5C8A-482B-B1A9-F50F4A8D6759}" presName="parallelogram2" presStyleLbl="alignNode1" presStyleIdx="1" presStyleCnt="35"/>
      <dgm:spPr/>
    </dgm:pt>
    <dgm:pt modelId="{FCD35AA7-1206-4354-88BA-D3AD25C68B32}" type="pres">
      <dgm:prSet presAssocID="{145ACC7D-5C8A-482B-B1A9-F50F4A8D6759}" presName="parallelogram3" presStyleLbl="alignNode1" presStyleIdx="2" presStyleCnt="35"/>
      <dgm:spPr/>
    </dgm:pt>
    <dgm:pt modelId="{6D14066B-005E-4616-9964-8A9684CD8620}" type="pres">
      <dgm:prSet presAssocID="{145ACC7D-5C8A-482B-B1A9-F50F4A8D6759}" presName="parallelogram4" presStyleLbl="alignNode1" presStyleIdx="3" presStyleCnt="35"/>
      <dgm:spPr/>
    </dgm:pt>
    <dgm:pt modelId="{27995425-8651-4EEA-872B-0EE940D34FCE}" type="pres">
      <dgm:prSet presAssocID="{145ACC7D-5C8A-482B-B1A9-F50F4A8D6759}" presName="parallelogram5" presStyleLbl="alignNode1" presStyleIdx="4" presStyleCnt="35"/>
      <dgm:spPr/>
    </dgm:pt>
    <dgm:pt modelId="{5CB0A252-3101-4A65-AFF2-AD8D4E4052EE}" type="pres">
      <dgm:prSet presAssocID="{145ACC7D-5C8A-482B-B1A9-F50F4A8D6759}" presName="parallelogram6" presStyleLbl="alignNode1" presStyleIdx="5" presStyleCnt="35"/>
      <dgm:spPr/>
    </dgm:pt>
    <dgm:pt modelId="{A86FFD86-F577-42A4-86DC-CE0CE6C458E0}" type="pres">
      <dgm:prSet presAssocID="{145ACC7D-5C8A-482B-B1A9-F50F4A8D6759}" presName="parallelogram7" presStyleLbl="alignNode1" presStyleIdx="6" presStyleCnt="35"/>
      <dgm:spPr/>
    </dgm:pt>
    <dgm:pt modelId="{4B8A5D61-E9FE-4025-966B-45CB61C5E48C}" type="pres">
      <dgm:prSet presAssocID="{532261F7-E25D-4E1B-9B9D-826BA35390BB}" presName="sibTrans" presStyleCnt="0"/>
      <dgm:spPr/>
    </dgm:pt>
    <dgm:pt modelId="{B680758A-1621-46D4-BF33-B5CBB07AE172}" type="pres">
      <dgm:prSet presAssocID="{5B6D2138-0A65-4297-B317-84AD2AD1145F}" presName="parenttextcomposite" presStyleCnt="0"/>
      <dgm:spPr/>
    </dgm:pt>
    <dgm:pt modelId="{3FA74837-BB60-45A9-B350-8E957BF3EA21}" type="pres">
      <dgm:prSet presAssocID="{5B6D2138-0A65-4297-B317-84AD2AD1145F}" presName="parenttext" presStyleLbl="revTx" presStyleIdx="1" presStyleCnt="5">
        <dgm:presLayoutVars>
          <dgm:chMax/>
          <dgm:chPref val="2"/>
          <dgm:bulletEnabled val="1"/>
        </dgm:presLayoutVars>
      </dgm:prSet>
      <dgm:spPr/>
    </dgm:pt>
    <dgm:pt modelId="{2A8E4A83-8991-4745-BA01-11C661FA3F01}" type="pres">
      <dgm:prSet presAssocID="{5B6D2138-0A65-4297-B317-84AD2AD1145F}" presName="parallelogramComposite" presStyleCnt="0"/>
      <dgm:spPr/>
    </dgm:pt>
    <dgm:pt modelId="{DF8371FA-C17E-4762-BC23-A70076A2CC9D}" type="pres">
      <dgm:prSet presAssocID="{5B6D2138-0A65-4297-B317-84AD2AD1145F}" presName="parallelogram1" presStyleLbl="alignNode1" presStyleIdx="7" presStyleCnt="35"/>
      <dgm:spPr/>
    </dgm:pt>
    <dgm:pt modelId="{1E6A7E38-707C-41C6-AE42-0C734FE59C46}" type="pres">
      <dgm:prSet presAssocID="{5B6D2138-0A65-4297-B317-84AD2AD1145F}" presName="parallelogram2" presStyleLbl="alignNode1" presStyleIdx="8" presStyleCnt="35"/>
      <dgm:spPr/>
    </dgm:pt>
    <dgm:pt modelId="{88FB166E-C8AE-4BFD-97EB-EF34F93EBDAB}" type="pres">
      <dgm:prSet presAssocID="{5B6D2138-0A65-4297-B317-84AD2AD1145F}" presName="parallelogram3" presStyleLbl="alignNode1" presStyleIdx="9" presStyleCnt="35"/>
      <dgm:spPr/>
    </dgm:pt>
    <dgm:pt modelId="{5AAA7200-F1A1-45F0-A4FD-DD437D745F9C}" type="pres">
      <dgm:prSet presAssocID="{5B6D2138-0A65-4297-B317-84AD2AD1145F}" presName="parallelogram4" presStyleLbl="alignNode1" presStyleIdx="10" presStyleCnt="35"/>
      <dgm:spPr/>
    </dgm:pt>
    <dgm:pt modelId="{D4169C57-88D5-4B7F-B2F6-AE91DC774E29}" type="pres">
      <dgm:prSet presAssocID="{5B6D2138-0A65-4297-B317-84AD2AD1145F}" presName="parallelogram5" presStyleLbl="alignNode1" presStyleIdx="11" presStyleCnt="35"/>
      <dgm:spPr/>
    </dgm:pt>
    <dgm:pt modelId="{BEEC3A4A-DB59-47B0-A81B-D92E8D786836}" type="pres">
      <dgm:prSet presAssocID="{5B6D2138-0A65-4297-B317-84AD2AD1145F}" presName="parallelogram6" presStyleLbl="alignNode1" presStyleIdx="12" presStyleCnt="35"/>
      <dgm:spPr/>
    </dgm:pt>
    <dgm:pt modelId="{024205ED-6016-46C8-8CA5-F275229E72CF}" type="pres">
      <dgm:prSet presAssocID="{5B6D2138-0A65-4297-B317-84AD2AD1145F}" presName="parallelogram7" presStyleLbl="alignNode1" presStyleIdx="13" presStyleCnt="35"/>
      <dgm:spPr/>
    </dgm:pt>
    <dgm:pt modelId="{97F2DC51-3CDB-401C-A3EF-1FC7C46741FB}" type="pres">
      <dgm:prSet presAssocID="{53BC66FF-3AC5-413C-A3C5-B485DC049817}" presName="sibTrans" presStyleCnt="0"/>
      <dgm:spPr/>
    </dgm:pt>
    <dgm:pt modelId="{D67A89A1-923B-4B97-9AD8-91FE557FF52B}" type="pres">
      <dgm:prSet presAssocID="{40A24104-4311-4F76-A0F3-50C049181641}" presName="parenttextcomposite" presStyleCnt="0"/>
      <dgm:spPr/>
    </dgm:pt>
    <dgm:pt modelId="{FC1E1D98-6401-476A-9B2A-403EA5A70B1A}" type="pres">
      <dgm:prSet presAssocID="{40A24104-4311-4F76-A0F3-50C049181641}" presName="parenttext" presStyleLbl="revTx" presStyleIdx="2" presStyleCnt="5">
        <dgm:presLayoutVars>
          <dgm:chMax/>
          <dgm:chPref val="2"/>
          <dgm:bulletEnabled val="1"/>
        </dgm:presLayoutVars>
      </dgm:prSet>
      <dgm:spPr/>
    </dgm:pt>
    <dgm:pt modelId="{308D922A-7EC7-463B-B3F1-1EDCC80DA563}" type="pres">
      <dgm:prSet presAssocID="{40A24104-4311-4F76-A0F3-50C049181641}" presName="parallelogramComposite" presStyleCnt="0"/>
      <dgm:spPr/>
    </dgm:pt>
    <dgm:pt modelId="{EE217EBD-748C-4678-A38B-DA228AFAA5D1}" type="pres">
      <dgm:prSet presAssocID="{40A24104-4311-4F76-A0F3-50C049181641}" presName="parallelogram1" presStyleLbl="alignNode1" presStyleIdx="14" presStyleCnt="35"/>
      <dgm:spPr/>
    </dgm:pt>
    <dgm:pt modelId="{1C1DBC80-93AF-4FE9-9288-21FFC69068BE}" type="pres">
      <dgm:prSet presAssocID="{40A24104-4311-4F76-A0F3-50C049181641}" presName="parallelogram2" presStyleLbl="alignNode1" presStyleIdx="15" presStyleCnt="35"/>
      <dgm:spPr/>
    </dgm:pt>
    <dgm:pt modelId="{E3BDE2DF-DECA-418B-9F03-153B71C7C55D}" type="pres">
      <dgm:prSet presAssocID="{40A24104-4311-4F76-A0F3-50C049181641}" presName="parallelogram3" presStyleLbl="alignNode1" presStyleIdx="16" presStyleCnt="35"/>
      <dgm:spPr/>
    </dgm:pt>
    <dgm:pt modelId="{E188B4BA-7D2F-4E14-9559-3F3FCBE0B4BF}" type="pres">
      <dgm:prSet presAssocID="{40A24104-4311-4F76-A0F3-50C049181641}" presName="parallelogram4" presStyleLbl="alignNode1" presStyleIdx="17" presStyleCnt="35"/>
      <dgm:spPr/>
    </dgm:pt>
    <dgm:pt modelId="{718FFB20-A1BB-4B6C-B7BD-7BBEF6BE9CC3}" type="pres">
      <dgm:prSet presAssocID="{40A24104-4311-4F76-A0F3-50C049181641}" presName="parallelogram5" presStyleLbl="alignNode1" presStyleIdx="18" presStyleCnt="35"/>
      <dgm:spPr/>
    </dgm:pt>
    <dgm:pt modelId="{76BFE543-05B3-4C14-85CC-517A64AD0FB6}" type="pres">
      <dgm:prSet presAssocID="{40A24104-4311-4F76-A0F3-50C049181641}" presName="parallelogram6" presStyleLbl="alignNode1" presStyleIdx="19" presStyleCnt="35"/>
      <dgm:spPr/>
    </dgm:pt>
    <dgm:pt modelId="{73D1DFC1-D7C6-4350-B276-31738B2E91ED}" type="pres">
      <dgm:prSet presAssocID="{40A24104-4311-4F76-A0F3-50C049181641}" presName="parallelogram7" presStyleLbl="alignNode1" presStyleIdx="20" presStyleCnt="35"/>
      <dgm:spPr/>
    </dgm:pt>
    <dgm:pt modelId="{D3B2AAE4-0F48-4FA6-9E3A-47F00EB78A64}" type="pres">
      <dgm:prSet presAssocID="{5F7CCF43-28C3-4B6D-A8FE-F87CD122460E}" presName="sibTrans" presStyleCnt="0"/>
      <dgm:spPr/>
    </dgm:pt>
    <dgm:pt modelId="{C07A2F85-2D98-49F3-8AF6-02F21D5EF456}" type="pres">
      <dgm:prSet presAssocID="{F3C14E85-38B2-4941-9173-FA4D37FD7D31}" presName="parenttextcomposite" presStyleCnt="0"/>
      <dgm:spPr/>
    </dgm:pt>
    <dgm:pt modelId="{6663C878-055B-4557-B7F9-65BE679C31D9}" type="pres">
      <dgm:prSet presAssocID="{F3C14E85-38B2-4941-9173-FA4D37FD7D31}" presName="parenttext" presStyleLbl="revTx" presStyleIdx="3" presStyleCnt="5">
        <dgm:presLayoutVars>
          <dgm:chMax/>
          <dgm:chPref val="2"/>
          <dgm:bulletEnabled val="1"/>
        </dgm:presLayoutVars>
      </dgm:prSet>
      <dgm:spPr/>
    </dgm:pt>
    <dgm:pt modelId="{6B19A582-A8D1-4CBC-B56A-AD93A450CB3B}" type="pres">
      <dgm:prSet presAssocID="{F3C14E85-38B2-4941-9173-FA4D37FD7D31}" presName="parallelogramComposite" presStyleCnt="0"/>
      <dgm:spPr/>
    </dgm:pt>
    <dgm:pt modelId="{FE9CDD3E-D54D-4CD8-8F18-898737FAE970}" type="pres">
      <dgm:prSet presAssocID="{F3C14E85-38B2-4941-9173-FA4D37FD7D31}" presName="parallelogram1" presStyleLbl="alignNode1" presStyleIdx="21" presStyleCnt="35"/>
      <dgm:spPr/>
    </dgm:pt>
    <dgm:pt modelId="{29D3327F-4A53-4250-AA39-83F1E5F61213}" type="pres">
      <dgm:prSet presAssocID="{F3C14E85-38B2-4941-9173-FA4D37FD7D31}" presName="parallelogram2" presStyleLbl="alignNode1" presStyleIdx="22" presStyleCnt="35"/>
      <dgm:spPr/>
    </dgm:pt>
    <dgm:pt modelId="{20B82960-7436-48E8-AFDE-F3516531DCE9}" type="pres">
      <dgm:prSet presAssocID="{F3C14E85-38B2-4941-9173-FA4D37FD7D31}" presName="parallelogram3" presStyleLbl="alignNode1" presStyleIdx="23" presStyleCnt="35"/>
      <dgm:spPr/>
    </dgm:pt>
    <dgm:pt modelId="{F93AE766-9347-4281-AE89-70DA108B9289}" type="pres">
      <dgm:prSet presAssocID="{F3C14E85-38B2-4941-9173-FA4D37FD7D31}" presName="parallelogram4" presStyleLbl="alignNode1" presStyleIdx="24" presStyleCnt="35"/>
      <dgm:spPr/>
    </dgm:pt>
    <dgm:pt modelId="{78992C45-955D-46E2-94E7-878DBC34CFFB}" type="pres">
      <dgm:prSet presAssocID="{F3C14E85-38B2-4941-9173-FA4D37FD7D31}" presName="parallelogram5" presStyleLbl="alignNode1" presStyleIdx="25" presStyleCnt="35"/>
      <dgm:spPr/>
    </dgm:pt>
    <dgm:pt modelId="{77F27C83-8485-458B-B61E-988BF97AF2BD}" type="pres">
      <dgm:prSet presAssocID="{F3C14E85-38B2-4941-9173-FA4D37FD7D31}" presName="parallelogram6" presStyleLbl="alignNode1" presStyleIdx="26" presStyleCnt="35"/>
      <dgm:spPr/>
    </dgm:pt>
    <dgm:pt modelId="{80ACE352-DF37-41D7-AE38-E93A61C4B081}" type="pres">
      <dgm:prSet presAssocID="{F3C14E85-38B2-4941-9173-FA4D37FD7D31}" presName="parallelogram7" presStyleLbl="alignNode1" presStyleIdx="27" presStyleCnt="35"/>
      <dgm:spPr/>
    </dgm:pt>
    <dgm:pt modelId="{3464D2CE-B326-45A6-8548-2E57897860FF}" type="pres">
      <dgm:prSet presAssocID="{2E0FC039-B8DB-4877-B483-DFD74CD636D3}" presName="sibTrans" presStyleCnt="0"/>
      <dgm:spPr/>
    </dgm:pt>
    <dgm:pt modelId="{34438E56-B3E8-49B2-B1E6-7E9A313FE23B}" type="pres">
      <dgm:prSet presAssocID="{1A2EFC9C-C566-4AEA-BC07-3A2014FB8925}" presName="parenttextcomposite" presStyleCnt="0"/>
      <dgm:spPr/>
    </dgm:pt>
    <dgm:pt modelId="{745A703E-25F4-4883-A52A-2AFFA576FADD}" type="pres">
      <dgm:prSet presAssocID="{1A2EFC9C-C566-4AEA-BC07-3A2014FB8925}" presName="parenttext" presStyleLbl="revTx" presStyleIdx="4" presStyleCnt="5">
        <dgm:presLayoutVars>
          <dgm:chMax/>
          <dgm:chPref val="2"/>
          <dgm:bulletEnabled val="1"/>
        </dgm:presLayoutVars>
      </dgm:prSet>
      <dgm:spPr/>
    </dgm:pt>
    <dgm:pt modelId="{02F39CCA-236D-4EC8-811E-DA8BD504FF76}" type="pres">
      <dgm:prSet presAssocID="{1A2EFC9C-C566-4AEA-BC07-3A2014FB8925}" presName="parallelogramComposite" presStyleCnt="0"/>
      <dgm:spPr/>
    </dgm:pt>
    <dgm:pt modelId="{31F262D8-9DD7-45F9-BBE2-444CD9291646}" type="pres">
      <dgm:prSet presAssocID="{1A2EFC9C-C566-4AEA-BC07-3A2014FB8925}" presName="parallelogram1" presStyleLbl="alignNode1" presStyleIdx="28" presStyleCnt="35"/>
      <dgm:spPr/>
    </dgm:pt>
    <dgm:pt modelId="{7E9903E5-8B8D-4E7E-AA4F-C4C33484BBBF}" type="pres">
      <dgm:prSet presAssocID="{1A2EFC9C-C566-4AEA-BC07-3A2014FB8925}" presName="parallelogram2" presStyleLbl="alignNode1" presStyleIdx="29" presStyleCnt="35"/>
      <dgm:spPr/>
    </dgm:pt>
    <dgm:pt modelId="{C5E9E104-128A-45B2-A695-538DA9529230}" type="pres">
      <dgm:prSet presAssocID="{1A2EFC9C-C566-4AEA-BC07-3A2014FB8925}" presName="parallelogram3" presStyleLbl="alignNode1" presStyleIdx="30" presStyleCnt="35"/>
      <dgm:spPr/>
    </dgm:pt>
    <dgm:pt modelId="{4BF77679-C1D6-42CF-829D-EC8EB683CA9B}" type="pres">
      <dgm:prSet presAssocID="{1A2EFC9C-C566-4AEA-BC07-3A2014FB8925}" presName="parallelogram4" presStyleLbl="alignNode1" presStyleIdx="31" presStyleCnt="35"/>
      <dgm:spPr/>
    </dgm:pt>
    <dgm:pt modelId="{47D87DCD-A296-4344-A667-1C4C47E1D79B}" type="pres">
      <dgm:prSet presAssocID="{1A2EFC9C-C566-4AEA-BC07-3A2014FB8925}" presName="parallelogram5" presStyleLbl="alignNode1" presStyleIdx="32" presStyleCnt="35"/>
      <dgm:spPr/>
    </dgm:pt>
    <dgm:pt modelId="{D7043810-BE4F-47A3-BEBB-7D6053C6781C}" type="pres">
      <dgm:prSet presAssocID="{1A2EFC9C-C566-4AEA-BC07-3A2014FB8925}" presName="parallelogram6" presStyleLbl="alignNode1" presStyleIdx="33" presStyleCnt="35"/>
      <dgm:spPr/>
    </dgm:pt>
    <dgm:pt modelId="{03E09597-A8B2-408A-B36D-C37F216FC42A}" type="pres">
      <dgm:prSet presAssocID="{1A2EFC9C-C566-4AEA-BC07-3A2014FB8925}" presName="parallelogram7" presStyleLbl="alignNode1" presStyleIdx="34" presStyleCnt="35"/>
      <dgm:spPr/>
    </dgm:pt>
  </dgm:ptLst>
  <dgm:cxnLst>
    <dgm:cxn modelId="{CF257901-342A-4D65-8FEE-5C5DAEB97229}" srcId="{F8BB1985-9EDE-4949-B750-24A0A76D5085}" destId="{145ACC7D-5C8A-482B-B1A9-F50F4A8D6759}" srcOrd="0" destOrd="0" parTransId="{BD1F3F25-A028-4B09-823A-6AD91ED528F4}" sibTransId="{532261F7-E25D-4E1B-9B9D-826BA35390BB}"/>
    <dgm:cxn modelId="{CFDACF24-DD9E-4DCB-8B63-F6AC756CCDBC}" type="presOf" srcId="{40A24104-4311-4F76-A0F3-50C049181641}" destId="{FC1E1D98-6401-476A-9B2A-403EA5A70B1A}" srcOrd="0" destOrd="0" presId="urn:microsoft.com/office/officeart/2008/layout/VerticalAccentList"/>
    <dgm:cxn modelId="{AC408731-EAEF-41B4-964F-20A776F5D634}" srcId="{F8BB1985-9EDE-4949-B750-24A0A76D5085}" destId="{1A2EFC9C-C566-4AEA-BC07-3A2014FB8925}" srcOrd="4" destOrd="0" parTransId="{667CA27A-8471-456C-BC21-96141E81B9F2}" sibTransId="{754CE26B-ECBA-4FA7-B39F-AEF234426AF8}"/>
    <dgm:cxn modelId="{01047440-CA8B-4442-AED3-3600065AE74C}" type="presOf" srcId="{145ACC7D-5C8A-482B-B1A9-F50F4A8D6759}" destId="{8863234C-8E7B-4298-8582-463D5BC1749C}" srcOrd="0" destOrd="0" presId="urn:microsoft.com/office/officeart/2008/layout/VerticalAccentList"/>
    <dgm:cxn modelId="{1DAE625D-B53F-4DF0-B403-3237D0B38E59}" srcId="{F8BB1985-9EDE-4949-B750-24A0A76D5085}" destId="{40A24104-4311-4F76-A0F3-50C049181641}" srcOrd="2" destOrd="0" parTransId="{BC77FAC3-605B-483E-937F-42D770FF7C37}" sibTransId="{5F7CCF43-28C3-4B6D-A8FE-F87CD122460E}"/>
    <dgm:cxn modelId="{41B97173-9D74-4F74-966A-FBE2002AB285}" type="presOf" srcId="{F8BB1985-9EDE-4949-B750-24A0A76D5085}" destId="{03F0BD89-F9EB-4994-9CD6-E0FFB9BA91A9}" srcOrd="0" destOrd="0" presId="urn:microsoft.com/office/officeart/2008/layout/VerticalAccentList"/>
    <dgm:cxn modelId="{AD194F7E-A750-4E97-96CE-EDEFE41BEA4C}" srcId="{F8BB1985-9EDE-4949-B750-24A0A76D5085}" destId="{5B6D2138-0A65-4297-B317-84AD2AD1145F}" srcOrd="1" destOrd="0" parTransId="{CD1BB869-9F0C-4A20-8936-55C7A100D268}" sibTransId="{53BC66FF-3AC5-413C-A3C5-B485DC049817}"/>
    <dgm:cxn modelId="{280F16B7-722E-408F-8B4B-055AE6D9BA33}" type="presOf" srcId="{F3C14E85-38B2-4941-9173-FA4D37FD7D31}" destId="{6663C878-055B-4557-B7F9-65BE679C31D9}" srcOrd="0" destOrd="0" presId="urn:microsoft.com/office/officeart/2008/layout/VerticalAccentList"/>
    <dgm:cxn modelId="{25FE14FA-E302-42D0-9402-3C54E4D7E22E}" type="presOf" srcId="{1A2EFC9C-C566-4AEA-BC07-3A2014FB8925}" destId="{745A703E-25F4-4883-A52A-2AFFA576FADD}" srcOrd="0" destOrd="0" presId="urn:microsoft.com/office/officeart/2008/layout/VerticalAccentList"/>
    <dgm:cxn modelId="{B694E5FB-BA22-4E1B-B908-8412BDEC9C30}" srcId="{F8BB1985-9EDE-4949-B750-24A0A76D5085}" destId="{F3C14E85-38B2-4941-9173-FA4D37FD7D31}" srcOrd="3" destOrd="0" parTransId="{AF9B29A4-D81D-4837-97B6-421FF16678CA}" sibTransId="{2E0FC039-B8DB-4877-B483-DFD74CD636D3}"/>
    <dgm:cxn modelId="{21A029FD-E56B-48C3-9DC4-B65C847E7BF2}" type="presOf" srcId="{5B6D2138-0A65-4297-B317-84AD2AD1145F}" destId="{3FA74837-BB60-45A9-B350-8E957BF3EA21}" srcOrd="0" destOrd="0" presId="urn:microsoft.com/office/officeart/2008/layout/VerticalAccentList"/>
    <dgm:cxn modelId="{D619905F-0414-4CAB-BC4B-825833D0591F}" type="presParOf" srcId="{03F0BD89-F9EB-4994-9CD6-E0FFB9BA91A9}" destId="{157D9007-D1F9-4411-9E7A-A496A87CEBDA}" srcOrd="0" destOrd="0" presId="urn:microsoft.com/office/officeart/2008/layout/VerticalAccentList"/>
    <dgm:cxn modelId="{63B52D03-F1C1-4AEB-860C-6DB2E12433FB}" type="presParOf" srcId="{157D9007-D1F9-4411-9E7A-A496A87CEBDA}" destId="{8863234C-8E7B-4298-8582-463D5BC1749C}" srcOrd="0" destOrd="0" presId="urn:microsoft.com/office/officeart/2008/layout/VerticalAccentList"/>
    <dgm:cxn modelId="{2A651D75-142F-423F-BBBF-427807F1E7DF}" type="presParOf" srcId="{03F0BD89-F9EB-4994-9CD6-E0FFB9BA91A9}" destId="{06519E58-F1E8-41DE-B3A5-338ED435C1A0}" srcOrd="1" destOrd="0" presId="urn:microsoft.com/office/officeart/2008/layout/VerticalAccentList"/>
    <dgm:cxn modelId="{BDA33F47-F539-4EB1-BDCB-E09BD214E4F6}" type="presParOf" srcId="{06519E58-F1E8-41DE-B3A5-338ED435C1A0}" destId="{88C63F8B-7523-41A4-AF6F-B7DB2221909B}" srcOrd="0" destOrd="0" presId="urn:microsoft.com/office/officeart/2008/layout/VerticalAccentList"/>
    <dgm:cxn modelId="{75B599BC-7F3F-44F5-946E-19DB69412B2F}" type="presParOf" srcId="{06519E58-F1E8-41DE-B3A5-338ED435C1A0}" destId="{3CAF2227-817E-4293-BC8D-939693F2FC92}" srcOrd="1" destOrd="0" presId="urn:microsoft.com/office/officeart/2008/layout/VerticalAccentList"/>
    <dgm:cxn modelId="{257C1FEB-0829-4D46-99A1-2ED08E4366B3}" type="presParOf" srcId="{06519E58-F1E8-41DE-B3A5-338ED435C1A0}" destId="{FCD35AA7-1206-4354-88BA-D3AD25C68B32}" srcOrd="2" destOrd="0" presId="urn:microsoft.com/office/officeart/2008/layout/VerticalAccentList"/>
    <dgm:cxn modelId="{FEED4CDC-F1CA-425C-8DE9-2C8BEB326485}" type="presParOf" srcId="{06519E58-F1E8-41DE-B3A5-338ED435C1A0}" destId="{6D14066B-005E-4616-9964-8A9684CD8620}" srcOrd="3" destOrd="0" presId="urn:microsoft.com/office/officeart/2008/layout/VerticalAccentList"/>
    <dgm:cxn modelId="{B429443F-1C54-40D1-8417-CEC7B62F93B9}" type="presParOf" srcId="{06519E58-F1E8-41DE-B3A5-338ED435C1A0}" destId="{27995425-8651-4EEA-872B-0EE940D34FCE}" srcOrd="4" destOrd="0" presId="urn:microsoft.com/office/officeart/2008/layout/VerticalAccentList"/>
    <dgm:cxn modelId="{B319BF40-F46D-4D15-BC25-85DEFC8AEA1C}" type="presParOf" srcId="{06519E58-F1E8-41DE-B3A5-338ED435C1A0}" destId="{5CB0A252-3101-4A65-AFF2-AD8D4E4052EE}" srcOrd="5" destOrd="0" presId="urn:microsoft.com/office/officeart/2008/layout/VerticalAccentList"/>
    <dgm:cxn modelId="{DFF17BC3-2AC1-4222-8628-9CF86AE49EFA}" type="presParOf" srcId="{06519E58-F1E8-41DE-B3A5-338ED435C1A0}" destId="{A86FFD86-F577-42A4-86DC-CE0CE6C458E0}" srcOrd="6" destOrd="0" presId="urn:microsoft.com/office/officeart/2008/layout/VerticalAccentList"/>
    <dgm:cxn modelId="{65585A64-CAA2-4957-88AB-55B7BD8A6B72}" type="presParOf" srcId="{03F0BD89-F9EB-4994-9CD6-E0FFB9BA91A9}" destId="{4B8A5D61-E9FE-4025-966B-45CB61C5E48C}" srcOrd="2" destOrd="0" presId="urn:microsoft.com/office/officeart/2008/layout/VerticalAccentList"/>
    <dgm:cxn modelId="{36CBF3DF-7693-4107-BCA0-6432D6341F0F}" type="presParOf" srcId="{03F0BD89-F9EB-4994-9CD6-E0FFB9BA91A9}" destId="{B680758A-1621-46D4-BF33-B5CBB07AE172}" srcOrd="3" destOrd="0" presId="urn:microsoft.com/office/officeart/2008/layout/VerticalAccentList"/>
    <dgm:cxn modelId="{C1EFB962-4AEE-489B-8290-DA75EC58A44D}" type="presParOf" srcId="{B680758A-1621-46D4-BF33-B5CBB07AE172}" destId="{3FA74837-BB60-45A9-B350-8E957BF3EA21}" srcOrd="0" destOrd="0" presId="urn:microsoft.com/office/officeart/2008/layout/VerticalAccentList"/>
    <dgm:cxn modelId="{803B034E-4E76-4F91-B9FB-202F667123A2}" type="presParOf" srcId="{03F0BD89-F9EB-4994-9CD6-E0FFB9BA91A9}" destId="{2A8E4A83-8991-4745-BA01-11C661FA3F01}" srcOrd="4" destOrd="0" presId="urn:microsoft.com/office/officeart/2008/layout/VerticalAccentList"/>
    <dgm:cxn modelId="{4F77EC7D-9213-4338-9AF4-929216577DB7}" type="presParOf" srcId="{2A8E4A83-8991-4745-BA01-11C661FA3F01}" destId="{DF8371FA-C17E-4762-BC23-A70076A2CC9D}" srcOrd="0" destOrd="0" presId="urn:microsoft.com/office/officeart/2008/layout/VerticalAccentList"/>
    <dgm:cxn modelId="{32AEDA5D-98AB-45F3-BECF-CDB685448F75}" type="presParOf" srcId="{2A8E4A83-8991-4745-BA01-11C661FA3F01}" destId="{1E6A7E38-707C-41C6-AE42-0C734FE59C46}" srcOrd="1" destOrd="0" presId="urn:microsoft.com/office/officeart/2008/layout/VerticalAccentList"/>
    <dgm:cxn modelId="{165C52F6-946C-4A26-B7D0-24E701633BCC}" type="presParOf" srcId="{2A8E4A83-8991-4745-BA01-11C661FA3F01}" destId="{88FB166E-C8AE-4BFD-97EB-EF34F93EBDAB}" srcOrd="2" destOrd="0" presId="urn:microsoft.com/office/officeart/2008/layout/VerticalAccentList"/>
    <dgm:cxn modelId="{75BE3A8C-C278-4B4C-8BB2-CA71E03D410B}" type="presParOf" srcId="{2A8E4A83-8991-4745-BA01-11C661FA3F01}" destId="{5AAA7200-F1A1-45F0-A4FD-DD437D745F9C}" srcOrd="3" destOrd="0" presId="urn:microsoft.com/office/officeart/2008/layout/VerticalAccentList"/>
    <dgm:cxn modelId="{41B5F551-43E3-4ED6-AE96-519C62061377}" type="presParOf" srcId="{2A8E4A83-8991-4745-BA01-11C661FA3F01}" destId="{D4169C57-88D5-4B7F-B2F6-AE91DC774E29}" srcOrd="4" destOrd="0" presId="urn:microsoft.com/office/officeart/2008/layout/VerticalAccentList"/>
    <dgm:cxn modelId="{0035A22C-043B-450E-B352-7E3257A0A28E}" type="presParOf" srcId="{2A8E4A83-8991-4745-BA01-11C661FA3F01}" destId="{BEEC3A4A-DB59-47B0-A81B-D92E8D786836}" srcOrd="5" destOrd="0" presId="urn:microsoft.com/office/officeart/2008/layout/VerticalAccentList"/>
    <dgm:cxn modelId="{42C339D3-DC87-4FEC-822E-B916B5B37486}" type="presParOf" srcId="{2A8E4A83-8991-4745-BA01-11C661FA3F01}" destId="{024205ED-6016-46C8-8CA5-F275229E72CF}" srcOrd="6" destOrd="0" presId="urn:microsoft.com/office/officeart/2008/layout/VerticalAccentList"/>
    <dgm:cxn modelId="{ED1E3A46-ECA4-4EB8-9016-17C6C37EE368}" type="presParOf" srcId="{03F0BD89-F9EB-4994-9CD6-E0FFB9BA91A9}" destId="{97F2DC51-3CDB-401C-A3EF-1FC7C46741FB}" srcOrd="5" destOrd="0" presId="urn:microsoft.com/office/officeart/2008/layout/VerticalAccentList"/>
    <dgm:cxn modelId="{EB698C5F-48CE-4751-8914-BBF5230DB821}" type="presParOf" srcId="{03F0BD89-F9EB-4994-9CD6-E0FFB9BA91A9}" destId="{D67A89A1-923B-4B97-9AD8-91FE557FF52B}" srcOrd="6" destOrd="0" presId="urn:microsoft.com/office/officeart/2008/layout/VerticalAccentList"/>
    <dgm:cxn modelId="{531464E5-61D9-4FEC-83E4-2C4F2F512601}" type="presParOf" srcId="{D67A89A1-923B-4B97-9AD8-91FE557FF52B}" destId="{FC1E1D98-6401-476A-9B2A-403EA5A70B1A}" srcOrd="0" destOrd="0" presId="urn:microsoft.com/office/officeart/2008/layout/VerticalAccentList"/>
    <dgm:cxn modelId="{B65709AF-A8FD-47C9-9C74-4FD9FF294F9C}" type="presParOf" srcId="{03F0BD89-F9EB-4994-9CD6-E0FFB9BA91A9}" destId="{308D922A-7EC7-463B-B3F1-1EDCC80DA563}" srcOrd="7" destOrd="0" presId="urn:microsoft.com/office/officeart/2008/layout/VerticalAccentList"/>
    <dgm:cxn modelId="{8A80437C-1AC9-4110-B91B-42002521C04E}" type="presParOf" srcId="{308D922A-7EC7-463B-B3F1-1EDCC80DA563}" destId="{EE217EBD-748C-4678-A38B-DA228AFAA5D1}" srcOrd="0" destOrd="0" presId="urn:microsoft.com/office/officeart/2008/layout/VerticalAccentList"/>
    <dgm:cxn modelId="{81ACED16-9BD5-4F98-937B-2BECBCD45B96}" type="presParOf" srcId="{308D922A-7EC7-463B-B3F1-1EDCC80DA563}" destId="{1C1DBC80-93AF-4FE9-9288-21FFC69068BE}" srcOrd="1" destOrd="0" presId="urn:microsoft.com/office/officeart/2008/layout/VerticalAccentList"/>
    <dgm:cxn modelId="{4FA6FAF6-8FDC-4CF9-8F81-813967A6F7C4}" type="presParOf" srcId="{308D922A-7EC7-463B-B3F1-1EDCC80DA563}" destId="{E3BDE2DF-DECA-418B-9F03-153B71C7C55D}" srcOrd="2" destOrd="0" presId="urn:microsoft.com/office/officeart/2008/layout/VerticalAccentList"/>
    <dgm:cxn modelId="{F02DC889-9D66-484A-95F3-454A6F7B8546}" type="presParOf" srcId="{308D922A-7EC7-463B-B3F1-1EDCC80DA563}" destId="{E188B4BA-7D2F-4E14-9559-3F3FCBE0B4BF}" srcOrd="3" destOrd="0" presId="urn:microsoft.com/office/officeart/2008/layout/VerticalAccentList"/>
    <dgm:cxn modelId="{0BD2AA1A-CBD6-472B-9B98-F1CA16BCDCDC}" type="presParOf" srcId="{308D922A-7EC7-463B-B3F1-1EDCC80DA563}" destId="{718FFB20-A1BB-4B6C-B7BD-7BBEF6BE9CC3}" srcOrd="4" destOrd="0" presId="urn:microsoft.com/office/officeart/2008/layout/VerticalAccentList"/>
    <dgm:cxn modelId="{70A416CC-2FDF-4EC7-A3BD-4BD67EF9AE4E}" type="presParOf" srcId="{308D922A-7EC7-463B-B3F1-1EDCC80DA563}" destId="{76BFE543-05B3-4C14-85CC-517A64AD0FB6}" srcOrd="5" destOrd="0" presId="urn:microsoft.com/office/officeart/2008/layout/VerticalAccentList"/>
    <dgm:cxn modelId="{83016C9D-5A5B-4B7C-B7EF-AF4BAE4695F3}" type="presParOf" srcId="{308D922A-7EC7-463B-B3F1-1EDCC80DA563}" destId="{73D1DFC1-D7C6-4350-B276-31738B2E91ED}" srcOrd="6" destOrd="0" presId="urn:microsoft.com/office/officeart/2008/layout/VerticalAccentList"/>
    <dgm:cxn modelId="{962D5190-33A2-42F7-B2A0-A2928EFE7924}" type="presParOf" srcId="{03F0BD89-F9EB-4994-9CD6-E0FFB9BA91A9}" destId="{D3B2AAE4-0F48-4FA6-9E3A-47F00EB78A64}" srcOrd="8" destOrd="0" presId="urn:microsoft.com/office/officeart/2008/layout/VerticalAccentList"/>
    <dgm:cxn modelId="{E66621B4-DD6E-4B29-B5B9-0155A83008C3}" type="presParOf" srcId="{03F0BD89-F9EB-4994-9CD6-E0FFB9BA91A9}" destId="{C07A2F85-2D98-49F3-8AF6-02F21D5EF456}" srcOrd="9" destOrd="0" presId="urn:microsoft.com/office/officeart/2008/layout/VerticalAccentList"/>
    <dgm:cxn modelId="{12732C4F-01C2-4DC7-A7A1-981C18FE65A6}" type="presParOf" srcId="{C07A2F85-2D98-49F3-8AF6-02F21D5EF456}" destId="{6663C878-055B-4557-B7F9-65BE679C31D9}" srcOrd="0" destOrd="0" presId="urn:microsoft.com/office/officeart/2008/layout/VerticalAccentList"/>
    <dgm:cxn modelId="{9146CD2C-878B-45D6-9933-2A40C5218258}" type="presParOf" srcId="{03F0BD89-F9EB-4994-9CD6-E0FFB9BA91A9}" destId="{6B19A582-A8D1-4CBC-B56A-AD93A450CB3B}" srcOrd="10" destOrd="0" presId="urn:microsoft.com/office/officeart/2008/layout/VerticalAccentList"/>
    <dgm:cxn modelId="{9F61CDD9-263C-465A-89B6-89874CBA4DBF}" type="presParOf" srcId="{6B19A582-A8D1-4CBC-B56A-AD93A450CB3B}" destId="{FE9CDD3E-D54D-4CD8-8F18-898737FAE970}" srcOrd="0" destOrd="0" presId="urn:microsoft.com/office/officeart/2008/layout/VerticalAccentList"/>
    <dgm:cxn modelId="{92FAC0EA-CE8F-4488-9B4D-9177BC1ACF04}" type="presParOf" srcId="{6B19A582-A8D1-4CBC-B56A-AD93A450CB3B}" destId="{29D3327F-4A53-4250-AA39-83F1E5F61213}" srcOrd="1" destOrd="0" presId="urn:microsoft.com/office/officeart/2008/layout/VerticalAccentList"/>
    <dgm:cxn modelId="{3946CC10-9145-43CB-877E-B03FB2F022A9}" type="presParOf" srcId="{6B19A582-A8D1-4CBC-B56A-AD93A450CB3B}" destId="{20B82960-7436-48E8-AFDE-F3516531DCE9}" srcOrd="2" destOrd="0" presId="urn:microsoft.com/office/officeart/2008/layout/VerticalAccentList"/>
    <dgm:cxn modelId="{1E15AF60-9FA8-45B2-9C27-3677B8CE5CA9}" type="presParOf" srcId="{6B19A582-A8D1-4CBC-B56A-AD93A450CB3B}" destId="{F93AE766-9347-4281-AE89-70DA108B9289}" srcOrd="3" destOrd="0" presId="urn:microsoft.com/office/officeart/2008/layout/VerticalAccentList"/>
    <dgm:cxn modelId="{2D24306E-4870-4591-8CF5-3FD72F070558}" type="presParOf" srcId="{6B19A582-A8D1-4CBC-B56A-AD93A450CB3B}" destId="{78992C45-955D-46E2-94E7-878DBC34CFFB}" srcOrd="4" destOrd="0" presId="urn:microsoft.com/office/officeart/2008/layout/VerticalAccentList"/>
    <dgm:cxn modelId="{B3A4E373-5EAE-4B4C-A52D-223CD362A4A1}" type="presParOf" srcId="{6B19A582-A8D1-4CBC-B56A-AD93A450CB3B}" destId="{77F27C83-8485-458B-B61E-988BF97AF2BD}" srcOrd="5" destOrd="0" presId="urn:microsoft.com/office/officeart/2008/layout/VerticalAccentList"/>
    <dgm:cxn modelId="{B3DEE957-EBC2-48AC-972B-1E9340CF35C8}" type="presParOf" srcId="{6B19A582-A8D1-4CBC-B56A-AD93A450CB3B}" destId="{80ACE352-DF37-41D7-AE38-E93A61C4B081}" srcOrd="6" destOrd="0" presId="urn:microsoft.com/office/officeart/2008/layout/VerticalAccentList"/>
    <dgm:cxn modelId="{3E01B2C8-CFCC-416F-936A-8F2D9CAF69E3}" type="presParOf" srcId="{03F0BD89-F9EB-4994-9CD6-E0FFB9BA91A9}" destId="{3464D2CE-B326-45A6-8548-2E57897860FF}" srcOrd="11" destOrd="0" presId="urn:microsoft.com/office/officeart/2008/layout/VerticalAccentList"/>
    <dgm:cxn modelId="{F39DCAEB-84A0-432E-B38B-7AEED14A09BB}" type="presParOf" srcId="{03F0BD89-F9EB-4994-9CD6-E0FFB9BA91A9}" destId="{34438E56-B3E8-49B2-B1E6-7E9A313FE23B}" srcOrd="12" destOrd="0" presId="urn:microsoft.com/office/officeart/2008/layout/VerticalAccentList"/>
    <dgm:cxn modelId="{52EF4B6E-1102-46DC-9359-D39A22AD8009}" type="presParOf" srcId="{34438E56-B3E8-49B2-B1E6-7E9A313FE23B}" destId="{745A703E-25F4-4883-A52A-2AFFA576FADD}" srcOrd="0" destOrd="0" presId="urn:microsoft.com/office/officeart/2008/layout/VerticalAccentList"/>
    <dgm:cxn modelId="{DF059B50-1D49-4166-85C3-2F807F8DFE2E}" type="presParOf" srcId="{03F0BD89-F9EB-4994-9CD6-E0FFB9BA91A9}" destId="{02F39CCA-236D-4EC8-811E-DA8BD504FF76}" srcOrd="13" destOrd="0" presId="urn:microsoft.com/office/officeart/2008/layout/VerticalAccentList"/>
    <dgm:cxn modelId="{425122A2-5426-4340-9383-CCB483F9C17C}" type="presParOf" srcId="{02F39CCA-236D-4EC8-811E-DA8BD504FF76}" destId="{31F262D8-9DD7-45F9-BBE2-444CD9291646}" srcOrd="0" destOrd="0" presId="urn:microsoft.com/office/officeart/2008/layout/VerticalAccentList"/>
    <dgm:cxn modelId="{921F5E15-B5D5-486E-8F92-5744E6A9E7A4}" type="presParOf" srcId="{02F39CCA-236D-4EC8-811E-DA8BD504FF76}" destId="{7E9903E5-8B8D-4E7E-AA4F-C4C33484BBBF}" srcOrd="1" destOrd="0" presId="urn:microsoft.com/office/officeart/2008/layout/VerticalAccentList"/>
    <dgm:cxn modelId="{9BAE814E-5A2B-4650-AF44-8B82E91E696E}" type="presParOf" srcId="{02F39CCA-236D-4EC8-811E-DA8BD504FF76}" destId="{C5E9E104-128A-45B2-A695-538DA9529230}" srcOrd="2" destOrd="0" presId="urn:microsoft.com/office/officeart/2008/layout/VerticalAccentList"/>
    <dgm:cxn modelId="{AFB25807-2565-489E-9300-C3F0F0898655}" type="presParOf" srcId="{02F39CCA-236D-4EC8-811E-DA8BD504FF76}" destId="{4BF77679-C1D6-42CF-829D-EC8EB683CA9B}" srcOrd="3" destOrd="0" presId="urn:microsoft.com/office/officeart/2008/layout/VerticalAccentList"/>
    <dgm:cxn modelId="{9014CBD1-2EDA-491E-AE82-56279F3CC1C2}" type="presParOf" srcId="{02F39CCA-236D-4EC8-811E-DA8BD504FF76}" destId="{47D87DCD-A296-4344-A667-1C4C47E1D79B}" srcOrd="4" destOrd="0" presId="urn:microsoft.com/office/officeart/2008/layout/VerticalAccentList"/>
    <dgm:cxn modelId="{1F599A09-B9E8-4F48-8E13-3A1A41A97C1E}" type="presParOf" srcId="{02F39CCA-236D-4EC8-811E-DA8BD504FF76}" destId="{D7043810-BE4F-47A3-BEBB-7D6053C6781C}" srcOrd="5" destOrd="0" presId="urn:microsoft.com/office/officeart/2008/layout/VerticalAccentList"/>
    <dgm:cxn modelId="{25FC0968-E347-4D24-A1EA-770EE9BB65F1}" type="presParOf" srcId="{02F39CCA-236D-4EC8-811E-DA8BD504FF76}" destId="{03E09597-A8B2-408A-B36D-C37F216FC42A}"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7197DC-7867-4E28-AAB6-2E5D62674594}">
      <dsp:nvSpPr>
        <dsp:cNvPr id="0" name=""/>
        <dsp:cNvSpPr/>
      </dsp:nvSpPr>
      <dsp:spPr>
        <a:xfrm rot="5400000">
          <a:off x="623350" y="795444"/>
          <a:ext cx="698572" cy="795300"/>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7E34F40-3777-4382-99E0-761C3EB4D640}">
      <dsp:nvSpPr>
        <dsp:cNvPr id="0" name=""/>
        <dsp:cNvSpPr/>
      </dsp:nvSpPr>
      <dsp:spPr>
        <a:xfrm>
          <a:off x="438270" y="21062"/>
          <a:ext cx="1175985" cy="823151"/>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1. New technology</a:t>
          </a:r>
        </a:p>
      </dsp:txBody>
      <dsp:txXfrm>
        <a:off x="478460" y="61252"/>
        <a:ext cx="1095605" cy="742771"/>
      </dsp:txXfrm>
    </dsp:sp>
    <dsp:sp modelId="{C5459E7D-3CE5-4555-B702-5A8334BFD2AA}">
      <dsp:nvSpPr>
        <dsp:cNvPr id="0" name=""/>
        <dsp:cNvSpPr/>
      </dsp:nvSpPr>
      <dsp:spPr>
        <a:xfrm>
          <a:off x="1614256" y="99568"/>
          <a:ext cx="855299" cy="665307"/>
        </a:xfrm>
        <a:prstGeom prst="rect">
          <a:avLst/>
        </a:prstGeom>
        <a:noFill/>
        <a:ln>
          <a:noFill/>
        </a:ln>
        <a:effectLst/>
      </dsp:spPr>
      <dsp:style>
        <a:lnRef idx="0">
          <a:scrgbClr r="0" g="0" b="0"/>
        </a:lnRef>
        <a:fillRef idx="0">
          <a:scrgbClr r="0" g="0" b="0"/>
        </a:fillRef>
        <a:effectRef idx="0">
          <a:scrgbClr r="0" g="0" b="0"/>
        </a:effectRef>
        <a:fontRef idx="minor"/>
      </dsp:style>
    </dsp:sp>
    <dsp:sp modelId="{AA81860A-CCD2-490A-AD29-ABD89F17152C}">
      <dsp:nvSpPr>
        <dsp:cNvPr id="0" name=""/>
        <dsp:cNvSpPr/>
      </dsp:nvSpPr>
      <dsp:spPr>
        <a:xfrm rot="5400000">
          <a:off x="1598367" y="1720115"/>
          <a:ext cx="698572" cy="795300"/>
        </a:xfrm>
        <a:prstGeom prst="bentUpArrow">
          <a:avLst>
            <a:gd name="adj1" fmla="val 32840"/>
            <a:gd name="adj2" fmla="val 25000"/>
            <a:gd name="adj3" fmla="val 35780"/>
          </a:avLst>
        </a:prstGeom>
        <a:solidFill>
          <a:schemeClr val="accent1">
            <a:tint val="50000"/>
            <a:hueOff val="-6359532"/>
            <a:satOff val="17037"/>
            <a:lumOff val="618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6975BBF-BB4B-441E-A672-7CFB0D09FDDE}">
      <dsp:nvSpPr>
        <dsp:cNvPr id="0" name=""/>
        <dsp:cNvSpPr/>
      </dsp:nvSpPr>
      <dsp:spPr>
        <a:xfrm>
          <a:off x="1413287" y="945733"/>
          <a:ext cx="1175985" cy="823151"/>
        </a:xfrm>
        <a:prstGeom prst="roundRect">
          <a:avLst>
            <a:gd name="adj" fmla="val 166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2. Current laws inadequate</a:t>
          </a:r>
        </a:p>
      </dsp:txBody>
      <dsp:txXfrm>
        <a:off x="1453477" y="985923"/>
        <a:ext cx="1095605" cy="742771"/>
      </dsp:txXfrm>
    </dsp:sp>
    <dsp:sp modelId="{B0FC1B2D-2B56-45E7-9818-87EAD0C7D275}">
      <dsp:nvSpPr>
        <dsp:cNvPr id="0" name=""/>
        <dsp:cNvSpPr/>
      </dsp:nvSpPr>
      <dsp:spPr>
        <a:xfrm>
          <a:off x="2589273" y="1024239"/>
          <a:ext cx="855299" cy="665307"/>
        </a:xfrm>
        <a:prstGeom prst="rect">
          <a:avLst/>
        </a:prstGeom>
        <a:noFill/>
        <a:ln>
          <a:noFill/>
        </a:ln>
        <a:effectLst/>
      </dsp:spPr>
      <dsp:style>
        <a:lnRef idx="0">
          <a:scrgbClr r="0" g="0" b="0"/>
        </a:lnRef>
        <a:fillRef idx="0">
          <a:scrgbClr r="0" g="0" b="0"/>
        </a:fillRef>
        <a:effectRef idx="0">
          <a:scrgbClr r="0" g="0" b="0"/>
        </a:effectRef>
        <a:fontRef idx="minor"/>
      </dsp:style>
    </dsp:sp>
    <dsp:sp modelId="{C15955B0-B3CF-4266-8C8E-C3C7DFC82902}">
      <dsp:nvSpPr>
        <dsp:cNvPr id="0" name=""/>
        <dsp:cNvSpPr/>
      </dsp:nvSpPr>
      <dsp:spPr>
        <a:xfrm rot="5400000">
          <a:off x="2573384" y="2644786"/>
          <a:ext cx="698572" cy="795300"/>
        </a:xfrm>
        <a:prstGeom prst="bentUpArrow">
          <a:avLst>
            <a:gd name="adj1" fmla="val 32840"/>
            <a:gd name="adj2" fmla="val 25000"/>
            <a:gd name="adj3" fmla="val 35780"/>
          </a:avLst>
        </a:prstGeom>
        <a:solidFill>
          <a:schemeClr val="accent1">
            <a:tint val="50000"/>
            <a:hueOff val="-12719064"/>
            <a:satOff val="34075"/>
            <a:lumOff val="123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DEBEEBE-55CC-44B6-BFD7-E87236EA79F1}">
      <dsp:nvSpPr>
        <dsp:cNvPr id="0" name=""/>
        <dsp:cNvSpPr/>
      </dsp:nvSpPr>
      <dsp:spPr>
        <a:xfrm>
          <a:off x="2388304" y="1870404"/>
          <a:ext cx="1175985" cy="823151"/>
        </a:xfrm>
        <a:prstGeom prst="roundRect">
          <a:avLst>
            <a:gd name="adj" fmla="val 1667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3. Soft law stopgap</a:t>
          </a:r>
        </a:p>
      </dsp:txBody>
      <dsp:txXfrm>
        <a:off x="2428494" y="1910594"/>
        <a:ext cx="1095605" cy="742771"/>
      </dsp:txXfrm>
    </dsp:sp>
    <dsp:sp modelId="{763D34B9-88A0-4403-A03C-C601AD946B50}">
      <dsp:nvSpPr>
        <dsp:cNvPr id="0" name=""/>
        <dsp:cNvSpPr/>
      </dsp:nvSpPr>
      <dsp:spPr>
        <a:xfrm>
          <a:off x="3564290" y="1948910"/>
          <a:ext cx="855299" cy="665307"/>
        </a:xfrm>
        <a:prstGeom prst="rect">
          <a:avLst/>
        </a:prstGeom>
        <a:noFill/>
        <a:ln>
          <a:noFill/>
        </a:ln>
        <a:effectLst/>
      </dsp:spPr>
      <dsp:style>
        <a:lnRef idx="0">
          <a:scrgbClr r="0" g="0" b="0"/>
        </a:lnRef>
        <a:fillRef idx="0">
          <a:scrgbClr r="0" g="0" b="0"/>
        </a:fillRef>
        <a:effectRef idx="0">
          <a:scrgbClr r="0" g="0" b="0"/>
        </a:effectRef>
        <a:fontRef idx="minor"/>
      </dsp:style>
    </dsp:sp>
    <dsp:sp modelId="{2DFFA899-547E-4A14-9B8C-1C22B5F38415}">
      <dsp:nvSpPr>
        <dsp:cNvPr id="0" name=""/>
        <dsp:cNvSpPr/>
      </dsp:nvSpPr>
      <dsp:spPr>
        <a:xfrm>
          <a:off x="3363321" y="2795075"/>
          <a:ext cx="1175985" cy="823151"/>
        </a:xfrm>
        <a:prstGeom prst="roundRect">
          <a:avLst>
            <a:gd name="adj" fmla="val 1667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4. New law</a:t>
          </a:r>
        </a:p>
      </dsp:txBody>
      <dsp:txXfrm>
        <a:off x="3403511" y="2835265"/>
        <a:ext cx="1095605" cy="7427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652E6-A6E7-4BAE-9B26-8420E20A2FCC}">
      <dsp:nvSpPr>
        <dsp:cNvPr id="0" name=""/>
        <dsp:cNvSpPr/>
      </dsp:nvSpPr>
      <dsp:spPr>
        <a:xfrm>
          <a:off x="212335"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47C65-BADD-4FBE-8ED2-3E62EC7CB008}">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F6D402-F113-4194-B2BF-1DB18353611D}">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The MDS-G010 is a patchwork of existing international best practices </a:t>
          </a:r>
          <a:endParaRPr lang="en-US" sz="2200" kern="1200"/>
        </a:p>
      </dsp:txBody>
      <dsp:txXfrm>
        <a:off x="1834517" y="469890"/>
        <a:ext cx="3148942" cy="1335915"/>
      </dsp:txXfrm>
    </dsp:sp>
    <dsp:sp modelId="{9BB6B90E-83FB-4CEA-B07D-F8E89A14E35C}">
      <dsp:nvSpPr>
        <dsp:cNvPr id="0" name=""/>
        <dsp:cNvSpPr/>
      </dsp:nvSpPr>
      <dsp:spPr>
        <a:xfrm>
          <a:off x="5532139" y="469890"/>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B3720-B0D8-4E47-8B9C-664CE11D6DBA}">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4F192-9438-4144-B3F9-39D37C25B3BB}">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dirty="0"/>
            <a:t>FDA &amp; SFDA </a:t>
          </a:r>
          <a:endParaRPr lang="en-US" sz="2200" kern="1200" dirty="0"/>
        </a:p>
      </dsp:txBody>
      <dsp:txXfrm>
        <a:off x="7154322" y="469890"/>
        <a:ext cx="3148942" cy="1335915"/>
      </dsp:txXfrm>
    </dsp:sp>
    <dsp:sp modelId="{54E7CBC3-2906-4DF6-8F14-B717EF3C191A}">
      <dsp:nvSpPr>
        <dsp:cNvPr id="0" name=""/>
        <dsp:cNvSpPr/>
      </dsp:nvSpPr>
      <dsp:spPr>
        <a:xfrm>
          <a:off x="212335"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AE9391-4C73-4C3F-AE63-64E3494350E4}">
      <dsp:nvSpPr>
        <dsp:cNvPr id="0" name=""/>
        <dsp:cNvSpPr/>
      </dsp:nvSpPr>
      <dsp:spPr>
        <a:xfrm>
          <a:off x="492877" y="2826074"/>
          <a:ext cx="774830" cy="7748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2F5A7-9391-49FF-BAAB-C03AAA4A946D}">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The binding nature of the MDS-G010 is complex</a:t>
          </a:r>
          <a:endParaRPr lang="en-US" sz="2200" kern="1200"/>
        </a:p>
      </dsp:txBody>
      <dsp:txXfrm>
        <a:off x="1834517" y="2545532"/>
        <a:ext cx="3148942" cy="1335915"/>
      </dsp:txXfrm>
    </dsp:sp>
    <dsp:sp modelId="{75E38D81-B523-4D5B-BF10-A936DCEBBC9E}">
      <dsp:nvSpPr>
        <dsp:cNvPr id="0" name=""/>
        <dsp:cNvSpPr/>
      </dsp:nvSpPr>
      <dsp:spPr>
        <a:xfrm>
          <a:off x="5532139" y="2545532"/>
          <a:ext cx="1335915" cy="13359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293AC2-2AF7-4091-931D-5604AC36B033}">
      <dsp:nvSpPr>
        <dsp:cNvPr id="0" name=""/>
        <dsp:cNvSpPr/>
      </dsp:nvSpPr>
      <dsp:spPr>
        <a:xfrm>
          <a:off x="5812681" y="2826074"/>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5A551-EA81-440E-91C3-EEED2462076A}">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GB" sz="2200" kern="1200"/>
            <a:t>The SFDA as a pioneer?</a:t>
          </a:r>
          <a:endParaRPr lang="en-US" sz="2200" kern="1200"/>
        </a:p>
      </dsp:txBody>
      <dsp:txXfrm>
        <a:off x="7154322" y="2545532"/>
        <a:ext cx="3148942" cy="13359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46CBB-4CAE-455A-80D2-DC1B7F23B2B5}">
      <dsp:nvSpPr>
        <dsp:cNvPr id="0" name=""/>
        <dsp:cNvSpPr/>
      </dsp:nvSpPr>
      <dsp:spPr>
        <a:xfrm>
          <a:off x="1963800" y="41655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B7BFD9-B851-40CD-B419-131A2DE53D0F}">
      <dsp:nvSpPr>
        <dsp:cNvPr id="0" name=""/>
        <dsp:cNvSpPr/>
      </dsp:nvSpPr>
      <dsp:spPr>
        <a:xfrm>
          <a:off x="559800" y="207988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GB" sz="3600" kern="1200"/>
            <a:t>Abu Dhabi</a:t>
          </a:r>
          <a:endParaRPr lang="en-US" sz="3600" kern="1200"/>
        </a:p>
      </dsp:txBody>
      <dsp:txXfrm>
        <a:off x="559800" y="2079887"/>
        <a:ext cx="4320000" cy="648000"/>
      </dsp:txXfrm>
    </dsp:sp>
    <dsp:sp modelId="{658C698C-249A-4052-A325-F2A3FC7A5790}">
      <dsp:nvSpPr>
        <dsp:cNvPr id="0" name=""/>
        <dsp:cNvSpPr/>
      </dsp:nvSpPr>
      <dsp:spPr>
        <a:xfrm>
          <a:off x="559800" y="2798276"/>
          <a:ext cx="4320000" cy="1137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dirty="0"/>
            <a:t>Policy on Use of Artificial Intelligence (AI) in the Healthcare Sector </a:t>
          </a:r>
        </a:p>
        <a:p>
          <a:pPr marL="0" lvl="0" indent="0" algn="ctr" defTabSz="755650">
            <a:lnSpc>
              <a:spcPct val="90000"/>
            </a:lnSpc>
            <a:spcBef>
              <a:spcPct val="0"/>
            </a:spcBef>
            <a:spcAft>
              <a:spcPct val="35000"/>
            </a:spcAft>
            <a:buNone/>
          </a:pPr>
          <a:r>
            <a:rPr lang="en-US" sz="1700" kern="1200" dirty="0"/>
            <a:t>of the Emirate of Abu Dhabi </a:t>
          </a:r>
        </a:p>
        <a:p>
          <a:pPr marL="0" lvl="0" indent="0" algn="ctr" defTabSz="755650">
            <a:lnSpc>
              <a:spcPct val="90000"/>
            </a:lnSpc>
            <a:spcBef>
              <a:spcPct val="0"/>
            </a:spcBef>
            <a:spcAft>
              <a:spcPct val="35000"/>
            </a:spcAft>
            <a:buNone/>
          </a:pPr>
          <a:r>
            <a:rPr lang="en-US" sz="1700" kern="1200" dirty="0"/>
            <a:t>(2018)</a:t>
          </a:r>
        </a:p>
      </dsp:txBody>
      <dsp:txXfrm>
        <a:off x="559800" y="2798276"/>
        <a:ext cx="4320000" cy="1137715"/>
      </dsp:txXfrm>
    </dsp:sp>
    <dsp:sp modelId="{73CD9D82-5ABC-4B86-8ABF-89513C009E67}">
      <dsp:nvSpPr>
        <dsp:cNvPr id="0" name=""/>
        <dsp:cNvSpPr/>
      </dsp:nvSpPr>
      <dsp:spPr>
        <a:xfrm>
          <a:off x="7039800" y="41655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FE512E-0BC6-4A5E-A717-C0879BDAEF98}">
      <dsp:nvSpPr>
        <dsp:cNvPr id="0" name=""/>
        <dsp:cNvSpPr/>
      </dsp:nvSpPr>
      <dsp:spPr>
        <a:xfrm>
          <a:off x="5635800" y="207988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GB" sz="3600" kern="1200"/>
            <a:t>Dubai</a:t>
          </a:r>
          <a:endParaRPr lang="en-US" sz="3600" kern="1200"/>
        </a:p>
      </dsp:txBody>
      <dsp:txXfrm>
        <a:off x="5635800" y="2079887"/>
        <a:ext cx="4320000" cy="648000"/>
      </dsp:txXfrm>
    </dsp:sp>
    <dsp:sp modelId="{9277CB35-DB24-41F5-8896-9BE4E4B93A39}">
      <dsp:nvSpPr>
        <dsp:cNvPr id="0" name=""/>
        <dsp:cNvSpPr/>
      </dsp:nvSpPr>
      <dsp:spPr>
        <a:xfrm>
          <a:off x="5635800" y="2798276"/>
          <a:ext cx="4320000" cy="1137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b="1" kern="1200" dirty="0"/>
            <a:t>Artificial Intelligence in Healthcare Policy </a:t>
          </a:r>
        </a:p>
        <a:p>
          <a:pPr marL="0" lvl="0" indent="0" algn="ctr" defTabSz="755650">
            <a:lnSpc>
              <a:spcPct val="90000"/>
            </a:lnSpc>
            <a:spcBef>
              <a:spcPct val="0"/>
            </a:spcBef>
            <a:spcAft>
              <a:spcPct val="35000"/>
            </a:spcAft>
            <a:buNone/>
          </a:pPr>
          <a:r>
            <a:rPr lang="en-GB" sz="1700" kern="1200" dirty="0"/>
            <a:t>(2021, revised 2024)</a:t>
          </a:r>
          <a:endParaRPr lang="en-US" sz="1700" kern="1200" dirty="0"/>
        </a:p>
      </dsp:txBody>
      <dsp:txXfrm>
        <a:off x="5635800" y="2798276"/>
        <a:ext cx="4320000" cy="11377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1A32F-ABDB-4F50-8971-814BB7DAB663}">
      <dsp:nvSpPr>
        <dsp:cNvPr id="0" name=""/>
        <dsp:cNvSpPr/>
      </dsp:nvSpPr>
      <dsp:spPr>
        <a:xfrm>
          <a:off x="0" y="3404"/>
          <a:ext cx="10515600" cy="7251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6770A5-880F-499D-B528-82E532E558C3}">
      <dsp:nvSpPr>
        <dsp:cNvPr id="0" name=""/>
        <dsp:cNvSpPr/>
      </dsp:nvSpPr>
      <dsp:spPr>
        <a:xfrm>
          <a:off x="219348" y="166556"/>
          <a:ext cx="398815" cy="3988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D98E6-026B-444E-A089-A8D311CBD0DC}">
      <dsp:nvSpPr>
        <dsp:cNvPr id="0" name=""/>
        <dsp:cNvSpPr/>
      </dsp:nvSpPr>
      <dsp:spPr>
        <a:xfrm>
          <a:off x="837512" y="3404"/>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755650">
            <a:lnSpc>
              <a:spcPct val="90000"/>
            </a:lnSpc>
            <a:spcBef>
              <a:spcPct val="0"/>
            </a:spcBef>
            <a:spcAft>
              <a:spcPct val="35000"/>
            </a:spcAft>
            <a:buNone/>
          </a:pPr>
          <a:r>
            <a:rPr lang="en-US" sz="1700" b="1" kern="1200"/>
            <a:t>Enforceable AI governance</a:t>
          </a:r>
          <a:r>
            <a:rPr lang="en-US" sz="1700" kern="1200"/>
            <a:t>: Abu Dhabi and Dubai require AI systems to comply with medical liability law, informed consent standards, and privacy frameworks—unlike typical soft-law approaches.</a:t>
          </a:r>
        </a:p>
      </dsp:txBody>
      <dsp:txXfrm>
        <a:off x="837512" y="3404"/>
        <a:ext cx="9678087" cy="725119"/>
      </dsp:txXfrm>
    </dsp:sp>
    <dsp:sp modelId="{EC9E4B58-3916-4187-A0F5-342186007756}">
      <dsp:nvSpPr>
        <dsp:cNvPr id="0" name=""/>
        <dsp:cNvSpPr/>
      </dsp:nvSpPr>
      <dsp:spPr>
        <a:xfrm>
          <a:off x="0" y="909803"/>
          <a:ext cx="10515600" cy="7251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87488C-E14B-465A-A013-D1D1D0882F5F}">
      <dsp:nvSpPr>
        <dsp:cNvPr id="0" name=""/>
        <dsp:cNvSpPr/>
      </dsp:nvSpPr>
      <dsp:spPr>
        <a:xfrm>
          <a:off x="219348" y="1072955"/>
          <a:ext cx="398815" cy="3988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005A92-8F38-47EA-B689-7C35E3D11CB6}">
      <dsp:nvSpPr>
        <dsp:cNvPr id="0" name=""/>
        <dsp:cNvSpPr/>
      </dsp:nvSpPr>
      <dsp:spPr>
        <a:xfrm>
          <a:off x="837512" y="909803"/>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755650">
            <a:lnSpc>
              <a:spcPct val="90000"/>
            </a:lnSpc>
            <a:spcBef>
              <a:spcPct val="0"/>
            </a:spcBef>
            <a:spcAft>
              <a:spcPct val="35000"/>
            </a:spcAft>
            <a:buNone/>
          </a:pPr>
          <a:r>
            <a:rPr lang="en-US" sz="1700" b="1" kern="1200"/>
            <a:t>Real-world safety mechanisms</a:t>
          </a:r>
          <a:r>
            <a:rPr lang="en-US" sz="1700" kern="1200"/>
            <a:t>: Abu Dhabi mandates </a:t>
          </a:r>
          <a:r>
            <a:rPr lang="en-US" sz="1700" i="1" kern="1200"/>
            <a:t>“graceful degradation”</a:t>
          </a:r>
          <a:r>
            <a:rPr lang="en-US" sz="1700" kern="1200"/>
            <a:t>—AI systems must fail safely, especially in critical care (e.g., ICUs)—plus mandatory patient and clinician feedback loops.</a:t>
          </a:r>
        </a:p>
      </dsp:txBody>
      <dsp:txXfrm>
        <a:off x="837512" y="909803"/>
        <a:ext cx="9678087" cy="725119"/>
      </dsp:txXfrm>
    </dsp:sp>
    <dsp:sp modelId="{80606B0F-45B0-4420-8D0B-7BF902B91489}">
      <dsp:nvSpPr>
        <dsp:cNvPr id="0" name=""/>
        <dsp:cNvSpPr/>
      </dsp:nvSpPr>
      <dsp:spPr>
        <a:xfrm>
          <a:off x="0" y="1816202"/>
          <a:ext cx="10515600" cy="7251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65507-7B47-4566-B291-91420CADA0CB}">
      <dsp:nvSpPr>
        <dsp:cNvPr id="0" name=""/>
        <dsp:cNvSpPr/>
      </dsp:nvSpPr>
      <dsp:spPr>
        <a:xfrm>
          <a:off x="219348" y="1979354"/>
          <a:ext cx="398815" cy="3988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D900AA-0BB1-4C7A-AE4B-69BEA7BECCE1}">
      <dsp:nvSpPr>
        <dsp:cNvPr id="0" name=""/>
        <dsp:cNvSpPr/>
      </dsp:nvSpPr>
      <dsp:spPr>
        <a:xfrm>
          <a:off x="837512" y="1816202"/>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755650">
            <a:lnSpc>
              <a:spcPct val="90000"/>
            </a:lnSpc>
            <a:spcBef>
              <a:spcPct val="0"/>
            </a:spcBef>
            <a:spcAft>
              <a:spcPct val="35000"/>
            </a:spcAft>
            <a:buNone/>
          </a:pPr>
          <a:r>
            <a:rPr lang="en-US" sz="1700" b="1" kern="1200"/>
            <a:t>Transparency obligations</a:t>
          </a:r>
          <a:r>
            <a:rPr lang="en-US" sz="1700" kern="1200"/>
            <a:t>: Dubai requires developers to disclose datasets, algorithm limitations, validation methods, and the clinician’s role in decision-making.</a:t>
          </a:r>
        </a:p>
      </dsp:txBody>
      <dsp:txXfrm>
        <a:off x="837512" y="1816202"/>
        <a:ext cx="9678087" cy="725119"/>
      </dsp:txXfrm>
    </dsp:sp>
    <dsp:sp modelId="{1D088950-64CB-4FD5-9E5B-D72AA849B553}">
      <dsp:nvSpPr>
        <dsp:cNvPr id="0" name=""/>
        <dsp:cNvSpPr/>
      </dsp:nvSpPr>
      <dsp:spPr>
        <a:xfrm>
          <a:off x="0" y="2722601"/>
          <a:ext cx="10515600" cy="72511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1BE6A6-7EF0-485C-BF48-2031D89B6502}">
      <dsp:nvSpPr>
        <dsp:cNvPr id="0" name=""/>
        <dsp:cNvSpPr/>
      </dsp:nvSpPr>
      <dsp:spPr>
        <a:xfrm>
          <a:off x="219348" y="2885753"/>
          <a:ext cx="398815" cy="3988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B1918-2E86-42D5-BC6E-B9E42C7EB3F1}">
      <dsp:nvSpPr>
        <dsp:cNvPr id="0" name=""/>
        <dsp:cNvSpPr/>
      </dsp:nvSpPr>
      <dsp:spPr>
        <a:xfrm>
          <a:off x="837512" y="2722601"/>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755650">
            <a:lnSpc>
              <a:spcPct val="90000"/>
            </a:lnSpc>
            <a:spcBef>
              <a:spcPct val="0"/>
            </a:spcBef>
            <a:spcAft>
              <a:spcPct val="35000"/>
            </a:spcAft>
            <a:buNone/>
          </a:pPr>
          <a:r>
            <a:rPr lang="en-US" sz="1700" b="1" kern="1200"/>
            <a:t>Developer accountability</a:t>
          </a:r>
          <a:r>
            <a:rPr lang="en-US" sz="1700" kern="1200"/>
            <a:t>: Both policies require built-in </a:t>
          </a:r>
          <a:r>
            <a:rPr lang="en-US" sz="1700" i="1" kern="1200"/>
            <a:t>appeal mechanisms</a:t>
          </a:r>
          <a:r>
            <a:rPr lang="en-US" sz="1700" kern="1200"/>
            <a:t>, ensuring patients can challenge harmful or incorrect AI decisions.</a:t>
          </a:r>
        </a:p>
      </dsp:txBody>
      <dsp:txXfrm>
        <a:off x="837512" y="2722601"/>
        <a:ext cx="9678087" cy="725119"/>
      </dsp:txXfrm>
    </dsp:sp>
    <dsp:sp modelId="{F0D47A21-65A3-4C73-8748-120A965F3AE8}">
      <dsp:nvSpPr>
        <dsp:cNvPr id="0" name=""/>
        <dsp:cNvSpPr/>
      </dsp:nvSpPr>
      <dsp:spPr>
        <a:xfrm>
          <a:off x="0" y="3629000"/>
          <a:ext cx="10515600" cy="72511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796493-E9B6-4CFC-83BA-DD65FC30B051}">
      <dsp:nvSpPr>
        <dsp:cNvPr id="0" name=""/>
        <dsp:cNvSpPr/>
      </dsp:nvSpPr>
      <dsp:spPr>
        <a:xfrm>
          <a:off x="219348" y="3792152"/>
          <a:ext cx="398815" cy="3988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09DBF4-2C71-470B-99E9-BEC28174CD65}">
      <dsp:nvSpPr>
        <dsp:cNvPr id="0" name=""/>
        <dsp:cNvSpPr/>
      </dsp:nvSpPr>
      <dsp:spPr>
        <a:xfrm>
          <a:off x="837512" y="3629000"/>
          <a:ext cx="9678087" cy="725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742" tIns="76742" rIns="76742" bIns="76742" numCol="1" spcCol="1270" anchor="ctr" anchorCtr="0">
          <a:noAutofit/>
        </a:bodyPr>
        <a:lstStyle/>
        <a:p>
          <a:pPr marL="0" lvl="0" indent="0" algn="l" defTabSz="755650">
            <a:lnSpc>
              <a:spcPct val="90000"/>
            </a:lnSpc>
            <a:spcBef>
              <a:spcPct val="0"/>
            </a:spcBef>
            <a:spcAft>
              <a:spcPct val="35000"/>
            </a:spcAft>
            <a:buNone/>
          </a:pPr>
          <a:r>
            <a:rPr lang="en-US" sz="1700" b="1" kern="1200"/>
            <a:t>Enforcement &amp; penalties</a:t>
          </a:r>
          <a:r>
            <a:rPr lang="en-US" sz="1700" kern="1200"/>
            <a:t>: Non-compliance triggers audits, sanctions, and license suspension. Dubai’s Health Regulation Sector (DHA-HRS) and Abu Dhabi’s Department of Health have defined oversight roles.</a:t>
          </a:r>
        </a:p>
      </dsp:txBody>
      <dsp:txXfrm>
        <a:off x="837512" y="3629000"/>
        <a:ext cx="9678087" cy="7251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E4561-4A99-41BB-A920-C21EDCD1896F}">
      <dsp:nvSpPr>
        <dsp:cNvPr id="0" name=""/>
        <dsp:cNvSpPr/>
      </dsp:nvSpPr>
      <dsp:spPr>
        <a:xfrm>
          <a:off x="6563" y="613720"/>
          <a:ext cx="2051635" cy="246196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488950">
            <a:lnSpc>
              <a:spcPct val="90000"/>
            </a:lnSpc>
            <a:spcBef>
              <a:spcPct val="0"/>
            </a:spcBef>
            <a:spcAft>
              <a:spcPct val="35000"/>
            </a:spcAft>
            <a:buNone/>
          </a:pPr>
          <a:r>
            <a:rPr lang="en-US" sz="1100" b="1" i="0" kern="1200" baseline="0"/>
            <a:t>Existing frameworks fall short</a:t>
          </a:r>
          <a:r>
            <a:rPr lang="en-US" sz="1100" b="0" i="0" kern="1200" baseline="0"/>
            <a:t>: Current laws like the FDA’s TPLC and EU’s AI Act focus narrowly on device safety and risk, neglecting patient rights, ethical design, and informed consent.</a:t>
          </a:r>
          <a:endParaRPr lang="en-US" sz="1100" kern="1200"/>
        </a:p>
      </dsp:txBody>
      <dsp:txXfrm>
        <a:off x="6563" y="1598506"/>
        <a:ext cx="2051635" cy="1477177"/>
      </dsp:txXfrm>
    </dsp:sp>
    <dsp:sp modelId="{211AB805-9B13-41C3-900F-1599D63C9AE1}">
      <dsp:nvSpPr>
        <dsp:cNvPr id="0" name=""/>
        <dsp:cNvSpPr/>
      </dsp:nvSpPr>
      <dsp:spPr>
        <a:xfrm>
          <a:off x="6563"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01</a:t>
          </a:r>
        </a:p>
      </dsp:txBody>
      <dsp:txXfrm>
        <a:off x="6563" y="613720"/>
        <a:ext cx="2051635" cy="984785"/>
      </dsp:txXfrm>
    </dsp:sp>
    <dsp:sp modelId="{DE3BEBAE-1B5A-453B-BE3D-FBADE3DF055E}">
      <dsp:nvSpPr>
        <dsp:cNvPr id="0" name=""/>
        <dsp:cNvSpPr/>
      </dsp:nvSpPr>
      <dsp:spPr>
        <a:xfrm>
          <a:off x="2222329" y="613720"/>
          <a:ext cx="2051635" cy="2461963"/>
        </a:xfrm>
        <a:prstGeom prst="rect">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488950">
            <a:lnSpc>
              <a:spcPct val="90000"/>
            </a:lnSpc>
            <a:spcBef>
              <a:spcPct val="0"/>
            </a:spcBef>
            <a:spcAft>
              <a:spcPct val="35000"/>
            </a:spcAft>
            <a:buNone/>
          </a:pPr>
          <a:r>
            <a:rPr lang="en-US" sz="1100" b="1" i="0" kern="1200" baseline="0"/>
            <a:t>Patient protections are foundational</a:t>
          </a:r>
          <a:r>
            <a:rPr lang="en-US" sz="1100" b="0" i="0" kern="1200" baseline="0"/>
            <a:t>: Medical law and bioethics already enshrine confidentiality, informed consent, and protection from discrimination—AI governance must build on these, not bypass them.</a:t>
          </a:r>
          <a:endParaRPr lang="en-US" sz="1100" kern="1200"/>
        </a:p>
      </dsp:txBody>
      <dsp:txXfrm>
        <a:off x="2222329" y="1598506"/>
        <a:ext cx="2051635" cy="1477177"/>
      </dsp:txXfrm>
    </dsp:sp>
    <dsp:sp modelId="{8EC0D6F9-809D-4A6B-A17A-A3023D57F1C9}">
      <dsp:nvSpPr>
        <dsp:cNvPr id="0" name=""/>
        <dsp:cNvSpPr/>
      </dsp:nvSpPr>
      <dsp:spPr>
        <a:xfrm>
          <a:off x="2222329"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02</a:t>
          </a:r>
        </a:p>
      </dsp:txBody>
      <dsp:txXfrm>
        <a:off x="2222329" y="613720"/>
        <a:ext cx="2051635" cy="984785"/>
      </dsp:txXfrm>
    </dsp:sp>
    <dsp:sp modelId="{3A19ED51-3486-40D0-89FC-694B2B7D8176}">
      <dsp:nvSpPr>
        <dsp:cNvPr id="0" name=""/>
        <dsp:cNvSpPr/>
      </dsp:nvSpPr>
      <dsp:spPr>
        <a:xfrm>
          <a:off x="4438096" y="613720"/>
          <a:ext cx="2051635" cy="2461963"/>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488950">
            <a:lnSpc>
              <a:spcPct val="90000"/>
            </a:lnSpc>
            <a:spcBef>
              <a:spcPct val="0"/>
            </a:spcBef>
            <a:spcAft>
              <a:spcPct val="35000"/>
            </a:spcAft>
            <a:buNone/>
          </a:pPr>
          <a:r>
            <a:rPr lang="en-US" sz="1100" b="1" i="0" kern="1200" baseline="0"/>
            <a:t>Regulatory gaps persist</a:t>
          </a:r>
          <a:r>
            <a:rPr lang="en-US" sz="1100" b="0" i="0" kern="1200" baseline="0"/>
            <a:t>: Neither soft law guidelines nor updated medical device regulations fully address the dynamic, evolving nature of healthcare AI across its full lifecycle.</a:t>
          </a:r>
          <a:endParaRPr lang="en-US" sz="1100" kern="1200"/>
        </a:p>
      </dsp:txBody>
      <dsp:txXfrm>
        <a:off x="4438096" y="1598506"/>
        <a:ext cx="2051635" cy="1477177"/>
      </dsp:txXfrm>
    </dsp:sp>
    <dsp:sp modelId="{B284002C-67A3-44CC-A730-078F33E74806}">
      <dsp:nvSpPr>
        <dsp:cNvPr id="0" name=""/>
        <dsp:cNvSpPr/>
      </dsp:nvSpPr>
      <dsp:spPr>
        <a:xfrm>
          <a:off x="4438096"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03</a:t>
          </a:r>
        </a:p>
      </dsp:txBody>
      <dsp:txXfrm>
        <a:off x="4438096" y="613720"/>
        <a:ext cx="2051635" cy="984785"/>
      </dsp:txXfrm>
    </dsp:sp>
    <dsp:sp modelId="{CC963D8C-AB76-41DD-AA42-CEC5B699BFA1}">
      <dsp:nvSpPr>
        <dsp:cNvPr id="0" name=""/>
        <dsp:cNvSpPr/>
      </dsp:nvSpPr>
      <dsp:spPr>
        <a:xfrm>
          <a:off x="6653863" y="613720"/>
          <a:ext cx="2051635" cy="2461963"/>
        </a:xfrm>
        <a:prstGeom prst="rect">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488950">
            <a:lnSpc>
              <a:spcPct val="90000"/>
            </a:lnSpc>
            <a:spcBef>
              <a:spcPct val="0"/>
            </a:spcBef>
            <a:spcAft>
              <a:spcPct val="35000"/>
            </a:spcAft>
            <a:buNone/>
          </a:pPr>
          <a:r>
            <a:rPr lang="en-US" sz="1100" b="1" i="0" kern="1200" baseline="0"/>
            <a:t>Technocratic bias</a:t>
          </a:r>
          <a:r>
            <a:rPr lang="en-US" sz="1100" b="0" i="0" kern="1200" baseline="0"/>
            <a:t>: Current models prioritize regulatory compliance and market approval over patient-centric governance and redress for harm.</a:t>
          </a:r>
          <a:endParaRPr lang="en-US" sz="1100" kern="1200"/>
        </a:p>
      </dsp:txBody>
      <dsp:txXfrm>
        <a:off x="6653863" y="1598506"/>
        <a:ext cx="2051635" cy="1477177"/>
      </dsp:txXfrm>
    </dsp:sp>
    <dsp:sp modelId="{86A6A349-381F-4BC4-BD9F-25F8FB50EACC}">
      <dsp:nvSpPr>
        <dsp:cNvPr id="0" name=""/>
        <dsp:cNvSpPr/>
      </dsp:nvSpPr>
      <dsp:spPr>
        <a:xfrm>
          <a:off x="6653863"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04</a:t>
          </a:r>
        </a:p>
      </dsp:txBody>
      <dsp:txXfrm>
        <a:off x="6653863" y="613720"/>
        <a:ext cx="2051635" cy="984785"/>
      </dsp:txXfrm>
    </dsp:sp>
    <dsp:sp modelId="{16FDD6C3-EBB5-425D-8FA2-0904293C54B0}">
      <dsp:nvSpPr>
        <dsp:cNvPr id="0" name=""/>
        <dsp:cNvSpPr/>
      </dsp:nvSpPr>
      <dsp:spPr>
        <a:xfrm>
          <a:off x="8869630" y="613720"/>
          <a:ext cx="2051635" cy="2461963"/>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2656" tIns="0" rIns="202656" bIns="330200" numCol="1" spcCol="1270" anchor="t" anchorCtr="0">
          <a:noAutofit/>
        </a:bodyPr>
        <a:lstStyle/>
        <a:p>
          <a:pPr marL="0" lvl="0" indent="0" algn="l" defTabSz="488950">
            <a:lnSpc>
              <a:spcPct val="90000"/>
            </a:lnSpc>
            <a:spcBef>
              <a:spcPct val="0"/>
            </a:spcBef>
            <a:spcAft>
              <a:spcPct val="35000"/>
            </a:spcAft>
            <a:buNone/>
          </a:pPr>
          <a:r>
            <a:rPr lang="en-US" sz="1100" b="1" i="0" kern="1200" baseline="0"/>
            <a:t>No existing system is holistic</a:t>
          </a:r>
          <a:r>
            <a:rPr lang="en-US" sz="1100" b="0" i="0" kern="1200" baseline="0"/>
            <a:t>: There is </a:t>
          </a:r>
          <a:r>
            <a:rPr lang="en-US" sz="1100" b="0" i="1" kern="1200" baseline="0"/>
            <a:t>no</a:t>
          </a:r>
          <a:r>
            <a:rPr lang="en-US" sz="1100" b="0" i="0" kern="1200" baseline="0"/>
            <a:t> jurisdiction with a governance model that spans AI’s full lifecycle—from R&amp;D to post-deployment—while centring patient safety and trust.</a:t>
          </a:r>
          <a:endParaRPr lang="en-US" sz="1100" kern="1200"/>
        </a:p>
      </dsp:txBody>
      <dsp:txXfrm>
        <a:off x="8869630" y="1598506"/>
        <a:ext cx="2051635" cy="1477177"/>
      </dsp:txXfrm>
    </dsp:sp>
    <dsp:sp modelId="{D374E1BC-E466-4ADA-8EF5-1F23A7CAB850}">
      <dsp:nvSpPr>
        <dsp:cNvPr id="0" name=""/>
        <dsp:cNvSpPr/>
      </dsp:nvSpPr>
      <dsp:spPr>
        <a:xfrm>
          <a:off x="8869630" y="613720"/>
          <a:ext cx="2051635" cy="98478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02656" tIns="165100" rIns="202656" bIns="165100" numCol="1" spcCol="1270" anchor="ctr" anchorCtr="0">
          <a:noAutofit/>
        </a:bodyPr>
        <a:lstStyle/>
        <a:p>
          <a:pPr marL="0" lvl="0" indent="0" algn="l" defTabSz="2044700">
            <a:lnSpc>
              <a:spcPct val="90000"/>
            </a:lnSpc>
            <a:spcBef>
              <a:spcPct val="0"/>
            </a:spcBef>
            <a:spcAft>
              <a:spcPct val="35000"/>
            </a:spcAft>
            <a:buNone/>
          </a:pPr>
          <a:r>
            <a:rPr lang="en-US" sz="4600" kern="1200"/>
            <a:t>05</a:t>
          </a:r>
        </a:p>
      </dsp:txBody>
      <dsp:txXfrm>
        <a:off x="8869630" y="613720"/>
        <a:ext cx="2051635" cy="984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A97A4-D88C-4E78-B6EF-A0E28F9A9389}">
      <dsp:nvSpPr>
        <dsp:cNvPr id="0" name=""/>
        <dsp:cNvSpPr/>
      </dsp:nvSpPr>
      <dsp:spPr>
        <a:xfrm>
          <a:off x="3578798" y="728330"/>
          <a:ext cx="562773" cy="91440"/>
        </a:xfrm>
        <a:custGeom>
          <a:avLst/>
          <a:gdLst/>
          <a:ahLst/>
          <a:cxnLst/>
          <a:rect l="0" t="0" r="0" b="0"/>
          <a:pathLst>
            <a:path>
              <a:moveTo>
                <a:pt x="0" y="45720"/>
              </a:moveTo>
              <a:lnTo>
                <a:pt x="562773"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45350" y="771083"/>
        <a:ext cx="29668" cy="5933"/>
      </dsp:txXfrm>
    </dsp:sp>
    <dsp:sp modelId="{5E68BFAA-CA7F-49CD-873D-AE20D0986C3B}">
      <dsp:nvSpPr>
        <dsp:cNvPr id="0" name=""/>
        <dsp:cNvSpPr/>
      </dsp:nvSpPr>
      <dsp:spPr>
        <a:xfrm>
          <a:off x="1000712" y="84"/>
          <a:ext cx="2579885" cy="15479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622300">
            <a:lnSpc>
              <a:spcPct val="90000"/>
            </a:lnSpc>
            <a:spcBef>
              <a:spcPct val="0"/>
            </a:spcBef>
            <a:spcAft>
              <a:spcPct val="35000"/>
            </a:spcAft>
            <a:buNone/>
          </a:pPr>
          <a:r>
            <a:rPr lang="en-US" sz="1400" b="1" i="0" kern="1200" baseline="0"/>
            <a:t>What TLA offers</a:t>
          </a:r>
          <a:r>
            <a:rPr lang="en-US" sz="1400" b="0" i="0" kern="1200" baseline="0"/>
            <a:t>:</a:t>
          </a:r>
          <a:endParaRPr lang="en-US" sz="1400" kern="1200"/>
        </a:p>
      </dsp:txBody>
      <dsp:txXfrm>
        <a:off x="1000712" y="84"/>
        <a:ext cx="2579885" cy="1547931"/>
      </dsp:txXfrm>
    </dsp:sp>
    <dsp:sp modelId="{27C37991-0DF7-409E-98F8-C4B60A94BBB0}">
      <dsp:nvSpPr>
        <dsp:cNvPr id="0" name=""/>
        <dsp:cNvSpPr/>
      </dsp:nvSpPr>
      <dsp:spPr>
        <a:xfrm>
          <a:off x="6752057" y="728330"/>
          <a:ext cx="562773" cy="91440"/>
        </a:xfrm>
        <a:custGeom>
          <a:avLst/>
          <a:gdLst/>
          <a:ahLst/>
          <a:cxnLst/>
          <a:rect l="0" t="0" r="0" b="0"/>
          <a:pathLst>
            <a:path>
              <a:moveTo>
                <a:pt x="0" y="45720"/>
              </a:moveTo>
              <a:lnTo>
                <a:pt x="562773" y="45720"/>
              </a:lnTo>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8609" y="771083"/>
        <a:ext cx="29668" cy="5933"/>
      </dsp:txXfrm>
    </dsp:sp>
    <dsp:sp modelId="{46FF8DEA-0542-4F0B-8598-3B4605F7F917}">
      <dsp:nvSpPr>
        <dsp:cNvPr id="0" name=""/>
        <dsp:cNvSpPr/>
      </dsp:nvSpPr>
      <dsp:spPr>
        <a:xfrm>
          <a:off x="4173971" y="84"/>
          <a:ext cx="2579885" cy="1547931"/>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622300">
            <a:lnSpc>
              <a:spcPct val="90000"/>
            </a:lnSpc>
            <a:spcBef>
              <a:spcPct val="0"/>
            </a:spcBef>
            <a:spcAft>
              <a:spcPct val="35000"/>
            </a:spcAft>
            <a:buNone/>
          </a:pPr>
          <a:r>
            <a:rPr lang="en-US" sz="1400" b="0" i="0" kern="1200" baseline="0"/>
            <a:t>Integrates ethics, accountability, and real-world impact at </a:t>
          </a:r>
          <a:r>
            <a:rPr lang="en-US" sz="1400" b="0" i="1" kern="1200" baseline="0"/>
            <a:t>every stage</a:t>
          </a:r>
          <a:r>
            <a:rPr lang="en-US" sz="1400" b="0" i="0" kern="1200" baseline="0"/>
            <a:t>.</a:t>
          </a:r>
          <a:endParaRPr lang="en-US" sz="1400" kern="1200"/>
        </a:p>
      </dsp:txBody>
      <dsp:txXfrm>
        <a:off x="4173971" y="84"/>
        <a:ext cx="2579885" cy="1547931"/>
      </dsp:txXfrm>
    </dsp:sp>
    <dsp:sp modelId="{6DADBF5E-3931-4BAF-9E1D-0CD54A4B8D3B}">
      <dsp:nvSpPr>
        <dsp:cNvPr id="0" name=""/>
        <dsp:cNvSpPr/>
      </dsp:nvSpPr>
      <dsp:spPr>
        <a:xfrm>
          <a:off x="2290655" y="1546215"/>
          <a:ext cx="6346518" cy="562773"/>
        </a:xfrm>
        <a:custGeom>
          <a:avLst/>
          <a:gdLst/>
          <a:ahLst/>
          <a:cxnLst/>
          <a:rect l="0" t="0" r="0" b="0"/>
          <a:pathLst>
            <a:path>
              <a:moveTo>
                <a:pt x="6346518" y="0"/>
              </a:moveTo>
              <a:lnTo>
                <a:pt x="6346518" y="298486"/>
              </a:lnTo>
              <a:lnTo>
                <a:pt x="0" y="298486"/>
              </a:lnTo>
              <a:lnTo>
                <a:pt x="0" y="562773"/>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04559" y="1824635"/>
        <a:ext cx="318709" cy="5933"/>
      </dsp:txXfrm>
    </dsp:sp>
    <dsp:sp modelId="{5BCD33E2-2C1C-4B1F-9DDD-73A6729638DF}">
      <dsp:nvSpPr>
        <dsp:cNvPr id="0" name=""/>
        <dsp:cNvSpPr/>
      </dsp:nvSpPr>
      <dsp:spPr>
        <a:xfrm>
          <a:off x="7347230" y="84"/>
          <a:ext cx="2579885" cy="1547931"/>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622300">
            <a:lnSpc>
              <a:spcPct val="90000"/>
            </a:lnSpc>
            <a:spcBef>
              <a:spcPct val="0"/>
            </a:spcBef>
            <a:spcAft>
              <a:spcPct val="35000"/>
            </a:spcAft>
            <a:buNone/>
          </a:pPr>
          <a:r>
            <a:rPr lang="en-US" sz="1400" b="0" i="0" kern="1200" baseline="0"/>
            <a:t>Applies medical law principles across R&amp;D, deployment, and post-market phases.</a:t>
          </a:r>
          <a:endParaRPr lang="en-US" sz="1400" kern="1200"/>
        </a:p>
      </dsp:txBody>
      <dsp:txXfrm>
        <a:off x="7347230" y="84"/>
        <a:ext cx="2579885" cy="1547931"/>
      </dsp:txXfrm>
    </dsp:sp>
    <dsp:sp modelId="{F15A5073-32E4-490E-999C-7DB650C405E5}">
      <dsp:nvSpPr>
        <dsp:cNvPr id="0" name=""/>
        <dsp:cNvSpPr/>
      </dsp:nvSpPr>
      <dsp:spPr>
        <a:xfrm>
          <a:off x="3578798" y="2869634"/>
          <a:ext cx="562773" cy="91440"/>
        </a:xfrm>
        <a:custGeom>
          <a:avLst/>
          <a:gdLst/>
          <a:ahLst/>
          <a:cxnLst/>
          <a:rect l="0" t="0" r="0" b="0"/>
          <a:pathLst>
            <a:path>
              <a:moveTo>
                <a:pt x="0" y="45720"/>
              </a:moveTo>
              <a:lnTo>
                <a:pt x="562773" y="45720"/>
              </a:lnTo>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45350" y="2912388"/>
        <a:ext cx="29668" cy="5933"/>
      </dsp:txXfrm>
    </dsp:sp>
    <dsp:sp modelId="{EA40F690-2447-4FFA-95B3-9C80E76B0A3F}">
      <dsp:nvSpPr>
        <dsp:cNvPr id="0" name=""/>
        <dsp:cNvSpPr/>
      </dsp:nvSpPr>
      <dsp:spPr>
        <a:xfrm>
          <a:off x="1000712" y="2141389"/>
          <a:ext cx="2579885" cy="1547931"/>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622300">
            <a:lnSpc>
              <a:spcPct val="90000"/>
            </a:lnSpc>
            <a:spcBef>
              <a:spcPct val="0"/>
            </a:spcBef>
            <a:spcAft>
              <a:spcPct val="35000"/>
            </a:spcAft>
            <a:buNone/>
          </a:pPr>
          <a:r>
            <a:rPr lang="en-US" sz="1400" b="0" i="0" kern="1200" baseline="0"/>
            <a:t>Builds trust through transparency, equity, and respect for patient autonomy.</a:t>
          </a:r>
          <a:endParaRPr lang="en-US" sz="1400" kern="1200"/>
        </a:p>
      </dsp:txBody>
      <dsp:txXfrm>
        <a:off x="1000712" y="2141389"/>
        <a:ext cx="2579885" cy="1547931"/>
      </dsp:txXfrm>
    </dsp:sp>
    <dsp:sp modelId="{6DB377F9-FB87-47C6-BC01-3843223E998A}">
      <dsp:nvSpPr>
        <dsp:cNvPr id="0" name=""/>
        <dsp:cNvSpPr/>
      </dsp:nvSpPr>
      <dsp:spPr>
        <a:xfrm>
          <a:off x="6752057" y="2869634"/>
          <a:ext cx="562773" cy="91440"/>
        </a:xfrm>
        <a:custGeom>
          <a:avLst/>
          <a:gdLst/>
          <a:ahLst/>
          <a:cxnLst/>
          <a:rect l="0" t="0" r="0" b="0"/>
          <a:pathLst>
            <a:path>
              <a:moveTo>
                <a:pt x="0" y="45720"/>
              </a:moveTo>
              <a:lnTo>
                <a:pt x="562773"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18609" y="2912388"/>
        <a:ext cx="29668" cy="5933"/>
      </dsp:txXfrm>
    </dsp:sp>
    <dsp:sp modelId="{73C0EA78-B3DF-41BB-A9F1-0EBCD9D9D524}">
      <dsp:nvSpPr>
        <dsp:cNvPr id="0" name=""/>
        <dsp:cNvSpPr/>
      </dsp:nvSpPr>
      <dsp:spPr>
        <a:xfrm>
          <a:off x="4173971" y="2141389"/>
          <a:ext cx="2579885" cy="1547931"/>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622300">
            <a:lnSpc>
              <a:spcPct val="90000"/>
            </a:lnSpc>
            <a:spcBef>
              <a:spcPct val="0"/>
            </a:spcBef>
            <a:spcAft>
              <a:spcPct val="35000"/>
            </a:spcAft>
            <a:buNone/>
          </a:pPr>
          <a:r>
            <a:rPr lang="en-US" sz="1400" b="0" i="0" kern="1200" baseline="0"/>
            <a:t>Treats patients as </a:t>
          </a:r>
          <a:r>
            <a:rPr lang="en-US" sz="1400" b="0" i="1" kern="1200" baseline="0"/>
            <a:t>active stakeholders</a:t>
          </a:r>
          <a:r>
            <a:rPr lang="en-US" sz="1400" b="0" i="0" kern="1200" baseline="0"/>
            <a:t>, not passive recipients of technology.</a:t>
          </a:r>
          <a:endParaRPr lang="en-US" sz="1400" kern="1200"/>
        </a:p>
      </dsp:txBody>
      <dsp:txXfrm>
        <a:off x="4173971" y="2141389"/>
        <a:ext cx="2579885" cy="1547931"/>
      </dsp:txXfrm>
    </dsp:sp>
    <dsp:sp modelId="{BD106AA4-A424-4066-85D3-72981ECD9BD2}">
      <dsp:nvSpPr>
        <dsp:cNvPr id="0" name=""/>
        <dsp:cNvSpPr/>
      </dsp:nvSpPr>
      <dsp:spPr>
        <a:xfrm>
          <a:off x="7347230" y="2141389"/>
          <a:ext cx="2579885" cy="154793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6417" tIns="132696" rIns="126417" bIns="132696" numCol="1" spcCol="1270" anchor="ctr" anchorCtr="0">
          <a:noAutofit/>
        </a:bodyPr>
        <a:lstStyle/>
        <a:p>
          <a:pPr marL="0" lvl="0" indent="0" algn="ctr" defTabSz="622300">
            <a:lnSpc>
              <a:spcPct val="90000"/>
            </a:lnSpc>
            <a:spcBef>
              <a:spcPct val="0"/>
            </a:spcBef>
            <a:spcAft>
              <a:spcPct val="35000"/>
            </a:spcAft>
            <a:buNone/>
          </a:pPr>
          <a:r>
            <a:rPr lang="en-US" sz="1400" b="1" i="0" kern="1200" baseline="0"/>
            <a:t>Global relevance</a:t>
          </a:r>
          <a:r>
            <a:rPr lang="en-US" sz="1400" b="0" i="0" kern="1200" baseline="0"/>
            <a:t>: Centralized systems like Qatar, Saudi Arabia, and the UAE are well-positioned to lead, but the TLA is a </a:t>
          </a:r>
          <a:r>
            <a:rPr lang="en-US" sz="1400" b="0" i="1" kern="1200" baseline="0"/>
            <a:t>normative model</a:t>
          </a:r>
          <a:r>
            <a:rPr lang="en-US" sz="1400" b="0" i="0" kern="1200" baseline="0"/>
            <a:t> for all health systems—centralised or not.</a:t>
          </a:r>
          <a:endParaRPr lang="en-US" sz="1400" kern="1200"/>
        </a:p>
      </dsp:txBody>
      <dsp:txXfrm>
        <a:off x="7347230" y="2141389"/>
        <a:ext cx="2579885" cy="15479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181E8-7F74-40BF-ABDA-A84C066C2707}">
      <dsp:nvSpPr>
        <dsp:cNvPr id="0" name=""/>
        <dsp:cNvSpPr/>
      </dsp:nvSpPr>
      <dsp:spPr>
        <a:xfrm>
          <a:off x="0" y="554119"/>
          <a:ext cx="10792795" cy="1571842"/>
        </a:xfrm>
        <a:prstGeom prst="rightArrow">
          <a:avLst>
            <a:gd name="adj1" fmla="val 50000"/>
            <a:gd name="adj2" fmla="val 5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49530" numCol="1" spcCol="1270" anchor="ctr" anchorCtr="0">
          <a:noAutofit/>
        </a:bodyPr>
        <a:lstStyle/>
        <a:p>
          <a:pPr marL="0" lvl="0" indent="0" algn="l" defTabSz="800100">
            <a:lnSpc>
              <a:spcPct val="90000"/>
            </a:lnSpc>
            <a:spcBef>
              <a:spcPct val="0"/>
            </a:spcBef>
            <a:spcAft>
              <a:spcPct val="35000"/>
            </a:spcAft>
            <a:buNone/>
          </a:pPr>
          <a:r>
            <a:rPr lang="en-US" sz="1800" b="1" kern="1200" dirty="0"/>
            <a:t>1. Research &amp; Development (Qatar)</a:t>
          </a:r>
        </a:p>
      </dsp:txBody>
      <dsp:txXfrm>
        <a:off x="0" y="947080"/>
        <a:ext cx="10399835" cy="785921"/>
      </dsp:txXfrm>
    </dsp:sp>
    <dsp:sp modelId="{62DA70E4-E25F-4072-AFF1-ACF82946CE9F}">
      <dsp:nvSpPr>
        <dsp:cNvPr id="0" name=""/>
        <dsp:cNvSpPr/>
      </dsp:nvSpPr>
      <dsp:spPr>
        <a:xfrm>
          <a:off x="3324180" y="1078066"/>
          <a:ext cx="7468614" cy="1571842"/>
        </a:xfrm>
        <a:prstGeom prst="rightArrow">
          <a:avLst>
            <a:gd name="adj1" fmla="val 50000"/>
            <a:gd name="adj2" fmla="val 50000"/>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49530" numCol="1" spcCol="1270" anchor="ctr" anchorCtr="0">
          <a:noAutofit/>
        </a:bodyPr>
        <a:lstStyle/>
        <a:p>
          <a:pPr marL="0" lvl="0" indent="0" algn="l" defTabSz="800100">
            <a:lnSpc>
              <a:spcPct val="90000"/>
            </a:lnSpc>
            <a:spcBef>
              <a:spcPct val="0"/>
            </a:spcBef>
            <a:spcAft>
              <a:spcPct val="35000"/>
            </a:spcAft>
            <a:buNone/>
          </a:pPr>
          <a:r>
            <a:rPr lang="en-US" sz="1800" b="1" kern="1200" dirty="0"/>
            <a:t>2. Medical Device Approval (Saudi Arabia)</a:t>
          </a:r>
        </a:p>
      </dsp:txBody>
      <dsp:txXfrm>
        <a:off x="3324180" y="1471027"/>
        <a:ext cx="7075654" cy="785921"/>
      </dsp:txXfrm>
    </dsp:sp>
    <dsp:sp modelId="{9ABD535C-9DEA-4064-8539-328D4A2B5DC8}">
      <dsp:nvSpPr>
        <dsp:cNvPr id="0" name=""/>
        <dsp:cNvSpPr/>
      </dsp:nvSpPr>
      <dsp:spPr>
        <a:xfrm>
          <a:off x="6648361" y="1602014"/>
          <a:ext cx="4144433" cy="1571842"/>
        </a:xfrm>
        <a:prstGeom prst="rightArrow">
          <a:avLst>
            <a:gd name="adj1" fmla="val 50000"/>
            <a:gd name="adj2" fmla="val 50000"/>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249530" numCol="1" spcCol="1270" anchor="ctr" anchorCtr="0">
          <a:noAutofit/>
        </a:bodyPr>
        <a:lstStyle/>
        <a:p>
          <a:pPr marL="0" lvl="0" indent="0" algn="l" defTabSz="800100">
            <a:lnSpc>
              <a:spcPct val="90000"/>
            </a:lnSpc>
            <a:spcBef>
              <a:spcPct val="0"/>
            </a:spcBef>
            <a:spcAft>
              <a:spcPct val="35000"/>
            </a:spcAft>
            <a:buNone/>
          </a:pPr>
          <a:r>
            <a:rPr lang="en-US" sz="1800" b="1" kern="1200" dirty="0"/>
            <a:t>3. Clinical Practice Oversight (UAE)</a:t>
          </a:r>
        </a:p>
      </dsp:txBody>
      <dsp:txXfrm>
        <a:off x="6648361" y="1994975"/>
        <a:ext cx="3751473" cy="785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716D5-410B-47B1-A583-CE1191C94384}">
      <dsp:nvSpPr>
        <dsp:cNvPr id="0" name=""/>
        <dsp:cNvSpPr/>
      </dsp:nvSpPr>
      <dsp:spPr>
        <a:xfrm>
          <a:off x="5134" y="424780"/>
          <a:ext cx="3501776" cy="350177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en-GB" sz="3500" kern="1200"/>
            <a:t>Qatar: used in hospitals &amp; research</a:t>
          </a:r>
          <a:endParaRPr lang="en-US" sz="3500" kern="1200"/>
        </a:p>
      </dsp:txBody>
      <dsp:txXfrm>
        <a:off x="517957" y="937603"/>
        <a:ext cx="2476130" cy="2476130"/>
      </dsp:txXfrm>
    </dsp:sp>
    <dsp:sp modelId="{8CC9FB80-27BC-497E-B55D-8D7BC850536A}">
      <dsp:nvSpPr>
        <dsp:cNvPr id="0" name=""/>
        <dsp:cNvSpPr/>
      </dsp:nvSpPr>
      <dsp:spPr>
        <a:xfrm>
          <a:off x="3506911" y="424780"/>
          <a:ext cx="3501776" cy="3501776"/>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en-GB" sz="3500" kern="1200"/>
            <a:t>UAE: ‘actively deployed in the healthcare sector’</a:t>
          </a:r>
          <a:endParaRPr lang="en-US" sz="3500" kern="1200"/>
        </a:p>
      </dsp:txBody>
      <dsp:txXfrm>
        <a:off x="4019734" y="937603"/>
        <a:ext cx="2476130" cy="2476130"/>
      </dsp:txXfrm>
    </dsp:sp>
    <dsp:sp modelId="{8C9AF185-741B-43B2-AEDA-D16FB72F0246}">
      <dsp:nvSpPr>
        <dsp:cNvPr id="0" name=""/>
        <dsp:cNvSpPr/>
      </dsp:nvSpPr>
      <dsp:spPr>
        <a:xfrm>
          <a:off x="7008688" y="424780"/>
          <a:ext cx="3501776" cy="3501776"/>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en-GB" sz="3500" kern="1200"/>
            <a:t>KSA: Seen as a necessity </a:t>
          </a:r>
          <a:endParaRPr lang="en-US" sz="3500" kern="1200"/>
        </a:p>
      </dsp:txBody>
      <dsp:txXfrm>
        <a:off x="7521511" y="937603"/>
        <a:ext cx="2476130" cy="24761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5EAED-DB17-4C46-9AE7-034F10232E9B}">
      <dsp:nvSpPr>
        <dsp:cNvPr id="0" name=""/>
        <dsp:cNvSpPr/>
      </dsp:nvSpPr>
      <dsp:spPr>
        <a:xfrm>
          <a:off x="187279" y="1786352"/>
          <a:ext cx="2780835" cy="916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No Regulatory Processes</a:t>
          </a:r>
          <a:endParaRPr lang="en-US" sz="2900" kern="1200" dirty="0"/>
        </a:p>
      </dsp:txBody>
      <dsp:txXfrm>
        <a:off x="187279" y="1786352"/>
        <a:ext cx="2780835" cy="916411"/>
      </dsp:txXfrm>
    </dsp:sp>
    <dsp:sp modelId="{40F1172E-FAC6-4C62-A6E6-96794BFCA197}">
      <dsp:nvSpPr>
        <dsp:cNvPr id="0" name=""/>
        <dsp:cNvSpPr/>
      </dsp:nvSpPr>
      <dsp:spPr>
        <a:xfrm>
          <a:off x="184119" y="1507636"/>
          <a:ext cx="221202" cy="22120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4FD6B-5500-41A6-A4DC-D7E2244607C4}">
      <dsp:nvSpPr>
        <dsp:cNvPr id="0" name=""/>
        <dsp:cNvSpPr/>
      </dsp:nvSpPr>
      <dsp:spPr>
        <a:xfrm>
          <a:off x="338961" y="1197952"/>
          <a:ext cx="221202" cy="221202"/>
        </a:xfrm>
        <a:prstGeom prst="ellipse">
          <a:avLst/>
        </a:prstGeom>
        <a:solidFill>
          <a:schemeClr val="accent5">
            <a:hueOff val="-375475"/>
            <a:satOff val="-968"/>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C6A0DB-5DFF-44BE-A1CD-05274F6C2FD3}">
      <dsp:nvSpPr>
        <dsp:cNvPr id="0" name=""/>
        <dsp:cNvSpPr/>
      </dsp:nvSpPr>
      <dsp:spPr>
        <a:xfrm>
          <a:off x="710582" y="1259889"/>
          <a:ext cx="347604" cy="347604"/>
        </a:xfrm>
        <a:prstGeom prst="ellipse">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6543A-64D8-4B62-9B66-8446B1E8C049}">
      <dsp:nvSpPr>
        <dsp:cNvPr id="0" name=""/>
        <dsp:cNvSpPr/>
      </dsp:nvSpPr>
      <dsp:spPr>
        <a:xfrm>
          <a:off x="1020266" y="919237"/>
          <a:ext cx="221202" cy="221202"/>
        </a:xfrm>
        <a:prstGeom prst="ellipse">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9EC5C-43AC-4B19-8B03-BCAD2D974094}">
      <dsp:nvSpPr>
        <dsp:cNvPr id="0" name=""/>
        <dsp:cNvSpPr/>
      </dsp:nvSpPr>
      <dsp:spPr>
        <a:xfrm>
          <a:off x="1422855" y="795363"/>
          <a:ext cx="221202" cy="221202"/>
        </a:xfrm>
        <a:prstGeom prst="ellipse">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04999-2E19-4BFE-A724-F9D89D5418A7}">
      <dsp:nvSpPr>
        <dsp:cNvPr id="0" name=""/>
        <dsp:cNvSpPr/>
      </dsp:nvSpPr>
      <dsp:spPr>
        <a:xfrm>
          <a:off x="1918349" y="1012142"/>
          <a:ext cx="221202" cy="221202"/>
        </a:xfrm>
        <a:prstGeom prst="ellipse">
          <a:avLst/>
        </a:prstGeom>
        <a:solidFill>
          <a:schemeClr val="accent5">
            <a:hueOff val="-1877373"/>
            <a:satOff val="-4839"/>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46C3B-F43B-482B-A26F-AC2480ACFE03}">
      <dsp:nvSpPr>
        <dsp:cNvPr id="0" name=""/>
        <dsp:cNvSpPr/>
      </dsp:nvSpPr>
      <dsp:spPr>
        <a:xfrm>
          <a:off x="2228033" y="1166984"/>
          <a:ext cx="347604" cy="347604"/>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261E2-A544-4A3F-8C85-CF9BAA3A06ED}">
      <dsp:nvSpPr>
        <dsp:cNvPr id="0" name=""/>
        <dsp:cNvSpPr/>
      </dsp:nvSpPr>
      <dsp:spPr>
        <a:xfrm>
          <a:off x="2661591" y="1507636"/>
          <a:ext cx="221202" cy="221202"/>
        </a:xfrm>
        <a:prstGeom prst="ellipse">
          <a:avLst/>
        </a:prstGeom>
        <a:solidFill>
          <a:schemeClr val="accent5">
            <a:hueOff val="-2628322"/>
            <a:satOff val="-6774"/>
            <a:lumOff val="-45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2231A-D3D3-4DF4-A743-680AB46C1DC3}">
      <dsp:nvSpPr>
        <dsp:cNvPr id="0" name=""/>
        <dsp:cNvSpPr/>
      </dsp:nvSpPr>
      <dsp:spPr>
        <a:xfrm>
          <a:off x="2847401" y="1848288"/>
          <a:ext cx="221202" cy="221202"/>
        </a:xfrm>
        <a:prstGeom prst="ellipse">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71D55-0248-4882-B87F-DE92E65E91CC}">
      <dsp:nvSpPr>
        <dsp:cNvPr id="0" name=""/>
        <dsp:cNvSpPr/>
      </dsp:nvSpPr>
      <dsp:spPr>
        <a:xfrm>
          <a:off x="1237045" y="1197952"/>
          <a:ext cx="568807" cy="568807"/>
        </a:xfrm>
        <a:prstGeom prst="ellipse">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CF0107-D4E5-4335-A391-4B66DA28B19B}">
      <dsp:nvSpPr>
        <dsp:cNvPr id="0" name=""/>
        <dsp:cNvSpPr/>
      </dsp:nvSpPr>
      <dsp:spPr>
        <a:xfrm>
          <a:off x="29277" y="2374751"/>
          <a:ext cx="221202" cy="221202"/>
        </a:xfrm>
        <a:prstGeom prst="ellipse">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BA21A6-498A-431F-8EE4-3713058D0CC3}">
      <dsp:nvSpPr>
        <dsp:cNvPr id="0" name=""/>
        <dsp:cNvSpPr/>
      </dsp:nvSpPr>
      <dsp:spPr>
        <a:xfrm>
          <a:off x="215088" y="2653467"/>
          <a:ext cx="347604" cy="347604"/>
        </a:xfrm>
        <a:prstGeom prst="ellipse">
          <a:avLst/>
        </a:prstGeom>
        <a:solidFill>
          <a:schemeClr val="accent5">
            <a:hueOff val="-4130220"/>
            <a:satOff val="-10645"/>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C39DBB-71ED-41D5-B07D-9A9761F78AFF}">
      <dsp:nvSpPr>
        <dsp:cNvPr id="0" name=""/>
        <dsp:cNvSpPr/>
      </dsp:nvSpPr>
      <dsp:spPr>
        <a:xfrm>
          <a:off x="679613" y="2901214"/>
          <a:ext cx="505606" cy="505606"/>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4F657B-11C1-4E5F-A04E-140EABD40EAE}">
      <dsp:nvSpPr>
        <dsp:cNvPr id="0" name=""/>
        <dsp:cNvSpPr/>
      </dsp:nvSpPr>
      <dsp:spPr>
        <a:xfrm>
          <a:off x="1329950" y="3303803"/>
          <a:ext cx="221202" cy="221202"/>
        </a:xfrm>
        <a:prstGeom prst="ellipse">
          <a:avLst/>
        </a:prstGeom>
        <a:solidFill>
          <a:schemeClr val="accent5">
            <a:hueOff val="-4881170"/>
            <a:satOff val="-12580"/>
            <a:lumOff val="-84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CD660-DCC9-4656-B9DB-05A5A09F883B}">
      <dsp:nvSpPr>
        <dsp:cNvPr id="0" name=""/>
        <dsp:cNvSpPr/>
      </dsp:nvSpPr>
      <dsp:spPr>
        <a:xfrm>
          <a:off x="1453823" y="2901214"/>
          <a:ext cx="347604" cy="347604"/>
        </a:xfrm>
        <a:prstGeom prst="ellipse">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543F3-4BE4-4E26-83C1-66C74C4F9C64}">
      <dsp:nvSpPr>
        <dsp:cNvPr id="0" name=""/>
        <dsp:cNvSpPr/>
      </dsp:nvSpPr>
      <dsp:spPr>
        <a:xfrm>
          <a:off x="1763507" y="3334771"/>
          <a:ext cx="221202" cy="221202"/>
        </a:xfrm>
        <a:prstGeom prst="ellipse">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1AD0AA-CF86-4395-8E12-7C8AE25F9E15}">
      <dsp:nvSpPr>
        <dsp:cNvPr id="0" name=""/>
        <dsp:cNvSpPr/>
      </dsp:nvSpPr>
      <dsp:spPr>
        <a:xfrm>
          <a:off x="2042223" y="2839277"/>
          <a:ext cx="505606" cy="505606"/>
        </a:xfrm>
        <a:prstGeom prst="ellipse">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C9C4AF-69D0-4346-AF9C-5063165D2BDF}">
      <dsp:nvSpPr>
        <dsp:cNvPr id="0" name=""/>
        <dsp:cNvSpPr/>
      </dsp:nvSpPr>
      <dsp:spPr>
        <a:xfrm>
          <a:off x="2723528" y="2715403"/>
          <a:ext cx="347604" cy="347604"/>
        </a:xfrm>
        <a:prstGeom prst="ellipse">
          <a:avLst/>
        </a:prstGeom>
        <a:solidFill>
          <a:schemeClr val="accent5">
            <a:hueOff val="-6383068"/>
            <a:satOff val="-16451"/>
            <a:lumOff val="-1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44418-8D88-4275-91F7-A9E2FF541E24}">
      <dsp:nvSpPr>
        <dsp:cNvPr id="0" name=""/>
        <dsp:cNvSpPr/>
      </dsp:nvSpPr>
      <dsp:spPr>
        <a:xfrm>
          <a:off x="3071132" y="1259374"/>
          <a:ext cx="1020864" cy="1948942"/>
        </a:xfrm>
        <a:prstGeom prst="chevron">
          <a:avLst>
            <a:gd name="adj" fmla="val 6231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8663B1-238E-4AB7-B69D-D88EEDDF6A5B}">
      <dsp:nvSpPr>
        <dsp:cNvPr id="0" name=""/>
        <dsp:cNvSpPr/>
      </dsp:nvSpPr>
      <dsp:spPr>
        <a:xfrm>
          <a:off x="4091997" y="1260320"/>
          <a:ext cx="2784176" cy="194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No Pathway for Approval</a:t>
          </a:r>
          <a:endParaRPr lang="en-US" sz="2900" kern="1200" dirty="0"/>
        </a:p>
      </dsp:txBody>
      <dsp:txXfrm>
        <a:off x="4091997" y="1260320"/>
        <a:ext cx="2784176" cy="1948923"/>
      </dsp:txXfrm>
    </dsp:sp>
    <dsp:sp modelId="{5E43DB8F-6229-4F1A-9BF1-13433A8720B2}">
      <dsp:nvSpPr>
        <dsp:cNvPr id="0" name=""/>
        <dsp:cNvSpPr/>
      </dsp:nvSpPr>
      <dsp:spPr>
        <a:xfrm>
          <a:off x="6876173" y="1259374"/>
          <a:ext cx="1020864" cy="1948942"/>
        </a:xfrm>
        <a:prstGeom prst="chevron">
          <a:avLst>
            <a:gd name="adj" fmla="val 6231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F59B13-1C94-4872-A3A8-EC6B6788ED63}">
      <dsp:nvSpPr>
        <dsp:cNvPr id="0" name=""/>
        <dsp:cNvSpPr/>
      </dsp:nvSpPr>
      <dsp:spPr>
        <a:xfrm>
          <a:off x="8008405" y="1098309"/>
          <a:ext cx="2366549" cy="2366549"/>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GB" sz="2900" kern="1200" dirty="0"/>
            <a:t>Being overtaken by foreign developers</a:t>
          </a:r>
          <a:endParaRPr lang="en-US" sz="2900" kern="1200" dirty="0"/>
        </a:p>
      </dsp:txBody>
      <dsp:txXfrm>
        <a:off x="8354978" y="1444882"/>
        <a:ext cx="1673403" cy="16734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E7FF5-2992-43DF-9774-6E0332442504}">
      <dsp:nvSpPr>
        <dsp:cNvPr id="0" name=""/>
        <dsp:cNvSpPr/>
      </dsp:nvSpPr>
      <dsp:spPr>
        <a:xfrm>
          <a:off x="0" y="0"/>
          <a:ext cx="8742263" cy="8116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a:t>Three-part structure</a:t>
          </a:r>
          <a:r>
            <a:rPr lang="en-US" sz="1700" b="0" i="0" kern="1200" baseline="0"/>
            <a:t>: Covers development, external validation, and deployment—stressing ethical documentation, intended use, and local relevance.</a:t>
          </a:r>
          <a:endParaRPr lang="en-US" sz="1700" kern="1200"/>
        </a:p>
      </dsp:txBody>
      <dsp:txXfrm>
        <a:off x="23773" y="23773"/>
        <a:ext cx="7797822" cy="764123"/>
      </dsp:txXfrm>
    </dsp:sp>
    <dsp:sp modelId="{2B4D41B9-1EFB-44C9-BFDF-0D29F54F5906}">
      <dsp:nvSpPr>
        <dsp:cNvPr id="0" name=""/>
        <dsp:cNvSpPr/>
      </dsp:nvSpPr>
      <dsp:spPr>
        <a:xfrm>
          <a:off x="732164" y="959245"/>
          <a:ext cx="8742263" cy="811669"/>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a:t>Patient-focused design</a:t>
          </a:r>
          <a:r>
            <a:rPr lang="en-US" sz="1700" b="0" i="0" kern="1200" baseline="0"/>
            <a:t>: Tackles bias by addressing the needs of underrepresented groups, including migrants and non-Arabic/English speakers.</a:t>
          </a:r>
          <a:endParaRPr lang="en-US" sz="1700" kern="1200"/>
        </a:p>
      </dsp:txBody>
      <dsp:txXfrm>
        <a:off x="755937" y="983018"/>
        <a:ext cx="7434967" cy="764123"/>
      </dsp:txXfrm>
    </dsp:sp>
    <dsp:sp modelId="{DB224E20-9B41-4955-B840-CF55A54C088A}">
      <dsp:nvSpPr>
        <dsp:cNvPr id="0" name=""/>
        <dsp:cNvSpPr/>
      </dsp:nvSpPr>
      <dsp:spPr>
        <a:xfrm>
          <a:off x="1453401" y="1918490"/>
          <a:ext cx="8742263" cy="81166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a:t>Cultural and legal alignment</a:t>
          </a:r>
          <a:r>
            <a:rPr lang="en-US" sz="1700" b="0" i="0" kern="1200" baseline="0"/>
            <a:t>: Integrates Islamic ethical perspectives and aligns with Qatar’s Data Protection Law and GDPR.</a:t>
          </a:r>
          <a:endParaRPr lang="en-US" sz="1700" kern="1200"/>
        </a:p>
      </dsp:txBody>
      <dsp:txXfrm>
        <a:off x="1477174" y="1942263"/>
        <a:ext cx="7445895" cy="764123"/>
      </dsp:txXfrm>
    </dsp:sp>
    <dsp:sp modelId="{9665050E-B8E2-4C62-802E-76B4B493F26F}">
      <dsp:nvSpPr>
        <dsp:cNvPr id="0" name=""/>
        <dsp:cNvSpPr/>
      </dsp:nvSpPr>
      <dsp:spPr>
        <a:xfrm>
          <a:off x="2185565" y="2877735"/>
          <a:ext cx="8742263" cy="81166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i="0" kern="1200" baseline="0"/>
            <a:t>Built-in explainability</a:t>
          </a:r>
          <a:r>
            <a:rPr lang="en-US" sz="1700" b="0" i="0" kern="1200" baseline="0"/>
            <a:t>: Requires transparent documentation of AI decisions to support future contestability and patient trust.</a:t>
          </a:r>
          <a:endParaRPr lang="en-US" sz="1700" kern="1200"/>
        </a:p>
      </dsp:txBody>
      <dsp:txXfrm>
        <a:off x="2209338" y="2901508"/>
        <a:ext cx="7434967" cy="764123"/>
      </dsp:txXfrm>
    </dsp:sp>
    <dsp:sp modelId="{3F80C5E5-AD24-4153-B1D6-84570D513345}">
      <dsp:nvSpPr>
        <dsp:cNvPr id="0" name=""/>
        <dsp:cNvSpPr/>
      </dsp:nvSpPr>
      <dsp:spPr>
        <a:xfrm>
          <a:off x="8214678" y="621664"/>
          <a:ext cx="527584" cy="527584"/>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333384" y="621664"/>
        <a:ext cx="290172" cy="397007"/>
      </dsp:txXfrm>
    </dsp:sp>
    <dsp:sp modelId="{412EF8F3-1607-4327-80BD-D0A391AAF310}">
      <dsp:nvSpPr>
        <dsp:cNvPr id="0" name=""/>
        <dsp:cNvSpPr/>
      </dsp:nvSpPr>
      <dsp:spPr>
        <a:xfrm>
          <a:off x="8946842" y="1580910"/>
          <a:ext cx="527584" cy="527584"/>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65548" y="1580910"/>
        <a:ext cx="290172" cy="397007"/>
      </dsp:txXfrm>
    </dsp:sp>
    <dsp:sp modelId="{E8372E49-254B-44CD-BFD2-50E30C02FB68}">
      <dsp:nvSpPr>
        <dsp:cNvPr id="0" name=""/>
        <dsp:cNvSpPr/>
      </dsp:nvSpPr>
      <dsp:spPr>
        <a:xfrm>
          <a:off x="9668079" y="2540155"/>
          <a:ext cx="527584" cy="527584"/>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86785" y="2540155"/>
        <a:ext cx="290172" cy="3970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8AA15-552C-4E6B-B206-CED705CDE5A4}">
      <dsp:nvSpPr>
        <dsp:cNvPr id="0" name=""/>
        <dsp:cNvSpPr/>
      </dsp:nvSpPr>
      <dsp:spPr>
        <a:xfrm>
          <a:off x="718664" y="20220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9D3BA-BBF2-4FC6-852F-BE2A9FC15E76}">
      <dsp:nvSpPr>
        <dsp:cNvPr id="0" name=""/>
        <dsp:cNvSpPr/>
      </dsp:nvSpPr>
      <dsp:spPr>
        <a:xfrm>
          <a:off x="1135476" y="6190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00206B-4940-45AC-81CA-141DB6E2A439}">
      <dsp:nvSpPr>
        <dsp:cNvPr id="0" name=""/>
        <dsp:cNvSpPr/>
      </dsp:nvSpPr>
      <dsp:spPr>
        <a:xfrm>
          <a:off x="93445"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t>Purpose of the MDS-G010</a:t>
          </a:r>
          <a:endParaRPr lang="en-US" sz="2300" kern="1200"/>
        </a:p>
      </dsp:txBody>
      <dsp:txXfrm>
        <a:off x="93445" y="2767202"/>
        <a:ext cx="3206250" cy="720000"/>
      </dsp:txXfrm>
    </dsp:sp>
    <dsp:sp modelId="{A0BCDEB4-60DE-4673-B3BD-0FBC80C2DA51}">
      <dsp:nvSpPr>
        <dsp:cNvPr id="0" name=""/>
        <dsp:cNvSpPr/>
      </dsp:nvSpPr>
      <dsp:spPr>
        <a:xfrm>
          <a:off x="4486008" y="20220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F1B1C-6922-4F20-BE60-79388912A1DD}">
      <dsp:nvSpPr>
        <dsp:cNvPr id="0" name=""/>
        <dsp:cNvSpPr/>
      </dsp:nvSpPr>
      <dsp:spPr>
        <a:xfrm>
          <a:off x="4902820" y="6190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DA34D9-C18A-4ADB-83BA-99D66337F2B4}">
      <dsp:nvSpPr>
        <dsp:cNvPr id="0" name=""/>
        <dsp:cNvSpPr/>
      </dsp:nvSpPr>
      <dsp:spPr>
        <a:xfrm>
          <a:off x="3860789"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t>Definition of AI devices </a:t>
          </a:r>
          <a:endParaRPr lang="en-US" sz="2300" kern="1200"/>
        </a:p>
      </dsp:txBody>
      <dsp:txXfrm>
        <a:off x="3860789" y="2767202"/>
        <a:ext cx="3206250" cy="720000"/>
      </dsp:txXfrm>
    </dsp:sp>
    <dsp:sp modelId="{97CA5896-C199-449F-B259-0A97F8ECC20E}">
      <dsp:nvSpPr>
        <dsp:cNvPr id="0" name=""/>
        <dsp:cNvSpPr/>
      </dsp:nvSpPr>
      <dsp:spPr>
        <a:xfrm>
          <a:off x="8253352" y="202202"/>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9EB98F-1ABC-4334-873E-578D747BD20A}">
      <dsp:nvSpPr>
        <dsp:cNvPr id="0" name=""/>
        <dsp:cNvSpPr/>
      </dsp:nvSpPr>
      <dsp:spPr>
        <a:xfrm>
          <a:off x="8670164" y="6190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CC95D3-4579-4B3B-B705-FAA4CE4EB7A9}">
      <dsp:nvSpPr>
        <dsp:cNvPr id="0" name=""/>
        <dsp:cNvSpPr/>
      </dsp:nvSpPr>
      <dsp:spPr>
        <a:xfrm>
          <a:off x="7628133"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t>The key question</a:t>
          </a:r>
          <a:endParaRPr lang="en-US" sz="2300" kern="1200"/>
        </a:p>
      </dsp:txBody>
      <dsp:txXfrm>
        <a:off x="7628133" y="2767202"/>
        <a:ext cx="320625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3234C-8E7B-4298-8582-463D5BC1749C}">
      <dsp:nvSpPr>
        <dsp:cNvPr id="0" name=""/>
        <dsp:cNvSpPr/>
      </dsp:nvSpPr>
      <dsp:spPr>
        <a:xfrm>
          <a:off x="313182" y="937775"/>
          <a:ext cx="5637276" cy="51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a:t>Classification Criteria &amp; Control Methods</a:t>
          </a:r>
          <a:endParaRPr lang="en-US" sz="1900" kern="1200"/>
        </a:p>
      </dsp:txBody>
      <dsp:txXfrm>
        <a:off x="313182" y="937775"/>
        <a:ext cx="5637276" cy="512479"/>
      </dsp:txXfrm>
    </dsp:sp>
    <dsp:sp modelId="{88C63F8B-7523-41A4-AF6F-B7DB2221909B}">
      <dsp:nvSpPr>
        <dsp:cNvPr id="0" name=""/>
        <dsp:cNvSpPr/>
      </dsp:nvSpPr>
      <dsp:spPr>
        <a:xfrm>
          <a:off x="313182" y="1450255"/>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AF2227-817E-4293-BC8D-939693F2FC92}">
      <dsp:nvSpPr>
        <dsp:cNvPr id="0" name=""/>
        <dsp:cNvSpPr/>
      </dsp:nvSpPr>
      <dsp:spPr>
        <a:xfrm>
          <a:off x="1108664" y="1450255"/>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D35AA7-1206-4354-88BA-D3AD25C68B32}">
      <dsp:nvSpPr>
        <dsp:cNvPr id="0" name=""/>
        <dsp:cNvSpPr/>
      </dsp:nvSpPr>
      <dsp:spPr>
        <a:xfrm>
          <a:off x="1904146" y="1450255"/>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4066B-005E-4616-9964-8A9684CD8620}">
      <dsp:nvSpPr>
        <dsp:cNvPr id="0" name=""/>
        <dsp:cNvSpPr/>
      </dsp:nvSpPr>
      <dsp:spPr>
        <a:xfrm>
          <a:off x="2699628" y="1450255"/>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995425-8651-4EEA-872B-0EE940D34FCE}">
      <dsp:nvSpPr>
        <dsp:cNvPr id="0" name=""/>
        <dsp:cNvSpPr/>
      </dsp:nvSpPr>
      <dsp:spPr>
        <a:xfrm>
          <a:off x="3495111" y="1450255"/>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0A252-3101-4A65-AFF2-AD8D4E4052EE}">
      <dsp:nvSpPr>
        <dsp:cNvPr id="0" name=""/>
        <dsp:cNvSpPr/>
      </dsp:nvSpPr>
      <dsp:spPr>
        <a:xfrm>
          <a:off x="4290593" y="1450255"/>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6FFD86-F577-42A4-86DC-CE0CE6C458E0}">
      <dsp:nvSpPr>
        <dsp:cNvPr id="0" name=""/>
        <dsp:cNvSpPr/>
      </dsp:nvSpPr>
      <dsp:spPr>
        <a:xfrm>
          <a:off x="5086075" y="1450255"/>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74837-BB60-45A9-B350-8E957BF3EA21}">
      <dsp:nvSpPr>
        <dsp:cNvPr id="0" name=""/>
        <dsp:cNvSpPr/>
      </dsp:nvSpPr>
      <dsp:spPr>
        <a:xfrm>
          <a:off x="313182" y="1685621"/>
          <a:ext cx="5637276" cy="51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a:t>Harmonization &amp; FDA &amp; Other Influence</a:t>
          </a:r>
          <a:endParaRPr lang="en-US" sz="1900" kern="1200"/>
        </a:p>
      </dsp:txBody>
      <dsp:txXfrm>
        <a:off x="313182" y="1685621"/>
        <a:ext cx="5637276" cy="512479"/>
      </dsp:txXfrm>
    </dsp:sp>
    <dsp:sp modelId="{DF8371FA-C17E-4762-BC23-A70076A2CC9D}">
      <dsp:nvSpPr>
        <dsp:cNvPr id="0" name=""/>
        <dsp:cNvSpPr/>
      </dsp:nvSpPr>
      <dsp:spPr>
        <a:xfrm>
          <a:off x="313182" y="2198101"/>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6A7E38-707C-41C6-AE42-0C734FE59C46}">
      <dsp:nvSpPr>
        <dsp:cNvPr id="0" name=""/>
        <dsp:cNvSpPr/>
      </dsp:nvSpPr>
      <dsp:spPr>
        <a:xfrm>
          <a:off x="1108664" y="2198101"/>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B166E-C8AE-4BFD-97EB-EF34F93EBDAB}">
      <dsp:nvSpPr>
        <dsp:cNvPr id="0" name=""/>
        <dsp:cNvSpPr/>
      </dsp:nvSpPr>
      <dsp:spPr>
        <a:xfrm>
          <a:off x="1904146" y="2198101"/>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A7200-F1A1-45F0-A4FD-DD437D745F9C}">
      <dsp:nvSpPr>
        <dsp:cNvPr id="0" name=""/>
        <dsp:cNvSpPr/>
      </dsp:nvSpPr>
      <dsp:spPr>
        <a:xfrm>
          <a:off x="2699628" y="2198101"/>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169C57-88D5-4B7F-B2F6-AE91DC774E29}">
      <dsp:nvSpPr>
        <dsp:cNvPr id="0" name=""/>
        <dsp:cNvSpPr/>
      </dsp:nvSpPr>
      <dsp:spPr>
        <a:xfrm>
          <a:off x="3495111" y="2198101"/>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C3A4A-DB59-47B0-A81B-D92E8D786836}">
      <dsp:nvSpPr>
        <dsp:cNvPr id="0" name=""/>
        <dsp:cNvSpPr/>
      </dsp:nvSpPr>
      <dsp:spPr>
        <a:xfrm>
          <a:off x="4290593" y="2198101"/>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205ED-6016-46C8-8CA5-F275229E72CF}">
      <dsp:nvSpPr>
        <dsp:cNvPr id="0" name=""/>
        <dsp:cNvSpPr/>
      </dsp:nvSpPr>
      <dsp:spPr>
        <a:xfrm>
          <a:off x="5086075" y="2198101"/>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1E1D98-6401-476A-9B2A-403EA5A70B1A}">
      <dsp:nvSpPr>
        <dsp:cNvPr id="0" name=""/>
        <dsp:cNvSpPr/>
      </dsp:nvSpPr>
      <dsp:spPr>
        <a:xfrm>
          <a:off x="313182" y="2433467"/>
          <a:ext cx="5637276" cy="51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a:t>Clinical Evaluation</a:t>
          </a:r>
          <a:endParaRPr lang="en-US" sz="1900" kern="1200"/>
        </a:p>
      </dsp:txBody>
      <dsp:txXfrm>
        <a:off x="313182" y="2433467"/>
        <a:ext cx="5637276" cy="512479"/>
      </dsp:txXfrm>
    </dsp:sp>
    <dsp:sp modelId="{EE217EBD-748C-4678-A38B-DA228AFAA5D1}">
      <dsp:nvSpPr>
        <dsp:cNvPr id="0" name=""/>
        <dsp:cNvSpPr/>
      </dsp:nvSpPr>
      <dsp:spPr>
        <a:xfrm>
          <a:off x="313182" y="2945947"/>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DBC80-93AF-4FE9-9288-21FFC69068BE}">
      <dsp:nvSpPr>
        <dsp:cNvPr id="0" name=""/>
        <dsp:cNvSpPr/>
      </dsp:nvSpPr>
      <dsp:spPr>
        <a:xfrm>
          <a:off x="1108664" y="2945947"/>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DE2DF-DECA-418B-9F03-153B71C7C55D}">
      <dsp:nvSpPr>
        <dsp:cNvPr id="0" name=""/>
        <dsp:cNvSpPr/>
      </dsp:nvSpPr>
      <dsp:spPr>
        <a:xfrm>
          <a:off x="1904146" y="2945947"/>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88B4BA-7D2F-4E14-9559-3F3FCBE0B4BF}">
      <dsp:nvSpPr>
        <dsp:cNvPr id="0" name=""/>
        <dsp:cNvSpPr/>
      </dsp:nvSpPr>
      <dsp:spPr>
        <a:xfrm>
          <a:off x="2699628" y="2945947"/>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8FFB20-A1BB-4B6C-B7BD-7BBEF6BE9CC3}">
      <dsp:nvSpPr>
        <dsp:cNvPr id="0" name=""/>
        <dsp:cNvSpPr/>
      </dsp:nvSpPr>
      <dsp:spPr>
        <a:xfrm>
          <a:off x="3495111" y="2945947"/>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BFE543-05B3-4C14-85CC-517A64AD0FB6}">
      <dsp:nvSpPr>
        <dsp:cNvPr id="0" name=""/>
        <dsp:cNvSpPr/>
      </dsp:nvSpPr>
      <dsp:spPr>
        <a:xfrm>
          <a:off x="4290593" y="2945947"/>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D1DFC1-D7C6-4350-B276-31738B2E91ED}">
      <dsp:nvSpPr>
        <dsp:cNvPr id="0" name=""/>
        <dsp:cNvSpPr/>
      </dsp:nvSpPr>
      <dsp:spPr>
        <a:xfrm>
          <a:off x="5086075" y="2945947"/>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63C878-055B-4557-B7F9-65BE679C31D9}">
      <dsp:nvSpPr>
        <dsp:cNvPr id="0" name=""/>
        <dsp:cNvSpPr/>
      </dsp:nvSpPr>
      <dsp:spPr>
        <a:xfrm>
          <a:off x="313182" y="3181313"/>
          <a:ext cx="5637276" cy="51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a:t>Risk Management</a:t>
          </a:r>
          <a:endParaRPr lang="en-US" sz="1900" kern="1200"/>
        </a:p>
      </dsp:txBody>
      <dsp:txXfrm>
        <a:off x="313182" y="3181313"/>
        <a:ext cx="5637276" cy="512479"/>
      </dsp:txXfrm>
    </dsp:sp>
    <dsp:sp modelId="{FE9CDD3E-D54D-4CD8-8F18-898737FAE970}">
      <dsp:nvSpPr>
        <dsp:cNvPr id="0" name=""/>
        <dsp:cNvSpPr/>
      </dsp:nvSpPr>
      <dsp:spPr>
        <a:xfrm>
          <a:off x="313182" y="3693793"/>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D3327F-4A53-4250-AA39-83F1E5F61213}">
      <dsp:nvSpPr>
        <dsp:cNvPr id="0" name=""/>
        <dsp:cNvSpPr/>
      </dsp:nvSpPr>
      <dsp:spPr>
        <a:xfrm>
          <a:off x="1108664" y="3693793"/>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B82960-7436-48E8-AFDE-F3516531DCE9}">
      <dsp:nvSpPr>
        <dsp:cNvPr id="0" name=""/>
        <dsp:cNvSpPr/>
      </dsp:nvSpPr>
      <dsp:spPr>
        <a:xfrm>
          <a:off x="1904146" y="3693793"/>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3AE766-9347-4281-AE89-70DA108B9289}">
      <dsp:nvSpPr>
        <dsp:cNvPr id="0" name=""/>
        <dsp:cNvSpPr/>
      </dsp:nvSpPr>
      <dsp:spPr>
        <a:xfrm>
          <a:off x="2699628" y="3693793"/>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992C45-955D-46E2-94E7-878DBC34CFFB}">
      <dsp:nvSpPr>
        <dsp:cNvPr id="0" name=""/>
        <dsp:cNvSpPr/>
      </dsp:nvSpPr>
      <dsp:spPr>
        <a:xfrm>
          <a:off x="3495111" y="3693793"/>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27C83-8485-458B-B61E-988BF97AF2BD}">
      <dsp:nvSpPr>
        <dsp:cNvPr id="0" name=""/>
        <dsp:cNvSpPr/>
      </dsp:nvSpPr>
      <dsp:spPr>
        <a:xfrm>
          <a:off x="4290593" y="3693793"/>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ACE352-DF37-41D7-AE38-E93A61C4B081}">
      <dsp:nvSpPr>
        <dsp:cNvPr id="0" name=""/>
        <dsp:cNvSpPr/>
      </dsp:nvSpPr>
      <dsp:spPr>
        <a:xfrm>
          <a:off x="5086075" y="3693793"/>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5A703E-25F4-4883-A52A-2AFFA576FADD}">
      <dsp:nvSpPr>
        <dsp:cNvPr id="0" name=""/>
        <dsp:cNvSpPr/>
      </dsp:nvSpPr>
      <dsp:spPr>
        <a:xfrm>
          <a:off x="313182" y="3929160"/>
          <a:ext cx="5637276" cy="5124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a:t>Quality Management Systems &amp; Change Notifications</a:t>
          </a:r>
          <a:endParaRPr lang="en-US" sz="1900" kern="1200"/>
        </a:p>
      </dsp:txBody>
      <dsp:txXfrm>
        <a:off x="313182" y="3929160"/>
        <a:ext cx="5637276" cy="512479"/>
      </dsp:txXfrm>
    </dsp:sp>
    <dsp:sp modelId="{31F262D8-9DD7-45F9-BBE2-444CD9291646}">
      <dsp:nvSpPr>
        <dsp:cNvPr id="0" name=""/>
        <dsp:cNvSpPr/>
      </dsp:nvSpPr>
      <dsp:spPr>
        <a:xfrm>
          <a:off x="313182" y="4441639"/>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903E5-8B8D-4E7E-AA4F-C4C33484BBBF}">
      <dsp:nvSpPr>
        <dsp:cNvPr id="0" name=""/>
        <dsp:cNvSpPr/>
      </dsp:nvSpPr>
      <dsp:spPr>
        <a:xfrm>
          <a:off x="1108664" y="4441639"/>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9E104-128A-45B2-A695-538DA9529230}">
      <dsp:nvSpPr>
        <dsp:cNvPr id="0" name=""/>
        <dsp:cNvSpPr/>
      </dsp:nvSpPr>
      <dsp:spPr>
        <a:xfrm>
          <a:off x="1904146" y="4441639"/>
          <a:ext cx="751636" cy="125272"/>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77679-C1D6-42CF-829D-EC8EB683CA9B}">
      <dsp:nvSpPr>
        <dsp:cNvPr id="0" name=""/>
        <dsp:cNvSpPr/>
      </dsp:nvSpPr>
      <dsp:spPr>
        <a:xfrm>
          <a:off x="2699628" y="4441639"/>
          <a:ext cx="751636" cy="125272"/>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87DCD-A296-4344-A667-1C4C47E1D79B}">
      <dsp:nvSpPr>
        <dsp:cNvPr id="0" name=""/>
        <dsp:cNvSpPr/>
      </dsp:nvSpPr>
      <dsp:spPr>
        <a:xfrm>
          <a:off x="3495111" y="4441639"/>
          <a:ext cx="751636" cy="125272"/>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043810-BE4F-47A3-BEBB-7D6053C6781C}">
      <dsp:nvSpPr>
        <dsp:cNvPr id="0" name=""/>
        <dsp:cNvSpPr/>
      </dsp:nvSpPr>
      <dsp:spPr>
        <a:xfrm>
          <a:off x="4290593" y="4441639"/>
          <a:ext cx="751636" cy="125272"/>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09597-A8B2-408A-B36D-C37F216FC42A}">
      <dsp:nvSpPr>
        <dsp:cNvPr id="0" name=""/>
        <dsp:cNvSpPr/>
      </dsp:nvSpPr>
      <dsp:spPr>
        <a:xfrm>
          <a:off x="5086075" y="4441639"/>
          <a:ext cx="751636" cy="125272"/>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C49C9-1C9A-4B2B-9FA6-564F851758A7}" type="datetimeFigureOut">
              <a:rPr lang="en-US" smtClean="0"/>
              <a:t>6/1/2025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19196-AA96-4293-B243-D36D5E606983}" type="slidenum">
              <a:rPr lang="en-US" smtClean="0"/>
              <a:t>‹#›</a:t>
            </a:fld>
            <a:endParaRPr lang="en-US"/>
          </a:p>
        </p:txBody>
      </p:sp>
    </p:spTree>
    <p:extLst>
      <p:ext uri="{BB962C8B-B14F-4D97-AF65-F5344CB8AC3E}">
        <p14:creationId xmlns:p14="http://schemas.microsoft.com/office/powerpoint/2010/main" val="2642092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DC095-26D6-4412-B34B-33F8EDD09A3F}" type="slidenum">
              <a:rPr lang="en-US" smtClean="0"/>
              <a:t>18</a:t>
            </a:fld>
            <a:endParaRPr lang="en-US"/>
          </a:p>
        </p:txBody>
      </p:sp>
    </p:spTree>
    <p:extLst>
      <p:ext uri="{BB962C8B-B14F-4D97-AF65-F5344CB8AC3E}">
        <p14:creationId xmlns:p14="http://schemas.microsoft.com/office/powerpoint/2010/main" val="1590172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1E2B-1BEF-8FAB-E4E3-F65942C81D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4A8780-DE27-261D-1736-996607CCAC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B480A4-253E-0989-E221-E3CF4BCADC61}"/>
              </a:ext>
            </a:extLst>
          </p:cNvPr>
          <p:cNvSpPr>
            <a:spLocks noGrp="1"/>
          </p:cNvSpPr>
          <p:nvPr>
            <p:ph type="dt" sz="half" idx="10"/>
          </p:nvPr>
        </p:nvSpPr>
        <p:spPr/>
        <p:txBody>
          <a:bodyPr/>
          <a:lstStyle/>
          <a:p>
            <a:fld id="{35A9C48F-FAAC-4819-A796-60E68ED5DA18}" type="datetime1">
              <a:rPr lang="en-US" smtClean="0"/>
              <a:t>6/1/2025</a:t>
            </a:fld>
            <a:endParaRPr lang="en-US"/>
          </a:p>
        </p:txBody>
      </p:sp>
      <p:sp>
        <p:nvSpPr>
          <p:cNvPr id="5" name="Footer Placeholder 4">
            <a:extLst>
              <a:ext uri="{FF2B5EF4-FFF2-40B4-BE49-F238E27FC236}">
                <a16:creationId xmlns:a16="http://schemas.microsoft.com/office/drawing/2014/main" id="{98C27FA4-0378-3556-938B-E4E4650E7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46D9F-7925-BBA8-352B-15DF2494AFA3}"/>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99696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85F0-660B-8F4F-5A1A-709BD3952F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22D347-204D-312F-0FFE-ECB9EB7582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ED9D6-9537-66B0-0B35-C10AC25754C7}"/>
              </a:ext>
            </a:extLst>
          </p:cNvPr>
          <p:cNvSpPr>
            <a:spLocks noGrp="1"/>
          </p:cNvSpPr>
          <p:nvPr>
            <p:ph type="dt" sz="half" idx="10"/>
          </p:nvPr>
        </p:nvSpPr>
        <p:spPr/>
        <p:txBody>
          <a:bodyPr/>
          <a:lstStyle/>
          <a:p>
            <a:fld id="{C0DF062F-69FA-4A7C-94F1-B1EEA0F1397C}" type="datetime1">
              <a:rPr lang="en-US" smtClean="0"/>
              <a:t>6/1/2025</a:t>
            </a:fld>
            <a:endParaRPr lang="en-US"/>
          </a:p>
        </p:txBody>
      </p:sp>
      <p:sp>
        <p:nvSpPr>
          <p:cNvPr id="5" name="Footer Placeholder 4">
            <a:extLst>
              <a:ext uri="{FF2B5EF4-FFF2-40B4-BE49-F238E27FC236}">
                <a16:creationId xmlns:a16="http://schemas.microsoft.com/office/drawing/2014/main" id="{0031FCD2-109E-80AD-47D7-5B97F35A6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E2A93-2097-A75A-4BA6-BA5F31ABC4E0}"/>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261922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F1C616-06F7-B88A-2214-71211C3CE6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5F8696-F288-0FF6-5C38-C0F147EEA3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2D91C-5871-257F-A740-339140CD11E8}"/>
              </a:ext>
            </a:extLst>
          </p:cNvPr>
          <p:cNvSpPr>
            <a:spLocks noGrp="1"/>
          </p:cNvSpPr>
          <p:nvPr>
            <p:ph type="dt" sz="half" idx="10"/>
          </p:nvPr>
        </p:nvSpPr>
        <p:spPr/>
        <p:txBody>
          <a:bodyPr/>
          <a:lstStyle/>
          <a:p>
            <a:fld id="{C1157E8E-7794-4B26-9381-C238EA27CF57}" type="datetime1">
              <a:rPr lang="en-US" smtClean="0"/>
              <a:t>6/1/2025</a:t>
            </a:fld>
            <a:endParaRPr lang="en-US"/>
          </a:p>
        </p:txBody>
      </p:sp>
      <p:sp>
        <p:nvSpPr>
          <p:cNvPr id="5" name="Footer Placeholder 4">
            <a:extLst>
              <a:ext uri="{FF2B5EF4-FFF2-40B4-BE49-F238E27FC236}">
                <a16:creationId xmlns:a16="http://schemas.microsoft.com/office/drawing/2014/main" id="{9AB0B9D0-260A-7014-3042-6ACCB043C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CE8F6-5D96-4467-5E7F-3BC299B8DAFE}"/>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61956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713A8-2AF7-E982-D119-8C5E6C9011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41227D-AD7B-9007-3EBC-536A93E855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DCB35-68A7-22A0-8812-5D88A5E1BA85}"/>
              </a:ext>
            </a:extLst>
          </p:cNvPr>
          <p:cNvSpPr>
            <a:spLocks noGrp="1"/>
          </p:cNvSpPr>
          <p:nvPr>
            <p:ph type="dt" sz="half" idx="10"/>
          </p:nvPr>
        </p:nvSpPr>
        <p:spPr/>
        <p:txBody>
          <a:bodyPr/>
          <a:lstStyle/>
          <a:p>
            <a:fld id="{A9E96B35-4F29-4BFE-A76A-40A933BC36A8}" type="datetime1">
              <a:rPr lang="en-US" smtClean="0"/>
              <a:t>6/1/2025</a:t>
            </a:fld>
            <a:endParaRPr lang="en-US"/>
          </a:p>
        </p:txBody>
      </p:sp>
      <p:sp>
        <p:nvSpPr>
          <p:cNvPr id="5" name="Footer Placeholder 4">
            <a:extLst>
              <a:ext uri="{FF2B5EF4-FFF2-40B4-BE49-F238E27FC236}">
                <a16:creationId xmlns:a16="http://schemas.microsoft.com/office/drawing/2014/main" id="{40CAF353-04DF-3433-3261-D203AC6C6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FCB28-A682-AE43-D233-2505102FB03C}"/>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1126472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888A-BE8A-4F9B-00AF-DA78071372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BB8953-F9B2-BA07-D7C5-D069A1289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F93CB-BD67-20C7-21E3-39E1E89C3D49}"/>
              </a:ext>
            </a:extLst>
          </p:cNvPr>
          <p:cNvSpPr>
            <a:spLocks noGrp="1"/>
          </p:cNvSpPr>
          <p:nvPr>
            <p:ph type="dt" sz="half" idx="10"/>
          </p:nvPr>
        </p:nvSpPr>
        <p:spPr/>
        <p:txBody>
          <a:bodyPr/>
          <a:lstStyle/>
          <a:p>
            <a:fld id="{2239A62F-CC8D-425C-8A40-7CD70BC6898D}" type="datetime1">
              <a:rPr lang="en-US" smtClean="0"/>
              <a:t>6/1/2025</a:t>
            </a:fld>
            <a:endParaRPr lang="en-US"/>
          </a:p>
        </p:txBody>
      </p:sp>
      <p:sp>
        <p:nvSpPr>
          <p:cNvPr id="5" name="Footer Placeholder 4">
            <a:extLst>
              <a:ext uri="{FF2B5EF4-FFF2-40B4-BE49-F238E27FC236}">
                <a16:creationId xmlns:a16="http://schemas.microsoft.com/office/drawing/2014/main" id="{1EA8266B-E280-5301-D279-7CBF9B5AA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48FBD-19B6-71DD-7B12-94579E80DC5A}"/>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687947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94086-F773-5931-DA6E-5C7CCEBB6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FA455A-1CD0-3D74-02CA-B3DA1A0E54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7E39E-771F-0FD4-8958-006C581935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CB24F-8FC7-BEB2-EB83-031BAB4E8514}"/>
              </a:ext>
            </a:extLst>
          </p:cNvPr>
          <p:cNvSpPr>
            <a:spLocks noGrp="1"/>
          </p:cNvSpPr>
          <p:nvPr>
            <p:ph type="dt" sz="half" idx="10"/>
          </p:nvPr>
        </p:nvSpPr>
        <p:spPr/>
        <p:txBody>
          <a:bodyPr/>
          <a:lstStyle/>
          <a:p>
            <a:fld id="{4A509356-A8C0-4961-BE9C-91B5FD9A5BA3}" type="datetime1">
              <a:rPr lang="en-US" smtClean="0"/>
              <a:t>6/1/2025</a:t>
            </a:fld>
            <a:endParaRPr lang="en-US"/>
          </a:p>
        </p:txBody>
      </p:sp>
      <p:sp>
        <p:nvSpPr>
          <p:cNvPr id="6" name="Footer Placeholder 5">
            <a:extLst>
              <a:ext uri="{FF2B5EF4-FFF2-40B4-BE49-F238E27FC236}">
                <a16:creationId xmlns:a16="http://schemas.microsoft.com/office/drawing/2014/main" id="{C9D0E059-59C1-4FEF-CB17-A38494D32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0058D-89AF-1C1B-E74F-237E127CD024}"/>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394969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EB70-B4AB-A590-AF28-56894F48A4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F2FEE-49ED-77AE-8DB7-C983B118A4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958BD-3E9D-FA7C-FE01-4CAF54B91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2C7D30-6643-61B4-AF1F-90A1E49535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69C11D-9B81-469F-0CE7-1FEBC748A3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11996D-5717-E231-984F-A0887F1CEAF9}"/>
              </a:ext>
            </a:extLst>
          </p:cNvPr>
          <p:cNvSpPr>
            <a:spLocks noGrp="1"/>
          </p:cNvSpPr>
          <p:nvPr>
            <p:ph type="dt" sz="half" idx="10"/>
          </p:nvPr>
        </p:nvSpPr>
        <p:spPr/>
        <p:txBody>
          <a:bodyPr/>
          <a:lstStyle/>
          <a:p>
            <a:fld id="{E1CA5D01-E287-4A07-9F02-A62927A2F824}" type="datetime1">
              <a:rPr lang="en-US" smtClean="0"/>
              <a:t>6/1/2025</a:t>
            </a:fld>
            <a:endParaRPr lang="en-US"/>
          </a:p>
        </p:txBody>
      </p:sp>
      <p:sp>
        <p:nvSpPr>
          <p:cNvPr id="8" name="Footer Placeholder 7">
            <a:extLst>
              <a:ext uri="{FF2B5EF4-FFF2-40B4-BE49-F238E27FC236}">
                <a16:creationId xmlns:a16="http://schemas.microsoft.com/office/drawing/2014/main" id="{E35B03FB-9424-187C-0D6A-70DC41F965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C64D15-B032-3FAA-4A09-9D84459ECD91}"/>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342281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6AE6-E4B9-37B4-6BDD-8D6962D21F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255C25-65D9-690E-F600-A678119E1E08}"/>
              </a:ext>
            </a:extLst>
          </p:cNvPr>
          <p:cNvSpPr>
            <a:spLocks noGrp="1"/>
          </p:cNvSpPr>
          <p:nvPr>
            <p:ph type="dt" sz="half" idx="10"/>
          </p:nvPr>
        </p:nvSpPr>
        <p:spPr/>
        <p:txBody>
          <a:bodyPr/>
          <a:lstStyle/>
          <a:p>
            <a:fld id="{F925E266-50AB-4D0F-9F6E-C61E3CD8C9C1}" type="datetime1">
              <a:rPr lang="en-US" smtClean="0"/>
              <a:t>6/1/2025</a:t>
            </a:fld>
            <a:endParaRPr lang="en-US"/>
          </a:p>
        </p:txBody>
      </p:sp>
      <p:sp>
        <p:nvSpPr>
          <p:cNvPr id="4" name="Footer Placeholder 3">
            <a:extLst>
              <a:ext uri="{FF2B5EF4-FFF2-40B4-BE49-F238E27FC236}">
                <a16:creationId xmlns:a16="http://schemas.microsoft.com/office/drawing/2014/main" id="{14EBE4DD-4C48-094C-A102-1FB91F410A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01F8AD-BA06-8A06-B0DF-D0D9DAB88914}"/>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2415010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BFDCB-DA1D-8DA3-5DBB-89499607499E}"/>
              </a:ext>
            </a:extLst>
          </p:cNvPr>
          <p:cNvSpPr>
            <a:spLocks noGrp="1"/>
          </p:cNvSpPr>
          <p:nvPr>
            <p:ph type="dt" sz="half" idx="10"/>
          </p:nvPr>
        </p:nvSpPr>
        <p:spPr/>
        <p:txBody>
          <a:bodyPr/>
          <a:lstStyle/>
          <a:p>
            <a:fld id="{619BC012-A69F-4811-A239-29DC0960F765}" type="datetime1">
              <a:rPr lang="en-US" smtClean="0"/>
              <a:t>6/1/2025</a:t>
            </a:fld>
            <a:endParaRPr lang="en-US"/>
          </a:p>
        </p:txBody>
      </p:sp>
      <p:sp>
        <p:nvSpPr>
          <p:cNvPr id="3" name="Footer Placeholder 2">
            <a:extLst>
              <a:ext uri="{FF2B5EF4-FFF2-40B4-BE49-F238E27FC236}">
                <a16:creationId xmlns:a16="http://schemas.microsoft.com/office/drawing/2014/main" id="{CB7F194D-6310-89C7-C31D-277560C1B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69854-9B0C-B28B-7C80-6512C44D8B8E}"/>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40232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1E69-F7BD-47E7-2ABF-EAE3EA1B3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ADE786-8F44-493C-F60B-E245604726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40154-9C32-6F9C-AF54-5375823A0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15C11-B693-CA74-79AA-FE334F765C40}"/>
              </a:ext>
            </a:extLst>
          </p:cNvPr>
          <p:cNvSpPr>
            <a:spLocks noGrp="1"/>
          </p:cNvSpPr>
          <p:nvPr>
            <p:ph type="dt" sz="half" idx="10"/>
          </p:nvPr>
        </p:nvSpPr>
        <p:spPr/>
        <p:txBody>
          <a:bodyPr/>
          <a:lstStyle/>
          <a:p>
            <a:fld id="{2C8B9847-7023-4CDC-9B12-29A2D73B0C67}" type="datetime1">
              <a:rPr lang="en-US" smtClean="0"/>
              <a:t>6/1/2025</a:t>
            </a:fld>
            <a:endParaRPr lang="en-US"/>
          </a:p>
        </p:txBody>
      </p:sp>
      <p:sp>
        <p:nvSpPr>
          <p:cNvPr id="6" name="Footer Placeholder 5">
            <a:extLst>
              <a:ext uri="{FF2B5EF4-FFF2-40B4-BE49-F238E27FC236}">
                <a16:creationId xmlns:a16="http://schemas.microsoft.com/office/drawing/2014/main" id="{ED38AF33-F985-C9E1-B5ED-DEB268DD7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4A82F-AA52-F22D-F1B8-EA42A391E1E7}"/>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115391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1D13-D675-6432-4E61-0B63B9E630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931CCD-D04F-8B0F-C81B-63A9E75EC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736AF9-19D6-5BF8-336E-69758241C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BDCF9-8049-E8D5-6572-6FC4F055BCE7}"/>
              </a:ext>
            </a:extLst>
          </p:cNvPr>
          <p:cNvSpPr>
            <a:spLocks noGrp="1"/>
          </p:cNvSpPr>
          <p:nvPr>
            <p:ph type="dt" sz="half" idx="10"/>
          </p:nvPr>
        </p:nvSpPr>
        <p:spPr/>
        <p:txBody>
          <a:bodyPr/>
          <a:lstStyle/>
          <a:p>
            <a:fld id="{34F0313B-1C11-48C0-8E23-1FBB222040DA}" type="datetime1">
              <a:rPr lang="en-US" smtClean="0"/>
              <a:t>6/1/2025</a:t>
            </a:fld>
            <a:endParaRPr lang="en-US"/>
          </a:p>
        </p:txBody>
      </p:sp>
      <p:sp>
        <p:nvSpPr>
          <p:cNvPr id="6" name="Footer Placeholder 5">
            <a:extLst>
              <a:ext uri="{FF2B5EF4-FFF2-40B4-BE49-F238E27FC236}">
                <a16:creationId xmlns:a16="http://schemas.microsoft.com/office/drawing/2014/main" id="{AE316F57-050D-94DB-E308-CC9B98ED4C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AFC11E-CF18-90CF-445D-FA3C4CBFAB31}"/>
              </a:ext>
            </a:extLst>
          </p:cNvPr>
          <p:cNvSpPr>
            <a:spLocks noGrp="1"/>
          </p:cNvSpPr>
          <p:nvPr>
            <p:ph type="sldNum" sz="quarter" idx="12"/>
          </p:nvPr>
        </p:nvSpPr>
        <p:spPr/>
        <p:txBody>
          <a:bodyPr/>
          <a:lstStyle/>
          <a:p>
            <a:fld id="{D298563E-9ED9-4AA8-AC76-BFCA70EA6104}" type="slidenum">
              <a:rPr lang="en-US" smtClean="0"/>
              <a:t>‹#›</a:t>
            </a:fld>
            <a:endParaRPr lang="en-US"/>
          </a:p>
        </p:txBody>
      </p:sp>
    </p:spTree>
    <p:extLst>
      <p:ext uri="{BB962C8B-B14F-4D97-AF65-F5344CB8AC3E}">
        <p14:creationId xmlns:p14="http://schemas.microsoft.com/office/powerpoint/2010/main" val="405296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1F09F-FA42-BEB9-A182-AA80895544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48A141-18F5-33E4-F8D7-52FC2CDB7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493DA-204B-E9C1-E0C2-5FAC03CC49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8ABA6-905C-4B6C-8928-2BE2ED095710}" type="datetime1">
              <a:rPr lang="en-US" smtClean="0"/>
              <a:t>6/1/2025</a:t>
            </a:fld>
            <a:endParaRPr lang="en-US"/>
          </a:p>
        </p:txBody>
      </p:sp>
      <p:sp>
        <p:nvSpPr>
          <p:cNvPr id="5" name="Footer Placeholder 4">
            <a:extLst>
              <a:ext uri="{FF2B5EF4-FFF2-40B4-BE49-F238E27FC236}">
                <a16:creationId xmlns:a16="http://schemas.microsoft.com/office/drawing/2014/main" id="{2897E14A-7ACB-2541-AE60-EF9F64DE1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BC81FB-ED71-DD90-D30E-8D47C3BD76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8563E-9ED9-4AA8-AC76-BFCA70EA6104}" type="slidenum">
              <a:rPr lang="en-US" smtClean="0"/>
              <a:t>‹#›</a:t>
            </a:fld>
            <a:endParaRPr lang="en-US"/>
          </a:p>
        </p:txBody>
      </p:sp>
    </p:spTree>
    <p:extLst>
      <p:ext uri="{BB962C8B-B14F-4D97-AF65-F5344CB8AC3E}">
        <p14:creationId xmlns:p14="http://schemas.microsoft.com/office/powerpoint/2010/main" val="3845254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amian.commons.gc.cuny.edu/"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s://unsplash.com/photos/K21Dn4OVxNw?utm_source=unsplash&amp;utm_medium=referral&amp;utm_content=creditCopyText" TargetMode="External"/><Relationship Id="rId4" Type="http://schemas.openxmlformats.org/officeDocument/2006/relationships/hyperlink" Target="https://unsplash.com/@owenbeard?utm_source=unsplash&amp;utm_medium=referral&amp;utm_content=creditCopyTex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cde.ual.es/en/eu-companies-doubled-rd-investment-growth-in-2022/"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hbku.edu.qa/sites/default/files/trg_projecthighlight_barry.pdf"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hbku.edu.qa/sites/default/files/trg_projecthighlight_barry.pdf"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hbku.edu.qa/sites/default/files/trg_projecthighlight_barry.pdf"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561605"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radioem.pl/doc/5178748.Pacjent-zmarl-po-operacji-winny-robot-chirurgiczny-czy-chirurg" TargetMode="External"/><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C39816F-9128-18D1-83A4-D1E2B2463D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819" t="6484" r="26690" b="-1"/>
          <a:stretch>
            <a:fillRect/>
          </a:stretch>
        </p:blipFill>
        <p:spPr>
          <a:xfrm>
            <a:off x="3523488" y="10"/>
            <a:ext cx="8668512" cy="6857990"/>
          </a:xfrm>
          <a:prstGeom prst="rect">
            <a:avLst/>
          </a:prstGeom>
        </p:spPr>
      </p:pic>
      <p:sp>
        <p:nvSpPr>
          <p:cNvPr id="65" name="Rectangle 6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79CBF3-1DB1-E532-08C8-42A49759ADEE}"/>
              </a:ext>
            </a:extLst>
          </p:cNvPr>
          <p:cNvSpPr>
            <a:spLocks noGrp="1"/>
          </p:cNvSpPr>
          <p:nvPr>
            <p:ph type="ctrTitle"/>
          </p:nvPr>
        </p:nvSpPr>
        <p:spPr>
          <a:xfrm>
            <a:off x="477980" y="1122363"/>
            <a:ext cx="5015243" cy="3204134"/>
          </a:xfrm>
        </p:spPr>
        <p:txBody>
          <a:bodyPr anchor="b">
            <a:normAutofit fontScale="90000"/>
          </a:bodyPr>
          <a:lstStyle/>
          <a:p>
            <a:pPr algn="l"/>
            <a:r>
              <a:rPr lang="en-US" sz="4000" b="1" dirty="0">
                <a:solidFill>
                  <a:schemeClr val="bg1"/>
                </a:solidFill>
              </a:rPr>
              <a:t>Lab-to-Clinic Pathways Effective Governance for AI in Healthcare</a:t>
            </a:r>
            <a:br>
              <a:rPr lang="en-GB" sz="2300" b="1" dirty="0">
                <a:solidFill>
                  <a:schemeClr val="bg1"/>
                </a:solidFill>
              </a:rPr>
            </a:br>
            <a:br>
              <a:rPr lang="en-GB" sz="2300" b="1" dirty="0">
                <a:solidFill>
                  <a:schemeClr val="bg1"/>
                </a:solidFill>
              </a:rPr>
            </a:br>
            <a:r>
              <a:rPr lang="en-US" sz="2300" b="1" kern="100" dirty="0">
                <a:solidFill>
                  <a:schemeClr val="bg1"/>
                </a:solidFill>
                <a:latin typeface="Aptos" panose="020B0004020202020204" pitchFamily="34" charset="0"/>
                <a:ea typeface="Malgun Gothic" panose="020B0503020000020004" pitchFamily="34" charset="-127"/>
                <a:cs typeface="Arial" panose="020B0604020202020204" pitchFamily="34" charset="0"/>
              </a:rPr>
              <a:t>A “True Lifecycle Approach” towards Governing Healthcare-AI with the </a:t>
            </a:r>
            <a:br>
              <a:rPr lang="en-US" sz="2300" b="1" kern="100" dirty="0">
                <a:solidFill>
                  <a:schemeClr val="bg1"/>
                </a:solidFill>
                <a:latin typeface="Aptos" panose="020B0004020202020204" pitchFamily="34" charset="0"/>
                <a:ea typeface="Malgun Gothic" panose="020B0503020000020004" pitchFamily="34" charset="-127"/>
                <a:cs typeface="Arial" panose="020B0604020202020204" pitchFamily="34" charset="0"/>
              </a:rPr>
            </a:br>
            <a:r>
              <a:rPr lang="en-US" sz="2300" b="1" kern="100" dirty="0">
                <a:solidFill>
                  <a:schemeClr val="bg1"/>
                </a:solidFill>
                <a:latin typeface="Aptos" panose="020B0004020202020204" pitchFamily="34" charset="0"/>
                <a:ea typeface="Malgun Gothic" panose="020B0503020000020004" pitchFamily="34" charset="-127"/>
                <a:cs typeface="Arial" panose="020B0604020202020204" pitchFamily="34" charset="0"/>
              </a:rPr>
              <a:t>GCC as a Global Governance Model</a:t>
            </a:r>
            <a:br>
              <a:rPr lang="en-US" sz="2300" b="1" kern="100" dirty="0">
                <a:solidFill>
                  <a:schemeClr val="bg1"/>
                </a:solidFill>
                <a:latin typeface="Aptos" panose="020B0004020202020204" pitchFamily="34" charset="0"/>
                <a:ea typeface="Malgun Gothic" panose="020B0503020000020004" pitchFamily="34" charset="-127"/>
                <a:cs typeface="Arial" panose="020B0604020202020204" pitchFamily="34" charset="0"/>
              </a:rPr>
            </a:br>
            <a:r>
              <a:rPr lang="en-US" sz="1800" b="1" kern="100" dirty="0">
                <a:solidFill>
                  <a:schemeClr val="bg2">
                    <a:lumMod val="75000"/>
                  </a:schemeClr>
                </a:solidFill>
                <a:latin typeface="Aptos" panose="020B0004020202020204" pitchFamily="34" charset="0"/>
                <a:ea typeface="Malgun Gothic" panose="020B0503020000020004" pitchFamily="34" charset="-127"/>
                <a:cs typeface="Arial" panose="020B0604020202020204" pitchFamily="34" charset="0"/>
              </a:rPr>
              <a:t>Forthcoming in npj Digital Medicine</a:t>
            </a:r>
            <a:endParaRPr lang="en-US" sz="1800" dirty="0">
              <a:solidFill>
                <a:schemeClr val="bg2">
                  <a:lumMod val="75000"/>
                </a:schemeClr>
              </a:solidFill>
            </a:endParaRPr>
          </a:p>
        </p:txBody>
      </p:sp>
      <p:sp>
        <p:nvSpPr>
          <p:cNvPr id="3" name="Subtitle 2">
            <a:extLst>
              <a:ext uri="{FF2B5EF4-FFF2-40B4-BE49-F238E27FC236}">
                <a16:creationId xmlns:a16="http://schemas.microsoft.com/office/drawing/2014/main" id="{9B3A2D2B-703B-8848-D1A6-4086F90E6B0C}"/>
              </a:ext>
            </a:extLst>
          </p:cNvPr>
          <p:cNvSpPr>
            <a:spLocks noGrp="1"/>
          </p:cNvSpPr>
          <p:nvPr>
            <p:ph type="subTitle" idx="1"/>
          </p:nvPr>
        </p:nvSpPr>
        <p:spPr>
          <a:xfrm>
            <a:off x="477980" y="4872922"/>
            <a:ext cx="4023359" cy="1208141"/>
          </a:xfrm>
        </p:spPr>
        <p:txBody>
          <a:bodyPr>
            <a:normAutofit/>
          </a:bodyPr>
          <a:lstStyle/>
          <a:p>
            <a:pPr algn="l"/>
            <a:r>
              <a:rPr lang="en-GB" sz="2000">
                <a:solidFill>
                  <a:schemeClr val="bg1"/>
                </a:solidFill>
              </a:rPr>
              <a:t>Dr. Barry Solaiman</a:t>
            </a:r>
          </a:p>
          <a:p>
            <a:pPr algn="l"/>
            <a:r>
              <a:rPr lang="en-GB" sz="2000">
                <a:solidFill>
                  <a:schemeClr val="bg1"/>
                </a:solidFill>
              </a:rPr>
              <a:t>HBKU Law, WCM-Q</a:t>
            </a:r>
          </a:p>
          <a:p>
            <a:pPr algn="l"/>
            <a:r>
              <a:rPr lang="en-GB" sz="2000">
                <a:solidFill>
                  <a:schemeClr val="bg1"/>
                </a:solidFill>
              </a:rPr>
              <a:t>Qatar</a:t>
            </a:r>
          </a:p>
        </p:txBody>
      </p:sp>
      <p:sp>
        <p:nvSpPr>
          <p:cNvPr id="67" name="Rectangle 6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9" name="Rectangle 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EE6191C-74D0-3A40-BBA7-F673E791E73A}"/>
              </a:ext>
            </a:extLst>
          </p:cNvPr>
          <p:cNvSpPr>
            <a:spLocks noGrp="1"/>
          </p:cNvSpPr>
          <p:nvPr>
            <p:ph type="sldNum" sz="quarter" idx="12"/>
          </p:nvPr>
        </p:nvSpPr>
        <p:spPr>
          <a:xfrm>
            <a:off x="8970819" y="6356350"/>
            <a:ext cx="2743200" cy="365125"/>
          </a:xfrm>
        </p:spPr>
        <p:txBody>
          <a:bodyPr>
            <a:normAutofit/>
          </a:bodyPr>
          <a:lstStyle/>
          <a:p>
            <a:pPr>
              <a:spcAft>
                <a:spcPts val="600"/>
              </a:spcAft>
            </a:pPr>
            <a:fld id="{D298563E-9ED9-4AA8-AC76-BFCA70EA6104}" type="slidenum">
              <a:rPr lang="en-US">
                <a:solidFill>
                  <a:schemeClr val="bg1"/>
                </a:solidFill>
              </a:rPr>
              <a:pPr>
                <a:spcAft>
                  <a:spcPts val="600"/>
                </a:spcAft>
              </a:pPr>
              <a:t>1</a:t>
            </a:fld>
            <a:endParaRPr lang="en-US">
              <a:solidFill>
                <a:schemeClr val="bg1"/>
              </a:solidFill>
            </a:endParaRPr>
          </a:p>
        </p:txBody>
      </p:sp>
      <p:sp>
        <p:nvSpPr>
          <p:cNvPr id="14" name="TextBox 13">
            <a:extLst>
              <a:ext uri="{FF2B5EF4-FFF2-40B4-BE49-F238E27FC236}">
                <a16:creationId xmlns:a16="http://schemas.microsoft.com/office/drawing/2014/main" id="{B10901E3-2C7C-D9F7-4684-1685A76DD50E}"/>
              </a:ext>
            </a:extLst>
          </p:cNvPr>
          <p:cNvSpPr txBox="1"/>
          <p:nvPr/>
        </p:nvSpPr>
        <p:spPr>
          <a:xfrm>
            <a:off x="9811311" y="6431190"/>
            <a:ext cx="2075889" cy="215444"/>
          </a:xfrm>
          <a:prstGeom prst="rect">
            <a:avLst/>
          </a:prstGeom>
          <a:noFill/>
        </p:spPr>
        <p:txBody>
          <a:bodyPr wrap="square">
            <a:spAutoFit/>
          </a:bodyPr>
          <a:lstStyle/>
          <a:p>
            <a:pPr>
              <a:spcAft>
                <a:spcPts val="600"/>
              </a:spcAft>
            </a:pPr>
            <a:r>
              <a:rPr lang="en-US" sz="800" dirty="0">
                <a:solidFill>
                  <a:schemeClr val="bg1"/>
                </a:solidFill>
              </a:rPr>
              <a:t>Photo by </a:t>
            </a:r>
            <a:r>
              <a:rPr lang="en-US" sz="800" dirty="0">
                <a:solidFill>
                  <a:schemeClr val="bg1"/>
                </a:solidFill>
                <a:hlinkClick r:id="rId4">
                  <a:extLst>
                    <a:ext uri="{A12FA001-AC4F-418D-AE19-62706E023703}">
                      <ahyp:hlinkClr xmlns:ahyp="http://schemas.microsoft.com/office/drawing/2018/hyperlinkcolor" val="tx"/>
                    </a:ext>
                  </a:extLst>
                </a:hlinkClick>
              </a:rPr>
              <a:t>Owen Beard</a:t>
            </a:r>
            <a:r>
              <a:rPr lang="en-US" sz="800" dirty="0">
                <a:solidFill>
                  <a:schemeClr val="bg1"/>
                </a:solidFill>
              </a:rPr>
              <a:t> on </a:t>
            </a:r>
            <a:r>
              <a:rPr lang="en-US" sz="800" dirty="0" err="1">
                <a:solidFill>
                  <a:schemeClr val="bg1"/>
                </a:solidFill>
                <a:hlinkClick r:id="rId5">
                  <a:extLst>
                    <a:ext uri="{A12FA001-AC4F-418D-AE19-62706E023703}">
                      <ahyp:hlinkClr xmlns:ahyp="http://schemas.microsoft.com/office/drawing/2018/hyperlinkcolor" val="tx"/>
                    </a:ext>
                  </a:extLst>
                </a:hlinkClick>
              </a:rPr>
              <a:t>Unsplash</a:t>
            </a:r>
            <a:r>
              <a:rPr lang="en-US" sz="800" dirty="0">
                <a:solidFill>
                  <a:schemeClr val="bg1"/>
                </a:solidFill>
              </a:rPr>
              <a:t> </a:t>
            </a:r>
            <a:endParaRPr lang="en-US" sz="800">
              <a:solidFill>
                <a:schemeClr val="bg1"/>
              </a:solidFill>
            </a:endParaRPr>
          </a:p>
        </p:txBody>
      </p:sp>
      <p:sp>
        <p:nvSpPr>
          <p:cNvPr id="5" name="TextBox 4">
            <a:extLst>
              <a:ext uri="{FF2B5EF4-FFF2-40B4-BE49-F238E27FC236}">
                <a16:creationId xmlns:a16="http://schemas.microsoft.com/office/drawing/2014/main" id="{09B7761B-03C5-00A1-F86B-BAFBBDC7BE28}"/>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damian.commons.gc.cuny.edu/">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47232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400"/>
                                        <p:tgtEl>
                                          <p:spTgt spid="3">
                                            <p:txEl>
                                              <p:pRg st="2" end="2"/>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robotic arm on a table&#10;&#10;Description automatically generated">
            <a:extLst>
              <a:ext uri="{FF2B5EF4-FFF2-40B4-BE49-F238E27FC236}">
                <a16:creationId xmlns:a16="http://schemas.microsoft.com/office/drawing/2014/main" id="{24F92321-A1FF-1E78-82B0-0B73FF56B3C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384" b="12347"/>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306C22-19E9-853A-E678-02778344978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Phase 1 – R&amp;D - Qatar</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8A5221A-8BE9-E2B2-B0FD-C9A7DBEB8A4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D298563E-9ED9-4AA8-AC76-BFCA70EA6104}" type="slidenum">
              <a:rPr lang="en-US">
                <a:solidFill>
                  <a:srgbClr val="FFFFFF"/>
                </a:solidFill>
              </a:rPr>
              <a:pPr defTabSz="457200">
                <a:spcAft>
                  <a:spcPts val="600"/>
                </a:spcAft>
              </a:pPr>
              <a:t>10</a:t>
            </a:fld>
            <a:endParaRPr lang="en-US">
              <a:solidFill>
                <a:srgbClr val="FFFFFF"/>
              </a:solidFill>
            </a:endParaRPr>
          </a:p>
        </p:txBody>
      </p:sp>
      <p:sp>
        <p:nvSpPr>
          <p:cNvPr id="9" name="TextBox 8">
            <a:extLst>
              <a:ext uri="{FF2B5EF4-FFF2-40B4-BE49-F238E27FC236}">
                <a16:creationId xmlns:a16="http://schemas.microsoft.com/office/drawing/2014/main" id="{A2ED01DB-C869-522C-E797-908069CDF5C7}"/>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cde.ual.es/en/eu-companies-doubled-rd-investment-growth-in-202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148690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86AA2DA-281A-4806-8977-D617AEAC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64185774-6FC0-4B8D-A8DB-A88546889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59988" y="0"/>
            <a:ext cx="2632012" cy="6858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C9DA1E-D3C7-FB3B-ED9C-096822EFE90E}"/>
              </a:ext>
            </a:extLst>
          </p:cNvPr>
          <p:cNvSpPr>
            <a:spLocks noGrp="1"/>
          </p:cNvSpPr>
          <p:nvPr>
            <p:ph type="title"/>
          </p:nvPr>
        </p:nvSpPr>
        <p:spPr>
          <a:xfrm>
            <a:off x="700391" y="15919"/>
            <a:ext cx="9770022" cy="1330841"/>
          </a:xfrm>
        </p:spPr>
        <p:txBody>
          <a:bodyPr>
            <a:normAutofit/>
          </a:bodyPr>
          <a:lstStyle/>
          <a:p>
            <a:r>
              <a:rPr lang="en-GB" dirty="0"/>
              <a:t>Governance of Research</a:t>
            </a:r>
            <a:endParaRPr lang="en-US" dirty="0"/>
          </a:p>
        </p:txBody>
      </p:sp>
      <p:sp>
        <p:nvSpPr>
          <p:cNvPr id="3" name="Content Placeholder 2">
            <a:extLst>
              <a:ext uri="{FF2B5EF4-FFF2-40B4-BE49-F238E27FC236}">
                <a16:creationId xmlns:a16="http://schemas.microsoft.com/office/drawing/2014/main" id="{7B5D8FF8-9495-114C-439A-1820A79B4009}"/>
              </a:ext>
            </a:extLst>
          </p:cNvPr>
          <p:cNvSpPr>
            <a:spLocks noGrp="1"/>
          </p:cNvSpPr>
          <p:nvPr>
            <p:ph idx="1"/>
          </p:nvPr>
        </p:nvSpPr>
        <p:spPr>
          <a:xfrm>
            <a:off x="477328" y="1067198"/>
            <a:ext cx="6610680" cy="5115066"/>
          </a:xfrm>
        </p:spPr>
        <p:txBody>
          <a:bodyPr>
            <a:noAutofit/>
          </a:bodyPr>
          <a:lstStyle/>
          <a:p>
            <a:r>
              <a:rPr lang="en-US" sz="1600" b="1" dirty="0"/>
              <a:t>Artificial Intelligence for Precision Medicine &amp; Health Technologies: Developing a Regulatory Framework for Qatar and the Middle East </a:t>
            </a:r>
          </a:p>
          <a:p>
            <a:r>
              <a:rPr lang="en-GB" sz="1600" dirty="0"/>
              <a:t>#HBKU OVPR, GRANT </a:t>
            </a:r>
            <a:r>
              <a:rPr lang="en-US" sz="1600" dirty="0"/>
              <a:t>VPR-TG01-001</a:t>
            </a:r>
            <a:endParaRPr lang="en-US" sz="1600" b="1" dirty="0"/>
          </a:p>
          <a:p>
            <a:r>
              <a:rPr lang="en-US" sz="1600" dirty="0"/>
              <a:t>VPR-TG01-001 </a:t>
            </a:r>
          </a:p>
          <a:p>
            <a:r>
              <a:rPr lang="en-US" sz="1600" dirty="0"/>
              <a:t>This project will develop a code of practice, guidelines and a certification process for the use of artificial intelligence (AI) technology in health research, with a substantial focus on AI used for precision medicine. The code of practice and guidelines will set the benchmark for Qatar and the Middle East, bringing Qatar to the international table. At the same time, the certification process will provide a significant mark of credibility for local research, helping to disseminate it internationally. </a:t>
            </a:r>
          </a:p>
          <a:p>
            <a:r>
              <a:rPr lang="en-US" sz="1600" dirty="0"/>
              <a:t>LPI: Barry Solaiman</a:t>
            </a:r>
          </a:p>
          <a:p>
            <a:r>
              <a:rPr lang="en-GB" sz="1600" dirty="0">
                <a:effectLst/>
                <a:latin typeface="Calibri" panose="020F0502020204030204" pitchFamily="34" charset="0"/>
                <a:ea typeface="Calibri" panose="020F0502020204030204" pitchFamily="34" charset="0"/>
                <a:cs typeface="Arial" panose="020B0604020202020204" pitchFamily="34" charset="0"/>
              </a:rPr>
              <a:t>PI: </a:t>
            </a:r>
            <a:r>
              <a:rPr lang="en-GB" sz="1600" dirty="0" err="1">
                <a:effectLst/>
                <a:latin typeface="Calibri" panose="020F0502020204030204" pitchFamily="34" charset="0"/>
                <a:ea typeface="Calibri" panose="020F0502020204030204" pitchFamily="34" charset="0"/>
                <a:cs typeface="Arial" panose="020B0604020202020204" pitchFamily="34" charset="0"/>
              </a:rPr>
              <a:t>Dr.</a:t>
            </a:r>
            <a:r>
              <a:rPr lang="en-GB" sz="1600" dirty="0">
                <a:effectLst/>
                <a:latin typeface="Calibri" panose="020F0502020204030204" pitchFamily="34" charset="0"/>
                <a:ea typeface="Calibri" panose="020F0502020204030204" pitchFamily="34" charset="0"/>
                <a:cs typeface="Arial" panose="020B0604020202020204" pitchFamily="34" charset="0"/>
              </a:rPr>
              <a:t> Mowafa Househ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GB" sz="1600" dirty="0">
                <a:effectLst/>
                <a:latin typeface="Calibri" panose="020F0502020204030204" pitchFamily="34" charset="0"/>
                <a:ea typeface="Calibri" panose="020F0502020204030204" pitchFamily="34" charset="0"/>
                <a:cs typeface="Arial" panose="020B0604020202020204" pitchFamily="34" charset="0"/>
              </a:rPr>
              <a:t>PI: Mohammed Ghaly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GB" sz="1600" dirty="0">
                <a:effectLst/>
                <a:latin typeface="Calibri" panose="020F0502020204030204" pitchFamily="34" charset="0"/>
                <a:ea typeface="Calibri" panose="020F0502020204030204" pitchFamily="34" charset="0"/>
                <a:cs typeface="Arial" panose="020B0604020202020204" pitchFamily="34" charset="0"/>
              </a:rPr>
              <a:t>PI: Paul Thornalley</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en-GB" sz="1600" dirty="0">
                <a:effectLst/>
                <a:latin typeface="Calibri" panose="020F0502020204030204" pitchFamily="34" charset="0"/>
                <a:ea typeface="Calibri" panose="020F0502020204030204" pitchFamily="34" charset="0"/>
                <a:cs typeface="Arial" panose="020B0604020202020204" pitchFamily="34" charset="0"/>
              </a:rPr>
              <a:t>PI: Said Ismail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fr-FR" sz="1600" dirty="0">
                <a:effectLst/>
                <a:latin typeface="Calibri" panose="020F0502020204030204" pitchFamily="34" charset="0"/>
                <a:ea typeface="Calibri" panose="020F0502020204030204" pitchFamily="34" charset="0"/>
                <a:cs typeface="Arial" panose="020B0604020202020204" pitchFamily="34" charset="0"/>
              </a:rPr>
              <a:t>PI: Borbala Mifsud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r>
              <a:rPr lang="fr-FR" sz="1600" dirty="0">
                <a:effectLst/>
                <a:latin typeface="Calibri" panose="020F0502020204030204" pitchFamily="34" charset="0"/>
                <a:ea typeface="Calibri" panose="020F0502020204030204" pitchFamily="34" charset="0"/>
                <a:cs typeface="Arial" panose="020B0604020202020204" pitchFamily="34" charset="0"/>
              </a:rPr>
              <a:t>RA: Fama Dieng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endParaRPr lang="en-US" sz="1600" dirty="0"/>
          </a:p>
          <a:p>
            <a:pPr lvl="1"/>
            <a:endParaRPr lang="en-GB" sz="1600" dirty="0"/>
          </a:p>
        </p:txBody>
      </p:sp>
      <p:sp>
        <p:nvSpPr>
          <p:cNvPr id="1035" name="Freeform: Shape 1034">
            <a:extLst>
              <a:ext uri="{FF2B5EF4-FFF2-40B4-BE49-F238E27FC236}">
                <a16:creationId xmlns:a16="http://schemas.microsoft.com/office/drawing/2014/main" id="{B7D3B4FC-79F4-47D2-9D79-DA876E6AD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0496" y="2022496"/>
            <a:ext cx="3795039" cy="404393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a:extLst>
              <a:ext uri="{FF2B5EF4-FFF2-40B4-BE49-F238E27FC236}">
                <a16:creationId xmlns:a16="http://schemas.microsoft.com/office/drawing/2014/main" id="{2B2BC9EF-6051-A6CC-8E71-1B659B6BDB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91362" y="2944009"/>
            <a:ext cx="3482910" cy="221164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99D233B7-D375-65E5-9F9B-062B417B5180}"/>
              </a:ext>
            </a:extLst>
          </p:cNvPr>
          <p:cNvSpPr>
            <a:spLocks noGrp="1"/>
          </p:cNvSpPr>
          <p:nvPr>
            <p:ph type="sldNum" sz="quarter" idx="12"/>
          </p:nvPr>
        </p:nvSpPr>
        <p:spPr>
          <a:xfrm>
            <a:off x="8610600" y="6356350"/>
            <a:ext cx="2743200" cy="365125"/>
          </a:xfrm>
        </p:spPr>
        <p:txBody>
          <a:bodyPr>
            <a:normAutofit/>
          </a:bodyPr>
          <a:lstStyle/>
          <a:p>
            <a:pPr>
              <a:spcAft>
                <a:spcPts val="600"/>
              </a:spcAft>
            </a:pPr>
            <a:fld id="{D298563E-9ED9-4AA8-AC76-BFCA70EA6104}" type="slidenum">
              <a:rPr lang="en-US" sz="1000"/>
              <a:pPr>
                <a:spcAft>
                  <a:spcPts val="600"/>
                </a:spcAft>
              </a:pPr>
              <a:t>11</a:t>
            </a:fld>
            <a:endParaRPr lang="en-US" sz="1000"/>
          </a:p>
        </p:txBody>
      </p:sp>
      <p:sp>
        <p:nvSpPr>
          <p:cNvPr id="1037" name="Rectangle 6">
            <a:extLst>
              <a:ext uri="{FF2B5EF4-FFF2-40B4-BE49-F238E27FC236}">
                <a16:creationId xmlns:a16="http://schemas.microsoft.com/office/drawing/2014/main" id="{2775D660-3127-4688-9782-F7C4639B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2788" y="5952857"/>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EC46D7A-77AF-61BF-5B41-9F934064E601}"/>
              </a:ext>
            </a:extLst>
          </p:cNvPr>
          <p:cNvSpPr txBox="1"/>
          <p:nvPr/>
        </p:nvSpPr>
        <p:spPr>
          <a:xfrm>
            <a:off x="8199900" y="6077169"/>
            <a:ext cx="2856229" cy="369332"/>
          </a:xfrm>
          <a:prstGeom prst="rect">
            <a:avLst/>
          </a:prstGeom>
          <a:noFill/>
        </p:spPr>
        <p:txBody>
          <a:bodyPr wrap="square">
            <a:spAutoFit/>
          </a:bodyPr>
          <a:lstStyle/>
          <a:p>
            <a:pPr algn="ctr"/>
            <a:r>
              <a:rPr lang="en-US" sz="900" dirty="0">
                <a:hlinkClick r:id="rId3"/>
              </a:rPr>
              <a:t>https://www.hbku.edu.qa/sites/default/files/trg_projecthighlight_barry.pdf</a:t>
            </a:r>
            <a:r>
              <a:rPr lang="en-US" sz="900" dirty="0"/>
              <a:t> </a:t>
            </a:r>
          </a:p>
        </p:txBody>
      </p:sp>
    </p:spTree>
    <p:extLst>
      <p:ext uri="{BB962C8B-B14F-4D97-AF65-F5344CB8AC3E}">
        <p14:creationId xmlns:p14="http://schemas.microsoft.com/office/powerpoint/2010/main" val="3532032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9DA1E-D3C7-FB3B-ED9C-096822EFE90E}"/>
              </a:ext>
            </a:extLst>
          </p:cNvPr>
          <p:cNvSpPr>
            <a:spLocks noGrp="1"/>
          </p:cNvSpPr>
          <p:nvPr>
            <p:ph type="title"/>
          </p:nvPr>
        </p:nvSpPr>
        <p:spPr>
          <a:xfrm>
            <a:off x="630955" y="0"/>
            <a:ext cx="9770022" cy="1330841"/>
          </a:xfrm>
        </p:spPr>
        <p:txBody>
          <a:bodyPr>
            <a:normAutofit/>
          </a:bodyPr>
          <a:lstStyle/>
          <a:p>
            <a:r>
              <a:rPr lang="en-GB" dirty="0"/>
              <a:t>Governance</a:t>
            </a:r>
            <a:endParaRPr lang="en-US" dirty="0"/>
          </a:p>
        </p:txBody>
      </p:sp>
      <p:sp>
        <p:nvSpPr>
          <p:cNvPr id="3" name="Content Placeholder 2">
            <a:extLst>
              <a:ext uri="{FF2B5EF4-FFF2-40B4-BE49-F238E27FC236}">
                <a16:creationId xmlns:a16="http://schemas.microsoft.com/office/drawing/2014/main" id="{7B5D8FF8-9495-114C-439A-1820A79B4009}"/>
              </a:ext>
            </a:extLst>
          </p:cNvPr>
          <p:cNvSpPr>
            <a:spLocks noGrp="1"/>
          </p:cNvSpPr>
          <p:nvPr>
            <p:ph idx="1"/>
          </p:nvPr>
        </p:nvSpPr>
        <p:spPr>
          <a:xfrm>
            <a:off x="477328" y="1067198"/>
            <a:ext cx="6610680" cy="5115066"/>
          </a:xfrm>
        </p:spPr>
        <p:txBody>
          <a:bodyPr>
            <a:noAutofit/>
          </a:bodyPr>
          <a:lstStyle/>
          <a:p>
            <a:r>
              <a:rPr lang="en-US" sz="2400" b="1"/>
              <a:t>Artificial Intelligence for Precision Medicine &amp; Health Technologies: Developing a Regulatory Framework for Qatar and the Middle East </a:t>
            </a:r>
          </a:p>
          <a:p>
            <a:r>
              <a:rPr lang="en-US" sz="2400"/>
              <a:t>VPR-TG01-001 </a:t>
            </a:r>
          </a:p>
          <a:p>
            <a:r>
              <a:rPr lang="en-US" sz="2400"/>
              <a:t>44 Pages</a:t>
            </a:r>
          </a:p>
          <a:p>
            <a:pPr marL="0" indent="0">
              <a:buNone/>
            </a:pPr>
            <a:r>
              <a:rPr lang="en-US" sz="2400" b="1"/>
              <a:t>Underlying principles</a:t>
            </a:r>
          </a:p>
          <a:p>
            <a:r>
              <a:rPr lang="en-US" sz="2400"/>
              <a:t>Fairness, accountability &amp; transparency with a focus on the region</a:t>
            </a:r>
          </a:p>
          <a:p>
            <a:pPr marL="0" indent="0">
              <a:buNone/>
            </a:pPr>
            <a:r>
              <a:rPr lang="en-US" sz="2400" b="1"/>
              <a:t>3 Stages</a:t>
            </a:r>
          </a:p>
          <a:p>
            <a:pPr marL="342900" indent="-342900">
              <a:buAutoNum type="arabicPeriod"/>
            </a:pPr>
            <a:r>
              <a:rPr lang="en-US" sz="2400"/>
              <a:t>Development</a:t>
            </a:r>
          </a:p>
          <a:p>
            <a:pPr marL="342900" indent="-342900">
              <a:buAutoNum type="arabicPeriod"/>
            </a:pPr>
            <a:r>
              <a:rPr lang="en-US" sz="2400"/>
              <a:t>External Validation</a:t>
            </a:r>
          </a:p>
          <a:p>
            <a:pPr marL="342900" indent="-342900">
              <a:buAutoNum type="arabicPeriod"/>
            </a:pPr>
            <a:r>
              <a:rPr lang="en-US" sz="2400"/>
              <a:t>Deployment </a:t>
            </a:r>
          </a:p>
          <a:p>
            <a:pPr lvl="1"/>
            <a:endParaRPr lang="en-GB" dirty="0"/>
          </a:p>
        </p:txBody>
      </p:sp>
      <p:pic>
        <p:nvPicPr>
          <p:cNvPr id="1026" name="Picture 2">
            <a:extLst>
              <a:ext uri="{FF2B5EF4-FFF2-40B4-BE49-F238E27FC236}">
                <a16:creationId xmlns:a16="http://schemas.microsoft.com/office/drawing/2014/main" id="{2B2BC9EF-6051-A6CC-8E71-1B659B6BDB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91362" y="2944009"/>
            <a:ext cx="3482910" cy="221164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99D233B7-D375-65E5-9F9B-062B417B5180}"/>
              </a:ext>
            </a:extLst>
          </p:cNvPr>
          <p:cNvSpPr>
            <a:spLocks noGrp="1"/>
          </p:cNvSpPr>
          <p:nvPr>
            <p:ph type="sldNum" sz="quarter" idx="12"/>
          </p:nvPr>
        </p:nvSpPr>
        <p:spPr>
          <a:xfrm>
            <a:off x="8610600" y="6356350"/>
            <a:ext cx="2743200" cy="365125"/>
          </a:xfrm>
        </p:spPr>
        <p:txBody>
          <a:bodyPr>
            <a:normAutofit/>
          </a:bodyPr>
          <a:lstStyle/>
          <a:p>
            <a:pPr>
              <a:spcAft>
                <a:spcPts val="600"/>
              </a:spcAft>
            </a:pPr>
            <a:fld id="{D298563E-9ED9-4AA8-AC76-BFCA70EA6104}" type="slidenum">
              <a:rPr lang="en-US" sz="1000" smtClean="0"/>
              <a:pPr>
                <a:spcAft>
                  <a:spcPts val="600"/>
                </a:spcAft>
              </a:pPr>
              <a:t>12</a:t>
            </a:fld>
            <a:endParaRPr lang="en-US" sz="1000"/>
          </a:p>
        </p:txBody>
      </p:sp>
      <p:sp>
        <p:nvSpPr>
          <p:cNvPr id="6" name="TextBox 5">
            <a:extLst>
              <a:ext uri="{FF2B5EF4-FFF2-40B4-BE49-F238E27FC236}">
                <a16:creationId xmlns:a16="http://schemas.microsoft.com/office/drawing/2014/main" id="{4EC46D7A-77AF-61BF-5B41-9F934064E601}"/>
              </a:ext>
            </a:extLst>
          </p:cNvPr>
          <p:cNvSpPr txBox="1"/>
          <p:nvPr/>
        </p:nvSpPr>
        <p:spPr>
          <a:xfrm>
            <a:off x="8204702" y="4786324"/>
            <a:ext cx="2856229" cy="369332"/>
          </a:xfrm>
          <a:prstGeom prst="rect">
            <a:avLst/>
          </a:prstGeom>
          <a:noFill/>
        </p:spPr>
        <p:txBody>
          <a:bodyPr wrap="square">
            <a:spAutoFit/>
          </a:bodyPr>
          <a:lstStyle/>
          <a:p>
            <a:pPr algn="ctr"/>
            <a:r>
              <a:rPr lang="en-US" sz="900">
                <a:hlinkClick r:id="rId3"/>
              </a:rPr>
              <a:t>https://www.hbku.edu.qa/sites/default/files/trg_projecthighlight_barry.pdf</a:t>
            </a:r>
            <a:r>
              <a:rPr lang="en-US" sz="900"/>
              <a:t> </a:t>
            </a:r>
            <a:endParaRPr lang="en-US" sz="900" dirty="0"/>
          </a:p>
        </p:txBody>
      </p:sp>
    </p:spTree>
    <p:extLst>
      <p:ext uri="{BB962C8B-B14F-4D97-AF65-F5344CB8AC3E}">
        <p14:creationId xmlns:p14="http://schemas.microsoft.com/office/powerpoint/2010/main" val="7669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D4F59F0-990F-38AD-4CC8-DD15543FC28D}"/>
              </a:ext>
            </a:extLst>
          </p:cNvPr>
          <p:cNvPicPr>
            <a:picLocks noGrp="1" noChangeAspect="1"/>
          </p:cNvPicPr>
          <p:nvPr>
            <p:ph idx="1"/>
          </p:nvPr>
        </p:nvPicPr>
        <p:blipFill>
          <a:blip r:embed="rId2"/>
          <a:stretch>
            <a:fillRect/>
          </a:stretch>
        </p:blipFill>
        <p:spPr>
          <a:xfrm>
            <a:off x="2128808" y="2120092"/>
            <a:ext cx="7934383" cy="3762403"/>
          </a:xfrm>
        </p:spPr>
      </p:pic>
      <p:sp>
        <p:nvSpPr>
          <p:cNvPr id="4" name="Slide Number Placeholder 3">
            <a:extLst>
              <a:ext uri="{FF2B5EF4-FFF2-40B4-BE49-F238E27FC236}">
                <a16:creationId xmlns:a16="http://schemas.microsoft.com/office/drawing/2014/main" id="{9E2E7B78-13CC-D9C1-6A34-89C2B0FDD7EF}"/>
              </a:ext>
            </a:extLst>
          </p:cNvPr>
          <p:cNvSpPr>
            <a:spLocks noGrp="1"/>
          </p:cNvSpPr>
          <p:nvPr>
            <p:ph type="sldNum" sz="quarter" idx="12"/>
          </p:nvPr>
        </p:nvSpPr>
        <p:spPr/>
        <p:txBody>
          <a:bodyPr/>
          <a:lstStyle/>
          <a:p>
            <a:fld id="{D298563E-9ED9-4AA8-AC76-BFCA70EA6104}" type="slidenum">
              <a:rPr lang="en-US" smtClean="0"/>
              <a:t>13</a:t>
            </a:fld>
            <a:endParaRPr lang="en-US"/>
          </a:p>
        </p:txBody>
      </p:sp>
      <p:pic>
        <p:nvPicPr>
          <p:cNvPr id="7" name="Picture 2">
            <a:extLst>
              <a:ext uri="{FF2B5EF4-FFF2-40B4-BE49-F238E27FC236}">
                <a16:creationId xmlns:a16="http://schemas.microsoft.com/office/drawing/2014/main" id="{221447BC-A48F-CC1C-6C86-2E64414905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33376" y="232310"/>
            <a:ext cx="3482910" cy="2211647"/>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C742A86D-1917-9FA5-FF3F-6E45A0822668}"/>
              </a:ext>
            </a:extLst>
          </p:cNvPr>
          <p:cNvSpPr/>
          <p:nvPr/>
        </p:nvSpPr>
        <p:spPr>
          <a:xfrm>
            <a:off x="6671094" y="4508740"/>
            <a:ext cx="1587261" cy="67286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843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F07BF72-CB5C-2901-4002-F36184864DC1}"/>
              </a:ext>
            </a:extLst>
          </p:cNvPr>
          <p:cNvPicPr>
            <a:picLocks noGrp="1" noChangeAspect="1"/>
          </p:cNvPicPr>
          <p:nvPr>
            <p:ph idx="1"/>
          </p:nvPr>
        </p:nvPicPr>
        <p:blipFill>
          <a:blip r:embed="rId2"/>
          <a:stretch>
            <a:fillRect/>
          </a:stretch>
        </p:blipFill>
        <p:spPr>
          <a:xfrm>
            <a:off x="1099560" y="2355247"/>
            <a:ext cx="2295542" cy="4314857"/>
          </a:xfrm>
        </p:spPr>
      </p:pic>
      <p:sp>
        <p:nvSpPr>
          <p:cNvPr id="4" name="Slide Number Placeholder 3">
            <a:extLst>
              <a:ext uri="{FF2B5EF4-FFF2-40B4-BE49-F238E27FC236}">
                <a16:creationId xmlns:a16="http://schemas.microsoft.com/office/drawing/2014/main" id="{9CA1117C-09C7-11FC-19E3-5706F1ECDE3C}"/>
              </a:ext>
            </a:extLst>
          </p:cNvPr>
          <p:cNvSpPr>
            <a:spLocks noGrp="1"/>
          </p:cNvSpPr>
          <p:nvPr>
            <p:ph type="sldNum" sz="quarter" idx="12"/>
          </p:nvPr>
        </p:nvSpPr>
        <p:spPr/>
        <p:txBody>
          <a:bodyPr/>
          <a:lstStyle/>
          <a:p>
            <a:fld id="{D298563E-9ED9-4AA8-AC76-BFCA70EA6104}" type="slidenum">
              <a:rPr lang="en-US" smtClean="0"/>
              <a:t>14</a:t>
            </a:fld>
            <a:endParaRPr lang="en-US"/>
          </a:p>
        </p:txBody>
      </p:sp>
      <p:pic>
        <p:nvPicPr>
          <p:cNvPr id="8" name="Picture 7">
            <a:extLst>
              <a:ext uri="{FF2B5EF4-FFF2-40B4-BE49-F238E27FC236}">
                <a16:creationId xmlns:a16="http://schemas.microsoft.com/office/drawing/2014/main" id="{617E16A1-E698-EC66-8F93-4FD382889409}"/>
              </a:ext>
            </a:extLst>
          </p:cNvPr>
          <p:cNvPicPr>
            <a:picLocks noChangeAspect="1"/>
          </p:cNvPicPr>
          <p:nvPr/>
        </p:nvPicPr>
        <p:blipFill>
          <a:blip r:embed="rId3"/>
          <a:stretch>
            <a:fillRect/>
          </a:stretch>
        </p:blipFill>
        <p:spPr>
          <a:xfrm>
            <a:off x="4945086" y="2416352"/>
            <a:ext cx="6600873" cy="3676677"/>
          </a:xfrm>
          <a:prstGeom prst="rect">
            <a:avLst/>
          </a:prstGeom>
        </p:spPr>
      </p:pic>
      <p:pic>
        <p:nvPicPr>
          <p:cNvPr id="9" name="Picture 2">
            <a:extLst>
              <a:ext uri="{FF2B5EF4-FFF2-40B4-BE49-F238E27FC236}">
                <a16:creationId xmlns:a16="http://schemas.microsoft.com/office/drawing/2014/main" id="{EA0E0E26-43AD-9F7A-76E6-B09D84BB2E8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31018" y="143600"/>
            <a:ext cx="3482910" cy="2211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96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AD76-A0EE-9909-1F44-44B12BDF3AA2}"/>
              </a:ext>
            </a:extLst>
          </p:cNvPr>
          <p:cNvSpPr>
            <a:spLocks noGrp="1"/>
          </p:cNvSpPr>
          <p:nvPr>
            <p:ph type="title"/>
          </p:nvPr>
        </p:nvSpPr>
        <p:spPr>
          <a:xfrm>
            <a:off x="838200" y="199623"/>
            <a:ext cx="10515600" cy="772198"/>
          </a:xfrm>
        </p:spPr>
        <p:txBody>
          <a:bodyPr>
            <a:normAutofit fontScale="90000"/>
          </a:bodyPr>
          <a:lstStyle/>
          <a:p>
            <a:br>
              <a:rPr lang="en-US" sz="4400" b="1" dirty="0"/>
            </a:br>
            <a:r>
              <a:rPr lang="en-US" sz="4400" b="1" dirty="0"/>
              <a:t>HBKU Grant: </a:t>
            </a:r>
            <a:r>
              <a:rPr lang="en-US" sz="4400" dirty="0"/>
              <a:t>VPR-TG01-001 </a:t>
            </a:r>
            <a:br>
              <a:rPr lang="en-US" sz="4400" dirty="0"/>
            </a:br>
            <a:endParaRPr lang="en-US" dirty="0"/>
          </a:p>
        </p:txBody>
      </p:sp>
      <p:pic>
        <p:nvPicPr>
          <p:cNvPr id="6" name="Content Placeholder 5">
            <a:extLst>
              <a:ext uri="{FF2B5EF4-FFF2-40B4-BE49-F238E27FC236}">
                <a16:creationId xmlns:a16="http://schemas.microsoft.com/office/drawing/2014/main" id="{7A11D0D3-3D6B-C518-C803-14C791E95C90}"/>
              </a:ext>
            </a:extLst>
          </p:cNvPr>
          <p:cNvPicPr>
            <a:picLocks noGrp="1" noChangeAspect="1"/>
          </p:cNvPicPr>
          <p:nvPr>
            <p:ph idx="1"/>
          </p:nvPr>
        </p:nvPicPr>
        <p:blipFill>
          <a:blip r:embed="rId2"/>
          <a:stretch>
            <a:fillRect/>
          </a:stretch>
        </p:blipFill>
        <p:spPr>
          <a:xfrm>
            <a:off x="838200" y="971821"/>
            <a:ext cx="5926927" cy="5822216"/>
          </a:xfrm>
        </p:spPr>
      </p:pic>
      <p:sp>
        <p:nvSpPr>
          <p:cNvPr id="4" name="Slide Number Placeholder 3">
            <a:extLst>
              <a:ext uri="{FF2B5EF4-FFF2-40B4-BE49-F238E27FC236}">
                <a16:creationId xmlns:a16="http://schemas.microsoft.com/office/drawing/2014/main" id="{CFCCBC08-BDC3-8ACD-DAC2-75A7E4A2D9A7}"/>
              </a:ext>
            </a:extLst>
          </p:cNvPr>
          <p:cNvSpPr>
            <a:spLocks noGrp="1"/>
          </p:cNvSpPr>
          <p:nvPr>
            <p:ph type="sldNum" sz="quarter" idx="12"/>
          </p:nvPr>
        </p:nvSpPr>
        <p:spPr/>
        <p:txBody>
          <a:bodyPr/>
          <a:lstStyle/>
          <a:p>
            <a:fld id="{D298563E-9ED9-4AA8-AC76-BFCA70EA6104}" type="slidenum">
              <a:rPr lang="en-US" smtClean="0"/>
              <a:t>15</a:t>
            </a:fld>
            <a:endParaRPr lang="en-US"/>
          </a:p>
        </p:txBody>
      </p:sp>
      <p:pic>
        <p:nvPicPr>
          <p:cNvPr id="7" name="Picture 2">
            <a:extLst>
              <a:ext uri="{FF2B5EF4-FFF2-40B4-BE49-F238E27FC236}">
                <a16:creationId xmlns:a16="http://schemas.microsoft.com/office/drawing/2014/main" id="{90B3A7E8-76E0-F131-6C6E-79AE248386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3920" y="2478183"/>
            <a:ext cx="3482910" cy="22116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472676-6915-4AA2-F0B1-B732A1D05D9C}"/>
              </a:ext>
            </a:extLst>
          </p:cNvPr>
          <p:cNvSpPr txBox="1"/>
          <p:nvPr/>
        </p:nvSpPr>
        <p:spPr>
          <a:xfrm>
            <a:off x="7037260" y="4320498"/>
            <a:ext cx="2856229" cy="369332"/>
          </a:xfrm>
          <a:prstGeom prst="rect">
            <a:avLst/>
          </a:prstGeom>
          <a:noFill/>
        </p:spPr>
        <p:txBody>
          <a:bodyPr wrap="square">
            <a:spAutoFit/>
          </a:bodyPr>
          <a:lstStyle/>
          <a:p>
            <a:pPr algn="ctr"/>
            <a:r>
              <a:rPr lang="en-US" sz="900">
                <a:hlinkClick r:id="rId4"/>
              </a:rPr>
              <a:t>https://www.hbku.edu.qa/sites/default/files/trg_projecthighlight_barry.pdf</a:t>
            </a:r>
            <a:r>
              <a:rPr lang="en-US" sz="900"/>
              <a:t> </a:t>
            </a:r>
            <a:endParaRPr lang="en-US" sz="900" dirty="0"/>
          </a:p>
        </p:txBody>
      </p:sp>
    </p:spTree>
    <p:extLst>
      <p:ext uri="{BB962C8B-B14F-4D97-AF65-F5344CB8AC3E}">
        <p14:creationId xmlns:p14="http://schemas.microsoft.com/office/powerpoint/2010/main" val="3637279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4251A0-E5CE-6936-BC9C-5DFC3F874872}"/>
              </a:ext>
            </a:extLst>
          </p:cNvPr>
          <p:cNvSpPr>
            <a:spLocks noGrp="1"/>
          </p:cNvSpPr>
          <p:nvPr>
            <p:ph type="title"/>
          </p:nvPr>
        </p:nvSpPr>
        <p:spPr>
          <a:xfrm>
            <a:off x="1383564" y="348865"/>
            <a:ext cx="9718111" cy="1576446"/>
          </a:xfrm>
        </p:spPr>
        <p:txBody>
          <a:bodyPr anchor="ctr">
            <a:normAutofit/>
          </a:bodyPr>
          <a:lstStyle/>
          <a:p>
            <a:r>
              <a:rPr lang="en-GB" sz="4000" dirty="0">
                <a:solidFill>
                  <a:srgbClr val="FFFFFF"/>
                </a:solidFill>
              </a:rPr>
              <a:t>Phase 1: R&amp;D</a:t>
            </a:r>
            <a:endParaRPr lang="en-US" sz="4000" dirty="0">
              <a:solidFill>
                <a:srgbClr val="FFFFFF"/>
              </a:solidFill>
            </a:endParaRPr>
          </a:p>
        </p:txBody>
      </p:sp>
      <p:sp>
        <p:nvSpPr>
          <p:cNvPr id="4" name="Slide Number Placeholder 3">
            <a:extLst>
              <a:ext uri="{FF2B5EF4-FFF2-40B4-BE49-F238E27FC236}">
                <a16:creationId xmlns:a16="http://schemas.microsoft.com/office/drawing/2014/main" id="{60884142-A0CA-767A-EB44-802CDDFEB05F}"/>
              </a:ext>
            </a:extLst>
          </p:cNvPr>
          <p:cNvSpPr>
            <a:spLocks noGrp="1"/>
          </p:cNvSpPr>
          <p:nvPr>
            <p:ph type="sldNum" sz="quarter" idx="12"/>
          </p:nvPr>
        </p:nvSpPr>
        <p:spPr>
          <a:xfrm>
            <a:off x="11704320" y="6455664"/>
            <a:ext cx="448056" cy="365125"/>
          </a:xfrm>
        </p:spPr>
        <p:txBody>
          <a:bodyPr>
            <a:normAutofit/>
          </a:bodyPr>
          <a:lstStyle/>
          <a:p>
            <a:pPr>
              <a:spcAft>
                <a:spcPts val="600"/>
              </a:spcAft>
            </a:pPr>
            <a:fld id="{D298563E-9ED9-4AA8-AC76-BFCA70EA6104}" type="slidenum">
              <a:rPr lang="en-US" sz="1100">
                <a:solidFill>
                  <a:schemeClr val="tx1">
                    <a:lumMod val="50000"/>
                    <a:lumOff val="50000"/>
                  </a:schemeClr>
                </a:solidFill>
              </a:rPr>
              <a:pPr>
                <a:spcAft>
                  <a:spcPts val="600"/>
                </a:spcAft>
              </a:pPr>
              <a:t>16</a:t>
            </a:fld>
            <a:endParaRPr lang="en-US" sz="1100">
              <a:solidFill>
                <a:schemeClr val="tx1">
                  <a:lumMod val="50000"/>
                  <a:lumOff val="50000"/>
                </a:schemeClr>
              </a:solidFill>
            </a:endParaRPr>
          </a:p>
        </p:txBody>
      </p:sp>
      <p:graphicFrame>
        <p:nvGraphicFramePr>
          <p:cNvPr id="14" name="Rectangle 1">
            <a:extLst>
              <a:ext uri="{FF2B5EF4-FFF2-40B4-BE49-F238E27FC236}">
                <a16:creationId xmlns:a16="http://schemas.microsoft.com/office/drawing/2014/main" id="{455CBAAB-67F3-6DC1-2585-2F976C0A2339}"/>
              </a:ext>
            </a:extLst>
          </p:cNvPr>
          <p:cNvGraphicFramePr>
            <a:graphicFrameLocks noGrp="1"/>
          </p:cNvGraphicFramePr>
          <p:nvPr>
            <p:ph idx="1"/>
            <p:extLst>
              <p:ext uri="{D42A27DB-BD31-4B8C-83A1-F6EECF244321}">
                <p14:modId xmlns:p14="http://schemas.microsoft.com/office/powerpoint/2010/main" val="21953608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7117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writing on a clipboard&#10;&#10;Description automatically generated">
            <a:extLst>
              <a:ext uri="{FF2B5EF4-FFF2-40B4-BE49-F238E27FC236}">
                <a16:creationId xmlns:a16="http://schemas.microsoft.com/office/drawing/2014/main" id="{1966BBB3-7817-9161-FF15-0F577A6FD60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359"/>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2E4A-29E2-30B9-5B47-FE3BD329A51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Phase 2 – AI-based Medical Device Approvals – Saudi Arabia</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44300D6-8583-7E83-447D-8CDE71E22A8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D298563E-9ED9-4AA8-AC76-BFCA70EA6104}" type="slidenum">
              <a:rPr lang="en-US">
                <a:solidFill>
                  <a:srgbClr val="FFFFFF"/>
                </a:solidFill>
              </a:rPr>
              <a:pPr defTabSz="457200">
                <a:spcAft>
                  <a:spcPts val="600"/>
                </a:spcAft>
              </a:pPr>
              <a:t>17</a:t>
            </a:fld>
            <a:endParaRPr lang="en-US">
              <a:solidFill>
                <a:srgbClr val="FFFFFF"/>
              </a:solidFill>
            </a:endParaRPr>
          </a:p>
        </p:txBody>
      </p:sp>
    </p:spTree>
    <p:extLst>
      <p:ext uri="{BB962C8B-B14F-4D97-AF65-F5344CB8AC3E}">
        <p14:creationId xmlns:p14="http://schemas.microsoft.com/office/powerpoint/2010/main" val="3255941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rd's eye view of the cityscape">
            <a:extLst>
              <a:ext uri="{FF2B5EF4-FFF2-40B4-BE49-F238E27FC236}">
                <a16:creationId xmlns:a16="http://schemas.microsoft.com/office/drawing/2014/main" id="{1CBDB168-EBC0-BF69-168F-F963AB444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9674"/>
            <a:ext cx="12192000" cy="6198326"/>
          </a:xfrm>
          <a:prstGeom prst="rect">
            <a:avLst/>
          </a:prstGeom>
        </p:spPr>
      </p:pic>
      <p:sp>
        <p:nvSpPr>
          <p:cNvPr id="2" name="Title 1">
            <a:extLst>
              <a:ext uri="{FF2B5EF4-FFF2-40B4-BE49-F238E27FC236}">
                <a16:creationId xmlns:a16="http://schemas.microsoft.com/office/drawing/2014/main" id="{95630638-CB19-F072-B09D-34BA631C3D22}"/>
              </a:ext>
            </a:extLst>
          </p:cNvPr>
          <p:cNvSpPr>
            <a:spLocks noGrp="1"/>
          </p:cNvSpPr>
          <p:nvPr>
            <p:ph type="title"/>
          </p:nvPr>
        </p:nvSpPr>
        <p:spPr>
          <a:xfrm>
            <a:off x="1508904" y="0"/>
            <a:ext cx="9174192" cy="908572"/>
          </a:xfrm>
        </p:spPr>
        <p:txBody>
          <a:bodyPr/>
          <a:lstStyle/>
          <a:p>
            <a:r>
              <a:rPr lang="en-GB" dirty="0"/>
              <a:t>3. The SFDA’s Regulatory Architecture </a:t>
            </a:r>
            <a:endParaRPr lang="en-US" dirty="0"/>
          </a:p>
        </p:txBody>
      </p:sp>
      <p:graphicFrame>
        <p:nvGraphicFramePr>
          <p:cNvPr id="9" name="Content Placeholder 8">
            <a:extLst>
              <a:ext uri="{FF2B5EF4-FFF2-40B4-BE49-F238E27FC236}">
                <a16:creationId xmlns:a16="http://schemas.microsoft.com/office/drawing/2014/main" id="{4E96AF23-2436-6393-2C3E-C74A36568AB3}"/>
              </a:ext>
            </a:extLst>
          </p:cNvPr>
          <p:cNvGraphicFramePr>
            <a:graphicFrameLocks noGrp="1"/>
          </p:cNvGraphicFramePr>
          <p:nvPr>
            <p:ph idx="1"/>
          </p:nvPr>
        </p:nvGraphicFramePr>
        <p:xfrm>
          <a:off x="759908" y="961072"/>
          <a:ext cx="10515597" cy="5577840"/>
        </p:xfrm>
        <a:graphic>
          <a:graphicData uri="http://schemas.openxmlformats.org/drawingml/2006/table">
            <a:tbl>
              <a:tblPr firstRow="1" bandRow="1">
                <a:tableStyleId>{5C22544A-7EE6-4342-B048-85BDC9FD1C3A}</a:tableStyleId>
              </a:tblPr>
              <a:tblGrid>
                <a:gridCol w="7926893">
                  <a:extLst>
                    <a:ext uri="{9D8B030D-6E8A-4147-A177-3AD203B41FA5}">
                      <a16:colId xmlns:a16="http://schemas.microsoft.com/office/drawing/2014/main" val="1452918859"/>
                    </a:ext>
                  </a:extLst>
                </a:gridCol>
                <a:gridCol w="1264555">
                  <a:extLst>
                    <a:ext uri="{9D8B030D-6E8A-4147-A177-3AD203B41FA5}">
                      <a16:colId xmlns:a16="http://schemas.microsoft.com/office/drawing/2014/main" val="3501393431"/>
                    </a:ext>
                  </a:extLst>
                </a:gridCol>
                <a:gridCol w="1324149">
                  <a:extLst>
                    <a:ext uri="{9D8B030D-6E8A-4147-A177-3AD203B41FA5}">
                      <a16:colId xmlns:a16="http://schemas.microsoft.com/office/drawing/2014/main" val="749395039"/>
                    </a:ext>
                  </a:extLst>
                </a:gridCol>
              </a:tblGrid>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Regulation</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Version Number</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Date</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46455396"/>
                  </a:ext>
                </a:extLst>
              </a:tr>
              <a:tr h="370840">
                <a:tc>
                  <a:txBody>
                    <a:bodyPr/>
                    <a:lstStyle/>
                    <a:p>
                      <a:pPr algn="just">
                        <a:lnSpc>
                          <a:spcPct val="100000"/>
                        </a:lnSpc>
                        <a:spcAft>
                          <a:spcPts val="1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Guidance on Software as a Medical Device</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(v.1.0)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9 April 2018</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2579643"/>
                  </a:ext>
                </a:extLst>
              </a:tr>
              <a:tr h="196969">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Guidance on Requirements for Medical Device Listing and Marketing Authorization’ (MDS G5)</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(v.5.0)</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22 June 2020 </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 </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46407143"/>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Implementing Regulation of the Law of Medical Devices</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20000"/>
                        <a:lumOff val="80000"/>
                      </a:schemeClr>
                    </a:solidFill>
                  </a:tcPr>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 </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20000"/>
                        <a:lumOff val="80000"/>
                      </a:schemeClr>
                    </a:solidFill>
                  </a:tcPr>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26 September 2021</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397898884"/>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Medical Devices Marketing Authorization (MDS-REQ 1)</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(v.6.0)</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19 December 2021 </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 </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68716046"/>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Unique Device Identification (UDI) for Medical Devices (MDS-REQ 7)</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(v.4.0)</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24 May 2022 </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 </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11127888"/>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Inspections and Quality Management System for Medical Devices (MDS-REQ 10)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 (v.1.0)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22 June 2022</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906330"/>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Licensing of Medical Establishments (MDS-REQ 9)</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 (v.1.0)</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31 July 2022</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42286973"/>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National Diagnostic Reference Levels (MDS G8)</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 (v.2.0)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26 October 2022</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78293785"/>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Guidance on Artificial Intelligence (AI) and Machine Learning (ML) technologies based Medical Devices’ (MDS-G010).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20000"/>
                        <a:lumOff val="80000"/>
                      </a:schemeClr>
                    </a:solidFill>
                  </a:tcPr>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(v.1.0)</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20000"/>
                        <a:lumOff val="80000"/>
                      </a:schemeClr>
                    </a:solidFill>
                  </a:tcPr>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29 November 2022 </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 </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52025217"/>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Clinical Trials of Medical Devices (MDS-REQ 2)</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(v.4.1)</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26 December 2022</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4107776"/>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‘Guidance for Points of Care (POC) Medical Devices Manufacturing’ (MDS G009).</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a:effectLst/>
                          <a:latin typeface="Garamond" panose="02020404030301010803" pitchFamily="18" charset="0"/>
                          <a:ea typeface="Calibri" panose="020F0502020204030204" pitchFamily="34" charset="0"/>
                          <a:cs typeface="Arial" panose="020B0604020202020204" pitchFamily="34" charset="0"/>
                        </a:rPr>
                        <a:t>(v.1.0)</a:t>
                      </a:r>
                      <a:endParaRPr lang="en-US" sz="1200" b="1"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8 January 2023</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4560410"/>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Post-Market Surveillance of Medical Devices (MDS-REQ 11)</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(v.2.0)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23 March 2023</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95065442"/>
                  </a:ext>
                </a:extLst>
              </a:tr>
              <a:tr h="370840">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‘Requirements for Safe Use of Medical Devices Inside Healthcare Facilities (MDS-REQ 3).</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(v.2.0)</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0000"/>
                        </a:lnSpc>
                        <a:spcAft>
                          <a:spcPts val="800"/>
                        </a:spcAft>
                      </a:pPr>
                      <a:r>
                        <a:rPr lang="en-GB" sz="1200" b="1" kern="100" dirty="0">
                          <a:effectLst/>
                          <a:latin typeface="Garamond" panose="02020404030301010803" pitchFamily="18" charset="0"/>
                          <a:ea typeface="Calibri" panose="020F0502020204030204" pitchFamily="34" charset="0"/>
                          <a:cs typeface="Arial" panose="020B0604020202020204" pitchFamily="34" charset="0"/>
                        </a:rPr>
                        <a:t>15 May 2023</a:t>
                      </a:r>
                      <a:endParaRPr lang="en-US" sz="1200" b="1"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80998951"/>
                  </a:ext>
                </a:extLst>
              </a:tr>
            </a:tbl>
          </a:graphicData>
        </a:graphic>
      </p:graphicFrame>
      <p:sp>
        <p:nvSpPr>
          <p:cNvPr id="4" name="Slide Number Placeholder 3">
            <a:extLst>
              <a:ext uri="{FF2B5EF4-FFF2-40B4-BE49-F238E27FC236}">
                <a16:creationId xmlns:a16="http://schemas.microsoft.com/office/drawing/2014/main" id="{E575E75D-A926-C861-2B6E-6D56BAEB2227}"/>
              </a:ext>
            </a:extLst>
          </p:cNvPr>
          <p:cNvSpPr>
            <a:spLocks noGrp="1"/>
          </p:cNvSpPr>
          <p:nvPr>
            <p:ph type="sldNum" sz="quarter" idx="12"/>
          </p:nvPr>
        </p:nvSpPr>
        <p:spPr/>
        <p:txBody>
          <a:bodyPr/>
          <a:lstStyle/>
          <a:p>
            <a:fld id="{11245BAC-8B96-4070-8247-349847E02B4B}" type="slidenum">
              <a:rPr lang="en-US" smtClean="0"/>
              <a:t>18</a:t>
            </a:fld>
            <a:endParaRPr lang="en-US"/>
          </a:p>
        </p:txBody>
      </p:sp>
    </p:spTree>
    <p:extLst>
      <p:ext uri="{BB962C8B-B14F-4D97-AF65-F5344CB8AC3E}">
        <p14:creationId xmlns:p14="http://schemas.microsoft.com/office/powerpoint/2010/main" val="315384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EFD9-02A9-CFAB-E876-77FE1C2C48CF}"/>
              </a:ext>
            </a:extLst>
          </p:cNvPr>
          <p:cNvSpPr>
            <a:spLocks noGrp="1"/>
          </p:cNvSpPr>
          <p:nvPr>
            <p:ph type="title"/>
          </p:nvPr>
        </p:nvSpPr>
        <p:spPr>
          <a:xfrm>
            <a:off x="1383564" y="348865"/>
            <a:ext cx="9718111" cy="1576446"/>
          </a:xfrm>
        </p:spPr>
        <p:txBody>
          <a:bodyPr anchor="ctr">
            <a:normAutofit/>
          </a:bodyPr>
          <a:lstStyle/>
          <a:p>
            <a:pPr algn="ctr"/>
            <a:r>
              <a:rPr lang="en-GB" sz="4000" b="1" dirty="0"/>
              <a:t>The MDS-G010</a:t>
            </a:r>
            <a:endParaRPr lang="en-US" sz="4000" b="1" dirty="0"/>
          </a:p>
        </p:txBody>
      </p:sp>
      <p:sp>
        <p:nvSpPr>
          <p:cNvPr id="4" name="Slide Number Placeholder 3">
            <a:extLst>
              <a:ext uri="{FF2B5EF4-FFF2-40B4-BE49-F238E27FC236}">
                <a16:creationId xmlns:a16="http://schemas.microsoft.com/office/drawing/2014/main" id="{937DE4FA-97F5-A3E4-5446-7C914EDF76E6}"/>
              </a:ext>
            </a:extLst>
          </p:cNvPr>
          <p:cNvSpPr>
            <a:spLocks noGrp="1"/>
          </p:cNvSpPr>
          <p:nvPr>
            <p:ph type="sldNum" sz="quarter" idx="12"/>
          </p:nvPr>
        </p:nvSpPr>
        <p:spPr>
          <a:xfrm>
            <a:off x="11704320" y="6455664"/>
            <a:ext cx="448056" cy="365125"/>
          </a:xfrm>
        </p:spPr>
        <p:txBody>
          <a:bodyPr>
            <a:normAutofit/>
          </a:bodyPr>
          <a:lstStyle/>
          <a:p>
            <a:pPr>
              <a:spcAft>
                <a:spcPts val="600"/>
              </a:spcAft>
            </a:pPr>
            <a:fld id="{11245BAC-8B96-4070-8247-349847E02B4B}" type="slidenum">
              <a:rPr lang="en-US" sz="1100">
                <a:solidFill>
                  <a:schemeClr val="tx1">
                    <a:lumMod val="50000"/>
                    <a:lumOff val="50000"/>
                  </a:schemeClr>
                </a:solidFill>
              </a:rPr>
              <a:pPr>
                <a:spcAft>
                  <a:spcPts val="600"/>
                </a:spcAft>
              </a:pPr>
              <a:t>19</a:t>
            </a:fld>
            <a:endParaRPr lang="en-US" sz="1100">
              <a:solidFill>
                <a:schemeClr val="tx1">
                  <a:lumMod val="50000"/>
                  <a:lumOff val="50000"/>
                </a:schemeClr>
              </a:solidFill>
            </a:endParaRPr>
          </a:p>
        </p:txBody>
      </p:sp>
      <p:graphicFrame>
        <p:nvGraphicFramePr>
          <p:cNvPr id="11" name="Content Placeholder 2">
            <a:extLst>
              <a:ext uri="{FF2B5EF4-FFF2-40B4-BE49-F238E27FC236}">
                <a16:creationId xmlns:a16="http://schemas.microsoft.com/office/drawing/2014/main" id="{0F3A2928-6972-58E4-A80C-1A2AD78C833B}"/>
              </a:ext>
            </a:extLst>
          </p:cNvPr>
          <p:cNvGraphicFramePr>
            <a:graphicFrameLocks noGrp="1"/>
          </p:cNvGraphicFramePr>
          <p:nvPr>
            <p:ph idx="1"/>
            <p:extLst>
              <p:ext uri="{D42A27DB-BD31-4B8C-83A1-F6EECF244321}">
                <p14:modId xmlns:p14="http://schemas.microsoft.com/office/powerpoint/2010/main" val="227203961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686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B126-BD99-5AB3-D3D7-99F7E46E7B22}"/>
              </a:ext>
            </a:extLst>
          </p:cNvPr>
          <p:cNvSpPr>
            <a:spLocks noGrp="1"/>
          </p:cNvSpPr>
          <p:nvPr>
            <p:ph type="ctrTitle"/>
          </p:nvPr>
        </p:nvSpPr>
        <p:spPr>
          <a:xfrm>
            <a:off x="5297762" y="640080"/>
            <a:ext cx="6251110" cy="3566160"/>
          </a:xfrm>
        </p:spPr>
        <p:txBody>
          <a:bodyPr anchor="b">
            <a:normAutofit/>
          </a:bodyPr>
          <a:lstStyle/>
          <a:p>
            <a:pPr algn="l"/>
            <a:r>
              <a:rPr lang="en-GB" sz="5000" dirty="0"/>
              <a:t>Insights from</a:t>
            </a:r>
            <a:br>
              <a:rPr lang="en-GB" sz="5000" dirty="0"/>
            </a:br>
            <a:r>
              <a:rPr lang="en-GB" sz="5000" b="1" dirty="0"/>
              <a:t>Research Handbook on Health, AI and the Law</a:t>
            </a:r>
            <a:br>
              <a:rPr lang="en-GB" sz="5000" dirty="0"/>
            </a:br>
            <a:r>
              <a:rPr lang="en-GB" sz="2800" dirty="0"/>
              <a:t>(Edward Elgar 2024)</a:t>
            </a:r>
          </a:p>
        </p:txBody>
      </p:sp>
      <p:sp>
        <p:nvSpPr>
          <p:cNvPr id="3" name="Subtitle 2">
            <a:extLst>
              <a:ext uri="{FF2B5EF4-FFF2-40B4-BE49-F238E27FC236}">
                <a16:creationId xmlns:a16="http://schemas.microsoft.com/office/drawing/2014/main" id="{7CA5E680-E64C-20F4-E041-39347E6295BE}"/>
              </a:ext>
            </a:extLst>
          </p:cNvPr>
          <p:cNvSpPr>
            <a:spLocks noGrp="1"/>
          </p:cNvSpPr>
          <p:nvPr>
            <p:ph type="subTitle" idx="1"/>
          </p:nvPr>
        </p:nvSpPr>
        <p:spPr>
          <a:xfrm>
            <a:off x="5297760" y="4636008"/>
            <a:ext cx="6251111" cy="1572768"/>
          </a:xfrm>
        </p:spPr>
        <p:txBody>
          <a:bodyPr>
            <a:normAutofit/>
          </a:bodyPr>
          <a:lstStyle/>
          <a:p>
            <a:pPr algn="l"/>
            <a:r>
              <a:rPr lang="en-GB" dirty="0"/>
              <a:t>Editors:</a:t>
            </a:r>
          </a:p>
          <a:p>
            <a:pPr algn="l"/>
            <a:r>
              <a:rPr lang="en-GB" dirty="0"/>
              <a:t>Barry Solaiman &amp; I. Glenn Cohen</a:t>
            </a:r>
          </a:p>
        </p:txBody>
      </p:sp>
      <p:sp>
        <p:nvSpPr>
          <p:cNvPr id="4" name="Slide Number Placeholder 3">
            <a:extLst>
              <a:ext uri="{FF2B5EF4-FFF2-40B4-BE49-F238E27FC236}">
                <a16:creationId xmlns:a16="http://schemas.microsoft.com/office/drawing/2014/main" id="{A7491018-0C2B-F84E-0DB7-9B668D8D5EEB}"/>
              </a:ext>
            </a:extLst>
          </p:cNvPr>
          <p:cNvSpPr>
            <a:spLocks noGrp="1"/>
          </p:cNvSpPr>
          <p:nvPr>
            <p:ph type="sldNum" sz="quarter" idx="12"/>
          </p:nvPr>
        </p:nvSpPr>
        <p:spPr/>
        <p:txBody>
          <a:bodyPr/>
          <a:lstStyle/>
          <a:p>
            <a:fld id="{DEE61595-8E72-464F-82DC-BF05DA3D7C1A}" type="slidenum">
              <a:rPr lang="en-GB" smtClean="0"/>
              <a:t>2</a:t>
            </a:fld>
            <a:endParaRPr lang="en-GB"/>
          </a:p>
        </p:txBody>
      </p:sp>
      <p:pic>
        <p:nvPicPr>
          <p:cNvPr id="5" name="Picture 4">
            <a:extLst>
              <a:ext uri="{FF2B5EF4-FFF2-40B4-BE49-F238E27FC236}">
                <a16:creationId xmlns:a16="http://schemas.microsoft.com/office/drawing/2014/main" id="{9F43CDE6-85AD-E0EB-A141-3DC7B6F4D9B1}"/>
              </a:ext>
            </a:extLst>
          </p:cNvPr>
          <p:cNvPicPr>
            <a:picLocks noChangeAspect="1"/>
          </p:cNvPicPr>
          <p:nvPr/>
        </p:nvPicPr>
        <p:blipFill>
          <a:blip r:embed="rId2"/>
          <a:stretch>
            <a:fillRect/>
          </a:stretch>
        </p:blipFill>
        <p:spPr>
          <a:xfrm>
            <a:off x="723095" y="405771"/>
            <a:ext cx="3854615" cy="60464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6" name="Picture 5">
            <a:extLst>
              <a:ext uri="{FF2B5EF4-FFF2-40B4-BE49-F238E27FC236}">
                <a16:creationId xmlns:a16="http://schemas.microsoft.com/office/drawing/2014/main" id="{FD0180D4-78F9-A335-0546-694445AF6613}"/>
              </a:ext>
            </a:extLst>
          </p:cNvPr>
          <p:cNvPicPr>
            <a:picLocks noChangeAspect="1"/>
          </p:cNvPicPr>
          <p:nvPr/>
        </p:nvPicPr>
        <p:blipFill>
          <a:blip r:embed="rId3"/>
          <a:stretch>
            <a:fillRect/>
          </a:stretch>
        </p:blipFill>
        <p:spPr>
          <a:xfrm>
            <a:off x="9675286" y="4151542"/>
            <a:ext cx="2257922" cy="2300687"/>
          </a:xfrm>
          <a:prstGeom prst="rect">
            <a:avLst/>
          </a:prstGeom>
        </p:spPr>
      </p:pic>
    </p:spTree>
    <p:extLst>
      <p:ext uri="{BB962C8B-B14F-4D97-AF65-F5344CB8AC3E}">
        <p14:creationId xmlns:p14="http://schemas.microsoft.com/office/powerpoint/2010/main" val="619814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CAF4B17-A912-80C8-78E6-D903C5CB472A}"/>
              </a:ext>
            </a:extLst>
          </p:cNvPr>
          <p:cNvSpPr>
            <a:spLocks noGrp="1"/>
          </p:cNvSpPr>
          <p:nvPr>
            <p:ph type="title"/>
          </p:nvPr>
        </p:nvSpPr>
        <p:spPr>
          <a:xfrm>
            <a:off x="838200" y="557189"/>
            <a:ext cx="4204648" cy="5567891"/>
          </a:xfrm>
        </p:spPr>
        <p:txBody>
          <a:bodyPr>
            <a:normAutofit/>
          </a:bodyPr>
          <a:lstStyle/>
          <a:p>
            <a:r>
              <a:rPr lang="en-GB" sz="5200" b="1"/>
              <a:t>The MDS-G010</a:t>
            </a:r>
            <a:endParaRPr lang="en-US" sz="5200" b="1"/>
          </a:p>
        </p:txBody>
      </p:sp>
      <p:sp>
        <p:nvSpPr>
          <p:cNvPr id="4" name="Slide Number Placeholder 3">
            <a:extLst>
              <a:ext uri="{FF2B5EF4-FFF2-40B4-BE49-F238E27FC236}">
                <a16:creationId xmlns:a16="http://schemas.microsoft.com/office/drawing/2014/main" id="{937DE4FA-97F5-A3E4-5446-7C914EDF76E6}"/>
              </a:ext>
            </a:extLst>
          </p:cNvPr>
          <p:cNvSpPr>
            <a:spLocks noGrp="1"/>
          </p:cNvSpPr>
          <p:nvPr>
            <p:ph type="sldNum" sz="quarter" idx="12"/>
          </p:nvPr>
        </p:nvSpPr>
        <p:spPr>
          <a:xfrm>
            <a:off x="8610600" y="6356350"/>
            <a:ext cx="2743200" cy="365125"/>
          </a:xfrm>
        </p:spPr>
        <p:txBody>
          <a:bodyPr>
            <a:normAutofit/>
          </a:bodyPr>
          <a:lstStyle/>
          <a:p>
            <a:pPr>
              <a:spcAft>
                <a:spcPts val="600"/>
              </a:spcAft>
            </a:pPr>
            <a:fld id="{11245BAC-8B96-4070-8247-349847E02B4B}" type="slidenum">
              <a:rPr lang="en-US" smtClean="0"/>
              <a:pPr>
                <a:spcAft>
                  <a:spcPts val="600"/>
                </a:spcAft>
              </a:pPr>
              <a:t>20</a:t>
            </a:fld>
            <a:endParaRPr lang="en-US"/>
          </a:p>
        </p:txBody>
      </p:sp>
      <p:graphicFrame>
        <p:nvGraphicFramePr>
          <p:cNvPr id="16" name="Content Placeholder 15">
            <a:extLst>
              <a:ext uri="{FF2B5EF4-FFF2-40B4-BE49-F238E27FC236}">
                <a16:creationId xmlns:a16="http://schemas.microsoft.com/office/drawing/2014/main" id="{B321801E-B198-6276-3E36-597E651D2BEF}"/>
              </a:ext>
            </a:extLst>
          </p:cNvPr>
          <p:cNvGraphicFramePr>
            <a:graphicFrameLocks noGrp="1"/>
          </p:cNvGraphicFramePr>
          <p:nvPr>
            <p:ph idx="1"/>
            <p:extLst>
              <p:ext uri="{D42A27DB-BD31-4B8C-83A1-F6EECF244321}">
                <p14:modId xmlns:p14="http://schemas.microsoft.com/office/powerpoint/2010/main" val="164645042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914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8D5F5F-83FF-CBBD-4DD3-0882BE73502F}"/>
              </a:ext>
            </a:extLst>
          </p:cNvPr>
          <p:cNvSpPr>
            <a:spLocks noGrp="1"/>
          </p:cNvSpPr>
          <p:nvPr>
            <p:ph type="title"/>
          </p:nvPr>
        </p:nvSpPr>
        <p:spPr>
          <a:xfrm>
            <a:off x="466722" y="586855"/>
            <a:ext cx="3201366" cy="3387497"/>
          </a:xfrm>
        </p:spPr>
        <p:txBody>
          <a:bodyPr anchor="b">
            <a:normAutofit/>
          </a:bodyPr>
          <a:lstStyle/>
          <a:p>
            <a:pPr algn="r"/>
            <a:r>
              <a:rPr lang="en-GB" sz="4000" dirty="0">
                <a:solidFill>
                  <a:srgbClr val="FFFFFF"/>
                </a:solidFill>
              </a:rPr>
              <a:t>MDS-G010</a:t>
            </a:r>
            <a:endParaRPr lang="en-US" sz="4000" dirty="0">
              <a:solidFill>
                <a:srgbClr val="FFFFFF"/>
              </a:solidFill>
            </a:endParaRPr>
          </a:p>
        </p:txBody>
      </p:sp>
      <p:sp>
        <p:nvSpPr>
          <p:cNvPr id="19" name="Rectangle 1">
            <a:extLst>
              <a:ext uri="{FF2B5EF4-FFF2-40B4-BE49-F238E27FC236}">
                <a16:creationId xmlns:a16="http://schemas.microsoft.com/office/drawing/2014/main" id="{7346B188-5C5C-1F09-962C-D2B344EE3BB1}"/>
              </a:ext>
            </a:extLst>
          </p:cNvPr>
          <p:cNvSpPr>
            <a:spLocks noGrp="1" noChangeArrowheads="1"/>
          </p:cNvSpPr>
          <p:nvPr>
            <p:ph idx="1"/>
          </p:nvPr>
        </p:nvSpPr>
        <p:spPr bwMode="auto">
          <a:xfrm>
            <a:off x="4810259" y="649480"/>
            <a:ext cx="6555347"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None/>
              <a:tabLst/>
            </a:pPr>
            <a:r>
              <a:rPr kumimoji="0" lang="en-US" altLang="en-US" sz="1700" b="1" i="0" u="none" strike="noStrike" cap="none" normalizeH="0" baseline="0" dirty="0">
                <a:ln>
                  <a:noFill/>
                </a:ln>
                <a:effectLst/>
                <a:latin typeface="Arial" panose="020B0604020202020204" pitchFamily="34" charset="0"/>
              </a:rPr>
              <a:t>Tailored AI regulation (MDS-G010)</a:t>
            </a:r>
            <a:r>
              <a:rPr kumimoji="0" lang="en-US" altLang="en-US" sz="1700" b="0" i="0" u="none" strike="noStrike" cap="none" normalizeH="0" baseline="0" dirty="0">
                <a:ln>
                  <a:noFill/>
                </a:ln>
                <a:effectLst/>
                <a:latin typeface="Arial" panose="020B0604020202020204" pitchFamily="34" charset="0"/>
              </a:rPr>
              <a:t>: SFDA developed a bespoke approval framework for AI/ML-based medical devices, integrating global best practices (FDA, IMDRF, WHO) and ISO standards (13485, 14971).</a:t>
            </a:r>
          </a:p>
          <a:p>
            <a:pPr marL="0" marR="0" lvl="0" indent="0" defTabSz="914400" rtl="0" eaLnBrk="0" fontAlgn="base" latinLnBrk="0" hangingPunct="0">
              <a:spcBef>
                <a:spcPct val="0"/>
              </a:spcBef>
              <a:spcAft>
                <a:spcPts val="600"/>
              </a:spcAft>
              <a:buClrTx/>
              <a:buSzTx/>
              <a:buNone/>
              <a:tabLst/>
            </a:pPr>
            <a:r>
              <a:rPr kumimoji="0" lang="en-US" altLang="en-US" sz="1700" b="1" i="0" u="none" strike="noStrike" cap="none" normalizeH="0" baseline="0" dirty="0">
                <a:ln>
                  <a:noFill/>
                </a:ln>
                <a:effectLst/>
                <a:latin typeface="Arial" panose="020B0604020202020204" pitchFamily="34" charset="0"/>
              </a:rPr>
              <a:t>Clinical evaluation standards</a:t>
            </a:r>
            <a:r>
              <a:rPr kumimoji="0" lang="en-US" altLang="en-US" sz="1700" b="0" i="0" u="none" strike="noStrike" cap="none" normalizeH="0" baseline="0" dirty="0">
                <a:ln>
                  <a:noFill/>
                </a:ln>
                <a:effectLst/>
                <a:latin typeface="Arial" panose="020B0604020202020204" pitchFamily="34" charset="0"/>
              </a:rPr>
              <a:t>: Requires developers to show:</a:t>
            </a:r>
          </a:p>
          <a:p>
            <a:pPr marL="457200" lvl="1" indent="0" eaLnBrk="0" fontAlgn="base" hangingPunct="0">
              <a:spcBef>
                <a:spcPct val="0"/>
              </a:spcBef>
              <a:spcAft>
                <a:spcPts val="600"/>
              </a:spcAft>
              <a:buFontTx/>
              <a:buChar char="•"/>
            </a:pPr>
            <a:r>
              <a:rPr kumimoji="0" lang="en-US" altLang="en-US" sz="1300" b="0" i="1" u="none" strike="noStrike" cap="none" normalizeH="0" baseline="0" dirty="0">
                <a:ln>
                  <a:noFill/>
                </a:ln>
                <a:effectLst/>
                <a:latin typeface="Arial" panose="020B0604020202020204" pitchFamily="34" charset="0"/>
              </a:rPr>
              <a:t>Valid clinical association</a:t>
            </a:r>
            <a:r>
              <a:rPr kumimoji="0" lang="en-US" altLang="en-US" sz="1300" b="0" i="0" u="none" strike="noStrike" cap="none" normalizeH="0" baseline="0" dirty="0">
                <a:ln>
                  <a:noFill/>
                </a:ln>
                <a:effectLst/>
                <a:latin typeface="Arial" panose="020B0604020202020204" pitchFamily="34" charset="0"/>
              </a:rPr>
              <a:t> (linking output to medical relevance),</a:t>
            </a:r>
          </a:p>
          <a:p>
            <a:pPr marL="457200" lvl="1" indent="0" eaLnBrk="0" fontAlgn="base" hangingPunct="0">
              <a:spcBef>
                <a:spcPct val="0"/>
              </a:spcBef>
              <a:spcAft>
                <a:spcPts val="600"/>
              </a:spcAft>
              <a:buFontTx/>
              <a:buChar char="•"/>
            </a:pPr>
            <a:r>
              <a:rPr kumimoji="0" lang="en-US" altLang="en-US" sz="1300" b="0" i="1" u="none" strike="noStrike" cap="none" normalizeH="0" baseline="0" dirty="0">
                <a:ln>
                  <a:noFill/>
                </a:ln>
                <a:effectLst/>
                <a:latin typeface="Arial" panose="020B0604020202020204" pitchFamily="34" charset="0"/>
              </a:rPr>
              <a:t>Analytical/technical validation</a:t>
            </a:r>
            <a:r>
              <a:rPr kumimoji="0" lang="en-US" altLang="en-US" sz="1300" b="0" i="0" u="none" strike="noStrike" cap="none" normalizeH="0" baseline="0" dirty="0">
                <a:ln>
                  <a:noFill/>
                </a:ln>
                <a:effectLst/>
                <a:latin typeface="Arial" panose="020B0604020202020204" pitchFamily="34" charset="0"/>
              </a:rPr>
              <a:t> (ensuring correct data processing),</a:t>
            </a:r>
          </a:p>
          <a:p>
            <a:pPr marL="457200" lvl="1" indent="0" eaLnBrk="0" fontAlgn="base" hangingPunct="0">
              <a:spcBef>
                <a:spcPct val="0"/>
              </a:spcBef>
              <a:spcAft>
                <a:spcPts val="600"/>
              </a:spcAft>
              <a:buFontTx/>
              <a:buChar char="•"/>
            </a:pPr>
            <a:r>
              <a:rPr kumimoji="0" lang="en-US" altLang="en-US" sz="1300" b="0" i="1" u="none" strike="noStrike" cap="none" normalizeH="0" baseline="0" dirty="0">
                <a:ln>
                  <a:noFill/>
                </a:ln>
                <a:effectLst/>
                <a:latin typeface="Arial" panose="020B0604020202020204" pitchFamily="34" charset="0"/>
              </a:rPr>
              <a:t>Clinical validation</a:t>
            </a:r>
            <a:r>
              <a:rPr kumimoji="0" lang="en-US" altLang="en-US" sz="1300" b="0" i="0" u="none" strike="noStrike" cap="none" normalizeH="0" baseline="0" dirty="0">
                <a:ln>
                  <a:noFill/>
                </a:ln>
                <a:effectLst/>
                <a:latin typeface="Arial" panose="020B0604020202020204" pitchFamily="34" charset="0"/>
              </a:rPr>
              <a:t> (proving real-world health benefit).</a:t>
            </a:r>
          </a:p>
          <a:p>
            <a:pPr marL="0" marR="0" lvl="0" indent="0" defTabSz="914400" rtl="0" eaLnBrk="0" fontAlgn="base" latinLnBrk="0" hangingPunct="0">
              <a:spcBef>
                <a:spcPct val="0"/>
              </a:spcBef>
              <a:spcAft>
                <a:spcPts val="600"/>
              </a:spcAft>
              <a:buClrTx/>
              <a:buSzTx/>
              <a:buNone/>
              <a:tabLst/>
            </a:pPr>
            <a:r>
              <a:rPr kumimoji="0" lang="en-US" altLang="en-US" sz="1700" b="1" i="0" u="none" strike="noStrike" cap="none" normalizeH="0" baseline="0" dirty="0">
                <a:ln>
                  <a:noFill/>
                </a:ln>
                <a:effectLst/>
                <a:latin typeface="Arial" panose="020B0604020202020204" pitchFamily="34" charset="0"/>
              </a:rPr>
              <a:t>Mandatory quality systems</a:t>
            </a:r>
            <a:r>
              <a:rPr kumimoji="0" lang="en-US" altLang="en-US" sz="1700" b="0" i="0" u="none" strike="noStrike" cap="none" normalizeH="0" baseline="0" dirty="0">
                <a:ln>
                  <a:noFill/>
                </a:ln>
                <a:effectLst/>
                <a:latin typeface="Arial" panose="020B0604020202020204" pitchFamily="34" charset="0"/>
              </a:rPr>
              <a:t>: Enforces ISO 13485-based Quality Management Systems, with documentation across development, testing, and deployment stages—including usability and performance data.</a:t>
            </a:r>
          </a:p>
          <a:p>
            <a:pPr marL="0" marR="0" lvl="0" indent="0" defTabSz="914400" rtl="0" eaLnBrk="0" fontAlgn="base" latinLnBrk="0" hangingPunct="0">
              <a:spcBef>
                <a:spcPct val="0"/>
              </a:spcBef>
              <a:spcAft>
                <a:spcPts val="600"/>
              </a:spcAft>
              <a:buClrTx/>
              <a:buSzTx/>
              <a:buNone/>
              <a:tabLst/>
            </a:pPr>
            <a:r>
              <a:rPr kumimoji="0" lang="en-US" altLang="en-US" sz="1700" b="1" i="0" u="none" strike="noStrike" cap="none" normalizeH="0" baseline="0" dirty="0">
                <a:ln>
                  <a:noFill/>
                </a:ln>
                <a:effectLst/>
                <a:latin typeface="Arial" panose="020B0604020202020204" pitchFamily="34" charset="0"/>
              </a:rPr>
              <a:t>Risk management embedded</a:t>
            </a:r>
            <a:r>
              <a:rPr kumimoji="0" lang="en-US" altLang="en-US" sz="1700" b="0" i="0" u="none" strike="noStrike" cap="none" normalizeH="0" baseline="0" dirty="0">
                <a:ln>
                  <a:noFill/>
                </a:ln>
                <a:effectLst/>
                <a:latin typeface="Arial" panose="020B0604020202020204" pitchFamily="34" charset="0"/>
              </a:rPr>
              <a:t>: Aligns with ISO 14971 to assess AI-specific risks (e.g. adaptive </a:t>
            </a:r>
            <a:r>
              <a:rPr kumimoji="0" lang="en-US" altLang="en-US" sz="1700" b="0" i="0" u="none" strike="noStrike" cap="none" normalizeH="0" baseline="0" dirty="0" err="1">
                <a:ln>
                  <a:noFill/>
                </a:ln>
                <a:effectLst/>
                <a:latin typeface="Arial" panose="020B0604020202020204" pitchFamily="34" charset="0"/>
              </a:rPr>
              <a:t>behaviour</a:t>
            </a:r>
            <a:r>
              <a:rPr kumimoji="0" lang="en-US" altLang="en-US" sz="1700" b="0" i="0" u="none" strike="noStrike" cap="none" normalizeH="0" baseline="0" dirty="0">
                <a:ln>
                  <a:noFill/>
                </a:ln>
                <a:effectLst/>
                <a:latin typeface="Arial" panose="020B0604020202020204" pitchFamily="34" charset="0"/>
              </a:rPr>
              <a:t>, data bias, cybersecurity), including requirements for pre-market and ongoing review.</a:t>
            </a:r>
          </a:p>
          <a:p>
            <a:pPr marL="0" marR="0" lvl="0" indent="0" defTabSz="914400" rtl="0" eaLnBrk="0" fontAlgn="base" latinLnBrk="0" hangingPunct="0">
              <a:spcBef>
                <a:spcPct val="0"/>
              </a:spcBef>
              <a:spcAft>
                <a:spcPts val="600"/>
              </a:spcAft>
              <a:buClrTx/>
              <a:buSzTx/>
              <a:buNone/>
              <a:tabLst/>
            </a:pPr>
            <a:r>
              <a:rPr kumimoji="0" lang="en-US" altLang="en-US" sz="1700" b="1" i="0" u="none" strike="noStrike" cap="none" normalizeH="0" baseline="0" dirty="0">
                <a:ln>
                  <a:noFill/>
                </a:ln>
                <a:effectLst/>
                <a:latin typeface="Arial" panose="020B0604020202020204" pitchFamily="34" charset="0"/>
              </a:rPr>
              <a:t>Change control &amp; post-market surveillance</a:t>
            </a:r>
            <a:r>
              <a:rPr kumimoji="0" lang="en-US" altLang="en-US" sz="1700" b="0" i="0" u="none" strike="noStrike" cap="none" normalizeH="0" baseline="0" dirty="0">
                <a:ln>
                  <a:noFill/>
                </a:ln>
                <a:effectLst/>
                <a:latin typeface="Arial" panose="020B0604020202020204" pitchFamily="34" charset="0"/>
              </a:rPr>
              <a:t>: Requires notification of all significant modifications and mandates continuous performance monitoring, directly supporting the TLA’s iterative governance model.</a:t>
            </a:r>
          </a:p>
        </p:txBody>
      </p:sp>
      <p:sp>
        <p:nvSpPr>
          <p:cNvPr id="4" name="Slide Number Placeholder 3">
            <a:extLst>
              <a:ext uri="{FF2B5EF4-FFF2-40B4-BE49-F238E27FC236}">
                <a16:creationId xmlns:a16="http://schemas.microsoft.com/office/drawing/2014/main" id="{3D24B588-9856-DAB6-0854-7B8AD4D3D56B}"/>
              </a:ext>
            </a:extLst>
          </p:cNvPr>
          <p:cNvSpPr>
            <a:spLocks noGrp="1"/>
          </p:cNvSpPr>
          <p:nvPr>
            <p:ph type="sldNum" sz="quarter" idx="12"/>
          </p:nvPr>
        </p:nvSpPr>
        <p:spPr>
          <a:xfrm>
            <a:off x="11704320" y="6455664"/>
            <a:ext cx="448056" cy="365125"/>
          </a:xfrm>
        </p:spPr>
        <p:txBody>
          <a:bodyPr>
            <a:normAutofit/>
          </a:bodyPr>
          <a:lstStyle/>
          <a:p>
            <a:pPr>
              <a:spcAft>
                <a:spcPts val="600"/>
              </a:spcAft>
            </a:pPr>
            <a:fld id="{D298563E-9ED9-4AA8-AC76-BFCA70EA6104}" type="slidenum">
              <a:rPr lang="en-US" sz="1100">
                <a:solidFill>
                  <a:schemeClr val="tx1">
                    <a:lumMod val="50000"/>
                    <a:lumOff val="50000"/>
                  </a:schemeClr>
                </a:solidFill>
              </a:rPr>
              <a:pPr>
                <a:spcAft>
                  <a:spcPts val="600"/>
                </a:spcAft>
              </a:pPr>
              <a:t>21</a:t>
            </a:fld>
            <a:endParaRPr lang="en-US" sz="1100">
              <a:solidFill>
                <a:schemeClr val="tx1">
                  <a:lumMod val="50000"/>
                  <a:lumOff val="50000"/>
                </a:schemeClr>
              </a:solidFill>
            </a:endParaRPr>
          </a:p>
        </p:txBody>
      </p:sp>
    </p:spTree>
    <p:extLst>
      <p:ext uri="{BB962C8B-B14F-4D97-AF65-F5344CB8AC3E}">
        <p14:creationId xmlns:p14="http://schemas.microsoft.com/office/powerpoint/2010/main" val="277038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F07C-A143-7DDC-BF14-78FFABD84397}"/>
              </a:ext>
            </a:extLst>
          </p:cNvPr>
          <p:cNvSpPr>
            <a:spLocks noGrp="1"/>
          </p:cNvSpPr>
          <p:nvPr>
            <p:ph type="title"/>
          </p:nvPr>
        </p:nvSpPr>
        <p:spPr/>
        <p:txBody>
          <a:bodyPr/>
          <a:lstStyle/>
          <a:p>
            <a:r>
              <a:rPr lang="en-GB" dirty="0"/>
              <a:t>Themes</a:t>
            </a:r>
            <a:endParaRPr lang="en-US" dirty="0"/>
          </a:p>
        </p:txBody>
      </p:sp>
      <p:graphicFrame>
        <p:nvGraphicFramePr>
          <p:cNvPr id="5" name="Content Placeholder 2">
            <a:extLst>
              <a:ext uri="{FF2B5EF4-FFF2-40B4-BE49-F238E27FC236}">
                <a16:creationId xmlns:a16="http://schemas.microsoft.com/office/drawing/2014/main" id="{26995371-805F-7763-78B5-6A95509F03E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1B9B51-CFC4-B5A9-EA21-93125FA3EBDA}"/>
              </a:ext>
            </a:extLst>
          </p:cNvPr>
          <p:cNvSpPr>
            <a:spLocks noGrp="1"/>
          </p:cNvSpPr>
          <p:nvPr>
            <p:ph type="sldNum" sz="quarter" idx="12"/>
          </p:nvPr>
        </p:nvSpPr>
        <p:spPr/>
        <p:txBody>
          <a:bodyPr/>
          <a:lstStyle/>
          <a:p>
            <a:fld id="{11245BAC-8B96-4070-8247-349847E02B4B}" type="slidenum">
              <a:rPr lang="en-US" smtClean="0"/>
              <a:t>22</a:t>
            </a:fld>
            <a:endParaRPr lang="en-US"/>
          </a:p>
        </p:txBody>
      </p:sp>
    </p:spTree>
    <p:extLst>
      <p:ext uri="{BB962C8B-B14F-4D97-AF65-F5344CB8AC3E}">
        <p14:creationId xmlns:p14="http://schemas.microsoft.com/office/powerpoint/2010/main" val="4200243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Several people in a medical room&#10;&#10;Description automatically generated with medium confidence">
            <a:extLst>
              <a:ext uri="{FF2B5EF4-FFF2-40B4-BE49-F238E27FC236}">
                <a16:creationId xmlns:a16="http://schemas.microsoft.com/office/drawing/2014/main" id="{E968D406-0F3D-5C58-B3E0-E3C81151CFB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359"/>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E6A5D5-7283-A67F-DB53-8C8BDAD6311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Phase 3 – Regulating AI in Clinical Practice - UAE</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EB18BA9-C9E6-EB64-1D50-432BCF8A97E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D298563E-9ED9-4AA8-AC76-BFCA70EA6104}" type="slidenum">
              <a:rPr lang="en-US">
                <a:solidFill>
                  <a:srgbClr val="FFFFFF"/>
                </a:solidFill>
              </a:rPr>
              <a:pPr defTabSz="457200">
                <a:spcAft>
                  <a:spcPts val="600"/>
                </a:spcAft>
              </a:pPr>
              <a:t>23</a:t>
            </a:fld>
            <a:endParaRPr lang="en-US">
              <a:solidFill>
                <a:srgbClr val="FFFFFF"/>
              </a:solidFill>
            </a:endParaRPr>
          </a:p>
        </p:txBody>
      </p:sp>
      <p:sp>
        <p:nvSpPr>
          <p:cNvPr id="13" name="TextBox 12">
            <a:extLst>
              <a:ext uri="{FF2B5EF4-FFF2-40B4-BE49-F238E27FC236}">
                <a16:creationId xmlns:a16="http://schemas.microsoft.com/office/drawing/2014/main" id="{09D8A41F-95DD-CC6E-32DE-CB6156825210}"/>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radioem.pl/doc/5178748.Pacjent-zmarl-po-operacji-winny-robot-chirurgiczny-czy-chirur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309942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6F470C-D22C-5185-13D2-DA9846104FF2}"/>
              </a:ext>
            </a:extLst>
          </p:cNvPr>
          <p:cNvSpPr>
            <a:spLocks noGrp="1"/>
          </p:cNvSpPr>
          <p:nvPr>
            <p:ph type="title"/>
          </p:nvPr>
        </p:nvSpPr>
        <p:spPr>
          <a:xfrm>
            <a:off x="836675" y="558776"/>
            <a:ext cx="10515600" cy="1133499"/>
          </a:xfrm>
        </p:spPr>
        <p:txBody>
          <a:bodyPr>
            <a:normAutofit/>
          </a:bodyPr>
          <a:lstStyle/>
          <a:p>
            <a:pPr algn="ctr"/>
            <a:r>
              <a:rPr lang="en-GB" sz="5200" dirty="0"/>
              <a:t>Two UAE </a:t>
            </a:r>
            <a:r>
              <a:rPr lang="en-GB" sz="5200" dirty="0">
                <a:solidFill>
                  <a:srgbClr val="FF0000"/>
                </a:solidFill>
              </a:rPr>
              <a:t>“Policies”</a:t>
            </a:r>
            <a:r>
              <a:rPr lang="en-GB" sz="5200" dirty="0"/>
              <a:t> on AI in Healthcare</a:t>
            </a:r>
            <a:endParaRPr lang="en-US" sz="5200" dirty="0"/>
          </a:p>
        </p:txBody>
      </p:sp>
      <p:sp>
        <p:nvSpPr>
          <p:cNvPr id="4" name="Slide Number Placeholder 3">
            <a:extLst>
              <a:ext uri="{FF2B5EF4-FFF2-40B4-BE49-F238E27FC236}">
                <a16:creationId xmlns:a16="http://schemas.microsoft.com/office/drawing/2014/main" id="{D22D32D2-4EB2-AF6A-A177-9D5D5242E2C7}"/>
              </a:ext>
            </a:extLst>
          </p:cNvPr>
          <p:cNvSpPr>
            <a:spLocks noGrp="1"/>
          </p:cNvSpPr>
          <p:nvPr>
            <p:ph type="sldNum" sz="quarter" idx="12"/>
          </p:nvPr>
        </p:nvSpPr>
        <p:spPr>
          <a:xfrm>
            <a:off x="8610600" y="6356350"/>
            <a:ext cx="2743200" cy="365125"/>
          </a:xfrm>
        </p:spPr>
        <p:txBody>
          <a:bodyPr>
            <a:normAutofit/>
          </a:bodyPr>
          <a:lstStyle/>
          <a:p>
            <a:pPr>
              <a:spcAft>
                <a:spcPts val="600"/>
              </a:spcAft>
            </a:pPr>
            <a:fld id="{D298563E-9ED9-4AA8-AC76-BFCA70EA6104}" type="slidenum">
              <a:rPr lang="en-US" smtClean="0"/>
              <a:pPr>
                <a:spcAft>
                  <a:spcPts val="600"/>
                </a:spcAft>
              </a:pPr>
              <a:t>24</a:t>
            </a:fld>
            <a:endParaRPr lang="en-US"/>
          </a:p>
        </p:txBody>
      </p:sp>
      <p:graphicFrame>
        <p:nvGraphicFramePr>
          <p:cNvPr id="7" name="Content Placeholder 2">
            <a:extLst>
              <a:ext uri="{FF2B5EF4-FFF2-40B4-BE49-F238E27FC236}">
                <a16:creationId xmlns:a16="http://schemas.microsoft.com/office/drawing/2014/main" id="{648DDF4C-01EC-AB05-EDF9-D9810FE4BD90}"/>
              </a:ext>
            </a:extLst>
          </p:cNvPr>
          <p:cNvGraphicFramePr>
            <a:graphicFrameLocks noGrp="1"/>
          </p:cNvGraphicFramePr>
          <p:nvPr>
            <p:ph idx="1"/>
            <p:extLst>
              <p:ext uri="{D42A27DB-BD31-4B8C-83A1-F6EECF244321}">
                <p14:modId xmlns:p14="http://schemas.microsoft.com/office/powerpoint/2010/main" val="301532937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4883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505236-88BA-EB62-13C5-D39E4233430F}"/>
              </a:ext>
            </a:extLst>
          </p:cNvPr>
          <p:cNvSpPr>
            <a:spLocks noGrp="1"/>
          </p:cNvSpPr>
          <p:nvPr>
            <p:ph type="title"/>
          </p:nvPr>
        </p:nvSpPr>
        <p:spPr>
          <a:xfrm>
            <a:off x="841248" y="256032"/>
            <a:ext cx="10506456" cy="1014984"/>
          </a:xfrm>
        </p:spPr>
        <p:txBody>
          <a:bodyPr anchor="b">
            <a:normAutofit/>
          </a:bodyPr>
          <a:lstStyle/>
          <a:p>
            <a:r>
              <a:rPr lang="en-GB" dirty="0"/>
              <a:t>UAE</a:t>
            </a:r>
            <a:endParaRPr lang="en-US" dirty="0"/>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C55CABFA-2E29-16E8-1134-A17C567A5196}"/>
              </a:ext>
            </a:extLst>
          </p:cNvPr>
          <p:cNvSpPr>
            <a:spLocks noGrp="1"/>
          </p:cNvSpPr>
          <p:nvPr>
            <p:ph type="sldNum" sz="quarter" idx="12"/>
          </p:nvPr>
        </p:nvSpPr>
        <p:spPr>
          <a:xfrm>
            <a:off x="8873254" y="6356350"/>
            <a:ext cx="2477498" cy="365125"/>
          </a:xfrm>
        </p:spPr>
        <p:txBody>
          <a:bodyPr>
            <a:normAutofit/>
          </a:bodyPr>
          <a:lstStyle/>
          <a:p>
            <a:pPr>
              <a:spcAft>
                <a:spcPts val="600"/>
              </a:spcAft>
            </a:pPr>
            <a:fld id="{D298563E-9ED9-4AA8-AC76-BFCA70EA6104}" type="slidenum">
              <a:rPr lang="en-US">
                <a:solidFill>
                  <a:schemeClr val="tx1">
                    <a:lumMod val="50000"/>
                    <a:lumOff val="50000"/>
                  </a:schemeClr>
                </a:solidFill>
              </a:rPr>
              <a:pPr>
                <a:spcAft>
                  <a:spcPts val="600"/>
                </a:spcAft>
              </a:pPr>
              <a:t>25</a:t>
            </a:fld>
            <a:endParaRPr lang="en-US">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7CD787B1-5BD0-6745-ECDC-7AF831FC7FF5}"/>
              </a:ext>
            </a:extLst>
          </p:cNvPr>
          <p:cNvGraphicFramePr>
            <a:graphicFrameLocks noGrp="1"/>
          </p:cNvGraphicFramePr>
          <p:nvPr>
            <p:ph idx="1"/>
            <p:extLst>
              <p:ext uri="{D42A27DB-BD31-4B8C-83A1-F6EECF244321}">
                <p14:modId xmlns:p14="http://schemas.microsoft.com/office/powerpoint/2010/main" val="218848049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7601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A92CA-1095-27D2-63F3-3D0B93E905D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Let’s connect on LinkedIn!</a:t>
            </a:r>
            <a:br>
              <a:rPr lang="en-US" sz="3300" kern="1200">
                <a:solidFill>
                  <a:srgbClr val="FFFFFF"/>
                </a:solidFill>
                <a:latin typeface="+mj-lt"/>
                <a:ea typeface="+mj-ea"/>
                <a:cs typeface="+mj-cs"/>
              </a:rPr>
            </a:br>
            <a:br>
              <a:rPr lang="en-US" sz="3300" kern="1200">
                <a:solidFill>
                  <a:srgbClr val="FFFFFF"/>
                </a:solidFill>
                <a:latin typeface="+mj-lt"/>
                <a:ea typeface="+mj-ea"/>
                <a:cs typeface="+mj-cs"/>
              </a:rPr>
            </a:br>
            <a:r>
              <a:rPr lang="en-US" sz="3300" kern="1200">
                <a:solidFill>
                  <a:srgbClr val="FFFFFF"/>
                </a:solidFill>
                <a:latin typeface="+mj-lt"/>
                <a:ea typeface="+mj-ea"/>
                <a:cs typeface="+mj-cs"/>
              </a:rPr>
              <a:t>Or X – ‘ProfBarrySol’</a:t>
            </a:r>
          </a:p>
        </p:txBody>
      </p:sp>
      <p:pic>
        <p:nvPicPr>
          <p:cNvPr id="7" name="Picture 6" descr="A qr code on a black background&#10;&#10;Description automatically generated">
            <a:extLst>
              <a:ext uri="{FF2B5EF4-FFF2-40B4-BE49-F238E27FC236}">
                <a16:creationId xmlns:a16="http://schemas.microsoft.com/office/drawing/2014/main" id="{0AC22162-B98E-71D3-BCE1-ED5588B38704}"/>
              </a:ext>
            </a:extLst>
          </p:cNvPr>
          <p:cNvPicPr>
            <a:picLocks noChangeAspect="1"/>
          </p:cNvPicPr>
          <p:nvPr/>
        </p:nvPicPr>
        <p:blipFill>
          <a:blip r:embed="rId2"/>
          <a:stretch>
            <a:fillRect/>
          </a:stretch>
        </p:blipFill>
        <p:spPr>
          <a:xfrm>
            <a:off x="5445945" y="643466"/>
            <a:ext cx="5443442" cy="5568739"/>
          </a:xfrm>
          <a:prstGeom prst="rect">
            <a:avLst/>
          </a:prstGeom>
        </p:spPr>
      </p:pic>
      <p:sp>
        <p:nvSpPr>
          <p:cNvPr id="4" name="Slide Number Placeholder 3">
            <a:extLst>
              <a:ext uri="{FF2B5EF4-FFF2-40B4-BE49-F238E27FC236}">
                <a16:creationId xmlns:a16="http://schemas.microsoft.com/office/drawing/2014/main" id="{CA1C1E69-6E0A-D5CD-EA49-8BA38A3C6095}"/>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2AD3ACCA-119C-4390-81C9-4BBFF480860F}" type="slidenum">
              <a:rPr lang="en-US" smtClean="0">
                <a:solidFill>
                  <a:schemeClr val="tx1">
                    <a:alpha val="80000"/>
                  </a:schemeClr>
                </a:solidFill>
              </a:rPr>
              <a:pPr>
                <a:spcAft>
                  <a:spcPts val="600"/>
                </a:spcAft>
              </a:pPr>
              <a:t>26</a:t>
            </a:fld>
            <a:endParaRPr lang="en-US">
              <a:solidFill>
                <a:schemeClr val="tx1">
                  <a:alpha val="80000"/>
                </a:schemeClr>
              </a:solidFill>
            </a:endParaRPr>
          </a:p>
        </p:txBody>
      </p:sp>
    </p:spTree>
    <p:extLst>
      <p:ext uri="{BB962C8B-B14F-4D97-AF65-F5344CB8AC3E}">
        <p14:creationId xmlns:p14="http://schemas.microsoft.com/office/powerpoint/2010/main" val="95174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rple glowing infrastructure">
            <a:extLst>
              <a:ext uri="{FF2B5EF4-FFF2-40B4-BE49-F238E27FC236}">
                <a16:creationId xmlns:a16="http://schemas.microsoft.com/office/drawing/2014/main" id="{96173383-D7B6-2302-BCE5-4C37DCB54FB8}"/>
              </a:ext>
            </a:extLst>
          </p:cNvPr>
          <p:cNvPicPr>
            <a:picLocks noChangeAspect="1"/>
          </p:cNvPicPr>
          <p:nvPr/>
        </p:nvPicPr>
        <p:blipFill>
          <a:blip r:embed="rId2">
            <a:extLst>
              <a:ext uri="{28A0092B-C50C-407E-A947-70E740481C1C}">
                <a14:useLocalDpi xmlns:a14="http://schemas.microsoft.com/office/drawing/2010/main" val="0"/>
              </a:ext>
            </a:extLst>
          </a:blip>
          <a:srcRect l="21554" r="21554"/>
          <a:stretch/>
        </p:blipFill>
        <p:spPr>
          <a:xfrm>
            <a:off x="-9527" y="3725"/>
            <a:ext cx="5846165" cy="6850548"/>
          </a:xfrm>
          <a:prstGeom prst="rect">
            <a:avLst/>
          </a:prstGeom>
        </p:spPr>
      </p:pic>
      <p:sp>
        <p:nvSpPr>
          <p:cNvPr id="2" name="Title 1">
            <a:extLst>
              <a:ext uri="{FF2B5EF4-FFF2-40B4-BE49-F238E27FC236}">
                <a16:creationId xmlns:a16="http://schemas.microsoft.com/office/drawing/2014/main" id="{3BA58923-C0FF-F7CA-1C21-815DA2B7A3DA}"/>
              </a:ext>
            </a:extLst>
          </p:cNvPr>
          <p:cNvSpPr>
            <a:spLocks noGrp="1"/>
          </p:cNvSpPr>
          <p:nvPr>
            <p:ph type="title"/>
          </p:nvPr>
        </p:nvSpPr>
        <p:spPr>
          <a:xfrm>
            <a:off x="6094105" y="802955"/>
            <a:ext cx="4977976" cy="836659"/>
          </a:xfrm>
        </p:spPr>
        <p:txBody>
          <a:bodyPr anchor="b">
            <a:normAutofit fontScale="90000"/>
          </a:bodyPr>
          <a:lstStyle/>
          <a:p>
            <a:r>
              <a:rPr lang="en-GB" sz="3300" dirty="0">
                <a:solidFill>
                  <a:schemeClr val="tx2"/>
                </a:solidFill>
              </a:rPr>
              <a:t>1. How the research landscape emerged</a:t>
            </a:r>
          </a:p>
        </p:txBody>
      </p:sp>
      <p:graphicFrame>
        <p:nvGraphicFramePr>
          <p:cNvPr id="4" name="Content Placeholder 3">
            <a:extLst>
              <a:ext uri="{FF2B5EF4-FFF2-40B4-BE49-F238E27FC236}">
                <a16:creationId xmlns:a16="http://schemas.microsoft.com/office/drawing/2014/main" id="{1138CEDE-5FDE-A9B6-1E88-6DD564393870}"/>
              </a:ext>
            </a:extLst>
          </p:cNvPr>
          <p:cNvGraphicFramePr>
            <a:graphicFrameLocks noGrp="1"/>
          </p:cNvGraphicFramePr>
          <p:nvPr>
            <p:ph idx="1"/>
          </p:nvPr>
        </p:nvGraphicFramePr>
        <p:xfrm>
          <a:off x="6090574" y="2415756"/>
          <a:ext cx="4977578" cy="3639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1101646-E844-0002-9572-808A12F7C218}"/>
              </a:ext>
            </a:extLst>
          </p:cNvPr>
          <p:cNvSpPr>
            <a:spLocks noGrp="1"/>
          </p:cNvSpPr>
          <p:nvPr>
            <p:ph type="sldNum" sz="quarter" idx="12"/>
          </p:nvPr>
        </p:nvSpPr>
        <p:spPr/>
        <p:txBody>
          <a:bodyPr/>
          <a:lstStyle/>
          <a:p>
            <a:fld id="{DEBE329C-B42F-4A43-BC91-B00DA6506A30}" type="slidenum">
              <a:rPr lang="en-GB" smtClean="0"/>
              <a:t>3</a:t>
            </a:fld>
            <a:endParaRPr lang="en-GB"/>
          </a:p>
        </p:txBody>
      </p:sp>
      <p:pic>
        <p:nvPicPr>
          <p:cNvPr id="3" name="Picture 2">
            <a:extLst>
              <a:ext uri="{FF2B5EF4-FFF2-40B4-BE49-F238E27FC236}">
                <a16:creationId xmlns:a16="http://schemas.microsoft.com/office/drawing/2014/main" id="{38AF2C7F-26CC-1493-7FCF-F63A481F0A4F}"/>
              </a:ext>
            </a:extLst>
          </p:cNvPr>
          <p:cNvPicPr>
            <a:picLocks noChangeAspect="1"/>
          </p:cNvPicPr>
          <p:nvPr/>
        </p:nvPicPr>
        <p:blipFill>
          <a:blip r:embed="rId8"/>
          <a:stretch>
            <a:fillRect/>
          </a:stretch>
        </p:blipFill>
        <p:spPr>
          <a:xfrm>
            <a:off x="1079925" y="1685224"/>
            <a:ext cx="3381375" cy="3457575"/>
          </a:xfrm>
          <a:prstGeom prst="rect">
            <a:avLst/>
          </a:prstGeom>
        </p:spPr>
      </p:pic>
    </p:spTree>
    <p:extLst>
      <p:ext uri="{BB962C8B-B14F-4D97-AF65-F5344CB8AC3E}">
        <p14:creationId xmlns:p14="http://schemas.microsoft.com/office/powerpoint/2010/main" val="323126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AD9FC-A0B0-0BE0-129F-EE35AD8AEA43}"/>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What is the True Lifecycle Approach (TLA)?</a:t>
            </a:r>
            <a:endParaRPr lang="en-US" sz="4000">
              <a:solidFill>
                <a:srgbClr val="FFFFFF"/>
              </a:solidFill>
            </a:endParaRPr>
          </a:p>
        </p:txBody>
      </p:sp>
      <p:sp>
        <p:nvSpPr>
          <p:cNvPr id="16" name="Content Placeholder 2">
            <a:extLst>
              <a:ext uri="{FF2B5EF4-FFF2-40B4-BE49-F238E27FC236}">
                <a16:creationId xmlns:a16="http://schemas.microsoft.com/office/drawing/2014/main" id="{6B55C164-948A-82F7-A645-02A5185F60F4}"/>
              </a:ext>
            </a:extLst>
          </p:cNvPr>
          <p:cNvSpPr>
            <a:spLocks noGrp="1"/>
          </p:cNvSpPr>
          <p:nvPr>
            <p:ph idx="1"/>
          </p:nvPr>
        </p:nvSpPr>
        <p:spPr>
          <a:xfrm>
            <a:off x="4810259" y="649480"/>
            <a:ext cx="6555347" cy="5546047"/>
          </a:xfrm>
        </p:spPr>
        <p:txBody>
          <a:bodyPr anchor="ctr">
            <a:normAutofit/>
          </a:bodyPr>
          <a:lstStyle/>
          <a:p>
            <a:r>
              <a:rPr lang="en-GB" sz="2000" dirty="0"/>
              <a:t>Definition: </a:t>
            </a:r>
            <a:r>
              <a:rPr lang="en-US" sz="2000" b="1" i="1" dirty="0"/>
              <a:t>a comprehensive framework for governing AI in healthcare, whether the device is used in diagnostics, monitoring, healthcare administration, or other healthcare-related applications.</a:t>
            </a:r>
          </a:p>
          <a:p>
            <a:r>
              <a:rPr lang="en-US" sz="2000" dirty="0"/>
              <a:t>The TLA encompasses three key phases of the AI lifecycle</a:t>
            </a:r>
          </a:p>
          <a:p>
            <a:pPr marL="914400" lvl="1" indent="-457200">
              <a:buFont typeface="+mj-lt"/>
              <a:buAutoNum type="arabicPeriod"/>
            </a:pPr>
            <a:r>
              <a:rPr lang="en-US" sz="2000" b="1" dirty="0"/>
              <a:t>R&amp;D: </a:t>
            </a:r>
            <a:r>
              <a:rPr lang="en-US" sz="2000" dirty="0"/>
              <a:t>Research and development of the AI system </a:t>
            </a:r>
          </a:p>
          <a:p>
            <a:pPr marL="914400" lvl="1" indent="-457200">
              <a:buFont typeface="+mj-lt"/>
              <a:buAutoNum type="arabicPeriod"/>
            </a:pPr>
            <a:r>
              <a:rPr lang="en-US" sz="2000" b="1" dirty="0"/>
              <a:t>Approvals: </a:t>
            </a:r>
            <a:r>
              <a:rPr lang="en-US" sz="2000" dirty="0"/>
              <a:t>AI systems approvals to bring the device to market. </a:t>
            </a:r>
          </a:p>
          <a:p>
            <a:pPr marL="914400" lvl="1" indent="-457200">
              <a:buFont typeface="+mj-lt"/>
              <a:buAutoNum type="arabicPeriod"/>
            </a:pPr>
            <a:r>
              <a:rPr lang="en-US" sz="2000" b="1" dirty="0"/>
              <a:t>Post-Implementation: P</a:t>
            </a:r>
            <a:r>
              <a:rPr lang="en-US" sz="2000" dirty="0"/>
              <a:t>ost-implementation governance of AI once used in healthcare that accounts for core pillars of medical law and ethics</a:t>
            </a:r>
          </a:p>
          <a:p>
            <a:r>
              <a:rPr lang="en-US" sz="2000" dirty="0"/>
              <a:t>The GCC region’s centralized governance structures, very diverse demographics, focus on building interdisciplinary expertise, and strategic positioning in the global AI landscape create a useful foundation from which to explore the TLA</a:t>
            </a:r>
          </a:p>
        </p:txBody>
      </p:sp>
      <p:sp>
        <p:nvSpPr>
          <p:cNvPr id="4" name="Slide Number Placeholder 3">
            <a:extLst>
              <a:ext uri="{FF2B5EF4-FFF2-40B4-BE49-F238E27FC236}">
                <a16:creationId xmlns:a16="http://schemas.microsoft.com/office/drawing/2014/main" id="{02A5D0F2-8F50-E227-DF64-D06BB7E453F8}"/>
              </a:ext>
            </a:extLst>
          </p:cNvPr>
          <p:cNvSpPr>
            <a:spLocks noGrp="1"/>
          </p:cNvSpPr>
          <p:nvPr>
            <p:ph type="sldNum" sz="quarter" idx="12"/>
          </p:nvPr>
        </p:nvSpPr>
        <p:spPr>
          <a:xfrm>
            <a:off x="11704320" y="6455664"/>
            <a:ext cx="448056" cy="365125"/>
          </a:xfrm>
        </p:spPr>
        <p:txBody>
          <a:bodyPr>
            <a:normAutofit/>
          </a:bodyPr>
          <a:lstStyle/>
          <a:p>
            <a:pPr>
              <a:spcAft>
                <a:spcPts val="600"/>
              </a:spcAft>
            </a:pPr>
            <a:fld id="{D298563E-9ED9-4AA8-AC76-BFCA70EA6104}" type="slidenum">
              <a:rPr lang="en-US" sz="1100">
                <a:solidFill>
                  <a:schemeClr val="tx1">
                    <a:lumMod val="50000"/>
                    <a:lumOff val="50000"/>
                  </a:schemeClr>
                </a:solidFill>
              </a:rPr>
              <a:pPr>
                <a:spcAft>
                  <a:spcPts val="600"/>
                </a:spcAft>
              </a:pPr>
              <a:t>4</a:t>
            </a:fld>
            <a:endParaRPr lang="en-US" sz="1100">
              <a:solidFill>
                <a:schemeClr val="tx1">
                  <a:lumMod val="50000"/>
                  <a:lumOff val="50000"/>
                </a:schemeClr>
              </a:solidFill>
            </a:endParaRPr>
          </a:p>
        </p:txBody>
      </p:sp>
    </p:spTree>
    <p:extLst>
      <p:ext uri="{BB962C8B-B14F-4D97-AF65-F5344CB8AC3E}">
        <p14:creationId xmlns:p14="http://schemas.microsoft.com/office/powerpoint/2010/main" val="3247487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FC3B9D-B4F8-7D07-E43B-F72D2BEE1E9A}"/>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Why a TLA?</a:t>
            </a:r>
            <a:endParaRPr lang="en-US" sz="4000">
              <a:solidFill>
                <a:srgbClr val="FFFFFF"/>
              </a:solidFill>
            </a:endParaRPr>
          </a:p>
        </p:txBody>
      </p:sp>
      <p:sp>
        <p:nvSpPr>
          <p:cNvPr id="4" name="Slide Number Placeholder 3">
            <a:extLst>
              <a:ext uri="{FF2B5EF4-FFF2-40B4-BE49-F238E27FC236}">
                <a16:creationId xmlns:a16="http://schemas.microsoft.com/office/drawing/2014/main" id="{AF81E224-2E8D-D50B-2C55-D6F975A35935}"/>
              </a:ext>
            </a:extLst>
          </p:cNvPr>
          <p:cNvSpPr>
            <a:spLocks noGrp="1"/>
          </p:cNvSpPr>
          <p:nvPr>
            <p:ph type="sldNum" sz="quarter" idx="12"/>
          </p:nvPr>
        </p:nvSpPr>
        <p:spPr>
          <a:xfrm>
            <a:off x="11704320" y="6455664"/>
            <a:ext cx="448056" cy="365125"/>
          </a:xfrm>
        </p:spPr>
        <p:txBody>
          <a:bodyPr>
            <a:normAutofit/>
          </a:bodyPr>
          <a:lstStyle/>
          <a:p>
            <a:pPr>
              <a:spcAft>
                <a:spcPts val="600"/>
              </a:spcAft>
            </a:pPr>
            <a:fld id="{D298563E-9ED9-4AA8-AC76-BFCA70EA6104}" type="slidenum">
              <a:rPr lang="en-US" sz="1100">
                <a:solidFill>
                  <a:schemeClr val="tx1">
                    <a:lumMod val="50000"/>
                    <a:lumOff val="50000"/>
                  </a:schemeClr>
                </a:solidFill>
              </a:rPr>
              <a:pPr>
                <a:spcAft>
                  <a:spcPts val="600"/>
                </a:spcAft>
              </a:pPr>
              <a:t>5</a:t>
            </a:fld>
            <a:endParaRPr lang="en-US" sz="1100">
              <a:solidFill>
                <a:schemeClr val="tx1">
                  <a:lumMod val="50000"/>
                  <a:lumOff val="50000"/>
                </a:schemeClr>
              </a:solidFill>
            </a:endParaRPr>
          </a:p>
        </p:txBody>
      </p:sp>
      <p:graphicFrame>
        <p:nvGraphicFramePr>
          <p:cNvPr id="7" name="Rectangle 1">
            <a:extLst>
              <a:ext uri="{FF2B5EF4-FFF2-40B4-BE49-F238E27FC236}">
                <a16:creationId xmlns:a16="http://schemas.microsoft.com/office/drawing/2014/main" id="{FABA3940-157E-70BF-E5D1-77D3C96A5F48}"/>
              </a:ext>
            </a:extLst>
          </p:cNvPr>
          <p:cNvGraphicFramePr>
            <a:graphicFrameLocks noGrp="1"/>
          </p:cNvGraphicFramePr>
          <p:nvPr>
            <p:ph idx="1"/>
            <p:extLst>
              <p:ext uri="{D42A27DB-BD31-4B8C-83A1-F6EECF244321}">
                <p14:modId xmlns:p14="http://schemas.microsoft.com/office/powerpoint/2010/main" val="298317030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9452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9836A3-BE43-ED65-6750-C70B0A6026CD}"/>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Why a TLA?</a:t>
            </a:r>
            <a:endParaRPr lang="en-US" sz="4000">
              <a:solidFill>
                <a:srgbClr val="FFFFFF"/>
              </a:solidFill>
            </a:endParaRPr>
          </a:p>
        </p:txBody>
      </p:sp>
      <p:sp>
        <p:nvSpPr>
          <p:cNvPr id="4" name="Slide Number Placeholder 3">
            <a:extLst>
              <a:ext uri="{FF2B5EF4-FFF2-40B4-BE49-F238E27FC236}">
                <a16:creationId xmlns:a16="http://schemas.microsoft.com/office/drawing/2014/main" id="{3F4066DA-A9FC-856B-2876-B30756307250}"/>
              </a:ext>
            </a:extLst>
          </p:cNvPr>
          <p:cNvSpPr>
            <a:spLocks noGrp="1"/>
          </p:cNvSpPr>
          <p:nvPr>
            <p:ph type="sldNum" sz="quarter" idx="12"/>
          </p:nvPr>
        </p:nvSpPr>
        <p:spPr>
          <a:xfrm>
            <a:off x="11704320" y="6455664"/>
            <a:ext cx="448056" cy="365125"/>
          </a:xfrm>
        </p:spPr>
        <p:txBody>
          <a:bodyPr>
            <a:normAutofit/>
          </a:bodyPr>
          <a:lstStyle/>
          <a:p>
            <a:pPr>
              <a:spcAft>
                <a:spcPts val="600"/>
              </a:spcAft>
            </a:pPr>
            <a:fld id="{D298563E-9ED9-4AA8-AC76-BFCA70EA6104}" type="slidenum">
              <a:rPr lang="en-US" sz="1100">
                <a:solidFill>
                  <a:schemeClr val="tx1">
                    <a:lumMod val="50000"/>
                    <a:lumOff val="50000"/>
                  </a:schemeClr>
                </a:solidFill>
              </a:rPr>
              <a:pPr>
                <a:spcAft>
                  <a:spcPts val="600"/>
                </a:spcAft>
              </a:pPr>
              <a:t>6</a:t>
            </a:fld>
            <a:endParaRPr lang="en-US" sz="1100">
              <a:solidFill>
                <a:schemeClr val="tx1">
                  <a:lumMod val="50000"/>
                  <a:lumOff val="50000"/>
                </a:schemeClr>
              </a:solidFill>
            </a:endParaRPr>
          </a:p>
        </p:txBody>
      </p:sp>
      <p:graphicFrame>
        <p:nvGraphicFramePr>
          <p:cNvPr id="6" name="Content Placeholder 2">
            <a:extLst>
              <a:ext uri="{FF2B5EF4-FFF2-40B4-BE49-F238E27FC236}">
                <a16:creationId xmlns:a16="http://schemas.microsoft.com/office/drawing/2014/main" id="{8B067378-3F15-05C0-D568-0F92A554D56F}"/>
              </a:ext>
            </a:extLst>
          </p:cNvPr>
          <p:cNvGraphicFramePr>
            <a:graphicFrameLocks noGrp="1"/>
          </p:cNvGraphicFramePr>
          <p:nvPr>
            <p:ph idx="1"/>
            <p:extLst>
              <p:ext uri="{D42A27DB-BD31-4B8C-83A1-F6EECF244321}">
                <p14:modId xmlns:p14="http://schemas.microsoft.com/office/powerpoint/2010/main" val="1534345721"/>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6305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BA6F7-7846-171C-65ED-7F72CD5DF4B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Phases of Regulating AI	</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90A3CFA4-7B71-B00E-31BB-6CA943A5D30E}"/>
              </a:ext>
            </a:extLst>
          </p:cNvPr>
          <p:cNvGraphicFramePr>
            <a:graphicFrameLocks noGrp="1"/>
          </p:cNvGraphicFramePr>
          <p:nvPr>
            <p:ph idx="1"/>
            <p:extLst>
              <p:ext uri="{D42A27DB-BD31-4B8C-83A1-F6EECF244321}">
                <p14:modId xmlns:p14="http://schemas.microsoft.com/office/powerpoint/2010/main" val="2837217619"/>
              </p:ext>
            </p:extLst>
          </p:nvPr>
        </p:nvGraphicFramePr>
        <p:xfrm>
          <a:off x="640080" y="2872899"/>
          <a:ext cx="10792795" cy="3727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F67BE97-79AA-0AE8-D6D0-3724182FA8AC}"/>
              </a:ext>
            </a:extLst>
          </p:cNvPr>
          <p:cNvSpPr>
            <a:spLocks noGrp="1"/>
          </p:cNvSpPr>
          <p:nvPr>
            <p:ph type="sldNum" sz="quarter" idx="12"/>
          </p:nvPr>
        </p:nvSpPr>
        <p:spPr>
          <a:xfrm>
            <a:off x="10439400" y="6356350"/>
            <a:ext cx="914400" cy="365125"/>
          </a:xfrm>
        </p:spPr>
        <p:txBody>
          <a:bodyPr vert="horz" lIns="91440" tIns="45720" rIns="91440" bIns="45720" rtlCol="0">
            <a:normAutofit/>
          </a:bodyPr>
          <a:lstStyle/>
          <a:p>
            <a:pPr>
              <a:spcAft>
                <a:spcPts val="600"/>
              </a:spcAft>
              <a:defRPr/>
            </a:pPr>
            <a:fld id="{D298563E-9ED9-4AA8-AC76-BFCA70EA6104}" type="slidenum">
              <a:rPr lang="en-US">
                <a:solidFill>
                  <a:srgbClr val="FFFFFF"/>
                </a:solidFill>
                <a:latin typeface="Calibri" panose="020F0502020204030204"/>
              </a:rPr>
              <a:pPr>
                <a:spcAft>
                  <a:spcPts val="600"/>
                </a:spcAft>
                <a:defRPr/>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86851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361890-D545-01D3-356B-B147CA5DCEF2}"/>
              </a:ext>
            </a:extLst>
          </p:cNvPr>
          <p:cNvSpPr>
            <a:spLocks noGrp="1"/>
          </p:cNvSpPr>
          <p:nvPr>
            <p:ph type="title"/>
          </p:nvPr>
        </p:nvSpPr>
        <p:spPr>
          <a:xfrm>
            <a:off x="838200" y="556995"/>
            <a:ext cx="10515600" cy="1133693"/>
          </a:xfrm>
        </p:spPr>
        <p:txBody>
          <a:bodyPr>
            <a:normAutofit/>
          </a:bodyPr>
          <a:lstStyle/>
          <a:p>
            <a:pPr algn="ctr"/>
            <a:r>
              <a:rPr lang="en-GB" sz="4800" dirty="0"/>
              <a:t>The Use of AI in the GCC</a:t>
            </a:r>
            <a:endParaRPr lang="en-US" sz="4800" dirty="0"/>
          </a:p>
        </p:txBody>
      </p:sp>
      <p:sp>
        <p:nvSpPr>
          <p:cNvPr id="4" name="Slide Number Placeholder 3">
            <a:extLst>
              <a:ext uri="{FF2B5EF4-FFF2-40B4-BE49-F238E27FC236}">
                <a16:creationId xmlns:a16="http://schemas.microsoft.com/office/drawing/2014/main" id="{BD50E236-7884-8071-F019-B9220AA1A6B2}"/>
              </a:ext>
            </a:extLst>
          </p:cNvPr>
          <p:cNvSpPr>
            <a:spLocks noGrp="1"/>
          </p:cNvSpPr>
          <p:nvPr>
            <p:ph type="sldNum" sz="quarter" idx="12"/>
          </p:nvPr>
        </p:nvSpPr>
        <p:spPr>
          <a:xfrm>
            <a:off x="8610600" y="6356350"/>
            <a:ext cx="2743200" cy="365125"/>
          </a:xfrm>
        </p:spPr>
        <p:txBody>
          <a:bodyPr>
            <a:normAutofit/>
          </a:bodyPr>
          <a:lstStyle/>
          <a:p>
            <a:pPr>
              <a:spcAft>
                <a:spcPts val="600"/>
              </a:spcAft>
            </a:pPr>
            <a:fld id="{D298563E-9ED9-4AA8-AC76-BFCA70EA6104}" type="slidenum">
              <a:rPr lang="en-US" smtClean="0"/>
              <a:pPr>
                <a:spcAft>
                  <a:spcPts val="600"/>
                </a:spcAft>
              </a:pPr>
              <a:t>8</a:t>
            </a:fld>
            <a:endParaRPr lang="en-US"/>
          </a:p>
        </p:txBody>
      </p:sp>
      <p:graphicFrame>
        <p:nvGraphicFramePr>
          <p:cNvPr id="5" name="Content Placeholder 2">
            <a:extLst>
              <a:ext uri="{FF2B5EF4-FFF2-40B4-BE49-F238E27FC236}">
                <a16:creationId xmlns:a16="http://schemas.microsoft.com/office/drawing/2014/main" id="{13D1F60F-11A7-4261-A3AF-CDEBA7C266F3}"/>
              </a:ext>
            </a:extLst>
          </p:cNvPr>
          <p:cNvGraphicFramePr>
            <a:graphicFrameLocks noGrp="1"/>
          </p:cNvGraphicFramePr>
          <p:nvPr>
            <p:ph idx="1"/>
            <p:extLst>
              <p:ext uri="{D42A27DB-BD31-4B8C-83A1-F6EECF244321}">
                <p14:modId xmlns:p14="http://schemas.microsoft.com/office/powerpoint/2010/main" val="35079926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5631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6FA01-41B3-5626-DA40-EFA1D508A4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2777D0-B722-51C6-9F51-EA3DF69E657F}"/>
              </a:ext>
            </a:extLst>
          </p:cNvPr>
          <p:cNvSpPr>
            <a:spLocks noGrp="1"/>
          </p:cNvSpPr>
          <p:nvPr>
            <p:ph type="title"/>
          </p:nvPr>
        </p:nvSpPr>
        <p:spPr>
          <a:xfrm>
            <a:off x="838200" y="556995"/>
            <a:ext cx="10515600" cy="1133693"/>
          </a:xfrm>
        </p:spPr>
        <p:txBody>
          <a:bodyPr>
            <a:normAutofit/>
          </a:bodyPr>
          <a:lstStyle/>
          <a:p>
            <a:pPr algn="ctr"/>
            <a:r>
              <a:rPr lang="en-GB" sz="4800" dirty="0"/>
              <a:t>The Problem for Local Startups</a:t>
            </a:r>
            <a:endParaRPr lang="en-US" sz="4800" dirty="0"/>
          </a:p>
        </p:txBody>
      </p:sp>
      <p:sp>
        <p:nvSpPr>
          <p:cNvPr id="4" name="Slide Number Placeholder 3">
            <a:extLst>
              <a:ext uri="{FF2B5EF4-FFF2-40B4-BE49-F238E27FC236}">
                <a16:creationId xmlns:a16="http://schemas.microsoft.com/office/drawing/2014/main" id="{278FEBE6-E181-D454-971E-17AD21882ABD}"/>
              </a:ext>
            </a:extLst>
          </p:cNvPr>
          <p:cNvSpPr>
            <a:spLocks noGrp="1"/>
          </p:cNvSpPr>
          <p:nvPr>
            <p:ph type="sldNum" sz="quarter" idx="12"/>
          </p:nvPr>
        </p:nvSpPr>
        <p:spPr>
          <a:xfrm>
            <a:off x="8610600" y="6356350"/>
            <a:ext cx="2743200" cy="365125"/>
          </a:xfrm>
        </p:spPr>
        <p:txBody>
          <a:bodyPr>
            <a:normAutofit/>
          </a:bodyPr>
          <a:lstStyle/>
          <a:p>
            <a:pPr>
              <a:spcAft>
                <a:spcPts val="600"/>
              </a:spcAft>
            </a:pPr>
            <a:fld id="{D298563E-9ED9-4AA8-AC76-BFCA70EA6104}" type="slidenum">
              <a:rPr lang="en-US" smtClean="0"/>
              <a:pPr>
                <a:spcAft>
                  <a:spcPts val="600"/>
                </a:spcAft>
              </a:pPr>
              <a:t>9</a:t>
            </a:fld>
            <a:endParaRPr lang="en-US"/>
          </a:p>
        </p:txBody>
      </p:sp>
      <p:graphicFrame>
        <p:nvGraphicFramePr>
          <p:cNvPr id="5" name="Content Placeholder 2">
            <a:extLst>
              <a:ext uri="{FF2B5EF4-FFF2-40B4-BE49-F238E27FC236}">
                <a16:creationId xmlns:a16="http://schemas.microsoft.com/office/drawing/2014/main" id="{BDDF7FF8-013C-7647-4811-A0CBADB3146A}"/>
              </a:ext>
            </a:extLst>
          </p:cNvPr>
          <p:cNvGraphicFramePr>
            <a:graphicFrameLocks noGrp="1"/>
          </p:cNvGraphicFramePr>
          <p:nvPr>
            <p:ph idx="1"/>
            <p:extLst>
              <p:ext uri="{D42A27DB-BD31-4B8C-83A1-F6EECF244321}">
                <p14:modId xmlns:p14="http://schemas.microsoft.com/office/powerpoint/2010/main" val="237539831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8242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TotalTime>
  <Words>1693</Words>
  <Application>Microsoft Office PowerPoint</Application>
  <PresentationFormat>Widescreen</PresentationFormat>
  <Paragraphs>196</Paragraphs>
  <Slides>26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Aptos</vt:lpstr>
      <vt:lpstr>Arial</vt:lpstr>
      <vt:lpstr>Calibri</vt:lpstr>
      <vt:lpstr>Calibri Light</vt:lpstr>
      <vt:lpstr>Garamond</vt:lpstr>
      <vt:lpstr>Office Theme</vt:lpstr>
      <vt:lpstr>Lab-to-Clinic Pathways Effective Governance for AI in Healthcare  A “True Lifecycle Approach” towards Governing Healthcare-AI with the  GCC as a Global Governance Model Forthcoming in npj Digital Medicine</vt:lpstr>
      <vt:lpstr>Insights from Research Handbook on Health, AI and the Law (Edward Elgar 2024)</vt:lpstr>
      <vt:lpstr>1. How the research landscape emerged</vt:lpstr>
      <vt:lpstr>What is the True Lifecycle Approach (TLA)?</vt:lpstr>
      <vt:lpstr>Why a TLA?</vt:lpstr>
      <vt:lpstr>Why a TLA?</vt:lpstr>
      <vt:lpstr>Phases of Regulating AI </vt:lpstr>
      <vt:lpstr>The Use of AI in the GCC</vt:lpstr>
      <vt:lpstr>The Problem for Local Startups</vt:lpstr>
      <vt:lpstr>Phase 1 – R&amp;D - Qatar</vt:lpstr>
      <vt:lpstr>Governance of Research</vt:lpstr>
      <vt:lpstr>Governance</vt:lpstr>
      <vt:lpstr>PowerPoint Presentation</vt:lpstr>
      <vt:lpstr>PowerPoint Presentation</vt:lpstr>
      <vt:lpstr> HBKU Grant: VPR-TG01-001  </vt:lpstr>
      <vt:lpstr>Phase 1: R&amp;D</vt:lpstr>
      <vt:lpstr>Phase 2 – AI-based Medical Device Approvals – Saudi Arabia</vt:lpstr>
      <vt:lpstr>3. The SFDA’s Regulatory Architecture </vt:lpstr>
      <vt:lpstr>The MDS-G010</vt:lpstr>
      <vt:lpstr>The MDS-G010</vt:lpstr>
      <vt:lpstr>MDS-G010</vt:lpstr>
      <vt:lpstr>Themes</vt:lpstr>
      <vt:lpstr>Phase 3 – Regulating AI in Clinical Practice - UAE</vt:lpstr>
      <vt:lpstr>Two UAE “Policies” on AI in Healthcare</vt:lpstr>
      <vt:lpstr>UAE</vt:lpstr>
      <vt:lpstr>Let’s connect on LinkedIn!  Or X – ‘ProfBarrySol’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Regulating AI in Health in the Middle East: Case Studies from Qatar, Saudi Arabia and the United Arab Emirates </dc:title>
  <dc:creator>Barry Solaiman</dc:creator>
  <cp:lastModifiedBy>Barry Solaiman</cp:lastModifiedBy>
  <cp:revision>1</cp:revision>
  <dcterms:created xsi:type="dcterms:W3CDTF">2023-09-16T18:15:35Z</dcterms:created>
  <dcterms:modified xsi:type="dcterms:W3CDTF">2025-06-01T08:25:09Z</dcterms:modified>
</cp:coreProperties>
</file>