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1" r:id="rId3"/>
    <p:sldMasterId id="2147483688" r:id="rId4"/>
  </p:sldMasterIdLst>
  <p:notesMasterIdLst>
    <p:notesMasterId r:id="rId26"/>
  </p:notesMasterIdLst>
  <p:sldIdLst>
    <p:sldId id="257" r:id="rId5"/>
    <p:sldId id="487" r:id="rId6"/>
    <p:sldId id="488" r:id="rId7"/>
    <p:sldId id="471" r:id="rId8"/>
    <p:sldId id="259" r:id="rId9"/>
    <p:sldId id="334" r:id="rId10"/>
    <p:sldId id="326" r:id="rId11"/>
    <p:sldId id="479" r:id="rId12"/>
    <p:sldId id="258" r:id="rId13"/>
    <p:sldId id="478" r:id="rId14"/>
    <p:sldId id="477" r:id="rId15"/>
    <p:sldId id="484" r:id="rId16"/>
    <p:sldId id="261" r:id="rId17"/>
    <p:sldId id="473" r:id="rId18"/>
    <p:sldId id="469" r:id="rId19"/>
    <p:sldId id="474" r:id="rId20"/>
    <p:sldId id="475" r:id="rId21"/>
    <p:sldId id="483" r:id="rId22"/>
    <p:sldId id="468" r:id="rId23"/>
    <p:sldId id="279" r:id="rId24"/>
    <p:sldId id="4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1CBDA6-25C7-4A32-BCDC-C312CA71E7DF}" v="17" dt="2025-06-02T09:26:27.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290" autoAdjust="0"/>
  </p:normalViewPr>
  <p:slideViewPr>
    <p:cSldViewPr snapToGrid="0">
      <p:cViewPr varScale="1">
        <p:scale>
          <a:sx n="33" d="100"/>
          <a:sy n="33" d="100"/>
        </p:scale>
        <p:origin x="192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er Quick" userId="884b4631-bd5f-4fd4-b35f-ba24e520ccc7" providerId="ADAL" clId="{BCA15259-2C6A-49C5-BBC6-C1D361AB6BDF}"/>
    <pc:docChg chg="custSel delSld modSld">
      <pc:chgData name="Oliver Quick" userId="884b4631-bd5f-4fd4-b35f-ba24e520ccc7" providerId="ADAL" clId="{BCA15259-2C6A-49C5-BBC6-C1D361AB6BDF}" dt="2025-02-26T10:17:43.451" v="52" actId="47"/>
      <pc:docMkLst>
        <pc:docMk/>
      </pc:docMkLst>
      <pc:sldChg chg="modSp mod modNotesTx">
        <pc:chgData name="Oliver Quick" userId="884b4631-bd5f-4fd4-b35f-ba24e520ccc7" providerId="ADAL" clId="{BCA15259-2C6A-49C5-BBC6-C1D361AB6BDF}" dt="2025-02-26T10:17:18.655" v="51" actId="5793"/>
        <pc:sldMkLst>
          <pc:docMk/>
          <pc:sldMk cId="2009784554" sldId="257"/>
        </pc:sldMkLst>
      </pc:sldChg>
      <pc:sldChg chg="del">
        <pc:chgData name="Oliver Quick" userId="884b4631-bd5f-4fd4-b35f-ba24e520ccc7" providerId="ADAL" clId="{BCA15259-2C6A-49C5-BBC6-C1D361AB6BDF}" dt="2025-02-26T10:17:43.451" v="52" actId="47"/>
        <pc:sldMkLst>
          <pc:docMk/>
          <pc:sldMk cId="42294600" sldId="485"/>
        </pc:sldMkLst>
      </pc:sldChg>
    </pc:docChg>
  </pc:docChgLst>
  <pc:docChgLst>
    <pc:chgData name="Oliver Quick" userId="884b4631-bd5f-4fd4-b35f-ba24e520ccc7" providerId="ADAL" clId="{B26A6427-EFE3-4AEB-8129-74D145FDC1A1}"/>
    <pc:docChg chg="undo custSel addSld delSld modSld sldOrd delMainMaster">
      <pc:chgData name="Oliver Quick" userId="884b4631-bd5f-4fd4-b35f-ba24e520ccc7" providerId="ADAL" clId="{B26A6427-EFE3-4AEB-8129-74D145FDC1A1}" dt="2024-11-13T14:49:42.760" v="6466" actId="5793"/>
      <pc:docMkLst>
        <pc:docMk/>
      </pc:docMkLst>
      <pc:sldChg chg="new del">
        <pc:chgData name="Oliver Quick" userId="884b4631-bd5f-4fd4-b35f-ba24e520ccc7" providerId="ADAL" clId="{B26A6427-EFE3-4AEB-8129-74D145FDC1A1}" dt="2024-10-31T08:51:59.451" v="1" actId="47"/>
        <pc:sldMkLst>
          <pc:docMk/>
          <pc:sldMk cId="69990487" sldId="256"/>
        </pc:sldMkLst>
      </pc:sldChg>
      <pc:sldChg chg="modSp mod">
        <pc:chgData name="Oliver Quick" userId="884b4631-bd5f-4fd4-b35f-ba24e520ccc7" providerId="ADAL" clId="{B26A6427-EFE3-4AEB-8129-74D145FDC1A1}" dt="2024-11-12T12:05:54.092" v="3437" actId="20577"/>
        <pc:sldMkLst>
          <pc:docMk/>
          <pc:sldMk cId="2009784554" sldId="257"/>
        </pc:sldMkLst>
      </pc:sldChg>
      <pc:sldChg chg="addSp delSp modSp new mod modNotesTx">
        <pc:chgData name="Oliver Quick" userId="884b4631-bd5f-4fd4-b35f-ba24e520ccc7" providerId="ADAL" clId="{B26A6427-EFE3-4AEB-8129-74D145FDC1A1}" dt="2024-11-12T11:45:54.237" v="3152" actId="20577"/>
        <pc:sldMkLst>
          <pc:docMk/>
          <pc:sldMk cId="630497741" sldId="258"/>
        </pc:sldMkLst>
      </pc:sldChg>
      <pc:sldChg chg="addSp delSp modSp new mod ord modNotesTx">
        <pc:chgData name="Oliver Quick" userId="884b4631-bd5f-4fd4-b35f-ba24e520ccc7" providerId="ADAL" clId="{B26A6427-EFE3-4AEB-8129-74D145FDC1A1}" dt="2024-11-12T13:57:38.152" v="5321" actId="688"/>
        <pc:sldMkLst>
          <pc:docMk/>
          <pc:sldMk cId="3989405924" sldId="259"/>
        </pc:sldMkLst>
      </pc:sldChg>
      <pc:sldChg chg="modSp new del mod">
        <pc:chgData name="Oliver Quick" userId="884b4631-bd5f-4fd4-b35f-ba24e520ccc7" providerId="ADAL" clId="{B26A6427-EFE3-4AEB-8129-74D145FDC1A1}" dt="2024-11-12T09:43:57.459" v="2314" actId="47"/>
        <pc:sldMkLst>
          <pc:docMk/>
          <pc:sldMk cId="1844424284" sldId="260"/>
        </pc:sldMkLst>
      </pc:sldChg>
      <pc:sldChg chg="modSp mod">
        <pc:chgData name="Oliver Quick" userId="884b4631-bd5f-4fd4-b35f-ba24e520ccc7" providerId="ADAL" clId="{B26A6427-EFE3-4AEB-8129-74D145FDC1A1}" dt="2024-11-13T14:42:30.125" v="6416" actId="14100"/>
        <pc:sldMkLst>
          <pc:docMk/>
          <pc:sldMk cId="2176837288" sldId="279"/>
        </pc:sldMkLst>
      </pc:sldChg>
      <pc:sldChg chg="modSp mod ord">
        <pc:chgData name="Oliver Quick" userId="884b4631-bd5f-4fd4-b35f-ba24e520ccc7" providerId="ADAL" clId="{B26A6427-EFE3-4AEB-8129-74D145FDC1A1}" dt="2024-11-12T10:29:09.044" v="2571"/>
        <pc:sldMkLst>
          <pc:docMk/>
          <pc:sldMk cId="0" sldId="283"/>
        </pc:sldMkLst>
      </pc:sldChg>
      <pc:sldChg chg="modSp mod modNotesTx">
        <pc:chgData name="Oliver Quick" userId="884b4631-bd5f-4fd4-b35f-ba24e520ccc7" providerId="ADAL" clId="{B26A6427-EFE3-4AEB-8129-74D145FDC1A1}" dt="2024-11-12T10:54:35.402" v="2894"/>
        <pc:sldMkLst>
          <pc:docMk/>
          <pc:sldMk cId="3631861932" sldId="290"/>
        </pc:sldMkLst>
      </pc:sldChg>
      <pc:sldChg chg="del">
        <pc:chgData name="Oliver Quick" userId="884b4631-bd5f-4fd4-b35f-ba24e520ccc7" providerId="ADAL" clId="{B26A6427-EFE3-4AEB-8129-74D145FDC1A1}" dt="2024-11-11T14:32:52.554" v="1722" actId="47"/>
        <pc:sldMkLst>
          <pc:docMk/>
          <pc:sldMk cId="0" sldId="319"/>
        </pc:sldMkLst>
      </pc:sldChg>
      <pc:sldChg chg="modSp del">
        <pc:chgData name="Oliver Quick" userId="884b4631-bd5f-4fd4-b35f-ba24e520ccc7" providerId="ADAL" clId="{B26A6427-EFE3-4AEB-8129-74D145FDC1A1}" dt="2024-11-11T14:01:40.372" v="1706" actId="47"/>
        <pc:sldMkLst>
          <pc:docMk/>
          <pc:sldMk cId="0" sldId="325"/>
        </pc:sldMkLst>
      </pc:sldChg>
      <pc:sldChg chg="modSp mod">
        <pc:chgData name="Oliver Quick" userId="884b4631-bd5f-4fd4-b35f-ba24e520ccc7" providerId="ADAL" clId="{B26A6427-EFE3-4AEB-8129-74D145FDC1A1}" dt="2024-11-12T10:15:45.622" v="2379" actId="20578"/>
        <pc:sldMkLst>
          <pc:docMk/>
          <pc:sldMk cId="0" sldId="326"/>
        </pc:sldMkLst>
      </pc:sldChg>
      <pc:sldChg chg="addSp modSp mod">
        <pc:chgData name="Oliver Quick" userId="884b4631-bd5f-4fd4-b35f-ba24e520ccc7" providerId="ADAL" clId="{B26A6427-EFE3-4AEB-8129-74D145FDC1A1}" dt="2024-11-13T09:18:18.832" v="6079" actId="27636"/>
        <pc:sldMkLst>
          <pc:docMk/>
          <pc:sldMk cId="0" sldId="334"/>
        </pc:sldMkLst>
      </pc:sldChg>
      <pc:sldChg chg="addSp delSp modSp mod modNotesTx">
        <pc:chgData name="Oliver Quick" userId="884b4631-bd5f-4fd4-b35f-ba24e520ccc7" providerId="ADAL" clId="{B26A6427-EFE3-4AEB-8129-74D145FDC1A1}" dt="2024-11-13T14:47:42.751" v="6423" actId="6549"/>
        <pc:sldMkLst>
          <pc:docMk/>
          <pc:sldMk cId="0" sldId="339"/>
        </pc:sldMkLst>
      </pc:sldChg>
      <pc:sldChg chg="modSp mod">
        <pc:chgData name="Oliver Quick" userId="884b4631-bd5f-4fd4-b35f-ba24e520ccc7" providerId="ADAL" clId="{B26A6427-EFE3-4AEB-8129-74D145FDC1A1}" dt="2024-11-12T11:48:41.121" v="3157" actId="14100"/>
        <pc:sldMkLst>
          <pc:docMk/>
          <pc:sldMk cId="0" sldId="468"/>
        </pc:sldMkLst>
      </pc:sldChg>
      <pc:sldChg chg="addSp modSp del mod ord modNotesTx">
        <pc:chgData name="Oliver Quick" userId="884b4631-bd5f-4fd4-b35f-ba24e520ccc7" providerId="ADAL" clId="{B26A6427-EFE3-4AEB-8129-74D145FDC1A1}" dt="2024-11-12T14:02:30.876" v="5403" actId="20577"/>
        <pc:sldMkLst>
          <pc:docMk/>
          <pc:sldMk cId="1597869761" sldId="469"/>
        </pc:sldMkLst>
      </pc:sldChg>
      <pc:sldChg chg="modSp new mod">
        <pc:chgData name="Oliver Quick" userId="884b4631-bd5f-4fd4-b35f-ba24e520ccc7" providerId="ADAL" clId="{B26A6427-EFE3-4AEB-8129-74D145FDC1A1}" dt="2024-10-31T09:40:05.205" v="731" actId="20577"/>
        <pc:sldMkLst>
          <pc:docMk/>
          <pc:sldMk cId="1665442841" sldId="470"/>
        </pc:sldMkLst>
      </pc:sldChg>
      <pc:sldChg chg="addSp modSp new mod ord modNotesTx">
        <pc:chgData name="Oliver Quick" userId="884b4631-bd5f-4fd4-b35f-ba24e520ccc7" providerId="ADAL" clId="{B26A6427-EFE3-4AEB-8129-74D145FDC1A1}" dt="2024-11-13T14:48:58.772" v="6429" actId="6549"/>
        <pc:sldMkLst>
          <pc:docMk/>
          <pc:sldMk cId="268887547" sldId="471"/>
        </pc:sldMkLst>
      </pc:sldChg>
      <pc:sldChg chg="modSp new del mod">
        <pc:chgData name="Oliver Quick" userId="884b4631-bd5f-4fd4-b35f-ba24e520ccc7" providerId="ADAL" clId="{B26A6427-EFE3-4AEB-8129-74D145FDC1A1}" dt="2024-11-11T14:32:47.426" v="1721" actId="47"/>
        <pc:sldMkLst>
          <pc:docMk/>
          <pc:sldMk cId="3567143037" sldId="472"/>
        </pc:sldMkLst>
      </pc:sldChg>
      <pc:sldChg chg="modSp new mod modNotesTx">
        <pc:chgData name="Oliver Quick" userId="884b4631-bd5f-4fd4-b35f-ba24e520ccc7" providerId="ADAL" clId="{B26A6427-EFE3-4AEB-8129-74D145FDC1A1}" dt="2024-11-12T11:56:13.410" v="3177" actId="6549"/>
        <pc:sldMkLst>
          <pc:docMk/>
          <pc:sldMk cId="875421892" sldId="473"/>
        </pc:sldMkLst>
      </pc:sldChg>
      <pc:sldChg chg="addSp delSp modSp new mod modNotesTx">
        <pc:chgData name="Oliver Quick" userId="884b4631-bd5f-4fd4-b35f-ba24e520ccc7" providerId="ADAL" clId="{B26A6427-EFE3-4AEB-8129-74D145FDC1A1}" dt="2024-11-12T13:59:41.008" v="5323" actId="14100"/>
        <pc:sldMkLst>
          <pc:docMk/>
          <pc:sldMk cId="2655625099" sldId="474"/>
        </pc:sldMkLst>
      </pc:sldChg>
      <pc:sldChg chg="addSp modSp new mod modNotesTx">
        <pc:chgData name="Oliver Quick" userId="884b4631-bd5f-4fd4-b35f-ba24e520ccc7" providerId="ADAL" clId="{B26A6427-EFE3-4AEB-8129-74D145FDC1A1}" dt="2024-11-13T14:32:38.081" v="6345" actId="20577"/>
        <pc:sldMkLst>
          <pc:docMk/>
          <pc:sldMk cId="2397483685" sldId="475"/>
        </pc:sldMkLst>
      </pc:sldChg>
      <pc:sldChg chg="del">
        <pc:chgData name="Oliver Quick" userId="884b4631-bd5f-4fd4-b35f-ba24e520ccc7" providerId="ADAL" clId="{B26A6427-EFE3-4AEB-8129-74D145FDC1A1}" dt="2024-11-11T14:14:31.709" v="1707" actId="47"/>
        <pc:sldMkLst>
          <pc:docMk/>
          <pc:sldMk cId="1004982225" sldId="476"/>
        </pc:sldMkLst>
      </pc:sldChg>
      <pc:sldChg chg="modNotesTx">
        <pc:chgData name="Oliver Quick" userId="884b4631-bd5f-4fd4-b35f-ba24e520ccc7" providerId="ADAL" clId="{B26A6427-EFE3-4AEB-8129-74D145FDC1A1}" dt="2024-11-13T09:18:46.926" v="6119" actId="20577"/>
        <pc:sldMkLst>
          <pc:docMk/>
          <pc:sldMk cId="3982514819" sldId="477"/>
        </pc:sldMkLst>
      </pc:sldChg>
      <pc:sldChg chg="addSp delSp modSp mod modNotesTx">
        <pc:chgData name="Oliver Quick" userId="884b4631-bd5f-4fd4-b35f-ba24e520ccc7" providerId="ADAL" clId="{B26A6427-EFE3-4AEB-8129-74D145FDC1A1}" dt="2024-11-13T14:28:53.169" v="6283" actId="5793"/>
        <pc:sldMkLst>
          <pc:docMk/>
          <pc:sldMk cId="364616327" sldId="478"/>
        </pc:sldMkLst>
      </pc:sldChg>
      <pc:sldChg chg="addSp modSp new mod ord">
        <pc:chgData name="Oliver Quick" userId="884b4631-bd5f-4fd4-b35f-ba24e520ccc7" providerId="ADAL" clId="{B26A6427-EFE3-4AEB-8129-74D145FDC1A1}" dt="2024-11-11T14:32:45.522" v="1720"/>
        <pc:sldMkLst>
          <pc:docMk/>
          <pc:sldMk cId="1315950726" sldId="479"/>
        </pc:sldMkLst>
      </pc:sldChg>
      <pc:sldChg chg="modSp new del mod">
        <pc:chgData name="Oliver Quick" userId="884b4631-bd5f-4fd4-b35f-ba24e520ccc7" providerId="ADAL" clId="{B26A6427-EFE3-4AEB-8129-74D145FDC1A1}" dt="2024-11-12T09:44:02.248" v="2315" actId="47"/>
        <pc:sldMkLst>
          <pc:docMk/>
          <pc:sldMk cId="1101242160" sldId="480"/>
        </pc:sldMkLst>
      </pc:sldChg>
      <pc:sldChg chg="addSp delSp modSp new del mod ord">
        <pc:chgData name="Oliver Quick" userId="884b4631-bd5f-4fd4-b35f-ba24e520ccc7" providerId="ADAL" clId="{B26A6427-EFE3-4AEB-8129-74D145FDC1A1}" dt="2024-11-12T13:19:59.890" v="5277" actId="47"/>
        <pc:sldMkLst>
          <pc:docMk/>
          <pc:sldMk cId="3888888538" sldId="481"/>
        </pc:sldMkLst>
      </pc:sldChg>
      <pc:sldChg chg="addSp delSp modSp new del">
        <pc:chgData name="Oliver Quick" userId="884b4631-bd5f-4fd4-b35f-ba24e520ccc7" providerId="ADAL" clId="{B26A6427-EFE3-4AEB-8129-74D145FDC1A1}" dt="2024-11-11T14:15:23.229" v="1710" actId="47"/>
        <pc:sldMkLst>
          <pc:docMk/>
          <pc:sldMk cId="1461086415" sldId="482"/>
        </pc:sldMkLst>
      </pc:sldChg>
      <pc:sldChg chg="modSp new mod ord modNotesTx">
        <pc:chgData name="Oliver Quick" userId="884b4631-bd5f-4fd4-b35f-ba24e520ccc7" providerId="ADAL" clId="{B26A6427-EFE3-4AEB-8129-74D145FDC1A1}" dt="2024-11-13T14:34:50.678" v="6412" actId="20577"/>
        <pc:sldMkLst>
          <pc:docMk/>
          <pc:sldMk cId="3416014165" sldId="482"/>
        </pc:sldMkLst>
      </pc:sldChg>
      <pc:sldChg chg="modSp new mod modNotesTx">
        <pc:chgData name="Oliver Quick" userId="884b4631-bd5f-4fd4-b35f-ba24e520ccc7" providerId="ADAL" clId="{B26A6427-EFE3-4AEB-8129-74D145FDC1A1}" dt="2024-11-12T14:33:15.480" v="6028" actId="20577"/>
        <pc:sldMkLst>
          <pc:docMk/>
          <pc:sldMk cId="2930868569" sldId="483"/>
        </pc:sldMkLst>
      </pc:sldChg>
      <pc:sldChg chg="addSp delSp modSp new mod modNotesTx">
        <pc:chgData name="Oliver Quick" userId="884b4631-bd5f-4fd4-b35f-ba24e520ccc7" providerId="ADAL" clId="{B26A6427-EFE3-4AEB-8129-74D145FDC1A1}" dt="2024-11-13T14:49:42.760" v="6466" actId="5793"/>
        <pc:sldMkLst>
          <pc:docMk/>
          <pc:sldMk cId="217792136" sldId="484"/>
        </pc:sldMkLst>
      </pc:sldChg>
      <pc:sldChg chg="modSp new del mod">
        <pc:chgData name="Oliver Quick" userId="884b4631-bd5f-4fd4-b35f-ba24e520ccc7" providerId="ADAL" clId="{B26A6427-EFE3-4AEB-8129-74D145FDC1A1}" dt="2024-11-13T14:32:55.689" v="6346" actId="47"/>
        <pc:sldMkLst>
          <pc:docMk/>
          <pc:sldMk cId="2852892005" sldId="484"/>
        </pc:sldMkLst>
      </pc:sldChg>
      <pc:sldMasterChg chg="del delSldLayout">
        <pc:chgData name="Oliver Quick" userId="884b4631-bd5f-4fd4-b35f-ba24e520ccc7" providerId="ADAL" clId="{B26A6427-EFE3-4AEB-8129-74D145FDC1A1}" dt="2024-10-31T08:51:59.451" v="1" actId="47"/>
        <pc:sldMasterMkLst>
          <pc:docMk/>
          <pc:sldMasterMk cId="2258118228" sldId="2147483648"/>
        </pc:sldMasterMkLst>
        <pc:sldLayoutChg chg="del">
          <pc:chgData name="Oliver Quick" userId="884b4631-bd5f-4fd4-b35f-ba24e520ccc7" providerId="ADAL" clId="{B26A6427-EFE3-4AEB-8129-74D145FDC1A1}" dt="2024-10-31T08:51:59.451" v="1" actId="47"/>
          <pc:sldLayoutMkLst>
            <pc:docMk/>
            <pc:sldMasterMk cId="2258118228" sldId="2147483648"/>
            <pc:sldLayoutMk cId="1893999772" sldId="2147483649"/>
          </pc:sldLayoutMkLst>
        </pc:sldLayoutChg>
        <pc:sldLayoutChg chg="del">
          <pc:chgData name="Oliver Quick" userId="884b4631-bd5f-4fd4-b35f-ba24e520ccc7" providerId="ADAL" clId="{B26A6427-EFE3-4AEB-8129-74D145FDC1A1}" dt="2024-10-31T08:51:59.451" v="1" actId="47"/>
          <pc:sldLayoutMkLst>
            <pc:docMk/>
            <pc:sldMasterMk cId="2258118228" sldId="2147483648"/>
            <pc:sldLayoutMk cId="2271743250" sldId="2147483650"/>
          </pc:sldLayoutMkLst>
        </pc:sldLayoutChg>
        <pc:sldLayoutChg chg="del">
          <pc:chgData name="Oliver Quick" userId="884b4631-bd5f-4fd4-b35f-ba24e520ccc7" providerId="ADAL" clId="{B26A6427-EFE3-4AEB-8129-74D145FDC1A1}" dt="2024-10-31T08:51:59.451" v="1" actId="47"/>
          <pc:sldLayoutMkLst>
            <pc:docMk/>
            <pc:sldMasterMk cId="2258118228" sldId="2147483648"/>
            <pc:sldLayoutMk cId="3319933246" sldId="2147483651"/>
          </pc:sldLayoutMkLst>
        </pc:sldLayoutChg>
        <pc:sldLayoutChg chg="del">
          <pc:chgData name="Oliver Quick" userId="884b4631-bd5f-4fd4-b35f-ba24e520ccc7" providerId="ADAL" clId="{B26A6427-EFE3-4AEB-8129-74D145FDC1A1}" dt="2024-10-31T08:51:59.451" v="1" actId="47"/>
          <pc:sldLayoutMkLst>
            <pc:docMk/>
            <pc:sldMasterMk cId="2258118228" sldId="2147483648"/>
            <pc:sldLayoutMk cId="3310013332" sldId="2147483652"/>
          </pc:sldLayoutMkLst>
        </pc:sldLayoutChg>
        <pc:sldLayoutChg chg="del">
          <pc:chgData name="Oliver Quick" userId="884b4631-bd5f-4fd4-b35f-ba24e520ccc7" providerId="ADAL" clId="{B26A6427-EFE3-4AEB-8129-74D145FDC1A1}" dt="2024-10-31T08:51:59.451" v="1" actId="47"/>
          <pc:sldLayoutMkLst>
            <pc:docMk/>
            <pc:sldMasterMk cId="2258118228" sldId="2147483648"/>
            <pc:sldLayoutMk cId="3988960561" sldId="2147483653"/>
          </pc:sldLayoutMkLst>
        </pc:sldLayoutChg>
        <pc:sldLayoutChg chg="del">
          <pc:chgData name="Oliver Quick" userId="884b4631-bd5f-4fd4-b35f-ba24e520ccc7" providerId="ADAL" clId="{B26A6427-EFE3-4AEB-8129-74D145FDC1A1}" dt="2024-10-31T08:51:59.451" v="1" actId="47"/>
          <pc:sldLayoutMkLst>
            <pc:docMk/>
            <pc:sldMasterMk cId="2258118228" sldId="2147483648"/>
            <pc:sldLayoutMk cId="1896799678" sldId="2147483654"/>
          </pc:sldLayoutMkLst>
        </pc:sldLayoutChg>
        <pc:sldLayoutChg chg="del">
          <pc:chgData name="Oliver Quick" userId="884b4631-bd5f-4fd4-b35f-ba24e520ccc7" providerId="ADAL" clId="{B26A6427-EFE3-4AEB-8129-74D145FDC1A1}" dt="2024-10-31T08:51:59.451" v="1" actId="47"/>
          <pc:sldLayoutMkLst>
            <pc:docMk/>
            <pc:sldMasterMk cId="2258118228" sldId="2147483648"/>
            <pc:sldLayoutMk cId="2323064265" sldId="2147483655"/>
          </pc:sldLayoutMkLst>
        </pc:sldLayoutChg>
        <pc:sldLayoutChg chg="del">
          <pc:chgData name="Oliver Quick" userId="884b4631-bd5f-4fd4-b35f-ba24e520ccc7" providerId="ADAL" clId="{B26A6427-EFE3-4AEB-8129-74D145FDC1A1}" dt="2024-10-31T08:51:59.451" v="1" actId="47"/>
          <pc:sldLayoutMkLst>
            <pc:docMk/>
            <pc:sldMasterMk cId="2258118228" sldId="2147483648"/>
            <pc:sldLayoutMk cId="339471636" sldId="2147483656"/>
          </pc:sldLayoutMkLst>
        </pc:sldLayoutChg>
        <pc:sldLayoutChg chg="del">
          <pc:chgData name="Oliver Quick" userId="884b4631-bd5f-4fd4-b35f-ba24e520ccc7" providerId="ADAL" clId="{B26A6427-EFE3-4AEB-8129-74D145FDC1A1}" dt="2024-10-31T08:51:59.451" v="1" actId="47"/>
          <pc:sldLayoutMkLst>
            <pc:docMk/>
            <pc:sldMasterMk cId="2258118228" sldId="2147483648"/>
            <pc:sldLayoutMk cId="3480170488" sldId="2147483657"/>
          </pc:sldLayoutMkLst>
        </pc:sldLayoutChg>
        <pc:sldLayoutChg chg="del">
          <pc:chgData name="Oliver Quick" userId="884b4631-bd5f-4fd4-b35f-ba24e520ccc7" providerId="ADAL" clId="{B26A6427-EFE3-4AEB-8129-74D145FDC1A1}" dt="2024-10-31T08:51:59.451" v="1" actId="47"/>
          <pc:sldLayoutMkLst>
            <pc:docMk/>
            <pc:sldMasterMk cId="2258118228" sldId="2147483648"/>
            <pc:sldLayoutMk cId="2121683375" sldId="2147483658"/>
          </pc:sldLayoutMkLst>
        </pc:sldLayoutChg>
        <pc:sldLayoutChg chg="del">
          <pc:chgData name="Oliver Quick" userId="884b4631-bd5f-4fd4-b35f-ba24e520ccc7" providerId="ADAL" clId="{B26A6427-EFE3-4AEB-8129-74D145FDC1A1}" dt="2024-10-31T08:51:59.451" v="1" actId="47"/>
          <pc:sldLayoutMkLst>
            <pc:docMk/>
            <pc:sldMasterMk cId="2258118228" sldId="2147483648"/>
            <pc:sldLayoutMk cId="3408246283" sldId="2147483659"/>
          </pc:sldLayoutMkLst>
        </pc:sldLayoutChg>
      </pc:sldMasterChg>
    </pc:docChg>
  </pc:docChgLst>
  <pc:docChgLst>
    <pc:chgData name="Oliver Quick" userId="884b4631-bd5f-4fd4-b35f-ba24e520ccc7" providerId="ADAL" clId="{541CBDA6-25C7-4A32-BCDC-C312CA71E7DF}"/>
    <pc:docChg chg="undo custSel addSld delSld modSld">
      <pc:chgData name="Oliver Quick" userId="884b4631-bd5f-4fd4-b35f-ba24e520ccc7" providerId="ADAL" clId="{541CBDA6-25C7-4A32-BCDC-C312CA71E7DF}" dt="2025-06-02T09:46:06.603" v="369" actId="47"/>
      <pc:docMkLst>
        <pc:docMk/>
      </pc:docMkLst>
      <pc:sldChg chg="modSp mod modNotesTx">
        <pc:chgData name="Oliver Quick" userId="884b4631-bd5f-4fd4-b35f-ba24e520ccc7" providerId="ADAL" clId="{541CBDA6-25C7-4A32-BCDC-C312CA71E7DF}" dt="2025-06-02T08:54:03.363" v="347" actId="6549"/>
        <pc:sldMkLst>
          <pc:docMk/>
          <pc:sldMk cId="2009784554" sldId="257"/>
        </pc:sldMkLst>
        <pc:spChg chg="mod">
          <ac:chgData name="Oliver Quick" userId="884b4631-bd5f-4fd4-b35f-ba24e520ccc7" providerId="ADAL" clId="{541CBDA6-25C7-4A32-BCDC-C312CA71E7DF}" dt="2025-06-02T08:54:03.363" v="347" actId="6549"/>
          <ac:spMkLst>
            <pc:docMk/>
            <pc:sldMk cId="2009784554" sldId="257"/>
            <ac:spMk id="2" creationId="{CD84E278-8845-3B4C-90B8-21A5FC794C58}"/>
          </ac:spMkLst>
        </pc:spChg>
      </pc:sldChg>
      <pc:sldChg chg="modSp mod">
        <pc:chgData name="Oliver Quick" userId="884b4631-bd5f-4fd4-b35f-ba24e520ccc7" providerId="ADAL" clId="{541CBDA6-25C7-4A32-BCDC-C312CA71E7DF}" dt="2025-05-30T16:26:00.421" v="253" actId="6549"/>
        <pc:sldMkLst>
          <pc:docMk/>
          <pc:sldMk cId="3989405924" sldId="259"/>
        </pc:sldMkLst>
        <pc:spChg chg="mod">
          <ac:chgData name="Oliver Quick" userId="884b4631-bd5f-4fd4-b35f-ba24e520ccc7" providerId="ADAL" clId="{541CBDA6-25C7-4A32-BCDC-C312CA71E7DF}" dt="2025-05-30T16:26:00.421" v="253" actId="6549"/>
          <ac:spMkLst>
            <pc:docMk/>
            <pc:sldMk cId="3989405924" sldId="259"/>
            <ac:spMk id="10" creationId="{406DAE07-FDE9-4B84-C972-9DCF67CA9B34}"/>
          </ac:spMkLst>
        </pc:spChg>
      </pc:sldChg>
      <pc:sldChg chg="addSp modSp mod">
        <pc:chgData name="Oliver Quick" userId="884b4631-bd5f-4fd4-b35f-ba24e520ccc7" providerId="ADAL" clId="{541CBDA6-25C7-4A32-BCDC-C312CA71E7DF}" dt="2025-03-13T01:09:38.181" v="10" actId="1076"/>
        <pc:sldMkLst>
          <pc:docMk/>
          <pc:sldMk cId="4024583128" sldId="261"/>
        </pc:sldMkLst>
        <pc:spChg chg="mod">
          <ac:chgData name="Oliver Quick" userId="884b4631-bd5f-4fd4-b35f-ba24e520ccc7" providerId="ADAL" clId="{541CBDA6-25C7-4A32-BCDC-C312CA71E7DF}" dt="2025-03-13T01:09:31.260" v="8" actId="6549"/>
          <ac:spMkLst>
            <pc:docMk/>
            <pc:sldMk cId="4024583128" sldId="261"/>
            <ac:spMk id="2" creationId="{198791A4-3FCA-0D4B-AB5F-03253C2A29B8}"/>
          </ac:spMkLst>
        </pc:spChg>
        <pc:picChg chg="add mod">
          <ac:chgData name="Oliver Quick" userId="884b4631-bd5f-4fd4-b35f-ba24e520ccc7" providerId="ADAL" clId="{541CBDA6-25C7-4A32-BCDC-C312CA71E7DF}" dt="2025-03-13T01:09:38.181" v="10" actId="1076"/>
          <ac:picMkLst>
            <pc:docMk/>
            <pc:sldMk cId="4024583128" sldId="261"/>
            <ac:picMk id="3" creationId="{3CA74C6B-2792-0A50-42DA-38F19F015E60}"/>
          </ac:picMkLst>
        </pc:picChg>
      </pc:sldChg>
      <pc:sldChg chg="del">
        <pc:chgData name="Oliver Quick" userId="884b4631-bd5f-4fd4-b35f-ba24e520ccc7" providerId="ADAL" clId="{541CBDA6-25C7-4A32-BCDC-C312CA71E7DF}" dt="2025-05-30T11:57:14.567" v="107" actId="47"/>
        <pc:sldMkLst>
          <pc:docMk/>
          <pc:sldMk cId="0" sldId="283"/>
        </pc:sldMkLst>
      </pc:sldChg>
      <pc:sldChg chg="del">
        <pc:chgData name="Oliver Quick" userId="884b4631-bd5f-4fd4-b35f-ba24e520ccc7" providerId="ADAL" clId="{541CBDA6-25C7-4A32-BCDC-C312CA71E7DF}" dt="2025-05-30T16:24:32.699" v="154" actId="47"/>
        <pc:sldMkLst>
          <pc:docMk/>
          <pc:sldMk cId="3631861932" sldId="290"/>
        </pc:sldMkLst>
      </pc:sldChg>
      <pc:sldChg chg="addSp delSp modSp del mod">
        <pc:chgData name="Oliver Quick" userId="884b4631-bd5f-4fd4-b35f-ba24e520ccc7" providerId="ADAL" clId="{541CBDA6-25C7-4A32-BCDC-C312CA71E7DF}" dt="2025-05-30T12:08:23.362" v="144" actId="47"/>
        <pc:sldMkLst>
          <pc:docMk/>
          <pc:sldMk cId="0" sldId="339"/>
        </pc:sldMkLst>
      </pc:sldChg>
      <pc:sldChg chg="addSp delSp modSp mod modNotesTx">
        <pc:chgData name="Oliver Quick" userId="884b4631-bd5f-4fd4-b35f-ba24e520ccc7" providerId="ADAL" clId="{541CBDA6-25C7-4A32-BCDC-C312CA71E7DF}" dt="2025-05-30T16:25:33.156" v="155" actId="14100"/>
        <pc:sldMkLst>
          <pc:docMk/>
          <pc:sldMk cId="268887547" sldId="471"/>
        </pc:sldMkLst>
        <pc:picChg chg="add mod">
          <ac:chgData name="Oliver Quick" userId="884b4631-bd5f-4fd4-b35f-ba24e520ccc7" providerId="ADAL" clId="{541CBDA6-25C7-4A32-BCDC-C312CA71E7DF}" dt="2025-05-30T16:25:33.156" v="155" actId="14100"/>
          <ac:picMkLst>
            <pc:docMk/>
            <pc:sldMk cId="268887547" sldId="471"/>
            <ac:picMk id="7" creationId="{225329E4-C5B1-3D05-BC33-92F1F482EAE7}"/>
          </ac:picMkLst>
        </pc:picChg>
      </pc:sldChg>
      <pc:sldChg chg="del modNotesTx">
        <pc:chgData name="Oliver Quick" userId="884b4631-bd5f-4fd4-b35f-ba24e520ccc7" providerId="ADAL" clId="{541CBDA6-25C7-4A32-BCDC-C312CA71E7DF}" dt="2025-06-02T09:46:06.603" v="369" actId="47"/>
        <pc:sldMkLst>
          <pc:docMk/>
          <pc:sldMk cId="339689892" sldId="485"/>
        </pc:sldMkLst>
      </pc:sldChg>
      <pc:sldChg chg="addSp delSp modSp new del mod">
        <pc:chgData name="Oliver Quick" userId="884b4631-bd5f-4fd4-b35f-ba24e520ccc7" providerId="ADAL" clId="{541CBDA6-25C7-4A32-BCDC-C312CA71E7DF}" dt="2025-06-02T09:25:23.541" v="348" actId="47"/>
        <pc:sldMkLst>
          <pc:docMk/>
          <pc:sldMk cId="3594509190" sldId="486"/>
        </pc:sldMkLst>
      </pc:sldChg>
      <pc:sldChg chg="addSp delSp modSp new mod">
        <pc:chgData name="Oliver Quick" userId="884b4631-bd5f-4fd4-b35f-ba24e520ccc7" providerId="ADAL" clId="{541CBDA6-25C7-4A32-BCDC-C312CA71E7DF}" dt="2025-05-30T12:03:55.517" v="123" actId="26606"/>
        <pc:sldMkLst>
          <pc:docMk/>
          <pc:sldMk cId="4277651012" sldId="487"/>
        </pc:sldMkLst>
        <pc:picChg chg="add mod">
          <ac:chgData name="Oliver Quick" userId="884b4631-bd5f-4fd4-b35f-ba24e520ccc7" providerId="ADAL" clId="{541CBDA6-25C7-4A32-BCDC-C312CA71E7DF}" dt="2025-05-30T12:03:55.517" v="123" actId="26606"/>
          <ac:picMkLst>
            <pc:docMk/>
            <pc:sldMk cId="4277651012" sldId="487"/>
            <ac:picMk id="4" creationId="{E72E6819-B2C6-5AFC-C074-A552F4F41A55}"/>
          </ac:picMkLst>
        </pc:picChg>
      </pc:sldChg>
      <pc:sldChg chg="addSp delSp modSp new del mod">
        <pc:chgData name="Oliver Quick" userId="884b4631-bd5f-4fd4-b35f-ba24e520ccc7" providerId="ADAL" clId="{541CBDA6-25C7-4A32-BCDC-C312CA71E7DF}" dt="2025-05-30T12:08:20.795" v="143" actId="47"/>
        <pc:sldMkLst>
          <pc:docMk/>
          <pc:sldMk cId="869338146" sldId="488"/>
        </pc:sldMkLst>
      </pc:sldChg>
      <pc:sldChg chg="addSp delSp modSp new mod">
        <pc:chgData name="Oliver Quick" userId="884b4631-bd5f-4fd4-b35f-ba24e520ccc7" providerId="ADAL" clId="{541CBDA6-25C7-4A32-BCDC-C312CA71E7DF}" dt="2025-06-02T09:27:35.229" v="368" actId="1076"/>
        <pc:sldMkLst>
          <pc:docMk/>
          <pc:sldMk cId="976056004" sldId="488"/>
        </pc:sldMkLst>
        <pc:spChg chg="del">
          <ac:chgData name="Oliver Quick" userId="884b4631-bd5f-4fd4-b35f-ba24e520ccc7" providerId="ADAL" clId="{541CBDA6-25C7-4A32-BCDC-C312CA71E7DF}" dt="2025-06-02T09:25:44.636" v="350"/>
          <ac:spMkLst>
            <pc:docMk/>
            <pc:sldMk cId="976056004" sldId="488"/>
            <ac:spMk id="3" creationId="{D86DB1C8-78F5-14A8-0878-6A8D4B3DD991}"/>
          </ac:spMkLst>
        </pc:spChg>
        <pc:picChg chg="add mod">
          <ac:chgData name="Oliver Quick" userId="884b4631-bd5f-4fd4-b35f-ba24e520ccc7" providerId="ADAL" clId="{541CBDA6-25C7-4A32-BCDC-C312CA71E7DF}" dt="2025-06-02T09:27:35.229" v="368" actId="1076"/>
          <ac:picMkLst>
            <pc:docMk/>
            <pc:sldMk cId="976056004" sldId="488"/>
            <ac:picMk id="5" creationId="{ED612ADC-80A4-41BA-B826-D40FBE0DE49B}"/>
          </ac:picMkLst>
        </pc:picChg>
        <pc:picChg chg="add mod">
          <ac:chgData name="Oliver Quick" userId="884b4631-bd5f-4fd4-b35f-ba24e520ccc7" providerId="ADAL" clId="{541CBDA6-25C7-4A32-BCDC-C312CA71E7DF}" dt="2025-06-02T09:27:33.100" v="367" actId="1076"/>
          <ac:picMkLst>
            <pc:docMk/>
            <pc:sldMk cId="976056004" sldId="488"/>
            <ac:picMk id="7" creationId="{DC8C6890-69A9-8B9A-BE57-62B8BB8C5C48}"/>
          </ac:picMkLst>
        </pc:picChg>
      </pc:sldChg>
      <pc:sldChg chg="addSp modSp new del mod">
        <pc:chgData name="Oliver Quick" userId="884b4631-bd5f-4fd4-b35f-ba24e520ccc7" providerId="ADAL" clId="{541CBDA6-25C7-4A32-BCDC-C312CA71E7DF}" dt="2025-05-30T16:24:18.562" v="153" actId="47"/>
        <pc:sldMkLst>
          <pc:docMk/>
          <pc:sldMk cId="3704755993" sldId="488"/>
        </pc:sldMkLst>
      </pc:sldChg>
    </pc:docChg>
  </pc:docChgLst>
  <pc:docChgLst>
    <pc:chgData name="Oliver Quick" userId="884b4631-bd5f-4fd4-b35f-ba24e520ccc7" providerId="ADAL" clId="{BB2E82DD-F239-4453-B4BD-A2E8C3377299}"/>
    <pc:docChg chg="undo custSel addSld delSld modSld sldOrd">
      <pc:chgData name="Oliver Quick" userId="884b4631-bd5f-4fd4-b35f-ba24e520ccc7" providerId="ADAL" clId="{BB2E82DD-F239-4453-B4BD-A2E8C3377299}" dt="2024-11-14T15:40:34.424" v="2039" actId="20577"/>
      <pc:docMkLst>
        <pc:docMk/>
      </pc:docMkLst>
      <pc:sldChg chg="addSp delSp modSp mod modClrScheme chgLayout modNotesTx">
        <pc:chgData name="Oliver Quick" userId="884b4631-bd5f-4fd4-b35f-ba24e520ccc7" providerId="ADAL" clId="{BB2E82DD-F239-4453-B4BD-A2E8C3377299}" dt="2024-11-13T20:52:03.603" v="2019" actId="20577"/>
        <pc:sldMkLst>
          <pc:docMk/>
          <pc:sldMk cId="2009784554" sldId="257"/>
        </pc:sldMkLst>
      </pc:sldChg>
      <pc:sldChg chg="modSp mod">
        <pc:chgData name="Oliver Quick" userId="884b4631-bd5f-4fd4-b35f-ba24e520ccc7" providerId="ADAL" clId="{BB2E82DD-F239-4453-B4BD-A2E8C3377299}" dt="2024-11-10T19:39:21.015" v="333" actId="20577"/>
        <pc:sldMkLst>
          <pc:docMk/>
          <pc:sldMk cId="630497741" sldId="258"/>
        </pc:sldMkLst>
      </pc:sldChg>
      <pc:sldChg chg="modSp mod">
        <pc:chgData name="Oliver Quick" userId="884b4631-bd5f-4fd4-b35f-ba24e520ccc7" providerId="ADAL" clId="{BB2E82DD-F239-4453-B4BD-A2E8C3377299}" dt="2024-11-13T20:21:48.366" v="597" actId="20577"/>
        <pc:sldMkLst>
          <pc:docMk/>
          <pc:sldMk cId="3989405924" sldId="259"/>
        </pc:sldMkLst>
      </pc:sldChg>
      <pc:sldChg chg="modSp mod">
        <pc:chgData name="Oliver Quick" userId="884b4631-bd5f-4fd4-b35f-ba24e520ccc7" providerId="ADAL" clId="{BB2E82DD-F239-4453-B4BD-A2E8C3377299}" dt="2024-11-13T20:54:43.789" v="2033" actId="6549"/>
        <pc:sldMkLst>
          <pc:docMk/>
          <pc:sldMk cId="2176837288" sldId="279"/>
        </pc:sldMkLst>
      </pc:sldChg>
      <pc:sldChg chg="modNotesTx">
        <pc:chgData name="Oliver Quick" userId="884b4631-bd5f-4fd4-b35f-ba24e520ccc7" providerId="ADAL" clId="{BB2E82DD-F239-4453-B4BD-A2E8C3377299}" dt="2024-11-13T20:21:40.126" v="593" actId="20577"/>
        <pc:sldMkLst>
          <pc:docMk/>
          <pc:sldMk cId="3631861932" sldId="290"/>
        </pc:sldMkLst>
      </pc:sldChg>
      <pc:sldChg chg="modSp mod ord">
        <pc:chgData name="Oliver Quick" userId="884b4631-bd5f-4fd4-b35f-ba24e520ccc7" providerId="ADAL" clId="{BB2E82DD-F239-4453-B4BD-A2E8C3377299}" dt="2024-11-10T20:00:53.550" v="339" actId="20577"/>
        <pc:sldMkLst>
          <pc:docMk/>
          <pc:sldMk cId="0" sldId="319"/>
        </pc:sldMkLst>
      </pc:sldChg>
      <pc:sldChg chg="add del">
        <pc:chgData name="Oliver Quick" userId="884b4631-bd5f-4fd4-b35f-ba24e520ccc7" providerId="ADAL" clId="{BB2E82DD-F239-4453-B4BD-A2E8C3377299}" dt="2024-11-10T19:00:20.668" v="48" actId="47"/>
        <pc:sldMkLst>
          <pc:docMk/>
          <pc:sldMk cId="0" sldId="325"/>
        </pc:sldMkLst>
      </pc:sldChg>
      <pc:sldChg chg="modSp mod modNotesTx">
        <pc:chgData name="Oliver Quick" userId="884b4631-bd5f-4fd4-b35f-ba24e520ccc7" providerId="ADAL" clId="{BB2E82DD-F239-4453-B4BD-A2E8C3377299}" dt="2024-11-13T20:45:25.096" v="1713" actId="20577"/>
        <pc:sldMkLst>
          <pc:docMk/>
          <pc:sldMk cId="0" sldId="334"/>
        </pc:sldMkLst>
      </pc:sldChg>
      <pc:sldChg chg="modSp mod modNotesTx">
        <pc:chgData name="Oliver Quick" userId="884b4631-bd5f-4fd4-b35f-ba24e520ccc7" providerId="ADAL" clId="{BB2E82DD-F239-4453-B4BD-A2E8C3377299}" dt="2024-11-13T20:43:35.666" v="1523" actId="6549"/>
        <pc:sldMkLst>
          <pc:docMk/>
          <pc:sldMk cId="0" sldId="339"/>
        </pc:sldMkLst>
      </pc:sldChg>
      <pc:sldChg chg="modSp mod modNotesTx">
        <pc:chgData name="Oliver Quick" userId="884b4631-bd5f-4fd4-b35f-ba24e520ccc7" providerId="ADAL" clId="{BB2E82DD-F239-4453-B4BD-A2E8C3377299}" dt="2024-11-13T20:27:56.948" v="967" actId="6549"/>
        <pc:sldMkLst>
          <pc:docMk/>
          <pc:sldMk cId="1597869761" sldId="469"/>
        </pc:sldMkLst>
      </pc:sldChg>
      <pc:sldChg chg="del">
        <pc:chgData name="Oliver Quick" userId="884b4631-bd5f-4fd4-b35f-ba24e520ccc7" providerId="ADAL" clId="{BB2E82DD-F239-4453-B4BD-A2E8C3377299}" dt="2024-11-10T18:54:17.938" v="31" actId="47"/>
        <pc:sldMkLst>
          <pc:docMk/>
          <pc:sldMk cId="1665442841" sldId="470"/>
        </pc:sldMkLst>
      </pc:sldChg>
      <pc:sldChg chg="ord modNotesTx">
        <pc:chgData name="Oliver Quick" userId="884b4631-bd5f-4fd4-b35f-ba24e520ccc7" providerId="ADAL" clId="{BB2E82DD-F239-4453-B4BD-A2E8C3377299}" dt="2024-11-13T20:43:56.544" v="1529" actId="6549"/>
        <pc:sldMkLst>
          <pc:docMk/>
          <pc:sldMk cId="268887547" sldId="471"/>
        </pc:sldMkLst>
      </pc:sldChg>
      <pc:sldChg chg="modSp mod ord modNotesTx">
        <pc:chgData name="Oliver Quick" userId="884b4631-bd5f-4fd4-b35f-ba24e520ccc7" providerId="ADAL" clId="{BB2E82DD-F239-4453-B4BD-A2E8C3377299}" dt="2024-11-13T20:27:16.993" v="963" actId="6549"/>
        <pc:sldMkLst>
          <pc:docMk/>
          <pc:sldMk cId="875421892" sldId="473"/>
        </pc:sldMkLst>
      </pc:sldChg>
      <pc:sldChg chg="modSp mod ord modNotesTx">
        <pc:chgData name="Oliver Quick" userId="884b4631-bd5f-4fd4-b35f-ba24e520ccc7" providerId="ADAL" clId="{BB2E82DD-F239-4453-B4BD-A2E8C3377299}" dt="2024-11-13T20:53:17.521" v="2025" actId="14100"/>
        <pc:sldMkLst>
          <pc:docMk/>
          <pc:sldMk cId="2655625099" sldId="474"/>
        </pc:sldMkLst>
      </pc:sldChg>
      <pc:sldChg chg="delSp modSp mod">
        <pc:chgData name="Oliver Quick" userId="884b4631-bd5f-4fd4-b35f-ba24e520ccc7" providerId="ADAL" clId="{BB2E82DD-F239-4453-B4BD-A2E8C3377299}" dt="2024-11-10T19:11:16.614" v="131" actId="14100"/>
        <pc:sldMkLst>
          <pc:docMk/>
          <pc:sldMk cId="2397483685" sldId="475"/>
        </pc:sldMkLst>
      </pc:sldChg>
      <pc:sldChg chg="del">
        <pc:chgData name="Oliver Quick" userId="884b4631-bd5f-4fd4-b35f-ba24e520ccc7" providerId="ADAL" clId="{BB2E82DD-F239-4453-B4BD-A2E8C3377299}" dt="2024-11-10T19:00:18.554" v="47" actId="47"/>
        <pc:sldMkLst>
          <pc:docMk/>
          <pc:sldMk cId="1004982225" sldId="476"/>
        </pc:sldMkLst>
      </pc:sldChg>
      <pc:sldChg chg="addSp delSp modSp new mod">
        <pc:chgData name="Oliver Quick" userId="884b4631-bd5f-4fd4-b35f-ba24e520ccc7" providerId="ADAL" clId="{BB2E82DD-F239-4453-B4BD-A2E8C3377299}" dt="2024-11-10T19:36:51.861" v="331" actId="26606"/>
        <pc:sldMkLst>
          <pc:docMk/>
          <pc:sldMk cId="3982514819" sldId="477"/>
        </pc:sldMkLst>
      </pc:sldChg>
      <pc:sldChg chg="modSp new mod modNotesTx">
        <pc:chgData name="Oliver Quick" userId="884b4631-bd5f-4fd4-b35f-ba24e520ccc7" providerId="ADAL" clId="{BB2E82DD-F239-4453-B4BD-A2E8C3377299}" dt="2024-11-13T20:24:55.625" v="946" actId="20577"/>
        <pc:sldMkLst>
          <pc:docMk/>
          <pc:sldMk cId="364616327" sldId="478"/>
        </pc:sldMkLst>
      </pc:sldChg>
      <pc:sldChg chg="modNotesTx">
        <pc:chgData name="Oliver Quick" userId="884b4631-bd5f-4fd4-b35f-ba24e520ccc7" providerId="ADAL" clId="{BB2E82DD-F239-4453-B4BD-A2E8C3377299}" dt="2024-11-13T20:24:00.764" v="838" actId="20577"/>
        <pc:sldMkLst>
          <pc:docMk/>
          <pc:sldMk cId="1315950726" sldId="479"/>
        </pc:sldMkLst>
      </pc:sldChg>
      <pc:sldChg chg="modSp mod modNotesTx">
        <pc:chgData name="Oliver Quick" userId="884b4631-bd5f-4fd4-b35f-ba24e520ccc7" providerId="ADAL" clId="{BB2E82DD-F239-4453-B4BD-A2E8C3377299}" dt="2024-11-14T15:40:34.424" v="2039" actId="20577"/>
        <pc:sldMkLst>
          <pc:docMk/>
          <pc:sldMk cId="3416014165" sldId="482"/>
        </pc:sldMkLst>
      </pc:sldChg>
      <pc:sldChg chg="modNotesTx">
        <pc:chgData name="Oliver Quick" userId="884b4631-bd5f-4fd4-b35f-ba24e520ccc7" providerId="ADAL" clId="{BB2E82DD-F239-4453-B4BD-A2E8C3377299}" dt="2024-11-13T20:56:17.586" v="2038" actId="6549"/>
        <pc:sldMkLst>
          <pc:docMk/>
          <pc:sldMk cId="42294600" sldId="485"/>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59EB0C2-F5F7-4B63-A19A-0DDC383DE586}"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719B77C7-46DF-4D62-8A8D-F7FBE19DBDC2}">
      <dgm:prSet/>
      <dgm:spPr/>
      <dgm:t>
        <a:bodyPr/>
        <a:lstStyle/>
        <a:p>
          <a:r>
            <a:rPr lang="en-GB"/>
            <a:t>Unacceptable risk AI - Title II: banned </a:t>
          </a:r>
          <a:endParaRPr lang="en-US"/>
        </a:p>
      </dgm:t>
    </dgm:pt>
    <dgm:pt modelId="{B613FA8C-9272-4196-80F1-918B2FE23C70}" type="parTrans" cxnId="{FD98FACE-4FA6-42FE-83D8-BC81866D226A}">
      <dgm:prSet/>
      <dgm:spPr/>
      <dgm:t>
        <a:bodyPr/>
        <a:lstStyle/>
        <a:p>
          <a:endParaRPr lang="en-US"/>
        </a:p>
      </dgm:t>
    </dgm:pt>
    <dgm:pt modelId="{E2AF959A-4373-4FC1-B7A4-042F6BE715CA}" type="sibTrans" cxnId="{FD98FACE-4FA6-42FE-83D8-BC81866D226A}">
      <dgm:prSet/>
      <dgm:spPr/>
      <dgm:t>
        <a:bodyPr/>
        <a:lstStyle/>
        <a:p>
          <a:endParaRPr lang="en-US"/>
        </a:p>
      </dgm:t>
    </dgm:pt>
    <dgm:pt modelId="{4BA9CD7A-4F54-4FAF-A832-23611150D457}">
      <dgm:prSet/>
      <dgm:spPr/>
      <dgm:t>
        <a:bodyPr/>
        <a:lstStyle/>
        <a:p>
          <a:r>
            <a:rPr lang="en-GB"/>
            <a:t>High-risk AI - Title III: allowed, albeit under particularly strict standards; </a:t>
          </a:r>
          <a:endParaRPr lang="en-US"/>
        </a:p>
      </dgm:t>
    </dgm:pt>
    <dgm:pt modelId="{18A44D2E-0C9C-472F-8A0C-EC612189611B}" type="parTrans" cxnId="{78E69AD0-8D59-4BB6-A161-7637F9E2D99B}">
      <dgm:prSet/>
      <dgm:spPr/>
      <dgm:t>
        <a:bodyPr/>
        <a:lstStyle/>
        <a:p>
          <a:endParaRPr lang="en-US"/>
        </a:p>
      </dgm:t>
    </dgm:pt>
    <dgm:pt modelId="{A5018F22-EF0F-44EB-A7F6-D782F9DB5F04}" type="sibTrans" cxnId="{78E69AD0-8D59-4BB6-A161-7637F9E2D99B}">
      <dgm:prSet/>
      <dgm:spPr/>
      <dgm:t>
        <a:bodyPr/>
        <a:lstStyle/>
        <a:p>
          <a:endParaRPr lang="en-US"/>
        </a:p>
      </dgm:t>
    </dgm:pt>
    <dgm:pt modelId="{4BD08948-5149-43A0-AE1B-9057FD8570C2}">
      <dgm:prSet/>
      <dgm:spPr/>
      <dgm:t>
        <a:bodyPr/>
        <a:lstStyle/>
        <a:p>
          <a:r>
            <a:rPr lang="en-GB"/>
            <a:t>Low-risk AI (</a:t>
          </a:r>
          <a:r>
            <a:rPr lang="pt-PT"/>
            <a:t>limited risk and minimal risk)</a:t>
          </a:r>
          <a:r>
            <a:rPr lang="en-GB"/>
            <a:t> -Title IV: </a:t>
          </a:r>
          <a:r>
            <a:rPr lang="pt-PT"/>
            <a:t>pretty much without restrictions</a:t>
          </a:r>
          <a:endParaRPr lang="en-US"/>
        </a:p>
      </dgm:t>
    </dgm:pt>
    <dgm:pt modelId="{BEC9B264-AB03-43B1-BDAB-58FB64BFB402}" type="parTrans" cxnId="{3E665897-C679-4099-8223-27309B2D552C}">
      <dgm:prSet/>
      <dgm:spPr/>
      <dgm:t>
        <a:bodyPr/>
        <a:lstStyle/>
        <a:p>
          <a:endParaRPr lang="en-US"/>
        </a:p>
      </dgm:t>
    </dgm:pt>
    <dgm:pt modelId="{ED6EF6FD-D673-4EF9-9F74-E4BFCEC1BEEB}" type="sibTrans" cxnId="{3E665897-C679-4099-8223-27309B2D552C}">
      <dgm:prSet/>
      <dgm:spPr/>
      <dgm:t>
        <a:bodyPr/>
        <a:lstStyle/>
        <a:p>
          <a:endParaRPr lang="en-US"/>
        </a:p>
      </dgm:t>
    </dgm:pt>
    <dgm:pt modelId="{27DE95CA-395D-4226-9F49-A3D26740EA0E}" type="pres">
      <dgm:prSet presAssocID="{B59EB0C2-F5F7-4B63-A19A-0DDC383DE586}" presName="root" presStyleCnt="0">
        <dgm:presLayoutVars>
          <dgm:dir/>
          <dgm:resizeHandles val="exact"/>
        </dgm:presLayoutVars>
      </dgm:prSet>
      <dgm:spPr/>
    </dgm:pt>
    <dgm:pt modelId="{A8EA1039-E973-4DA6-AD28-0C49E35062FD}" type="pres">
      <dgm:prSet presAssocID="{719B77C7-46DF-4D62-8A8D-F7FBE19DBDC2}" presName="compNode" presStyleCnt="0"/>
      <dgm:spPr/>
    </dgm:pt>
    <dgm:pt modelId="{A292C5E5-6A81-4D43-902B-F6A9B9A88416}" type="pres">
      <dgm:prSet presAssocID="{719B77C7-46DF-4D62-8A8D-F7FBE19DBDC2}" presName="bgRect" presStyleLbl="bgShp" presStyleIdx="0" presStyleCnt="3"/>
      <dgm:spPr/>
    </dgm:pt>
    <dgm:pt modelId="{A279C83F-04DF-4C1D-B053-13BF235B1850}" type="pres">
      <dgm:prSet presAssocID="{719B77C7-46DF-4D62-8A8D-F7FBE19DBDC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o sign"/>
        </a:ext>
      </dgm:extLst>
    </dgm:pt>
    <dgm:pt modelId="{551821C4-5F28-45B9-A276-57FC282DF7F1}" type="pres">
      <dgm:prSet presAssocID="{719B77C7-46DF-4D62-8A8D-F7FBE19DBDC2}" presName="spaceRect" presStyleCnt="0"/>
      <dgm:spPr/>
    </dgm:pt>
    <dgm:pt modelId="{57AFF69F-8164-420A-AA46-3B7444D48EEF}" type="pres">
      <dgm:prSet presAssocID="{719B77C7-46DF-4D62-8A8D-F7FBE19DBDC2}" presName="parTx" presStyleLbl="revTx" presStyleIdx="0" presStyleCnt="3">
        <dgm:presLayoutVars>
          <dgm:chMax val="0"/>
          <dgm:chPref val="0"/>
        </dgm:presLayoutVars>
      </dgm:prSet>
      <dgm:spPr/>
    </dgm:pt>
    <dgm:pt modelId="{8E97EE38-9A37-4C00-AD67-611C7C5E30AD}" type="pres">
      <dgm:prSet presAssocID="{E2AF959A-4373-4FC1-B7A4-042F6BE715CA}" presName="sibTrans" presStyleCnt="0"/>
      <dgm:spPr/>
    </dgm:pt>
    <dgm:pt modelId="{853D2CB8-C308-4742-9D78-5A20C37FB49B}" type="pres">
      <dgm:prSet presAssocID="{4BA9CD7A-4F54-4FAF-A832-23611150D457}" presName="compNode" presStyleCnt="0"/>
      <dgm:spPr/>
    </dgm:pt>
    <dgm:pt modelId="{DEC9BDFC-4E0F-42A1-B744-091F11617F3B}" type="pres">
      <dgm:prSet presAssocID="{4BA9CD7A-4F54-4FAF-A832-23611150D457}" presName="bgRect" presStyleLbl="bgShp" presStyleIdx="1" presStyleCnt="3"/>
      <dgm:spPr/>
    </dgm:pt>
    <dgm:pt modelId="{8AC2CF83-53AC-4790-83A2-EA6CE1313784}" type="pres">
      <dgm:prSet presAssocID="{4BA9CD7A-4F54-4FAF-A832-23611150D45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E078A376-47A2-4870-9C31-C8B16BA4CD5E}" type="pres">
      <dgm:prSet presAssocID="{4BA9CD7A-4F54-4FAF-A832-23611150D457}" presName="spaceRect" presStyleCnt="0"/>
      <dgm:spPr/>
    </dgm:pt>
    <dgm:pt modelId="{6D439B7D-ABD8-4D32-8104-91150F16BA47}" type="pres">
      <dgm:prSet presAssocID="{4BA9CD7A-4F54-4FAF-A832-23611150D457}" presName="parTx" presStyleLbl="revTx" presStyleIdx="1" presStyleCnt="3">
        <dgm:presLayoutVars>
          <dgm:chMax val="0"/>
          <dgm:chPref val="0"/>
        </dgm:presLayoutVars>
      </dgm:prSet>
      <dgm:spPr/>
    </dgm:pt>
    <dgm:pt modelId="{AC3D4977-A987-4E10-9752-62EAF9D03BEE}" type="pres">
      <dgm:prSet presAssocID="{A5018F22-EF0F-44EB-A7F6-D782F9DB5F04}" presName="sibTrans" presStyleCnt="0"/>
      <dgm:spPr/>
    </dgm:pt>
    <dgm:pt modelId="{B0247569-8B5C-4009-815F-2E4A233E6D3B}" type="pres">
      <dgm:prSet presAssocID="{4BD08948-5149-43A0-AE1B-9057FD8570C2}" presName="compNode" presStyleCnt="0"/>
      <dgm:spPr/>
    </dgm:pt>
    <dgm:pt modelId="{90253A27-E245-4AFD-A7DE-0E3E81B6B066}" type="pres">
      <dgm:prSet presAssocID="{4BD08948-5149-43A0-AE1B-9057FD8570C2}" presName="bgRect" presStyleLbl="bgShp" presStyleIdx="2" presStyleCnt="3"/>
      <dgm:spPr/>
    </dgm:pt>
    <dgm:pt modelId="{E9EB3015-618A-40FE-A7D8-FF706EBF5B61}" type="pres">
      <dgm:prSet presAssocID="{4BD08948-5149-43A0-AE1B-9057FD8570C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V"/>
        </a:ext>
      </dgm:extLst>
    </dgm:pt>
    <dgm:pt modelId="{E2DB6900-E303-41BF-A27A-8EE641C0DFCD}" type="pres">
      <dgm:prSet presAssocID="{4BD08948-5149-43A0-AE1B-9057FD8570C2}" presName="spaceRect" presStyleCnt="0"/>
      <dgm:spPr/>
    </dgm:pt>
    <dgm:pt modelId="{D996D30D-2418-46B7-A716-2B667BD9782B}" type="pres">
      <dgm:prSet presAssocID="{4BD08948-5149-43A0-AE1B-9057FD8570C2}" presName="parTx" presStyleLbl="revTx" presStyleIdx="2" presStyleCnt="3">
        <dgm:presLayoutVars>
          <dgm:chMax val="0"/>
          <dgm:chPref val="0"/>
        </dgm:presLayoutVars>
      </dgm:prSet>
      <dgm:spPr/>
    </dgm:pt>
  </dgm:ptLst>
  <dgm:cxnLst>
    <dgm:cxn modelId="{810C7146-51F2-664E-AED7-5745E300BE0D}" type="presOf" srcId="{4BA9CD7A-4F54-4FAF-A832-23611150D457}" destId="{6D439B7D-ABD8-4D32-8104-91150F16BA47}" srcOrd="0" destOrd="0" presId="urn:microsoft.com/office/officeart/2018/2/layout/IconVerticalSolidList"/>
    <dgm:cxn modelId="{8CA0B279-C2A2-F641-BC05-8009A69F0F9C}" type="presOf" srcId="{4BD08948-5149-43A0-AE1B-9057FD8570C2}" destId="{D996D30D-2418-46B7-A716-2B667BD9782B}" srcOrd="0" destOrd="0" presId="urn:microsoft.com/office/officeart/2018/2/layout/IconVerticalSolidList"/>
    <dgm:cxn modelId="{3E665897-C679-4099-8223-27309B2D552C}" srcId="{B59EB0C2-F5F7-4B63-A19A-0DDC383DE586}" destId="{4BD08948-5149-43A0-AE1B-9057FD8570C2}" srcOrd="2" destOrd="0" parTransId="{BEC9B264-AB03-43B1-BDAB-58FB64BFB402}" sibTransId="{ED6EF6FD-D673-4EF9-9F74-E4BFCEC1BEEB}"/>
    <dgm:cxn modelId="{A0C22898-A5FF-CB40-B116-0352C55D4BC3}" type="presOf" srcId="{719B77C7-46DF-4D62-8A8D-F7FBE19DBDC2}" destId="{57AFF69F-8164-420A-AA46-3B7444D48EEF}" srcOrd="0" destOrd="0" presId="urn:microsoft.com/office/officeart/2018/2/layout/IconVerticalSolidList"/>
    <dgm:cxn modelId="{FD98FACE-4FA6-42FE-83D8-BC81866D226A}" srcId="{B59EB0C2-F5F7-4B63-A19A-0DDC383DE586}" destId="{719B77C7-46DF-4D62-8A8D-F7FBE19DBDC2}" srcOrd="0" destOrd="0" parTransId="{B613FA8C-9272-4196-80F1-918B2FE23C70}" sibTransId="{E2AF959A-4373-4FC1-B7A4-042F6BE715CA}"/>
    <dgm:cxn modelId="{78E69AD0-8D59-4BB6-A161-7637F9E2D99B}" srcId="{B59EB0C2-F5F7-4B63-A19A-0DDC383DE586}" destId="{4BA9CD7A-4F54-4FAF-A832-23611150D457}" srcOrd="1" destOrd="0" parTransId="{18A44D2E-0C9C-472F-8A0C-EC612189611B}" sibTransId="{A5018F22-EF0F-44EB-A7F6-D782F9DB5F04}"/>
    <dgm:cxn modelId="{965EEFF2-B71D-D340-B380-414A94AF1CE8}" type="presOf" srcId="{B59EB0C2-F5F7-4B63-A19A-0DDC383DE586}" destId="{27DE95CA-395D-4226-9F49-A3D26740EA0E}" srcOrd="0" destOrd="0" presId="urn:microsoft.com/office/officeart/2018/2/layout/IconVerticalSolidList"/>
    <dgm:cxn modelId="{679AA0FD-2B96-3A4F-8944-9AF5612BC0B2}" type="presParOf" srcId="{27DE95CA-395D-4226-9F49-A3D26740EA0E}" destId="{A8EA1039-E973-4DA6-AD28-0C49E35062FD}" srcOrd="0" destOrd="0" presId="urn:microsoft.com/office/officeart/2018/2/layout/IconVerticalSolidList"/>
    <dgm:cxn modelId="{DEDEA638-351A-2D44-8EE6-7602E13B539C}" type="presParOf" srcId="{A8EA1039-E973-4DA6-AD28-0C49E35062FD}" destId="{A292C5E5-6A81-4D43-902B-F6A9B9A88416}" srcOrd="0" destOrd="0" presId="urn:microsoft.com/office/officeart/2018/2/layout/IconVerticalSolidList"/>
    <dgm:cxn modelId="{20662D83-E005-7546-BBE0-4F72B82EB330}" type="presParOf" srcId="{A8EA1039-E973-4DA6-AD28-0C49E35062FD}" destId="{A279C83F-04DF-4C1D-B053-13BF235B1850}" srcOrd="1" destOrd="0" presId="urn:microsoft.com/office/officeart/2018/2/layout/IconVerticalSolidList"/>
    <dgm:cxn modelId="{885AE3C6-7A7A-784D-9498-7ACFEA70675D}" type="presParOf" srcId="{A8EA1039-E973-4DA6-AD28-0C49E35062FD}" destId="{551821C4-5F28-45B9-A276-57FC282DF7F1}" srcOrd="2" destOrd="0" presId="urn:microsoft.com/office/officeart/2018/2/layout/IconVerticalSolidList"/>
    <dgm:cxn modelId="{24337373-1FDA-5241-AED3-1E2B05313D71}" type="presParOf" srcId="{A8EA1039-E973-4DA6-AD28-0C49E35062FD}" destId="{57AFF69F-8164-420A-AA46-3B7444D48EEF}" srcOrd="3" destOrd="0" presId="urn:microsoft.com/office/officeart/2018/2/layout/IconVerticalSolidList"/>
    <dgm:cxn modelId="{952EB3CC-A91F-A546-95F6-F3A678D7CB01}" type="presParOf" srcId="{27DE95CA-395D-4226-9F49-A3D26740EA0E}" destId="{8E97EE38-9A37-4C00-AD67-611C7C5E30AD}" srcOrd="1" destOrd="0" presId="urn:microsoft.com/office/officeart/2018/2/layout/IconVerticalSolidList"/>
    <dgm:cxn modelId="{8B0E23F8-366C-5E45-A1F2-BD54D5895916}" type="presParOf" srcId="{27DE95CA-395D-4226-9F49-A3D26740EA0E}" destId="{853D2CB8-C308-4742-9D78-5A20C37FB49B}" srcOrd="2" destOrd="0" presId="urn:microsoft.com/office/officeart/2018/2/layout/IconVerticalSolidList"/>
    <dgm:cxn modelId="{1F831EB8-6103-D943-9AEF-341D89E2D711}" type="presParOf" srcId="{853D2CB8-C308-4742-9D78-5A20C37FB49B}" destId="{DEC9BDFC-4E0F-42A1-B744-091F11617F3B}" srcOrd="0" destOrd="0" presId="urn:microsoft.com/office/officeart/2018/2/layout/IconVerticalSolidList"/>
    <dgm:cxn modelId="{0F4CAF2F-9808-F24B-87BB-5E4C2AFC3634}" type="presParOf" srcId="{853D2CB8-C308-4742-9D78-5A20C37FB49B}" destId="{8AC2CF83-53AC-4790-83A2-EA6CE1313784}" srcOrd="1" destOrd="0" presId="urn:microsoft.com/office/officeart/2018/2/layout/IconVerticalSolidList"/>
    <dgm:cxn modelId="{FC6D362F-91FF-8349-91D3-BEF4D58D035A}" type="presParOf" srcId="{853D2CB8-C308-4742-9D78-5A20C37FB49B}" destId="{E078A376-47A2-4870-9C31-C8B16BA4CD5E}" srcOrd="2" destOrd="0" presId="urn:microsoft.com/office/officeart/2018/2/layout/IconVerticalSolidList"/>
    <dgm:cxn modelId="{463208BD-AF1F-B64A-8AB8-4E2509C8D41F}" type="presParOf" srcId="{853D2CB8-C308-4742-9D78-5A20C37FB49B}" destId="{6D439B7D-ABD8-4D32-8104-91150F16BA47}" srcOrd="3" destOrd="0" presId="urn:microsoft.com/office/officeart/2018/2/layout/IconVerticalSolidList"/>
    <dgm:cxn modelId="{8BDFCD3E-8557-3748-8FF9-3DBA70CDE500}" type="presParOf" srcId="{27DE95CA-395D-4226-9F49-A3D26740EA0E}" destId="{AC3D4977-A987-4E10-9752-62EAF9D03BEE}" srcOrd="3" destOrd="0" presId="urn:microsoft.com/office/officeart/2018/2/layout/IconVerticalSolidList"/>
    <dgm:cxn modelId="{B23CBE50-6757-5241-A14D-3D4B4FD42803}" type="presParOf" srcId="{27DE95CA-395D-4226-9F49-A3D26740EA0E}" destId="{B0247569-8B5C-4009-815F-2E4A233E6D3B}" srcOrd="4" destOrd="0" presId="urn:microsoft.com/office/officeart/2018/2/layout/IconVerticalSolidList"/>
    <dgm:cxn modelId="{A65F30A9-7F13-9942-ADCE-5D7408AF350C}" type="presParOf" srcId="{B0247569-8B5C-4009-815F-2E4A233E6D3B}" destId="{90253A27-E245-4AFD-A7DE-0E3E81B6B066}" srcOrd="0" destOrd="0" presId="urn:microsoft.com/office/officeart/2018/2/layout/IconVerticalSolidList"/>
    <dgm:cxn modelId="{EFFFB30E-D2F6-6542-BA2F-0F2793ED8E54}" type="presParOf" srcId="{B0247569-8B5C-4009-815F-2E4A233E6D3B}" destId="{E9EB3015-618A-40FE-A7D8-FF706EBF5B61}" srcOrd="1" destOrd="0" presId="urn:microsoft.com/office/officeart/2018/2/layout/IconVerticalSolidList"/>
    <dgm:cxn modelId="{17CB2362-587F-0242-9CC4-0D6E3E748A9A}" type="presParOf" srcId="{B0247569-8B5C-4009-815F-2E4A233E6D3B}" destId="{E2DB6900-E303-41BF-A27A-8EE641C0DFCD}" srcOrd="2" destOrd="0" presId="urn:microsoft.com/office/officeart/2018/2/layout/IconVerticalSolidList"/>
    <dgm:cxn modelId="{2953FE99-2993-3644-A8EB-5377C6EB6152}" type="presParOf" srcId="{B0247569-8B5C-4009-815F-2E4A233E6D3B}" destId="{D996D30D-2418-46B7-A716-2B667BD9782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2C5E5-6A81-4D43-902B-F6A9B9A88416}">
      <dsp:nvSpPr>
        <dsp:cNvPr id="0" name=""/>
        <dsp:cNvSpPr/>
      </dsp:nvSpPr>
      <dsp:spPr>
        <a:xfrm>
          <a:off x="0" y="671"/>
          <a:ext cx="6263640" cy="15723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79C83F-04DF-4C1D-B053-13BF235B1850}">
      <dsp:nvSpPr>
        <dsp:cNvPr id="0" name=""/>
        <dsp:cNvSpPr/>
      </dsp:nvSpPr>
      <dsp:spPr>
        <a:xfrm>
          <a:off x="475646" y="354458"/>
          <a:ext cx="864811" cy="8648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AFF69F-8164-420A-AA46-3B7444D48EEF}">
      <dsp:nvSpPr>
        <dsp:cNvPr id="0" name=""/>
        <dsp:cNvSpPr/>
      </dsp:nvSpPr>
      <dsp:spPr>
        <a:xfrm>
          <a:off x="1816103" y="67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GB" sz="2500" kern="1200"/>
            <a:t>Unacceptable risk AI - Title II: banned </a:t>
          </a:r>
          <a:endParaRPr lang="en-US" sz="2500" kern="1200"/>
        </a:p>
      </dsp:txBody>
      <dsp:txXfrm>
        <a:off x="1816103" y="671"/>
        <a:ext cx="4447536" cy="1572384"/>
      </dsp:txXfrm>
    </dsp:sp>
    <dsp:sp modelId="{DEC9BDFC-4E0F-42A1-B744-091F11617F3B}">
      <dsp:nvSpPr>
        <dsp:cNvPr id="0" name=""/>
        <dsp:cNvSpPr/>
      </dsp:nvSpPr>
      <dsp:spPr>
        <a:xfrm>
          <a:off x="0" y="1966151"/>
          <a:ext cx="6263640" cy="1572384"/>
        </a:xfrm>
        <a:prstGeom prst="roundRect">
          <a:avLst>
            <a:gd name="adj" fmla="val 10000"/>
          </a:avLst>
        </a:prstGeom>
        <a:solidFill>
          <a:schemeClr val="accent2">
            <a:hueOff val="3221807"/>
            <a:satOff val="-9246"/>
            <a:lumOff val="-14805"/>
            <a:alphaOff val="0"/>
          </a:schemeClr>
        </a:solidFill>
        <a:ln>
          <a:noFill/>
        </a:ln>
        <a:effectLst/>
      </dsp:spPr>
      <dsp:style>
        <a:lnRef idx="0">
          <a:scrgbClr r="0" g="0" b="0"/>
        </a:lnRef>
        <a:fillRef idx="1">
          <a:scrgbClr r="0" g="0" b="0"/>
        </a:fillRef>
        <a:effectRef idx="0">
          <a:scrgbClr r="0" g="0" b="0"/>
        </a:effectRef>
        <a:fontRef idx="minor"/>
      </dsp:style>
    </dsp:sp>
    <dsp:sp modelId="{8AC2CF83-53AC-4790-83A2-EA6CE1313784}">
      <dsp:nvSpPr>
        <dsp:cNvPr id="0" name=""/>
        <dsp:cNvSpPr/>
      </dsp:nvSpPr>
      <dsp:spPr>
        <a:xfrm>
          <a:off x="475646" y="2319938"/>
          <a:ext cx="864811" cy="8648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439B7D-ABD8-4D32-8104-91150F16BA47}">
      <dsp:nvSpPr>
        <dsp:cNvPr id="0" name=""/>
        <dsp:cNvSpPr/>
      </dsp:nvSpPr>
      <dsp:spPr>
        <a:xfrm>
          <a:off x="1816103" y="1966151"/>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GB" sz="2500" kern="1200"/>
            <a:t>High-risk AI - Title III: allowed, albeit under particularly strict standards; </a:t>
          </a:r>
          <a:endParaRPr lang="en-US" sz="2500" kern="1200"/>
        </a:p>
      </dsp:txBody>
      <dsp:txXfrm>
        <a:off x="1816103" y="1966151"/>
        <a:ext cx="4447536" cy="1572384"/>
      </dsp:txXfrm>
    </dsp:sp>
    <dsp:sp modelId="{90253A27-E245-4AFD-A7DE-0E3E81B6B066}">
      <dsp:nvSpPr>
        <dsp:cNvPr id="0" name=""/>
        <dsp:cNvSpPr/>
      </dsp:nvSpPr>
      <dsp:spPr>
        <a:xfrm>
          <a:off x="0" y="3931632"/>
          <a:ext cx="6263640" cy="1572384"/>
        </a:xfrm>
        <a:prstGeom prst="roundRect">
          <a:avLst>
            <a:gd name="adj" fmla="val 10000"/>
          </a:avLst>
        </a:prstGeom>
        <a:solidFill>
          <a:schemeClr val="accent2">
            <a:hueOff val="6443614"/>
            <a:satOff val="-18493"/>
            <a:lumOff val="-29609"/>
            <a:alphaOff val="0"/>
          </a:schemeClr>
        </a:solidFill>
        <a:ln>
          <a:noFill/>
        </a:ln>
        <a:effectLst/>
      </dsp:spPr>
      <dsp:style>
        <a:lnRef idx="0">
          <a:scrgbClr r="0" g="0" b="0"/>
        </a:lnRef>
        <a:fillRef idx="1">
          <a:scrgbClr r="0" g="0" b="0"/>
        </a:fillRef>
        <a:effectRef idx="0">
          <a:scrgbClr r="0" g="0" b="0"/>
        </a:effectRef>
        <a:fontRef idx="minor"/>
      </dsp:style>
    </dsp:sp>
    <dsp:sp modelId="{E9EB3015-618A-40FE-A7D8-FF706EBF5B61}">
      <dsp:nvSpPr>
        <dsp:cNvPr id="0" name=""/>
        <dsp:cNvSpPr/>
      </dsp:nvSpPr>
      <dsp:spPr>
        <a:xfrm>
          <a:off x="475646" y="4285418"/>
          <a:ext cx="864811" cy="8648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96D30D-2418-46B7-A716-2B667BD9782B}">
      <dsp:nvSpPr>
        <dsp:cNvPr id="0" name=""/>
        <dsp:cNvSpPr/>
      </dsp:nvSpPr>
      <dsp:spPr>
        <a:xfrm>
          <a:off x="1816103" y="3931632"/>
          <a:ext cx="4447536" cy="1572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11" tIns="166411" rIns="166411" bIns="166411" numCol="1" spcCol="1270" anchor="ctr" anchorCtr="0">
          <a:noAutofit/>
        </a:bodyPr>
        <a:lstStyle/>
        <a:p>
          <a:pPr marL="0" lvl="0" indent="0" algn="l" defTabSz="1111250">
            <a:lnSpc>
              <a:spcPct val="90000"/>
            </a:lnSpc>
            <a:spcBef>
              <a:spcPct val="0"/>
            </a:spcBef>
            <a:spcAft>
              <a:spcPct val="35000"/>
            </a:spcAft>
            <a:buNone/>
          </a:pPr>
          <a:r>
            <a:rPr lang="en-GB" sz="2500" kern="1200"/>
            <a:t>Low-risk AI (</a:t>
          </a:r>
          <a:r>
            <a:rPr lang="pt-PT" sz="2500" kern="1200"/>
            <a:t>limited risk and minimal risk)</a:t>
          </a:r>
          <a:r>
            <a:rPr lang="en-GB" sz="2500" kern="1200"/>
            <a:t> -Title IV: </a:t>
          </a:r>
          <a:r>
            <a:rPr lang="pt-PT" sz="2500" kern="1200"/>
            <a:t>pretty much without restrictions</a:t>
          </a:r>
          <a:endParaRPr lang="en-US" sz="2500" kern="1200"/>
        </a:p>
      </dsp:txBody>
      <dsp:txXfrm>
        <a:off x="1816103" y="3931632"/>
        <a:ext cx="4447536" cy="15723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2F062-2D64-42E8-B324-215C1AB88879}" type="datetimeFigureOut">
              <a:rPr lang="en-GB" smtClean="0"/>
              <a:t>02/06/2025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E5502-DC37-4959-8DB2-4BA4806BDC1F}" type="slidenum">
              <a:rPr lang="en-GB" smtClean="0"/>
              <a:t>‹#›</a:t>
            </a:fld>
            <a:endParaRPr lang="en-GB"/>
          </a:p>
        </p:txBody>
      </p:sp>
    </p:spTree>
    <p:extLst>
      <p:ext uri="{BB962C8B-B14F-4D97-AF65-F5344CB8AC3E}">
        <p14:creationId xmlns:p14="http://schemas.microsoft.com/office/powerpoint/2010/main" val="1063093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v.uk/government/news/welcome-to-our-new-mhra-websit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cqc.org.uk/" TargetMode="External"/><Relationship Id="rId5" Type="http://schemas.openxmlformats.org/officeDocument/2006/relationships/hyperlink" Target="https://www.hra.nhs.uk/" TargetMode="External"/><Relationship Id="rId4" Type="http://schemas.openxmlformats.org/officeDocument/2006/relationships/hyperlink" Target="https://www.nice.org.u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Katie J and the ASLME team</a:t>
            </a:r>
          </a:p>
          <a:p>
            <a:endParaRPr lang="en-GB" dirty="0"/>
          </a:p>
          <a:p>
            <a:r>
              <a:rPr lang="en-GB" dirty="0"/>
              <a:t>Boston – Concepcion CSQ</a:t>
            </a:r>
          </a:p>
        </p:txBody>
      </p:sp>
      <p:sp>
        <p:nvSpPr>
          <p:cNvPr id="4" name="Slide Number Placeholder 3"/>
          <p:cNvSpPr>
            <a:spLocks noGrp="1"/>
          </p:cNvSpPr>
          <p:nvPr>
            <p:ph type="sldNum" sz="quarter" idx="5"/>
          </p:nvPr>
        </p:nvSpPr>
        <p:spPr/>
        <p:txBody>
          <a:bodyPr/>
          <a:lstStyle/>
          <a:p>
            <a:fld id="{109E5502-DC37-4959-8DB2-4BA4806BDC1F}" type="slidenum">
              <a:rPr lang="en-GB" smtClean="0"/>
              <a:t>1</a:t>
            </a:fld>
            <a:endParaRPr lang="en-GB"/>
          </a:p>
        </p:txBody>
      </p:sp>
    </p:spTree>
    <p:extLst>
      <p:ext uri="{BB962C8B-B14F-4D97-AF65-F5344CB8AC3E}">
        <p14:creationId xmlns:p14="http://schemas.microsoft.com/office/powerpoint/2010/main" val="3712605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Maybe too calm – complacent? </a:t>
            </a:r>
          </a:p>
        </p:txBody>
      </p:sp>
      <p:sp>
        <p:nvSpPr>
          <p:cNvPr id="4" name="Slide Number Placeholder 3"/>
          <p:cNvSpPr>
            <a:spLocks noGrp="1"/>
          </p:cNvSpPr>
          <p:nvPr>
            <p:ph type="sldNum" sz="quarter" idx="5"/>
          </p:nvPr>
        </p:nvSpPr>
        <p:spPr/>
        <p:txBody>
          <a:bodyPr/>
          <a:lstStyle/>
          <a:p>
            <a:fld id="{109E5502-DC37-4959-8DB2-4BA4806BDC1F}" type="slidenum">
              <a:rPr lang="en-GB" smtClean="0"/>
              <a:t>11</a:t>
            </a:fld>
            <a:endParaRPr lang="en-GB"/>
          </a:p>
        </p:txBody>
      </p:sp>
    </p:spTree>
    <p:extLst>
      <p:ext uri="{BB962C8B-B14F-4D97-AF65-F5344CB8AC3E}">
        <p14:creationId xmlns:p14="http://schemas.microsoft.com/office/powerpoint/2010/main" val="1344736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words needed</a:t>
            </a:r>
          </a:p>
          <a:p>
            <a:endParaRPr lang="en-GB" dirty="0"/>
          </a:p>
          <a:p>
            <a:r>
              <a:rPr lang="en-GB" dirty="0"/>
              <a:t>Brussels effect…</a:t>
            </a:r>
          </a:p>
        </p:txBody>
      </p:sp>
      <p:sp>
        <p:nvSpPr>
          <p:cNvPr id="4" name="Slide Number Placeholder 3"/>
          <p:cNvSpPr>
            <a:spLocks noGrp="1"/>
          </p:cNvSpPr>
          <p:nvPr>
            <p:ph type="sldNum" sz="quarter" idx="5"/>
          </p:nvPr>
        </p:nvSpPr>
        <p:spPr/>
        <p:txBody>
          <a:bodyPr/>
          <a:lstStyle/>
          <a:p>
            <a:fld id="{109E5502-DC37-4959-8DB2-4BA4806BDC1F}" type="slidenum">
              <a:rPr lang="en-GB" smtClean="0"/>
              <a:t>12</a:t>
            </a:fld>
            <a:endParaRPr lang="en-GB"/>
          </a:p>
        </p:txBody>
      </p:sp>
    </p:spTree>
    <p:extLst>
      <p:ext uri="{BB962C8B-B14F-4D97-AF65-F5344CB8AC3E}">
        <p14:creationId xmlns:p14="http://schemas.microsoft.com/office/powerpoint/2010/main" val="768145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39E7B-602F-8C40-97A3-D2DA1A16902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239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Tension between enabling innovation yet managing risks palpable in the intro to the WP</a:t>
            </a:r>
          </a:p>
          <a:p>
            <a:endParaRPr lang="en-GB" dirty="0"/>
          </a:p>
        </p:txBody>
      </p:sp>
      <p:sp>
        <p:nvSpPr>
          <p:cNvPr id="4" name="Slide Number Placeholder 3"/>
          <p:cNvSpPr>
            <a:spLocks noGrp="1"/>
          </p:cNvSpPr>
          <p:nvPr>
            <p:ph type="sldNum" sz="quarter" idx="5"/>
          </p:nvPr>
        </p:nvSpPr>
        <p:spPr/>
        <p:txBody>
          <a:bodyPr/>
          <a:lstStyle/>
          <a:p>
            <a:fld id="{109E5502-DC37-4959-8DB2-4BA4806BDC1F}" type="slidenum">
              <a:rPr lang="en-GB" smtClean="0"/>
              <a:t>14</a:t>
            </a:fld>
            <a:endParaRPr lang="en-GB"/>
          </a:p>
        </p:txBody>
      </p:sp>
    </p:spTree>
    <p:extLst>
      <p:ext uri="{BB962C8B-B14F-4D97-AF65-F5344CB8AC3E}">
        <p14:creationId xmlns:p14="http://schemas.microsoft.com/office/powerpoint/2010/main" val="3327700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Sensible build on existing structures and not to create a new super regulator given vast, diverse and dynamic nature of AI…</a:t>
            </a:r>
          </a:p>
          <a:p>
            <a:endParaRPr lang="en-GB" dirty="0"/>
          </a:p>
          <a:p>
            <a:r>
              <a:rPr lang="en-GB" dirty="0"/>
              <a:t>Central co-ordination by Government – Dept Science, Innovation and Technology - </a:t>
            </a:r>
          </a:p>
          <a:p>
            <a:endParaRPr lang="en-GB" dirty="0"/>
          </a:p>
          <a:p>
            <a:r>
              <a:rPr lang="en-GB" dirty="0"/>
              <a:t>However, no real mapping of currently regulatory remits and powers – thus hard to assess this proposed approach – i.e. there might be gaps, how should these will be managed?</a:t>
            </a:r>
          </a:p>
          <a:p>
            <a:endParaRPr lang="en-GB" dirty="0"/>
          </a:p>
          <a:p>
            <a:r>
              <a:rPr lang="en-GB" dirty="0"/>
              <a:t>In short, there is an absence of a full, workable regulatory model</a:t>
            </a:r>
          </a:p>
          <a:p>
            <a:endParaRPr lang="en-GB" dirty="0"/>
          </a:p>
          <a:p>
            <a:r>
              <a:rPr lang="en-GB" dirty="0"/>
              <a:t>Largely silent on possibility that some AI  / way used may be undesirable and overlooks regulation being a ‘red light’ to such innovation…</a:t>
            </a:r>
          </a:p>
          <a:p>
            <a:endParaRPr lang="en-GB" dirty="0"/>
          </a:p>
        </p:txBody>
      </p:sp>
      <p:sp>
        <p:nvSpPr>
          <p:cNvPr id="4" name="Slide Number Placeholder 3"/>
          <p:cNvSpPr>
            <a:spLocks noGrp="1"/>
          </p:cNvSpPr>
          <p:nvPr>
            <p:ph type="sldNum" sz="quarter" idx="5"/>
          </p:nvPr>
        </p:nvSpPr>
        <p:spPr/>
        <p:txBody>
          <a:bodyPr/>
          <a:lstStyle/>
          <a:p>
            <a:fld id="{109E5502-DC37-4959-8DB2-4BA4806BDC1F}" type="slidenum">
              <a:rPr lang="en-GB" smtClean="0"/>
              <a:t>15</a:t>
            </a:fld>
            <a:endParaRPr lang="en-GB"/>
          </a:p>
        </p:txBody>
      </p:sp>
    </p:spTree>
    <p:extLst>
      <p:ext uri="{BB962C8B-B14F-4D97-AF65-F5344CB8AC3E}">
        <p14:creationId xmlns:p14="http://schemas.microsoft.com/office/powerpoint/2010/main" val="1600966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values based cross sectoral principles.…(with some omissions – privacy, human rights, well being) – Charlesworth et al note, less exacting than OECD values based AI principles.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Duty to have regard very weak and meaningless.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Say more about some of these principles in time left…</a:t>
            </a:r>
          </a:p>
          <a:p>
            <a:endParaRPr lang="en-GB" dirty="0"/>
          </a:p>
        </p:txBody>
      </p:sp>
      <p:sp>
        <p:nvSpPr>
          <p:cNvPr id="4" name="Slide Number Placeholder 3"/>
          <p:cNvSpPr>
            <a:spLocks noGrp="1"/>
          </p:cNvSpPr>
          <p:nvPr>
            <p:ph type="sldNum" sz="quarter" idx="5"/>
          </p:nvPr>
        </p:nvSpPr>
        <p:spPr/>
        <p:txBody>
          <a:bodyPr/>
          <a:lstStyle/>
          <a:p>
            <a:fld id="{109E5502-DC37-4959-8DB2-4BA4806BDC1F}" type="slidenum">
              <a:rPr lang="en-GB" smtClean="0"/>
              <a:t>16</a:t>
            </a:fld>
            <a:endParaRPr lang="en-GB"/>
          </a:p>
        </p:txBody>
      </p:sp>
    </p:spTree>
    <p:extLst>
      <p:ext uri="{BB962C8B-B14F-4D97-AF65-F5344CB8AC3E}">
        <p14:creationId xmlns:p14="http://schemas.microsoft.com/office/powerpoint/2010/main" val="2724694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Can you be the freest but also safest?</a:t>
            </a:r>
          </a:p>
          <a:p>
            <a:endParaRPr lang="en-GB" b="0" i="0" dirty="0">
              <a:solidFill>
                <a:srgbClr val="0B0C0C"/>
              </a:solidFill>
              <a:effectLst/>
              <a:latin typeface="GDS Transport"/>
            </a:endParaRPr>
          </a:p>
          <a:p>
            <a:r>
              <a:rPr lang="en-GB" b="0" i="0" dirty="0">
                <a:solidFill>
                  <a:srgbClr val="0B0C0C"/>
                </a:solidFill>
                <a:effectLst/>
                <a:latin typeface="GDS Transport"/>
              </a:rPr>
              <a:t>Response to Consultation – </a:t>
            </a:r>
          </a:p>
          <a:p>
            <a:endParaRPr lang="en-GB" b="0" i="0" dirty="0">
              <a:solidFill>
                <a:srgbClr val="0B0C0C"/>
              </a:solidFill>
              <a:effectLst/>
              <a:latin typeface="GDS Transport"/>
            </a:endParaRPr>
          </a:p>
          <a:p>
            <a:r>
              <a:rPr lang="en-GB" b="0" i="0" dirty="0">
                <a:solidFill>
                  <a:srgbClr val="0B0C0C"/>
                </a:solidFill>
                <a:effectLst/>
                <a:latin typeface="GDS Transport"/>
              </a:rPr>
              <a:t>Over half of respondents reported that current routes to contest or seek redress for </a:t>
            </a:r>
            <a:r>
              <a:rPr lang="en-GB" dirty="0"/>
              <a:t>AI</a:t>
            </a:r>
            <a:r>
              <a:rPr lang="en-GB" b="0" i="0" dirty="0">
                <a:solidFill>
                  <a:srgbClr val="0B0C0C"/>
                </a:solidFill>
                <a:effectLst/>
                <a:latin typeface="GDS Transport"/>
              </a:rPr>
              <a:t>-related harms through existing legal frameworks are not adequate. In particular, respondents flagged that a lack of transparency around when and how </a:t>
            </a:r>
            <a:r>
              <a:rPr lang="en-GB" dirty="0"/>
              <a:t>AI</a:t>
            </a:r>
            <a:r>
              <a:rPr lang="en-GB" b="0" i="0" dirty="0">
                <a:solidFill>
                  <a:srgbClr val="0B0C0C"/>
                </a:solidFill>
                <a:effectLst/>
                <a:latin typeface="GDS Transport"/>
              </a:rPr>
              <a:t> is used prevents users from being able to identify </a:t>
            </a:r>
            <a:r>
              <a:rPr lang="en-GB" dirty="0"/>
              <a:t>AI</a:t>
            </a:r>
            <a:r>
              <a:rPr lang="en-GB" b="0" i="0" dirty="0">
                <a:solidFill>
                  <a:srgbClr val="0B0C0C"/>
                </a:solidFill>
                <a:effectLst/>
                <a:latin typeface="GDS Transport"/>
              </a:rPr>
              <a:t>-related harms. Similarly, respondents noted that a lack of transparency around the data used to train </a:t>
            </a:r>
            <a:r>
              <a:rPr lang="en-GB" dirty="0"/>
              <a:t>AI</a:t>
            </a:r>
            <a:r>
              <a:rPr lang="en-GB" b="0" i="0" dirty="0">
                <a:solidFill>
                  <a:srgbClr val="0B0C0C"/>
                </a:solidFill>
                <a:effectLst/>
                <a:latin typeface="GDS Transport"/>
              </a:rPr>
              <a:t> models complicates data protection and prevents intellectual property rights holders from exercising their legal and moral rights. A few respondents also noted the high costs of individual litigation and advocated for clearer routes for individual and collective action.</a:t>
            </a:r>
          </a:p>
          <a:p>
            <a:endParaRPr lang="en-GB" b="0" i="0" dirty="0">
              <a:solidFill>
                <a:srgbClr val="0B0C0C"/>
              </a:solidFill>
              <a:effectLst/>
              <a:latin typeface="GDS Transport"/>
            </a:endParaRPr>
          </a:p>
          <a:p>
            <a:r>
              <a:rPr lang="en-GB" b="0" i="0" dirty="0">
                <a:solidFill>
                  <a:srgbClr val="0B0C0C"/>
                </a:solidFill>
                <a:effectLst/>
                <a:latin typeface="GDS Transport"/>
              </a:rPr>
              <a:t>Respondents wanted to see clear – and in some cases mandatory – routes to contest or seek redress for </a:t>
            </a:r>
            <a:r>
              <a:rPr lang="en-GB" dirty="0"/>
              <a:t>AI</a:t>
            </a:r>
            <a:r>
              <a:rPr lang="en-GB" b="0" i="0" dirty="0">
                <a:solidFill>
                  <a:srgbClr val="0B0C0C"/>
                </a:solidFill>
                <a:effectLst/>
                <a:latin typeface="GDS Transport"/>
              </a:rPr>
              <a:t>-related decisions.</a:t>
            </a:r>
          </a:p>
          <a:p>
            <a:endParaRPr lang="en-GB" b="0" i="0" dirty="0">
              <a:solidFill>
                <a:srgbClr val="0B0C0C"/>
              </a:solidFill>
              <a:effectLst/>
              <a:latin typeface="GDS Transport"/>
            </a:endParaRPr>
          </a:p>
          <a:p>
            <a:r>
              <a:rPr lang="en-GB" b="0" i="0" dirty="0">
                <a:solidFill>
                  <a:srgbClr val="0B0C0C"/>
                </a:solidFill>
                <a:effectLst/>
                <a:latin typeface="GDS Transport"/>
              </a:rPr>
              <a:t>Initial guidance suggests – defining what safety, security and robustness mean in context of AI systems…</a:t>
            </a:r>
          </a:p>
          <a:p>
            <a:endParaRPr lang="en-GB" b="0" i="0" dirty="0">
              <a:solidFill>
                <a:srgbClr val="0B0C0C"/>
              </a:solidFill>
              <a:effectLst/>
              <a:latin typeface="GDS Transport"/>
            </a:endParaRPr>
          </a:p>
          <a:p>
            <a:r>
              <a:rPr lang="en-GB" b="0" i="0" dirty="0">
                <a:solidFill>
                  <a:srgbClr val="0B0C0C"/>
                </a:solidFill>
                <a:effectLst/>
                <a:latin typeface="GDS Transport"/>
              </a:rPr>
              <a:t>Provide guidance for AI safety risk assessments</a:t>
            </a:r>
          </a:p>
          <a:p>
            <a:endParaRPr lang="en-GB" dirty="0"/>
          </a:p>
          <a:p>
            <a:r>
              <a:rPr lang="en-GB" dirty="0"/>
              <a:t>Enable deployers and users of AI to make informed decisions  about safety of AI products and services…(can they credibly do both?)</a:t>
            </a:r>
          </a:p>
        </p:txBody>
      </p:sp>
      <p:sp>
        <p:nvSpPr>
          <p:cNvPr id="4" name="Slide Number Placeholder 3"/>
          <p:cNvSpPr>
            <a:spLocks noGrp="1"/>
          </p:cNvSpPr>
          <p:nvPr>
            <p:ph type="sldNum" sz="quarter" idx="5"/>
          </p:nvPr>
        </p:nvSpPr>
        <p:spPr/>
        <p:txBody>
          <a:bodyPr/>
          <a:lstStyle/>
          <a:p>
            <a:fld id="{109E5502-DC37-4959-8DB2-4BA4806BDC1F}" type="slidenum">
              <a:rPr lang="en-GB" smtClean="0"/>
              <a:t>17</a:t>
            </a:fld>
            <a:endParaRPr lang="en-GB"/>
          </a:p>
        </p:txBody>
      </p:sp>
    </p:spTree>
    <p:extLst>
      <p:ext uri="{BB962C8B-B14F-4D97-AF65-F5344CB8AC3E}">
        <p14:creationId xmlns:p14="http://schemas.microsoft.com/office/powerpoint/2010/main" val="1321212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initial guidance is remarkably thin on routes to redress for AI harm – </a:t>
            </a:r>
          </a:p>
          <a:p>
            <a:endParaRPr lang="en-GB" dirty="0"/>
          </a:p>
          <a:p>
            <a:r>
              <a:rPr lang="en-GB" dirty="0"/>
              <a:t>“This is ultimately the responsibility of AI developers and deployers, but regulators could promote this practice. </a:t>
            </a:r>
          </a:p>
          <a:p>
            <a:endParaRPr lang="en-GB" dirty="0"/>
          </a:p>
          <a:p>
            <a:r>
              <a:rPr lang="en-GB" dirty="0"/>
              <a:t>This will enable AI deployers to contest outcomes with AI developers, and will enable AI users to contest outcomes with AI deployers, AI developers or both.”</a:t>
            </a:r>
          </a:p>
          <a:p>
            <a:endParaRPr lang="en-GB" dirty="0"/>
          </a:p>
          <a:p>
            <a:endParaRPr lang="en-GB" dirty="0"/>
          </a:p>
        </p:txBody>
      </p:sp>
      <p:sp>
        <p:nvSpPr>
          <p:cNvPr id="4" name="Slide Number Placeholder 3"/>
          <p:cNvSpPr>
            <a:spLocks noGrp="1"/>
          </p:cNvSpPr>
          <p:nvPr>
            <p:ph type="sldNum" sz="quarter" idx="5"/>
          </p:nvPr>
        </p:nvSpPr>
        <p:spPr/>
        <p:txBody>
          <a:bodyPr/>
          <a:lstStyle/>
          <a:p>
            <a:fld id="{109E5502-DC37-4959-8DB2-4BA4806BDC1F}" type="slidenum">
              <a:rPr lang="en-GB" smtClean="0"/>
              <a:t>18</a:t>
            </a:fld>
            <a:endParaRPr lang="en-GB"/>
          </a:p>
        </p:txBody>
      </p:sp>
    </p:spTree>
    <p:extLst>
      <p:ext uri="{BB962C8B-B14F-4D97-AF65-F5344CB8AC3E}">
        <p14:creationId xmlns:p14="http://schemas.microsoft.com/office/powerpoint/2010/main" val="1040072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2C03296-BF44-2088-BBFB-470979CF16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FDCEC1A1-2BB3-37AD-EB04-5BCCEBDDD0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This pithy (rather pathetic) statement (from recent UK white paper on Regulating AI) a far cry from the detail contained in the two proposed EU directives on AIL and PL…</a:t>
            </a:r>
          </a:p>
          <a:p>
            <a:endParaRPr lang="en-GB" altLang="en-US" dirty="0"/>
          </a:p>
          <a:p>
            <a:r>
              <a:rPr lang="en-GB" altLang="en-US" dirty="0"/>
              <a:t>Essentially saying: Let’s see what happens?</a:t>
            </a:r>
          </a:p>
          <a:p>
            <a:endParaRPr lang="en-GB" altLang="en-US" dirty="0"/>
          </a:p>
          <a:p>
            <a:r>
              <a:rPr lang="en-GB" altLang="en-US" dirty="0"/>
              <a:t>Of course, doing nothing an option and let law and technology work out their relationship organically</a:t>
            </a:r>
          </a:p>
          <a:p>
            <a:endParaRPr lang="en-GB" altLang="en-US" dirty="0"/>
          </a:p>
          <a:p>
            <a:r>
              <a:rPr lang="en-GB" altLang="en-US" dirty="0"/>
              <a:t>Adapt existing categories / judgment and discretion…</a:t>
            </a:r>
          </a:p>
          <a:p>
            <a:endParaRPr lang="en-GB" altLang="en-US" dirty="0"/>
          </a:p>
        </p:txBody>
      </p:sp>
      <p:sp>
        <p:nvSpPr>
          <p:cNvPr id="16388" name="Slide Number Placeholder 3">
            <a:extLst>
              <a:ext uri="{FF2B5EF4-FFF2-40B4-BE49-F238E27FC236}">
                <a16:creationId xmlns:a16="http://schemas.microsoft.com/office/drawing/2014/main" id="{5E1401D3-AE73-6499-382A-67A212F8CB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3B8E68-3527-4D9B-9538-FB3DDCDA6331}" type="slidenum">
              <a:rPr lang="en-GB" altLang="en-US" smtClean="0">
                <a:latin typeface="Calibri" panose="020F0502020204030204" pitchFamily="34" charset="0"/>
              </a:rPr>
              <a:pPr/>
              <a:t>19</a:t>
            </a:fld>
            <a:endParaRPr lang="en-GB"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Specificity</a:t>
            </a:r>
          </a:p>
          <a:p>
            <a:r>
              <a:rPr lang="en-US" dirty="0"/>
              <a:t>General Principles: The UK's principles-based approach is seen as too vague and lacking detailed, prescriptive rules, making it difficult for businesses to know exactly what is required for compliance.</a:t>
            </a:r>
          </a:p>
          <a:p>
            <a:r>
              <a:rPr lang="en-US" dirty="0"/>
              <a:t>Guidance Ambiguity: The reliance on broad guidelines rather than specific regulations can lead to inconsistent interpretations and applications across different sectors.</a:t>
            </a:r>
          </a:p>
          <a:p>
            <a:r>
              <a:rPr lang="en-US" dirty="0"/>
              <a:t>Fragmented Regulatory Landscape</a:t>
            </a:r>
          </a:p>
          <a:p>
            <a:r>
              <a:rPr lang="en-US" dirty="0"/>
              <a:t>Multiple Regulatory Bodies: The involvement of various sector-specific regulators (e.g., ICO, CMA, FCA) can create a fragmented and potentially confusing regulatory environment for businesses operating across multiple sectors.</a:t>
            </a:r>
          </a:p>
          <a:p>
            <a:r>
              <a:rPr lang="en-US" dirty="0"/>
              <a:t>Coordination Challenges: Ensuring effective coordination and consistency between different regulatory bodies can be challenging, potentially leading to regulatory overlaps or gaps.</a:t>
            </a:r>
          </a:p>
          <a:p>
            <a:r>
              <a:rPr lang="en-US" dirty="0"/>
              <a:t>Enforcement Concerns</a:t>
            </a:r>
          </a:p>
          <a:p>
            <a:r>
              <a:rPr lang="en-US" dirty="0"/>
              <a:t>Limited Enforcement Power: Critics argue that the UK’s approach may lack the necessary enforcement mechanisms and penalties to ensure compliance, potentially allowing non-compliant AI systems to operate without significant consequences.</a:t>
            </a:r>
          </a:p>
          <a:p>
            <a:r>
              <a:rPr lang="en-US" dirty="0"/>
              <a:t>Inconsistent Enforcement: The flexibility in enforcement may result in varying levels of scrutiny and accountability across sectors, potentially undermining the overall effectiveness of the regulatory framework.</a:t>
            </a:r>
          </a:p>
          <a:p>
            <a:r>
              <a:rPr lang="en-US" dirty="0"/>
              <a:t>Innovation vs. Safety Balance</a:t>
            </a:r>
          </a:p>
          <a:p>
            <a:r>
              <a:rPr lang="en-US" dirty="0"/>
              <a:t>Overemphasis on Innovation: While fostering innovation is a key goal, some critics believe that the UK’s regulatory framework may prioritize innovation at the expense of safety and ethical considerations.</a:t>
            </a:r>
          </a:p>
          <a:p>
            <a:r>
              <a:rPr lang="en-US" dirty="0"/>
              <a:t>Risk Management: The principles-based approach might not adequately address the risks associated with high-stakes AI applications, particularly in areas like healthcare and law enforcement where the consequences of failure can be severe.</a:t>
            </a:r>
          </a:p>
          <a:p>
            <a:r>
              <a:rPr lang="en-US" dirty="0"/>
              <a:t>Regulatory Certainty</a:t>
            </a:r>
          </a:p>
          <a:p>
            <a:r>
              <a:rPr lang="en-US" dirty="0"/>
              <a:t>Business Uncertainty: The lack of detailed regulations can create uncertainty for businesses, particularly for startups and smaller companies that may not have the resources to interpret and implement broad principles.</a:t>
            </a:r>
          </a:p>
          <a:p>
            <a:r>
              <a:rPr lang="en-US" dirty="0"/>
              <a:t>Investment Risks: Uncertainty in regulatory expectations may deter investment in AI development, as businesses seek clearer and more predictable regulatory environments.</a:t>
            </a:r>
          </a:p>
          <a:p>
            <a:r>
              <a:rPr lang="en-US" dirty="0"/>
              <a:t>Global Competitiveness</a:t>
            </a:r>
          </a:p>
          <a:p>
            <a:r>
              <a:rPr lang="en-US" dirty="0"/>
              <a:t>International Alignment: Critics argue that the UK’s regulatory framework may not align well with more stringent international regulations (e.g., the EU AI Act), potentially complicating cross-border operations and compliance for UK-based AI companies.</a:t>
            </a:r>
          </a:p>
          <a:p>
            <a:r>
              <a:rPr lang="en-US" dirty="0"/>
              <a:t>Competitive Disadvantage: There is a concern that a more lenient regulatory approach may put UK businesses at a competitive disadvantage in markets where stricter regulations are in place, potentially impacting their global competitiveness.</a:t>
            </a:r>
          </a:p>
          <a:p>
            <a:r>
              <a:rPr lang="en-US" dirty="0"/>
              <a:t>Ethical and Social Considerations</a:t>
            </a:r>
          </a:p>
          <a:p>
            <a:r>
              <a:rPr lang="en-US" dirty="0"/>
              <a:t>Inadequate Ethical Safeguards: Some critics feel that the principles-based approach does not sufficiently address ethical issues such as bias, fairness, and transparency in AI systems.</a:t>
            </a:r>
          </a:p>
          <a:p>
            <a:r>
              <a:rPr lang="en-US" dirty="0"/>
              <a:t>Public Trust: Without clear and stringent regulations, there may be a lack of public trust in the safety and fairness of AI systems, particularly in sensitive applications affecting everyday life.</a:t>
            </a:r>
            <a:endParaRPr lang="en-GB" dirty="0"/>
          </a:p>
        </p:txBody>
      </p:sp>
      <p:sp>
        <p:nvSpPr>
          <p:cNvPr id="4" name="Slide Number Placeholder 3"/>
          <p:cNvSpPr>
            <a:spLocks noGrp="1"/>
          </p:cNvSpPr>
          <p:nvPr>
            <p:ph type="sldNum" sz="quarter" idx="5"/>
          </p:nvPr>
        </p:nvSpPr>
        <p:spPr/>
        <p:txBody>
          <a:bodyPr/>
          <a:lstStyle/>
          <a:p>
            <a:fld id="{CD3F15BC-4AA1-41C4-8C26-91A7E3BB93DC}" type="slidenum">
              <a:rPr lang="en-US" smtClean="0"/>
              <a:t>20</a:t>
            </a:fld>
            <a:endParaRPr lang="en-US" dirty="0"/>
          </a:p>
        </p:txBody>
      </p:sp>
    </p:spTree>
    <p:extLst>
      <p:ext uri="{BB962C8B-B14F-4D97-AF65-F5344CB8AC3E}">
        <p14:creationId xmlns:p14="http://schemas.microsoft.com/office/powerpoint/2010/main" val="2365994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9E5502-DC37-4959-8DB2-4BA4806BDC1F}" type="slidenum">
              <a:rPr lang="en-GB" smtClean="0"/>
              <a:t>3</a:t>
            </a:fld>
            <a:endParaRPr lang="en-GB"/>
          </a:p>
        </p:txBody>
      </p:sp>
    </p:spTree>
    <p:extLst>
      <p:ext uri="{BB962C8B-B14F-4D97-AF65-F5344CB8AC3E}">
        <p14:creationId xmlns:p14="http://schemas.microsoft.com/office/powerpoint/2010/main" val="2109869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Q1 – remains unclear. scope of remit, statutory powers, capabilities…WP doesn’t clarify here apart from liaise with Govt. </a:t>
            </a:r>
          </a:p>
          <a:p>
            <a:endParaRPr lang="en-GB" dirty="0"/>
          </a:p>
          <a:p>
            <a:r>
              <a:rPr lang="en-GB" dirty="0"/>
              <a:t>Central function – DSIT – time will tell – arms length body?</a:t>
            </a:r>
          </a:p>
          <a:p>
            <a:endParaRPr lang="en-GB" dirty="0"/>
          </a:p>
          <a:p>
            <a:r>
              <a:rPr lang="en-GB" dirty="0"/>
              <a:t>Crucially, how will these be developed into enforceable requirements? No coherent, deliverable regulatory model – Govt responsible for delivering central functions (co-ordination, monitoring, adapting). </a:t>
            </a:r>
          </a:p>
          <a:p>
            <a:endParaRPr lang="en-GB" dirty="0"/>
          </a:p>
          <a:p>
            <a:r>
              <a:rPr lang="en-GB" dirty="0"/>
              <a:t>Non statutory approach means principles hard to deliver – real risk regulators just not empowered to act, and if do so subject to being reviewed public law mechanisms</a:t>
            </a:r>
          </a:p>
          <a:p>
            <a:endParaRPr lang="en-GB" dirty="0"/>
          </a:p>
          <a:p>
            <a:r>
              <a:rPr lang="en-GB" dirty="0"/>
              <a:t>What about when they inevitably conflict? – no steer on how to resolve this – but general approach suggests policy of driving innovation prevails…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Compromises regulatory independence? MHRA ‘put patients first in everything we do’ – especially if oversight by Govt not an independent regulator.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Q2 – deregulation</a:t>
            </a:r>
          </a:p>
          <a:p>
            <a:endParaRPr lang="en-GB" dirty="0"/>
          </a:p>
          <a:p>
            <a:r>
              <a:rPr lang="en-GB" dirty="0"/>
              <a:t>Q3 – Hard to be confident re safety and redress for harm</a:t>
            </a:r>
          </a:p>
          <a:p>
            <a:endParaRPr lang="en-GB" dirty="0"/>
          </a:p>
          <a:p>
            <a:r>
              <a:rPr lang="en-GB" dirty="0"/>
              <a:t>Q4 – I think it is…innovation needs regulation to be trusted in long term. </a:t>
            </a:r>
          </a:p>
        </p:txBody>
      </p:sp>
      <p:sp>
        <p:nvSpPr>
          <p:cNvPr id="4" name="Slide Number Placeholder 3"/>
          <p:cNvSpPr>
            <a:spLocks noGrp="1"/>
          </p:cNvSpPr>
          <p:nvPr>
            <p:ph type="sldNum" sz="quarter" idx="5"/>
          </p:nvPr>
        </p:nvSpPr>
        <p:spPr/>
        <p:txBody>
          <a:bodyPr/>
          <a:lstStyle/>
          <a:p>
            <a:fld id="{109E5502-DC37-4959-8DB2-4BA4806BDC1F}" type="slidenum">
              <a:rPr lang="en-GB" smtClean="0"/>
              <a:t>21</a:t>
            </a:fld>
            <a:endParaRPr lang="en-GB"/>
          </a:p>
        </p:txBody>
      </p:sp>
    </p:spTree>
    <p:extLst>
      <p:ext uri="{BB962C8B-B14F-4D97-AF65-F5344CB8AC3E}">
        <p14:creationId xmlns:p14="http://schemas.microsoft.com/office/powerpoint/2010/main" val="277310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Classic definitions – appropriate in this context?</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dirty="0"/>
              <a:t>Many techniques/tools available to construct modern regulatory regimes.</a:t>
            </a:r>
          </a:p>
          <a:p>
            <a:endParaRPr lang="en-GB" sz="2400" dirty="0"/>
          </a:p>
          <a:p>
            <a:pPr lvl="1"/>
            <a:r>
              <a:rPr lang="en-GB" sz="2200" dirty="0"/>
              <a:t>‘Command &amp; control’, ‘co-regulation’, ‘self-regulation’.</a:t>
            </a:r>
          </a:p>
          <a:p>
            <a:pPr lvl="1"/>
            <a:r>
              <a:rPr lang="en-GB" sz="2200" dirty="0"/>
              <a:t>Legislation, licenses, circulars, permits, regulations, registrations, administrative guidelines, codes of practice, industry standards, govt. incentives, private rights</a:t>
            </a:r>
          </a:p>
          <a:p>
            <a:pPr lvl="1"/>
            <a:r>
              <a:rPr lang="en-GB" sz="2200" dirty="0"/>
              <a:t>‘Regulatory toolkit’, ‘hybrid regulation’</a:t>
            </a:r>
          </a:p>
          <a:p>
            <a:endParaRPr lang="en-GB" sz="2400" dirty="0"/>
          </a:p>
          <a:p>
            <a:r>
              <a:rPr lang="en-GB" sz="2400" b="1" dirty="0"/>
              <a:t>Choice of regulatory tools influenced by many variables - </a:t>
            </a:r>
            <a:r>
              <a:rPr lang="en-GB" sz="2200" b="1" dirty="0"/>
              <a:t>Context, stakeholders, politics, economics</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09E5502-DC37-4959-8DB2-4BA4806BDC1F}" type="slidenum">
              <a:rPr lang="en-GB" smtClean="0"/>
              <a:t>4</a:t>
            </a:fld>
            <a:endParaRPr lang="en-GB"/>
          </a:p>
        </p:txBody>
      </p:sp>
    </p:spTree>
    <p:extLst>
      <p:ext uri="{BB962C8B-B14F-4D97-AF65-F5344CB8AC3E}">
        <p14:creationId xmlns:p14="http://schemas.microsoft.com/office/powerpoint/2010/main" val="105808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05EB8"/>
                </a:solidFill>
                <a:effectLst/>
                <a:latin typeface="Frutiger W01"/>
                <a:hlinkClick r:id="rId3"/>
              </a:rPr>
              <a:t>The Medicines and Healthcare products Regulatory Agency</a:t>
            </a:r>
            <a:r>
              <a:rPr lang="en-GB" b="0" i="0" dirty="0">
                <a:solidFill>
                  <a:srgbClr val="212B32"/>
                </a:solidFill>
                <a:effectLst/>
                <a:latin typeface="Frutiger W01"/>
              </a:rPr>
              <a:t>, who regulate medicines and medical devices, including software as a medical device.</a:t>
            </a:r>
          </a:p>
          <a:p>
            <a:pPr algn="l">
              <a:buFont typeface="Arial" panose="020B0604020202020204" pitchFamily="34" charset="0"/>
              <a:buChar char="•"/>
            </a:pPr>
            <a:r>
              <a:rPr lang="en-GB" b="0" i="0" dirty="0">
                <a:solidFill>
                  <a:srgbClr val="005EB8"/>
                </a:solidFill>
                <a:effectLst/>
                <a:latin typeface="Frutiger W01"/>
                <a:hlinkClick r:id="rId4"/>
              </a:rPr>
              <a:t>The National Institute for Health and Care Excellence</a:t>
            </a:r>
            <a:r>
              <a:rPr lang="en-GB" b="0" i="0" dirty="0">
                <a:solidFill>
                  <a:srgbClr val="212B32"/>
                </a:solidFill>
                <a:effectLst/>
                <a:latin typeface="Frutiger W01"/>
              </a:rPr>
              <a:t>, who evaluate the clinical and cost effectiveness of health technologies and produce evidence-based guidance and advice for health, public health and social care.</a:t>
            </a:r>
          </a:p>
          <a:p>
            <a:pPr algn="l">
              <a:buFont typeface="Arial" panose="020B0604020202020204" pitchFamily="34" charset="0"/>
              <a:buChar char="•"/>
            </a:pPr>
            <a:r>
              <a:rPr lang="en-GB" b="0" i="0" dirty="0">
                <a:solidFill>
                  <a:srgbClr val="005EB8"/>
                </a:solidFill>
                <a:effectLst/>
                <a:latin typeface="Frutiger W01"/>
                <a:hlinkClick r:id="rId5"/>
              </a:rPr>
              <a:t>The Health Research Authority</a:t>
            </a:r>
            <a:r>
              <a:rPr lang="en-GB" b="0" i="0" dirty="0">
                <a:solidFill>
                  <a:srgbClr val="212B32"/>
                </a:solidFill>
                <a:effectLst/>
                <a:latin typeface="Frutiger W01"/>
              </a:rPr>
              <a:t>, who protect the rights of patients, including by regulating the use of data collected within health and social care for research and product development.</a:t>
            </a:r>
          </a:p>
          <a:p>
            <a:pPr algn="l">
              <a:buFont typeface="Arial" panose="020B0604020202020204" pitchFamily="34" charset="0"/>
              <a:buChar char="•"/>
            </a:pPr>
            <a:r>
              <a:rPr lang="en-GB" b="0" i="0" dirty="0">
                <a:solidFill>
                  <a:srgbClr val="005EB8"/>
                </a:solidFill>
                <a:effectLst/>
                <a:latin typeface="Frutiger W01"/>
                <a:hlinkClick r:id="rId6"/>
              </a:rPr>
              <a:t>The Care Quality Commission</a:t>
            </a:r>
            <a:r>
              <a:rPr lang="en-GB" b="0" i="0" dirty="0">
                <a:solidFill>
                  <a:srgbClr val="212B32"/>
                </a:solidFill>
                <a:effectLst/>
                <a:latin typeface="Frutiger W01"/>
              </a:rPr>
              <a:t>, who monitor, inspect and regulate services to make sure they meet fundamental standards of quality and safety and publish findings.</a:t>
            </a:r>
          </a:p>
          <a:p>
            <a:endParaRPr lang="en-GB" dirty="0"/>
          </a:p>
        </p:txBody>
      </p:sp>
      <p:sp>
        <p:nvSpPr>
          <p:cNvPr id="4" name="Slide Number Placeholder 3"/>
          <p:cNvSpPr>
            <a:spLocks noGrp="1"/>
          </p:cNvSpPr>
          <p:nvPr>
            <p:ph type="sldNum" sz="quarter" idx="5"/>
          </p:nvPr>
        </p:nvSpPr>
        <p:spPr/>
        <p:txBody>
          <a:bodyPr/>
          <a:lstStyle/>
          <a:p>
            <a:fld id="{109E5502-DC37-4959-8DB2-4BA4806BDC1F}" type="slidenum">
              <a:rPr lang="en-GB" smtClean="0"/>
              <a:t>5</a:t>
            </a:fld>
            <a:endParaRPr lang="en-GB"/>
          </a:p>
        </p:txBody>
      </p:sp>
    </p:spTree>
    <p:extLst>
      <p:ext uri="{BB962C8B-B14F-4D97-AF65-F5344CB8AC3E}">
        <p14:creationId xmlns:p14="http://schemas.microsoft.com/office/powerpoint/2010/main" val="816195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30550099-D3BA-14B4-863F-4569C538C5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53DDA976-59D6-D414-79D2-A02AB74666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History medicine full of breakthrough innovations…</a:t>
            </a:r>
          </a:p>
          <a:p>
            <a:endParaRPr lang="en-GB" altLang="en-US" dirty="0"/>
          </a:p>
          <a:p>
            <a:r>
              <a:rPr lang="en-GB" altLang="en-US" dirty="0"/>
              <a:t>Obviously these are real – but is innovation over stated? </a:t>
            </a:r>
          </a:p>
          <a:p>
            <a:endParaRPr lang="en-GB" altLang="en-US" dirty="0"/>
          </a:p>
          <a:p>
            <a:r>
              <a:rPr lang="en-GB" altLang="en-US" dirty="0"/>
              <a:t>Quote from wonderful Seamus </a:t>
            </a:r>
            <a:r>
              <a:rPr lang="en-GB" altLang="en-US" dirty="0" err="1"/>
              <a:t>O’Mahony</a:t>
            </a:r>
            <a:r>
              <a:rPr lang="en-GB" altLang="en-US" dirty="0"/>
              <a:t> sceptical about over claiming innovation…</a:t>
            </a:r>
          </a:p>
          <a:p>
            <a:endParaRPr lang="en-GB" altLang="en-US" dirty="0"/>
          </a:p>
          <a:p>
            <a:r>
              <a:rPr lang="en-GB" altLang="en-US" dirty="0"/>
              <a:t>Cannot deny significant Implications of innovation…</a:t>
            </a:r>
          </a:p>
        </p:txBody>
      </p:sp>
      <p:sp>
        <p:nvSpPr>
          <p:cNvPr id="28676" name="Slide Number Placeholder 3">
            <a:extLst>
              <a:ext uri="{FF2B5EF4-FFF2-40B4-BE49-F238E27FC236}">
                <a16:creationId xmlns:a16="http://schemas.microsoft.com/office/drawing/2014/main" id="{34090426-1D5A-783D-FEDE-4506C2CEB1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6EDA1E-3A26-4AD6-B38A-103383587FA4}" type="slidenum">
              <a:rPr lang="en-GB" altLang="en-US" smtClean="0">
                <a:latin typeface="Calibri" panose="020F0502020204030204" pitchFamily="34" charset="0"/>
              </a:rPr>
              <a:pPr/>
              <a:t>6</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E059B05D-74E7-4163-1442-3135A86E39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D41953F4-ECAB-69C1-ACC9-B22941A168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Does innovation (whatever it may be) represent best response to a problem? </a:t>
            </a:r>
          </a:p>
          <a:p>
            <a:endParaRPr lang="en-GB" altLang="en-US" dirty="0"/>
          </a:p>
          <a:p>
            <a:r>
              <a:rPr lang="en-GB" altLang="en-US" dirty="0"/>
              <a:t>Disruptive – change (to already complicated systems which struggle) perhaps not ready for innovation? innovation not self implementing </a:t>
            </a:r>
          </a:p>
          <a:p>
            <a:endParaRPr lang="en-GB" altLang="en-US" dirty="0"/>
          </a:p>
          <a:p>
            <a:r>
              <a:rPr lang="en-GB" altLang="en-US" dirty="0"/>
              <a:t>Harm / prevention - Safety - shouldn’t expect instant (complete) success…</a:t>
            </a:r>
          </a:p>
          <a:p>
            <a:endParaRPr lang="en-GB" altLang="en-US" dirty="0"/>
          </a:p>
          <a:p>
            <a:r>
              <a:rPr lang="en-GB" altLang="en-US" dirty="0"/>
              <a:t>(Learning curve (all new technologies) – e.g. IVF and organ transplantation success rates at outset…)</a:t>
            </a:r>
          </a:p>
          <a:p>
            <a:endParaRPr lang="en-GB" altLang="en-US" dirty="0"/>
          </a:p>
          <a:p>
            <a:r>
              <a:rPr lang="en-GB" altLang="en-US" dirty="0"/>
              <a:t>False hope – stimulate demand can’t be met</a:t>
            </a:r>
          </a:p>
          <a:p>
            <a:endParaRPr lang="en-GB" altLang="en-US" dirty="0"/>
          </a:p>
          <a:p>
            <a:r>
              <a:rPr lang="en-GB" altLang="en-US" dirty="0"/>
              <a:t>Prof and patient education and engagement</a:t>
            </a:r>
          </a:p>
          <a:p>
            <a:endParaRPr lang="en-GB" altLang="en-US" dirty="0"/>
          </a:p>
          <a:p>
            <a:r>
              <a:rPr lang="en-GB" altLang="en-US" dirty="0"/>
              <a:t>Conflicts of interest  </a:t>
            </a:r>
          </a:p>
          <a:p>
            <a:endParaRPr lang="en-GB" altLang="en-US" dirty="0"/>
          </a:p>
          <a:p>
            <a:endParaRPr lang="en-GB" altLang="en-US" dirty="0"/>
          </a:p>
          <a:p>
            <a:endParaRPr lang="en-GB" altLang="en-US" dirty="0"/>
          </a:p>
        </p:txBody>
      </p:sp>
      <p:sp>
        <p:nvSpPr>
          <p:cNvPr id="34820" name="Slide Number Placeholder 3">
            <a:extLst>
              <a:ext uri="{FF2B5EF4-FFF2-40B4-BE49-F238E27FC236}">
                <a16:creationId xmlns:a16="http://schemas.microsoft.com/office/drawing/2014/main" id="{CEF7A34F-34AD-5542-85B8-5396167E6C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954232-2906-453A-B190-5E1F17B9F3DF}" type="slidenum">
              <a:rPr lang="en-GB" altLang="en-US" smtClean="0">
                <a:latin typeface="Calibri" panose="020F0502020204030204" pitchFamily="34" charset="0"/>
              </a:rPr>
              <a:pPr/>
              <a:t>7</a:t>
            </a:fld>
            <a:endParaRPr lang="en-GB"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Roger </a:t>
            </a:r>
            <a:r>
              <a:rPr lang="en-GB" dirty="0" err="1"/>
              <a:t>Brownsword</a:t>
            </a:r>
            <a:r>
              <a:rPr lang="en-GB" dirty="0"/>
              <a:t>, as always, said it best…back in 2008…</a:t>
            </a:r>
          </a:p>
        </p:txBody>
      </p:sp>
      <p:sp>
        <p:nvSpPr>
          <p:cNvPr id="4" name="Slide Number Placeholder 3"/>
          <p:cNvSpPr>
            <a:spLocks noGrp="1"/>
          </p:cNvSpPr>
          <p:nvPr>
            <p:ph type="sldNum" sz="quarter" idx="5"/>
          </p:nvPr>
        </p:nvSpPr>
        <p:spPr/>
        <p:txBody>
          <a:bodyPr/>
          <a:lstStyle/>
          <a:p>
            <a:fld id="{109E5502-DC37-4959-8DB2-4BA4806BDC1F}" type="slidenum">
              <a:rPr lang="en-GB" smtClean="0"/>
              <a:t>8</a:t>
            </a:fld>
            <a:endParaRPr lang="en-GB"/>
          </a:p>
        </p:txBody>
      </p:sp>
    </p:spTree>
    <p:extLst>
      <p:ext uri="{BB962C8B-B14F-4D97-AF65-F5344CB8AC3E}">
        <p14:creationId xmlns:p14="http://schemas.microsoft.com/office/powerpoint/2010/main" val="2300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Background to current UK approach found in these key sources: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Reluctant to create specific AI regulation.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Against ‘one size fits all’ specific regulation of AI</a:t>
            </a:r>
          </a:p>
          <a:p>
            <a:endParaRPr lang="en-GB" dirty="0"/>
          </a:p>
          <a:p>
            <a:r>
              <a:rPr lang="en-GB" dirty="0"/>
              <a:t>And rely on existing laws and regulators… </a:t>
            </a:r>
          </a:p>
          <a:p>
            <a:endParaRPr lang="en-GB" dirty="0"/>
          </a:p>
          <a:p>
            <a:r>
              <a:rPr lang="en-GB" dirty="0"/>
              <a:t>Esp Data Protection Regime</a:t>
            </a:r>
          </a:p>
          <a:p>
            <a:endParaRPr lang="en-GB" dirty="0"/>
          </a:p>
          <a:p>
            <a:r>
              <a:rPr lang="en-GB" dirty="0"/>
              <a:t>Consumer Protection Law…</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09E5502-DC37-4959-8DB2-4BA4806BDC1F}" type="slidenum">
              <a:rPr lang="en-GB" smtClean="0"/>
              <a:t>9</a:t>
            </a:fld>
            <a:endParaRPr lang="en-GB"/>
          </a:p>
        </p:txBody>
      </p:sp>
    </p:spTree>
    <p:extLst>
      <p:ext uri="{BB962C8B-B14F-4D97-AF65-F5344CB8AC3E}">
        <p14:creationId xmlns:p14="http://schemas.microsoft.com/office/powerpoint/2010/main" val="215046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WP March 2023 and Govt response to consultation Feb this year – </a:t>
            </a:r>
          </a:p>
          <a:p>
            <a:endParaRPr lang="en-GB" dirty="0"/>
          </a:p>
          <a:p>
            <a:r>
              <a:rPr lang="en-GB" dirty="0"/>
              <a:t>Previous Tory Govt (Welsh socialist, heartbreaking lost last election)</a:t>
            </a:r>
          </a:p>
          <a:p>
            <a:endParaRPr lang="en-GB" dirty="0"/>
          </a:p>
          <a:p>
            <a:r>
              <a:rPr lang="en-GB" dirty="0"/>
              <a:t>Possible new Govt steers different course, and we will have to wait and see…</a:t>
            </a:r>
          </a:p>
          <a:p>
            <a:endParaRPr lang="en-GB" dirty="0"/>
          </a:p>
          <a:p>
            <a:r>
              <a:rPr lang="en-GB" dirty="0"/>
              <a:t>How to sum up this approach?</a:t>
            </a:r>
          </a:p>
        </p:txBody>
      </p:sp>
      <p:sp>
        <p:nvSpPr>
          <p:cNvPr id="4" name="Slide Number Placeholder 3"/>
          <p:cNvSpPr>
            <a:spLocks noGrp="1"/>
          </p:cNvSpPr>
          <p:nvPr>
            <p:ph type="sldNum" sz="quarter" idx="5"/>
          </p:nvPr>
        </p:nvSpPr>
        <p:spPr/>
        <p:txBody>
          <a:bodyPr/>
          <a:lstStyle/>
          <a:p>
            <a:fld id="{109E5502-DC37-4959-8DB2-4BA4806BDC1F}" type="slidenum">
              <a:rPr lang="en-GB" smtClean="0"/>
              <a:t>10</a:t>
            </a:fld>
            <a:endParaRPr lang="en-GB"/>
          </a:p>
        </p:txBody>
      </p:sp>
    </p:spTree>
    <p:extLst>
      <p:ext uri="{BB962C8B-B14F-4D97-AF65-F5344CB8AC3E}">
        <p14:creationId xmlns:p14="http://schemas.microsoft.com/office/powerpoint/2010/main" val="3060247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White and Colo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8C1A-1BF5-4B59-AC3C-73632A8AD884}"/>
              </a:ext>
            </a:extLst>
          </p:cNvPr>
          <p:cNvSpPr>
            <a:spLocks noGrp="1"/>
          </p:cNvSpPr>
          <p:nvPr>
            <p:ph type="ctrTitle" hasCustomPrompt="1"/>
          </p:nvPr>
        </p:nvSpPr>
        <p:spPr>
          <a:xfrm>
            <a:off x="494400" y="2131200"/>
            <a:ext cx="7012800" cy="1468800"/>
          </a:xfrm>
        </p:spPr>
        <p:txBody>
          <a:bodyPr anchor="b"/>
          <a:lstStyle>
            <a:lvl1pPr algn="l">
              <a:defRPr sz="3600" cap="all" baseline="0"/>
            </a:lvl1pPr>
          </a:lstStyle>
          <a:p>
            <a:r>
              <a:rPr lang="en-GB" dirty="0"/>
              <a:t>CLICK TO EDIT MASTER TITLE SLIDE</a:t>
            </a:r>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494400" y="3602037"/>
            <a:ext cx="7012800" cy="1752000"/>
          </a:xfrm>
        </p:spPr>
        <p:txBody>
          <a:bodyPr>
            <a:normAutofit/>
          </a:bodyPr>
          <a:lstStyle>
            <a:lvl1pPr marL="0" indent="0" algn="l">
              <a:buNone/>
              <a:defRPr sz="2667"/>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p>
            <a:fld id="{D1666282-696E-4BC8-B8B0-F336AA0FA017}" type="datetime1">
              <a:rPr lang="en-GB" smtClean="0"/>
              <a:t>02/06/2025</a:t>
            </a:fld>
            <a:endParaRPr lang="en-GB"/>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lvl1pPr>
              <a:defRPr baseline="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p>
            <a:fld id="{67DE1CF8-1877-4310-8670-A269E8016CAC}" type="slidenum">
              <a:rPr lang="en-GB" smtClean="0"/>
              <a:t>‹#›</a:t>
            </a:fld>
            <a:endParaRPr lang="en-GB"/>
          </a:p>
        </p:txBody>
      </p:sp>
    </p:spTree>
    <p:extLst>
      <p:ext uri="{BB962C8B-B14F-4D97-AF65-F5344CB8AC3E}">
        <p14:creationId xmlns:p14="http://schemas.microsoft.com/office/powerpoint/2010/main" val="4255829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C913EE-2727-4AD5-A4F4-2BB171BD1452}"/>
              </a:ext>
            </a:extLst>
          </p:cNvPr>
          <p:cNvSpPr/>
          <p:nvPr userDrawn="1"/>
        </p:nvSpPr>
        <p:spPr>
          <a:xfrm>
            <a:off x="0" y="0"/>
            <a:ext cx="12192000" cy="56324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Picture Placeholder 4">
            <a:extLst>
              <a:ext uri="{FF2B5EF4-FFF2-40B4-BE49-F238E27FC236}">
                <a16:creationId xmlns:a16="http://schemas.microsoft.com/office/drawing/2014/main" id="{98CD2CEE-C7C6-454F-BABA-D3C681293B7D}"/>
              </a:ext>
            </a:extLst>
          </p:cNvPr>
          <p:cNvSpPr>
            <a:spLocks noGrp="1"/>
          </p:cNvSpPr>
          <p:nvPr>
            <p:ph type="pic" sz="quarter" idx="13"/>
          </p:nvPr>
        </p:nvSpPr>
        <p:spPr>
          <a:xfrm>
            <a:off x="494400" y="447565"/>
            <a:ext cx="11203200" cy="4737451"/>
          </a:xfrm>
          <a:prstGeom prst="rect">
            <a:avLst/>
          </a:prstGeom>
        </p:spPr>
        <p:txBody>
          <a:bodyPr/>
          <a:lstStyle>
            <a:lvl1pPr>
              <a:defRPr/>
            </a:lvl1pPr>
          </a:lstStyle>
          <a:p>
            <a:r>
              <a:rPr lang="en-GB"/>
              <a:t>Click icon to add picture</a:t>
            </a:r>
            <a:endParaRPr lang="en-US" dirty="0"/>
          </a:p>
        </p:txBody>
      </p:sp>
      <p:sp>
        <p:nvSpPr>
          <p:cNvPr id="3" name="Date Placeholder 2">
            <a:extLst>
              <a:ext uri="{FF2B5EF4-FFF2-40B4-BE49-F238E27FC236}">
                <a16:creationId xmlns:a16="http://schemas.microsoft.com/office/drawing/2014/main" id="{E10179F0-3632-4679-B6A5-46A0CB570E33}"/>
              </a:ext>
            </a:extLst>
          </p:cNvPr>
          <p:cNvSpPr>
            <a:spLocks noGrp="1"/>
          </p:cNvSpPr>
          <p:nvPr>
            <p:ph type="dt" sz="half" idx="10"/>
          </p:nvPr>
        </p:nvSpPr>
        <p:spPr/>
        <p:txBody>
          <a:bodyPr/>
          <a:lstStyle/>
          <a:p>
            <a:fld id="{3FAA1A33-3FCE-4155-9EE2-6FE5EF3C5DC7}" type="datetime1">
              <a:rPr lang="en-GB" smtClean="0"/>
              <a:t>02/06/2025</a:t>
            </a:fld>
            <a:endParaRPr lang="en-GB"/>
          </a:p>
        </p:txBody>
      </p:sp>
      <p:sp>
        <p:nvSpPr>
          <p:cNvPr id="4" name="Footer Placeholder 3">
            <a:extLst>
              <a:ext uri="{FF2B5EF4-FFF2-40B4-BE49-F238E27FC236}">
                <a16:creationId xmlns:a16="http://schemas.microsoft.com/office/drawing/2014/main" id="{DD3D66F0-0409-41B5-8F0F-17515FC29F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2F6746-0473-414F-B00B-B98335701938}"/>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9" name="Title 1">
            <a:extLst>
              <a:ext uri="{FF2B5EF4-FFF2-40B4-BE49-F238E27FC236}">
                <a16:creationId xmlns:a16="http://schemas.microsoft.com/office/drawing/2014/main" id="{E5AB8804-944C-44FE-AC90-21977F1B78F3}"/>
              </a:ext>
            </a:extLst>
          </p:cNvPr>
          <p:cNvSpPr>
            <a:spLocks noGrp="1"/>
          </p:cNvSpPr>
          <p:nvPr>
            <p:ph type="title" hasCustomPrompt="1"/>
          </p:nvPr>
        </p:nvSpPr>
        <p:spPr>
          <a:xfrm>
            <a:off x="7505099" y="5797497"/>
            <a:ext cx="4191000" cy="920396"/>
          </a:xfrm>
        </p:spPr>
        <p:txBody>
          <a:bodyPr anchor="b"/>
          <a:lstStyle>
            <a:lvl1pPr>
              <a:defRPr sz="3200" b="0" i="0" baseline="0">
                <a:latin typeface="Arial" panose="020B0604020202020204" pitchFamily="34" charset="0"/>
              </a:defRPr>
            </a:lvl1pPr>
          </a:lstStyle>
          <a:p>
            <a:r>
              <a:rPr lang="en-US" dirty="0"/>
              <a:t>Click to add</a:t>
            </a:r>
            <a:br>
              <a:rPr lang="en-US" dirty="0"/>
            </a:br>
            <a:r>
              <a:rPr lang="en-US" dirty="0"/>
              <a:t>image caption</a:t>
            </a:r>
            <a:endParaRPr lang="en-GB" dirty="0"/>
          </a:p>
        </p:txBody>
      </p:sp>
    </p:spTree>
    <p:extLst>
      <p:ext uri="{BB962C8B-B14F-4D97-AF65-F5344CB8AC3E}">
        <p14:creationId xmlns:p14="http://schemas.microsoft.com/office/powerpoint/2010/main" val="415556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666FB1-7EB8-48D4-BBC6-25C76E69EA69}"/>
              </a:ext>
            </a:extLst>
          </p:cNvPr>
          <p:cNvSpPr>
            <a:spLocks noGrp="1"/>
          </p:cNvSpPr>
          <p:nvPr>
            <p:ph type="dt" sz="half" idx="10"/>
          </p:nvPr>
        </p:nvSpPr>
        <p:spPr/>
        <p:txBody>
          <a:bodyPr/>
          <a:lstStyle/>
          <a:p>
            <a:fld id="{5EE9515F-EF3A-4544-A4C7-DB909F882D02}" type="datetime1">
              <a:rPr lang="en-GB" smtClean="0"/>
              <a:t>02/06/2025</a:t>
            </a:fld>
            <a:endParaRPr lang="en-GB" dirty="0"/>
          </a:p>
        </p:txBody>
      </p:sp>
      <p:sp>
        <p:nvSpPr>
          <p:cNvPr id="4" name="Footer Placeholder 3">
            <a:extLst>
              <a:ext uri="{FF2B5EF4-FFF2-40B4-BE49-F238E27FC236}">
                <a16:creationId xmlns:a16="http://schemas.microsoft.com/office/drawing/2014/main" id="{6808E062-8FFD-4BEA-9E4D-0665BABE60B6}"/>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6FD1732-3E34-49BE-8B77-1A0F750E24F4}"/>
              </a:ext>
            </a:extLst>
          </p:cNvPr>
          <p:cNvSpPr>
            <a:spLocks noGrp="1"/>
          </p:cNvSpPr>
          <p:nvPr>
            <p:ph type="sldNum" sz="quarter" idx="12"/>
          </p:nvPr>
        </p:nvSpPr>
        <p:spPr/>
        <p:txBody>
          <a:bodyPr/>
          <a:lstStyle/>
          <a:p>
            <a:fld id="{67DE1CF8-1877-4310-8670-A269E8016CAC}" type="slidenum">
              <a:rPr lang="en-GB" smtClean="0"/>
              <a:pPr/>
              <a:t>‹#›</a:t>
            </a:fld>
            <a:endParaRPr lang="en-GB" dirty="0"/>
          </a:p>
        </p:txBody>
      </p:sp>
      <p:sp>
        <p:nvSpPr>
          <p:cNvPr id="6" name="Picture Placeholder 4">
            <a:extLst>
              <a:ext uri="{FF2B5EF4-FFF2-40B4-BE49-F238E27FC236}">
                <a16:creationId xmlns:a16="http://schemas.microsoft.com/office/drawing/2014/main" id="{1DD2EA03-0958-4D81-9330-2608322C4FFA}"/>
              </a:ext>
            </a:extLst>
          </p:cNvPr>
          <p:cNvSpPr>
            <a:spLocks noGrp="1"/>
          </p:cNvSpPr>
          <p:nvPr>
            <p:ph type="pic" sz="quarter" idx="13" hasCustomPrompt="1"/>
          </p:nvPr>
        </p:nvSpPr>
        <p:spPr>
          <a:xfrm>
            <a:off x="0" y="0"/>
            <a:ext cx="12192000" cy="5689600"/>
          </a:xfrm>
          <a:prstGeom prst="rect">
            <a:avLst/>
          </a:prstGeom>
        </p:spPr>
        <p:txBody>
          <a:bodyPr/>
          <a:lstStyle>
            <a:lvl1pPr>
              <a:defRPr/>
            </a:lvl1pPr>
          </a:lstStyle>
          <a:p>
            <a:r>
              <a:rPr lang="en-US" dirty="0"/>
              <a:t>Click icon to add full bleed picture</a:t>
            </a:r>
          </a:p>
        </p:txBody>
      </p:sp>
      <p:sp>
        <p:nvSpPr>
          <p:cNvPr id="8" name="Title 1">
            <a:extLst>
              <a:ext uri="{FF2B5EF4-FFF2-40B4-BE49-F238E27FC236}">
                <a16:creationId xmlns:a16="http://schemas.microsoft.com/office/drawing/2014/main" id="{B52A7153-D257-4B24-9EEA-C9A3F1D1EE96}"/>
              </a:ext>
            </a:extLst>
          </p:cNvPr>
          <p:cNvSpPr>
            <a:spLocks noGrp="1"/>
          </p:cNvSpPr>
          <p:nvPr>
            <p:ph type="title" hasCustomPrompt="1"/>
          </p:nvPr>
        </p:nvSpPr>
        <p:spPr>
          <a:xfrm>
            <a:off x="7505099" y="5797497"/>
            <a:ext cx="4191000" cy="920396"/>
          </a:xfrm>
        </p:spPr>
        <p:txBody>
          <a:bodyPr anchor="b"/>
          <a:lstStyle>
            <a:lvl1pPr>
              <a:defRPr sz="3200" b="0" i="0" baseline="0">
                <a:latin typeface="Arial" panose="020B0604020202020204" pitchFamily="34" charset="0"/>
              </a:defRPr>
            </a:lvl1pPr>
          </a:lstStyle>
          <a:p>
            <a:r>
              <a:rPr lang="en-US" dirty="0"/>
              <a:t>Click to add</a:t>
            </a:r>
            <a:br>
              <a:rPr lang="en-US" dirty="0"/>
            </a:br>
            <a:r>
              <a:rPr lang="en-US" dirty="0"/>
              <a:t>image caption</a:t>
            </a:r>
            <a:endParaRPr lang="en-GB" dirty="0"/>
          </a:p>
        </p:txBody>
      </p:sp>
    </p:spTree>
    <p:extLst>
      <p:ext uri="{BB962C8B-B14F-4D97-AF65-F5344CB8AC3E}">
        <p14:creationId xmlns:p14="http://schemas.microsoft.com/office/powerpoint/2010/main" val="982770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244F-AB7D-4A1B-B659-7C45DEE6D9EC}"/>
              </a:ext>
            </a:extLst>
          </p:cNvPr>
          <p:cNvSpPr>
            <a:spLocks noGrp="1"/>
          </p:cNvSpPr>
          <p:nvPr>
            <p:ph type="title"/>
          </p:nvPr>
        </p:nvSpPr>
        <p:spPr/>
        <p:txBody>
          <a:bodyPr/>
          <a:lstStyle>
            <a:lvl1pPr>
              <a:defRPr sz="3600" cap="none" baseline="0"/>
            </a:lvl1pPr>
          </a:lstStyle>
          <a:p>
            <a:r>
              <a:rPr lang="en-GB" dirty="0"/>
              <a:t>Click to edit Master title style</a:t>
            </a:r>
          </a:p>
        </p:txBody>
      </p:sp>
      <p:sp>
        <p:nvSpPr>
          <p:cNvPr id="3" name="Date Placeholder 2">
            <a:extLst>
              <a:ext uri="{FF2B5EF4-FFF2-40B4-BE49-F238E27FC236}">
                <a16:creationId xmlns:a16="http://schemas.microsoft.com/office/drawing/2014/main" id="{4621212D-E935-40DA-A8C3-8B44174E606C}"/>
              </a:ext>
            </a:extLst>
          </p:cNvPr>
          <p:cNvSpPr>
            <a:spLocks noGrp="1"/>
          </p:cNvSpPr>
          <p:nvPr>
            <p:ph type="dt" sz="half" idx="10"/>
          </p:nvPr>
        </p:nvSpPr>
        <p:spPr/>
        <p:txBody>
          <a:bodyPr/>
          <a:lstStyle/>
          <a:p>
            <a:fld id="{FB922975-2842-4F46-9E3A-BD83A4AB70A7}" type="datetime1">
              <a:rPr lang="en-GB" smtClean="0"/>
              <a:t>02/06/2025</a:t>
            </a:fld>
            <a:endParaRPr lang="en-GB" dirty="0"/>
          </a:p>
        </p:txBody>
      </p:sp>
      <p:sp>
        <p:nvSpPr>
          <p:cNvPr id="4" name="Footer Placeholder 3">
            <a:extLst>
              <a:ext uri="{FF2B5EF4-FFF2-40B4-BE49-F238E27FC236}">
                <a16:creationId xmlns:a16="http://schemas.microsoft.com/office/drawing/2014/main" id="{32684AF7-63FF-4F17-8CEC-05F9D0F11F1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2C3E4AC-67E3-4249-9DF5-A4C70E5F12DF}"/>
              </a:ext>
            </a:extLst>
          </p:cNvPr>
          <p:cNvSpPr>
            <a:spLocks noGrp="1"/>
          </p:cNvSpPr>
          <p:nvPr>
            <p:ph type="sldNum" sz="quarter" idx="12"/>
          </p:nvPr>
        </p:nvSpPr>
        <p:spPr/>
        <p:txBody>
          <a:bodyPr/>
          <a:lstStyle/>
          <a:p>
            <a:fld id="{67DE1CF8-1877-4310-8670-A269E8016CAC}" type="slidenum">
              <a:rPr lang="en-GB" smtClean="0"/>
              <a:pPr/>
              <a:t>‹#›</a:t>
            </a:fld>
            <a:endParaRPr lang="en-GB" dirty="0"/>
          </a:p>
        </p:txBody>
      </p:sp>
    </p:spTree>
    <p:extLst>
      <p:ext uri="{BB962C8B-B14F-4D97-AF65-F5344CB8AC3E}">
        <p14:creationId xmlns:p14="http://schemas.microsoft.com/office/powerpoint/2010/main" val="86039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5926B6-9036-4126-AE1F-8A37EA538A2C}"/>
              </a:ext>
            </a:extLst>
          </p:cNvPr>
          <p:cNvSpPr>
            <a:spLocks noGrp="1"/>
          </p:cNvSpPr>
          <p:nvPr>
            <p:ph type="dt" sz="half" idx="10"/>
          </p:nvPr>
        </p:nvSpPr>
        <p:spPr/>
        <p:txBody>
          <a:bodyPr/>
          <a:lstStyle/>
          <a:p>
            <a:fld id="{160FE109-D549-48E1-9AC0-88A28FCC05A2}" type="datetime1">
              <a:rPr lang="en-GB" smtClean="0"/>
              <a:t>02/06/2025</a:t>
            </a:fld>
            <a:endParaRPr lang="en-GB"/>
          </a:p>
        </p:txBody>
      </p:sp>
      <p:sp>
        <p:nvSpPr>
          <p:cNvPr id="3" name="Footer Placeholder 2">
            <a:extLst>
              <a:ext uri="{FF2B5EF4-FFF2-40B4-BE49-F238E27FC236}">
                <a16:creationId xmlns:a16="http://schemas.microsoft.com/office/drawing/2014/main" id="{889A293D-86F4-467C-A6B2-024611FA1E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8759A11-3108-4192-81AD-C415E05429B6}"/>
              </a:ext>
            </a:extLst>
          </p:cNvPr>
          <p:cNvSpPr>
            <a:spLocks noGrp="1"/>
          </p:cNvSpPr>
          <p:nvPr>
            <p:ph type="sldNum" sz="quarter" idx="12"/>
          </p:nvPr>
        </p:nvSpPr>
        <p:spPr/>
        <p:txBody>
          <a:bodyPr/>
          <a:lstStyle/>
          <a:p>
            <a:fld id="{67DE1CF8-1877-4310-8670-A269E8016CAC}" type="slidenum">
              <a:rPr lang="en-GB" smtClean="0"/>
              <a:t>‹#›</a:t>
            </a:fld>
            <a:endParaRPr lang="en-GB"/>
          </a:p>
        </p:txBody>
      </p:sp>
    </p:spTree>
    <p:extLst>
      <p:ext uri="{BB962C8B-B14F-4D97-AF65-F5344CB8AC3E}">
        <p14:creationId xmlns:p14="http://schemas.microsoft.com/office/powerpoint/2010/main" val="1222576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and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335360" y="1844826"/>
            <a:ext cx="11521280" cy="1470025"/>
          </a:xfrm>
        </p:spPr>
        <p:txBody>
          <a:bodyPr anchor="b">
            <a:normAutofit/>
          </a:bodyPr>
          <a:lstStyle>
            <a:lvl1pPr algn="l">
              <a:defRPr sz="3600">
                <a:solidFill>
                  <a:srgbClr val="9A1D2B"/>
                </a:solidFill>
                <a:latin typeface="Arial" pitchFamily="34" charset="0"/>
                <a:cs typeface="Arial"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335360" y="3356992"/>
            <a:ext cx="1152128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Footer Placeholder 4">
            <a:extLst>
              <a:ext uri="{FF2B5EF4-FFF2-40B4-BE49-F238E27FC236}">
                <a16:creationId xmlns:a16="http://schemas.microsoft.com/office/drawing/2014/main" id="{D10DDFB9-6564-8CD9-8851-9D3406C08082}"/>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45D8AA1-1246-5BE9-81B0-E24B2E93A029}"/>
              </a:ext>
            </a:extLst>
          </p:cNvPr>
          <p:cNvSpPr>
            <a:spLocks noGrp="1"/>
          </p:cNvSpPr>
          <p:nvPr>
            <p:ph type="sldNum" sz="quarter" idx="11"/>
          </p:nvPr>
        </p:nvSpPr>
        <p:spPr/>
        <p:txBody>
          <a:bodyPr/>
          <a:lstStyle>
            <a:lvl1pPr>
              <a:defRPr/>
            </a:lvl1pPr>
          </a:lstStyle>
          <a:p>
            <a:pPr>
              <a:defRPr/>
            </a:pPr>
            <a:fld id="{12A82878-B661-4B64-A80D-0B41DE97729D}" type="slidenum">
              <a:rPr lang="en-GB" altLang="en-US"/>
              <a:pPr>
                <a:defRPr/>
              </a:pPr>
              <a:t>‹#›</a:t>
            </a:fld>
            <a:endParaRPr lang="en-GB" altLang="en-US"/>
          </a:p>
        </p:txBody>
      </p:sp>
      <p:sp>
        <p:nvSpPr>
          <p:cNvPr id="6" name="Date Placeholder 6">
            <a:extLst>
              <a:ext uri="{FF2B5EF4-FFF2-40B4-BE49-F238E27FC236}">
                <a16:creationId xmlns:a16="http://schemas.microsoft.com/office/drawing/2014/main" id="{0EE87A78-FBEC-06FB-5A76-FBCB4E1D8508}"/>
              </a:ext>
            </a:extLst>
          </p:cNvPr>
          <p:cNvSpPr>
            <a:spLocks noGrp="1"/>
          </p:cNvSpPr>
          <p:nvPr>
            <p:ph type="dt" sz="half" idx="12"/>
          </p:nvPr>
        </p:nvSpPr>
        <p:spPr/>
        <p:txBody>
          <a:bodyPr/>
          <a:lstStyle>
            <a:lvl1pPr>
              <a:defRPr/>
            </a:lvl1pPr>
          </a:lstStyle>
          <a:p>
            <a:pPr>
              <a:defRPr/>
            </a:pPr>
            <a:fld id="{4C3F49DA-568D-4BF0-AF9C-06B022D521A8}" type="datetime4">
              <a:rPr lang="en-GB"/>
              <a:pPr>
                <a:defRPr/>
              </a:pPr>
              <a:t>02 June 2025</a:t>
            </a:fld>
            <a:endParaRPr lang="en-GB" dirty="0"/>
          </a:p>
        </p:txBody>
      </p:sp>
    </p:spTree>
    <p:extLst>
      <p:ext uri="{BB962C8B-B14F-4D97-AF65-F5344CB8AC3E}">
        <p14:creationId xmlns:p14="http://schemas.microsoft.com/office/powerpoint/2010/main" val="3781845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1196752"/>
            <a:ext cx="11521280" cy="1143000"/>
          </a:xfrm>
        </p:spPr>
        <p:txBody>
          <a:bodyPr anchor="b">
            <a:normAutofit/>
          </a:bodyPr>
          <a:lstStyle>
            <a:lvl1pPr algn="l">
              <a:defRPr sz="3200">
                <a:solidFill>
                  <a:srgbClr val="9A1D2B"/>
                </a:solidFill>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35360" y="2420890"/>
            <a:ext cx="11521280" cy="3705275"/>
          </a:xfrm>
        </p:spPr>
        <p:txBody>
          <a:bodyPr/>
          <a:lstStyle>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0F62DEAF-B78B-4F56-D49F-6619279B2B92}"/>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B17545F3-1FFA-63CC-F231-BAA23C7DEAD9}"/>
              </a:ext>
            </a:extLst>
          </p:cNvPr>
          <p:cNvSpPr>
            <a:spLocks noGrp="1"/>
          </p:cNvSpPr>
          <p:nvPr>
            <p:ph type="sldNum" sz="quarter" idx="11"/>
          </p:nvPr>
        </p:nvSpPr>
        <p:spPr/>
        <p:txBody>
          <a:bodyPr/>
          <a:lstStyle>
            <a:lvl1pPr>
              <a:defRPr/>
            </a:lvl1pPr>
          </a:lstStyle>
          <a:p>
            <a:pPr>
              <a:defRPr/>
            </a:pPr>
            <a:fld id="{22CF6569-3E8F-4443-908A-B6269ADE1700}" type="slidenum">
              <a:rPr lang="en-GB" altLang="en-US"/>
              <a:pPr>
                <a:defRPr/>
              </a:pPr>
              <a:t>‹#›</a:t>
            </a:fld>
            <a:endParaRPr lang="en-GB" altLang="en-US"/>
          </a:p>
        </p:txBody>
      </p:sp>
      <p:sp>
        <p:nvSpPr>
          <p:cNvPr id="6" name="Date Placeholder 6">
            <a:extLst>
              <a:ext uri="{FF2B5EF4-FFF2-40B4-BE49-F238E27FC236}">
                <a16:creationId xmlns:a16="http://schemas.microsoft.com/office/drawing/2014/main" id="{FB7EC737-836A-BD9D-8688-DE2352DE0D95}"/>
              </a:ext>
            </a:extLst>
          </p:cNvPr>
          <p:cNvSpPr>
            <a:spLocks noGrp="1"/>
          </p:cNvSpPr>
          <p:nvPr>
            <p:ph type="dt" sz="half" idx="12"/>
          </p:nvPr>
        </p:nvSpPr>
        <p:spPr/>
        <p:txBody>
          <a:bodyPr/>
          <a:lstStyle>
            <a:lvl1pPr>
              <a:defRPr/>
            </a:lvl1pPr>
          </a:lstStyle>
          <a:p>
            <a:pPr>
              <a:defRPr/>
            </a:pPr>
            <a:fld id="{0B6C22C8-D2DC-49BF-8D98-DE7502DAAAFF}" type="datetime4">
              <a:rPr lang="en-GB"/>
              <a:pPr>
                <a:defRPr/>
              </a:pPr>
              <a:t>02 June 2025</a:t>
            </a:fld>
            <a:endParaRPr lang="en-GB" dirty="0"/>
          </a:p>
        </p:txBody>
      </p:sp>
    </p:spTree>
    <p:extLst>
      <p:ext uri="{BB962C8B-B14F-4D97-AF65-F5344CB8AC3E}">
        <p14:creationId xmlns:p14="http://schemas.microsoft.com/office/powerpoint/2010/main" val="3293025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96753"/>
            <a:ext cx="11521280" cy="4929411"/>
          </a:xfrm>
        </p:spPr>
        <p:txBody>
          <a:bodyPr/>
          <a:lstStyle>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Footer Placeholder 4">
            <a:extLst>
              <a:ext uri="{FF2B5EF4-FFF2-40B4-BE49-F238E27FC236}">
                <a16:creationId xmlns:a16="http://schemas.microsoft.com/office/drawing/2014/main" id="{3DA3C5CB-9DA4-35B9-710B-7B621C186386}"/>
              </a:ext>
            </a:extLst>
          </p:cNvPr>
          <p:cNvSpPr>
            <a:spLocks noGrp="1"/>
          </p:cNvSpPr>
          <p:nvPr>
            <p:ph type="ftr" sz="quarter" idx="10"/>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9C6EC0B7-7436-7B19-8EBF-D1230E9921D7}"/>
              </a:ext>
            </a:extLst>
          </p:cNvPr>
          <p:cNvSpPr>
            <a:spLocks noGrp="1"/>
          </p:cNvSpPr>
          <p:nvPr>
            <p:ph type="sldNum" sz="quarter" idx="11"/>
          </p:nvPr>
        </p:nvSpPr>
        <p:spPr/>
        <p:txBody>
          <a:bodyPr/>
          <a:lstStyle>
            <a:lvl1pPr>
              <a:defRPr/>
            </a:lvl1pPr>
          </a:lstStyle>
          <a:p>
            <a:pPr>
              <a:defRPr/>
            </a:pPr>
            <a:fld id="{1F80073B-8BD1-49F7-9DFA-AA64208ED3F0}" type="slidenum">
              <a:rPr lang="en-GB" altLang="en-US"/>
              <a:pPr>
                <a:defRPr/>
              </a:pPr>
              <a:t>‹#›</a:t>
            </a:fld>
            <a:endParaRPr lang="en-GB" altLang="en-US"/>
          </a:p>
        </p:txBody>
      </p:sp>
      <p:sp>
        <p:nvSpPr>
          <p:cNvPr id="5" name="Date Placeholder 6">
            <a:extLst>
              <a:ext uri="{FF2B5EF4-FFF2-40B4-BE49-F238E27FC236}">
                <a16:creationId xmlns:a16="http://schemas.microsoft.com/office/drawing/2014/main" id="{9C7686C3-6BDA-9FB7-1A1A-2577A2BE9044}"/>
              </a:ext>
            </a:extLst>
          </p:cNvPr>
          <p:cNvSpPr>
            <a:spLocks noGrp="1"/>
          </p:cNvSpPr>
          <p:nvPr>
            <p:ph type="dt" sz="half" idx="12"/>
          </p:nvPr>
        </p:nvSpPr>
        <p:spPr/>
        <p:txBody>
          <a:bodyPr/>
          <a:lstStyle>
            <a:lvl1pPr>
              <a:defRPr/>
            </a:lvl1pPr>
          </a:lstStyle>
          <a:p>
            <a:pPr>
              <a:defRPr/>
            </a:pPr>
            <a:fld id="{DC3EB7CD-9210-4F23-9329-3A3F9FCA9129}" type="datetime4">
              <a:rPr lang="en-GB"/>
              <a:pPr>
                <a:defRPr/>
              </a:pPr>
              <a:t>02 June 2025</a:t>
            </a:fld>
            <a:endParaRPr lang="en-GB" dirty="0"/>
          </a:p>
        </p:txBody>
      </p:sp>
    </p:spTree>
    <p:extLst>
      <p:ext uri="{BB962C8B-B14F-4D97-AF65-F5344CB8AC3E}">
        <p14:creationId xmlns:p14="http://schemas.microsoft.com/office/powerpoint/2010/main" val="416845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1277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1277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4">
            <a:extLst>
              <a:ext uri="{FF2B5EF4-FFF2-40B4-BE49-F238E27FC236}">
                <a16:creationId xmlns:a16="http://schemas.microsoft.com/office/drawing/2014/main" id="{63AB4590-DFA5-9694-E166-A0BE85C5EAFC}"/>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23EF547-3293-4EE1-E13A-86F4F3A9A0F1}"/>
              </a:ext>
            </a:extLst>
          </p:cNvPr>
          <p:cNvSpPr>
            <a:spLocks noGrp="1"/>
          </p:cNvSpPr>
          <p:nvPr>
            <p:ph type="sldNum" sz="quarter" idx="11"/>
          </p:nvPr>
        </p:nvSpPr>
        <p:spPr/>
        <p:txBody>
          <a:bodyPr/>
          <a:lstStyle>
            <a:lvl1pPr>
              <a:defRPr/>
            </a:lvl1pPr>
          </a:lstStyle>
          <a:p>
            <a:pPr>
              <a:defRPr/>
            </a:pPr>
            <a:fld id="{E1706590-7ABC-49A5-A7EF-0D9C7B8D788C}" type="slidenum">
              <a:rPr lang="en-GB" altLang="en-US"/>
              <a:pPr>
                <a:defRPr/>
              </a:pPr>
              <a:t>‹#›</a:t>
            </a:fld>
            <a:endParaRPr lang="en-GB" altLang="en-US"/>
          </a:p>
        </p:txBody>
      </p:sp>
      <p:sp>
        <p:nvSpPr>
          <p:cNvPr id="6" name="Date Placeholder 6">
            <a:extLst>
              <a:ext uri="{FF2B5EF4-FFF2-40B4-BE49-F238E27FC236}">
                <a16:creationId xmlns:a16="http://schemas.microsoft.com/office/drawing/2014/main" id="{7145C735-4442-6500-B1A2-B66CD6A3959A}"/>
              </a:ext>
            </a:extLst>
          </p:cNvPr>
          <p:cNvSpPr>
            <a:spLocks noGrp="1"/>
          </p:cNvSpPr>
          <p:nvPr>
            <p:ph type="dt" sz="half" idx="12"/>
          </p:nvPr>
        </p:nvSpPr>
        <p:spPr/>
        <p:txBody>
          <a:bodyPr/>
          <a:lstStyle>
            <a:lvl1pPr>
              <a:defRPr/>
            </a:lvl1pPr>
          </a:lstStyle>
          <a:p>
            <a:pPr>
              <a:defRPr/>
            </a:pPr>
            <a:fld id="{17AC5E42-97D2-41B2-AE98-1C0E39D2E710}" type="datetime4">
              <a:rPr lang="en-GB"/>
              <a:pPr>
                <a:defRPr/>
              </a:pPr>
              <a:t>02 June 2025</a:t>
            </a:fld>
            <a:endParaRPr lang="en-GB" dirty="0"/>
          </a:p>
        </p:txBody>
      </p:sp>
    </p:spTree>
    <p:extLst>
      <p:ext uri="{BB962C8B-B14F-4D97-AF65-F5344CB8AC3E}">
        <p14:creationId xmlns:p14="http://schemas.microsoft.com/office/powerpoint/2010/main" val="2614431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268760"/>
            <a:ext cx="7315200" cy="417646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445225"/>
            <a:ext cx="731520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Footer Placeholder 4">
            <a:extLst>
              <a:ext uri="{FF2B5EF4-FFF2-40B4-BE49-F238E27FC236}">
                <a16:creationId xmlns:a16="http://schemas.microsoft.com/office/drawing/2014/main" id="{F1B336E1-63FA-A70D-D8E9-1DEA2CEC528C}"/>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E0AEBB4-912D-63C3-D387-9433834A296D}"/>
              </a:ext>
            </a:extLst>
          </p:cNvPr>
          <p:cNvSpPr>
            <a:spLocks noGrp="1"/>
          </p:cNvSpPr>
          <p:nvPr>
            <p:ph type="sldNum" sz="quarter" idx="11"/>
          </p:nvPr>
        </p:nvSpPr>
        <p:spPr/>
        <p:txBody>
          <a:bodyPr/>
          <a:lstStyle>
            <a:lvl1pPr>
              <a:defRPr/>
            </a:lvl1pPr>
          </a:lstStyle>
          <a:p>
            <a:pPr>
              <a:defRPr/>
            </a:pPr>
            <a:fld id="{397951B1-160D-4225-8BF1-63F176666A64}" type="slidenum">
              <a:rPr lang="en-GB" altLang="en-US"/>
              <a:pPr>
                <a:defRPr/>
              </a:pPr>
              <a:t>‹#›</a:t>
            </a:fld>
            <a:endParaRPr lang="en-GB" altLang="en-US"/>
          </a:p>
        </p:txBody>
      </p:sp>
      <p:sp>
        <p:nvSpPr>
          <p:cNvPr id="6" name="Date Placeholder 6">
            <a:extLst>
              <a:ext uri="{FF2B5EF4-FFF2-40B4-BE49-F238E27FC236}">
                <a16:creationId xmlns:a16="http://schemas.microsoft.com/office/drawing/2014/main" id="{B32AE974-5869-61BD-C878-4F7DD2CE270F}"/>
              </a:ext>
            </a:extLst>
          </p:cNvPr>
          <p:cNvSpPr>
            <a:spLocks noGrp="1"/>
          </p:cNvSpPr>
          <p:nvPr>
            <p:ph type="dt" sz="half" idx="12"/>
          </p:nvPr>
        </p:nvSpPr>
        <p:spPr/>
        <p:txBody>
          <a:bodyPr/>
          <a:lstStyle>
            <a:lvl1pPr>
              <a:defRPr/>
            </a:lvl1pPr>
          </a:lstStyle>
          <a:p>
            <a:pPr>
              <a:defRPr/>
            </a:pPr>
            <a:fld id="{83F0EC2F-EDAC-4390-92AC-F95E59C7C5AA}" type="datetime4">
              <a:rPr lang="en-GB"/>
              <a:pPr>
                <a:defRPr/>
              </a:pPr>
              <a:t>02 June 2025</a:t>
            </a:fld>
            <a:endParaRPr lang="en-GB" dirty="0"/>
          </a:p>
        </p:txBody>
      </p:sp>
    </p:spTree>
    <p:extLst>
      <p:ext uri="{BB962C8B-B14F-4D97-AF65-F5344CB8AC3E}">
        <p14:creationId xmlns:p14="http://schemas.microsoft.com/office/powerpoint/2010/main" val="292838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6EC2C90-13F8-5A2D-3524-EAE60175947A}"/>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5">
            <a:extLst>
              <a:ext uri="{FF2B5EF4-FFF2-40B4-BE49-F238E27FC236}">
                <a16:creationId xmlns:a16="http://schemas.microsoft.com/office/drawing/2014/main" id="{AC50CF0E-DFD0-8B64-AE7D-E8B7EFAE5353}"/>
              </a:ext>
            </a:extLst>
          </p:cNvPr>
          <p:cNvSpPr>
            <a:spLocks noGrp="1"/>
          </p:cNvSpPr>
          <p:nvPr>
            <p:ph type="sldNum" sz="quarter" idx="11"/>
          </p:nvPr>
        </p:nvSpPr>
        <p:spPr/>
        <p:txBody>
          <a:bodyPr/>
          <a:lstStyle>
            <a:lvl1pPr>
              <a:defRPr/>
            </a:lvl1pPr>
          </a:lstStyle>
          <a:p>
            <a:pPr>
              <a:defRPr/>
            </a:pPr>
            <a:fld id="{82C0B69F-B31B-4640-90D8-791852CE6AD5}" type="slidenum">
              <a:rPr lang="en-GB" altLang="en-US"/>
              <a:pPr>
                <a:defRPr/>
              </a:pPr>
              <a:t>‹#›</a:t>
            </a:fld>
            <a:endParaRPr lang="en-GB" altLang="en-US"/>
          </a:p>
        </p:txBody>
      </p:sp>
      <p:sp>
        <p:nvSpPr>
          <p:cNvPr id="4" name="Date Placeholder 6">
            <a:extLst>
              <a:ext uri="{FF2B5EF4-FFF2-40B4-BE49-F238E27FC236}">
                <a16:creationId xmlns:a16="http://schemas.microsoft.com/office/drawing/2014/main" id="{1C4F6547-25E7-CF99-A2DE-FAC3C6386790}"/>
              </a:ext>
            </a:extLst>
          </p:cNvPr>
          <p:cNvSpPr>
            <a:spLocks noGrp="1"/>
          </p:cNvSpPr>
          <p:nvPr>
            <p:ph type="dt" sz="half" idx="12"/>
          </p:nvPr>
        </p:nvSpPr>
        <p:spPr/>
        <p:txBody>
          <a:bodyPr/>
          <a:lstStyle>
            <a:lvl1pPr>
              <a:defRPr/>
            </a:lvl1pPr>
          </a:lstStyle>
          <a:p>
            <a:pPr>
              <a:defRPr/>
            </a:pPr>
            <a:fld id="{311DA2A0-E629-482E-AE6A-31E0F3F8DB70}" type="datetime4">
              <a:rPr lang="en-GB"/>
              <a:pPr>
                <a:defRPr/>
              </a:pPr>
              <a:t>02 June 2025</a:t>
            </a:fld>
            <a:endParaRPr lang="en-GB" dirty="0"/>
          </a:p>
        </p:txBody>
      </p:sp>
    </p:spTree>
    <p:extLst>
      <p:ext uri="{BB962C8B-B14F-4D97-AF65-F5344CB8AC3E}">
        <p14:creationId xmlns:p14="http://schemas.microsoft.com/office/powerpoint/2010/main" val="184536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2333-4531-4F49-98C7-71CE6B119B78}"/>
              </a:ext>
            </a:extLst>
          </p:cNvPr>
          <p:cNvSpPr>
            <a:spLocks noGrp="1"/>
          </p:cNvSpPr>
          <p:nvPr>
            <p:ph type="title"/>
          </p:nvPr>
        </p:nvSpPr>
        <p:spPr>
          <a:xfrm>
            <a:off x="494400" y="365125"/>
            <a:ext cx="11203200" cy="1325563"/>
          </a:xfrm>
        </p:spPr>
        <p:txBody>
          <a:bodyPr/>
          <a:lstStyle>
            <a:lvl1pPr>
              <a:defRPr sz="3600" cap="none" baseline="0"/>
            </a:lvl1pPr>
          </a:lstStyle>
          <a:p>
            <a:r>
              <a:rPr lang="en-GB" dirty="0"/>
              <a:t>Click to edit Master title style</a:t>
            </a:r>
          </a:p>
        </p:txBody>
      </p:sp>
      <p:sp>
        <p:nvSpPr>
          <p:cNvPr id="3" name="Content Placeholder 2">
            <a:extLst>
              <a:ext uri="{FF2B5EF4-FFF2-40B4-BE49-F238E27FC236}">
                <a16:creationId xmlns:a16="http://schemas.microsoft.com/office/drawing/2014/main" id="{DB0BEE29-071E-4ED4-B0D5-046429DF4F91}"/>
              </a:ext>
            </a:extLst>
          </p:cNvPr>
          <p:cNvSpPr>
            <a:spLocks noGrp="1"/>
          </p:cNvSpPr>
          <p:nvPr>
            <p:ph idx="1"/>
          </p:nvPr>
        </p:nvSpPr>
        <p:spPr>
          <a:xfrm>
            <a:off x="494400" y="1825625"/>
            <a:ext cx="11203200" cy="38512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6DB9016-1CC6-48C9-96F5-24F342CEC524}"/>
              </a:ext>
            </a:extLst>
          </p:cNvPr>
          <p:cNvSpPr>
            <a:spLocks noGrp="1"/>
          </p:cNvSpPr>
          <p:nvPr>
            <p:ph type="dt" sz="half" idx="10"/>
          </p:nvPr>
        </p:nvSpPr>
        <p:spPr/>
        <p:txBody>
          <a:bodyPr/>
          <a:lstStyle/>
          <a:p>
            <a:fld id="{D6B97AD8-1FCE-4D4C-86B9-3F1377F62059}" type="datetime1">
              <a:rPr lang="en-GB" smtClean="0"/>
              <a:t>02/06/2025</a:t>
            </a:fld>
            <a:endParaRPr lang="en-GB"/>
          </a:p>
        </p:txBody>
      </p:sp>
      <p:sp>
        <p:nvSpPr>
          <p:cNvPr id="5" name="Footer Placeholder 4">
            <a:extLst>
              <a:ext uri="{FF2B5EF4-FFF2-40B4-BE49-F238E27FC236}">
                <a16:creationId xmlns:a16="http://schemas.microsoft.com/office/drawing/2014/main" id="{1EB222F4-7BC9-4ABB-8BD9-5765E7594B73}"/>
              </a:ext>
            </a:extLst>
          </p:cNvPr>
          <p:cNvSpPr>
            <a:spLocks noGrp="1"/>
          </p:cNvSpPr>
          <p:nvPr>
            <p:ph type="ftr" sz="quarter" idx="11"/>
          </p:nvPr>
        </p:nvSpPr>
        <p:spPr>
          <a:xfrm>
            <a:off x="8954400" y="5814790"/>
            <a:ext cx="2743200" cy="365125"/>
          </a:xfrm>
        </p:spPr>
        <p:txBody>
          <a:bodyPr/>
          <a:lstStyle/>
          <a:p>
            <a:endParaRPr lang="en-GB"/>
          </a:p>
        </p:txBody>
      </p:sp>
      <p:sp>
        <p:nvSpPr>
          <p:cNvPr id="6" name="Slide Number Placeholder 5">
            <a:extLst>
              <a:ext uri="{FF2B5EF4-FFF2-40B4-BE49-F238E27FC236}">
                <a16:creationId xmlns:a16="http://schemas.microsoft.com/office/drawing/2014/main" id="{B05B4C82-F699-4384-99AC-56B3E6E80C4A}"/>
              </a:ext>
            </a:extLst>
          </p:cNvPr>
          <p:cNvSpPr>
            <a:spLocks noGrp="1"/>
          </p:cNvSpPr>
          <p:nvPr>
            <p:ph type="sldNum" sz="quarter" idx="12"/>
          </p:nvPr>
        </p:nvSpPr>
        <p:spPr/>
        <p:txBody>
          <a:bodyPr/>
          <a:lstStyle/>
          <a:p>
            <a:fld id="{67DE1CF8-1877-4310-8670-A269E8016CAC}" type="slidenum">
              <a:rPr lang="en-GB" smtClean="0"/>
              <a:t>‹#›</a:t>
            </a:fld>
            <a:endParaRPr lang="en-GB"/>
          </a:p>
        </p:txBody>
      </p:sp>
    </p:spTree>
    <p:extLst>
      <p:ext uri="{BB962C8B-B14F-4D97-AF65-F5344CB8AC3E}">
        <p14:creationId xmlns:p14="http://schemas.microsoft.com/office/powerpoint/2010/main" val="1671538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and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335360" y="1844826"/>
            <a:ext cx="11521280" cy="1470025"/>
          </a:xfrm>
        </p:spPr>
        <p:txBody>
          <a:bodyPr anchor="b">
            <a:normAutofit/>
          </a:bodyPr>
          <a:lstStyle>
            <a:lvl1pPr algn="l">
              <a:defRPr sz="3600">
                <a:solidFill>
                  <a:srgbClr val="9A1D2B"/>
                </a:solidFill>
                <a:latin typeface="Arial" pitchFamily="34" charset="0"/>
                <a:cs typeface="Arial"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335360" y="3356992"/>
            <a:ext cx="1152128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Footer Placeholder 4">
            <a:extLst>
              <a:ext uri="{FF2B5EF4-FFF2-40B4-BE49-F238E27FC236}">
                <a16:creationId xmlns:a16="http://schemas.microsoft.com/office/drawing/2014/main" id="{92B0F6B1-CFE2-FD81-170F-584B431C7599}"/>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9001BF55-399C-E01A-1208-729722BC7FCB}"/>
              </a:ext>
            </a:extLst>
          </p:cNvPr>
          <p:cNvSpPr>
            <a:spLocks noGrp="1"/>
          </p:cNvSpPr>
          <p:nvPr>
            <p:ph type="sldNum" sz="quarter" idx="11"/>
          </p:nvPr>
        </p:nvSpPr>
        <p:spPr/>
        <p:txBody>
          <a:bodyPr/>
          <a:lstStyle>
            <a:lvl1pPr>
              <a:defRPr/>
            </a:lvl1pPr>
          </a:lstStyle>
          <a:p>
            <a:pPr>
              <a:defRPr/>
            </a:pPr>
            <a:fld id="{62DB21CF-F08C-4D93-8A69-43D5232FE977}" type="slidenum">
              <a:rPr lang="en-GB" altLang="en-US"/>
              <a:pPr>
                <a:defRPr/>
              </a:pPr>
              <a:t>‹#›</a:t>
            </a:fld>
            <a:endParaRPr lang="en-GB" altLang="en-US"/>
          </a:p>
        </p:txBody>
      </p:sp>
      <p:sp>
        <p:nvSpPr>
          <p:cNvPr id="6" name="Date Placeholder 6">
            <a:extLst>
              <a:ext uri="{FF2B5EF4-FFF2-40B4-BE49-F238E27FC236}">
                <a16:creationId xmlns:a16="http://schemas.microsoft.com/office/drawing/2014/main" id="{132F1793-566B-18EA-DABA-FF8C173CFFE5}"/>
              </a:ext>
            </a:extLst>
          </p:cNvPr>
          <p:cNvSpPr>
            <a:spLocks noGrp="1"/>
          </p:cNvSpPr>
          <p:nvPr>
            <p:ph type="dt" sz="half" idx="12"/>
          </p:nvPr>
        </p:nvSpPr>
        <p:spPr/>
        <p:txBody>
          <a:bodyPr/>
          <a:lstStyle>
            <a:lvl1pPr>
              <a:defRPr/>
            </a:lvl1pPr>
          </a:lstStyle>
          <a:p>
            <a:pPr>
              <a:defRPr/>
            </a:pPr>
            <a:fld id="{7B0315F4-AEFF-4AF3-9646-85085EA64B79}" type="datetime4">
              <a:rPr lang="en-GB"/>
              <a:pPr>
                <a:defRPr/>
              </a:pPr>
              <a:t>02 June 2025</a:t>
            </a:fld>
            <a:endParaRPr lang="en-GB" dirty="0"/>
          </a:p>
        </p:txBody>
      </p:sp>
    </p:spTree>
    <p:extLst>
      <p:ext uri="{BB962C8B-B14F-4D97-AF65-F5344CB8AC3E}">
        <p14:creationId xmlns:p14="http://schemas.microsoft.com/office/powerpoint/2010/main" val="3864797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1196752"/>
            <a:ext cx="11521280" cy="1143000"/>
          </a:xfrm>
        </p:spPr>
        <p:txBody>
          <a:bodyPr anchor="b">
            <a:normAutofit/>
          </a:bodyPr>
          <a:lstStyle>
            <a:lvl1pPr algn="l">
              <a:defRPr sz="3200">
                <a:solidFill>
                  <a:srgbClr val="9A1D2B"/>
                </a:solidFill>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35360" y="2420890"/>
            <a:ext cx="11521280" cy="3705275"/>
          </a:xfrm>
        </p:spPr>
        <p:txBody>
          <a:bodyPr/>
          <a:lstStyle>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9875466B-EAFD-6261-F791-CBB20B996D1F}"/>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5B1650B-C769-380C-92A5-DDA412F1B46F}"/>
              </a:ext>
            </a:extLst>
          </p:cNvPr>
          <p:cNvSpPr>
            <a:spLocks noGrp="1"/>
          </p:cNvSpPr>
          <p:nvPr>
            <p:ph type="sldNum" sz="quarter" idx="11"/>
          </p:nvPr>
        </p:nvSpPr>
        <p:spPr/>
        <p:txBody>
          <a:bodyPr/>
          <a:lstStyle>
            <a:lvl1pPr>
              <a:defRPr/>
            </a:lvl1pPr>
          </a:lstStyle>
          <a:p>
            <a:pPr>
              <a:defRPr/>
            </a:pPr>
            <a:fld id="{828B9217-B5F0-4BEC-8301-BB08F1678570}" type="slidenum">
              <a:rPr lang="en-GB" altLang="en-US"/>
              <a:pPr>
                <a:defRPr/>
              </a:pPr>
              <a:t>‹#›</a:t>
            </a:fld>
            <a:endParaRPr lang="en-GB" altLang="en-US"/>
          </a:p>
        </p:txBody>
      </p:sp>
      <p:sp>
        <p:nvSpPr>
          <p:cNvPr id="6" name="Date Placeholder 6">
            <a:extLst>
              <a:ext uri="{FF2B5EF4-FFF2-40B4-BE49-F238E27FC236}">
                <a16:creationId xmlns:a16="http://schemas.microsoft.com/office/drawing/2014/main" id="{AE4CD864-FF3A-FBE5-AE2D-D9A58A886549}"/>
              </a:ext>
            </a:extLst>
          </p:cNvPr>
          <p:cNvSpPr>
            <a:spLocks noGrp="1"/>
          </p:cNvSpPr>
          <p:nvPr>
            <p:ph type="dt" sz="half" idx="12"/>
          </p:nvPr>
        </p:nvSpPr>
        <p:spPr/>
        <p:txBody>
          <a:bodyPr/>
          <a:lstStyle>
            <a:lvl1pPr>
              <a:defRPr/>
            </a:lvl1pPr>
          </a:lstStyle>
          <a:p>
            <a:pPr>
              <a:defRPr/>
            </a:pPr>
            <a:fld id="{E6EEAB8E-AA2E-40FB-AA4B-C2FFFE1789D7}" type="datetime4">
              <a:rPr lang="en-GB"/>
              <a:pPr>
                <a:defRPr/>
              </a:pPr>
              <a:t>02 June 2025</a:t>
            </a:fld>
            <a:endParaRPr lang="en-GB" dirty="0"/>
          </a:p>
        </p:txBody>
      </p:sp>
    </p:spTree>
    <p:extLst>
      <p:ext uri="{BB962C8B-B14F-4D97-AF65-F5344CB8AC3E}">
        <p14:creationId xmlns:p14="http://schemas.microsoft.com/office/powerpoint/2010/main" val="2189920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196753"/>
            <a:ext cx="11521280" cy="4929411"/>
          </a:xfrm>
        </p:spPr>
        <p:txBody>
          <a:bodyPr/>
          <a:lstStyle>
            <a:lvl5pPr>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Footer Placeholder 4">
            <a:extLst>
              <a:ext uri="{FF2B5EF4-FFF2-40B4-BE49-F238E27FC236}">
                <a16:creationId xmlns:a16="http://schemas.microsoft.com/office/drawing/2014/main" id="{2A626A23-637A-9704-290C-7779FB95A695}"/>
              </a:ext>
            </a:extLst>
          </p:cNvPr>
          <p:cNvSpPr>
            <a:spLocks noGrp="1"/>
          </p:cNvSpPr>
          <p:nvPr>
            <p:ph type="ftr" sz="quarter" idx="10"/>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4638F9A5-0230-BB26-412B-EA6C95F93F83}"/>
              </a:ext>
            </a:extLst>
          </p:cNvPr>
          <p:cNvSpPr>
            <a:spLocks noGrp="1"/>
          </p:cNvSpPr>
          <p:nvPr>
            <p:ph type="sldNum" sz="quarter" idx="11"/>
          </p:nvPr>
        </p:nvSpPr>
        <p:spPr/>
        <p:txBody>
          <a:bodyPr/>
          <a:lstStyle>
            <a:lvl1pPr>
              <a:defRPr/>
            </a:lvl1pPr>
          </a:lstStyle>
          <a:p>
            <a:pPr>
              <a:defRPr/>
            </a:pPr>
            <a:fld id="{1FD0AB23-D11E-41CD-B62E-FA957A9C453A}" type="slidenum">
              <a:rPr lang="en-GB" altLang="en-US"/>
              <a:pPr>
                <a:defRPr/>
              </a:pPr>
              <a:t>‹#›</a:t>
            </a:fld>
            <a:endParaRPr lang="en-GB" altLang="en-US"/>
          </a:p>
        </p:txBody>
      </p:sp>
      <p:sp>
        <p:nvSpPr>
          <p:cNvPr id="5" name="Date Placeholder 6">
            <a:extLst>
              <a:ext uri="{FF2B5EF4-FFF2-40B4-BE49-F238E27FC236}">
                <a16:creationId xmlns:a16="http://schemas.microsoft.com/office/drawing/2014/main" id="{EC9E119C-677B-90AE-3337-7E66772B5BD6}"/>
              </a:ext>
            </a:extLst>
          </p:cNvPr>
          <p:cNvSpPr>
            <a:spLocks noGrp="1"/>
          </p:cNvSpPr>
          <p:nvPr>
            <p:ph type="dt" sz="half" idx="12"/>
          </p:nvPr>
        </p:nvSpPr>
        <p:spPr/>
        <p:txBody>
          <a:bodyPr/>
          <a:lstStyle>
            <a:lvl1pPr>
              <a:defRPr/>
            </a:lvl1pPr>
          </a:lstStyle>
          <a:p>
            <a:pPr>
              <a:defRPr/>
            </a:pPr>
            <a:fld id="{722AD451-6A15-4D10-9750-89F418538973}" type="datetime4">
              <a:rPr lang="en-GB"/>
              <a:pPr>
                <a:defRPr/>
              </a:pPr>
              <a:t>02 June 2025</a:t>
            </a:fld>
            <a:endParaRPr lang="en-GB" dirty="0"/>
          </a:p>
        </p:txBody>
      </p:sp>
    </p:spTree>
    <p:extLst>
      <p:ext uri="{BB962C8B-B14F-4D97-AF65-F5344CB8AC3E}">
        <p14:creationId xmlns:p14="http://schemas.microsoft.com/office/powerpoint/2010/main" val="3205587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1277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41277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4">
            <a:extLst>
              <a:ext uri="{FF2B5EF4-FFF2-40B4-BE49-F238E27FC236}">
                <a16:creationId xmlns:a16="http://schemas.microsoft.com/office/drawing/2014/main" id="{3D0B4559-50D5-0D2B-2F02-D44A1C5F6FB0}"/>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6AC3114-ED75-48EC-8A74-7693E44ED8F5}"/>
              </a:ext>
            </a:extLst>
          </p:cNvPr>
          <p:cNvSpPr>
            <a:spLocks noGrp="1"/>
          </p:cNvSpPr>
          <p:nvPr>
            <p:ph type="sldNum" sz="quarter" idx="11"/>
          </p:nvPr>
        </p:nvSpPr>
        <p:spPr/>
        <p:txBody>
          <a:bodyPr/>
          <a:lstStyle>
            <a:lvl1pPr>
              <a:defRPr/>
            </a:lvl1pPr>
          </a:lstStyle>
          <a:p>
            <a:pPr>
              <a:defRPr/>
            </a:pPr>
            <a:fld id="{BA13EB26-E80B-4411-842C-722BA4E88F83}" type="slidenum">
              <a:rPr lang="en-GB" altLang="en-US"/>
              <a:pPr>
                <a:defRPr/>
              </a:pPr>
              <a:t>‹#›</a:t>
            </a:fld>
            <a:endParaRPr lang="en-GB" altLang="en-US"/>
          </a:p>
        </p:txBody>
      </p:sp>
      <p:sp>
        <p:nvSpPr>
          <p:cNvPr id="6" name="Date Placeholder 6">
            <a:extLst>
              <a:ext uri="{FF2B5EF4-FFF2-40B4-BE49-F238E27FC236}">
                <a16:creationId xmlns:a16="http://schemas.microsoft.com/office/drawing/2014/main" id="{D91864FE-55DD-8A78-CA70-10C9A333721C}"/>
              </a:ext>
            </a:extLst>
          </p:cNvPr>
          <p:cNvSpPr>
            <a:spLocks noGrp="1"/>
          </p:cNvSpPr>
          <p:nvPr>
            <p:ph type="dt" sz="half" idx="12"/>
          </p:nvPr>
        </p:nvSpPr>
        <p:spPr/>
        <p:txBody>
          <a:bodyPr/>
          <a:lstStyle>
            <a:lvl1pPr>
              <a:defRPr/>
            </a:lvl1pPr>
          </a:lstStyle>
          <a:p>
            <a:pPr>
              <a:defRPr/>
            </a:pPr>
            <a:fld id="{EC66A2D9-7441-46C9-87D3-CA32C23F2901}" type="datetime4">
              <a:rPr lang="en-GB"/>
              <a:pPr>
                <a:defRPr/>
              </a:pPr>
              <a:t>02 June 2025</a:t>
            </a:fld>
            <a:endParaRPr lang="en-GB" dirty="0"/>
          </a:p>
        </p:txBody>
      </p:sp>
    </p:spTree>
    <p:extLst>
      <p:ext uri="{BB962C8B-B14F-4D97-AF65-F5344CB8AC3E}">
        <p14:creationId xmlns:p14="http://schemas.microsoft.com/office/powerpoint/2010/main" val="2287877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268760"/>
            <a:ext cx="7315200" cy="417646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445225"/>
            <a:ext cx="731520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Footer Placeholder 4">
            <a:extLst>
              <a:ext uri="{FF2B5EF4-FFF2-40B4-BE49-F238E27FC236}">
                <a16:creationId xmlns:a16="http://schemas.microsoft.com/office/drawing/2014/main" id="{76EAABDB-A793-4AC7-1A7E-795E2854D0C0}"/>
              </a:ext>
            </a:extLst>
          </p:cNvPr>
          <p:cNvSpPr>
            <a:spLocks noGrp="1"/>
          </p:cNvSpPr>
          <p:nvPr>
            <p:ph type="ftr" sz="quarter" idx="10"/>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5044E3C-1435-2DBE-25F2-11CB1F96926C}"/>
              </a:ext>
            </a:extLst>
          </p:cNvPr>
          <p:cNvSpPr>
            <a:spLocks noGrp="1"/>
          </p:cNvSpPr>
          <p:nvPr>
            <p:ph type="sldNum" sz="quarter" idx="11"/>
          </p:nvPr>
        </p:nvSpPr>
        <p:spPr/>
        <p:txBody>
          <a:bodyPr/>
          <a:lstStyle>
            <a:lvl1pPr>
              <a:defRPr/>
            </a:lvl1pPr>
          </a:lstStyle>
          <a:p>
            <a:pPr>
              <a:defRPr/>
            </a:pPr>
            <a:fld id="{D2D2EB52-B77A-4368-AB60-8B92E7E0CD59}" type="slidenum">
              <a:rPr lang="en-GB" altLang="en-US"/>
              <a:pPr>
                <a:defRPr/>
              </a:pPr>
              <a:t>‹#›</a:t>
            </a:fld>
            <a:endParaRPr lang="en-GB" altLang="en-US"/>
          </a:p>
        </p:txBody>
      </p:sp>
      <p:sp>
        <p:nvSpPr>
          <p:cNvPr id="6" name="Date Placeholder 6">
            <a:extLst>
              <a:ext uri="{FF2B5EF4-FFF2-40B4-BE49-F238E27FC236}">
                <a16:creationId xmlns:a16="http://schemas.microsoft.com/office/drawing/2014/main" id="{F870304B-2CED-2BCF-AD84-89502B62AB32}"/>
              </a:ext>
            </a:extLst>
          </p:cNvPr>
          <p:cNvSpPr>
            <a:spLocks noGrp="1"/>
          </p:cNvSpPr>
          <p:nvPr>
            <p:ph type="dt" sz="half" idx="12"/>
          </p:nvPr>
        </p:nvSpPr>
        <p:spPr/>
        <p:txBody>
          <a:bodyPr/>
          <a:lstStyle>
            <a:lvl1pPr>
              <a:defRPr/>
            </a:lvl1pPr>
          </a:lstStyle>
          <a:p>
            <a:pPr>
              <a:defRPr/>
            </a:pPr>
            <a:fld id="{72865D85-AEC8-4EEB-B2CB-9C67E080BB11}" type="datetime4">
              <a:rPr lang="en-GB"/>
              <a:pPr>
                <a:defRPr/>
              </a:pPr>
              <a:t>02 June 2025</a:t>
            </a:fld>
            <a:endParaRPr lang="en-GB" dirty="0"/>
          </a:p>
        </p:txBody>
      </p:sp>
    </p:spTree>
    <p:extLst>
      <p:ext uri="{BB962C8B-B14F-4D97-AF65-F5344CB8AC3E}">
        <p14:creationId xmlns:p14="http://schemas.microsoft.com/office/powerpoint/2010/main" val="2732440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B56BDCF4-3769-9689-BA16-8B082E4C971D}"/>
              </a:ext>
            </a:extLst>
          </p:cNvPr>
          <p:cNvSpPr>
            <a:spLocks noGrp="1"/>
          </p:cNvSpPr>
          <p:nvPr>
            <p:ph type="ftr" sz="quarter" idx="10"/>
          </p:nvPr>
        </p:nvSpPr>
        <p:spPr/>
        <p:txBody>
          <a:bodyPr/>
          <a:lstStyle>
            <a:lvl1pPr>
              <a:defRPr/>
            </a:lvl1pPr>
          </a:lstStyle>
          <a:p>
            <a:pPr>
              <a:defRPr/>
            </a:pPr>
            <a:endParaRPr lang="en-GB"/>
          </a:p>
        </p:txBody>
      </p:sp>
      <p:sp>
        <p:nvSpPr>
          <p:cNvPr id="3" name="Slide Number Placeholder 5">
            <a:extLst>
              <a:ext uri="{FF2B5EF4-FFF2-40B4-BE49-F238E27FC236}">
                <a16:creationId xmlns:a16="http://schemas.microsoft.com/office/drawing/2014/main" id="{C8D5103B-A524-C85D-1C59-26897AD160E1}"/>
              </a:ext>
            </a:extLst>
          </p:cNvPr>
          <p:cNvSpPr>
            <a:spLocks noGrp="1"/>
          </p:cNvSpPr>
          <p:nvPr>
            <p:ph type="sldNum" sz="quarter" idx="11"/>
          </p:nvPr>
        </p:nvSpPr>
        <p:spPr/>
        <p:txBody>
          <a:bodyPr/>
          <a:lstStyle>
            <a:lvl1pPr>
              <a:defRPr/>
            </a:lvl1pPr>
          </a:lstStyle>
          <a:p>
            <a:pPr>
              <a:defRPr/>
            </a:pPr>
            <a:fld id="{F0453540-0676-469B-B944-35E3CEBEFD20}" type="slidenum">
              <a:rPr lang="en-GB" altLang="en-US"/>
              <a:pPr>
                <a:defRPr/>
              </a:pPr>
              <a:t>‹#›</a:t>
            </a:fld>
            <a:endParaRPr lang="en-GB" altLang="en-US"/>
          </a:p>
        </p:txBody>
      </p:sp>
      <p:sp>
        <p:nvSpPr>
          <p:cNvPr id="4" name="Date Placeholder 6">
            <a:extLst>
              <a:ext uri="{FF2B5EF4-FFF2-40B4-BE49-F238E27FC236}">
                <a16:creationId xmlns:a16="http://schemas.microsoft.com/office/drawing/2014/main" id="{7A2E7034-4C9E-559D-EE71-346F1EA9E12C}"/>
              </a:ext>
            </a:extLst>
          </p:cNvPr>
          <p:cNvSpPr>
            <a:spLocks noGrp="1"/>
          </p:cNvSpPr>
          <p:nvPr>
            <p:ph type="dt" sz="half" idx="12"/>
          </p:nvPr>
        </p:nvSpPr>
        <p:spPr/>
        <p:txBody>
          <a:bodyPr/>
          <a:lstStyle>
            <a:lvl1pPr>
              <a:defRPr/>
            </a:lvl1pPr>
          </a:lstStyle>
          <a:p>
            <a:pPr>
              <a:defRPr/>
            </a:pPr>
            <a:fld id="{0A11D138-19D3-4A0C-9559-207E00DA34BF}" type="datetime4">
              <a:rPr lang="en-GB"/>
              <a:pPr>
                <a:defRPr/>
              </a:pPr>
              <a:t>02 June 2025</a:t>
            </a:fld>
            <a:endParaRPr lang="en-GB" dirty="0"/>
          </a:p>
        </p:txBody>
      </p:sp>
    </p:spTree>
    <p:extLst>
      <p:ext uri="{BB962C8B-B14F-4D97-AF65-F5344CB8AC3E}">
        <p14:creationId xmlns:p14="http://schemas.microsoft.com/office/powerpoint/2010/main" val="2083750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66D0-6AAE-74A7-BF2E-0AE67F2BD3F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E6CCFC9-313A-E8ED-DF09-04A60EB0D0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688C1CA-1D93-0F8E-463B-F3986933929E}"/>
              </a:ext>
            </a:extLst>
          </p:cNvPr>
          <p:cNvSpPr>
            <a:spLocks noGrp="1"/>
          </p:cNvSpPr>
          <p:nvPr>
            <p:ph type="dt" sz="half" idx="10"/>
          </p:nvPr>
        </p:nvSpPr>
        <p:spPr/>
        <p:txBody>
          <a:bodyPr/>
          <a:lstStyle/>
          <a:p>
            <a:fld id="{7EE13F18-AC2C-C743-9EE5-FCEE7CA01C34}" type="datetimeFigureOut">
              <a:rPr lang="en-GB" smtClean="0"/>
              <a:t>02/06/2025</a:t>
            </a:fld>
            <a:endParaRPr lang="en-GB"/>
          </a:p>
        </p:txBody>
      </p:sp>
      <p:sp>
        <p:nvSpPr>
          <p:cNvPr id="5" name="Footer Placeholder 4">
            <a:extLst>
              <a:ext uri="{FF2B5EF4-FFF2-40B4-BE49-F238E27FC236}">
                <a16:creationId xmlns:a16="http://schemas.microsoft.com/office/drawing/2014/main" id="{6A840054-8D54-29D1-8314-910F60C80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5B007-0695-9593-07DF-2CF5FC70FA38}"/>
              </a:ext>
            </a:extLst>
          </p:cNvPr>
          <p:cNvSpPr>
            <a:spLocks noGrp="1"/>
          </p:cNvSpPr>
          <p:nvPr>
            <p:ph type="sldNum" sz="quarter" idx="12"/>
          </p:nvPr>
        </p:nvSpPr>
        <p:spPr/>
        <p:txBody>
          <a:bodyPr/>
          <a:lstStyle/>
          <a:p>
            <a:fld id="{F8DA73C0-D475-1E44-A181-D33B00D962BC}" type="slidenum">
              <a:rPr lang="en-GB" smtClean="0"/>
              <a:t>‹#›</a:t>
            </a:fld>
            <a:endParaRPr lang="en-GB"/>
          </a:p>
        </p:txBody>
      </p:sp>
    </p:spTree>
    <p:extLst>
      <p:ext uri="{BB962C8B-B14F-4D97-AF65-F5344CB8AC3E}">
        <p14:creationId xmlns:p14="http://schemas.microsoft.com/office/powerpoint/2010/main" val="784599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EB0E-EAEC-B9F9-BB79-B91756CCED1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D149F8-B83D-7921-4DCD-1D87A873D3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A8A3B88-ABED-DEA5-3A17-A34B09FA7067}"/>
              </a:ext>
            </a:extLst>
          </p:cNvPr>
          <p:cNvSpPr>
            <a:spLocks noGrp="1"/>
          </p:cNvSpPr>
          <p:nvPr>
            <p:ph type="dt" sz="half" idx="10"/>
          </p:nvPr>
        </p:nvSpPr>
        <p:spPr/>
        <p:txBody>
          <a:bodyPr/>
          <a:lstStyle/>
          <a:p>
            <a:fld id="{7EE13F18-AC2C-C743-9EE5-FCEE7CA01C34}" type="datetimeFigureOut">
              <a:rPr lang="en-GB" smtClean="0"/>
              <a:t>02/06/2025</a:t>
            </a:fld>
            <a:endParaRPr lang="en-GB"/>
          </a:p>
        </p:txBody>
      </p:sp>
      <p:sp>
        <p:nvSpPr>
          <p:cNvPr id="5" name="Footer Placeholder 4">
            <a:extLst>
              <a:ext uri="{FF2B5EF4-FFF2-40B4-BE49-F238E27FC236}">
                <a16:creationId xmlns:a16="http://schemas.microsoft.com/office/drawing/2014/main" id="{1A3F5669-9DCA-068B-4EC6-822086D1CE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7F1BA9-692E-F9E2-5AA8-57D87EA3D933}"/>
              </a:ext>
            </a:extLst>
          </p:cNvPr>
          <p:cNvSpPr>
            <a:spLocks noGrp="1"/>
          </p:cNvSpPr>
          <p:nvPr>
            <p:ph type="sldNum" sz="quarter" idx="12"/>
          </p:nvPr>
        </p:nvSpPr>
        <p:spPr/>
        <p:txBody>
          <a:bodyPr/>
          <a:lstStyle/>
          <a:p>
            <a:fld id="{F8DA73C0-D475-1E44-A181-D33B00D962BC}" type="slidenum">
              <a:rPr lang="en-GB" smtClean="0"/>
              <a:t>‹#›</a:t>
            </a:fld>
            <a:endParaRPr lang="en-GB"/>
          </a:p>
        </p:txBody>
      </p:sp>
    </p:spTree>
    <p:extLst>
      <p:ext uri="{BB962C8B-B14F-4D97-AF65-F5344CB8AC3E}">
        <p14:creationId xmlns:p14="http://schemas.microsoft.com/office/powerpoint/2010/main" val="3070136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A6CB3-34E1-F523-178E-96BFF9B17B1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CA03C25-38BE-CB6C-B916-6F6BECC9ED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2EE07AF-65B4-A917-C6DA-C1255A6AD8BC}"/>
              </a:ext>
            </a:extLst>
          </p:cNvPr>
          <p:cNvSpPr>
            <a:spLocks noGrp="1"/>
          </p:cNvSpPr>
          <p:nvPr>
            <p:ph type="dt" sz="half" idx="10"/>
          </p:nvPr>
        </p:nvSpPr>
        <p:spPr/>
        <p:txBody>
          <a:bodyPr/>
          <a:lstStyle/>
          <a:p>
            <a:fld id="{7EE13F18-AC2C-C743-9EE5-FCEE7CA01C34}" type="datetimeFigureOut">
              <a:rPr lang="en-GB" smtClean="0"/>
              <a:t>02/06/2025</a:t>
            </a:fld>
            <a:endParaRPr lang="en-GB"/>
          </a:p>
        </p:txBody>
      </p:sp>
      <p:sp>
        <p:nvSpPr>
          <p:cNvPr id="5" name="Footer Placeholder 4">
            <a:extLst>
              <a:ext uri="{FF2B5EF4-FFF2-40B4-BE49-F238E27FC236}">
                <a16:creationId xmlns:a16="http://schemas.microsoft.com/office/drawing/2014/main" id="{15922BC5-BB98-E896-D5E3-F1D68C42A3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8E1992-70D6-80D1-C6F4-787A5DA70B05}"/>
              </a:ext>
            </a:extLst>
          </p:cNvPr>
          <p:cNvSpPr>
            <a:spLocks noGrp="1"/>
          </p:cNvSpPr>
          <p:nvPr>
            <p:ph type="sldNum" sz="quarter" idx="12"/>
          </p:nvPr>
        </p:nvSpPr>
        <p:spPr/>
        <p:txBody>
          <a:bodyPr/>
          <a:lstStyle/>
          <a:p>
            <a:fld id="{F8DA73C0-D475-1E44-A181-D33B00D962BC}" type="slidenum">
              <a:rPr lang="en-GB" smtClean="0"/>
              <a:t>‹#›</a:t>
            </a:fld>
            <a:endParaRPr lang="en-GB"/>
          </a:p>
        </p:txBody>
      </p:sp>
    </p:spTree>
    <p:extLst>
      <p:ext uri="{BB962C8B-B14F-4D97-AF65-F5344CB8AC3E}">
        <p14:creationId xmlns:p14="http://schemas.microsoft.com/office/powerpoint/2010/main" val="1399218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68F6-93FB-1BF1-6FEF-5C1B1A49AEE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E2541D-64D6-BB38-850B-661C2593D20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6A2F0B5-7BC6-45EC-37AB-F58517E4B45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8F509F8-7C85-237B-872E-D25FAA660F8A}"/>
              </a:ext>
            </a:extLst>
          </p:cNvPr>
          <p:cNvSpPr>
            <a:spLocks noGrp="1"/>
          </p:cNvSpPr>
          <p:nvPr>
            <p:ph type="dt" sz="half" idx="10"/>
          </p:nvPr>
        </p:nvSpPr>
        <p:spPr/>
        <p:txBody>
          <a:bodyPr/>
          <a:lstStyle/>
          <a:p>
            <a:fld id="{7EE13F18-AC2C-C743-9EE5-FCEE7CA01C34}" type="datetimeFigureOut">
              <a:rPr lang="en-GB" smtClean="0"/>
              <a:t>02/06/2025</a:t>
            </a:fld>
            <a:endParaRPr lang="en-GB"/>
          </a:p>
        </p:txBody>
      </p:sp>
      <p:sp>
        <p:nvSpPr>
          <p:cNvPr id="6" name="Footer Placeholder 5">
            <a:extLst>
              <a:ext uri="{FF2B5EF4-FFF2-40B4-BE49-F238E27FC236}">
                <a16:creationId xmlns:a16="http://schemas.microsoft.com/office/drawing/2014/main" id="{AD41B074-7D65-5760-AB99-E7F7068C03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90F5E6-49A2-7D27-E2F2-64629176428C}"/>
              </a:ext>
            </a:extLst>
          </p:cNvPr>
          <p:cNvSpPr>
            <a:spLocks noGrp="1"/>
          </p:cNvSpPr>
          <p:nvPr>
            <p:ph type="sldNum" sz="quarter" idx="12"/>
          </p:nvPr>
        </p:nvSpPr>
        <p:spPr/>
        <p:txBody>
          <a:bodyPr/>
          <a:lstStyle/>
          <a:p>
            <a:fld id="{F8DA73C0-D475-1E44-A181-D33B00D962BC}" type="slidenum">
              <a:rPr lang="en-GB" smtClean="0"/>
              <a:t>‹#›</a:t>
            </a:fld>
            <a:endParaRPr lang="en-GB"/>
          </a:p>
        </p:txBody>
      </p:sp>
    </p:spTree>
    <p:extLst>
      <p:ext uri="{BB962C8B-B14F-4D97-AF65-F5344CB8AC3E}">
        <p14:creationId xmlns:p14="http://schemas.microsoft.com/office/powerpoint/2010/main" val="2838743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White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EC0E44-31DD-4789-86DE-B6E31155F116}"/>
              </a:ext>
            </a:extLst>
          </p:cNvPr>
          <p:cNvSpPr/>
          <p:nvPr userDrawn="1"/>
        </p:nvSpPr>
        <p:spPr>
          <a:xfrm>
            <a:off x="7611533" y="-4233"/>
            <a:ext cx="4580467" cy="6862233"/>
          </a:xfrm>
          <a:custGeom>
            <a:avLst/>
            <a:gdLst>
              <a:gd name="connsiteX0" fmla="*/ 0 w 3435350"/>
              <a:gd name="connsiteY0" fmla="*/ 0 h 5143500"/>
              <a:gd name="connsiteX1" fmla="*/ 3435350 w 3435350"/>
              <a:gd name="connsiteY1" fmla="*/ 0 h 5143500"/>
              <a:gd name="connsiteX2" fmla="*/ 3435350 w 3435350"/>
              <a:gd name="connsiteY2" fmla="*/ 5143500 h 5143500"/>
              <a:gd name="connsiteX3" fmla="*/ 0 w 3435350"/>
              <a:gd name="connsiteY3" fmla="*/ 5143500 h 5143500"/>
              <a:gd name="connsiteX4" fmla="*/ 0 w 3435350"/>
              <a:gd name="connsiteY4" fmla="*/ 0 h 5143500"/>
              <a:gd name="connsiteX0" fmla="*/ 1476375 w 3435350"/>
              <a:gd name="connsiteY0" fmla="*/ 0 h 5248275"/>
              <a:gd name="connsiteX1" fmla="*/ 3435350 w 3435350"/>
              <a:gd name="connsiteY1" fmla="*/ 104775 h 5248275"/>
              <a:gd name="connsiteX2" fmla="*/ 3435350 w 3435350"/>
              <a:gd name="connsiteY2" fmla="*/ 5248275 h 5248275"/>
              <a:gd name="connsiteX3" fmla="*/ 0 w 3435350"/>
              <a:gd name="connsiteY3" fmla="*/ 5248275 h 5248275"/>
              <a:gd name="connsiteX4" fmla="*/ 1476375 w 3435350"/>
              <a:gd name="connsiteY4" fmla="*/ 0 h 5248275"/>
              <a:gd name="connsiteX0" fmla="*/ 1190625 w 3435350"/>
              <a:gd name="connsiteY0" fmla="*/ 0 h 5162550"/>
              <a:gd name="connsiteX1" fmla="*/ 3435350 w 3435350"/>
              <a:gd name="connsiteY1" fmla="*/ 19050 h 5162550"/>
              <a:gd name="connsiteX2" fmla="*/ 3435350 w 3435350"/>
              <a:gd name="connsiteY2" fmla="*/ 5162550 h 5162550"/>
              <a:gd name="connsiteX3" fmla="*/ 0 w 3435350"/>
              <a:gd name="connsiteY3" fmla="*/ 5162550 h 5162550"/>
              <a:gd name="connsiteX4" fmla="*/ 1190625 w 3435350"/>
              <a:gd name="connsiteY4" fmla="*/ 0 h 5162550"/>
              <a:gd name="connsiteX0" fmla="*/ 11938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3800 w 3435350"/>
              <a:gd name="connsiteY4" fmla="*/ 0 h 5146675"/>
              <a:gd name="connsiteX0" fmla="*/ 12192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219200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350" h="5146675">
                <a:moveTo>
                  <a:pt x="1190625" y="0"/>
                </a:moveTo>
                <a:lnTo>
                  <a:pt x="3435350" y="3175"/>
                </a:lnTo>
                <a:lnTo>
                  <a:pt x="3435350" y="5146675"/>
                </a:lnTo>
                <a:lnTo>
                  <a:pt x="0" y="5146675"/>
                </a:lnTo>
                <a:lnTo>
                  <a:pt x="1190625" y="0"/>
                </a:lnTo>
                <a:close/>
              </a:path>
            </a:pathLst>
          </a:cu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494400" y="2131200"/>
            <a:ext cx="7012800" cy="1468800"/>
          </a:xfrm>
        </p:spPr>
        <p:txBody>
          <a:bodyPr anchor="b"/>
          <a:lstStyle>
            <a:lvl1pPr algn="l">
              <a:defRPr sz="3600" cap="all" baseline="0"/>
            </a:lvl1pPr>
          </a:lstStyle>
          <a:p>
            <a:r>
              <a:rPr lang="en-GB" dirty="0"/>
              <a:t>Click to edit Master title style</a:t>
            </a:r>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494400" y="3602037"/>
            <a:ext cx="7012800" cy="1752000"/>
          </a:xfrm>
        </p:spPr>
        <p:txBody>
          <a:bodyPr>
            <a:normAutofit/>
          </a:bodyPr>
          <a:lstStyle>
            <a:lvl1pPr marL="0" indent="0" algn="l">
              <a:buNone/>
              <a:defRPr sz="2667"/>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p>
            <a:fld id="{D99D62B8-D7ED-4B07-9A04-1E3FEAB2A48C}" type="datetime1">
              <a:rPr lang="en-GB" smtClean="0"/>
              <a:t>02/06/2025</a:t>
            </a:fld>
            <a:endParaRPr lang="en-GB"/>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p>
            <a:fld id="{67DE1CF8-1877-4310-8670-A269E8016CAC}" type="slidenum">
              <a:rPr lang="en-GB" smtClean="0"/>
              <a:t>‹#›</a:t>
            </a:fld>
            <a:endParaRPr lang="en-GB"/>
          </a:p>
        </p:txBody>
      </p:sp>
    </p:spTree>
    <p:extLst>
      <p:ext uri="{BB962C8B-B14F-4D97-AF65-F5344CB8AC3E}">
        <p14:creationId xmlns:p14="http://schemas.microsoft.com/office/powerpoint/2010/main" val="2885161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17D51-BEBB-A666-C23E-EBCCFD97B82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1718BB9-6D49-6546-D310-CF8817A04D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1FAD1A4-2675-647C-7096-F748039C555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D9BFE9B-7816-4CC9-F872-E1CEB2978B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F80C6E7-EA3A-DFB7-FAE7-3A270EE0F18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E49FA8E-89C3-874E-89CB-BDDA4CF07C1C}"/>
              </a:ext>
            </a:extLst>
          </p:cNvPr>
          <p:cNvSpPr>
            <a:spLocks noGrp="1"/>
          </p:cNvSpPr>
          <p:nvPr>
            <p:ph type="dt" sz="half" idx="10"/>
          </p:nvPr>
        </p:nvSpPr>
        <p:spPr/>
        <p:txBody>
          <a:bodyPr/>
          <a:lstStyle/>
          <a:p>
            <a:fld id="{7EE13F18-AC2C-C743-9EE5-FCEE7CA01C34}" type="datetimeFigureOut">
              <a:rPr lang="en-GB" smtClean="0"/>
              <a:t>02/06/2025</a:t>
            </a:fld>
            <a:endParaRPr lang="en-GB"/>
          </a:p>
        </p:txBody>
      </p:sp>
      <p:sp>
        <p:nvSpPr>
          <p:cNvPr id="8" name="Footer Placeholder 7">
            <a:extLst>
              <a:ext uri="{FF2B5EF4-FFF2-40B4-BE49-F238E27FC236}">
                <a16:creationId xmlns:a16="http://schemas.microsoft.com/office/drawing/2014/main" id="{BBBDD440-F1BB-9207-84BA-1A3F567E5C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80DF57-B66F-E414-216B-213862CFE480}"/>
              </a:ext>
            </a:extLst>
          </p:cNvPr>
          <p:cNvSpPr>
            <a:spLocks noGrp="1"/>
          </p:cNvSpPr>
          <p:nvPr>
            <p:ph type="sldNum" sz="quarter" idx="12"/>
          </p:nvPr>
        </p:nvSpPr>
        <p:spPr/>
        <p:txBody>
          <a:bodyPr/>
          <a:lstStyle/>
          <a:p>
            <a:fld id="{F8DA73C0-D475-1E44-A181-D33B00D962BC}" type="slidenum">
              <a:rPr lang="en-GB" smtClean="0"/>
              <a:t>‹#›</a:t>
            </a:fld>
            <a:endParaRPr lang="en-GB"/>
          </a:p>
        </p:txBody>
      </p:sp>
    </p:spTree>
    <p:extLst>
      <p:ext uri="{BB962C8B-B14F-4D97-AF65-F5344CB8AC3E}">
        <p14:creationId xmlns:p14="http://schemas.microsoft.com/office/powerpoint/2010/main" val="1501555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375D3-9FFA-7E6B-F431-90C4D4E9974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9B7F97B-76F0-69CB-13EA-D24D46E4E1B8}"/>
              </a:ext>
            </a:extLst>
          </p:cNvPr>
          <p:cNvSpPr>
            <a:spLocks noGrp="1"/>
          </p:cNvSpPr>
          <p:nvPr>
            <p:ph type="dt" sz="half" idx="10"/>
          </p:nvPr>
        </p:nvSpPr>
        <p:spPr/>
        <p:txBody>
          <a:bodyPr/>
          <a:lstStyle/>
          <a:p>
            <a:fld id="{7EE13F18-AC2C-C743-9EE5-FCEE7CA01C34}" type="datetimeFigureOut">
              <a:rPr lang="en-GB" smtClean="0"/>
              <a:t>02/06/2025</a:t>
            </a:fld>
            <a:endParaRPr lang="en-GB"/>
          </a:p>
        </p:txBody>
      </p:sp>
      <p:sp>
        <p:nvSpPr>
          <p:cNvPr id="4" name="Footer Placeholder 3">
            <a:extLst>
              <a:ext uri="{FF2B5EF4-FFF2-40B4-BE49-F238E27FC236}">
                <a16:creationId xmlns:a16="http://schemas.microsoft.com/office/drawing/2014/main" id="{4B2CF4C9-25FC-7B38-3CF5-F00C7D84100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63E8AD6-42C5-F18A-BA81-4FE001B3E393}"/>
              </a:ext>
            </a:extLst>
          </p:cNvPr>
          <p:cNvSpPr>
            <a:spLocks noGrp="1"/>
          </p:cNvSpPr>
          <p:nvPr>
            <p:ph type="sldNum" sz="quarter" idx="12"/>
          </p:nvPr>
        </p:nvSpPr>
        <p:spPr/>
        <p:txBody>
          <a:bodyPr/>
          <a:lstStyle/>
          <a:p>
            <a:fld id="{F8DA73C0-D475-1E44-A181-D33B00D962BC}" type="slidenum">
              <a:rPr lang="en-GB" smtClean="0"/>
              <a:t>‹#›</a:t>
            </a:fld>
            <a:endParaRPr lang="en-GB"/>
          </a:p>
        </p:txBody>
      </p:sp>
    </p:spTree>
    <p:extLst>
      <p:ext uri="{BB962C8B-B14F-4D97-AF65-F5344CB8AC3E}">
        <p14:creationId xmlns:p14="http://schemas.microsoft.com/office/powerpoint/2010/main" val="130071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2EF86-9ABA-464F-C908-125B33863318}"/>
              </a:ext>
            </a:extLst>
          </p:cNvPr>
          <p:cNvSpPr>
            <a:spLocks noGrp="1"/>
          </p:cNvSpPr>
          <p:nvPr>
            <p:ph type="dt" sz="half" idx="10"/>
          </p:nvPr>
        </p:nvSpPr>
        <p:spPr/>
        <p:txBody>
          <a:bodyPr/>
          <a:lstStyle/>
          <a:p>
            <a:fld id="{7EE13F18-AC2C-C743-9EE5-FCEE7CA01C34}" type="datetimeFigureOut">
              <a:rPr lang="en-GB" smtClean="0"/>
              <a:t>02/06/2025</a:t>
            </a:fld>
            <a:endParaRPr lang="en-GB"/>
          </a:p>
        </p:txBody>
      </p:sp>
      <p:sp>
        <p:nvSpPr>
          <p:cNvPr id="3" name="Footer Placeholder 2">
            <a:extLst>
              <a:ext uri="{FF2B5EF4-FFF2-40B4-BE49-F238E27FC236}">
                <a16:creationId xmlns:a16="http://schemas.microsoft.com/office/drawing/2014/main" id="{BDC46F8D-C6ED-C59E-F1EA-D30BDDE8D6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2B1568E-8120-CCF3-A5BF-1ABFB19EA13C}"/>
              </a:ext>
            </a:extLst>
          </p:cNvPr>
          <p:cNvSpPr>
            <a:spLocks noGrp="1"/>
          </p:cNvSpPr>
          <p:nvPr>
            <p:ph type="sldNum" sz="quarter" idx="12"/>
          </p:nvPr>
        </p:nvSpPr>
        <p:spPr/>
        <p:txBody>
          <a:bodyPr/>
          <a:lstStyle/>
          <a:p>
            <a:fld id="{F8DA73C0-D475-1E44-A181-D33B00D962BC}" type="slidenum">
              <a:rPr lang="en-GB" smtClean="0"/>
              <a:t>‹#›</a:t>
            </a:fld>
            <a:endParaRPr lang="en-GB"/>
          </a:p>
        </p:txBody>
      </p:sp>
    </p:spTree>
    <p:extLst>
      <p:ext uri="{BB962C8B-B14F-4D97-AF65-F5344CB8AC3E}">
        <p14:creationId xmlns:p14="http://schemas.microsoft.com/office/powerpoint/2010/main" val="1162809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9CB9-5F22-1468-D2B3-B56B73664C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74BFF5A-DCDB-BAC7-DB60-833D1E7EBB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CE382A9-3C37-DBB5-8F2A-40C44737A9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85EEF4-16C0-76AE-F187-98CAF9924DBF}"/>
              </a:ext>
            </a:extLst>
          </p:cNvPr>
          <p:cNvSpPr>
            <a:spLocks noGrp="1"/>
          </p:cNvSpPr>
          <p:nvPr>
            <p:ph type="dt" sz="half" idx="10"/>
          </p:nvPr>
        </p:nvSpPr>
        <p:spPr/>
        <p:txBody>
          <a:bodyPr/>
          <a:lstStyle/>
          <a:p>
            <a:fld id="{7EE13F18-AC2C-C743-9EE5-FCEE7CA01C34}" type="datetimeFigureOut">
              <a:rPr lang="en-GB" smtClean="0"/>
              <a:t>02/06/2025</a:t>
            </a:fld>
            <a:endParaRPr lang="en-GB"/>
          </a:p>
        </p:txBody>
      </p:sp>
      <p:sp>
        <p:nvSpPr>
          <p:cNvPr id="6" name="Footer Placeholder 5">
            <a:extLst>
              <a:ext uri="{FF2B5EF4-FFF2-40B4-BE49-F238E27FC236}">
                <a16:creationId xmlns:a16="http://schemas.microsoft.com/office/drawing/2014/main" id="{3EBBABC0-AB14-6EF6-E962-A166BA0F5D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6220AD-72C4-FD97-63E3-DA9105E2BD36}"/>
              </a:ext>
            </a:extLst>
          </p:cNvPr>
          <p:cNvSpPr>
            <a:spLocks noGrp="1"/>
          </p:cNvSpPr>
          <p:nvPr>
            <p:ph type="sldNum" sz="quarter" idx="12"/>
          </p:nvPr>
        </p:nvSpPr>
        <p:spPr/>
        <p:txBody>
          <a:bodyPr/>
          <a:lstStyle/>
          <a:p>
            <a:fld id="{F8DA73C0-D475-1E44-A181-D33B00D962BC}" type="slidenum">
              <a:rPr lang="en-GB" smtClean="0"/>
              <a:t>‹#›</a:t>
            </a:fld>
            <a:endParaRPr lang="en-GB"/>
          </a:p>
        </p:txBody>
      </p:sp>
    </p:spTree>
    <p:extLst>
      <p:ext uri="{BB962C8B-B14F-4D97-AF65-F5344CB8AC3E}">
        <p14:creationId xmlns:p14="http://schemas.microsoft.com/office/powerpoint/2010/main" val="898130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97BA-13CF-7146-9DF7-5F80A686ECA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76C4BDE-1661-8BD4-03DC-665B9D777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5C9E2EF-CB92-F2B5-20B3-207488614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E296A71-9B56-BED1-27B7-0F767D45CFB0}"/>
              </a:ext>
            </a:extLst>
          </p:cNvPr>
          <p:cNvSpPr>
            <a:spLocks noGrp="1"/>
          </p:cNvSpPr>
          <p:nvPr>
            <p:ph type="dt" sz="half" idx="10"/>
          </p:nvPr>
        </p:nvSpPr>
        <p:spPr/>
        <p:txBody>
          <a:bodyPr/>
          <a:lstStyle/>
          <a:p>
            <a:fld id="{7EE13F18-AC2C-C743-9EE5-FCEE7CA01C34}" type="datetimeFigureOut">
              <a:rPr lang="en-GB" smtClean="0"/>
              <a:t>02/06/2025</a:t>
            </a:fld>
            <a:endParaRPr lang="en-GB"/>
          </a:p>
        </p:txBody>
      </p:sp>
      <p:sp>
        <p:nvSpPr>
          <p:cNvPr id="6" name="Footer Placeholder 5">
            <a:extLst>
              <a:ext uri="{FF2B5EF4-FFF2-40B4-BE49-F238E27FC236}">
                <a16:creationId xmlns:a16="http://schemas.microsoft.com/office/drawing/2014/main" id="{67E52F9D-AEB3-AEB0-0326-29628F38F7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F071A0-A06D-3590-F1E8-2902C4D24199}"/>
              </a:ext>
            </a:extLst>
          </p:cNvPr>
          <p:cNvSpPr>
            <a:spLocks noGrp="1"/>
          </p:cNvSpPr>
          <p:nvPr>
            <p:ph type="sldNum" sz="quarter" idx="12"/>
          </p:nvPr>
        </p:nvSpPr>
        <p:spPr/>
        <p:txBody>
          <a:bodyPr/>
          <a:lstStyle/>
          <a:p>
            <a:fld id="{F8DA73C0-D475-1E44-A181-D33B00D962BC}" type="slidenum">
              <a:rPr lang="en-GB" smtClean="0"/>
              <a:t>‹#›</a:t>
            </a:fld>
            <a:endParaRPr lang="en-GB"/>
          </a:p>
        </p:txBody>
      </p:sp>
    </p:spTree>
    <p:extLst>
      <p:ext uri="{BB962C8B-B14F-4D97-AF65-F5344CB8AC3E}">
        <p14:creationId xmlns:p14="http://schemas.microsoft.com/office/powerpoint/2010/main" val="1806545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8C47-A1A4-B826-9A9B-C799F011A53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9CB3054-80F3-F20D-ED99-E1691C56B50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D0E82E-6614-8A6E-70D6-C8A7620E4020}"/>
              </a:ext>
            </a:extLst>
          </p:cNvPr>
          <p:cNvSpPr>
            <a:spLocks noGrp="1"/>
          </p:cNvSpPr>
          <p:nvPr>
            <p:ph type="dt" sz="half" idx="10"/>
          </p:nvPr>
        </p:nvSpPr>
        <p:spPr/>
        <p:txBody>
          <a:bodyPr/>
          <a:lstStyle/>
          <a:p>
            <a:fld id="{7EE13F18-AC2C-C743-9EE5-FCEE7CA01C34}" type="datetimeFigureOut">
              <a:rPr lang="en-GB" smtClean="0"/>
              <a:t>02/06/2025</a:t>
            </a:fld>
            <a:endParaRPr lang="en-GB"/>
          </a:p>
        </p:txBody>
      </p:sp>
      <p:sp>
        <p:nvSpPr>
          <p:cNvPr id="5" name="Footer Placeholder 4">
            <a:extLst>
              <a:ext uri="{FF2B5EF4-FFF2-40B4-BE49-F238E27FC236}">
                <a16:creationId xmlns:a16="http://schemas.microsoft.com/office/drawing/2014/main" id="{7E6CBB9C-A7FF-E65E-6A66-71874FFA7A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EA787C-395D-900B-66E5-A030A367847D}"/>
              </a:ext>
            </a:extLst>
          </p:cNvPr>
          <p:cNvSpPr>
            <a:spLocks noGrp="1"/>
          </p:cNvSpPr>
          <p:nvPr>
            <p:ph type="sldNum" sz="quarter" idx="12"/>
          </p:nvPr>
        </p:nvSpPr>
        <p:spPr/>
        <p:txBody>
          <a:bodyPr/>
          <a:lstStyle/>
          <a:p>
            <a:fld id="{F8DA73C0-D475-1E44-A181-D33B00D962BC}" type="slidenum">
              <a:rPr lang="en-GB" smtClean="0"/>
              <a:t>‹#›</a:t>
            </a:fld>
            <a:endParaRPr lang="en-GB"/>
          </a:p>
        </p:txBody>
      </p:sp>
    </p:spTree>
    <p:extLst>
      <p:ext uri="{BB962C8B-B14F-4D97-AF65-F5344CB8AC3E}">
        <p14:creationId xmlns:p14="http://schemas.microsoft.com/office/powerpoint/2010/main" val="3133141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E8050-4F63-75B9-6D58-72E8EB40A2B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9D17247-EE9E-A77F-3E0C-FD2881B2DDA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05A0F9D-434E-CF36-6438-21C5EDD082EC}"/>
              </a:ext>
            </a:extLst>
          </p:cNvPr>
          <p:cNvSpPr>
            <a:spLocks noGrp="1"/>
          </p:cNvSpPr>
          <p:nvPr>
            <p:ph type="dt" sz="half" idx="10"/>
          </p:nvPr>
        </p:nvSpPr>
        <p:spPr/>
        <p:txBody>
          <a:bodyPr/>
          <a:lstStyle/>
          <a:p>
            <a:fld id="{7EE13F18-AC2C-C743-9EE5-FCEE7CA01C34}" type="datetimeFigureOut">
              <a:rPr lang="en-GB" smtClean="0"/>
              <a:t>02/06/2025</a:t>
            </a:fld>
            <a:endParaRPr lang="en-GB"/>
          </a:p>
        </p:txBody>
      </p:sp>
      <p:sp>
        <p:nvSpPr>
          <p:cNvPr id="5" name="Footer Placeholder 4">
            <a:extLst>
              <a:ext uri="{FF2B5EF4-FFF2-40B4-BE49-F238E27FC236}">
                <a16:creationId xmlns:a16="http://schemas.microsoft.com/office/drawing/2014/main" id="{E1F4D04B-D3ED-B288-8B20-1043D552AD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215F0D-D4C5-930D-812B-259161AA4E2A}"/>
              </a:ext>
            </a:extLst>
          </p:cNvPr>
          <p:cNvSpPr>
            <a:spLocks noGrp="1"/>
          </p:cNvSpPr>
          <p:nvPr>
            <p:ph type="sldNum" sz="quarter" idx="12"/>
          </p:nvPr>
        </p:nvSpPr>
        <p:spPr/>
        <p:txBody>
          <a:bodyPr/>
          <a:lstStyle/>
          <a:p>
            <a:fld id="{F8DA73C0-D475-1E44-A181-D33B00D962BC}" type="slidenum">
              <a:rPr lang="en-GB" smtClean="0"/>
              <a:t>‹#›</a:t>
            </a:fld>
            <a:endParaRPr lang="en-GB"/>
          </a:p>
        </p:txBody>
      </p:sp>
    </p:spTree>
    <p:extLst>
      <p:ext uri="{BB962C8B-B14F-4D97-AF65-F5344CB8AC3E}">
        <p14:creationId xmlns:p14="http://schemas.microsoft.com/office/powerpoint/2010/main" val="14469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Inser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494400" y="2131200"/>
            <a:ext cx="7012800" cy="1468800"/>
          </a:xfrm>
        </p:spPr>
        <p:txBody>
          <a:bodyPr anchor="b"/>
          <a:lstStyle>
            <a:lvl1pPr algn="l">
              <a:defRPr sz="3600" cap="all" baseline="0"/>
            </a:lvl1pPr>
          </a:lstStyle>
          <a:p>
            <a:r>
              <a:rPr lang="en-GB" dirty="0"/>
              <a:t>Click to edit Master title style</a:t>
            </a:r>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494400" y="3602037"/>
            <a:ext cx="7012800" cy="1752000"/>
          </a:xfrm>
        </p:spPr>
        <p:txBody>
          <a:bodyPr>
            <a:normAutofit/>
          </a:bodyPr>
          <a:lstStyle>
            <a:lvl1pPr marL="0" indent="0" algn="l">
              <a:buNone/>
              <a:defRPr sz="2667"/>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GB" dirty="0"/>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p>
            <a:fld id="{D1666282-696E-4BC8-B8B0-F336AA0FA017}" type="datetime1">
              <a:rPr lang="en-GB" smtClean="0"/>
              <a:t>02/06/2025</a:t>
            </a:fld>
            <a:endParaRPr lang="en-GB"/>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11" name="Picture Placeholder 8">
            <a:extLst>
              <a:ext uri="{FF2B5EF4-FFF2-40B4-BE49-F238E27FC236}">
                <a16:creationId xmlns:a16="http://schemas.microsoft.com/office/drawing/2014/main" id="{07491796-214B-45DE-99F8-B1AF36C957CE}"/>
              </a:ext>
            </a:extLst>
          </p:cNvPr>
          <p:cNvSpPr>
            <a:spLocks noGrp="1"/>
          </p:cNvSpPr>
          <p:nvPr>
            <p:ph type="pic" sz="quarter" idx="13"/>
          </p:nvPr>
        </p:nvSpPr>
        <p:spPr>
          <a:xfrm>
            <a:off x="7576472" y="0"/>
            <a:ext cx="4615528" cy="6858477"/>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 name="connsiteX0" fmla="*/ 0 w 3469436"/>
              <a:gd name="connsiteY0" fmla="*/ 5155434 h 5155434"/>
              <a:gd name="connsiteX1" fmla="*/ 1183466 w 3469436"/>
              <a:gd name="connsiteY1" fmla="*/ 1 h 5155434"/>
              <a:gd name="connsiteX2" fmla="*/ 3460649 w 3469436"/>
              <a:gd name="connsiteY2" fmla="*/ 0 h 5155434"/>
              <a:gd name="connsiteX3" fmla="*/ 3469376 w 3469436"/>
              <a:gd name="connsiteY3" fmla="*/ 5155075 h 5155434"/>
              <a:gd name="connsiteX4" fmla="*/ 0 w 3469436"/>
              <a:gd name="connsiteY4" fmla="*/ 5155434 h 5155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36" h="5155434">
                <a:moveTo>
                  <a:pt x="0" y="5155434"/>
                </a:moveTo>
                <a:lnTo>
                  <a:pt x="1183466" y="1"/>
                </a:lnTo>
                <a:lnTo>
                  <a:pt x="3460649" y="0"/>
                </a:lnTo>
                <a:cubicBezTo>
                  <a:pt x="3459700" y="1716429"/>
                  <a:pt x="3470325" y="3438646"/>
                  <a:pt x="3469376" y="5155075"/>
                </a:cubicBezTo>
                <a:lnTo>
                  <a:pt x="0" y="5155434"/>
                </a:lnTo>
                <a:close/>
              </a:path>
            </a:pathLst>
          </a:custGeom>
          <a:noFill/>
        </p:spPr>
        <p:txBody>
          <a:bodyPr/>
          <a:lstStyle/>
          <a:p>
            <a:r>
              <a:rPr lang="en-GB"/>
              <a:t>Click icon to add picture</a:t>
            </a:r>
            <a:endParaRPr lang="en-US" dirty="0"/>
          </a:p>
        </p:txBody>
      </p:sp>
    </p:spTree>
    <p:extLst>
      <p:ext uri="{BB962C8B-B14F-4D97-AF65-F5344CB8AC3E}">
        <p14:creationId xmlns:p14="http://schemas.microsoft.com/office/powerpoint/2010/main" val="316937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olour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A903D7F4-2AD2-4C9C-9330-C03E0E70D3F1}"/>
              </a:ext>
            </a:extLst>
          </p:cNvPr>
          <p:cNvSpPr/>
          <p:nvPr userDrawn="1"/>
        </p:nvSpPr>
        <p:spPr>
          <a:xfrm>
            <a:off x="7611533" y="-4233"/>
            <a:ext cx="4580467" cy="6862233"/>
          </a:xfrm>
          <a:custGeom>
            <a:avLst/>
            <a:gdLst>
              <a:gd name="connsiteX0" fmla="*/ 0 w 3435350"/>
              <a:gd name="connsiteY0" fmla="*/ 0 h 5143500"/>
              <a:gd name="connsiteX1" fmla="*/ 3435350 w 3435350"/>
              <a:gd name="connsiteY1" fmla="*/ 0 h 5143500"/>
              <a:gd name="connsiteX2" fmla="*/ 3435350 w 3435350"/>
              <a:gd name="connsiteY2" fmla="*/ 5143500 h 5143500"/>
              <a:gd name="connsiteX3" fmla="*/ 0 w 3435350"/>
              <a:gd name="connsiteY3" fmla="*/ 5143500 h 5143500"/>
              <a:gd name="connsiteX4" fmla="*/ 0 w 3435350"/>
              <a:gd name="connsiteY4" fmla="*/ 0 h 5143500"/>
              <a:gd name="connsiteX0" fmla="*/ 1476375 w 3435350"/>
              <a:gd name="connsiteY0" fmla="*/ 0 h 5248275"/>
              <a:gd name="connsiteX1" fmla="*/ 3435350 w 3435350"/>
              <a:gd name="connsiteY1" fmla="*/ 104775 h 5248275"/>
              <a:gd name="connsiteX2" fmla="*/ 3435350 w 3435350"/>
              <a:gd name="connsiteY2" fmla="*/ 5248275 h 5248275"/>
              <a:gd name="connsiteX3" fmla="*/ 0 w 3435350"/>
              <a:gd name="connsiteY3" fmla="*/ 5248275 h 5248275"/>
              <a:gd name="connsiteX4" fmla="*/ 1476375 w 3435350"/>
              <a:gd name="connsiteY4" fmla="*/ 0 h 5248275"/>
              <a:gd name="connsiteX0" fmla="*/ 1190625 w 3435350"/>
              <a:gd name="connsiteY0" fmla="*/ 0 h 5162550"/>
              <a:gd name="connsiteX1" fmla="*/ 3435350 w 3435350"/>
              <a:gd name="connsiteY1" fmla="*/ 19050 h 5162550"/>
              <a:gd name="connsiteX2" fmla="*/ 3435350 w 3435350"/>
              <a:gd name="connsiteY2" fmla="*/ 5162550 h 5162550"/>
              <a:gd name="connsiteX3" fmla="*/ 0 w 3435350"/>
              <a:gd name="connsiteY3" fmla="*/ 5162550 h 5162550"/>
              <a:gd name="connsiteX4" fmla="*/ 1190625 w 3435350"/>
              <a:gd name="connsiteY4" fmla="*/ 0 h 5162550"/>
              <a:gd name="connsiteX0" fmla="*/ 11938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3800 w 3435350"/>
              <a:gd name="connsiteY4" fmla="*/ 0 h 5146675"/>
              <a:gd name="connsiteX0" fmla="*/ 1219200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219200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 name="connsiteX0" fmla="*/ 1190625 w 3435350"/>
              <a:gd name="connsiteY0" fmla="*/ 0 h 5146675"/>
              <a:gd name="connsiteX1" fmla="*/ 3435350 w 3435350"/>
              <a:gd name="connsiteY1" fmla="*/ 3175 h 5146675"/>
              <a:gd name="connsiteX2" fmla="*/ 3435350 w 3435350"/>
              <a:gd name="connsiteY2" fmla="*/ 5146675 h 5146675"/>
              <a:gd name="connsiteX3" fmla="*/ 0 w 3435350"/>
              <a:gd name="connsiteY3" fmla="*/ 5146675 h 5146675"/>
              <a:gd name="connsiteX4" fmla="*/ 1190625 w 3435350"/>
              <a:gd name="connsiteY4" fmla="*/ 0 h 514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350" h="5146675">
                <a:moveTo>
                  <a:pt x="1190625" y="0"/>
                </a:moveTo>
                <a:lnTo>
                  <a:pt x="3435350" y="3175"/>
                </a:lnTo>
                <a:lnTo>
                  <a:pt x="3435350" y="5146675"/>
                </a:lnTo>
                <a:lnTo>
                  <a:pt x="0" y="5146675"/>
                </a:lnTo>
                <a:lnTo>
                  <a:pt x="1190625" y="0"/>
                </a:lnTo>
                <a:close/>
              </a:path>
            </a:pathLst>
          </a:cu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494400" y="2131200"/>
            <a:ext cx="7012800" cy="1468800"/>
          </a:xfrm>
        </p:spPr>
        <p:txBody>
          <a:bodyPr anchor="b"/>
          <a:lstStyle>
            <a:lvl1pPr algn="l">
              <a:defRPr sz="3600" cap="all" baseline="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494400" y="3602037"/>
            <a:ext cx="7012800" cy="1752000"/>
          </a:xfrm>
        </p:spPr>
        <p:txBody>
          <a:bodyPr>
            <a:normAutofit/>
          </a:bodyPr>
          <a:lstStyle>
            <a:lvl1pPr marL="0" indent="0" algn="l">
              <a:buNone/>
              <a:defRPr sz="2667"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lvl1pPr>
              <a:defRPr baseline="0">
                <a:solidFill>
                  <a:schemeClr val="tx1"/>
                </a:solidFill>
              </a:defRPr>
            </a:lvl1pPr>
          </a:lstStyle>
          <a:p>
            <a:fld id="{3E2C485A-CFD1-4426-A587-FCC12D6AD237}" type="datetime1">
              <a:rPr lang="en-GB" smtClean="0"/>
              <a:pPr/>
              <a:t>02/06/2025</a:t>
            </a:fld>
            <a:endParaRPr lang="en-GB" dirty="0"/>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lvl1pPr>
              <a:defRPr baseline="0">
                <a:solidFill>
                  <a:schemeClr val="tx1"/>
                </a:solidFill>
              </a:defRPr>
            </a:lvl1pPr>
          </a:lstStyle>
          <a:p>
            <a:fld id="{67DE1CF8-1877-4310-8670-A269E8016CAC}" type="slidenum">
              <a:rPr lang="en-GB" smtClean="0"/>
              <a:pPr/>
              <a:t>‹#›</a:t>
            </a:fld>
            <a:endParaRPr lang="en-GB" dirty="0"/>
          </a:p>
        </p:txBody>
      </p:sp>
    </p:spTree>
    <p:extLst>
      <p:ext uri="{BB962C8B-B14F-4D97-AF65-F5344CB8AC3E}">
        <p14:creationId xmlns:p14="http://schemas.microsoft.com/office/powerpoint/2010/main" val="115906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Colour (Inser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8C1A-1BF5-4B59-AC3C-73632A8AD884}"/>
              </a:ext>
            </a:extLst>
          </p:cNvPr>
          <p:cNvSpPr>
            <a:spLocks noGrp="1"/>
          </p:cNvSpPr>
          <p:nvPr>
            <p:ph type="ctrTitle"/>
          </p:nvPr>
        </p:nvSpPr>
        <p:spPr>
          <a:xfrm>
            <a:off x="494400" y="2131200"/>
            <a:ext cx="7012800" cy="1468800"/>
          </a:xfrm>
        </p:spPr>
        <p:txBody>
          <a:bodyPr anchor="b"/>
          <a:lstStyle>
            <a:lvl1pPr algn="l">
              <a:defRPr sz="3600" cap="all" baseline="0">
                <a:solidFill>
                  <a:schemeClr val="tx1"/>
                </a:solidFill>
              </a:defRPr>
            </a:lvl1pPr>
          </a:lstStyle>
          <a:p>
            <a:r>
              <a:rPr lang="en-GB" dirty="0"/>
              <a:t>Click to edit Master title style</a:t>
            </a:r>
          </a:p>
        </p:txBody>
      </p:sp>
      <p:sp>
        <p:nvSpPr>
          <p:cNvPr id="3" name="Subtitle 2">
            <a:extLst>
              <a:ext uri="{FF2B5EF4-FFF2-40B4-BE49-F238E27FC236}">
                <a16:creationId xmlns:a16="http://schemas.microsoft.com/office/drawing/2014/main" id="{E519FAE3-5BF7-4965-9A39-4DF10150BF31}"/>
              </a:ext>
            </a:extLst>
          </p:cNvPr>
          <p:cNvSpPr>
            <a:spLocks noGrp="1"/>
          </p:cNvSpPr>
          <p:nvPr>
            <p:ph type="subTitle" idx="1"/>
          </p:nvPr>
        </p:nvSpPr>
        <p:spPr>
          <a:xfrm>
            <a:off x="494400" y="3602037"/>
            <a:ext cx="7012800" cy="1752000"/>
          </a:xfrm>
        </p:spPr>
        <p:txBody>
          <a:bodyPr>
            <a:normAutofit/>
          </a:bodyPr>
          <a:lstStyle>
            <a:lvl1pPr marL="0" indent="0" algn="l">
              <a:buNone/>
              <a:defRPr sz="2667" baseline="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F2C72EC3-CD0E-4DAF-AFA9-AA5AC3F2F43E}"/>
              </a:ext>
            </a:extLst>
          </p:cNvPr>
          <p:cNvSpPr>
            <a:spLocks noGrp="1"/>
          </p:cNvSpPr>
          <p:nvPr>
            <p:ph type="dt" sz="half" idx="10"/>
          </p:nvPr>
        </p:nvSpPr>
        <p:spPr/>
        <p:txBody>
          <a:bodyPr/>
          <a:lstStyle>
            <a:lvl1pPr>
              <a:defRPr baseline="0">
                <a:solidFill>
                  <a:schemeClr val="tx1"/>
                </a:solidFill>
              </a:defRPr>
            </a:lvl1pPr>
          </a:lstStyle>
          <a:p>
            <a:fld id="{D904E3C7-3434-41F6-8009-C52959A159FA}" type="datetime1">
              <a:rPr lang="en-GB" smtClean="0"/>
              <a:pPr/>
              <a:t>02/06/2025</a:t>
            </a:fld>
            <a:endParaRPr lang="en-GB" dirty="0"/>
          </a:p>
        </p:txBody>
      </p:sp>
      <p:sp>
        <p:nvSpPr>
          <p:cNvPr id="5" name="Footer Placeholder 4">
            <a:extLst>
              <a:ext uri="{FF2B5EF4-FFF2-40B4-BE49-F238E27FC236}">
                <a16:creationId xmlns:a16="http://schemas.microsoft.com/office/drawing/2014/main" id="{F28B6EE9-35CE-4EDE-8C2A-8C22D6E564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43E84B-B0A3-4B16-A256-83DF69693842}"/>
              </a:ext>
            </a:extLst>
          </p:cNvPr>
          <p:cNvSpPr>
            <a:spLocks noGrp="1"/>
          </p:cNvSpPr>
          <p:nvPr>
            <p:ph type="sldNum" sz="quarter" idx="12"/>
          </p:nvPr>
        </p:nvSpPr>
        <p:spPr/>
        <p:txBody>
          <a:bodyPr/>
          <a:lstStyle>
            <a:lvl1pPr>
              <a:defRPr baseline="0">
                <a:solidFill>
                  <a:schemeClr val="tx1"/>
                </a:solidFill>
              </a:defRPr>
            </a:lvl1pPr>
          </a:lstStyle>
          <a:p>
            <a:fld id="{67DE1CF8-1877-4310-8670-A269E8016CAC}" type="slidenum">
              <a:rPr lang="en-GB" smtClean="0"/>
              <a:pPr/>
              <a:t>‹#›</a:t>
            </a:fld>
            <a:endParaRPr lang="en-GB" dirty="0"/>
          </a:p>
        </p:txBody>
      </p:sp>
      <p:sp>
        <p:nvSpPr>
          <p:cNvPr id="7" name="Picture Placeholder 8">
            <a:extLst>
              <a:ext uri="{FF2B5EF4-FFF2-40B4-BE49-F238E27FC236}">
                <a16:creationId xmlns:a16="http://schemas.microsoft.com/office/drawing/2014/main" id="{558EBCF5-E0AC-439B-A35D-E3E76706493D}"/>
              </a:ext>
            </a:extLst>
          </p:cNvPr>
          <p:cNvSpPr>
            <a:spLocks noGrp="1"/>
          </p:cNvSpPr>
          <p:nvPr>
            <p:ph type="pic" sz="quarter" idx="13"/>
          </p:nvPr>
        </p:nvSpPr>
        <p:spPr>
          <a:xfrm>
            <a:off x="7576472" y="0"/>
            <a:ext cx="4615528" cy="6858477"/>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 name="connsiteX0" fmla="*/ 0 w 3469436"/>
              <a:gd name="connsiteY0" fmla="*/ 5155434 h 5155434"/>
              <a:gd name="connsiteX1" fmla="*/ 1183466 w 3469436"/>
              <a:gd name="connsiteY1" fmla="*/ 1 h 5155434"/>
              <a:gd name="connsiteX2" fmla="*/ 3460649 w 3469436"/>
              <a:gd name="connsiteY2" fmla="*/ 0 h 5155434"/>
              <a:gd name="connsiteX3" fmla="*/ 3469376 w 3469436"/>
              <a:gd name="connsiteY3" fmla="*/ 5155075 h 5155434"/>
              <a:gd name="connsiteX4" fmla="*/ 0 w 3469436"/>
              <a:gd name="connsiteY4" fmla="*/ 5155434 h 5155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36" h="5155434">
                <a:moveTo>
                  <a:pt x="0" y="5155434"/>
                </a:moveTo>
                <a:lnTo>
                  <a:pt x="1183466" y="1"/>
                </a:lnTo>
                <a:lnTo>
                  <a:pt x="3460649" y="0"/>
                </a:lnTo>
                <a:cubicBezTo>
                  <a:pt x="3459700" y="1716429"/>
                  <a:pt x="3470325" y="3438646"/>
                  <a:pt x="3469376" y="5155075"/>
                </a:cubicBezTo>
                <a:lnTo>
                  <a:pt x="0" y="5155434"/>
                </a:lnTo>
                <a:close/>
              </a:path>
            </a:pathLst>
          </a:custGeom>
          <a:noFill/>
        </p:spPr>
        <p:txBody>
          <a:bodyPr/>
          <a:lstStyle/>
          <a:p>
            <a:r>
              <a:rPr lang="en-GB" dirty="0"/>
              <a:t>Click icon to add picture</a:t>
            </a:r>
            <a:endParaRPr lang="en-US" dirty="0"/>
          </a:p>
        </p:txBody>
      </p:sp>
    </p:spTree>
    <p:extLst>
      <p:ext uri="{BB962C8B-B14F-4D97-AF65-F5344CB8AC3E}">
        <p14:creationId xmlns:p14="http://schemas.microsoft.com/office/powerpoint/2010/main" val="282221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2333-4531-4F49-98C7-71CE6B119B78}"/>
              </a:ext>
            </a:extLst>
          </p:cNvPr>
          <p:cNvSpPr>
            <a:spLocks noGrp="1"/>
          </p:cNvSpPr>
          <p:nvPr>
            <p:ph type="title"/>
          </p:nvPr>
        </p:nvSpPr>
        <p:spPr>
          <a:xfrm>
            <a:off x="494400" y="907200"/>
            <a:ext cx="7012800" cy="1468800"/>
          </a:xfrm>
        </p:spPr>
        <p:txBody>
          <a:bodyPr/>
          <a:lstStyle>
            <a:lvl1pPr>
              <a:defRPr sz="3600" cap="none" baseline="0"/>
            </a:lvl1pPr>
          </a:lstStyle>
          <a:p>
            <a:r>
              <a:rPr lang="en-GB" dirty="0"/>
              <a:t>Click to edit Master title style</a:t>
            </a:r>
          </a:p>
        </p:txBody>
      </p:sp>
      <p:sp>
        <p:nvSpPr>
          <p:cNvPr id="3" name="Content Placeholder 2">
            <a:extLst>
              <a:ext uri="{FF2B5EF4-FFF2-40B4-BE49-F238E27FC236}">
                <a16:creationId xmlns:a16="http://schemas.microsoft.com/office/drawing/2014/main" id="{DB0BEE29-071E-4ED4-B0D5-046429DF4F91}"/>
              </a:ext>
            </a:extLst>
          </p:cNvPr>
          <p:cNvSpPr>
            <a:spLocks noGrp="1"/>
          </p:cNvSpPr>
          <p:nvPr>
            <p:ph idx="1"/>
          </p:nvPr>
        </p:nvSpPr>
        <p:spPr>
          <a:xfrm>
            <a:off x="494400" y="2433600"/>
            <a:ext cx="7012800" cy="333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6DB9016-1CC6-48C9-96F5-24F342CEC524}"/>
              </a:ext>
            </a:extLst>
          </p:cNvPr>
          <p:cNvSpPr>
            <a:spLocks noGrp="1"/>
          </p:cNvSpPr>
          <p:nvPr>
            <p:ph type="dt" sz="half" idx="10"/>
          </p:nvPr>
        </p:nvSpPr>
        <p:spPr/>
        <p:txBody>
          <a:bodyPr/>
          <a:lstStyle/>
          <a:p>
            <a:fld id="{F0F96329-32E5-45D1-A44F-3528B41BEAB5}" type="datetime1">
              <a:rPr lang="en-GB" smtClean="0"/>
              <a:t>02/06/2025</a:t>
            </a:fld>
            <a:endParaRPr lang="en-GB"/>
          </a:p>
        </p:txBody>
      </p:sp>
      <p:sp>
        <p:nvSpPr>
          <p:cNvPr id="5" name="Footer Placeholder 4">
            <a:extLst>
              <a:ext uri="{FF2B5EF4-FFF2-40B4-BE49-F238E27FC236}">
                <a16:creationId xmlns:a16="http://schemas.microsoft.com/office/drawing/2014/main" id="{1EB222F4-7BC9-4ABB-8BD9-5765E7594B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5B4C82-F699-4384-99AC-56B3E6E80C4A}"/>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7" name="Picture Placeholder 8">
            <a:extLst>
              <a:ext uri="{FF2B5EF4-FFF2-40B4-BE49-F238E27FC236}">
                <a16:creationId xmlns:a16="http://schemas.microsoft.com/office/drawing/2014/main" id="{F8083C25-9322-4123-BA6A-1F002C5AC178}"/>
              </a:ext>
            </a:extLst>
          </p:cNvPr>
          <p:cNvSpPr>
            <a:spLocks noGrp="1"/>
          </p:cNvSpPr>
          <p:nvPr>
            <p:ph type="pic" sz="quarter" idx="13"/>
          </p:nvPr>
        </p:nvSpPr>
        <p:spPr>
          <a:xfrm>
            <a:off x="7576472" y="0"/>
            <a:ext cx="4615528" cy="6858000"/>
          </a:xfrm>
          <a:custGeom>
            <a:avLst/>
            <a:gdLst>
              <a:gd name="connsiteX0" fmla="*/ 0 w 3900487"/>
              <a:gd name="connsiteY0" fmla="*/ 5143500 h 5143500"/>
              <a:gd name="connsiteX1" fmla="*/ 975122 w 3900487"/>
              <a:gd name="connsiteY1" fmla="*/ 0 h 5143500"/>
              <a:gd name="connsiteX2" fmla="*/ 3900487 w 3900487"/>
              <a:gd name="connsiteY2" fmla="*/ 0 h 5143500"/>
              <a:gd name="connsiteX3" fmla="*/ 2925365 w 3900487"/>
              <a:gd name="connsiteY3" fmla="*/ 5143500 h 5143500"/>
              <a:gd name="connsiteX4" fmla="*/ 0 w 3900487"/>
              <a:gd name="connsiteY4" fmla="*/ 5143500 h 5143500"/>
              <a:gd name="connsiteX0" fmla="*/ 0 w 3900487"/>
              <a:gd name="connsiteY0" fmla="*/ 5143500 h 5149287"/>
              <a:gd name="connsiteX1" fmla="*/ 975122 w 3900487"/>
              <a:gd name="connsiteY1" fmla="*/ 0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900487"/>
              <a:gd name="connsiteY0" fmla="*/ 5143500 h 5149287"/>
              <a:gd name="connsiteX1" fmla="*/ 1652241 w 3900487"/>
              <a:gd name="connsiteY1" fmla="*/ 11575 h 5149287"/>
              <a:gd name="connsiteX2" fmla="*/ 3900487 w 3900487"/>
              <a:gd name="connsiteY2" fmla="*/ 0 h 5149287"/>
              <a:gd name="connsiteX3" fmla="*/ 3897639 w 3900487"/>
              <a:gd name="connsiteY3" fmla="*/ 5149287 h 5149287"/>
              <a:gd name="connsiteX4" fmla="*/ 0 w 3900487"/>
              <a:gd name="connsiteY4" fmla="*/ 5143500 h 5149287"/>
              <a:gd name="connsiteX0" fmla="*/ 0 w 3425925"/>
              <a:gd name="connsiteY0" fmla="*/ 5143500 h 5149287"/>
              <a:gd name="connsiteX1" fmla="*/ 1177679 w 3425925"/>
              <a:gd name="connsiteY1" fmla="*/ 11575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25925"/>
              <a:gd name="connsiteY0" fmla="*/ 5143500 h 5149287"/>
              <a:gd name="connsiteX1" fmla="*/ 1183466 w 3425925"/>
              <a:gd name="connsiteY1" fmla="*/ 1 h 5149287"/>
              <a:gd name="connsiteX2" fmla="*/ 3425925 w 3425925"/>
              <a:gd name="connsiteY2" fmla="*/ 0 h 5149287"/>
              <a:gd name="connsiteX3" fmla="*/ 3423077 w 3425925"/>
              <a:gd name="connsiteY3" fmla="*/ 5149287 h 5149287"/>
              <a:gd name="connsiteX4" fmla="*/ 0 w 3425925"/>
              <a:gd name="connsiteY4" fmla="*/ 5143500 h 5149287"/>
              <a:gd name="connsiteX0" fmla="*/ 0 w 3460649"/>
              <a:gd name="connsiteY0" fmla="*/ 5143500 h 5149287"/>
              <a:gd name="connsiteX1" fmla="*/ 1183466 w 3460649"/>
              <a:gd name="connsiteY1" fmla="*/ 1 h 5149287"/>
              <a:gd name="connsiteX2" fmla="*/ 3460649 w 3460649"/>
              <a:gd name="connsiteY2" fmla="*/ 0 h 5149287"/>
              <a:gd name="connsiteX3" fmla="*/ 3423077 w 3460649"/>
              <a:gd name="connsiteY3" fmla="*/ 5149287 h 5149287"/>
              <a:gd name="connsiteX4" fmla="*/ 0 w 3460649"/>
              <a:gd name="connsiteY4" fmla="*/ 5143500 h 5149287"/>
              <a:gd name="connsiteX0" fmla="*/ 0 w 3469436"/>
              <a:gd name="connsiteY0" fmla="*/ 5143500 h 5155075"/>
              <a:gd name="connsiteX1" fmla="*/ 1183466 w 3469436"/>
              <a:gd name="connsiteY1" fmla="*/ 1 h 5155075"/>
              <a:gd name="connsiteX2" fmla="*/ 3460649 w 3469436"/>
              <a:gd name="connsiteY2" fmla="*/ 0 h 5155075"/>
              <a:gd name="connsiteX3" fmla="*/ 3469376 w 3469436"/>
              <a:gd name="connsiteY3" fmla="*/ 5155075 h 5155075"/>
              <a:gd name="connsiteX4" fmla="*/ 0 w 3469436"/>
              <a:gd name="connsiteY4" fmla="*/ 5143500 h 515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36" h="5155075">
                <a:moveTo>
                  <a:pt x="0" y="5143500"/>
                </a:moveTo>
                <a:lnTo>
                  <a:pt x="1183466" y="1"/>
                </a:lnTo>
                <a:lnTo>
                  <a:pt x="3460649" y="0"/>
                </a:lnTo>
                <a:cubicBezTo>
                  <a:pt x="3459700" y="1716429"/>
                  <a:pt x="3470325" y="3438646"/>
                  <a:pt x="3469376" y="5155075"/>
                </a:cubicBezTo>
                <a:lnTo>
                  <a:pt x="0" y="5143500"/>
                </a:lnTo>
                <a:close/>
              </a:path>
            </a:pathLst>
          </a:custGeom>
          <a:noFill/>
        </p:spPr>
        <p:txBody>
          <a:bodyPr/>
          <a:lstStyle/>
          <a:p>
            <a:r>
              <a:rPr lang="en-GB"/>
              <a:t>Click icon to add picture</a:t>
            </a:r>
            <a:endParaRPr lang="en-US" dirty="0"/>
          </a:p>
        </p:txBody>
      </p:sp>
    </p:spTree>
    <p:extLst>
      <p:ext uri="{BB962C8B-B14F-4D97-AF65-F5344CB8AC3E}">
        <p14:creationId xmlns:p14="http://schemas.microsoft.com/office/powerpoint/2010/main" val="50525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9E27-7CDD-4911-B193-EF1903B149DF}"/>
              </a:ext>
            </a:extLst>
          </p:cNvPr>
          <p:cNvSpPr>
            <a:spLocks noGrp="1"/>
          </p:cNvSpPr>
          <p:nvPr>
            <p:ph type="title"/>
          </p:nvPr>
        </p:nvSpPr>
        <p:spPr/>
        <p:txBody>
          <a:bodyPr/>
          <a:lstStyle>
            <a:lvl1pPr>
              <a:defRPr sz="3600" cap="none" baseline="0"/>
            </a:lvl1pPr>
          </a:lstStyle>
          <a:p>
            <a:r>
              <a:rPr lang="en-GB" dirty="0"/>
              <a:t>Click to edit Master title style</a:t>
            </a:r>
          </a:p>
        </p:txBody>
      </p:sp>
      <p:sp>
        <p:nvSpPr>
          <p:cNvPr id="3" name="Content Placeholder 2">
            <a:extLst>
              <a:ext uri="{FF2B5EF4-FFF2-40B4-BE49-F238E27FC236}">
                <a16:creationId xmlns:a16="http://schemas.microsoft.com/office/drawing/2014/main" id="{0BEA19B5-91E3-4F4C-A589-6C6C950D6A58}"/>
              </a:ext>
            </a:extLst>
          </p:cNvPr>
          <p:cNvSpPr>
            <a:spLocks noGrp="1"/>
          </p:cNvSpPr>
          <p:nvPr>
            <p:ph sz="half" idx="1"/>
          </p:nvPr>
        </p:nvSpPr>
        <p:spPr>
          <a:xfrm>
            <a:off x="494400" y="1825625"/>
            <a:ext cx="5525400" cy="38512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A3053E6F-F562-4865-866C-DA32BD24462E}"/>
              </a:ext>
            </a:extLst>
          </p:cNvPr>
          <p:cNvSpPr>
            <a:spLocks noGrp="1"/>
          </p:cNvSpPr>
          <p:nvPr>
            <p:ph sz="half" idx="2"/>
          </p:nvPr>
        </p:nvSpPr>
        <p:spPr>
          <a:xfrm>
            <a:off x="6172200" y="1825625"/>
            <a:ext cx="5525400" cy="38512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B69F488-B9A6-4E2A-A2EC-51E6AAB586AE}"/>
              </a:ext>
            </a:extLst>
          </p:cNvPr>
          <p:cNvSpPr>
            <a:spLocks noGrp="1"/>
          </p:cNvSpPr>
          <p:nvPr>
            <p:ph type="dt" sz="half" idx="10"/>
          </p:nvPr>
        </p:nvSpPr>
        <p:spPr/>
        <p:txBody>
          <a:bodyPr/>
          <a:lstStyle/>
          <a:p>
            <a:fld id="{12952901-F037-4335-90F2-449535D19421}" type="datetime1">
              <a:rPr lang="en-GB" smtClean="0"/>
              <a:t>02/06/2025</a:t>
            </a:fld>
            <a:endParaRPr lang="en-GB"/>
          </a:p>
        </p:txBody>
      </p:sp>
      <p:sp>
        <p:nvSpPr>
          <p:cNvPr id="6" name="Footer Placeholder 5">
            <a:extLst>
              <a:ext uri="{FF2B5EF4-FFF2-40B4-BE49-F238E27FC236}">
                <a16:creationId xmlns:a16="http://schemas.microsoft.com/office/drawing/2014/main" id="{14BD270F-0A31-4F75-86AC-E8F4F8DB1A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094246-1144-49DF-80C6-487F327DED06}"/>
              </a:ext>
            </a:extLst>
          </p:cNvPr>
          <p:cNvSpPr>
            <a:spLocks noGrp="1"/>
          </p:cNvSpPr>
          <p:nvPr>
            <p:ph type="sldNum" sz="quarter" idx="12"/>
          </p:nvPr>
        </p:nvSpPr>
        <p:spPr/>
        <p:txBody>
          <a:bodyPr/>
          <a:lstStyle/>
          <a:p>
            <a:fld id="{67DE1CF8-1877-4310-8670-A269E8016CAC}" type="slidenum">
              <a:rPr lang="en-GB" smtClean="0"/>
              <a:t>‹#›</a:t>
            </a:fld>
            <a:endParaRPr lang="en-GB"/>
          </a:p>
        </p:txBody>
      </p:sp>
    </p:spTree>
    <p:extLst>
      <p:ext uri="{BB962C8B-B14F-4D97-AF65-F5344CB8AC3E}">
        <p14:creationId xmlns:p14="http://schemas.microsoft.com/office/powerpoint/2010/main" val="3105450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9E27-7CDD-4911-B193-EF1903B149DF}"/>
              </a:ext>
            </a:extLst>
          </p:cNvPr>
          <p:cNvSpPr>
            <a:spLocks noGrp="1"/>
          </p:cNvSpPr>
          <p:nvPr>
            <p:ph type="title"/>
          </p:nvPr>
        </p:nvSpPr>
        <p:spPr/>
        <p:txBody>
          <a:bodyPr/>
          <a:lstStyle>
            <a:lvl1pPr>
              <a:defRPr sz="3600" cap="none" baseline="0"/>
            </a:lvl1pPr>
          </a:lstStyle>
          <a:p>
            <a:r>
              <a:rPr lang="en-GB" dirty="0"/>
              <a:t>Click to edit Master title style</a:t>
            </a:r>
          </a:p>
        </p:txBody>
      </p:sp>
      <p:sp>
        <p:nvSpPr>
          <p:cNvPr id="3" name="Content Placeholder 2">
            <a:extLst>
              <a:ext uri="{FF2B5EF4-FFF2-40B4-BE49-F238E27FC236}">
                <a16:creationId xmlns:a16="http://schemas.microsoft.com/office/drawing/2014/main" id="{0BEA19B5-91E3-4F4C-A589-6C6C950D6A58}"/>
              </a:ext>
            </a:extLst>
          </p:cNvPr>
          <p:cNvSpPr>
            <a:spLocks noGrp="1"/>
          </p:cNvSpPr>
          <p:nvPr>
            <p:ph sz="half" idx="1"/>
          </p:nvPr>
        </p:nvSpPr>
        <p:spPr>
          <a:xfrm>
            <a:off x="494400" y="1825625"/>
            <a:ext cx="5525400" cy="38512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FB69F488-B9A6-4E2A-A2EC-51E6AAB586AE}"/>
              </a:ext>
            </a:extLst>
          </p:cNvPr>
          <p:cNvSpPr>
            <a:spLocks noGrp="1"/>
          </p:cNvSpPr>
          <p:nvPr>
            <p:ph type="dt" sz="half" idx="10"/>
          </p:nvPr>
        </p:nvSpPr>
        <p:spPr/>
        <p:txBody>
          <a:bodyPr/>
          <a:lstStyle/>
          <a:p>
            <a:fld id="{AD08A0A7-EE55-43F8-B9FF-48474BF01C62}" type="datetime1">
              <a:rPr lang="en-GB" smtClean="0"/>
              <a:t>02/06/2025</a:t>
            </a:fld>
            <a:endParaRPr lang="en-GB"/>
          </a:p>
        </p:txBody>
      </p:sp>
      <p:sp>
        <p:nvSpPr>
          <p:cNvPr id="6" name="Footer Placeholder 5">
            <a:extLst>
              <a:ext uri="{FF2B5EF4-FFF2-40B4-BE49-F238E27FC236}">
                <a16:creationId xmlns:a16="http://schemas.microsoft.com/office/drawing/2014/main" id="{14BD270F-0A31-4F75-86AC-E8F4F8DB1A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094246-1144-49DF-80C6-487F327DED06}"/>
              </a:ext>
            </a:extLst>
          </p:cNvPr>
          <p:cNvSpPr>
            <a:spLocks noGrp="1"/>
          </p:cNvSpPr>
          <p:nvPr>
            <p:ph type="sldNum" sz="quarter" idx="12"/>
          </p:nvPr>
        </p:nvSpPr>
        <p:spPr/>
        <p:txBody>
          <a:bodyPr/>
          <a:lstStyle/>
          <a:p>
            <a:fld id="{67DE1CF8-1877-4310-8670-A269E8016CAC}" type="slidenum">
              <a:rPr lang="en-GB" smtClean="0"/>
              <a:t>‹#›</a:t>
            </a:fld>
            <a:endParaRPr lang="en-GB"/>
          </a:p>
        </p:txBody>
      </p:sp>
      <p:sp>
        <p:nvSpPr>
          <p:cNvPr id="9" name="Picture Placeholder 8">
            <a:extLst>
              <a:ext uri="{FF2B5EF4-FFF2-40B4-BE49-F238E27FC236}">
                <a16:creationId xmlns:a16="http://schemas.microsoft.com/office/drawing/2014/main" id="{124EC5BB-E888-4D27-BEC1-966A6DA6EAE2}"/>
              </a:ext>
            </a:extLst>
          </p:cNvPr>
          <p:cNvSpPr>
            <a:spLocks noGrp="1"/>
          </p:cNvSpPr>
          <p:nvPr>
            <p:ph type="pic" sz="quarter" idx="13"/>
          </p:nvPr>
        </p:nvSpPr>
        <p:spPr>
          <a:xfrm>
            <a:off x="6172800" y="1825625"/>
            <a:ext cx="5524800" cy="3851275"/>
          </a:xfrm>
        </p:spPr>
        <p:txBody>
          <a:bodyPr/>
          <a:lstStyle>
            <a:lvl1pPr>
              <a:defRPr/>
            </a:lvl1pPr>
          </a:lstStyle>
          <a:p>
            <a:r>
              <a:rPr lang="en-GB"/>
              <a:t>Click icon to add picture</a:t>
            </a:r>
            <a:endParaRPr lang="en-GB" dirty="0"/>
          </a:p>
        </p:txBody>
      </p:sp>
    </p:spTree>
    <p:extLst>
      <p:ext uri="{BB962C8B-B14F-4D97-AF65-F5344CB8AC3E}">
        <p14:creationId xmlns:p14="http://schemas.microsoft.com/office/powerpoint/2010/main" val="175314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7C7EFF-4B85-47B4-9AEE-BAC2AEA4EE42}"/>
              </a:ext>
            </a:extLst>
          </p:cNvPr>
          <p:cNvSpPr>
            <a:spLocks noGrp="1"/>
          </p:cNvSpPr>
          <p:nvPr>
            <p:ph type="title"/>
          </p:nvPr>
        </p:nvSpPr>
        <p:spPr>
          <a:xfrm>
            <a:off x="494400" y="365125"/>
            <a:ext cx="11203200" cy="1325563"/>
          </a:xfrm>
          <a:prstGeom prst="rect">
            <a:avLst/>
          </a:prstGeom>
        </p:spPr>
        <p:txBody>
          <a:bodyPr vert="horz" lIns="91440" tIns="45720" rIns="91440" bIns="45720" rtlCol="0" anchor="ctr">
            <a:noAutofit/>
          </a:bodyPr>
          <a:lstStyle/>
          <a:p>
            <a:r>
              <a:rPr lang="en-GB" dirty="0"/>
              <a:t>CLICK TO EDIT MASTER TITLE </a:t>
            </a:r>
          </a:p>
        </p:txBody>
      </p:sp>
      <p:sp>
        <p:nvSpPr>
          <p:cNvPr id="3" name="Text Placeholder 2">
            <a:extLst>
              <a:ext uri="{FF2B5EF4-FFF2-40B4-BE49-F238E27FC236}">
                <a16:creationId xmlns:a16="http://schemas.microsoft.com/office/drawing/2014/main" id="{83BE355A-FC37-40C1-881B-11D9A87A1E61}"/>
              </a:ext>
            </a:extLst>
          </p:cNvPr>
          <p:cNvSpPr>
            <a:spLocks noGrp="1"/>
          </p:cNvSpPr>
          <p:nvPr>
            <p:ph type="body" idx="1"/>
          </p:nvPr>
        </p:nvSpPr>
        <p:spPr>
          <a:xfrm>
            <a:off x="494400" y="1825626"/>
            <a:ext cx="11203200" cy="385988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93AC79F3-7BFD-4B2B-9937-D0CB01C01D76}"/>
              </a:ext>
            </a:extLst>
          </p:cNvPr>
          <p:cNvSpPr>
            <a:spLocks noGrp="1"/>
          </p:cNvSpPr>
          <p:nvPr>
            <p:ph type="dt" sz="half" idx="2"/>
          </p:nvPr>
        </p:nvSpPr>
        <p:spPr>
          <a:xfrm>
            <a:off x="494400" y="5814790"/>
            <a:ext cx="2743200" cy="365125"/>
          </a:xfrm>
          <a:prstGeom prst="rect">
            <a:avLst/>
          </a:prstGeom>
        </p:spPr>
        <p:txBody>
          <a:bodyPr vert="horz" lIns="91440" tIns="45720" rIns="91440" bIns="45720" rtlCol="0" anchor="ctr"/>
          <a:lstStyle>
            <a:lvl1pPr algn="l">
              <a:defRPr sz="1600" b="0">
                <a:solidFill>
                  <a:schemeClr val="tx1"/>
                </a:solidFill>
                <a:latin typeface="Arial" panose="020B0604020202020204" pitchFamily="34" charset="0"/>
                <a:cs typeface="Arial" panose="020B0604020202020204" pitchFamily="34" charset="0"/>
              </a:defRPr>
            </a:lvl1pPr>
          </a:lstStyle>
          <a:p>
            <a:fld id="{54D2579E-D2B3-420A-972D-0CF396453095}" type="datetime1">
              <a:rPr lang="en-GB" smtClean="0"/>
              <a:pPr/>
              <a:t>02/06/2025</a:t>
            </a:fld>
            <a:endParaRPr lang="en-GB" dirty="0"/>
          </a:p>
        </p:txBody>
      </p:sp>
      <p:sp>
        <p:nvSpPr>
          <p:cNvPr id="5" name="Footer Placeholder 4">
            <a:extLst>
              <a:ext uri="{FF2B5EF4-FFF2-40B4-BE49-F238E27FC236}">
                <a16:creationId xmlns:a16="http://schemas.microsoft.com/office/drawing/2014/main" id="{85D0D257-02C6-4B88-B728-A31860AD3CB2}"/>
              </a:ext>
            </a:extLst>
          </p:cNvPr>
          <p:cNvSpPr>
            <a:spLocks noGrp="1"/>
          </p:cNvSpPr>
          <p:nvPr>
            <p:ph type="ftr" sz="quarter" idx="3"/>
          </p:nvPr>
        </p:nvSpPr>
        <p:spPr>
          <a:xfrm>
            <a:off x="8954400" y="5814790"/>
            <a:ext cx="2743200" cy="365125"/>
          </a:xfrm>
          <a:prstGeom prst="rect">
            <a:avLst/>
          </a:prstGeom>
        </p:spPr>
        <p:txBody>
          <a:bodyPr vert="horz" lIns="91440" tIns="45720" rIns="91440" bIns="45720" rtlCol="0" anchor="ctr"/>
          <a:lstStyle>
            <a:lvl1pPr algn="r">
              <a:defRPr sz="1600" b="0">
                <a:solidFill>
                  <a:schemeClr val="tx1"/>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3201B7CE-A778-4036-BB74-3EFF1FE745A8}"/>
              </a:ext>
            </a:extLst>
          </p:cNvPr>
          <p:cNvSpPr>
            <a:spLocks noGrp="1"/>
          </p:cNvSpPr>
          <p:nvPr>
            <p:ph type="sldNum" sz="quarter" idx="4"/>
          </p:nvPr>
        </p:nvSpPr>
        <p:spPr>
          <a:xfrm>
            <a:off x="5762169" y="6362235"/>
            <a:ext cx="720000" cy="365125"/>
          </a:xfrm>
          <a:prstGeom prst="rect">
            <a:avLst/>
          </a:prstGeom>
        </p:spPr>
        <p:txBody>
          <a:bodyPr vert="horz" lIns="91440" tIns="45720" rIns="91440" bIns="45720" rtlCol="0" anchor="ctr"/>
          <a:lstStyle>
            <a:lvl1pPr algn="ctr">
              <a:defRPr sz="1600" b="0">
                <a:solidFill>
                  <a:schemeClr val="tx1"/>
                </a:solidFill>
                <a:latin typeface="Arial" panose="020B0604020202020204" pitchFamily="34" charset="0"/>
                <a:cs typeface="Arial" panose="020B0604020202020204" pitchFamily="34" charset="0"/>
              </a:defRPr>
            </a:lvl1pPr>
          </a:lstStyle>
          <a:p>
            <a:fld id="{67DE1CF8-1877-4310-8670-A269E8016CAC}" type="slidenum">
              <a:rPr lang="en-GB" smtClean="0"/>
              <a:pPr/>
              <a:t>‹#›</a:t>
            </a:fld>
            <a:endParaRPr lang="en-GB" dirty="0"/>
          </a:p>
        </p:txBody>
      </p:sp>
    </p:spTree>
    <p:extLst>
      <p:ext uri="{BB962C8B-B14F-4D97-AF65-F5344CB8AC3E}">
        <p14:creationId xmlns:p14="http://schemas.microsoft.com/office/powerpoint/2010/main" val="3949196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377" rtl="0" eaLnBrk="1" latinLnBrk="0" hangingPunct="1">
        <a:lnSpc>
          <a:spcPct val="90000"/>
        </a:lnSpc>
        <a:spcBef>
          <a:spcPct val="0"/>
        </a:spcBef>
        <a:buNone/>
        <a:defRPr sz="3600" b="1" i="0" kern="1200" baseline="0">
          <a:solidFill>
            <a:schemeClr val="tx1"/>
          </a:solidFill>
          <a:latin typeface="Arial Black" panose="020B0604020202020204" pitchFamily="34" charset="0"/>
          <a:ea typeface="+mj-ea"/>
          <a:cs typeface="+mj-cs"/>
        </a:defRPr>
      </a:lvl1pPr>
    </p:titleStyle>
    <p:bodyStyle>
      <a:lvl1pPr marL="228594" indent="-228594" algn="l" defTabSz="914377" rtl="0" eaLnBrk="1" latinLnBrk="0" hangingPunct="1">
        <a:lnSpc>
          <a:spcPct val="90000"/>
        </a:lnSpc>
        <a:spcBef>
          <a:spcPts val="1000"/>
        </a:spcBef>
        <a:buSzPct val="85000"/>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SzPct val="85000"/>
        <a:buFont typeface="Wingdings" panose="05000000000000000000" pitchFamily="2" charset="2"/>
        <a:buChar char="Ø"/>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8583ADC-C488-B741-8F19-EC21C43A9AC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FB34B42D-67B5-9503-70A9-84956099FA5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1028" name="Picture 7" descr="logo-ltr.tif">
            <a:extLst>
              <a:ext uri="{FF2B5EF4-FFF2-40B4-BE49-F238E27FC236}">
                <a16:creationId xmlns:a16="http://schemas.microsoft.com/office/drawing/2014/main" id="{21310774-7500-E36E-CA2A-B1E263F61F5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34434" y="285751"/>
            <a:ext cx="259291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5BACF39B-D454-3A73-B4CB-EF91E01D713E}"/>
              </a:ext>
            </a:extLst>
          </p:cNvPr>
          <p:cNvCxnSpPr/>
          <p:nvPr userDrawn="1"/>
        </p:nvCxnSpPr>
        <p:spPr>
          <a:xfrm>
            <a:off x="334434" y="1079500"/>
            <a:ext cx="11523133"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B351F6-B615-8FF8-190E-4BFE8CF142C8}"/>
              </a:ext>
            </a:extLst>
          </p:cNvPr>
          <p:cNvCxnSpPr/>
          <p:nvPr userDrawn="1"/>
        </p:nvCxnSpPr>
        <p:spPr>
          <a:xfrm>
            <a:off x="334434" y="6165850"/>
            <a:ext cx="11523133"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31" name="Picture 11" descr="address.gif">
            <a:extLst>
              <a:ext uri="{FF2B5EF4-FFF2-40B4-BE49-F238E27FC236}">
                <a16:creationId xmlns:a16="http://schemas.microsoft.com/office/drawing/2014/main" id="{D7084D68-0083-B89E-8C2D-2D8D7DFA419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867900" y="6237288"/>
            <a:ext cx="198966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4">
            <a:extLst>
              <a:ext uri="{FF2B5EF4-FFF2-40B4-BE49-F238E27FC236}">
                <a16:creationId xmlns:a16="http://schemas.microsoft.com/office/drawing/2014/main" id="{A33C84F4-05F8-8313-EAB7-B630C151C012}"/>
              </a:ext>
            </a:extLst>
          </p:cNvPr>
          <p:cNvSpPr>
            <a:spLocks noGrp="1"/>
          </p:cNvSpPr>
          <p:nvPr>
            <p:ph type="ftr" sz="quarter" idx="3"/>
          </p:nvPr>
        </p:nvSpPr>
        <p:spPr>
          <a:xfrm>
            <a:off x="171451" y="6246814"/>
            <a:ext cx="5156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Arial" pitchFamily="34" charset="0"/>
                <a:cs typeface="Arial" pitchFamily="34" charset="0"/>
              </a:defRPr>
            </a:lvl1pPr>
          </a:lstStyle>
          <a:p>
            <a:pPr>
              <a:defRPr/>
            </a:pPr>
            <a:endParaRPr lang="en-GB"/>
          </a:p>
        </p:txBody>
      </p:sp>
      <p:sp>
        <p:nvSpPr>
          <p:cNvPr id="18" name="Slide Number Placeholder 5">
            <a:extLst>
              <a:ext uri="{FF2B5EF4-FFF2-40B4-BE49-F238E27FC236}">
                <a16:creationId xmlns:a16="http://schemas.microsoft.com/office/drawing/2014/main" id="{A98BA7AE-AD8C-14DA-28F5-C47859753A53}"/>
              </a:ext>
            </a:extLst>
          </p:cNvPr>
          <p:cNvSpPr>
            <a:spLocks noGrp="1"/>
          </p:cNvSpPr>
          <p:nvPr>
            <p:ph type="sldNum" sz="quarter" idx="4"/>
          </p:nvPr>
        </p:nvSpPr>
        <p:spPr>
          <a:xfrm>
            <a:off x="5615518" y="6251576"/>
            <a:ext cx="960967"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fld id="{D22B6453-818E-4A42-A7AF-408E457EB49B}" type="slidenum">
              <a:rPr lang="en-GB" altLang="en-US"/>
              <a:pPr>
                <a:defRPr/>
              </a:pPr>
              <a:t>‹#›</a:t>
            </a:fld>
            <a:endParaRPr lang="en-GB" altLang="en-US"/>
          </a:p>
        </p:txBody>
      </p:sp>
      <p:sp>
        <p:nvSpPr>
          <p:cNvPr id="20" name="Date Placeholder 6">
            <a:extLst>
              <a:ext uri="{FF2B5EF4-FFF2-40B4-BE49-F238E27FC236}">
                <a16:creationId xmlns:a16="http://schemas.microsoft.com/office/drawing/2014/main" id="{C4DC4B52-3EEF-5519-8C30-AC3DFA9947E4}"/>
              </a:ext>
            </a:extLst>
          </p:cNvPr>
          <p:cNvSpPr>
            <a:spLocks noGrp="1"/>
          </p:cNvSpPr>
          <p:nvPr>
            <p:ph type="dt" sz="half" idx="2"/>
          </p:nvPr>
        </p:nvSpPr>
        <p:spPr>
          <a:xfrm>
            <a:off x="8976784" y="620714"/>
            <a:ext cx="2844800" cy="365125"/>
          </a:xfrm>
          <a:prstGeom prst="rect">
            <a:avLst/>
          </a:prstGeom>
        </p:spPr>
        <p:txBody>
          <a:bodyPr/>
          <a:lstStyle>
            <a:lvl1pPr algn="r" eaLnBrk="1" fontAlgn="auto" hangingPunct="1">
              <a:spcBef>
                <a:spcPts val="0"/>
              </a:spcBef>
              <a:spcAft>
                <a:spcPts val="0"/>
              </a:spcAft>
              <a:defRPr sz="1200">
                <a:solidFill>
                  <a:srgbClr val="898989"/>
                </a:solidFill>
                <a:latin typeface="Arial" pitchFamily="34" charset="0"/>
                <a:cs typeface="Arial" pitchFamily="34" charset="0"/>
              </a:defRPr>
            </a:lvl1pPr>
          </a:lstStyle>
          <a:p>
            <a:pPr>
              <a:defRPr/>
            </a:pPr>
            <a:fld id="{B9FBD68D-663A-450D-A74B-29B2FE4FAF47}" type="datetime4">
              <a:rPr lang="en-GB"/>
              <a:pPr>
                <a:defRPr/>
              </a:pPr>
              <a:t>02 June 2025</a:t>
            </a:fld>
            <a:endParaRPr lang="en-GB" dirty="0"/>
          </a:p>
        </p:txBody>
      </p:sp>
    </p:spTree>
    <p:extLst>
      <p:ext uri="{BB962C8B-B14F-4D97-AF65-F5344CB8AC3E}">
        <p14:creationId xmlns:p14="http://schemas.microsoft.com/office/powerpoint/2010/main" val="34050567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hdr="0"/>
  <p:txStyles>
    <p:titleStyle>
      <a:lvl1pPr algn="l" rtl="0" eaLnBrk="0" fontAlgn="base" hangingPunct="0">
        <a:spcBef>
          <a:spcPct val="0"/>
        </a:spcBef>
        <a:spcAft>
          <a:spcPct val="0"/>
        </a:spcAft>
        <a:defRPr sz="3200" kern="1200">
          <a:solidFill>
            <a:srgbClr val="9A1D2B"/>
          </a:solidFill>
          <a:latin typeface="Arial" pitchFamily="34" charset="0"/>
          <a:ea typeface="+mj-ea"/>
          <a:cs typeface="Arial" pitchFamily="34" charset="0"/>
        </a:defRPr>
      </a:lvl1pPr>
      <a:lvl2pPr algn="l" rtl="0" eaLnBrk="0" fontAlgn="base" hangingPunct="0">
        <a:spcBef>
          <a:spcPct val="0"/>
        </a:spcBef>
        <a:spcAft>
          <a:spcPct val="0"/>
        </a:spcAft>
        <a:defRPr sz="3200">
          <a:solidFill>
            <a:srgbClr val="9A1D2B"/>
          </a:solidFill>
          <a:latin typeface="Arial" charset="0"/>
          <a:cs typeface="Arial" charset="0"/>
        </a:defRPr>
      </a:lvl2pPr>
      <a:lvl3pPr algn="l" rtl="0" eaLnBrk="0" fontAlgn="base" hangingPunct="0">
        <a:spcBef>
          <a:spcPct val="0"/>
        </a:spcBef>
        <a:spcAft>
          <a:spcPct val="0"/>
        </a:spcAft>
        <a:defRPr sz="3200">
          <a:solidFill>
            <a:srgbClr val="9A1D2B"/>
          </a:solidFill>
          <a:latin typeface="Arial" charset="0"/>
          <a:cs typeface="Arial" charset="0"/>
        </a:defRPr>
      </a:lvl3pPr>
      <a:lvl4pPr algn="l" rtl="0" eaLnBrk="0" fontAlgn="base" hangingPunct="0">
        <a:spcBef>
          <a:spcPct val="0"/>
        </a:spcBef>
        <a:spcAft>
          <a:spcPct val="0"/>
        </a:spcAft>
        <a:defRPr sz="3200">
          <a:solidFill>
            <a:srgbClr val="9A1D2B"/>
          </a:solidFill>
          <a:latin typeface="Arial" charset="0"/>
          <a:cs typeface="Arial" charset="0"/>
        </a:defRPr>
      </a:lvl4pPr>
      <a:lvl5pPr algn="l" rtl="0" eaLnBrk="0" fontAlgn="base" hangingPunct="0">
        <a:spcBef>
          <a:spcPct val="0"/>
        </a:spcBef>
        <a:spcAft>
          <a:spcPct val="0"/>
        </a:spcAft>
        <a:defRPr sz="3200">
          <a:solidFill>
            <a:srgbClr val="9A1D2B"/>
          </a:solidFill>
          <a:latin typeface="Arial" charset="0"/>
          <a:cs typeface="Arial" charset="0"/>
        </a:defRPr>
      </a:lvl5pPr>
      <a:lvl6pPr marL="457200" algn="l" rtl="0" fontAlgn="base">
        <a:spcBef>
          <a:spcPct val="0"/>
        </a:spcBef>
        <a:spcAft>
          <a:spcPct val="0"/>
        </a:spcAft>
        <a:defRPr sz="3200">
          <a:solidFill>
            <a:srgbClr val="9A1D2B"/>
          </a:solidFill>
          <a:latin typeface="Arial" charset="0"/>
          <a:cs typeface="Arial" charset="0"/>
        </a:defRPr>
      </a:lvl6pPr>
      <a:lvl7pPr marL="914400" algn="l" rtl="0" fontAlgn="base">
        <a:spcBef>
          <a:spcPct val="0"/>
        </a:spcBef>
        <a:spcAft>
          <a:spcPct val="0"/>
        </a:spcAft>
        <a:defRPr sz="3200">
          <a:solidFill>
            <a:srgbClr val="9A1D2B"/>
          </a:solidFill>
          <a:latin typeface="Arial" charset="0"/>
          <a:cs typeface="Arial" charset="0"/>
        </a:defRPr>
      </a:lvl7pPr>
      <a:lvl8pPr marL="1371600" algn="l" rtl="0" fontAlgn="base">
        <a:spcBef>
          <a:spcPct val="0"/>
        </a:spcBef>
        <a:spcAft>
          <a:spcPct val="0"/>
        </a:spcAft>
        <a:defRPr sz="3200">
          <a:solidFill>
            <a:srgbClr val="9A1D2B"/>
          </a:solidFill>
          <a:latin typeface="Arial" charset="0"/>
          <a:cs typeface="Arial" charset="0"/>
        </a:defRPr>
      </a:lvl8pPr>
      <a:lvl9pPr marL="1828800" algn="l" rtl="0" fontAlgn="base">
        <a:spcBef>
          <a:spcPct val="0"/>
        </a:spcBef>
        <a:spcAft>
          <a:spcPct val="0"/>
        </a:spcAft>
        <a:defRPr sz="3200">
          <a:solidFill>
            <a:srgbClr val="9A1D2B"/>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BF2F37"/>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68B9B0A-00D9-6D13-D86D-55DC199E868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B105C55-DDD5-74B5-7A11-A724E460877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1028" name="Picture 7" descr="logo-ltr.tif">
            <a:extLst>
              <a:ext uri="{FF2B5EF4-FFF2-40B4-BE49-F238E27FC236}">
                <a16:creationId xmlns:a16="http://schemas.microsoft.com/office/drawing/2014/main" id="{53E0B4D7-2058-6C62-4CAE-881EC6E1602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34434" y="285751"/>
            <a:ext cx="2592917"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EF3BCC3E-1CA7-CC3B-BC1A-D9FA39CDA148}"/>
              </a:ext>
            </a:extLst>
          </p:cNvPr>
          <p:cNvCxnSpPr/>
          <p:nvPr userDrawn="1"/>
        </p:nvCxnSpPr>
        <p:spPr>
          <a:xfrm>
            <a:off x="334434" y="1079500"/>
            <a:ext cx="11523133"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A1C95B-D088-2198-402C-862A894B21DD}"/>
              </a:ext>
            </a:extLst>
          </p:cNvPr>
          <p:cNvCxnSpPr/>
          <p:nvPr userDrawn="1"/>
        </p:nvCxnSpPr>
        <p:spPr>
          <a:xfrm>
            <a:off x="334434" y="6165850"/>
            <a:ext cx="11523133"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31" name="Picture 11" descr="address.gif">
            <a:extLst>
              <a:ext uri="{FF2B5EF4-FFF2-40B4-BE49-F238E27FC236}">
                <a16:creationId xmlns:a16="http://schemas.microsoft.com/office/drawing/2014/main" id="{18483022-03B2-1687-CC40-E29A62267854}"/>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867900" y="6237288"/>
            <a:ext cx="198966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4">
            <a:extLst>
              <a:ext uri="{FF2B5EF4-FFF2-40B4-BE49-F238E27FC236}">
                <a16:creationId xmlns:a16="http://schemas.microsoft.com/office/drawing/2014/main" id="{B5DA54D3-95E6-A63C-4D28-F06D550CF2B9}"/>
              </a:ext>
            </a:extLst>
          </p:cNvPr>
          <p:cNvSpPr>
            <a:spLocks noGrp="1"/>
          </p:cNvSpPr>
          <p:nvPr>
            <p:ph type="ftr" sz="quarter" idx="3"/>
          </p:nvPr>
        </p:nvSpPr>
        <p:spPr>
          <a:xfrm>
            <a:off x="171451" y="6246814"/>
            <a:ext cx="5156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Arial" pitchFamily="34" charset="0"/>
                <a:cs typeface="Arial" pitchFamily="34" charset="0"/>
              </a:defRPr>
            </a:lvl1pPr>
          </a:lstStyle>
          <a:p>
            <a:pPr>
              <a:defRPr/>
            </a:pPr>
            <a:endParaRPr lang="en-GB"/>
          </a:p>
        </p:txBody>
      </p:sp>
      <p:sp>
        <p:nvSpPr>
          <p:cNvPr id="18" name="Slide Number Placeholder 5">
            <a:extLst>
              <a:ext uri="{FF2B5EF4-FFF2-40B4-BE49-F238E27FC236}">
                <a16:creationId xmlns:a16="http://schemas.microsoft.com/office/drawing/2014/main" id="{A984FBFC-8D57-B754-DDC3-66A10C4A9F12}"/>
              </a:ext>
            </a:extLst>
          </p:cNvPr>
          <p:cNvSpPr>
            <a:spLocks noGrp="1"/>
          </p:cNvSpPr>
          <p:nvPr>
            <p:ph type="sldNum" sz="quarter" idx="4"/>
          </p:nvPr>
        </p:nvSpPr>
        <p:spPr>
          <a:xfrm>
            <a:off x="5615518" y="6251576"/>
            <a:ext cx="960967"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fld id="{871ED2E7-FD74-46DB-A2F0-9D1B1BA8B976}" type="slidenum">
              <a:rPr lang="en-GB" altLang="en-US"/>
              <a:pPr>
                <a:defRPr/>
              </a:pPr>
              <a:t>‹#›</a:t>
            </a:fld>
            <a:endParaRPr lang="en-GB" altLang="en-US"/>
          </a:p>
        </p:txBody>
      </p:sp>
      <p:sp>
        <p:nvSpPr>
          <p:cNvPr id="20" name="Date Placeholder 6">
            <a:extLst>
              <a:ext uri="{FF2B5EF4-FFF2-40B4-BE49-F238E27FC236}">
                <a16:creationId xmlns:a16="http://schemas.microsoft.com/office/drawing/2014/main" id="{017BEF4B-BAD1-037F-3A76-E23C248DCE86}"/>
              </a:ext>
            </a:extLst>
          </p:cNvPr>
          <p:cNvSpPr>
            <a:spLocks noGrp="1"/>
          </p:cNvSpPr>
          <p:nvPr>
            <p:ph type="dt" sz="half" idx="2"/>
          </p:nvPr>
        </p:nvSpPr>
        <p:spPr>
          <a:xfrm>
            <a:off x="8976784" y="620714"/>
            <a:ext cx="2844800" cy="365125"/>
          </a:xfrm>
          <a:prstGeom prst="rect">
            <a:avLst/>
          </a:prstGeom>
        </p:spPr>
        <p:txBody>
          <a:bodyPr/>
          <a:lstStyle>
            <a:lvl1pPr algn="r" eaLnBrk="1" fontAlgn="auto" hangingPunct="1">
              <a:spcBef>
                <a:spcPts val="0"/>
              </a:spcBef>
              <a:spcAft>
                <a:spcPts val="0"/>
              </a:spcAft>
              <a:defRPr sz="1200">
                <a:solidFill>
                  <a:srgbClr val="898989"/>
                </a:solidFill>
                <a:latin typeface="Arial" pitchFamily="34" charset="0"/>
                <a:cs typeface="Arial" pitchFamily="34" charset="0"/>
              </a:defRPr>
            </a:lvl1pPr>
          </a:lstStyle>
          <a:p>
            <a:pPr>
              <a:defRPr/>
            </a:pPr>
            <a:fld id="{C0886695-7EA0-4E39-ACDD-63861AC39704}" type="datetime4">
              <a:rPr lang="en-GB"/>
              <a:pPr>
                <a:defRPr/>
              </a:pPr>
              <a:t>02 June 2025</a:t>
            </a:fld>
            <a:endParaRPr lang="en-GB" dirty="0"/>
          </a:p>
        </p:txBody>
      </p:sp>
    </p:spTree>
    <p:extLst>
      <p:ext uri="{BB962C8B-B14F-4D97-AF65-F5344CB8AC3E}">
        <p14:creationId xmlns:p14="http://schemas.microsoft.com/office/powerpoint/2010/main" val="229170101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hdr="0"/>
  <p:txStyles>
    <p:titleStyle>
      <a:lvl1pPr algn="l" rtl="0" eaLnBrk="0" fontAlgn="base" hangingPunct="0">
        <a:spcBef>
          <a:spcPct val="0"/>
        </a:spcBef>
        <a:spcAft>
          <a:spcPct val="0"/>
        </a:spcAft>
        <a:defRPr sz="3200" kern="1200">
          <a:solidFill>
            <a:srgbClr val="9A1D2B"/>
          </a:solidFill>
          <a:latin typeface="Arial" pitchFamily="34" charset="0"/>
          <a:ea typeface="+mj-ea"/>
          <a:cs typeface="Arial" pitchFamily="34" charset="0"/>
        </a:defRPr>
      </a:lvl1pPr>
      <a:lvl2pPr algn="l" rtl="0" eaLnBrk="0" fontAlgn="base" hangingPunct="0">
        <a:spcBef>
          <a:spcPct val="0"/>
        </a:spcBef>
        <a:spcAft>
          <a:spcPct val="0"/>
        </a:spcAft>
        <a:defRPr sz="3200">
          <a:solidFill>
            <a:srgbClr val="9A1D2B"/>
          </a:solidFill>
          <a:latin typeface="Arial" charset="0"/>
          <a:cs typeface="Arial" charset="0"/>
        </a:defRPr>
      </a:lvl2pPr>
      <a:lvl3pPr algn="l" rtl="0" eaLnBrk="0" fontAlgn="base" hangingPunct="0">
        <a:spcBef>
          <a:spcPct val="0"/>
        </a:spcBef>
        <a:spcAft>
          <a:spcPct val="0"/>
        </a:spcAft>
        <a:defRPr sz="3200">
          <a:solidFill>
            <a:srgbClr val="9A1D2B"/>
          </a:solidFill>
          <a:latin typeface="Arial" charset="0"/>
          <a:cs typeface="Arial" charset="0"/>
        </a:defRPr>
      </a:lvl3pPr>
      <a:lvl4pPr algn="l" rtl="0" eaLnBrk="0" fontAlgn="base" hangingPunct="0">
        <a:spcBef>
          <a:spcPct val="0"/>
        </a:spcBef>
        <a:spcAft>
          <a:spcPct val="0"/>
        </a:spcAft>
        <a:defRPr sz="3200">
          <a:solidFill>
            <a:srgbClr val="9A1D2B"/>
          </a:solidFill>
          <a:latin typeface="Arial" charset="0"/>
          <a:cs typeface="Arial" charset="0"/>
        </a:defRPr>
      </a:lvl4pPr>
      <a:lvl5pPr algn="l" rtl="0" eaLnBrk="0" fontAlgn="base" hangingPunct="0">
        <a:spcBef>
          <a:spcPct val="0"/>
        </a:spcBef>
        <a:spcAft>
          <a:spcPct val="0"/>
        </a:spcAft>
        <a:defRPr sz="3200">
          <a:solidFill>
            <a:srgbClr val="9A1D2B"/>
          </a:solidFill>
          <a:latin typeface="Arial" charset="0"/>
          <a:cs typeface="Arial" charset="0"/>
        </a:defRPr>
      </a:lvl5pPr>
      <a:lvl6pPr marL="457200" algn="l" rtl="0" fontAlgn="base">
        <a:spcBef>
          <a:spcPct val="0"/>
        </a:spcBef>
        <a:spcAft>
          <a:spcPct val="0"/>
        </a:spcAft>
        <a:defRPr sz="3200">
          <a:solidFill>
            <a:srgbClr val="9A1D2B"/>
          </a:solidFill>
          <a:latin typeface="Arial" charset="0"/>
          <a:cs typeface="Arial" charset="0"/>
        </a:defRPr>
      </a:lvl6pPr>
      <a:lvl7pPr marL="914400" algn="l" rtl="0" fontAlgn="base">
        <a:spcBef>
          <a:spcPct val="0"/>
        </a:spcBef>
        <a:spcAft>
          <a:spcPct val="0"/>
        </a:spcAft>
        <a:defRPr sz="3200">
          <a:solidFill>
            <a:srgbClr val="9A1D2B"/>
          </a:solidFill>
          <a:latin typeface="Arial" charset="0"/>
          <a:cs typeface="Arial" charset="0"/>
        </a:defRPr>
      </a:lvl7pPr>
      <a:lvl8pPr marL="1371600" algn="l" rtl="0" fontAlgn="base">
        <a:spcBef>
          <a:spcPct val="0"/>
        </a:spcBef>
        <a:spcAft>
          <a:spcPct val="0"/>
        </a:spcAft>
        <a:defRPr sz="3200">
          <a:solidFill>
            <a:srgbClr val="9A1D2B"/>
          </a:solidFill>
          <a:latin typeface="Arial" charset="0"/>
          <a:cs typeface="Arial" charset="0"/>
        </a:defRPr>
      </a:lvl8pPr>
      <a:lvl9pPr marL="1828800" algn="l" rtl="0" fontAlgn="base">
        <a:spcBef>
          <a:spcPct val="0"/>
        </a:spcBef>
        <a:spcAft>
          <a:spcPct val="0"/>
        </a:spcAft>
        <a:defRPr sz="3200">
          <a:solidFill>
            <a:srgbClr val="9A1D2B"/>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BF2F37"/>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35FC74-D71B-4260-A837-C2ABF7674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A53B2BA-C48D-6B20-B333-5314EBAE8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374D1D-4F6B-0B7B-67ED-149DD88FF3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E13F18-AC2C-C743-9EE5-FCEE7CA01C34}" type="datetimeFigureOut">
              <a:rPr lang="en-GB" smtClean="0"/>
              <a:t>02/06/2025</a:t>
            </a:fld>
            <a:endParaRPr lang="en-GB"/>
          </a:p>
        </p:txBody>
      </p:sp>
      <p:sp>
        <p:nvSpPr>
          <p:cNvPr id="5" name="Footer Placeholder 4">
            <a:extLst>
              <a:ext uri="{FF2B5EF4-FFF2-40B4-BE49-F238E27FC236}">
                <a16:creationId xmlns:a16="http://schemas.microsoft.com/office/drawing/2014/main" id="{F6DD54B2-C3C0-8F45-CB7A-EEE99C59A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C6FCDE1-9BBD-2BA0-D7AD-24DD9E536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DA73C0-D475-1E44-A181-D33B00D962BC}" type="slidenum">
              <a:rPr lang="en-GB" smtClean="0"/>
              <a:t>‹#›</a:t>
            </a:fld>
            <a:endParaRPr lang="en-GB"/>
          </a:p>
        </p:txBody>
      </p:sp>
    </p:spTree>
    <p:extLst>
      <p:ext uri="{BB962C8B-B14F-4D97-AF65-F5344CB8AC3E}">
        <p14:creationId xmlns:p14="http://schemas.microsoft.com/office/powerpoint/2010/main" val="197703810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E278-8845-3B4C-90B8-21A5FC794C58}"/>
              </a:ext>
            </a:extLst>
          </p:cNvPr>
          <p:cNvSpPr>
            <a:spLocks noGrp="1"/>
          </p:cNvSpPr>
          <p:nvPr>
            <p:ph type="ctrTitle"/>
          </p:nvPr>
        </p:nvSpPr>
        <p:spPr>
          <a:xfrm>
            <a:off x="195943" y="2027583"/>
            <a:ext cx="7805057" cy="1401417"/>
          </a:xfrm>
        </p:spPr>
        <p:txBody>
          <a:bodyPr/>
          <a:lstStyle/>
          <a:p>
            <a:r>
              <a:rPr lang="en-GB" sz="2400" kern="100" dirty="0">
                <a:latin typeface="Calibri" panose="020F0502020204030204" pitchFamily="34" charset="0"/>
                <a:ea typeface="Calibri" panose="020F0502020204030204" pitchFamily="34" charset="0"/>
                <a:cs typeface="Times New Roman" panose="02020603050405020304" pitchFamily="18" charset="0"/>
              </a:rPr>
              <a:t>The </a:t>
            </a:r>
            <a:r>
              <a:rPr lang="en-GB" sz="2400" kern="100" dirty="0" err="1">
                <a:latin typeface="Calibri" panose="020F0502020204030204" pitchFamily="34" charset="0"/>
                <a:ea typeface="Calibri" panose="020F0502020204030204" pitchFamily="34" charset="0"/>
                <a:cs typeface="Times New Roman" panose="02020603050405020304" pitchFamily="18" charset="0"/>
              </a:rPr>
              <a:t>uk</a:t>
            </a:r>
            <a:r>
              <a:rPr lang="en-GB" sz="2400" kern="100" dirty="0">
                <a:latin typeface="Calibri" panose="020F0502020204030204" pitchFamily="34" charset="0"/>
                <a:ea typeface="Calibri" panose="020F0502020204030204" pitchFamily="34" charset="0"/>
                <a:cs typeface="Times New Roman" panose="02020603050405020304" pitchFamily="18" charset="0"/>
              </a:rPr>
              <a:t> approach to regulating healthcare ai : Innovation first, safety second?</a:t>
            </a:r>
            <a:br>
              <a:rPr lang="en-GB" sz="2400" kern="1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6DC789E3-A5E1-C740-883E-2A3C2FE5E750}"/>
              </a:ext>
            </a:extLst>
          </p:cNvPr>
          <p:cNvSpPr>
            <a:spLocks noGrp="1"/>
          </p:cNvSpPr>
          <p:nvPr>
            <p:ph type="subTitle" idx="1"/>
          </p:nvPr>
        </p:nvSpPr>
        <p:spPr/>
        <p:txBody>
          <a:bodyPr/>
          <a:lstStyle/>
          <a:p>
            <a:r>
              <a:rPr lang="en-US" dirty="0"/>
              <a:t>Professor Oliver Quick</a:t>
            </a:r>
          </a:p>
          <a:p>
            <a:r>
              <a:rPr lang="en-US" dirty="0"/>
              <a:t>Centre for Health, Law and Society</a:t>
            </a:r>
          </a:p>
        </p:txBody>
      </p:sp>
      <p:pic>
        <p:nvPicPr>
          <p:cNvPr id="5" name="Picture 4">
            <a:extLst>
              <a:ext uri="{FF2B5EF4-FFF2-40B4-BE49-F238E27FC236}">
                <a16:creationId xmlns:a16="http://schemas.microsoft.com/office/drawing/2014/main" id="{E8BEC57B-E78E-72A0-FEB1-4C4390749B7C}"/>
              </a:ext>
            </a:extLst>
          </p:cNvPr>
          <p:cNvPicPr>
            <a:picLocks noChangeAspect="1"/>
          </p:cNvPicPr>
          <p:nvPr/>
        </p:nvPicPr>
        <p:blipFill>
          <a:blip r:embed="rId3"/>
          <a:stretch>
            <a:fillRect/>
          </a:stretch>
        </p:blipFill>
        <p:spPr>
          <a:xfrm>
            <a:off x="7577328" y="0"/>
            <a:ext cx="4614672" cy="6858000"/>
          </a:xfrm>
          <a:prstGeom prst="rect">
            <a:avLst/>
          </a:prstGeom>
        </p:spPr>
      </p:pic>
    </p:spTree>
    <p:extLst>
      <p:ext uri="{BB962C8B-B14F-4D97-AF65-F5344CB8AC3E}">
        <p14:creationId xmlns:p14="http://schemas.microsoft.com/office/powerpoint/2010/main" val="2009784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9D4E-42AD-8583-0F48-1BB182288083}"/>
              </a:ext>
            </a:extLst>
          </p:cNvPr>
          <p:cNvSpPr>
            <a:spLocks noGrp="1"/>
          </p:cNvSpPr>
          <p:nvPr>
            <p:ph type="title"/>
          </p:nvPr>
        </p:nvSpPr>
        <p:spPr>
          <a:xfrm>
            <a:off x="494400" y="365125"/>
            <a:ext cx="11203200" cy="1031875"/>
          </a:xfrm>
        </p:spPr>
        <p:txBody>
          <a:bodyPr/>
          <a:lstStyle/>
          <a:p>
            <a:r>
              <a:rPr lang="en-GB" dirty="0"/>
              <a:t>UK “pro-innovation” approach</a:t>
            </a:r>
          </a:p>
        </p:txBody>
      </p:sp>
      <p:pic>
        <p:nvPicPr>
          <p:cNvPr id="4" name="Content Placeholder 3">
            <a:extLst>
              <a:ext uri="{FF2B5EF4-FFF2-40B4-BE49-F238E27FC236}">
                <a16:creationId xmlns:a16="http://schemas.microsoft.com/office/drawing/2014/main" id="{C913DE12-0D6B-82E6-FE24-78F6923E8C1B}"/>
              </a:ext>
            </a:extLst>
          </p:cNvPr>
          <p:cNvPicPr>
            <a:picLocks noGrp="1" noChangeAspect="1"/>
          </p:cNvPicPr>
          <p:nvPr>
            <p:ph idx="1"/>
          </p:nvPr>
        </p:nvPicPr>
        <p:blipFill>
          <a:blip r:embed="rId3"/>
          <a:stretch>
            <a:fillRect/>
          </a:stretch>
        </p:blipFill>
        <p:spPr>
          <a:xfrm>
            <a:off x="6096000" y="1485900"/>
            <a:ext cx="4681692" cy="4508501"/>
          </a:xfrm>
          <a:prstGeom prst="rect">
            <a:avLst/>
          </a:prstGeom>
        </p:spPr>
      </p:pic>
      <p:pic>
        <p:nvPicPr>
          <p:cNvPr id="5" name="Picture 4">
            <a:extLst>
              <a:ext uri="{FF2B5EF4-FFF2-40B4-BE49-F238E27FC236}">
                <a16:creationId xmlns:a16="http://schemas.microsoft.com/office/drawing/2014/main" id="{AED36908-10AC-B925-60D2-19AAF02D0EFC}"/>
              </a:ext>
            </a:extLst>
          </p:cNvPr>
          <p:cNvPicPr>
            <a:picLocks noChangeAspect="1"/>
          </p:cNvPicPr>
          <p:nvPr/>
        </p:nvPicPr>
        <p:blipFill>
          <a:blip r:embed="rId4"/>
          <a:stretch>
            <a:fillRect/>
          </a:stretch>
        </p:blipFill>
        <p:spPr>
          <a:xfrm>
            <a:off x="494401" y="1485900"/>
            <a:ext cx="4826900" cy="4711700"/>
          </a:xfrm>
          <a:prstGeom prst="rect">
            <a:avLst/>
          </a:prstGeom>
        </p:spPr>
      </p:pic>
    </p:spTree>
    <p:extLst>
      <p:ext uri="{BB962C8B-B14F-4D97-AF65-F5344CB8AC3E}">
        <p14:creationId xmlns:p14="http://schemas.microsoft.com/office/powerpoint/2010/main" val="364616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EP CALM AND CARRY ON | Christie's">
            <a:extLst>
              <a:ext uri="{FF2B5EF4-FFF2-40B4-BE49-F238E27FC236}">
                <a16:creationId xmlns:a16="http://schemas.microsoft.com/office/drawing/2014/main" id="{DE647B26-4DB9-D91D-68AA-98C56253EA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0340" b="3453"/>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3982514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FCEDF5-EBC2-CD70-B5A3-CA75311CBA18}"/>
              </a:ext>
            </a:extLst>
          </p:cNvPr>
          <p:cNvPicPr>
            <a:picLocks noGrp="1" noChangeAspect="1"/>
          </p:cNvPicPr>
          <p:nvPr>
            <p:ph idx="1"/>
          </p:nvPr>
        </p:nvPicPr>
        <p:blipFill>
          <a:blip r:embed="rId3"/>
          <a:srcRect t="15629" b="28121"/>
          <a:stretch/>
        </p:blipFill>
        <p:spPr>
          <a:xfrm>
            <a:off x="20" y="10"/>
            <a:ext cx="12191980" cy="6857990"/>
          </a:xfrm>
          <a:prstGeom prst="rect">
            <a:avLst/>
          </a:prstGeom>
          <a:noFill/>
        </p:spPr>
      </p:pic>
    </p:spTree>
    <p:extLst>
      <p:ext uri="{BB962C8B-B14F-4D97-AF65-F5344CB8AC3E}">
        <p14:creationId xmlns:p14="http://schemas.microsoft.com/office/powerpoint/2010/main" val="217792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98791A4-3FCA-0D4B-AB5F-03253C2A29B8}"/>
              </a:ext>
            </a:extLst>
          </p:cNvPr>
          <p:cNvSpPr>
            <a:spLocks noGrp="1"/>
          </p:cNvSpPr>
          <p:nvPr>
            <p:ph type="title"/>
          </p:nvPr>
        </p:nvSpPr>
        <p:spPr>
          <a:xfrm>
            <a:off x="838200" y="4221804"/>
            <a:ext cx="3374136" cy="1903276"/>
          </a:xfrm>
        </p:spPr>
        <p:txBody>
          <a:bodyPr vert="horz" lIns="91440" tIns="45720" rIns="91440" bIns="45720" rtlCol="0">
            <a:normAutofit fontScale="90000"/>
          </a:bodyPr>
          <a:lstStyle/>
          <a:p>
            <a:r>
              <a:rPr lang="en-US" sz="3600" b="1" dirty="0"/>
              <a:t> </a:t>
            </a:r>
            <a:br>
              <a:rPr lang="en-US" sz="3600" b="1" dirty="0"/>
            </a:br>
            <a:br>
              <a:rPr lang="en-US" sz="3600" b="1" dirty="0"/>
            </a:br>
            <a:r>
              <a:rPr lang="en-US" sz="3600" b="1" dirty="0"/>
              <a:t>Risk-assessment </a:t>
            </a:r>
            <a:br>
              <a:rPr lang="en-US" sz="3600" b="1" dirty="0"/>
            </a:br>
            <a:r>
              <a:rPr lang="en-US" sz="3600" b="1" dirty="0"/>
              <a:t>model</a:t>
            </a:r>
            <a:br>
              <a:rPr lang="en-US" sz="3600" b="1" dirty="0"/>
            </a:br>
            <a:r>
              <a:rPr lang="en-US" sz="3600" b="1" dirty="0"/>
              <a:t> </a:t>
            </a:r>
            <a:br>
              <a:rPr lang="en-US" sz="3600" b="1" dirty="0"/>
            </a:br>
            <a:r>
              <a:rPr lang="en-US" sz="3600" b="1" dirty="0"/>
              <a:t>(risk to health, safety and fundamental rights)</a:t>
            </a:r>
            <a:br>
              <a:rPr lang="en-US" sz="3600" dirty="0"/>
            </a:br>
            <a:br>
              <a:rPr lang="en-US" sz="3600" dirty="0"/>
            </a:br>
            <a:endParaRPr lang="en-US" sz="3600" dirty="0"/>
          </a:p>
        </p:txBody>
      </p:sp>
      <p:graphicFrame>
        <p:nvGraphicFramePr>
          <p:cNvPr id="5" name="Content Placeholder 2">
            <a:extLst>
              <a:ext uri="{FF2B5EF4-FFF2-40B4-BE49-F238E27FC236}">
                <a16:creationId xmlns:a16="http://schemas.microsoft.com/office/drawing/2014/main" id="{7D289266-2896-4926-898F-B970D3131F24}"/>
              </a:ext>
            </a:extLst>
          </p:cNvPr>
          <p:cNvGraphicFramePr>
            <a:graphicFrameLocks noGrp="1"/>
          </p:cNvGraphicFramePr>
          <p:nvPr>
            <p:ph idx="1"/>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CA74C6B-2792-0A50-42DA-38F19F015E60}"/>
              </a:ext>
            </a:extLst>
          </p:cNvPr>
          <p:cNvPicPr>
            <a:picLocks noChangeAspect="1"/>
          </p:cNvPicPr>
          <p:nvPr/>
        </p:nvPicPr>
        <p:blipFill>
          <a:blip r:embed="rId8"/>
          <a:stretch>
            <a:fillRect/>
          </a:stretch>
        </p:blipFill>
        <p:spPr>
          <a:xfrm>
            <a:off x="414147" y="469562"/>
            <a:ext cx="4238625" cy="2533650"/>
          </a:xfrm>
          <a:prstGeom prst="rect">
            <a:avLst/>
          </a:prstGeom>
        </p:spPr>
      </p:pic>
    </p:spTree>
    <p:extLst>
      <p:ext uri="{BB962C8B-B14F-4D97-AF65-F5344CB8AC3E}">
        <p14:creationId xmlns:p14="http://schemas.microsoft.com/office/powerpoint/2010/main" val="4024583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5167-8D4C-C3D6-4234-165544F97703}"/>
              </a:ext>
            </a:extLst>
          </p:cNvPr>
          <p:cNvSpPr>
            <a:spLocks noGrp="1"/>
          </p:cNvSpPr>
          <p:nvPr>
            <p:ph type="title"/>
          </p:nvPr>
        </p:nvSpPr>
        <p:spPr/>
        <p:txBody>
          <a:bodyPr/>
          <a:lstStyle/>
          <a:p>
            <a:r>
              <a:rPr lang="en-GB" dirty="0"/>
              <a:t>Innovation v Regulation?</a:t>
            </a:r>
          </a:p>
        </p:txBody>
      </p:sp>
      <p:sp>
        <p:nvSpPr>
          <p:cNvPr id="3" name="Content Placeholder 2">
            <a:extLst>
              <a:ext uri="{FF2B5EF4-FFF2-40B4-BE49-F238E27FC236}">
                <a16:creationId xmlns:a16="http://schemas.microsoft.com/office/drawing/2014/main" id="{4BE9EFDA-9117-B126-A29C-0E5482D2FE9A}"/>
              </a:ext>
            </a:extLst>
          </p:cNvPr>
          <p:cNvSpPr>
            <a:spLocks noGrp="1"/>
          </p:cNvSpPr>
          <p:nvPr>
            <p:ph idx="1"/>
          </p:nvPr>
        </p:nvSpPr>
        <p:spPr/>
        <p:txBody>
          <a:bodyPr>
            <a:normAutofit lnSpcReduction="10000"/>
          </a:bodyPr>
          <a:lstStyle/>
          <a:p>
            <a:r>
              <a:rPr lang="en-GB" sz="2800" b="0" i="0" u="none" strike="noStrike" baseline="0" dirty="0">
                <a:solidFill>
                  <a:srgbClr val="000000"/>
                </a:solidFill>
                <a:latin typeface="Arial" panose="020B0604020202020204" pitchFamily="34" charset="0"/>
              </a:rPr>
              <a:t>“our white paper details how we intend to </a:t>
            </a:r>
            <a:r>
              <a:rPr lang="en-GB" sz="2800" b="1" i="0" u="none" strike="noStrike" baseline="0" dirty="0">
                <a:solidFill>
                  <a:srgbClr val="000000"/>
                </a:solidFill>
                <a:latin typeface="Arial" panose="020B0604020202020204" pitchFamily="34" charset="0"/>
              </a:rPr>
              <a:t>support innovation while providing a framework to ensure risks are identified and addressed</a:t>
            </a:r>
            <a:r>
              <a:rPr lang="en-GB" sz="2800" b="0" i="0" u="none" strike="noStrike" baseline="0" dirty="0">
                <a:solidFill>
                  <a:srgbClr val="000000"/>
                </a:solidFill>
                <a:latin typeface="Arial" panose="020B0604020202020204" pitchFamily="34" charset="0"/>
              </a:rPr>
              <a:t>. However, a heavy-handed and rigid approach can stifle innovation and slow AI adoption. </a:t>
            </a:r>
            <a:r>
              <a:rPr lang="en-GB" sz="2800" b="1" i="0" u="none" strike="noStrike" baseline="0" dirty="0">
                <a:solidFill>
                  <a:srgbClr val="000000"/>
                </a:solidFill>
                <a:latin typeface="Arial" panose="020B0604020202020204" pitchFamily="34" charset="0"/>
              </a:rPr>
              <a:t>That is why we set out a proportionate and pro-innovation regulatory framework</a:t>
            </a:r>
            <a:r>
              <a:rPr lang="en-GB" sz="2800" b="0" i="0" u="none" strike="noStrike" baseline="0" dirty="0">
                <a:solidFill>
                  <a:srgbClr val="000000"/>
                </a:solidFill>
                <a:latin typeface="Arial" panose="020B0604020202020204" pitchFamily="34" charset="0"/>
              </a:rPr>
              <a:t>. Rather than target specific technologies, it focuses on the context in which AI is deployed. This enables us to take a </a:t>
            </a:r>
            <a:r>
              <a:rPr lang="en-GB" sz="2800" b="1" i="0" u="none" strike="noStrike" baseline="0" dirty="0">
                <a:solidFill>
                  <a:srgbClr val="000000"/>
                </a:solidFill>
                <a:latin typeface="Arial" panose="020B0604020202020204" pitchFamily="34" charset="0"/>
              </a:rPr>
              <a:t>balanced approach to weighing up the benefits versus the potential risks</a:t>
            </a:r>
            <a:r>
              <a:rPr lang="en-GB" sz="2800" b="0" i="0" u="none" strike="noStrike" baseline="0" dirty="0">
                <a:solidFill>
                  <a:srgbClr val="000000"/>
                </a:solidFill>
                <a:latin typeface="Arial" panose="020B0604020202020204" pitchFamily="34" charset="0"/>
              </a:rPr>
              <a:t>.” </a:t>
            </a:r>
          </a:p>
          <a:p>
            <a:pPr marL="0" indent="0">
              <a:buNone/>
            </a:pPr>
            <a:endParaRPr lang="en-GB" dirty="0">
              <a:solidFill>
                <a:srgbClr val="000000"/>
              </a:solidFill>
            </a:endParaRPr>
          </a:p>
          <a:p>
            <a:pPr marL="0" indent="0">
              <a:buNone/>
            </a:pPr>
            <a:r>
              <a:rPr lang="en-GB" dirty="0">
                <a:solidFill>
                  <a:srgbClr val="000000"/>
                </a:solidFill>
              </a:rPr>
              <a:t>UK </a:t>
            </a:r>
            <a:r>
              <a:rPr lang="en-GB" sz="2800" b="0" i="0" u="none" strike="noStrike" baseline="0" dirty="0">
                <a:solidFill>
                  <a:srgbClr val="000000"/>
                </a:solidFill>
                <a:latin typeface="Arial" panose="020B0604020202020204" pitchFamily="34" charset="0"/>
              </a:rPr>
              <a:t>White Paper (2023, p2.)  </a:t>
            </a:r>
            <a:endParaRPr lang="en-GB" dirty="0"/>
          </a:p>
        </p:txBody>
      </p:sp>
    </p:spTree>
    <p:extLst>
      <p:ext uri="{BB962C8B-B14F-4D97-AF65-F5344CB8AC3E}">
        <p14:creationId xmlns:p14="http://schemas.microsoft.com/office/powerpoint/2010/main" val="875421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15F3D-556B-2B51-A7D9-6FAB68D791EE}"/>
              </a:ext>
            </a:extLst>
          </p:cNvPr>
          <p:cNvSpPr>
            <a:spLocks noGrp="1"/>
          </p:cNvSpPr>
          <p:nvPr>
            <p:ph type="title"/>
          </p:nvPr>
        </p:nvSpPr>
        <p:spPr>
          <a:xfrm>
            <a:off x="368950" y="408666"/>
            <a:ext cx="8254350" cy="1325563"/>
          </a:xfrm>
        </p:spPr>
        <p:txBody>
          <a:bodyPr/>
          <a:lstStyle/>
          <a:p>
            <a:r>
              <a:rPr lang="en-GB" dirty="0"/>
              <a:t>No AI specific regulator or laws</a:t>
            </a:r>
          </a:p>
        </p:txBody>
      </p:sp>
      <p:sp>
        <p:nvSpPr>
          <p:cNvPr id="3" name="Content Placeholder 2">
            <a:extLst>
              <a:ext uri="{FF2B5EF4-FFF2-40B4-BE49-F238E27FC236}">
                <a16:creationId xmlns:a16="http://schemas.microsoft.com/office/drawing/2014/main" id="{5B4D5B81-6126-279D-F475-47983C56EDE0}"/>
              </a:ext>
            </a:extLst>
          </p:cNvPr>
          <p:cNvSpPr>
            <a:spLocks noGrp="1"/>
          </p:cNvSpPr>
          <p:nvPr>
            <p:ph idx="1"/>
          </p:nvPr>
        </p:nvSpPr>
        <p:spPr>
          <a:xfrm>
            <a:off x="494400" y="1825625"/>
            <a:ext cx="4484000" cy="3851275"/>
          </a:xfrm>
        </p:spPr>
        <p:txBody>
          <a:bodyPr>
            <a:normAutofit lnSpcReduction="10000"/>
          </a:bodyPr>
          <a:lstStyle/>
          <a:p>
            <a:pPr marL="0" indent="0">
              <a:buNone/>
            </a:pPr>
            <a:r>
              <a:rPr lang="en-GB" b="0" i="0" u="none" strike="noStrike" baseline="0" dirty="0">
                <a:solidFill>
                  <a:srgbClr val="000000"/>
                </a:solidFill>
                <a:latin typeface="+mn-lt"/>
              </a:rPr>
              <a:t>“creating a new AI-specific, cross-sector regulator would introduce complexity and confusion, undermining and likely conflicting with the work of our existing expert regulators.” (para 47)</a:t>
            </a:r>
          </a:p>
          <a:p>
            <a:pPr marL="0" indent="0">
              <a:buNone/>
            </a:pPr>
            <a:r>
              <a:rPr lang="en-GB" sz="2800" b="0" i="0" u="none" strike="noStrike" baseline="0" dirty="0">
                <a:solidFill>
                  <a:srgbClr val="000000"/>
                </a:solidFill>
                <a:latin typeface="Calibri" panose="020F0502020204030204" pitchFamily="34" charset="0"/>
              </a:rPr>
              <a:t> </a:t>
            </a:r>
          </a:p>
          <a:p>
            <a:pPr marL="0" indent="0">
              <a:buNone/>
            </a:pPr>
            <a:r>
              <a:rPr lang="en-GB" dirty="0">
                <a:solidFill>
                  <a:srgbClr val="000000"/>
                </a:solidFill>
                <a:latin typeface="Calibri" panose="020F0502020204030204" pitchFamily="34" charset="0"/>
              </a:rPr>
              <a:t> </a:t>
            </a:r>
            <a:endParaRPr lang="en-GB" dirty="0"/>
          </a:p>
        </p:txBody>
      </p:sp>
      <p:pic>
        <p:nvPicPr>
          <p:cNvPr id="4" name="Picture 3">
            <a:extLst>
              <a:ext uri="{FF2B5EF4-FFF2-40B4-BE49-F238E27FC236}">
                <a16:creationId xmlns:a16="http://schemas.microsoft.com/office/drawing/2014/main" id="{7D1F1A1A-C178-AAA8-2536-5C61DDE6ABB3}"/>
              </a:ext>
            </a:extLst>
          </p:cNvPr>
          <p:cNvPicPr>
            <a:picLocks noChangeAspect="1"/>
          </p:cNvPicPr>
          <p:nvPr/>
        </p:nvPicPr>
        <p:blipFill>
          <a:blip r:embed="rId3"/>
          <a:stretch>
            <a:fillRect/>
          </a:stretch>
        </p:blipFill>
        <p:spPr>
          <a:xfrm>
            <a:off x="8623300" y="171291"/>
            <a:ext cx="3187700" cy="2487842"/>
          </a:xfrm>
          <a:prstGeom prst="rect">
            <a:avLst/>
          </a:prstGeom>
        </p:spPr>
      </p:pic>
      <p:sp>
        <p:nvSpPr>
          <p:cNvPr id="5" name="TextBox 4">
            <a:extLst>
              <a:ext uri="{FF2B5EF4-FFF2-40B4-BE49-F238E27FC236}">
                <a16:creationId xmlns:a16="http://schemas.microsoft.com/office/drawing/2014/main" id="{4AD37AF1-C7A6-11C3-29B2-5E01D75E713A}"/>
              </a:ext>
            </a:extLst>
          </p:cNvPr>
          <p:cNvSpPr txBox="1"/>
          <p:nvPr/>
        </p:nvSpPr>
        <p:spPr>
          <a:xfrm>
            <a:off x="6096000" y="2896508"/>
            <a:ext cx="4737100" cy="2585323"/>
          </a:xfrm>
          <a:prstGeom prst="rect">
            <a:avLst/>
          </a:prstGeom>
          <a:noFill/>
        </p:spPr>
        <p:txBody>
          <a:bodyPr wrap="square" rtlCol="0">
            <a:spAutoFit/>
          </a:bodyPr>
          <a:lstStyle/>
          <a:p>
            <a:pPr algn="l"/>
            <a:endParaRPr lang="en-GB" sz="1800" b="0" i="0" u="none" strike="noStrike" baseline="0" dirty="0">
              <a:solidFill>
                <a:srgbClr val="000000"/>
              </a:solidFill>
              <a:latin typeface="Arial" panose="020B0604020202020204" pitchFamily="34" charset="0"/>
            </a:endParaRPr>
          </a:p>
          <a:p>
            <a:r>
              <a:rPr lang="en-GB" sz="2400" b="0" i="0" u="none" strike="noStrike" baseline="0" dirty="0">
                <a:solidFill>
                  <a:srgbClr val="000000"/>
                </a:solidFill>
                <a:latin typeface="Arial" panose="020B0604020202020204" pitchFamily="34" charset="0"/>
              </a:rPr>
              <a:t>“While we expect our principles-based approach to influence the global conversation on AI governance, we are not currently proposing the introduction of new </a:t>
            </a:r>
            <a:r>
              <a:rPr lang="en-GB" sz="2400" b="0" i="1" u="none" strike="noStrike" baseline="0" dirty="0">
                <a:solidFill>
                  <a:srgbClr val="000000"/>
                </a:solidFill>
                <a:latin typeface="Arial" panose="020B0604020202020204" pitchFamily="34" charset="0"/>
              </a:rPr>
              <a:t>legal </a:t>
            </a:r>
            <a:r>
              <a:rPr lang="en-GB" sz="2400" b="0" i="0" u="none" strike="noStrike" baseline="0" dirty="0">
                <a:solidFill>
                  <a:srgbClr val="000000"/>
                </a:solidFill>
                <a:latin typeface="Arial" panose="020B0604020202020204" pitchFamily="34" charset="0"/>
              </a:rPr>
              <a:t>requirements.” (para 115) </a:t>
            </a:r>
          </a:p>
        </p:txBody>
      </p:sp>
    </p:spTree>
    <p:extLst>
      <p:ext uri="{BB962C8B-B14F-4D97-AF65-F5344CB8AC3E}">
        <p14:creationId xmlns:p14="http://schemas.microsoft.com/office/powerpoint/2010/main" val="1597869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39517-64AE-843B-936A-401D02B2FB77}"/>
              </a:ext>
            </a:extLst>
          </p:cNvPr>
          <p:cNvSpPr>
            <a:spLocks noGrp="1"/>
          </p:cNvSpPr>
          <p:nvPr>
            <p:ph type="title"/>
          </p:nvPr>
        </p:nvSpPr>
        <p:spPr/>
        <p:txBody>
          <a:bodyPr/>
          <a:lstStyle/>
          <a:p>
            <a:r>
              <a:rPr lang="en-GB" dirty="0"/>
              <a:t>Cross sectoral principles</a:t>
            </a:r>
          </a:p>
        </p:txBody>
      </p:sp>
      <p:sp>
        <p:nvSpPr>
          <p:cNvPr id="3" name="Content Placeholder 2">
            <a:extLst>
              <a:ext uri="{FF2B5EF4-FFF2-40B4-BE49-F238E27FC236}">
                <a16:creationId xmlns:a16="http://schemas.microsoft.com/office/drawing/2014/main" id="{F245887C-5832-41B5-07E3-1DB4243B5E1A}"/>
              </a:ext>
            </a:extLst>
          </p:cNvPr>
          <p:cNvSpPr>
            <a:spLocks noGrp="1"/>
          </p:cNvSpPr>
          <p:nvPr>
            <p:ph idx="1"/>
          </p:nvPr>
        </p:nvSpPr>
        <p:spPr>
          <a:xfrm>
            <a:off x="494400" y="1825625"/>
            <a:ext cx="7911046" cy="3851275"/>
          </a:xfrm>
        </p:spPr>
        <p:txBody>
          <a:bodyPr>
            <a:normAutofit lnSpcReduction="10000"/>
          </a:bodyPr>
          <a:lstStyle/>
          <a:p>
            <a:pPr algn="l"/>
            <a:endParaRPr lang="en-GB" sz="1800" b="0" i="0" u="none" strike="noStrike" baseline="0" dirty="0">
              <a:solidFill>
                <a:srgbClr val="000000"/>
              </a:solidFill>
              <a:latin typeface="Arial" panose="020B0604020202020204" pitchFamily="34" charset="0"/>
            </a:endParaRPr>
          </a:p>
          <a:p>
            <a:r>
              <a:rPr lang="en-GB" sz="2400" b="0" i="0" u="none" strike="noStrike" baseline="0" dirty="0">
                <a:solidFill>
                  <a:srgbClr val="000000"/>
                </a:solidFill>
                <a:latin typeface="Arial" panose="020B0604020202020204" pitchFamily="34" charset="0"/>
              </a:rPr>
              <a:t>Safety, security and robustness </a:t>
            </a:r>
          </a:p>
          <a:p>
            <a:r>
              <a:rPr lang="en-GB" sz="2400" b="0" i="0" u="none" strike="noStrike" baseline="0" dirty="0">
                <a:solidFill>
                  <a:srgbClr val="000000"/>
                </a:solidFill>
                <a:latin typeface="Arial" panose="020B0604020202020204" pitchFamily="34" charset="0"/>
              </a:rPr>
              <a:t>Appropriate transparency and explainability </a:t>
            </a:r>
          </a:p>
          <a:p>
            <a:r>
              <a:rPr lang="en-GB" sz="2400" b="0" i="0" u="none" strike="noStrike" baseline="0" dirty="0">
                <a:solidFill>
                  <a:srgbClr val="000000"/>
                </a:solidFill>
                <a:latin typeface="Arial" panose="020B0604020202020204" pitchFamily="34" charset="0"/>
              </a:rPr>
              <a:t>Fairness </a:t>
            </a:r>
          </a:p>
          <a:p>
            <a:r>
              <a:rPr lang="en-GB" sz="2400" b="0" i="0" u="none" strike="noStrike" baseline="0" dirty="0">
                <a:solidFill>
                  <a:srgbClr val="000000"/>
                </a:solidFill>
                <a:latin typeface="Arial" panose="020B0604020202020204" pitchFamily="34" charset="0"/>
              </a:rPr>
              <a:t>Accountability and governance </a:t>
            </a:r>
          </a:p>
          <a:p>
            <a:r>
              <a:rPr lang="en-GB" sz="2400" b="0" i="0" u="none" strike="noStrike" baseline="0" dirty="0">
                <a:solidFill>
                  <a:srgbClr val="000000"/>
                </a:solidFill>
                <a:latin typeface="Arial" panose="020B0604020202020204" pitchFamily="34" charset="0"/>
              </a:rPr>
              <a:t>Contestability and redress </a:t>
            </a:r>
          </a:p>
          <a:p>
            <a:pPr marL="0" indent="0">
              <a:buNone/>
            </a:pPr>
            <a:endParaRPr lang="en-GB" sz="2400" b="0" i="0" u="none" strike="noStrike" baseline="0" dirty="0">
              <a:solidFill>
                <a:srgbClr val="000000"/>
              </a:solidFill>
              <a:latin typeface="Arial" panose="020B0604020202020204" pitchFamily="34" charset="0"/>
            </a:endParaRPr>
          </a:p>
          <a:p>
            <a:r>
              <a:rPr lang="en-GB" sz="2400" b="0" i="0" u="none" strike="noStrike" baseline="0" dirty="0">
                <a:solidFill>
                  <a:srgbClr val="000000"/>
                </a:solidFill>
                <a:latin typeface="Arial" panose="020B0604020202020204" pitchFamily="34" charset="0"/>
              </a:rPr>
              <a:t>A new statutory duty for regulators to have “due regard” to the</a:t>
            </a:r>
            <a:r>
              <a:rPr lang="en-GB" sz="2400" dirty="0">
                <a:solidFill>
                  <a:srgbClr val="000000"/>
                </a:solidFill>
              </a:rPr>
              <a:t>se</a:t>
            </a:r>
            <a:r>
              <a:rPr lang="en-GB" sz="2400" b="0" i="0" u="none" strike="noStrike" baseline="0" dirty="0">
                <a:solidFill>
                  <a:srgbClr val="000000"/>
                </a:solidFill>
                <a:latin typeface="Arial" panose="020B0604020202020204" pitchFamily="34" charset="0"/>
              </a:rPr>
              <a:t> principles. </a:t>
            </a:r>
          </a:p>
          <a:p>
            <a:endParaRPr lang="en-GB" sz="1800" b="0" i="0" u="none" strike="noStrike" baseline="0" dirty="0">
              <a:solidFill>
                <a:srgbClr val="000000"/>
              </a:solidFill>
              <a:latin typeface="Arial" panose="020B0604020202020204" pitchFamily="34" charset="0"/>
            </a:endParaRPr>
          </a:p>
          <a:p>
            <a:endParaRPr lang="en-GB" dirty="0"/>
          </a:p>
        </p:txBody>
      </p:sp>
      <p:pic>
        <p:nvPicPr>
          <p:cNvPr id="5" name="Picture 4">
            <a:extLst>
              <a:ext uri="{FF2B5EF4-FFF2-40B4-BE49-F238E27FC236}">
                <a16:creationId xmlns:a16="http://schemas.microsoft.com/office/drawing/2014/main" id="{0F5C3D80-2904-B613-67F3-F83BEAE6CFF3}"/>
              </a:ext>
            </a:extLst>
          </p:cNvPr>
          <p:cNvPicPr>
            <a:picLocks noChangeAspect="1"/>
          </p:cNvPicPr>
          <p:nvPr/>
        </p:nvPicPr>
        <p:blipFill>
          <a:blip r:embed="rId3"/>
          <a:stretch>
            <a:fillRect/>
          </a:stretch>
        </p:blipFill>
        <p:spPr>
          <a:xfrm>
            <a:off x="8669214" y="1180234"/>
            <a:ext cx="3192585" cy="5131666"/>
          </a:xfrm>
          <a:prstGeom prst="rect">
            <a:avLst/>
          </a:prstGeom>
        </p:spPr>
      </p:pic>
    </p:spTree>
    <p:extLst>
      <p:ext uri="{BB962C8B-B14F-4D97-AF65-F5344CB8AC3E}">
        <p14:creationId xmlns:p14="http://schemas.microsoft.com/office/powerpoint/2010/main" val="2655625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2B80F-4CF9-99F1-7FE3-B202F3CE3BD2}"/>
              </a:ext>
            </a:extLst>
          </p:cNvPr>
          <p:cNvSpPr>
            <a:spLocks noGrp="1"/>
          </p:cNvSpPr>
          <p:nvPr>
            <p:ph type="title"/>
          </p:nvPr>
        </p:nvSpPr>
        <p:spPr>
          <a:xfrm>
            <a:off x="494400" y="569843"/>
            <a:ext cx="11203200" cy="1113184"/>
          </a:xfrm>
        </p:spPr>
        <p:txBody>
          <a:bodyPr/>
          <a:lstStyle/>
          <a:p>
            <a:r>
              <a:rPr lang="en-GB" dirty="0"/>
              <a:t>Safety second?</a:t>
            </a:r>
          </a:p>
        </p:txBody>
      </p:sp>
      <p:sp>
        <p:nvSpPr>
          <p:cNvPr id="3" name="Content Placeholder 2">
            <a:extLst>
              <a:ext uri="{FF2B5EF4-FFF2-40B4-BE49-F238E27FC236}">
                <a16:creationId xmlns:a16="http://schemas.microsoft.com/office/drawing/2014/main" id="{1BC1A9D8-D5F9-EF42-806E-3BA0F5F8F148}"/>
              </a:ext>
            </a:extLst>
          </p:cNvPr>
          <p:cNvSpPr>
            <a:spLocks noGrp="1"/>
          </p:cNvSpPr>
          <p:nvPr>
            <p:ph idx="1"/>
          </p:nvPr>
        </p:nvSpPr>
        <p:spPr>
          <a:xfrm>
            <a:off x="494400" y="1825625"/>
            <a:ext cx="4992000" cy="3851275"/>
          </a:xfrm>
        </p:spPr>
        <p:txBody>
          <a:bodyPr>
            <a:normAutofit/>
          </a:bodyPr>
          <a:lstStyle/>
          <a:p>
            <a:r>
              <a:rPr lang="en-GB" sz="1800" b="0" i="0" u="none" strike="noStrike" baseline="0" dirty="0">
                <a:solidFill>
                  <a:srgbClr val="000000"/>
                </a:solidFill>
              </a:rPr>
              <a:t>“important for all regulators to assess the likelihood that AI could pose a risk to safety in their sector or domain, and take a proportionate approach to managing it” (2003, WP p.27) </a:t>
            </a:r>
          </a:p>
          <a:p>
            <a:endParaRPr lang="en-GB" sz="1800" dirty="0">
              <a:solidFill>
                <a:srgbClr val="000000"/>
              </a:solidFill>
            </a:endParaRPr>
          </a:p>
          <a:p>
            <a:pPr marL="0" indent="0">
              <a:buNone/>
            </a:pPr>
            <a:endParaRPr lang="en-GB" sz="1800" b="0" i="0" u="none" strike="noStrike" baseline="0" dirty="0">
              <a:solidFill>
                <a:srgbClr val="000000"/>
              </a:solidFill>
            </a:endParaRPr>
          </a:p>
          <a:p>
            <a:r>
              <a:rPr lang="en-GB" sz="1800" b="0" i="0" u="none" strike="noStrike" baseline="0" dirty="0">
                <a:solidFill>
                  <a:srgbClr val="000000"/>
                </a:solidFill>
              </a:rPr>
              <a:t>“it is clear that some mandatory measures will ultimately be required across all jurisdictions to address potential AI-related harms, ensure public safety” (Response 2024)</a:t>
            </a:r>
          </a:p>
          <a:p>
            <a:pPr marL="0" indent="0">
              <a:buNone/>
            </a:pPr>
            <a:endParaRPr lang="en-GB" dirty="0"/>
          </a:p>
        </p:txBody>
      </p:sp>
      <p:pic>
        <p:nvPicPr>
          <p:cNvPr id="4" name="Picture 3">
            <a:extLst>
              <a:ext uri="{FF2B5EF4-FFF2-40B4-BE49-F238E27FC236}">
                <a16:creationId xmlns:a16="http://schemas.microsoft.com/office/drawing/2014/main" id="{46E95A27-62CB-5262-C290-C1216E56B1C4}"/>
              </a:ext>
            </a:extLst>
          </p:cNvPr>
          <p:cNvPicPr>
            <a:picLocks noChangeAspect="1"/>
          </p:cNvPicPr>
          <p:nvPr/>
        </p:nvPicPr>
        <p:blipFill>
          <a:blip r:embed="rId3"/>
          <a:stretch>
            <a:fillRect/>
          </a:stretch>
        </p:blipFill>
        <p:spPr>
          <a:xfrm>
            <a:off x="7537452" y="4805362"/>
            <a:ext cx="2984498" cy="1743075"/>
          </a:xfrm>
          <a:prstGeom prst="rect">
            <a:avLst/>
          </a:prstGeom>
        </p:spPr>
      </p:pic>
      <p:pic>
        <p:nvPicPr>
          <p:cNvPr id="5" name="Picture 4">
            <a:extLst>
              <a:ext uri="{FF2B5EF4-FFF2-40B4-BE49-F238E27FC236}">
                <a16:creationId xmlns:a16="http://schemas.microsoft.com/office/drawing/2014/main" id="{40E26FF4-75DD-E258-4E9B-D7E6DA05A43D}"/>
              </a:ext>
            </a:extLst>
          </p:cNvPr>
          <p:cNvPicPr>
            <a:picLocks noChangeAspect="1"/>
          </p:cNvPicPr>
          <p:nvPr/>
        </p:nvPicPr>
        <p:blipFill>
          <a:blip r:embed="rId4"/>
          <a:stretch>
            <a:fillRect/>
          </a:stretch>
        </p:blipFill>
        <p:spPr>
          <a:xfrm>
            <a:off x="6705602" y="423863"/>
            <a:ext cx="4648198" cy="3981450"/>
          </a:xfrm>
          <a:prstGeom prst="rect">
            <a:avLst/>
          </a:prstGeom>
        </p:spPr>
      </p:pic>
    </p:spTree>
    <p:extLst>
      <p:ext uri="{BB962C8B-B14F-4D97-AF65-F5344CB8AC3E}">
        <p14:creationId xmlns:p14="http://schemas.microsoft.com/office/powerpoint/2010/main" val="2397483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C691B-1F42-22C2-E170-23BAF8174B90}"/>
              </a:ext>
            </a:extLst>
          </p:cNvPr>
          <p:cNvSpPr>
            <a:spLocks noGrp="1"/>
          </p:cNvSpPr>
          <p:nvPr>
            <p:ph type="title"/>
          </p:nvPr>
        </p:nvSpPr>
        <p:spPr>
          <a:xfrm>
            <a:off x="583300" y="415925"/>
            <a:ext cx="11203200" cy="1095375"/>
          </a:xfrm>
        </p:spPr>
        <p:txBody>
          <a:bodyPr/>
          <a:lstStyle/>
          <a:p>
            <a:r>
              <a:rPr lang="en-GB" dirty="0"/>
              <a:t>Contestability and redress?</a:t>
            </a:r>
          </a:p>
        </p:txBody>
      </p:sp>
      <p:sp>
        <p:nvSpPr>
          <p:cNvPr id="3" name="Content Placeholder 2">
            <a:extLst>
              <a:ext uri="{FF2B5EF4-FFF2-40B4-BE49-F238E27FC236}">
                <a16:creationId xmlns:a16="http://schemas.microsoft.com/office/drawing/2014/main" id="{3857ED74-EC9F-2D41-DA86-2559C16877B4}"/>
              </a:ext>
            </a:extLst>
          </p:cNvPr>
          <p:cNvSpPr>
            <a:spLocks noGrp="1"/>
          </p:cNvSpPr>
          <p:nvPr>
            <p:ph idx="1"/>
          </p:nvPr>
        </p:nvSpPr>
        <p:spPr/>
        <p:txBody>
          <a:bodyPr>
            <a:normAutofit lnSpcReduction="10000"/>
          </a:bodyPr>
          <a:lstStyle/>
          <a:p>
            <a:r>
              <a:rPr lang="en-GB" dirty="0">
                <a:solidFill>
                  <a:srgbClr val="000000"/>
                </a:solidFill>
              </a:rPr>
              <a:t>“Product-specific legislation (such as for </a:t>
            </a:r>
            <a:r>
              <a:rPr lang="en-GB" sz="800" dirty="0">
                <a:solidFill>
                  <a:srgbClr val="000000"/>
                </a:solidFill>
              </a:rPr>
              <a:t> </a:t>
            </a:r>
            <a:r>
              <a:rPr lang="en-GB" dirty="0">
                <a:solidFill>
                  <a:srgbClr val="000000"/>
                </a:solidFill>
              </a:rPr>
              <a:t>medical devices) may apply to some products that include integrated AI. However, safety risks specific to AI technologies should be monitored closely. As the capability and adoption of AI increases, it may pose new and substantial risks that are unaddressed by existing rules.” p.14 </a:t>
            </a:r>
          </a:p>
          <a:p>
            <a:pPr marL="0" indent="0">
              <a:buNone/>
            </a:pPr>
            <a:endParaRPr lang="en-GB" dirty="0">
              <a:solidFill>
                <a:srgbClr val="000000"/>
              </a:solidFill>
            </a:endParaRPr>
          </a:p>
          <a:p>
            <a:r>
              <a:rPr lang="en-GB" sz="2800" b="0" i="0" u="none" strike="noStrike" baseline="0" dirty="0">
                <a:solidFill>
                  <a:srgbClr val="000000"/>
                </a:solidFill>
              </a:rPr>
              <a:t>“</a:t>
            </a:r>
            <a:r>
              <a:rPr lang="en-GB" sz="2800" b="0" i="0" u="none" strike="noStrike" baseline="0" dirty="0">
                <a:solidFill>
                  <a:srgbClr val="000000"/>
                </a:solidFill>
                <a:latin typeface="Arial" panose="020B0604020202020204" pitchFamily="34" charset="0"/>
              </a:rPr>
              <a:t>The UK’s initial non-statutory approach will not create new rights or new routes to redress at this stage.” </a:t>
            </a:r>
            <a:r>
              <a:rPr lang="en-GB" sz="2800" dirty="0">
                <a:solidFill>
                  <a:srgbClr val="000000"/>
                </a:solidFill>
              </a:rPr>
              <a:t>p.32</a:t>
            </a:r>
          </a:p>
          <a:p>
            <a:pPr marL="0" indent="0">
              <a:buNone/>
            </a:pPr>
            <a:r>
              <a:rPr lang="en-GB" sz="2800" b="0" i="0" u="none" strike="noStrike" baseline="0" dirty="0">
                <a:solidFill>
                  <a:srgbClr val="000000"/>
                </a:solidFill>
                <a:latin typeface="Arial" panose="020B0604020202020204" pitchFamily="34" charset="0"/>
              </a:rPr>
              <a:t>	</a:t>
            </a:r>
          </a:p>
          <a:p>
            <a:endParaRPr lang="en-GB" sz="2800" dirty="0">
              <a:solidFill>
                <a:srgbClr val="000000"/>
              </a:solidFill>
            </a:endParaRPr>
          </a:p>
          <a:p>
            <a:endParaRPr lang="en-GB" dirty="0"/>
          </a:p>
        </p:txBody>
      </p:sp>
    </p:spTree>
    <p:extLst>
      <p:ext uri="{BB962C8B-B14F-4D97-AF65-F5344CB8AC3E}">
        <p14:creationId xmlns:p14="http://schemas.microsoft.com/office/powerpoint/2010/main" val="2930868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825209A-87BD-90FC-668A-465A64C6C55B}"/>
              </a:ext>
            </a:extLst>
          </p:cNvPr>
          <p:cNvSpPr>
            <a:spLocks noGrp="1"/>
          </p:cNvSpPr>
          <p:nvPr>
            <p:ph type="title"/>
          </p:nvPr>
        </p:nvSpPr>
        <p:spPr>
          <a:xfrm>
            <a:off x="494400" y="927101"/>
            <a:ext cx="9922775" cy="862616"/>
          </a:xfrm>
        </p:spPr>
        <p:txBody>
          <a:bodyPr/>
          <a:lstStyle/>
          <a:p>
            <a:r>
              <a:rPr lang="en-GB" altLang="en-US" dirty="0"/>
              <a:t>Uncertain legal framework…</a:t>
            </a:r>
          </a:p>
        </p:txBody>
      </p:sp>
      <p:pic>
        <p:nvPicPr>
          <p:cNvPr id="15363" name="Content Placeholder 6">
            <a:extLst>
              <a:ext uri="{FF2B5EF4-FFF2-40B4-BE49-F238E27FC236}">
                <a16:creationId xmlns:a16="http://schemas.microsoft.com/office/drawing/2014/main" id="{D1B6B413-291B-9B56-CF45-B4EA9CFDAAD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41833" y="2127250"/>
            <a:ext cx="8513063" cy="3350006"/>
          </a:xfrm>
        </p:spPr>
      </p:pic>
      <p:sp>
        <p:nvSpPr>
          <p:cNvPr id="4" name="Footer Placeholder 3">
            <a:extLst>
              <a:ext uri="{FF2B5EF4-FFF2-40B4-BE49-F238E27FC236}">
                <a16:creationId xmlns:a16="http://schemas.microsoft.com/office/drawing/2014/main" id="{FDA7E24F-B9CF-AA24-0D52-02A1315B51B3}"/>
              </a:ext>
            </a:extLst>
          </p:cNvPr>
          <p:cNvSpPr>
            <a:spLocks noGrp="1"/>
          </p:cNvSpPr>
          <p:nvPr>
            <p:ph type="ftr" sz="quarter" idx="10"/>
          </p:nvPr>
        </p:nvSpPr>
        <p:spPr/>
        <p:txBody>
          <a:bodyPr/>
          <a:lstStyle/>
          <a:p>
            <a:pPr>
              <a:defRPr/>
            </a:pPr>
            <a:endParaRPr lang="en-GB"/>
          </a:p>
        </p:txBody>
      </p:sp>
      <p:sp>
        <p:nvSpPr>
          <p:cNvPr id="15365" name="Slide Number Placeholder 4">
            <a:extLst>
              <a:ext uri="{FF2B5EF4-FFF2-40B4-BE49-F238E27FC236}">
                <a16:creationId xmlns:a16="http://schemas.microsoft.com/office/drawing/2014/main" id="{41A1B5BD-4F5A-F163-E699-97BB43074964}"/>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875B570-F6F7-4C2B-A2C0-DBD20CACC193}" type="slidenum">
              <a:rPr lang="en-GB" altLang="en-US" sz="1200">
                <a:solidFill>
                  <a:srgbClr val="898989"/>
                </a:solidFill>
                <a:latin typeface="Arial" panose="020B0604020202020204" pitchFamily="34" charset="0"/>
              </a:rPr>
              <a:pPr>
                <a:spcBef>
                  <a:spcPct val="0"/>
                </a:spcBef>
                <a:buFontTx/>
                <a:buNone/>
              </a:pPr>
              <a:t>19</a:t>
            </a:fld>
            <a:endParaRPr lang="en-GB" altLang="en-US" sz="1200">
              <a:solidFill>
                <a:srgbClr val="898989"/>
              </a:solidFill>
              <a:latin typeface="Arial" panose="020B0604020202020204" pitchFamily="34" charset="0"/>
            </a:endParaRPr>
          </a:p>
        </p:txBody>
      </p:sp>
      <p:sp>
        <p:nvSpPr>
          <p:cNvPr id="15366" name="Date Placeholder 5">
            <a:extLst>
              <a:ext uri="{FF2B5EF4-FFF2-40B4-BE49-F238E27FC236}">
                <a16:creationId xmlns:a16="http://schemas.microsoft.com/office/drawing/2014/main" id="{2ACF1DE0-16F4-6ECE-93E0-10FC3DBBDF45}"/>
              </a:ext>
            </a:extLst>
          </p:cNvPr>
          <p:cNvSpPr>
            <a:spLocks noGrp="1" noChangeArrowheads="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0F26B984-56EC-4222-9EB2-39F7025714FF}" type="datetime4">
              <a:rPr lang="en-GB" altLang="en-US" sz="1200">
                <a:solidFill>
                  <a:srgbClr val="898989"/>
                </a:solidFill>
                <a:latin typeface="Arial" panose="020B0604020202020204" pitchFamily="34" charset="0"/>
              </a:rPr>
              <a:pPr fontAlgn="base">
                <a:spcBef>
                  <a:spcPct val="0"/>
                </a:spcBef>
                <a:spcAft>
                  <a:spcPct val="0"/>
                </a:spcAft>
                <a:buFontTx/>
                <a:buNone/>
              </a:pPr>
              <a:t>02 June 2025</a:t>
            </a:fld>
            <a:endParaRPr lang="en-GB" altLang="en-US" sz="1200">
              <a:solidFill>
                <a:srgbClr val="898989"/>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2E6819-B2C6-5AFC-C074-A552F4F41A55}"/>
              </a:ext>
            </a:extLst>
          </p:cNvPr>
          <p:cNvPicPr>
            <a:picLocks noChangeAspect="1"/>
          </p:cNvPicPr>
          <p:nvPr/>
        </p:nvPicPr>
        <p:blipFill>
          <a:blip r:embed="rId2"/>
          <a:srcRect t="5462"/>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427765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7E856-E7EC-AFCE-E11B-6F570D51FCAF}"/>
              </a:ext>
            </a:extLst>
          </p:cNvPr>
          <p:cNvSpPr>
            <a:spLocks noGrp="1"/>
          </p:cNvSpPr>
          <p:nvPr>
            <p:ph type="title"/>
          </p:nvPr>
        </p:nvSpPr>
        <p:spPr/>
        <p:txBody>
          <a:bodyPr/>
          <a:lstStyle/>
          <a:p>
            <a:r>
              <a:rPr lang="en-GB" dirty="0"/>
              <a:t>Pros &amp; Cons of the UK Approach</a:t>
            </a:r>
          </a:p>
        </p:txBody>
      </p:sp>
      <p:sp>
        <p:nvSpPr>
          <p:cNvPr id="3" name="Content Placeholder 2">
            <a:extLst>
              <a:ext uri="{FF2B5EF4-FFF2-40B4-BE49-F238E27FC236}">
                <a16:creationId xmlns:a16="http://schemas.microsoft.com/office/drawing/2014/main" id="{7D46ED0C-538C-5367-9960-F9D21A4B240B}"/>
              </a:ext>
            </a:extLst>
          </p:cNvPr>
          <p:cNvSpPr>
            <a:spLocks noGrp="1"/>
          </p:cNvSpPr>
          <p:nvPr>
            <p:ph sz="half" idx="1"/>
          </p:nvPr>
        </p:nvSpPr>
        <p:spPr>
          <a:xfrm>
            <a:off x="581193" y="1828801"/>
            <a:ext cx="5422390" cy="4514248"/>
          </a:xfrm>
        </p:spPr>
        <p:txBody>
          <a:bodyPr>
            <a:normAutofit/>
          </a:bodyPr>
          <a:lstStyle/>
          <a:p>
            <a:r>
              <a:rPr lang="en-GB" sz="2400" dirty="0"/>
              <a:t>PROS </a:t>
            </a:r>
            <a:r>
              <a:rPr lang="en-GB" sz="2400" dirty="0">
                <a:sym typeface="Wingdings" panose="05000000000000000000" pitchFamily="2" charset="2"/>
              </a:rPr>
              <a:t></a:t>
            </a:r>
            <a:endParaRPr lang="en-GB" sz="2400" dirty="0"/>
          </a:p>
          <a:p>
            <a:pPr marL="0" indent="0">
              <a:buNone/>
            </a:pPr>
            <a:endParaRPr lang="en-GB" sz="2400" dirty="0"/>
          </a:p>
          <a:p>
            <a:pPr lvl="1"/>
            <a:r>
              <a:rPr lang="en-GB" sz="2000" dirty="0"/>
              <a:t>Support for Innovation</a:t>
            </a:r>
          </a:p>
          <a:p>
            <a:pPr lvl="1"/>
            <a:r>
              <a:rPr lang="en-GB" sz="2000" dirty="0"/>
              <a:t>Flexibility and Adaptability</a:t>
            </a:r>
          </a:p>
          <a:p>
            <a:pPr lvl="1"/>
            <a:r>
              <a:rPr lang="en-GB" sz="2000" dirty="0"/>
              <a:t>Proportionality and Risk Management</a:t>
            </a:r>
          </a:p>
          <a:p>
            <a:pPr lvl="1"/>
            <a:r>
              <a:rPr lang="en-GB" sz="2000" dirty="0"/>
              <a:t>Sector-Specific Guidelines</a:t>
            </a:r>
          </a:p>
          <a:p>
            <a:pPr lvl="1"/>
            <a:r>
              <a:rPr lang="en-GB" sz="2000" dirty="0"/>
              <a:t>Stakeholder Engagement</a:t>
            </a:r>
          </a:p>
          <a:p>
            <a:pPr lvl="1"/>
            <a:r>
              <a:rPr lang="en-GB" sz="2000" dirty="0"/>
              <a:t>Regulatory Clarity and Simplicity</a:t>
            </a:r>
          </a:p>
          <a:p>
            <a:pPr lvl="1"/>
            <a:r>
              <a:rPr lang="en-GB" sz="2000" dirty="0"/>
              <a:t>International Alignment and Competitiveness</a:t>
            </a:r>
          </a:p>
        </p:txBody>
      </p:sp>
      <p:sp>
        <p:nvSpPr>
          <p:cNvPr id="4" name="Content Placeholder 3">
            <a:extLst>
              <a:ext uri="{FF2B5EF4-FFF2-40B4-BE49-F238E27FC236}">
                <a16:creationId xmlns:a16="http://schemas.microsoft.com/office/drawing/2014/main" id="{BB2C51C9-3E6C-53E1-0FB6-AD43F0D009AB}"/>
              </a:ext>
            </a:extLst>
          </p:cNvPr>
          <p:cNvSpPr>
            <a:spLocks noGrp="1"/>
          </p:cNvSpPr>
          <p:nvPr>
            <p:ph sz="half" idx="2"/>
          </p:nvPr>
        </p:nvSpPr>
        <p:spPr>
          <a:xfrm>
            <a:off x="6003583" y="1930401"/>
            <a:ext cx="5607226" cy="4412648"/>
          </a:xfrm>
        </p:spPr>
        <p:txBody>
          <a:bodyPr>
            <a:normAutofit/>
          </a:bodyPr>
          <a:lstStyle/>
          <a:p>
            <a:r>
              <a:rPr lang="en-GB" sz="2400" dirty="0"/>
              <a:t>CONS </a:t>
            </a:r>
            <a:r>
              <a:rPr lang="en-GB" sz="2400" dirty="0">
                <a:sym typeface="Wingdings" panose="05000000000000000000" pitchFamily="2" charset="2"/>
              </a:rPr>
              <a:t></a:t>
            </a:r>
            <a:endParaRPr lang="en-GB" sz="2400" dirty="0"/>
          </a:p>
          <a:p>
            <a:pPr marL="0" indent="0">
              <a:buNone/>
            </a:pPr>
            <a:endParaRPr lang="en-GB" sz="2400" dirty="0"/>
          </a:p>
          <a:p>
            <a:pPr lvl="1"/>
            <a:r>
              <a:rPr lang="en-GB" sz="2000" dirty="0"/>
              <a:t>Safety is Secondary?</a:t>
            </a:r>
          </a:p>
          <a:p>
            <a:pPr lvl="1"/>
            <a:r>
              <a:rPr lang="en-GB" sz="2000" dirty="0"/>
              <a:t>No Statutory Powers </a:t>
            </a:r>
          </a:p>
          <a:p>
            <a:pPr lvl="1"/>
            <a:r>
              <a:rPr lang="en-GB" sz="2000" dirty="0"/>
              <a:t>Imprecise Principles</a:t>
            </a:r>
          </a:p>
          <a:p>
            <a:pPr lvl="1"/>
            <a:r>
              <a:rPr lang="en-GB" sz="2000" dirty="0"/>
              <a:t>Fragmented Regulatory Landscape</a:t>
            </a:r>
          </a:p>
          <a:p>
            <a:pPr lvl="1"/>
            <a:r>
              <a:rPr lang="en-GB" sz="2000" dirty="0"/>
              <a:t>Enforcement Concerns</a:t>
            </a:r>
          </a:p>
          <a:p>
            <a:pPr lvl="1"/>
            <a:r>
              <a:rPr lang="en-GB" sz="2000" dirty="0"/>
              <a:t>Regulatory Independence Compromised?</a:t>
            </a:r>
          </a:p>
          <a:p>
            <a:pPr lvl="1"/>
            <a:r>
              <a:rPr lang="en-GB" sz="2000" dirty="0"/>
              <a:t>Inadequate Redress </a:t>
            </a:r>
          </a:p>
          <a:p>
            <a:pPr lvl="1"/>
            <a:r>
              <a:rPr lang="en-GB" sz="2000" dirty="0"/>
              <a:t>Ethical and Social Considerations</a:t>
            </a:r>
          </a:p>
        </p:txBody>
      </p:sp>
    </p:spTree>
    <p:extLst>
      <p:ext uri="{BB962C8B-B14F-4D97-AF65-F5344CB8AC3E}">
        <p14:creationId xmlns:p14="http://schemas.microsoft.com/office/powerpoint/2010/main" val="2176837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928A-D792-F8AD-049E-C6E096DDB3CE}"/>
              </a:ext>
            </a:extLst>
          </p:cNvPr>
          <p:cNvSpPr>
            <a:spLocks noGrp="1"/>
          </p:cNvSpPr>
          <p:nvPr>
            <p:ph type="title"/>
          </p:nvPr>
        </p:nvSpPr>
        <p:spPr/>
        <p:txBody>
          <a:bodyPr/>
          <a:lstStyle/>
          <a:p>
            <a:r>
              <a:rPr lang="en-GB" dirty="0"/>
              <a:t>Key questions for discussion…</a:t>
            </a:r>
          </a:p>
        </p:txBody>
      </p:sp>
      <p:sp>
        <p:nvSpPr>
          <p:cNvPr id="3" name="Content Placeholder 2">
            <a:extLst>
              <a:ext uri="{FF2B5EF4-FFF2-40B4-BE49-F238E27FC236}">
                <a16:creationId xmlns:a16="http://schemas.microsoft.com/office/drawing/2014/main" id="{D15997C8-B832-0019-7D18-AA03436AA369}"/>
              </a:ext>
            </a:extLst>
          </p:cNvPr>
          <p:cNvSpPr>
            <a:spLocks noGrp="1"/>
          </p:cNvSpPr>
          <p:nvPr>
            <p:ph idx="1"/>
          </p:nvPr>
        </p:nvSpPr>
        <p:spPr/>
        <p:txBody>
          <a:bodyPr/>
          <a:lstStyle/>
          <a:p>
            <a:r>
              <a:rPr lang="en-GB" sz="2800" kern="100" dirty="0">
                <a:effectLst/>
                <a:latin typeface="Aptos" panose="020B0004020202020204" pitchFamily="34" charset="0"/>
                <a:ea typeface="DengXian" panose="02010600030101010101" pitchFamily="2" charset="-122"/>
                <a:cs typeface="Times New Roman" panose="02020603050405020304" pitchFamily="18" charset="0"/>
              </a:rPr>
              <a:t>How will this UK principles based approach to regulation be delivered?</a:t>
            </a:r>
          </a:p>
          <a:p>
            <a:r>
              <a:rPr lang="en-GB" sz="2800" kern="100" dirty="0">
                <a:effectLst/>
                <a:latin typeface="Aptos" panose="020B0004020202020204" pitchFamily="34" charset="0"/>
                <a:ea typeface="DengXian" panose="02010600030101010101" pitchFamily="2" charset="-122"/>
                <a:cs typeface="Times New Roman" panose="02020603050405020304" pitchFamily="18" charset="0"/>
              </a:rPr>
              <a:t>Is this agile regulation or active de-regulation which unduly prioritises digital industrial policy goals? </a:t>
            </a:r>
          </a:p>
          <a:p>
            <a:r>
              <a:rPr lang="en-GB" sz="2800" kern="100" dirty="0">
                <a:effectLst/>
                <a:latin typeface="Aptos" panose="020B0004020202020204" pitchFamily="34" charset="0"/>
                <a:ea typeface="DengXian" panose="02010600030101010101" pitchFamily="2" charset="-122"/>
                <a:cs typeface="Times New Roman" panose="02020603050405020304" pitchFamily="18" charset="0"/>
              </a:rPr>
              <a:t>Can current mechanisms ensure sufficient safety and adequate redress for AI related healthcare harm? </a:t>
            </a:r>
          </a:p>
          <a:p>
            <a:r>
              <a:rPr lang="en-GB" kern="100" dirty="0">
                <a:latin typeface="Aptos" panose="020B0004020202020204" pitchFamily="34" charset="0"/>
                <a:ea typeface="DengXian" panose="02010600030101010101" pitchFamily="2" charset="-122"/>
                <a:cs typeface="Times New Roman" panose="02020603050405020304" pitchFamily="18" charset="0"/>
              </a:rPr>
              <a:t>Is the </a:t>
            </a:r>
            <a:r>
              <a:rPr lang="en-GB" sz="2800" kern="100" dirty="0">
                <a:effectLst/>
                <a:latin typeface="Aptos" panose="020B0004020202020204" pitchFamily="34" charset="0"/>
                <a:ea typeface="DengXian" panose="02010600030101010101" pitchFamily="2" charset="-122"/>
                <a:cs typeface="Times New Roman" panose="02020603050405020304" pitchFamily="18" charset="0"/>
              </a:rPr>
              <a:t>apparent tension between pro innovation and reluctant regulation ultimately a false dichotomy?</a:t>
            </a:r>
          </a:p>
          <a:p>
            <a:endParaRPr lang="en-GB" dirty="0"/>
          </a:p>
        </p:txBody>
      </p:sp>
    </p:spTree>
    <p:extLst>
      <p:ext uri="{BB962C8B-B14F-4D97-AF65-F5344CB8AC3E}">
        <p14:creationId xmlns:p14="http://schemas.microsoft.com/office/powerpoint/2010/main" val="3416014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7E29-3493-A748-67FD-9EDB6F5D9971}"/>
              </a:ext>
            </a:extLst>
          </p:cNvPr>
          <p:cNvSpPr>
            <a:spLocks noGrp="1"/>
          </p:cNvSpPr>
          <p:nvPr>
            <p:ph type="title"/>
          </p:nvPr>
        </p:nvSpPr>
        <p:spPr/>
        <p:txBody>
          <a:bodyPr/>
          <a:lstStyle/>
          <a:p>
            <a:endParaRPr lang="en-GB"/>
          </a:p>
        </p:txBody>
      </p:sp>
      <p:pic>
        <p:nvPicPr>
          <p:cNvPr id="5" name="Content Placeholder 4" descr="A person and person standing in a stadium&#10;&#10;AI-generated content may be incorrect.">
            <a:extLst>
              <a:ext uri="{FF2B5EF4-FFF2-40B4-BE49-F238E27FC236}">
                <a16:creationId xmlns:a16="http://schemas.microsoft.com/office/drawing/2014/main" id="{ED612ADC-80A4-41BA-B826-D40FBE0DE4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1199" y="0"/>
            <a:ext cx="6400800" cy="6858000"/>
          </a:xfrm>
        </p:spPr>
      </p:pic>
      <p:pic>
        <p:nvPicPr>
          <p:cNvPr id="7" name="Picture 6" descr="A building with a green light&#10;&#10;AI-generated content may be incorrect.">
            <a:extLst>
              <a:ext uri="{FF2B5EF4-FFF2-40B4-BE49-F238E27FC236}">
                <a16:creationId xmlns:a16="http://schemas.microsoft.com/office/drawing/2014/main" id="{DC8C6890-69A9-8B9A-BE57-62B8BB8C5C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791200" cy="6858000"/>
          </a:xfrm>
          <a:prstGeom prst="rect">
            <a:avLst/>
          </a:prstGeom>
        </p:spPr>
      </p:pic>
    </p:spTree>
    <p:extLst>
      <p:ext uri="{BB962C8B-B14F-4D97-AF65-F5344CB8AC3E}">
        <p14:creationId xmlns:p14="http://schemas.microsoft.com/office/powerpoint/2010/main" val="976056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D8C28-03D4-218F-39BD-F03FFE2FFAE2}"/>
              </a:ext>
            </a:extLst>
          </p:cNvPr>
          <p:cNvSpPr>
            <a:spLocks noGrp="1"/>
          </p:cNvSpPr>
          <p:nvPr>
            <p:ph type="title"/>
          </p:nvPr>
        </p:nvSpPr>
        <p:spPr/>
        <p:txBody>
          <a:bodyPr/>
          <a:lstStyle/>
          <a:p>
            <a:r>
              <a:rPr lang="en-GB" dirty="0"/>
              <a:t>Defining regulation?</a:t>
            </a:r>
          </a:p>
        </p:txBody>
      </p:sp>
      <p:sp>
        <p:nvSpPr>
          <p:cNvPr id="4" name="TextBox 3">
            <a:extLst>
              <a:ext uri="{FF2B5EF4-FFF2-40B4-BE49-F238E27FC236}">
                <a16:creationId xmlns:a16="http://schemas.microsoft.com/office/drawing/2014/main" id="{FDE75990-E2EA-C2D6-65A4-A8B5B18920B3}"/>
              </a:ext>
            </a:extLst>
          </p:cNvPr>
          <p:cNvSpPr txBox="1"/>
          <p:nvPr/>
        </p:nvSpPr>
        <p:spPr>
          <a:xfrm>
            <a:off x="5829300" y="1825625"/>
            <a:ext cx="5549900" cy="4154984"/>
          </a:xfrm>
          <a:prstGeom prst="rect">
            <a:avLst/>
          </a:prstGeom>
          <a:noFill/>
        </p:spPr>
        <p:txBody>
          <a:bodyPr wrap="square" rtlCol="0">
            <a:spAutoFit/>
          </a:bodyPr>
          <a:lstStyle/>
          <a:p>
            <a:r>
              <a:rPr lang="en-GB" sz="2400" dirty="0"/>
              <a:t>“the sustained and focused attempt to alter the behaviour of others according to </a:t>
            </a:r>
            <a:r>
              <a:rPr lang="en-GB" sz="2400" b="1" dirty="0"/>
              <a:t>defined standards and purposes</a:t>
            </a:r>
            <a:r>
              <a:rPr lang="en-GB" sz="2400" dirty="0"/>
              <a:t> with the intention of producing a broadly </a:t>
            </a:r>
            <a:r>
              <a:rPr lang="en-GB" sz="2400" b="1" dirty="0"/>
              <a:t>identified outcome </a:t>
            </a:r>
            <a:r>
              <a:rPr lang="en-GB" sz="2400" dirty="0"/>
              <a:t>or outcomes, which may involve mechanisms of standard-setting, information-gathering and behaviour modification” </a:t>
            </a:r>
          </a:p>
          <a:p>
            <a:endParaRPr lang="en-GB" sz="2400" dirty="0"/>
          </a:p>
          <a:p>
            <a:r>
              <a:rPr lang="en-GB" sz="2400" dirty="0"/>
              <a:t>(Black, 2002, p. 26)</a:t>
            </a:r>
          </a:p>
        </p:txBody>
      </p:sp>
      <p:pic>
        <p:nvPicPr>
          <p:cNvPr id="7" name="Content Placeholder 6">
            <a:extLst>
              <a:ext uri="{FF2B5EF4-FFF2-40B4-BE49-F238E27FC236}">
                <a16:creationId xmlns:a16="http://schemas.microsoft.com/office/drawing/2014/main" id="{225329E4-C5B1-3D05-BC33-92F1F482EAE7}"/>
              </a:ext>
            </a:extLst>
          </p:cNvPr>
          <p:cNvPicPr>
            <a:picLocks noGrp="1" noChangeAspect="1"/>
          </p:cNvPicPr>
          <p:nvPr>
            <p:ph idx="1"/>
          </p:nvPr>
        </p:nvPicPr>
        <p:blipFill>
          <a:blip r:embed="rId3"/>
          <a:stretch>
            <a:fillRect/>
          </a:stretch>
        </p:blipFill>
        <p:spPr>
          <a:xfrm>
            <a:off x="812800" y="1690687"/>
            <a:ext cx="3739745" cy="4154983"/>
          </a:xfrm>
          <a:prstGeom prst="rect">
            <a:avLst/>
          </a:prstGeom>
        </p:spPr>
      </p:pic>
    </p:spTree>
    <p:extLst>
      <p:ext uri="{BB962C8B-B14F-4D97-AF65-F5344CB8AC3E}">
        <p14:creationId xmlns:p14="http://schemas.microsoft.com/office/powerpoint/2010/main" val="268887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6619-8CF9-6CD7-17B0-CF489EBAD879}"/>
              </a:ext>
            </a:extLst>
          </p:cNvPr>
          <p:cNvSpPr>
            <a:spLocks noGrp="1"/>
          </p:cNvSpPr>
          <p:nvPr>
            <p:ph type="title"/>
          </p:nvPr>
        </p:nvSpPr>
        <p:spPr/>
        <p:txBody>
          <a:bodyPr/>
          <a:lstStyle/>
          <a:p>
            <a:r>
              <a:rPr lang="en-GB" dirty="0"/>
              <a:t>Relevant Regulators (Health)</a:t>
            </a:r>
          </a:p>
        </p:txBody>
      </p:sp>
      <p:pic>
        <p:nvPicPr>
          <p:cNvPr id="4" name="Content Placeholder 3">
            <a:extLst>
              <a:ext uri="{FF2B5EF4-FFF2-40B4-BE49-F238E27FC236}">
                <a16:creationId xmlns:a16="http://schemas.microsoft.com/office/drawing/2014/main" id="{36EC57BE-28B3-5FF6-5207-B02009D3384A}"/>
              </a:ext>
            </a:extLst>
          </p:cNvPr>
          <p:cNvPicPr>
            <a:picLocks noGrp="1" noChangeAspect="1"/>
          </p:cNvPicPr>
          <p:nvPr>
            <p:ph idx="1"/>
          </p:nvPr>
        </p:nvPicPr>
        <p:blipFill>
          <a:blip r:embed="rId3"/>
          <a:stretch>
            <a:fillRect/>
          </a:stretch>
        </p:blipFill>
        <p:spPr>
          <a:xfrm>
            <a:off x="635000" y="1890712"/>
            <a:ext cx="2463800" cy="1714500"/>
          </a:xfrm>
          <a:prstGeom prst="rect">
            <a:avLst/>
          </a:prstGeom>
        </p:spPr>
      </p:pic>
      <p:pic>
        <p:nvPicPr>
          <p:cNvPr id="5" name="Picture 4">
            <a:extLst>
              <a:ext uri="{FF2B5EF4-FFF2-40B4-BE49-F238E27FC236}">
                <a16:creationId xmlns:a16="http://schemas.microsoft.com/office/drawing/2014/main" id="{560B6C95-867C-231F-8527-ED0F1F958479}"/>
              </a:ext>
            </a:extLst>
          </p:cNvPr>
          <p:cNvPicPr>
            <a:picLocks noChangeAspect="1"/>
          </p:cNvPicPr>
          <p:nvPr/>
        </p:nvPicPr>
        <p:blipFill>
          <a:blip r:embed="rId4"/>
          <a:stretch>
            <a:fillRect/>
          </a:stretch>
        </p:blipFill>
        <p:spPr>
          <a:xfrm>
            <a:off x="8928101" y="1385887"/>
            <a:ext cx="2298699" cy="2143125"/>
          </a:xfrm>
          <a:prstGeom prst="rect">
            <a:avLst/>
          </a:prstGeom>
        </p:spPr>
      </p:pic>
      <p:pic>
        <p:nvPicPr>
          <p:cNvPr id="6" name="Picture 5">
            <a:extLst>
              <a:ext uri="{FF2B5EF4-FFF2-40B4-BE49-F238E27FC236}">
                <a16:creationId xmlns:a16="http://schemas.microsoft.com/office/drawing/2014/main" id="{B56C3C10-25E2-441A-09CC-63279B688C95}"/>
              </a:ext>
            </a:extLst>
          </p:cNvPr>
          <p:cNvPicPr>
            <a:picLocks noChangeAspect="1"/>
          </p:cNvPicPr>
          <p:nvPr/>
        </p:nvPicPr>
        <p:blipFill>
          <a:blip r:embed="rId5"/>
          <a:stretch>
            <a:fillRect/>
          </a:stretch>
        </p:blipFill>
        <p:spPr>
          <a:xfrm>
            <a:off x="5726113" y="1890712"/>
            <a:ext cx="2997202" cy="1779587"/>
          </a:xfrm>
          <a:prstGeom prst="rect">
            <a:avLst/>
          </a:prstGeom>
        </p:spPr>
      </p:pic>
      <p:pic>
        <p:nvPicPr>
          <p:cNvPr id="8" name="Picture 7">
            <a:extLst>
              <a:ext uri="{FF2B5EF4-FFF2-40B4-BE49-F238E27FC236}">
                <a16:creationId xmlns:a16="http://schemas.microsoft.com/office/drawing/2014/main" id="{60FA5428-D277-A327-C231-ED06CBB36E0B}"/>
              </a:ext>
            </a:extLst>
          </p:cNvPr>
          <p:cNvPicPr>
            <a:picLocks noChangeAspect="1"/>
          </p:cNvPicPr>
          <p:nvPr/>
        </p:nvPicPr>
        <p:blipFill>
          <a:blip r:embed="rId6"/>
          <a:stretch>
            <a:fillRect/>
          </a:stretch>
        </p:blipFill>
        <p:spPr>
          <a:xfrm>
            <a:off x="3468688" y="1966912"/>
            <a:ext cx="2257425" cy="1562100"/>
          </a:xfrm>
          <a:prstGeom prst="rect">
            <a:avLst/>
          </a:prstGeom>
        </p:spPr>
      </p:pic>
      <p:sp>
        <p:nvSpPr>
          <p:cNvPr id="10" name="TextBox 9">
            <a:extLst>
              <a:ext uri="{FF2B5EF4-FFF2-40B4-BE49-F238E27FC236}">
                <a16:creationId xmlns:a16="http://schemas.microsoft.com/office/drawing/2014/main" id="{406DAE07-FDE9-4B84-C972-9DCF67CA9B34}"/>
              </a:ext>
            </a:extLst>
          </p:cNvPr>
          <p:cNvSpPr txBox="1"/>
          <p:nvPr/>
        </p:nvSpPr>
        <p:spPr>
          <a:xfrm>
            <a:off x="825500" y="4140200"/>
            <a:ext cx="10312400" cy="584775"/>
          </a:xfrm>
          <a:prstGeom prst="rect">
            <a:avLst/>
          </a:prstGeom>
          <a:noFill/>
        </p:spPr>
        <p:txBody>
          <a:bodyPr wrap="square" rtlCol="0">
            <a:spAutoFit/>
          </a:bodyPr>
          <a:lstStyle/>
          <a:p>
            <a:r>
              <a:rPr lang="en-GB" sz="3200" dirty="0"/>
              <a:t>But messier regulatory landscape…</a:t>
            </a:r>
          </a:p>
        </p:txBody>
      </p:sp>
    </p:spTree>
    <p:extLst>
      <p:ext uri="{BB962C8B-B14F-4D97-AF65-F5344CB8AC3E}">
        <p14:creationId xmlns:p14="http://schemas.microsoft.com/office/powerpoint/2010/main" val="3989405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604C9ED-7CA0-067B-2B70-6A3265966372}"/>
              </a:ext>
            </a:extLst>
          </p:cNvPr>
          <p:cNvSpPr>
            <a:spLocks noGrp="1"/>
          </p:cNvSpPr>
          <p:nvPr>
            <p:ph type="title"/>
          </p:nvPr>
        </p:nvSpPr>
        <p:spPr>
          <a:xfrm>
            <a:off x="609600" y="495300"/>
            <a:ext cx="9807575" cy="985383"/>
          </a:xfrm>
        </p:spPr>
        <p:txBody>
          <a:bodyPr/>
          <a:lstStyle/>
          <a:p>
            <a:r>
              <a:rPr lang="en-GB" altLang="en-US" dirty="0"/>
              <a:t>The illusion of innovation?</a:t>
            </a:r>
          </a:p>
        </p:txBody>
      </p:sp>
      <p:sp>
        <p:nvSpPr>
          <p:cNvPr id="27651" name="Content Placeholder 2">
            <a:extLst>
              <a:ext uri="{FF2B5EF4-FFF2-40B4-BE49-F238E27FC236}">
                <a16:creationId xmlns:a16="http://schemas.microsoft.com/office/drawing/2014/main" id="{A0253786-A29C-7778-597C-BF7F6F0EEA97}"/>
              </a:ext>
            </a:extLst>
          </p:cNvPr>
          <p:cNvSpPr>
            <a:spLocks noGrp="1"/>
          </p:cNvSpPr>
          <p:nvPr>
            <p:ph idx="1"/>
          </p:nvPr>
        </p:nvSpPr>
        <p:spPr>
          <a:xfrm>
            <a:off x="5194300" y="1480683"/>
            <a:ext cx="5829300" cy="4462917"/>
          </a:xfrm>
        </p:spPr>
        <p:txBody>
          <a:bodyPr>
            <a:normAutofit fontScale="92500" lnSpcReduction="20000"/>
          </a:bodyPr>
          <a:lstStyle/>
          <a:p>
            <a:pPr marL="0" indent="0" algn="just">
              <a:buNone/>
            </a:pPr>
            <a:r>
              <a:rPr lang="en-GB" altLang="en-US" dirty="0"/>
              <a:t>“In the years between 1974 and 2014, the frequency of the words ‘innovative’, ‘ground breaking’ and ‘novel’ in Pub Med abstracts increased by 2,500% ... as it is unlikely that individual scientists have become 25 times more innovative, one can only conclude that this language evolution reflects a response to increasing pressures for novelty…”</a:t>
            </a:r>
          </a:p>
          <a:p>
            <a:pPr marL="0" indent="0">
              <a:buNone/>
            </a:pPr>
            <a:endParaRPr lang="en-GB" altLang="en-US" sz="2400" dirty="0"/>
          </a:p>
          <a:p>
            <a:pPr marL="0" indent="0">
              <a:buNone/>
            </a:pPr>
            <a:r>
              <a:rPr lang="en-GB" altLang="en-US" sz="2400" dirty="0"/>
              <a:t>Seamus </a:t>
            </a:r>
            <a:r>
              <a:rPr lang="en-GB" altLang="en-US" sz="2400" dirty="0" err="1"/>
              <a:t>O’Mahony</a:t>
            </a:r>
            <a:r>
              <a:rPr lang="en-GB" altLang="en-US" sz="2400" dirty="0"/>
              <a:t>, </a:t>
            </a:r>
            <a:r>
              <a:rPr lang="en-GB" altLang="en-US" sz="2400" i="1" dirty="0"/>
              <a:t>Can Medicine be Cured </a:t>
            </a:r>
            <a:r>
              <a:rPr lang="en-GB" altLang="en-US" sz="2400" dirty="0"/>
              <a:t>(2019) p 42</a:t>
            </a:r>
          </a:p>
        </p:txBody>
      </p:sp>
      <p:sp>
        <p:nvSpPr>
          <p:cNvPr id="4" name="Footer Placeholder 3">
            <a:extLst>
              <a:ext uri="{FF2B5EF4-FFF2-40B4-BE49-F238E27FC236}">
                <a16:creationId xmlns:a16="http://schemas.microsoft.com/office/drawing/2014/main" id="{D6645831-CB28-93DA-C0ED-D4B12092E541}"/>
              </a:ext>
            </a:extLst>
          </p:cNvPr>
          <p:cNvSpPr>
            <a:spLocks noGrp="1"/>
          </p:cNvSpPr>
          <p:nvPr>
            <p:ph type="ftr" sz="quarter" idx="10"/>
          </p:nvPr>
        </p:nvSpPr>
        <p:spPr/>
        <p:txBody>
          <a:bodyPr/>
          <a:lstStyle/>
          <a:p>
            <a:pPr>
              <a:defRPr/>
            </a:pPr>
            <a:endParaRPr lang="en-GB"/>
          </a:p>
        </p:txBody>
      </p:sp>
      <p:sp>
        <p:nvSpPr>
          <p:cNvPr id="27653" name="Slide Number Placeholder 4">
            <a:extLst>
              <a:ext uri="{FF2B5EF4-FFF2-40B4-BE49-F238E27FC236}">
                <a16:creationId xmlns:a16="http://schemas.microsoft.com/office/drawing/2014/main" id="{454C2932-500C-2F6F-1DA1-DE7BB200CF7D}"/>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F27DDA2-C13C-44F5-B063-4119CD53D3F6}" type="slidenum">
              <a:rPr lang="en-GB" altLang="en-US" sz="1200">
                <a:solidFill>
                  <a:srgbClr val="898989"/>
                </a:solidFill>
                <a:latin typeface="Arial" panose="020B0604020202020204" pitchFamily="34" charset="0"/>
              </a:rPr>
              <a:pPr>
                <a:spcBef>
                  <a:spcPct val="0"/>
                </a:spcBef>
                <a:buFontTx/>
                <a:buNone/>
              </a:pPr>
              <a:t>6</a:t>
            </a:fld>
            <a:endParaRPr lang="en-GB" altLang="en-US" sz="1200">
              <a:solidFill>
                <a:srgbClr val="898989"/>
              </a:solidFill>
              <a:latin typeface="Arial" panose="020B0604020202020204" pitchFamily="34" charset="0"/>
            </a:endParaRPr>
          </a:p>
        </p:txBody>
      </p:sp>
      <p:sp>
        <p:nvSpPr>
          <p:cNvPr id="27654" name="Date Placeholder 5">
            <a:extLst>
              <a:ext uri="{FF2B5EF4-FFF2-40B4-BE49-F238E27FC236}">
                <a16:creationId xmlns:a16="http://schemas.microsoft.com/office/drawing/2014/main" id="{36AC8880-BA68-75AE-B760-2696DAF69AE3}"/>
              </a:ext>
            </a:extLst>
          </p:cNvPr>
          <p:cNvSpPr>
            <a:spLocks noGrp="1" noChangeArrowheads="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F5E3FF07-D29A-480A-93C0-B04B357905CB}" type="datetime4">
              <a:rPr lang="en-GB" altLang="en-US" sz="1200">
                <a:solidFill>
                  <a:srgbClr val="898989"/>
                </a:solidFill>
                <a:latin typeface="Arial" panose="020B0604020202020204" pitchFamily="34" charset="0"/>
              </a:rPr>
              <a:pPr fontAlgn="base">
                <a:spcBef>
                  <a:spcPct val="0"/>
                </a:spcBef>
                <a:spcAft>
                  <a:spcPct val="0"/>
                </a:spcAft>
                <a:buFontTx/>
                <a:buNone/>
              </a:pPr>
              <a:t>02 June 2025</a:t>
            </a:fld>
            <a:endParaRPr lang="en-GB" altLang="en-US" sz="1200">
              <a:solidFill>
                <a:srgbClr val="898989"/>
              </a:solidFill>
              <a:latin typeface="Arial" panose="020B0604020202020204" pitchFamily="34" charset="0"/>
            </a:endParaRPr>
          </a:p>
        </p:txBody>
      </p:sp>
      <p:pic>
        <p:nvPicPr>
          <p:cNvPr id="2" name="Picture 1">
            <a:extLst>
              <a:ext uri="{FF2B5EF4-FFF2-40B4-BE49-F238E27FC236}">
                <a16:creationId xmlns:a16="http://schemas.microsoft.com/office/drawing/2014/main" id="{490A1075-E0D4-1FC9-D244-F3E5293C720C}"/>
              </a:ext>
            </a:extLst>
          </p:cNvPr>
          <p:cNvPicPr>
            <a:picLocks noChangeAspect="1"/>
          </p:cNvPicPr>
          <p:nvPr/>
        </p:nvPicPr>
        <p:blipFill>
          <a:blip r:embed="rId3"/>
          <a:stretch>
            <a:fillRect/>
          </a:stretch>
        </p:blipFill>
        <p:spPr>
          <a:xfrm>
            <a:off x="975856" y="1638300"/>
            <a:ext cx="3190876" cy="4000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4FB46AE8-C2C7-6FFA-FB32-C6651DC075C4}"/>
              </a:ext>
            </a:extLst>
          </p:cNvPr>
          <p:cNvSpPr>
            <a:spLocks noGrp="1"/>
          </p:cNvSpPr>
          <p:nvPr>
            <p:ph type="title"/>
          </p:nvPr>
        </p:nvSpPr>
        <p:spPr>
          <a:xfrm>
            <a:off x="494400" y="889001"/>
            <a:ext cx="9922775" cy="1079500"/>
          </a:xfrm>
        </p:spPr>
        <p:txBody>
          <a:bodyPr/>
          <a:lstStyle/>
          <a:p>
            <a:r>
              <a:rPr lang="en-GB" altLang="en-US" dirty="0"/>
              <a:t>Implications of innovation	</a:t>
            </a:r>
          </a:p>
        </p:txBody>
      </p:sp>
      <p:sp>
        <p:nvSpPr>
          <p:cNvPr id="33795" name="Content Placeholder 2">
            <a:extLst>
              <a:ext uri="{FF2B5EF4-FFF2-40B4-BE49-F238E27FC236}">
                <a16:creationId xmlns:a16="http://schemas.microsoft.com/office/drawing/2014/main" id="{724F9D2D-0AB9-8AAA-6DDA-75DE0C2D0E1A}"/>
              </a:ext>
            </a:extLst>
          </p:cNvPr>
          <p:cNvSpPr>
            <a:spLocks noGrp="1"/>
          </p:cNvSpPr>
          <p:nvPr>
            <p:ph idx="1"/>
          </p:nvPr>
        </p:nvSpPr>
        <p:spPr>
          <a:xfrm>
            <a:off x="494400" y="2133601"/>
            <a:ext cx="9922775" cy="3365500"/>
          </a:xfrm>
        </p:spPr>
        <p:txBody>
          <a:bodyPr>
            <a:normAutofit fontScale="92500" lnSpcReduction="10000"/>
          </a:bodyPr>
          <a:lstStyle/>
          <a:p>
            <a:r>
              <a:rPr lang="en-GB" altLang="en-US" sz="2400" dirty="0"/>
              <a:t>Innovative or unproven?</a:t>
            </a:r>
          </a:p>
          <a:p>
            <a:r>
              <a:rPr lang="en-GB" altLang="en-US" sz="2400" dirty="0"/>
              <a:t>Disruptive - challenges of change and implementation</a:t>
            </a:r>
          </a:p>
          <a:p>
            <a:r>
              <a:rPr lang="en-GB" altLang="en-US" sz="2400" dirty="0"/>
              <a:t>Alters our conceptions of harm and preventability</a:t>
            </a:r>
          </a:p>
          <a:p>
            <a:r>
              <a:rPr lang="en-GB" altLang="en-US" sz="2400" dirty="0"/>
              <a:t>Unrealistic expectations and patient vulnerability?</a:t>
            </a:r>
          </a:p>
          <a:p>
            <a:r>
              <a:rPr lang="en-GB" altLang="en-US" sz="2400" dirty="0"/>
              <a:t>Acceptable level of safety? </a:t>
            </a:r>
          </a:p>
          <a:p>
            <a:r>
              <a:rPr lang="en-GB" altLang="en-US" sz="2400" dirty="0"/>
              <a:t>Professional and patient education and training </a:t>
            </a:r>
          </a:p>
          <a:p>
            <a:r>
              <a:rPr lang="en-GB" altLang="en-US" sz="2400" dirty="0"/>
              <a:t>Conflicts of interest (commercial)</a:t>
            </a:r>
          </a:p>
          <a:p>
            <a:r>
              <a:rPr lang="en-GB" altLang="en-US" sz="2400" b="1" dirty="0"/>
              <a:t>How should law / regulation respond?</a:t>
            </a:r>
          </a:p>
          <a:p>
            <a:endParaRPr lang="en-GB" altLang="en-US" dirty="0"/>
          </a:p>
        </p:txBody>
      </p:sp>
      <p:sp>
        <p:nvSpPr>
          <p:cNvPr id="4" name="Footer Placeholder 3">
            <a:extLst>
              <a:ext uri="{FF2B5EF4-FFF2-40B4-BE49-F238E27FC236}">
                <a16:creationId xmlns:a16="http://schemas.microsoft.com/office/drawing/2014/main" id="{7D5AC5E6-2636-2D2A-ED9A-01C17317E77F}"/>
              </a:ext>
            </a:extLst>
          </p:cNvPr>
          <p:cNvSpPr>
            <a:spLocks noGrp="1"/>
          </p:cNvSpPr>
          <p:nvPr>
            <p:ph type="ftr" sz="quarter" idx="10"/>
          </p:nvPr>
        </p:nvSpPr>
        <p:spPr/>
        <p:txBody>
          <a:bodyPr/>
          <a:lstStyle/>
          <a:p>
            <a:pPr>
              <a:defRPr/>
            </a:pPr>
            <a:endParaRPr lang="en-GB"/>
          </a:p>
        </p:txBody>
      </p:sp>
      <p:sp>
        <p:nvSpPr>
          <p:cNvPr id="33797" name="Slide Number Placeholder 4">
            <a:extLst>
              <a:ext uri="{FF2B5EF4-FFF2-40B4-BE49-F238E27FC236}">
                <a16:creationId xmlns:a16="http://schemas.microsoft.com/office/drawing/2014/main" id="{666A7B5F-AC81-E868-7057-200BCE3ACB54}"/>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EF72095-67DB-4308-8994-30642A967FE4}" type="slidenum">
              <a:rPr lang="en-GB" altLang="en-US" sz="1200">
                <a:solidFill>
                  <a:srgbClr val="898989"/>
                </a:solidFill>
                <a:latin typeface="Arial" panose="020B0604020202020204" pitchFamily="34" charset="0"/>
              </a:rPr>
              <a:pPr>
                <a:spcBef>
                  <a:spcPct val="0"/>
                </a:spcBef>
                <a:buFontTx/>
                <a:buNone/>
              </a:pPr>
              <a:t>7</a:t>
            </a:fld>
            <a:endParaRPr lang="en-GB" altLang="en-US" sz="1200">
              <a:solidFill>
                <a:srgbClr val="898989"/>
              </a:solidFill>
              <a:latin typeface="Arial" panose="020B0604020202020204" pitchFamily="34" charset="0"/>
            </a:endParaRPr>
          </a:p>
        </p:txBody>
      </p:sp>
      <p:sp>
        <p:nvSpPr>
          <p:cNvPr id="33798" name="Date Placeholder 5">
            <a:extLst>
              <a:ext uri="{FF2B5EF4-FFF2-40B4-BE49-F238E27FC236}">
                <a16:creationId xmlns:a16="http://schemas.microsoft.com/office/drawing/2014/main" id="{2542F568-B687-3AF1-CD4D-14C53B13B315}"/>
              </a:ext>
            </a:extLst>
          </p:cNvPr>
          <p:cNvSpPr>
            <a:spLocks noGrp="1" noChangeArrowheads="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BF2F3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fld id="{80930F57-540A-497B-9610-8E933808DC2F}" type="datetime4">
              <a:rPr lang="en-GB" altLang="en-US" sz="1200">
                <a:solidFill>
                  <a:srgbClr val="898989"/>
                </a:solidFill>
                <a:latin typeface="Arial" panose="020B0604020202020204" pitchFamily="34" charset="0"/>
              </a:rPr>
              <a:pPr fontAlgn="base">
                <a:spcBef>
                  <a:spcPct val="0"/>
                </a:spcBef>
                <a:spcAft>
                  <a:spcPct val="0"/>
                </a:spcAft>
                <a:buFontTx/>
                <a:buNone/>
              </a:pPr>
              <a:t>02 June 2025</a:t>
            </a:fld>
            <a:endParaRPr lang="en-GB" altLang="en-US" sz="1200">
              <a:solidFill>
                <a:srgbClr val="898989"/>
              </a:solidFill>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B74A-4269-6818-A888-025E3191E46C}"/>
              </a:ext>
            </a:extLst>
          </p:cNvPr>
          <p:cNvSpPr>
            <a:spLocks noGrp="1"/>
          </p:cNvSpPr>
          <p:nvPr>
            <p:ph type="title"/>
          </p:nvPr>
        </p:nvSpPr>
        <p:spPr>
          <a:xfrm>
            <a:off x="494400" y="365125"/>
            <a:ext cx="11203200" cy="1146175"/>
          </a:xfrm>
        </p:spPr>
        <p:txBody>
          <a:bodyPr/>
          <a:lstStyle/>
          <a:p>
            <a:r>
              <a:rPr lang="en-GB" dirty="0"/>
              <a:t>Regulation and technology</a:t>
            </a:r>
          </a:p>
        </p:txBody>
      </p:sp>
      <p:sp>
        <p:nvSpPr>
          <p:cNvPr id="3" name="Content Placeholder 2">
            <a:extLst>
              <a:ext uri="{FF2B5EF4-FFF2-40B4-BE49-F238E27FC236}">
                <a16:creationId xmlns:a16="http://schemas.microsoft.com/office/drawing/2014/main" id="{F7BE82C3-AB6C-468D-79B2-8ADBDFBD94E2}"/>
              </a:ext>
            </a:extLst>
          </p:cNvPr>
          <p:cNvSpPr>
            <a:spLocks noGrp="1"/>
          </p:cNvSpPr>
          <p:nvPr>
            <p:ph idx="1"/>
          </p:nvPr>
        </p:nvSpPr>
        <p:spPr>
          <a:xfrm flipH="1">
            <a:off x="5524500" y="1825625"/>
            <a:ext cx="5791200" cy="4549775"/>
          </a:xfrm>
        </p:spPr>
        <p:txBody>
          <a:bodyPr/>
          <a:lstStyle/>
          <a:p>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800" dirty="0">
                <a:effectLst/>
                <a:latin typeface="Calibri" panose="020F0502020204030204" pitchFamily="34" charset="0"/>
                <a:ea typeface="Calibri" panose="020F0502020204030204" pitchFamily="34" charset="0"/>
                <a:cs typeface="Times New Roman" panose="02020603050405020304" pitchFamily="18" charset="0"/>
              </a:rPr>
              <a:t>‘How is regulation to stay ‘connected’ to rapidly developing technologies? Is law able to evolve with the technology or is it destined to be chasing it?’ </a:t>
            </a:r>
          </a:p>
          <a:p>
            <a:pPr marL="0" indent="0">
              <a:buNone/>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dirty="0">
                <a:latin typeface="Calibri" panose="020F0502020204030204" pitchFamily="34" charset="0"/>
                <a:ea typeface="Calibri" panose="020F0502020204030204" pitchFamily="34" charset="0"/>
                <a:cs typeface="Times New Roman" panose="02020603050405020304" pitchFamily="18" charset="0"/>
              </a:rPr>
              <a:t>(Roger </a:t>
            </a:r>
            <a:r>
              <a:rPr lang="en-GB" dirty="0" err="1">
                <a:latin typeface="Calibri" panose="020F0502020204030204" pitchFamily="34" charset="0"/>
                <a:ea typeface="Calibri" panose="020F0502020204030204" pitchFamily="34" charset="0"/>
                <a:cs typeface="Times New Roman" panose="02020603050405020304" pitchFamily="18" charset="0"/>
              </a:rPr>
              <a:t>Brownsword</a:t>
            </a:r>
            <a:r>
              <a:rPr lang="en-GB" dirty="0">
                <a:latin typeface="Calibri" panose="020F0502020204030204" pitchFamily="34" charset="0"/>
                <a:ea typeface="Calibri" panose="020F0502020204030204" pitchFamily="34" charset="0"/>
                <a:cs typeface="Times New Roman" panose="02020603050405020304" pitchFamily="18" charset="0"/>
              </a:rPr>
              <a:t>, 2008: 285) </a:t>
            </a:r>
            <a:endParaRPr lang="en-GB" dirty="0"/>
          </a:p>
        </p:txBody>
      </p:sp>
      <p:pic>
        <p:nvPicPr>
          <p:cNvPr id="4" name="Picture 3">
            <a:extLst>
              <a:ext uri="{FF2B5EF4-FFF2-40B4-BE49-F238E27FC236}">
                <a16:creationId xmlns:a16="http://schemas.microsoft.com/office/drawing/2014/main" id="{EA6DBE91-3B45-ED60-5A6A-78216B13443B}"/>
              </a:ext>
            </a:extLst>
          </p:cNvPr>
          <p:cNvPicPr>
            <a:picLocks noChangeAspect="1"/>
          </p:cNvPicPr>
          <p:nvPr/>
        </p:nvPicPr>
        <p:blipFill>
          <a:blip r:embed="rId3"/>
          <a:stretch>
            <a:fillRect/>
          </a:stretch>
        </p:blipFill>
        <p:spPr>
          <a:xfrm>
            <a:off x="494400" y="1511301"/>
            <a:ext cx="4313682" cy="5130800"/>
          </a:xfrm>
          <a:prstGeom prst="rect">
            <a:avLst/>
          </a:prstGeom>
        </p:spPr>
      </p:pic>
    </p:spTree>
    <p:extLst>
      <p:ext uri="{BB962C8B-B14F-4D97-AF65-F5344CB8AC3E}">
        <p14:creationId xmlns:p14="http://schemas.microsoft.com/office/powerpoint/2010/main" val="1315950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3EF70-27EE-BB8E-EF65-5C9AF2929206}"/>
              </a:ext>
            </a:extLst>
          </p:cNvPr>
          <p:cNvSpPr>
            <a:spLocks noGrp="1"/>
          </p:cNvSpPr>
          <p:nvPr>
            <p:ph type="title"/>
          </p:nvPr>
        </p:nvSpPr>
        <p:spPr/>
        <p:txBody>
          <a:bodyPr/>
          <a:lstStyle/>
          <a:p>
            <a:r>
              <a:rPr lang="en-GB" dirty="0"/>
              <a:t>How to regulate AI?</a:t>
            </a:r>
          </a:p>
        </p:txBody>
      </p:sp>
      <p:pic>
        <p:nvPicPr>
          <p:cNvPr id="4" name="Content Placeholder 3">
            <a:extLst>
              <a:ext uri="{FF2B5EF4-FFF2-40B4-BE49-F238E27FC236}">
                <a16:creationId xmlns:a16="http://schemas.microsoft.com/office/drawing/2014/main" id="{3C0E0FC9-9648-BE02-5E64-6BAD028F5BEA}"/>
              </a:ext>
            </a:extLst>
          </p:cNvPr>
          <p:cNvPicPr>
            <a:picLocks noGrp="1" noChangeAspect="1"/>
          </p:cNvPicPr>
          <p:nvPr>
            <p:ph idx="1"/>
          </p:nvPr>
        </p:nvPicPr>
        <p:blipFill>
          <a:blip r:embed="rId3"/>
          <a:stretch>
            <a:fillRect/>
          </a:stretch>
        </p:blipFill>
        <p:spPr>
          <a:xfrm>
            <a:off x="6854292" y="1385094"/>
            <a:ext cx="4156608" cy="4762500"/>
          </a:xfrm>
          <a:prstGeom prst="rect">
            <a:avLst/>
          </a:prstGeom>
        </p:spPr>
      </p:pic>
      <p:pic>
        <p:nvPicPr>
          <p:cNvPr id="5" name="Picture 4">
            <a:extLst>
              <a:ext uri="{FF2B5EF4-FFF2-40B4-BE49-F238E27FC236}">
                <a16:creationId xmlns:a16="http://schemas.microsoft.com/office/drawing/2014/main" id="{F4F09543-40AC-45DB-D993-315DD3F9C08B}"/>
              </a:ext>
            </a:extLst>
          </p:cNvPr>
          <p:cNvPicPr>
            <a:picLocks noChangeAspect="1"/>
          </p:cNvPicPr>
          <p:nvPr/>
        </p:nvPicPr>
        <p:blipFill>
          <a:blip r:embed="rId4"/>
          <a:stretch>
            <a:fillRect/>
          </a:stretch>
        </p:blipFill>
        <p:spPr>
          <a:xfrm>
            <a:off x="647700" y="1690688"/>
            <a:ext cx="5080000" cy="4456906"/>
          </a:xfrm>
          <a:prstGeom prst="rect">
            <a:avLst/>
          </a:prstGeom>
        </p:spPr>
      </p:pic>
    </p:spTree>
    <p:extLst>
      <p:ext uri="{BB962C8B-B14F-4D97-AF65-F5344CB8AC3E}">
        <p14:creationId xmlns:p14="http://schemas.microsoft.com/office/powerpoint/2010/main" val="630497741"/>
      </p:ext>
    </p:extLst>
  </p:cSld>
  <p:clrMapOvr>
    <a:masterClrMapping/>
  </p:clrMapOvr>
</p:sld>
</file>

<file path=ppt/theme/theme1.xml><?xml version="1.0" encoding="utf-8"?>
<a:theme xmlns:a="http://schemas.openxmlformats.org/drawingml/2006/main" name="University of Bristol (Main URL)">
  <a:themeElements>
    <a:clrScheme name="University of Bristol">
      <a:dk1>
        <a:sysClr val="windowText" lastClr="000000"/>
      </a:dk1>
      <a:lt1>
        <a:sysClr val="window" lastClr="FFFFFF"/>
      </a:lt1>
      <a:dk2>
        <a:srgbClr val="AB1F2D"/>
      </a:dk2>
      <a:lt2>
        <a:srgbClr val="E3E6E5"/>
      </a:lt2>
      <a:accent1>
        <a:srgbClr val="00C0B5"/>
      </a:accent1>
      <a:accent2>
        <a:srgbClr val="0CC6DE"/>
      </a:accent2>
      <a:accent3>
        <a:srgbClr val="EE7219"/>
      </a:accent3>
      <a:accent4>
        <a:srgbClr val="9278D1"/>
      </a:accent4>
      <a:accent5>
        <a:srgbClr val="E0249A"/>
      </a:accent5>
      <a:accent6>
        <a:srgbClr val="BED600"/>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42F8F13-2998-DF4F-BD55-F97E0348F1D9}" vid="{F083564A-2207-4647-8BE4-8FD103A878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5128</TotalTime>
  <Words>2440</Words>
  <Application>Microsoft Office PowerPoint</Application>
  <PresentationFormat>Widescreen</PresentationFormat>
  <Paragraphs>254</Paragraphs>
  <Slides>21</Slides>
  <Notes>20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Aptos</vt:lpstr>
      <vt:lpstr>Aptos Display</vt:lpstr>
      <vt:lpstr>Arial</vt:lpstr>
      <vt:lpstr>Arial Black</vt:lpstr>
      <vt:lpstr>Calibri</vt:lpstr>
      <vt:lpstr>Courier New</vt:lpstr>
      <vt:lpstr>Frutiger W01</vt:lpstr>
      <vt:lpstr>GDS Transport</vt:lpstr>
      <vt:lpstr>Wingdings</vt:lpstr>
      <vt:lpstr>University of Bristol (Main URL)</vt:lpstr>
      <vt:lpstr>Office Theme</vt:lpstr>
      <vt:lpstr>1_Office Theme</vt:lpstr>
      <vt:lpstr>2_Office Theme</vt:lpstr>
      <vt:lpstr>The uk approach to regulating healthcare ai : Innovation first, safety second? </vt:lpstr>
      <vt:lpstr>PowerPoint Presentation</vt:lpstr>
      <vt:lpstr>PowerPoint Presentation</vt:lpstr>
      <vt:lpstr>Defining regulation?</vt:lpstr>
      <vt:lpstr>Relevant Regulators (Health)</vt:lpstr>
      <vt:lpstr>The illusion of innovation?</vt:lpstr>
      <vt:lpstr>Implications of innovation </vt:lpstr>
      <vt:lpstr>Regulation and technology</vt:lpstr>
      <vt:lpstr>How to regulate AI?</vt:lpstr>
      <vt:lpstr>UK “pro-innovation” approach</vt:lpstr>
      <vt:lpstr>PowerPoint Presentation</vt:lpstr>
      <vt:lpstr>PowerPoint Presentation</vt:lpstr>
      <vt:lpstr>   Risk-assessment  model   (risk to health, safety and fundamental rights)  </vt:lpstr>
      <vt:lpstr>Innovation v Regulation?</vt:lpstr>
      <vt:lpstr>No AI specific regulator or laws</vt:lpstr>
      <vt:lpstr>Cross sectoral principles</vt:lpstr>
      <vt:lpstr>Safety second?</vt:lpstr>
      <vt:lpstr>Contestability and redress?</vt:lpstr>
      <vt:lpstr>Uncertain legal framework…</vt:lpstr>
      <vt:lpstr>Pros &amp; Cons of the UK Approach</vt:lpstr>
      <vt:lpstr>Key questions for discussion…</vt:lpstr>
    </vt:vector>
  </TitlesOfParts>
  <Company>University of Bristol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Oliver Quick</dc:creator>
  <cp:lastModifiedBy>Oliver Quick</cp:lastModifiedBy>
  <cp:revision>1</cp:revision>
  <dcterms:created xsi:type="dcterms:W3CDTF">2024-10-31T08:51:45Z</dcterms:created>
  <dcterms:modified xsi:type="dcterms:W3CDTF">2025-06-02T09:46:15Z</dcterms:modified>
</cp:coreProperties>
</file>