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1" r:id="rId5"/>
  </p:sldMasterIdLst>
  <p:notesMasterIdLst>
    <p:notesMasterId r:id="rId27"/>
  </p:notesMasterIdLst>
  <p:handoutMasterIdLst>
    <p:handoutMasterId r:id="rId28"/>
  </p:handoutMasterIdLst>
  <p:sldIdLst>
    <p:sldId id="256" r:id="rId6"/>
    <p:sldId id="257" r:id="rId7"/>
    <p:sldId id="258" r:id="rId8"/>
    <p:sldId id="259" r:id="rId9"/>
    <p:sldId id="261" r:id="rId10"/>
    <p:sldId id="262" r:id="rId11"/>
    <p:sldId id="260" r:id="rId12"/>
    <p:sldId id="263" r:id="rId13"/>
    <p:sldId id="264" r:id="rId14"/>
    <p:sldId id="265" r:id="rId15"/>
    <p:sldId id="269" r:id="rId16"/>
    <p:sldId id="266" r:id="rId17"/>
    <p:sldId id="270" r:id="rId18"/>
    <p:sldId id="267" r:id="rId19"/>
    <p:sldId id="268" r:id="rId20"/>
    <p:sldId id="272" r:id="rId21"/>
    <p:sldId id="274" r:id="rId22"/>
    <p:sldId id="275" r:id="rId23"/>
    <p:sldId id="276" r:id="rId24"/>
    <p:sldId id="278" r:id="rId25"/>
    <p:sldId id="27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780"/>
    <a:srgbClr val="FFFFFF"/>
    <a:srgbClr val="FFE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5755" autoAdjust="0"/>
  </p:normalViewPr>
  <p:slideViewPr>
    <p:cSldViewPr snapToGrid="0" snapToObjects="1">
      <p:cViewPr varScale="1">
        <p:scale>
          <a:sx n="134" d="100"/>
          <a:sy n="134" d="100"/>
        </p:scale>
        <p:origin x="264" y="176"/>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296"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5/31/25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5/31/25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7</a:t>
            </a:fld>
            <a:endParaRPr lang="en-US" dirty="0"/>
          </a:p>
        </p:txBody>
      </p:sp>
    </p:spTree>
    <p:extLst>
      <p:ext uri="{BB962C8B-B14F-4D97-AF65-F5344CB8AC3E}">
        <p14:creationId xmlns:p14="http://schemas.microsoft.com/office/powerpoint/2010/main" val="303546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8</a:t>
            </a:fld>
            <a:endParaRPr lang="en-US" dirty="0"/>
          </a:p>
        </p:txBody>
      </p:sp>
    </p:spTree>
    <p:extLst>
      <p:ext uri="{BB962C8B-B14F-4D97-AF65-F5344CB8AC3E}">
        <p14:creationId xmlns:p14="http://schemas.microsoft.com/office/powerpoint/2010/main" val="212211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3287713"/>
            <a:ext cx="7024370"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Calibri"/>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0" y="0"/>
            <a:ext cx="2640013" cy="1868488"/>
          </a:xfrm>
          <a:prstGeom prst="rect">
            <a:avLst/>
          </a:prstGeom>
          <a:noFill/>
        </p:spPr>
      </p:pic>
      <p:pic>
        <p:nvPicPr>
          <p:cNvPr id="14" name="Picture 13" descr="Watermark of Johns Hopkins School of Public Health logo"/>
          <p:cNvPicPr>
            <a:picLocks noChangeAspect="1"/>
          </p:cNvPicPr>
          <p:nvPr userDrawn="1"/>
        </p:nvPicPr>
        <p:blipFill>
          <a:blip r:embed="rId5" cstate="print"/>
          <a:srcRect r="21205" b="9191"/>
          <a:stretch>
            <a:fillRect/>
          </a:stretch>
        </p:blipFill>
        <p:spPr>
          <a:xfrm>
            <a:off x="5217621" y="299821"/>
            <a:ext cx="3926379" cy="4843679"/>
          </a:xfrm>
          <a:prstGeom prst="rect">
            <a:avLst/>
          </a:prstGeom>
        </p:spPr>
      </p:pic>
    </p:spTree>
    <p:extLst>
      <p:ext uri="{BB962C8B-B14F-4D97-AF65-F5344CB8AC3E}">
        <p14:creationId xmlns:p14="http://schemas.microsoft.com/office/powerpoint/2010/main" val="427962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ck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ontent Placeholder 2"/>
          <p:cNvSpPr>
            <a:spLocks noGrp="1"/>
          </p:cNvSpPr>
          <p:nvPr>
            <p:ph idx="14" hasCustomPrompt="1"/>
          </p:nvPr>
        </p:nvSpPr>
        <p:spPr>
          <a:xfrm>
            <a:off x="4610186"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339447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49574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6" name="Text Placeholder 1"/>
          <p:cNvSpPr>
            <a:spLocks noGrp="1"/>
          </p:cNvSpPr>
          <p:nvPr>
            <p:ph type="body" sz="quarter" idx="15" hasCustomPrompt="1"/>
          </p:nvPr>
        </p:nvSpPr>
        <p:spPr>
          <a:xfrm>
            <a:off x="141692" y="1227965"/>
            <a:ext cx="4399136" cy="450850"/>
          </a:xfr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ontent Placeholder 1"/>
          <p:cNvSpPr>
            <a:spLocks noGrp="1"/>
          </p:cNvSpPr>
          <p:nvPr>
            <p:ph idx="13" hasCustomPrompt="1"/>
          </p:nvPr>
        </p:nvSpPr>
        <p:spPr>
          <a:xfrm>
            <a:off x="149314" y="1744130"/>
            <a:ext cx="4391514" cy="28574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1229123"/>
            <a:ext cx="4399136" cy="450850"/>
          </a:xfr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745401"/>
            <a:ext cx="4392207" cy="2856228"/>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ottom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solidFill>
            <a:schemeClr val="bg1">
              <a:lumMod val="85000"/>
            </a:schemeClr>
          </a:solidFill>
          <a:ln>
            <a:noFill/>
          </a:ln>
        </p:spPr>
        <p:txBody>
          <a:bodyPr>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solidFill>
            <a:schemeClr val="bg1">
              <a:lumMod val="85000"/>
            </a:schemeClr>
          </a:solidFill>
          <a:ln>
            <a:noFill/>
          </a:ln>
        </p:spPr>
        <p:txBody>
          <a:bodyPr>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2 captions 2 source boxe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solidFill>
            <a:schemeClr val="bg1">
              <a:lumMod val="85000"/>
            </a:schemeClr>
          </a:solidFill>
          <a:ln>
            <a:noFill/>
          </a:ln>
        </p:spPr>
        <p:txBody>
          <a:bodyPr anchor="t">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solidFill>
            <a:schemeClr val="bg1">
              <a:lumMod val="85000"/>
            </a:schemeClr>
          </a:solidFill>
          <a:ln>
            <a:noFill/>
          </a:ln>
        </p:spPr>
        <p:txBody>
          <a:bodyPr anchor="t">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12" name="Source"/>
          <p:cNvSpPr>
            <a:spLocks noGrp="1"/>
          </p:cNvSpPr>
          <p:nvPr>
            <p:ph idx="17" hasCustomPrompt="1"/>
          </p:nvPr>
        </p:nvSpPr>
        <p:spPr>
          <a:xfrm>
            <a:off x="4615266"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quote">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Content Placeholder 1"/>
          <p:cNvSpPr>
            <a:spLocks noGrp="1"/>
          </p:cNvSpPr>
          <p:nvPr>
            <p:ph idx="1" hasCustomPrompt="1"/>
          </p:nvPr>
        </p:nvSpPr>
        <p:spPr>
          <a:xfrm>
            <a:off x="149313" y="1200151"/>
            <a:ext cx="4412527" cy="3394472"/>
          </a:xfrm>
          <a:noFill/>
          <a:ln>
            <a:solidFill>
              <a:schemeClr val="bg1">
                <a:lumMod val="75000"/>
              </a:schemeClr>
            </a:solidFill>
            <a:prstDash val="sysDash"/>
          </a:ln>
        </p:spPr>
        <p:txBody>
          <a:bodyPr anchor="ctr"/>
          <a:lstStyle>
            <a:lvl1pPr marL="0" indent="0">
              <a:buNone/>
              <a:defRPr baseline="0">
                <a:latin typeface="Times New Roman"/>
                <a:cs typeface="Times New Roman"/>
              </a:defRPr>
            </a:lvl1pPr>
            <a:lvl2pPr marL="568325" indent="-284163">
              <a:defRPr/>
            </a:lvl2pPr>
            <a:lvl3pPr marL="568325" indent="234950">
              <a:defRPr/>
            </a:lvl3pPr>
            <a:lvl4pPr marL="1371600" indent="0">
              <a:buNone/>
              <a:defRPr/>
            </a:lvl4pPr>
            <a:lvl5pPr marL="1828800" indent="0">
              <a:buNone/>
              <a:defRPr/>
            </a:lvl5pPr>
          </a:lstStyle>
          <a:p>
            <a:pPr lvl="0"/>
            <a:r>
              <a:rPr lang="en-US" dirty="0"/>
              <a:t>Click to add quote</a:t>
            </a:r>
          </a:p>
        </p:txBody>
      </p:sp>
      <p:sp>
        <p:nvSpPr>
          <p:cNvPr id="7" name="Content Placeholder 2"/>
          <p:cNvSpPr>
            <a:spLocks noGrp="1"/>
          </p:cNvSpPr>
          <p:nvPr>
            <p:ph idx="12" hasCustomPrompt="1"/>
          </p:nvPr>
        </p:nvSpPr>
        <p:spPr>
          <a:xfrm>
            <a:off x="4615266"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table title lef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Text Placeholder 1"/>
          <p:cNvSpPr>
            <a:spLocks noGrp="1"/>
          </p:cNvSpPr>
          <p:nvPr>
            <p:ph type="body" sz="quarter" idx="14" hasCustomPrompt="1"/>
          </p:nvPr>
        </p:nvSpPr>
        <p:spPr>
          <a:xfrm>
            <a:off x="149312" y="1201422"/>
            <a:ext cx="4392207" cy="384175"/>
          </a:xfrm>
          <a:solidFill>
            <a:schemeClr val="bg1">
              <a:lumMod val="85000"/>
            </a:schemeClr>
          </a:solidFill>
          <a:ln>
            <a:noFill/>
          </a:ln>
        </p:spPr>
        <p:txBody>
          <a:bodyPr/>
          <a:lstStyle>
            <a:lvl1pPr marL="0" indent="0" algn="ctr">
              <a:buNone/>
              <a:defRPr b="1" baseline="0"/>
            </a:lvl1pPr>
          </a:lstStyle>
          <a:p>
            <a:pPr lvl="0"/>
            <a:r>
              <a:rPr lang="en-US" dirty="0"/>
              <a:t>Click to add table title</a:t>
            </a:r>
          </a:p>
        </p:txBody>
      </p:sp>
      <p:sp>
        <p:nvSpPr>
          <p:cNvPr id="17" name="Content Placeholder 1"/>
          <p:cNvSpPr>
            <a:spLocks noGrp="1"/>
          </p:cNvSpPr>
          <p:nvPr>
            <p:ph idx="1" hasCustomPrompt="1"/>
          </p:nvPr>
        </p:nvSpPr>
        <p:spPr>
          <a:xfrm>
            <a:off x="149311" y="1666241"/>
            <a:ext cx="4392207" cy="292838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72163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with table title righ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2"/>
          <p:cNvSpPr>
            <a:spLocks noGrp="1"/>
          </p:cNvSpPr>
          <p:nvPr>
            <p:ph idx="12" hasCustomPrompt="1"/>
          </p:nvPr>
        </p:nvSpPr>
        <p:spPr>
          <a:xfrm>
            <a:off x="149310"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4" hasCustomPrompt="1"/>
          </p:nvPr>
        </p:nvSpPr>
        <p:spPr>
          <a:xfrm>
            <a:off x="4615267" y="1201422"/>
            <a:ext cx="4392207" cy="384175"/>
          </a:xfrm>
          <a:solidFill>
            <a:schemeClr val="bg1">
              <a:lumMod val="85000"/>
            </a:schemeClr>
          </a:solidFill>
          <a:ln>
            <a:noFill/>
          </a:ln>
        </p:spPr>
        <p:txBody>
          <a:bodyPr/>
          <a:lstStyle>
            <a:lvl1pPr marL="0" indent="0" algn="ctr">
              <a:buNone/>
              <a:defRPr b="1" baseline="0"/>
            </a:lvl1pPr>
          </a:lstStyle>
          <a:p>
            <a:pPr lvl="0"/>
            <a:r>
              <a:rPr lang="en-US" dirty="0"/>
              <a:t>Click to add table title</a:t>
            </a:r>
          </a:p>
        </p:txBody>
      </p:sp>
      <p:sp>
        <p:nvSpPr>
          <p:cNvPr id="17" name="Content Placeholder 1"/>
          <p:cNvSpPr>
            <a:spLocks noGrp="1"/>
          </p:cNvSpPr>
          <p:nvPr>
            <p:ph idx="1" hasCustomPrompt="1"/>
          </p:nvPr>
        </p:nvSpPr>
        <p:spPr>
          <a:xfrm>
            <a:off x="4615266" y="1666241"/>
            <a:ext cx="4392207" cy="292838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3" name="Text Placeholder 2"/>
          <p:cNvSpPr>
            <a:spLocks noGrp="1"/>
          </p:cNvSpPr>
          <p:nvPr>
            <p:ph idx="13" hasCustomPrompt="1"/>
          </p:nvPr>
        </p:nvSpPr>
        <p:spPr>
          <a:xfrm>
            <a:off x="3154449" y="1200151"/>
            <a:ext cx="284788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2" name="Text Placeholder 3"/>
          <p:cNvSpPr>
            <a:spLocks noGrp="1"/>
          </p:cNvSpPr>
          <p:nvPr>
            <p:ph idx="12" hasCustomPrompt="1"/>
          </p:nvPr>
        </p:nvSpPr>
        <p:spPr>
          <a:xfrm>
            <a:off x="6159586" y="1200151"/>
            <a:ext cx="284788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9548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and 3 captions at top">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Text Placeholder 1"/>
          <p:cNvSpPr>
            <a:spLocks noGrp="1"/>
          </p:cNvSpPr>
          <p:nvPr>
            <p:ph type="body" sz="quarter" idx="15" hasCustomPrompt="1"/>
          </p:nvPr>
        </p:nvSpPr>
        <p:spPr>
          <a:xfrm>
            <a:off x="141692" y="1200151"/>
            <a:ext cx="2862072" cy="450850"/>
          </a:xfr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Text Placeholder 1"/>
          <p:cNvSpPr>
            <a:spLocks noGrp="1"/>
          </p:cNvSpPr>
          <p:nvPr>
            <p:ph idx="1" hasCustomPrompt="1"/>
          </p:nvPr>
        </p:nvSpPr>
        <p:spPr>
          <a:xfrm>
            <a:off x="149313" y="1745580"/>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1200151"/>
            <a:ext cx="2858047" cy="450850"/>
          </a:xfr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745580"/>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1200151"/>
            <a:ext cx="2858046" cy="450850"/>
          </a:xfr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745580"/>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with-copyright">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3287713"/>
            <a:ext cx="7024370"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Calibri"/>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0" y="0"/>
            <a:ext cx="2640013" cy="1868488"/>
          </a:xfrm>
          <a:prstGeom prst="rect">
            <a:avLst/>
          </a:prstGeom>
          <a:noFill/>
        </p:spPr>
      </p:pic>
      <p:pic>
        <p:nvPicPr>
          <p:cNvPr id="14" name="Picture 13" descr="Watermark of Johns Hopkins School of Public Health logo"/>
          <p:cNvPicPr>
            <a:picLocks noChangeAspect="1"/>
          </p:cNvPicPr>
          <p:nvPr userDrawn="1"/>
        </p:nvPicPr>
        <p:blipFill>
          <a:blip r:embed="rId5" cstate="print"/>
          <a:srcRect r="21205" b="9191"/>
          <a:stretch>
            <a:fillRect/>
          </a:stretch>
        </p:blipFill>
        <p:spPr>
          <a:xfrm>
            <a:off x="5217621" y="299821"/>
            <a:ext cx="3926379" cy="4843679"/>
          </a:xfrm>
          <a:prstGeom prst="rect">
            <a:avLst/>
          </a:prstGeom>
        </p:spPr>
      </p:pic>
      <p:sp>
        <p:nvSpPr>
          <p:cNvPr id="11" name="Rectangle 10">
            <a:extLst>
              <a:ext uri="{FF2B5EF4-FFF2-40B4-BE49-F238E27FC236}">
                <a16:creationId xmlns:a16="http://schemas.microsoft.com/office/drawing/2014/main" id="{5A753A91-5171-9446-B138-952039618C1F}"/>
              </a:ext>
            </a:extLst>
          </p:cNvPr>
          <p:cNvSpPr/>
          <p:nvPr userDrawn="1"/>
        </p:nvSpPr>
        <p:spPr>
          <a:xfrm>
            <a:off x="98216" y="4776217"/>
            <a:ext cx="8964504" cy="3077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2400"/>
              </a:spcBef>
              <a:spcAft>
                <a:spcPts val="0"/>
              </a:spcAft>
              <a:buClr>
                <a:srgbClr val="154780"/>
              </a:buClr>
              <a:buSzPct val="80000"/>
              <a:buFont typeface="Arial" panose="020B0604020202020204" pitchFamily="34" charset="0"/>
              <a:buNone/>
              <a:tabLst/>
              <a:defRPr/>
            </a:pPr>
            <a:r>
              <a:rPr lang="en-US" sz="10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000" kern="1200" baseline="0" dirty="0">
                <a:solidFill>
                  <a:schemeClr val="bg1"/>
                </a:solidFill>
                <a:latin typeface="Calibri" charset="0"/>
                <a:ea typeface="ＭＳ Ｐゴシック" pitchFamily="-1" charset="-128"/>
                <a:cs typeface="Calibri Light"/>
              </a:rPr>
              <a:t> </a:t>
            </a:r>
            <a:r>
              <a:rPr lang="en-US" sz="1000" kern="1200" dirty="0">
                <a:solidFill>
                  <a:schemeClr val="bg1"/>
                </a:solidFill>
                <a:latin typeface="Calibri" charset="0"/>
                <a:ea typeface="ＭＳ Ｐゴシック" pitchFamily="-1" charset="-128"/>
                <a:cs typeface="Calibri Light"/>
              </a:rPr>
              <a:t>under</a:t>
            </a:r>
            <a:br>
              <a:rPr lang="en-US" sz="1000" kern="1200" dirty="0">
                <a:solidFill>
                  <a:schemeClr val="bg1"/>
                </a:solidFill>
                <a:latin typeface="Calibri" charset="0"/>
                <a:ea typeface="ＭＳ Ｐゴシック" pitchFamily="-1" charset="-128"/>
                <a:cs typeface="Calibri Light"/>
              </a:rPr>
            </a:br>
            <a:r>
              <a:rPr lang="en-US" sz="1000" kern="1200" dirty="0">
                <a:solidFill>
                  <a:schemeClr val="bg1"/>
                </a:solidFill>
                <a:latin typeface="Calibri" charset="0"/>
                <a:ea typeface="ＭＳ Ｐゴシック" pitchFamily="-1" charset="-128"/>
                <a:cs typeface="Calibri Light"/>
              </a:rPr>
              <a:t>rules of fair use for registered students in this course only. No additional copies of the copyrighted work may be made or distributed.</a:t>
            </a:r>
            <a:endParaRPr lang="en-US" sz="1000" dirty="0">
              <a:solidFill>
                <a:schemeClr val="bg1"/>
              </a:solidFill>
              <a:latin typeface="Calibri" charset="0"/>
              <a:cs typeface="Calibri Light"/>
            </a:endParaRPr>
          </a:p>
        </p:txBody>
      </p:sp>
    </p:spTree>
    <p:extLst>
      <p:ext uri="{BB962C8B-B14F-4D97-AF65-F5344CB8AC3E}">
        <p14:creationId xmlns:p14="http://schemas.microsoft.com/office/powerpoint/2010/main" val="3690989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and 3 captions at bottom">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Text Placeholder 1"/>
          <p:cNvSpPr>
            <a:spLocks noGrp="1"/>
          </p:cNvSpPr>
          <p:nvPr>
            <p:ph type="body" sz="quarter" idx="15" hasCustomPrompt="1"/>
          </p:nvPr>
        </p:nvSpPr>
        <p:spPr>
          <a:xfrm>
            <a:off x="141692" y="4152105"/>
            <a:ext cx="2862072" cy="450850"/>
          </a:xfrm>
          <a:solidFill>
            <a:schemeClr val="bg1">
              <a:lumMod val="85000"/>
            </a:schemeClr>
          </a:solidFill>
          <a:ln>
            <a:noFill/>
          </a:ln>
        </p:spPr>
        <p:txBody>
          <a:bodyPr>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4152105"/>
            <a:ext cx="2858047" cy="450850"/>
          </a:xfrm>
          <a:solidFill>
            <a:schemeClr val="bg1">
              <a:lumMod val="85000"/>
            </a:schemeClr>
          </a:solidFill>
          <a:ln>
            <a:noFill/>
          </a:ln>
        </p:spPr>
        <p:txBody>
          <a:bodyPr>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4152105"/>
            <a:ext cx="2858046" cy="450850"/>
          </a:xfrm>
          <a:solidFill>
            <a:schemeClr val="bg1">
              <a:lumMod val="85000"/>
            </a:schemeClr>
          </a:solidFill>
          <a:ln>
            <a:noFill/>
          </a:ln>
        </p:spPr>
        <p:txBody>
          <a:bodyPr>
            <a:noAutofit/>
          </a:bodyPr>
          <a:lstStyle>
            <a:lvl1pPr marL="0" indent="0" algn="ctr">
              <a:buNone/>
              <a:defRPr sz="14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horiz">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164102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Content Placeholder 1"/>
          <p:cNvSpPr>
            <a:spLocks noGrp="1"/>
          </p:cNvSpPr>
          <p:nvPr>
            <p:ph idx="15" hasCustomPrompt="1"/>
          </p:nvPr>
        </p:nvSpPr>
        <p:spPr>
          <a:xfrm>
            <a:off x="149313" y="2954953"/>
            <a:ext cx="4391514" cy="164102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1639749"/>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1" name="Content Placeholder 2"/>
          <p:cNvSpPr>
            <a:spLocks noGrp="1"/>
          </p:cNvSpPr>
          <p:nvPr>
            <p:ph idx="14" hasCustomPrompt="1"/>
          </p:nvPr>
        </p:nvSpPr>
        <p:spPr>
          <a:xfrm>
            <a:off x="4615266" y="2956224"/>
            <a:ext cx="4392207" cy="1639749"/>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4" name="Picture Placeholder 1"/>
          <p:cNvSpPr>
            <a:spLocks noGrp="1"/>
          </p:cNvSpPr>
          <p:nvPr>
            <p:ph type="pic" sz="quarter" idx="13" hasCustomPrompt="1"/>
          </p:nvPr>
        </p:nvSpPr>
        <p:spPr>
          <a:xfrm>
            <a:off x="0" y="965200"/>
            <a:ext cx="9144000" cy="4178300"/>
          </a:xfrm>
        </p:spPr>
        <p:txBody>
          <a:bodyPr/>
          <a:lstStyle>
            <a:lvl1pPr marL="0" indent="0">
              <a:buNone/>
              <a:defRPr baseline="0"/>
            </a:lvl1pPr>
          </a:lstStyle>
          <a:p>
            <a:r>
              <a:rPr lang="en-US" dirty="0"/>
              <a:t>Click to add image or drag and drop image to placeholder</a:t>
            </a:r>
          </a:p>
        </p:txBody>
      </p:sp>
      <p:sp>
        <p:nvSpPr>
          <p:cNvPr id="9"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72347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Select “Title 1” in Selection Pane &amp; type to add hidden slide title.</a:t>
            </a:r>
          </a:p>
        </p:txBody>
      </p:sp>
      <p:sp>
        <p:nvSpPr>
          <p:cNvPr id="4" name="Picture Placeholder 1"/>
          <p:cNvSpPr>
            <a:spLocks noGrp="1"/>
          </p:cNvSpPr>
          <p:nvPr>
            <p:ph type="pic" sz="quarter" idx="13" hasCustomPrompt="1"/>
          </p:nvPr>
        </p:nvSpPr>
        <p:spPr>
          <a:xfrm>
            <a:off x="0" y="0"/>
            <a:ext cx="9144000" cy="5143500"/>
          </a:xfrm>
        </p:spPr>
        <p:txBody>
          <a:bodyPr/>
          <a:lstStyle>
            <a:lvl1pPr marL="0" indent="0">
              <a:buNone/>
              <a:defRPr baseline="0">
                <a:solidFill>
                  <a:schemeClr val="bg1"/>
                </a:solidFill>
              </a:defRPr>
            </a:lvl1pPr>
          </a:lstStyle>
          <a:p>
            <a:r>
              <a:rPr lang="en-US" dirty="0"/>
              <a:t>Click icon to add full-slide image</a:t>
            </a:r>
          </a:p>
        </p:txBody>
      </p:sp>
      <p:sp>
        <p:nvSpPr>
          <p:cNvPr id="7"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5036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255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large photo">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en-US" dirty="0"/>
              <a:t>Click to add title</a:t>
            </a:r>
          </a:p>
        </p:txBody>
      </p:sp>
      <p:sp>
        <p:nvSpPr>
          <p:cNvPr id="4" name="Picture Placeholder 1"/>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to add image or drag and drop image to placeholder</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2353393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bulle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1"/>
          <p:cNvSpPr>
            <a:spLocks noGrp="1"/>
          </p:cNvSpPr>
          <p:nvPr>
            <p:ph idx="1" hasCustomPrompt="1"/>
          </p:nvPr>
        </p:nvSpPr>
        <p:spPr>
          <a:xfrm>
            <a:off x="2600959" y="153670"/>
            <a:ext cx="6390641" cy="4513579"/>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6091770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4" userDrawn="1">
          <p15:clr>
            <a:srgbClr val="FBAE40"/>
          </p15:clr>
        </p15:guide>
        <p15:guide id="4" pos="1632" userDrawn="1">
          <p15:clr>
            <a:srgbClr val="FBAE40"/>
          </p15:clr>
        </p15:guide>
        <p15:guide id="5" pos="5664" userDrawn="1">
          <p15:clr>
            <a:srgbClr val="FBAE40"/>
          </p15:clr>
        </p15:guide>
        <p15:guide id="6" orient="horz" pos="29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le ta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Text Placeholder 1"/>
          <p:cNvSpPr>
            <a:spLocks noGrp="1"/>
          </p:cNvSpPr>
          <p:nvPr>
            <p:ph type="body" sz="quarter" idx="17" hasCustomPrompt="1"/>
          </p:nvPr>
        </p:nvSpPr>
        <p:spPr>
          <a:xfrm>
            <a:off x="2600959" y="161765"/>
            <a:ext cx="6390642" cy="386080"/>
          </a:xfrm>
          <a:prstGeom prst="rect">
            <a:avLst/>
          </a:prstGeom>
          <a:ln>
            <a:noFill/>
          </a:ln>
        </p:spPr>
        <p:txBody>
          <a:bodyPr vert="horz"/>
          <a:lstStyle>
            <a:lvl1pPr marL="0" indent="0" algn="ctr">
              <a:buNone/>
              <a:defRPr sz="1800" baseline="0"/>
            </a:lvl1pPr>
            <a:lvl2pPr marL="457200" indent="0">
              <a:buNone/>
              <a:defRPr/>
            </a:lvl2pPr>
          </a:lstStyle>
          <a:p>
            <a:pPr lvl="0"/>
            <a:r>
              <a:rPr lang="en-US" dirty="0"/>
              <a:t>Click to add table/graph title</a:t>
            </a:r>
          </a:p>
        </p:txBody>
      </p:sp>
      <p:sp>
        <p:nvSpPr>
          <p:cNvPr id="6" name="Content Placeholder 1"/>
          <p:cNvSpPr>
            <a:spLocks noGrp="1"/>
          </p:cNvSpPr>
          <p:nvPr>
            <p:ph idx="1" hasCustomPrompt="1"/>
          </p:nvPr>
        </p:nvSpPr>
        <p:spPr>
          <a:xfrm>
            <a:off x="2600960" y="653142"/>
            <a:ext cx="6390642" cy="4014107"/>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65186517"/>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userDrawn="1">
          <p15:clr>
            <a:srgbClr val="FBAE40"/>
          </p15:clr>
        </p15:guide>
        <p15:guide id="3" orient="horz" pos="84" userDrawn="1">
          <p15:clr>
            <a:srgbClr val="FBAE40"/>
          </p15:clr>
        </p15:guide>
        <p15:guide id="4" pos="1632" userDrawn="1">
          <p15:clr>
            <a:srgbClr val="FBAE40"/>
          </p15:clr>
        </p15:guide>
        <p15:guide id="5" pos="56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colum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1"/>
          <p:cNvSpPr>
            <a:spLocks noGrp="1"/>
          </p:cNvSpPr>
          <p:nvPr>
            <p:ph idx="1" hasCustomPrompt="1"/>
          </p:nvPr>
        </p:nvSpPr>
        <p:spPr>
          <a:xfrm>
            <a:off x="2600960" y="153671"/>
            <a:ext cx="3063240" cy="4513579"/>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6" hasCustomPrompt="1"/>
          </p:nvPr>
        </p:nvSpPr>
        <p:spPr>
          <a:xfrm>
            <a:off x="5925865" y="153671"/>
            <a:ext cx="3065735" cy="4513579"/>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48451299"/>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p15:clr>
            <a:srgbClr val="FBAE40"/>
          </p15:clr>
        </p15:guide>
        <p15:guide id="3" pos="1632" userDrawn="1">
          <p15:clr>
            <a:srgbClr val="FBAE40"/>
          </p15:clr>
        </p15:guide>
        <p15:guide id="4" pos="5664" userDrawn="1">
          <p15:clr>
            <a:srgbClr val="FBAE40"/>
          </p15:clr>
        </p15:guide>
        <p15:guide id="6" orient="horz" pos="8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column with column caption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6" name="Text Placeholder 1">
            <a:extLst>
              <a:ext uri="{FF2B5EF4-FFF2-40B4-BE49-F238E27FC236}">
                <a16:creationId xmlns:a16="http://schemas.microsoft.com/office/drawing/2014/main" id="{9A5C5BAD-82C0-D04B-8F31-321B143491CE}"/>
              </a:ext>
            </a:extLst>
          </p:cNvPr>
          <p:cNvSpPr>
            <a:spLocks noGrp="1"/>
          </p:cNvSpPr>
          <p:nvPr>
            <p:ph type="body" sz="quarter" idx="17" hasCustomPrompt="1"/>
          </p:nvPr>
        </p:nvSpPr>
        <p:spPr>
          <a:xfrm>
            <a:off x="2616334" y="153671"/>
            <a:ext cx="3047866" cy="450850"/>
          </a:xfrm>
          <a:prstGeom prst="rect">
            <a:avLst/>
          </a:prstGeo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3" name="Content Placeholder 1"/>
          <p:cNvSpPr>
            <a:spLocks noGrp="1"/>
          </p:cNvSpPr>
          <p:nvPr>
            <p:ph idx="1" hasCustomPrompt="1"/>
          </p:nvPr>
        </p:nvSpPr>
        <p:spPr>
          <a:xfrm>
            <a:off x="2600960" y="721360"/>
            <a:ext cx="3063240" cy="394589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Text Placeholder 1">
            <a:extLst>
              <a:ext uri="{FF2B5EF4-FFF2-40B4-BE49-F238E27FC236}">
                <a16:creationId xmlns:a16="http://schemas.microsoft.com/office/drawing/2014/main" id="{AC202F10-720C-0245-ABF0-6185171E6DC3}"/>
              </a:ext>
            </a:extLst>
          </p:cNvPr>
          <p:cNvSpPr>
            <a:spLocks noGrp="1"/>
          </p:cNvSpPr>
          <p:nvPr>
            <p:ph type="body" sz="quarter" idx="18" hasCustomPrompt="1"/>
          </p:nvPr>
        </p:nvSpPr>
        <p:spPr>
          <a:xfrm>
            <a:off x="5925865" y="153671"/>
            <a:ext cx="3047866" cy="450850"/>
          </a:xfrm>
          <a:prstGeom prst="rect">
            <a:avLst/>
          </a:prstGeom>
          <a:solidFill>
            <a:schemeClr val="bg1">
              <a:lumMod val="85000"/>
            </a:schemeClr>
          </a:solidFill>
          <a:ln>
            <a:noFill/>
          </a:ln>
        </p:spPr>
        <p:txBody>
          <a:bodyPr anchor="ctr">
            <a:noAutofit/>
          </a:bodyPr>
          <a:lstStyle>
            <a:lvl1pPr marL="0" indent="0" algn="ctr">
              <a:buNone/>
              <a:defRPr sz="1800" b="1">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6" hasCustomPrompt="1"/>
          </p:nvPr>
        </p:nvSpPr>
        <p:spPr>
          <a:xfrm>
            <a:off x="5925865" y="721360"/>
            <a:ext cx="3065735" cy="394589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548844949"/>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guide id="3" pos="1632">
          <p15:clr>
            <a:srgbClr val="FBAE40"/>
          </p15:clr>
        </p15:guide>
        <p15:guide id="4" pos="5664">
          <p15:clr>
            <a:srgbClr val="FBAE40"/>
          </p15:clr>
        </p15:guide>
        <p15:guide id="6" orient="horz" pos="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1"/>
          <p:cNvSpPr>
            <a:spLocks noGrp="1" noChangeArrowheads="1"/>
          </p:cNvSpPr>
          <p:nvPr>
            <p:ph type="subTitle" idx="1" hasCustomPrompt="1"/>
            <p:custDataLst>
              <p:tags r:id="rId2"/>
            </p:custDataLst>
          </p:nvPr>
        </p:nvSpPr>
        <p:spPr bwMode="auto">
          <a:xfrm>
            <a:off x="271463" y="3282951"/>
            <a:ext cx="2898457"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1800">
                <a:solidFill>
                  <a:srgbClr val="FFE0B3"/>
                </a:solidFill>
                <a:latin typeface="+mj-lt"/>
                <a:cs typeface="Calibri"/>
              </a:defRPr>
            </a:lvl1pPr>
          </a:lstStyle>
          <a:p>
            <a:r>
              <a:rPr lang="en-US" dirty="0"/>
              <a:t>Click to add faculty 1 name</a:t>
            </a:r>
          </a:p>
        </p:txBody>
      </p:sp>
      <p:sp>
        <p:nvSpPr>
          <p:cNvPr id="12" name="Faculty Photo 1"/>
          <p:cNvSpPr>
            <a:spLocks noGrp="1"/>
          </p:cNvSpPr>
          <p:nvPr>
            <p:ph type="pic" sz="quarter" idx="13" hasCustomPrompt="1"/>
          </p:nvPr>
        </p:nvSpPr>
        <p:spPr>
          <a:xfrm>
            <a:off x="325656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3" name="Faculty Name 2"/>
          <p:cNvSpPr>
            <a:spLocks noGrp="1"/>
          </p:cNvSpPr>
          <p:nvPr>
            <p:ph type="body" sz="quarter" idx="15" hasCustomPrompt="1"/>
          </p:nvPr>
        </p:nvSpPr>
        <p:spPr>
          <a:xfrm>
            <a:off x="4684508" y="3287713"/>
            <a:ext cx="2722131" cy="1066166"/>
          </a:xfrm>
          <a:ln>
            <a:noFill/>
          </a:ln>
        </p:spPr>
        <p:txBody>
          <a:bodyPr/>
          <a:lstStyle>
            <a:lvl1pPr marL="0" indent="0" algn="r">
              <a:spcBef>
                <a:spcPts val="0"/>
              </a:spcBef>
              <a:buNone/>
              <a:defRPr baseline="0">
                <a:solidFill>
                  <a:srgbClr val="FFE0B3"/>
                </a:solidFill>
              </a:defRPr>
            </a:lvl1pPr>
            <a:lvl2pPr marL="457200" indent="0">
              <a:buNone/>
              <a:defRPr/>
            </a:lvl2pPr>
            <a:lvl3pPr marL="798513" indent="0">
              <a:buNone/>
              <a:defRPr/>
            </a:lvl3pPr>
            <a:lvl4pPr marL="1371600" indent="0">
              <a:buNone/>
              <a:defRPr/>
            </a:lvl4pPr>
            <a:lvl5pPr marL="1828800" indent="0">
              <a:buNone/>
              <a:defRPr/>
            </a:lvl5pPr>
          </a:lstStyle>
          <a:p>
            <a:pPr lvl="0"/>
            <a:r>
              <a:rPr lang="en-US" dirty="0"/>
              <a:t>Click to add faculty 2 name</a:t>
            </a:r>
          </a:p>
        </p:txBody>
      </p:sp>
      <p:sp>
        <p:nvSpPr>
          <p:cNvPr id="7" name="Faculty Photo 2"/>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1" name="Picture 10"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0" y="0"/>
            <a:ext cx="2640013" cy="1868488"/>
          </a:xfrm>
          <a:prstGeom prst="rect">
            <a:avLst/>
          </a:prstGeom>
          <a:noFill/>
        </p:spPr>
      </p:pic>
      <p:pic>
        <p:nvPicPr>
          <p:cNvPr id="14" name="Picture 13" descr="Watermark of Johns Hopkins School of Public Health logo"/>
          <p:cNvPicPr>
            <a:picLocks noChangeAspect="1"/>
          </p:cNvPicPr>
          <p:nvPr userDrawn="1"/>
        </p:nvPicPr>
        <p:blipFill>
          <a:blip r:embed="rId5" cstate="print"/>
          <a:srcRect r="21205" b="9191"/>
          <a:stretch>
            <a:fillRect/>
          </a:stretch>
        </p:blipFill>
        <p:spPr>
          <a:xfrm>
            <a:off x="5217621" y="299821"/>
            <a:ext cx="3926379" cy="4843679"/>
          </a:xfrm>
          <a:prstGeom prst="rect">
            <a:avLst/>
          </a:prstGeom>
        </p:spPr>
      </p:pic>
    </p:spTree>
    <p:extLst>
      <p:ext uri="{BB962C8B-B14F-4D97-AF65-F5344CB8AC3E}">
        <p14:creationId xmlns:p14="http://schemas.microsoft.com/office/powerpoint/2010/main" val="3956230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wide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0" name="Content Placeholder 1"/>
          <p:cNvSpPr>
            <a:spLocks noGrp="1"/>
          </p:cNvSpPr>
          <p:nvPr>
            <p:ph idx="1" hasCustomPrompt="1"/>
          </p:nvPr>
        </p:nvSpPr>
        <p:spPr>
          <a:xfrm>
            <a:off x="2600959" y="153671"/>
            <a:ext cx="6390641" cy="2189479"/>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ontent Placeholder 1"/>
          <p:cNvSpPr>
            <a:spLocks noGrp="1"/>
          </p:cNvSpPr>
          <p:nvPr>
            <p:ph idx="16" hasCustomPrompt="1"/>
          </p:nvPr>
        </p:nvSpPr>
        <p:spPr>
          <a:xfrm>
            <a:off x="2600960" y="2468880"/>
            <a:ext cx="6390641" cy="2189479"/>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guide id="3" pos="1632">
          <p15:clr>
            <a:srgbClr val="FBAE40"/>
          </p15:clr>
        </p15:guide>
        <p15:guide id="4" pos="5664" userDrawn="1">
          <p15:clr>
            <a:srgbClr val="FBAE40"/>
          </p15:clr>
        </p15:guide>
        <p15:guide id="5" orient="horz" pos="84" userDrawn="1">
          <p15:clr>
            <a:srgbClr val="FBAE40"/>
          </p15:clr>
        </p15:guide>
        <p15:guide id="6" orient="horz" pos="147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vertical wide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3" name="Content Placeholder 1"/>
          <p:cNvSpPr>
            <a:spLocks noGrp="1"/>
          </p:cNvSpPr>
          <p:nvPr>
            <p:ph idx="17" hasCustomPrompt="1"/>
          </p:nvPr>
        </p:nvSpPr>
        <p:spPr>
          <a:xfrm>
            <a:off x="2600959" y="153671"/>
            <a:ext cx="6390641" cy="100584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4" name="Content Placeholder 1"/>
          <p:cNvSpPr>
            <a:spLocks noGrp="1"/>
          </p:cNvSpPr>
          <p:nvPr>
            <p:ph idx="18" hasCustomPrompt="1"/>
          </p:nvPr>
        </p:nvSpPr>
        <p:spPr>
          <a:xfrm>
            <a:off x="2600959" y="1338038"/>
            <a:ext cx="6390641" cy="100584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5" name="Content Placeholder 1"/>
          <p:cNvSpPr>
            <a:spLocks noGrp="1"/>
          </p:cNvSpPr>
          <p:nvPr>
            <p:ph idx="19" hasCustomPrompt="1"/>
          </p:nvPr>
        </p:nvSpPr>
        <p:spPr>
          <a:xfrm>
            <a:off x="2600958" y="2468880"/>
            <a:ext cx="6390641" cy="100584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6" name="Content Placeholder 1"/>
          <p:cNvSpPr>
            <a:spLocks noGrp="1"/>
          </p:cNvSpPr>
          <p:nvPr>
            <p:ph idx="20" hasCustomPrompt="1"/>
          </p:nvPr>
        </p:nvSpPr>
        <p:spPr>
          <a:xfrm>
            <a:off x="2600958" y="3652519"/>
            <a:ext cx="6390641" cy="1005840"/>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guide id="3" pos="1632">
          <p15:clr>
            <a:srgbClr val="FBAE40"/>
          </p15:clr>
        </p15:guide>
        <p15:guide id="4" pos="5664">
          <p15:clr>
            <a:srgbClr val="FBAE40"/>
          </p15:clr>
        </p15:guide>
        <p15:guide id="5" orient="horz" pos="84">
          <p15:clr>
            <a:srgbClr val="FBAE40"/>
          </p15:clr>
        </p15:guide>
        <p15:guide id="6" orient="horz" pos="147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8" name="Text Placeholder 1"/>
          <p:cNvSpPr>
            <a:spLocks noGrp="1"/>
          </p:cNvSpPr>
          <p:nvPr>
            <p:ph type="body" sz="quarter" idx="11" hasCustomPrompt="1"/>
          </p:nvPr>
        </p:nvSpPr>
        <p:spPr>
          <a:xfrm>
            <a:off x="2600960" y="159477"/>
            <a:ext cx="6390641" cy="4507774"/>
          </a:xfrm>
          <a:prstGeom prst="rect">
            <a:avLst/>
          </a:prstGeom>
          <a:ln>
            <a:solidFill>
              <a:schemeClr val="bg1">
                <a:lumMod val="75000"/>
              </a:schemeClr>
            </a:solidFill>
            <a:prstDash val="sysDash"/>
          </a:ln>
        </p:spPr>
        <p:txBody>
          <a:bodyPr vert="horz" anchor="ctr"/>
          <a:lstStyle>
            <a:lvl1pPr marL="0" indent="0">
              <a:buNone/>
              <a:defRPr sz="1800">
                <a:latin typeface="Times New Roman"/>
                <a:cs typeface="Times New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83714183"/>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2880" userDrawn="1">
          <p15:clr>
            <a:srgbClr val="FBAE40"/>
          </p15:clr>
        </p15:guide>
        <p15:guide id="3" orient="horz" pos="84" userDrawn="1">
          <p15:clr>
            <a:srgbClr val="FBAE40"/>
          </p15:clr>
        </p15:guide>
        <p15:guide id="4" pos="5664" userDrawn="1">
          <p15:clr>
            <a:srgbClr val="FBAE40"/>
          </p15:clr>
        </p15:guide>
        <p15:guide id="5" pos="16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four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18" name="Content Placeholder 1"/>
          <p:cNvSpPr>
            <a:spLocks noGrp="1"/>
          </p:cNvSpPr>
          <p:nvPr>
            <p:ph idx="26" hasCustomPrompt="1"/>
          </p:nvPr>
        </p:nvSpPr>
        <p:spPr>
          <a:xfrm>
            <a:off x="2600960" y="133349"/>
            <a:ext cx="3137409" cy="2212497"/>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9" name="Content Placeholder 1"/>
          <p:cNvSpPr>
            <a:spLocks noGrp="1"/>
          </p:cNvSpPr>
          <p:nvPr>
            <p:ph idx="27" hasCustomPrompt="1"/>
          </p:nvPr>
        </p:nvSpPr>
        <p:spPr>
          <a:xfrm>
            <a:off x="2600960" y="2454753"/>
            <a:ext cx="3137409" cy="2212497"/>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7" name="Content Placeholder 1"/>
          <p:cNvSpPr>
            <a:spLocks noGrp="1"/>
          </p:cNvSpPr>
          <p:nvPr>
            <p:ph idx="25" hasCustomPrompt="1"/>
          </p:nvPr>
        </p:nvSpPr>
        <p:spPr>
          <a:xfrm>
            <a:off x="5854191" y="133350"/>
            <a:ext cx="3137409" cy="2212497"/>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3" name="Content Placeholder 1"/>
          <p:cNvSpPr>
            <a:spLocks noGrp="1"/>
          </p:cNvSpPr>
          <p:nvPr>
            <p:ph idx="24" hasCustomPrompt="1"/>
          </p:nvPr>
        </p:nvSpPr>
        <p:spPr>
          <a:xfrm>
            <a:off x="5854191" y="2454754"/>
            <a:ext cx="3137409" cy="2212497"/>
          </a:xfrm>
          <a:prstGeom prst="rect">
            <a:avLst/>
          </a:prstGeom>
          <a:ln w="9525" cmpd="sng">
            <a:solidFill>
              <a:schemeClr val="bg1">
                <a:lumMod val="75000"/>
              </a:schemeClr>
            </a:solid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2" userDrawn="1">
          <p15:clr>
            <a:srgbClr val="FBAE40"/>
          </p15:clr>
        </p15:guide>
        <p15:guide id="4" pos="5664" userDrawn="1">
          <p15:clr>
            <a:srgbClr val="FBAE40"/>
          </p15:clr>
        </p15:guide>
        <p15:guide id="5" pos="1632" userDrawn="1">
          <p15:clr>
            <a:srgbClr val="FBAE40"/>
          </p15:clr>
        </p15:guide>
        <p15:guide id="6" orient="horz" pos="84" userDrawn="1">
          <p15:clr>
            <a:srgbClr val="FBAE40"/>
          </p15:clr>
        </p15:guide>
        <p15:guide id="7" orient="horz" pos="2940" userDrawn="1">
          <p15:clr>
            <a:srgbClr val="FBAE40"/>
          </p15:clr>
        </p15:guide>
        <p15:guide id="8" orient="horz" pos="147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liner">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604" y="2348547"/>
            <a:ext cx="8839200" cy="459105"/>
          </a:xfrm>
        </p:spPr>
        <p:txBody>
          <a:bodyPr>
            <a:normAutofit/>
          </a:bodyPr>
          <a:lstStyle>
            <a:lvl1pPr algn="ctr">
              <a:defRPr sz="2400" b="0"/>
            </a:lvl1pPr>
          </a:lstStyle>
          <a:p>
            <a:r>
              <a:rPr lang="en-US" dirty="0"/>
              <a:t>Click to edit Master title style</a:t>
            </a: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Tree>
    <p:extLst>
      <p:ext uri="{BB962C8B-B14F-4D97-AF65-F5344CB8AC3E}">
        <p14:creationId xmlns:p14="http://schemas.microsoft.com/office/powerpoint/2010/main" val="4234967162"/>
      </p:ext>
    </p:extLst>
  </p:cSld>
  <p:clrMapOvr>
    <a:masterClrMapping/>
  </p:clrMapOvr>
  <p:extLst>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t a layout">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4" y="1045030"/>
            <a:ext cx="8839200" cy="3066140"/>
          </a:xfrm>
          <a:ln>
            <a:noFill/>
          </a:ln>
        </p:spPr>
        <p:txBody>
          <a:bodyPr>
            <a:noAutofit/>
          </a:bodyPr>
          <a:lstStyle>
            <a:lvl1pPr algn="ctr">
              <a:defRPr sz="1800" b="0" baseline="0"/>
            </a:lvl1pPr>
          </a:lstStyle>
          <a:p>
            <a:pPr algn="ctr"/>
            <a:r>
              <a:rPr lang="en-US" sz="3200" dirty="0">
                <a:solidFill>
                  <a:schemeClr val="bg1"/>
                </a:solidFill>
              </a:rPr>
              <a:t>THIS SLIDE IS FOR NOTICE ONLY</a:t>
            </a:r>
            <a:br>
              <a:rPr lang="en-US" sz="3200" dirty="0">
                <a:solidFill>
                  <a:schemeClr val="bg1"/>
                </a:solidFill>
              </a:rPr>
            </a:br>
            <a:r>
              <a:rPr lang="en-US" sz="2000" dirty="0">
                <a:solidFill>
                  <a:schemeClr val="bg1"/>
                </a:solidFill>
              </a:rPr>
              <a:t>and is not intended to be used in a presentation</a:t>
            </a:r>
            <a:br>
              <a:rPr lang="en-US" sz="2000" dirty="0">
                <a:solidFill>
                  <a:schemeClr val="bg1"/>
                </a:solidFill>
              </a:rPr>
            </a:br>
            <a:br>
              <a:rPr lang="en-US" dirty="0">
                <a:solidFill>
                  <a:schemeClr val="bg1"/>
                </a:solidFill>
              </a:rPr>
            </a:br>
            <a:r>
              <a:rPr lang="en-US" dirty="0">
                <a:solidFill>
                  <a:schemeClr val="bg1"/>
                </a:solidFill>
              </a:rPr>
              <a:t>This</a:t>
            </a:r>
            <a:r>
              <a:rPr lang="en-US" baseline="0" dirty="0">
                <a:solidFill>
                  <a:schemeClr val="bg1"/>
                </a:solidFill>
              </a:rPr>
              <a:t> PowerPoint Template was developed by:</a:t>
            </a:r>
            <a:br>
              <a:rPr lang="en-US" baseline="0" dirty="0">
                <a:solidFill>
                  <a:schemeClr val="bg1"/>
                </a:solidFill>
              </a:rPr>
            </a:br>
            <a:r>
              <a:rPr lang="en-US" i="1" baseline="0" dirty="0">
                <a:solidFill>
                  <a:schemeClr val="bg1"/>
                </a:solidFill>
              </a:rPr>
              <a:t>The Center for Teaching and Learning (CTL)</a:t>
            </a:r>
            <a:br>
              <a:rPr lang="en-US" i="1" baseline="0" dirty="0">
                <a:solidFill>
                  <a:schemeClr val="bg1"/>
                </a:solidFill>
              </a:rPr>
            </a:br>
            <a:r>
              <a:rPr lang="en-US" i="1" baseline="0" dirty="0">
                <a:solidFill>
                  <a:schemeClr val="bg1"/>
                </a:solidFill>
              </a:rPr>
              <a:t>Johns Hopkins Bloomberg School of Public Health</a:t>
            </a:r>
            <a:br>
              <a:rPr lang="en-US" i="1" baseline="0" dirty="0">
                <a:solidFill>
                  <a:schemeClr val="bg1"/>
                </a:solidFill>
              </a:rPr>
            </a:br>
            <a:br>
              <a:rPr lang="en-US" i="1" baseline="0" dirty="0">
                <a:solidFill>
                  <a:schemeClr val="bg1"/>
                </a:solidFill>
              </a:rPr>
            </a:br>
            <a:r>
              <a:rPr lang="en-US" dirty="0">
                <a:solidFill>
                  <a:schemeClr val="bg1"/>
                </a:solidFill>
              </a:rPr>
              <a:t>Last</a:t>
            </a:r>
            <a:r>
              <a:rPr lang="en-US" baseline="0" dirty="0">
                <a:solidFill>
                  <a:schemeClr val="bg1"/>
                </a:solidFill>
              </a:rPr>
              <a:t> modified: 19 September 2018</a:t>
            </a:r>
            <a:endParaRPr lang="en-US" dirty="0">
              <a:solidFill>
                <a:schemeClr val="bg1"/>
              </a:solidFill>
            </a:endParaRPr>
          </a:p>
        </p:txBody>
      </p:sp>
    </p:spTree>
    <p:extLst>
      <p:ext uri="{BB962C8B-B14F-4D97-AF65-F5344CB8AC3E}">
        <p14:creationId xmlns:p14="http://schemas.microsoft.com/office/powerpoint/2010/main" val="3948611123"/>
      </p:ext>
    </p:extLst>
  </p:cSld>
  <p:clrMapOvr>
    <a:masterClrMapping/>
  </p:clrMapOvr>
  <p:extLst>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4">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p:custDataLst>
              <p:tags r:id="rId1"/>
            </p:custDataLst>
          </p:nvPr>
        </p:nvSpPr>
        <p:spPr bwMode="auto">
          <a:xfrm>
            <a:off x="252413" y="1806551"/>
            <a:ext cx="6298670" cy="1101329"/>
          </a:xfrm>
          <a:prstGeom prst="rect">
            <a:avLst/>
          </a:prstGeom>
          <a:noFill/>
          <a:ln>
            <a:noFill/>
            <a:miter lim="800000"/>
            <a:headEnd/>
            <a:tailEnd/>
          </a:ln>
        </p:spPr>
        <p:txBody>
          <a:bodyPr lIns="91418" tIns="45710" rIns="91418" bIns="45710" anchor="b">
            <a:normAutofit/>
          </a:bodyPr>
          <a:lstStyle>
            <a:lvl1pPr>
              <a:defRPr sz="2800" i="0">
                <a:latin typeface="Calibri"/>
                <a:cs typeface="Calibri"/>
              </a:defRPr>
            </a:lvl1pPr>
          </a:lstStyle>
          <a:p>
            <a:r>
              <a:rPr lang="en-US"/>
              <a:t>Click to edit Master title style</a:t>
            </a:r>
            <a:endParaRPr lang="en-US" dirty="0"/>
          </a:p>
        </p:txBody>
      </p:sp>
      <p:sp>
        <p:nvSpPr>
          <p:cNvPr id="28" name="Picture Placeholder 27"/>
          <p:cNvSpPr>
            <a:spLocks noGrp="1"/>
          </p:cNvSpPr>
          <p:nvPr>
            <p:ph type="pic" sz="quarter" idx="14"/>
          </p:nvPr>
        </p:nvSpPr>
        <p:spPr>
          <a:xfrm>
            <a:off x="575510" y="2990739"/>
            <a:ext cx="1158875" cy="1279525"/>
          </a:xfrm>
        </p:spPr>
        <p:txBody>
          <a:bodyPr>
            <a:normAutofit/>
          </a:bodyPr>
          <a:lstStyle>
            <a:lvl1pPr algn="ctr">
              <a:defRPr sz="1000"/>
            </a:lvl1pPr>
          </a:lstStyle>
          <a:p>
            <a:pPr marL="288925" marR="0" lvl="0" indent="-288925" algn="ctr" defTabSz="457200" rtl="0" eaLnBrk="1" fontAlgn="auto" latinLnBrk="0" hangingPunct="1">
              <a:lnSpc>
                <a:spcPct val="100000"/>
              </a:lnSpc>
              <a:spcBef>
                <a:spcPts val="2400"/>
              </a:spcBef>
              <a:spcAft>
                <a:spcPts val="0"/>
              </a:spcAft>
              <a:buClr>
                <a:srgbClr val="154780"/>
              </a:buClr>
              <a:buSzPct val="80000"/>
              <a:buFont typeface="Arial" panose="020B0604020202020204" pitchFamily="34" charset="0"/>
              <a:buNone/>
              <a:tabLst/>
              <a:defRPr/>
            </a:pPr>
            <a:r>
              <a:rPr lang="en-US" dirty="0"/>
              <a:t>Click icon to add picture</a:t>
            </a:r>
          </a:p>
        </p:txBody>
      </p:sp>
      <p:sp>
        <p:nvSpPr>
          <p:cNvPr id="26" name="Text Placeholder 25"/>
          <p:cNvSpPr>
            <a:spLocks noGrp="1"/>
          </p:cNvSpPr>
          <p:nvPr>
            <p:ph type="body" sz="quarter" idx="13"/>
          </p:nvPr>
        </p:nvSpPr>
        <p:spPr>
          <a:xfrm>
            <a:off x="25490" y="4316008"/>
            <a:ext cx="2258915" cy="606865"/>
          </a:xfrm>
          <a:noFill/>
          <a:ln>
            <a:noFill/>
            <a:miter lim="800000"/>
            <a:headEnd/>
            <a:tailEnd/>
          </a:ln>
        </p:spPr>
        <p:txBody>
          <a:bodyPr vert="horz" lIns="0" tIns="36000" rIns="0" bIns="36000" rtlCol="0" anchor="t" anchorCtr="1">
            <a:noAutofit/>
          </a:bodyPr>
          <a:lstStyle>
            <a:lvl1pPr marL="0" indent="0" algn="ctr">
              <a:spcBef>
                <a:spcPts val="0"/>
              </a:spcBef>
              <a:buFontTx/>
              <a:buNone/>
              <a:tabLst/>
              <a:defRPr lang="en-US" sz="1200" baseline="0" smtClean="0">
                <a:solidFill>
                  <a:schemeClr val="bg1"/>
                </a:solidFill>
                <a:latin typeface="Calibri"/>
                <a:cs typeface="Calibri"/>
              </a:defRPr>
            </a:lvl1pPr>
            <a:lvl2pPr>
              <a:defRPr lang="en-US" sz="1200" smtClean="0"/>
            </a:lvl2pPr>
            <a:lvl3pPr>
              <a:defRPr lang="en-US" sz="1200" smtClean="0"/>
            </a:lvl3pPr>
            <a:lvl4pPr>
              <a:defRPr lang="en-US" sz="1200" smtClean="0"/>
            </a:lvl4pPr>
            <a:lvl5pPr>
              <a:defRPr lang="en-US" sz="1200"/>
            </a:lvl5pPr>
          </a:lstStyle>
          <a:p>
            <a:pPr lvl="0"/>
            <a:r>
              <a:rPr lang="en-US"/>
              <a:t>Edit Master text styles</a:t>
            </a:r>
          </a:p>
        </p:txBody>
      </p:sp>
      <p:sp>
        <p:nvSpPr>
          <p:cNvPr id="30" name="Picture Placeholder 27"/>
          <p:cNvSpPr>
            <a:spLocks noGrp="1"/>
          </p:cNvSpPr>
          <p:nvPr>
            <p:ph type="pic" sz="quarter" idx="16"/>
          </p:nvPr>
        </p:nvSpPr>
        <p:spPr>
          <a:xfrm>
            <a:off x="2864087" y="2990739"/>
            <a:ext cx="1158875" cy="1279525"/>
          </a:xfrm>
        </p:spPr>
        <p:txBody>
          <a:bodyPr>
            <a:normAutofit/>
          </a:bodyPr>
          <a:lstStyle>
            <a:lvl1pPr algn="ctr">
              <a:defRPr sz="1000"/>
            </a:lvl1pPr>
          </a:lstStyle>
          <a:p>
            <a:pPr marL="288925" marR="0" lvl="0" indent="-288925" algn="ctr" defTabSz="457200" rtl="0" eaLnBrk="1" fontAlgn="auto" latinLnBrk="0" hangingPunct="1">
              <a:lnSpc>
                <a:spcPct val="100000"/>
              </a:lnSpc>
              <a:spcBef>
                <a:spcPts val="2400"/>
              </a:spcBef>
              <a:spcAft>
                <a:spcPts val="0"/>
              </a:spcAft>
              <a:buClr>
                <a:srgbClr val="154780"/>
              </a:buClr>
              <a:buSzPct val="80000"/>
              <a:buFont typeface="Arial" panose="020B0604020202020204" pitchFamily="34" charset="0"/>
              <a:buNone/>
              <a:tabLst/>
              <a:defRPr/>
            </a:pPr>
            <a:r>
              <a:rPr lang="en-US" dirty="0"/>
              <a:t>Click icon to add picture</a:t>
            </a:r>
          </a:p>
        </p:txBody>
      </p:sp>
      <p:sp>
        <p:nvSpPr>
          <p:cNvPr id="18" name="Text Placeholder 25"/>
          <p:cNvSpPr>
            <a:spLocks noGrp="1"/>
          </p:cNvSpPr>
          <p:nvPr>
            <p:ph type="body" sz="quarter" idx="21"/>
          </p:nvPr>
        </p:nvSpPr>
        <p:spPr>
          <a:xfrm>
            <a:off x="2306198" y="4316008"/>
            <a:ext cx="2258915" cy="606865"/>
          </a:xfrm>
          <a:noFill/>
          <a:ln>
            <a:noFill/>
            <a:miter lim="800000"/>
            <a:headEnd/>
            <a:tailEnd/>
          </a:ln>
        </p:spPr>
        <p:txBody>
          <a:bodyPr vert="horz" lIns="0" tIns="36000" rIns="0" bIns="36000" rtlCol="0" anchor="t" anchorCtr="1">
            <a:noAutofit/>
          </a:bodyPr>
          <a:lstStyle>
            <a:lvl1pPr marL="0" indent="0" algn="ctr">
              <a:spcBef>
                <a:spcPts val="0"/>
              </a:spcBef>
              <a:buFontTx/>
              <a:buNone/>
              <a:tabLst/>
              <a:defRPr lang="en-US" sz="1200" baseline="0" smtClean="0">
                <a:solidFill>
                  <a:schemeClr val="bg1"/>
                </a:solidFill>
                <a:latin typeface="Calibri"/>
                <a:cs typeface="Calibri"/>
              </a:defRPr>
            </a:lvl1pPr>
            <a:lvl2pPr>
              <a:defRPr lang="en-US" sz="1200" smtClean="0"/>
            </a:lvl2pPr>
            <a:lvl3pPr>
              <a:defRPr lang="en-US" sz="1200" smtClean="0"/>
            </a:lvl3pPr>
            <a:lvl4pPr>
              <a:defRPr lang="en-US" sz="1200" smtClean="0"/>
            </a:lvl4pPr>
            <a:lvl5pPr>
              <a:defRPr lang="en-US" sz="1200"/>
            </a:lvl5pPr>
          </a:lstStyle>
          <a:p>
            <a:pPr lvl="0"/>
            <a:r>
              <a:rPr lang="en-US"/>
              <a:t>Edit Master text styles</a:t>
            </a:r>
          </a:p>
        </p:txBody>
      </p:sp>
      <p:sp>
        <p:nvSpPr>
          <p:cNvPr id="32" name="Picture Placeholder 27"/>
          <p:cNvSpPr>
            <a:spLocks noGrp="1"/>
          </p:cNvSpPr>
          <p:nvPr>
            <p:ph type="pic" sz="quarter" idx="18"/>
          </p:nvPr>
        </p:nvSpPr>
        <p:spPr>
          <a:xfrm>
            <a:off x="5140861" y="2990739"/>
            <a:ext cx="1158875" cy="1279525"/>
          </a:xfrm>
        </p:spPr>
        <p:txBody>
          <a:bodyPr>
            <a:normAutofit/>
          </a:bodyPr>
          <a:lstStyle>
            <a:lvl1pPr algn="ctr">
              <a:defRPr sz="1000"/>
            </a:lvl1pPr>
          </a:lstStyle>
          <a:p>
            <a:pPr marL="288925" marR="0" lvl="0" indent="-288925" algn="ctr" defTabSz="457200" rtl="0" eaLnBrk="1" fontAlgn="auto" latinLnBrk="0" hangingPunct="1">
              <a:lnSpc>
                <a:spcPct val="100000"/>
              </a:lnSpc>
              <a:spcBef>
                <a:spcPts val="2400"/>
              </a:spcBef>
              <a:spcAft>
                <a:spcPts val="0"/>
              </a:spcAft>
              <a:buClr>
                <a:srgbClr val="154780"/>
              </a:buClr>
              <a:buSzPct val="80000"/>
              <a:buFont typeface="Arial" panose="020B0604020202020204" pitchFamily="34" charset="0"/>
              <a:buNone/>
              <a:tabLst/>
              <a:defRPr/>
            </a:pPr>
            <a:r>
              <a:rPr lang="en-US" dirty="0"/>
              <a:t>Click icon to add picture</a:t>
            </a:r>
          </a:p>
        </p:txBody>
      </p:sp>
      <p:sp>
        <p:nvSpPr>
          <p:cNvPr id="19" name="Text Placeholder 25"/>
          <p:cNvSpPr>
            <a:spLocks noGrp="1"/>
          </p:cNvSpPr>
          <p:nvPr>
            <p:ph type="body" sz="quarter" idx="22"/>
          </p:nvPr>
        </p:nvSpPr>
        <p:spPr>
          <a:xfrm>
            <a:off x="4586906" y="4316248"/>
            <a:ext cx="2258915" cy="606865"/>
          </a:xfrm>
          <a:noFill/>
          <a:ln>
            <a:noFill/>
            <a:miter lim="800000"/>
            <a:headEnd/>
            <a:tailEnd/>
          </a:ln>
        </p:spPr>
        <p:txBody>
          <a:bodyPr vert="horz" lIns="0" tIns="36000" rIns="0" bIns="36000" rtlCol="0" anchor="t" anchorCtr="1">
            <a:noAutofit/>
          </a:bodyPr>
          <a:lstStyle>
            <a:lvl1pPr marL="0" indent="0" algn="ctr">
              <a:spcBef>
                <a:spcPts val="0"/>
              </a:spcBef>
              <a:buFontTx/>
              <a:buNone/>
              <a:tabLst/>
              <a:defRPr lang="en-US" sz="1200" baseline="0" smtClean="0">
                <a:solidFill>
                  <a:schemeClr val="bg1"/>
                </a:solidFill>
                <a:latin typeface="Calibri"/>
                <a:cs typeface="Calibri"/>
              </a:defRPr>
            </a:lvl1pPr>
            <a:lvl2pPr>
              <a:defRPr lang="en-US" sz="1200" smtClean="0"/>
            </a:lvl2pPr>
            <a:lvl3pPr>
              <a:defRPr lang="en-US" sz="1200" smtClean="0"/>
            </a:lvl3pPr>
            <a:lvl4pPr>
              <a:defRPr lang="en-US" sz="1200" smtClean="0"/>
            </a:lvl4pPr>
            <a:lvl5pPr>
              <a:defRPr lang="en-US" sz="1200"/>
            </a:lvl5pPr>
          </a:lstStyle>
          <a:p>
            <a:pPr lvl="0"/>
            <a:r>
              <a:rPr lang="en-US"/>
              <a:t>Edit Master text styles</a:t>
            </a:r>
          </a:p>
        </p:txBody>
      </p:sp>
      <p:sp>
        <p:nvSpPr>
          <p:cNvPr id="34" name="Picture Placeholder 27"/>
          <p:cNvSpPr>
            <a:spLocks noGrp="1"/>
          </p:cNvSpPr>
          <p:nvPr>
            <p:ph type="pic" sz="quarter" idx="20"/>
          </p:nvPr>
        </p:nvSpPr>
        <p:spPr>
          <a:xfrm>
            <a:off x="7417636" y="2990739"/>
            <a:ext cx="1158875" cy="1279525"/>
          </a:xfrm>
        </p:spPr>
        <p:txBody>
          <a:bodyPr>
            <a:normAutofit/>
          </a:bodyPr>
          <a:lstStyle>
            <a:lvl1pPr algn="ctr">
              <a:defRPr sz="1000"/>
            </a:lvl1pPr>
          </a:lstStyle>
          <a:p>
            <a:pPr marL="288925" marR="0" lvl="0" indent="-288925" algn="ctr" defTabSz="457200" rtl="0" eaLnBrk="1" fontAlgn="auto" latinLnBrk="0" hangingPunct="1">
              <a:lnSpc>
                <a:spcPct val="100000"/>
              </a:lnSpc>
              <a:spcBef>
                <a:spcPts val="2400"/>
              </a:spcBef>
              <a:spcAft>
                <a:spcPts val="0"/>
              </a:spcAft>
              <a:buClr>
                <a:srgbClr val="154780"/>
              </a:buClr>
              <a:buSzPct val="80000"/>
              <a:buFont typeface="Arial" panose="020B0604020202020204" pitchFamily="34" charset="0"/>
              <a:buNone/>
              <a:tabLst/>
              <a:defRPr/>
            </a:pPr>
            <a:r>
              <a:rPr lang="en-US" dirty="0"/>
              <a:t>Click icon to add picture</a:t>
            </a:r>
          </a:p>
        </p:txBody>
      </p:sp>
      <p:sp>
        <p:nvSpPr>
          <p:cNvPr id="20" name="Text Placeholder 25"/>
          <p:cNvSpPr>
            <a:spLocks noGrp="1"/>
          </p:cNvSpPr>
          <p:nvPr>
            <p:ph type="body" sz="quarter" idx="23"/>
          </p:nvPr>
        </p:nvSpPr>
        <p:spPr>
          <a:xfrm>
            <a:off x="6867615" y="4316007"/>
            <a:ext cx="2258915" cy="606865"/>
          </a:xfrm>
          <a:noFill/>
          <a:ln>
            <a:noFill/>
            <a:miter lim="800000"/>
            <a:headEnd/>
            <a:tailEnd/>
          </a:ln>
        </p:spPr>
        <p:txBody>
          <a:bodyPr vert="horz" lIns="0" tIns="36000" rIns="0" bIns="36000" rtlCol="0" anchor="t" anchorCtr="1">
            <a:noAutofit/>
          </a:bodyPr>
          <a:lstStyle>
            <a:lvl1pPr marL="0" indent="0" algn="ctr">
              <a:spcBef>
                <a:spcPts val="0"/>
              </a:spcBef>
              <a:buFontTx/>
              <a:buNone/>
              <a:tabLst/>
              <a:defRPr lang="en-US" sz="1200" baseline="0" smtClean="0">
                <a:solidFill>
                  <a:schemeClr val="bg1"/>
                </a:solidFill>
                <a:latin typeface="Calibri"/>
                <a:cs typeface="Calibri"/>
              </a:defRPr>
            </a:lvl1pPr>
            <a:lvl2pPr>
              <a:defRPr lang="en-US" sz="1200" smtClean="0"/>
            </a:lvl2pPr>
            <a:lvl3pPr>
              <a:defRPr lang="en-US" sz="1200" smtClean="0"/>
            </a:lvl3pPr>
            <a:lvl4pPr>
              <a:defRPr lang="en-US" sz="1200" smtClean="0"/>
            </a:lvl4pPr>
            <a:lvl5pPr>
              <a:defRPr lang="en-US" sz="1200"/>
            </a:lvl5pPr>
          </a:lstStyle>
          <a:p>
            <a:pPr lvl="0"/>
            <a:r>
              <a:rPr lang="en-US"/>
              <a:t>Edit Master text styles</a:t>
            </a:r>
          </a:p>
        </p:txBody>
      </p:sp>
      <p:cxnSp>
        <p:nvCxnSpPr>
          <p:cNvPr id="9" name="Straight Connector 1"/>
          <p:cNvCxnSpPr>
            <a:cxnSpLocks noChangeShapeType="1"/>
          </p:cNvCxnSpPr>
          <p:nvPr userDrawn="1"/>
        </p:nvCxnSpPr>
        <p:spPr bwMode="auto">
          <a:xfrm>
            <a:off x="252413" y="2907880"/>
            <a:ext cx="6564947" cy="0"/>
          </a:xfrm>
          <a:prstGeom prst="line">
            <a:avLst/>
          </a:prstGeom>
          <a:noFill/>
          <a:ln w="9525">
            <a:solidFill>
              <a:srgbClr val="FFFFFF"/>
            </a:solidFill>
            <a:round/>
            <a:headEnd type="none" w="sm" len="sm"/>
            <a:tailEnd type="none" w="sm" len="sm"/>
          </a:ln>
        </p:spPr>
      </p:cxnSp>
      <p:pic>
        <p:nvPicPr>
          <p:cNvPr id="14" name="Picture 13" descr="Watermark of Johns Hopkins School of Public Health logo"/>
          <p:cNvPicPr>
            <a:picLocks noChangeAspect="1"/>
          </p:cNvPicPr>
          <p:nvPr userDrawn="1"/>
        </p:nvPicPr>
        <p:blipFill>
          <a:blip r:embed="rId3" cstate="print"/>
          <a:srcRect r="21205" b="9191"/>
          <a:stretch>
            <a:fillRect/>
          </a:stretch>
        </p:blipFill>
        <p:spPr>
          <a:xfrm>
            <a:off x="5217621" y="299821"/>
            <a:ext cx="3926379" cy="4843679"/>
          </a:xfrm>
          <a:prstGeom prst="rect">
            <a:avLst/>
          </a:prstGeom>
        </p:spPr>
      </p:pic>
      <p:pic>
        <p:nvPicPr>
          <p:cNvPr id="11" name="Picture 10"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0" y="0"/>
            <a:ext cx="2640013" cy="1868488"/>
          </a:xfrm>
          <a:prstGeom prst="rect">
            <a:avLst/>
          </a:prstGeom>
          <a:noFill/>
        </p:spPr>
      </p:pic>
    </p:spTree>
    <p:extLst>
      <p:ext uri="{BB962C8B-B14F-4D97-AF65-F5344CB8AC3E}">
        <p14:creationId xmlns:p14="http://schemas.microsoft.com/office/powerpoint/2010/main" val="177822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82" y="3258502"/>
            <a:ext cx="4886325" cy="1293177"/>
          </a:xfrm>
        </p:spPr>
        <p:txBody>
          <a:bodyPr anchor="t">
            <a:normAutofit/>
          </a:bodyPr>
          <a:lstStyle>
            <a:lvl1pPr>
              <a:defRPr sz="2200">
                <a:solidFill>
                  <a:srgbClr val="FFE0B3"/>
                </a:solidFill>
              </a:defRPr>
            </a:lvl1pPr>
          </a:lstStyle>
          <a:p>
            <a:r>
              <a:rPr lang="en-US" dirty="0"/>
              <a:t>Click to add section title</a:t>
            </a:r>
          </a:p>
        </p:txBody>
      </p:sp>
      <p:sp>
        <p:nvSpPr>
          <p:cNvPr id="6" name="Rectangle 5"/>
          <p:cNvSpPr/>
          <p:nvPr userDrawn="1"/>
        </p:nvSpPr>
        <p:spPr>
          <a:xfrm>
            <a:off x="98216" y="4648895"/>
            <a:ext cx="8964504" cy="369332"/>
          </a:xfrm>
          <a:prstGeom prst="rect">
            <a:avLst/>
          </a:prstGeom>
        </p:spPr>
        <p:txBody>
          <a:bodyPr wrap="square" lIns="0" tIns="0" rIns="0" bIns="0">
            <a:spAutoFit/>
          </a:bodyPr>
          <a:lstStyle/>
          <a:p>
            <a:pPr algn="ctr"/>
            <a:r>
              <a:rPr lang="en-US" sz="12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200" kern="1200" baseline="0" dirty="0">
                <a:solidFill>
                  <a:schemeClr val="bg1"/>
                </a:solidFill>
                <a:latin typeface="Calibri" charset="0"/>
                <a:ea typeface="ＭＳ Ｐゴシック" pitchFamily="-1" charset="-128"/>
                <a:cs typeface="Calibri Light"/>
              </a:rPr>
              <a:t> </a:t>
            </a:r>
            <a:r>
              <a:rPr lang="en-US" sz="1200" kern="1200" dirty="0">
                <a:solidFill>
                  <a:schemeClr val="bg1"/>
                </a:solidFill>
                <a:latin typeface="Calibri" charset="0"/>
                <a:ea typeface="ＭＳ Ｐゴシック" pitchFamily="-1" charset="-128"/>
                <a:cs typeface="Calibri Light"/>
              </a:rPr>
              <a:t>under</a:t>
            </a:r>
            <a:br>
              <a:rPr lang="en-US" sz="1200" kern="1200" dirty="0">
                <a:solidFill>
                  <a:schemeClr val="bg1"/>
                </a:solidFill>
                <a:latin typeface="Calibri" charset="0"/>
                <a:ea typeface="ＭＳ Ｐゴシック" pitchFamily="-1" charset="-128"/>
                <a:cs typeface="Calibri Light"/>
              </a:rPr>
            </a:br>
            <a:r>
              <a:rPr lang="en-US" sz="1200" kern="1200" dirty="0">
                <a:solidFill>
                  <a:schemeClr val="bg1"/>
                </a:solidFill>
                <a:latin typeface="Calibri" charset="0"/>
                <a:ea typeface="ＭＳ Ｐゴシック" pitchFamily="-1" charset="-128"/>
                <a:cs typeface="Calibri Light"/>
              </a:rPr>
              <a:t>rules of fair use for registered students in this course only. No additional copies of the copyrighted work may be made or distributed.</a:t>
            </a:r>
            <a:endParaRPr lang="en-US" sz="1200" dirty="0">
              <a:solidFill>
                <a:schemeClr val="bg1"/>
              </a:solidFill>
              <a:latin typeface="Calibri" charset="0"/>
              <a:cs typeface="Calibri Light"/>
            </a:endParaRPr>
          </a:p>
        </p:txBody>
      </p:sp>
      <p:cxnSp>
        <p:nvCxnSpPr>
          <p:cNvPr id="10" name="Straight Connector 1"/>
          <p:cNvCxnSpPr>
            <a:cxnSpLocks noChangeShapeType="1"/>
          </p:cNvCxnSpPr>
          <p:nvPr userDrawn="1"/>
        </p:nvCxnSpPr>
        <p:spPr bwMode="auto">
          <a:xfrm>
            <a:off x="256682" y="3165475"/>
            <a:ext cx="4910138" cy="1588"/>
          </a:xfrm>
          <a:prstGeom prst="line">
            <a:avLst/>
          </a:prstGeom>
          <a:noFill/>
          <a:ln w="9525">
            <a:solidFill>
              <a:srgbClr val="FFFFFF"/>
            </a:solidFill>
            <a:round/>
            <a:headEnd type="none" w="sm" len="sm"/>
            <a:tailEnd type="none" w="sm" len="sm"/>
          </a:ln>
        </p:spPr>
      </p:cxn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0" y="0"/>
            <a:ext cx="2640013" cy="1868488"/>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5217621" y="299821"/>
            <a:ext cx="3926379" cy="4843679"/>
          </a:xfrm>
          <a:prstGeom prst="rect">
            <a:avLst/>
          </a:prstGeom>
        </p:spPr>
      </p:pic>
    </p:spTree>
    <p:extLst>
      <p:ext uri="{BB962C8B-B14F-4D97-AF65-F5344CB8AC3E}">
        <p14:creationId xmlns:p14="http://schemas.microsoft.com/office/powerpoint/2010/main" val="191466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2436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mal with table 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6" name="Text Placeholder 1"/>
          <p:cNvSpPr>
            <a:spLocks noGrp="1"/>
          </p:cNvSpPr>
          <p:nvPr>
            <p:ph type="body" sz="quarter" idx="14" hasCustomPrompt="1"/>
          </p:nvPr>
        </p:nvSpPr>
        <p:spPr>
          <a:xfrm>
            <a:off x="149225" y="1078230"/>
            <a:ext cx="8858250" cy="384175"/>
          </a:xfrm>
          <a:ln>
            <a:noFill/>
          </a:ln>
        </p:spPr>
        <p:txBody>
          <a:bodyPr/>
          <a:lstStyle>
            <a:lvl1pPr marL="0" indent="0" algn="ctr">
              <a:buNone/>
              <a:defRPr baseline="0"/>
            </a:lvl1pPr>
          </a:lstStyle>
          <a:p>
            <a:pPr lvl="0"/>
            <a:r>
              <a:rPr lang="en-US" dirty="0"/>
              <a:t>Click to add table title</a:t>
            </a:r>
          </a:p>
        </p:txBody>
      </p:sp>
      <p:sp>
        <p:nvSpPr>
          <p:cNvPr id="3" name="Content Placeholder 1"/>
          <p:cNvSpPr>
            <a:spLocks noGrp="1"/>
          </p:cNvSpPr>
          <p:nvPr>
            <p:ph idx="1" hasCustomPrompt="1"/>
          </p:nvPr>
        </p:nvSpPr>
        <p:spPr>
          <a:xfrm>
            <a:off x="149313" y="1545021"/>
            <a:ext cx="8858161" cy="304960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40051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cked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Content Placeholder 1"/>
          <p:cNvSpPr>
            <a:spLocks noGrp="1"/>
          </p:cNvSpPr>
          <p:nvPr>
            <p:ph idx="13" hasCustomPrompt="1"/>
          </p:nvPr>
        </p:nvSpPr>
        <p:spPr>
          <a:xfrm>
            <a:off x="4610186"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custDataLst>
              <p:tags r:id="rId26"/>
            </p:custDataLst>
          </p:nvPr>
        </p:nvSpPr>
        <p:spPr bwMode="auto">
          <a:xfrm>
            <a:off x="0" y="0"/>
            <a:ext cx="9144000" cy="9652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2" name="Title Placeholder 1"/>
          <p:cNvSpPr>
            <a:spLocks noGrp="1"/>
          </p:cNvSpPr>
          <p:nvPr>
            <p:ph type="title"/>
          </p:nvPr>
        </p:nvSpPr>
        <p:spPr>
          <a:xfrm>
            <a:off x="149313" y="53975"/>
            <a:ext cx="8858161"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313" y="1200151"/>
            <a:ext cx="8858161" cy="3394472"/>
          </a:xfrm>
          <a:prstGeom prst="rect">
            <a:avLst/>
          </a:prstGeom>
          <a:ln>
            <a:solidFill>
              <a:schemeClr val="bg1">
                <a:lumMod val="75000"/>
              </a:scheme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660" r:id="rId1"/>
    <p:sldLayoutId id="2147483739" r:id="rId2"/>
    <p:sldLayoutId id="2147483678" r:id="rId3"/>
    <p:sldLayoutId id="2147483741" r:id="rId4"/>
    <p:sldLayoutId id="2147483661" r:id="rId5"/>
    <p:sldLayoutId id="2147483650" r:id="rId6"/>
    <p:sldLayoutId id="2147483724" r:id="rId7"/>
    <p:sldLayoutId id="2147483710" r:id="rId8"/>
    <p:sldLayoutId id="2147483722" r:id="rId9"/>
    <p:sldLayoutId id="2147483727" r:id="rId10"/>
    <p:sldLayoutId id="2147483708" r:id="rId11"/>
    <p:sldLayoutId id="2147483731" r:id="rId12"/>
    <p:sldLayoutId id="2147483730" r:id="rId13"/>
    <p:sldLayoutId id="2147483735" r:id="rId14"/>
    <p:sldLayoutId id="2147483726" r:id="rId15"/>
    <p:sldLayoutId id="2147483662" r:id="rId16"/>
    <p:sldLayoutId id="2147483725" r:id="rId17"/>
    <p:sldLayoutId id="2147483707" r:id="rId18"/>
    <p:sldLayoutId id="2147483734" r:id="rId19"/>
    <p:sldLayoutId id="2147483723" r:id="rId20"/>
    <p:sldLayoutId id="2147483737" r:id="rId21"/>
    <p:sldLayoutId id="2147483677" r:id="rId22"/>
    <p:sldLayoutId id="2147483668" r:id="rId23"/>
    <p:sldLayoutId id="2147483744" r:id="rId24"/>
  </p:sldLayoutIdLst>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88925" indent="-288925" algn="l" defTabSz="457200" rtl="0" eaLnBrk="1" latinLnBrk="0" hangingPunct="1">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154780"/>
        </a:buClr>
        <a:buSzPct val="80000"/>
        <a:buFont typeface="Arial" panose="020B0604020202020204" pitchFamily="34" charset="0"/>
        <a:buChar char="►"/>
        <a:defRPr sz="1800" kern="1200">
          <a:solidFill>
            <a:schemeClr val="tx1"/>
          </a:solidFill>
          <a:latin typeface="+mn-lt"/>
          <a:ea typeface="+mn-ea"/>
          <a:cs typeface="+mn-cs"/>
        </a:defRPr>
      </a:lvl2pPr>
      <a:lvl3pPr marL="566928" indent="237744" algn="l" defTabSz="457200" rtl="0" eaLnBrk="1" latinLnBrk="0" hangingPunct="1">
        <a:spcBef>
          <a:spcPts val="0"/>
        </a:spcBef>
        <a:buClr>
          <a:srgbClr val="154780"/>
        </a:buClr>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5" orient="horz" pos="2892" userDrawn="1">
          <p15:clr>
            <a:srgbClr val="F26B43"/>
          </p15:clr>
        </p15:guide>
        <p15:guide id="8" pos="96" userDrawn="1">
          <p15:clr>
            <a:srgbClr val="F26B43"/>
          </p15:clr>
        </p15:guide>
        <p15:guide id="9" pos="5664" userDrawn="1">
          <p15:clr>
            <a:srgbClr val="F26B43"/>
          </p15:clr>
        </p15:guide>
        <p15:guide id="10" orient="horz" pos="1620" userDrawn="1">
          <p15:clr>
            <a:srgbClr val="F26B43"/>
          </p15:clr>
        </p15:guide>
        <p15:guide id="11" orient="horz" pos="2556" userDrawn="1">
          <p15:clr>
            <a:srgbClr val="F26B43"/>
          </p15:clr>
        </p15:guide>
        <p15:guide id="12" orient="horz" pos="3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63106" y="54000"/>
            <a:ext cx="2191563" cy="1243172"/>
          </a:xfrm>
          <a:prstGeom prst="rect">
            <a:avLst/>
          </a:prstGeom>
        </p:spPr>
        <p:txBody>
          <a:bodyPr vert="horz" lIns="91440" tIns="45720" rIns="91440" bIns="45720" rtlCol="0" anchor="t">
            <a:noAutofit/>
          </a:bodyPr>
          <a:lstStyle/>
          <a:p>
            <a:r>
              <a:rPr lang="en-US" dirty="0"/>
              <a:t>Click to add title</a:t>
            </a:r>
          </a:p>
        </p:txBody>
      </p:sp>
      <p:sp>
        <p:nvSpPr>
          <p:cNvPr id="7" name="Rectangle 6"/>
          <p:cNvSpPr>
            <a:spLocks noChangeArrowheads="1"/>
          </p:cNvSpPr>
          <p:nvPr userDrawn="1"/>
        </p:nvSpPr>
        <p:spPr bwMode="auto">
          <a:xfrm>
            <a:off x="-1588" y="0"/>
            <a:ext cx="2520951" cy="51435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9" name="Slide Number Placeholder 1"/>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40225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 id="2147483719" r:id="rId4"/>
    <p:sldLayoutId id="2147483740" r:id="rId5"/>
    <p:sldLayoutId id="2147483732" r:id="rId6"/>
    <p:sldLayoutId id="2147483736" r:id="rId7"/>
    <p:sldLayoutId id="2147483717" r:id="rId8"/>
    <p:sldLayoutId id="2147483721" r:id="rId9"/>
    <p:sldLayoutId id="2147483742" r:id="rId10"/>
    <p:sldLayoutId id="2147483743" r:id="rId11"/>
  </p:sldLayoutIdLst>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mailto:amccourt@jhu.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www.atf.gov/firearms/docs/report/nfcta-volume-iv-part-v-%E2%80%93-pmf-updates-and-new-analysis/downloa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E519-672D-F14E-BAF3-EA06B381791A}"/>
              </a:ext>
            </a:extLst>
          </p:cNvPr>
          <p:cNvSpPr>
            <a:spLocks noGrp="1"/>
          </p:cNvSpPr>
          <p:nvPr>
            <p:ph type="ctrTitle"/>
          </p:nvPr>
        </p:nvSpPr>
        <p:spPr/>
        <p:txBody>
          <a:bodyPr>
            <a:normAutofit/>
          </a:bodyPr>
          <a:lstStyle/>
          <a:p>
            <a:r>
              <a:rPr lang="en-US" sz="2000" dirty="0">
                <a:latin typeface="Georgia" panose="02040502050405020303" pitchFamily="18" charset="0"/>
              </a:rPr>
              <a:t>Ghost Gun Regulation: Threats to Federal Rules and the Promise of State Policy and Litigation</a:t>
            </a:r>
          </a:p>
        </p:txBody>
      </p:sp>
      <p:sp>
        <p:nvSpPr>
          <p:cNvPr id="3" name="Subtitle 2">
            <a:extLst>
              <a:ext uri="{FF2B5EF4-FFF2-40B4-BE49-F238E27FC236}">
                <a16:creationId xmlns:a16="http://schemas.microsoft.com/office/drawing/2014/main" id="{F315E9F2-AAEA-F64E-89A2-1AE7CA535FDD}"/>
              </a:ext>
            </a:extLst>
          </p:cNvPr>
          <p:cNvSpPr>
            <a:spLocks noGrp="1"/>
          </p:cNvSpPr>
          <p:nvPr>
            <p:ph type="subTitle" idx="1"/>
          </p:nvPr>
        </p:nvSpPr>
        <p:spPr/>
        <p:txBody>
          <a:bodyPr>
            <a:normAutofit fontScale="85000" lnSpcReduction="20000"/>
          </a:bodyPr>
          <a:lstStyle/>
          <a:p>
            <a:r>
              <a:rPr lang="en-US" dirty="0">
                <a:latin typeface="Georgia" panose="02040502050405020303" pitchFamily="18" charset="0"/>
              </a:rPr>
              <a:t>Alex McCourt, JD, PhD, MPH</a:t>
            </a:r>
          </a:p>
          <a:p>
            <a:r>
              <a:rPr lang="en-US" sz="1700" i="1" dirty="0">
                <a:latin typeface="Georgia" panose="02040502050405020303" pitchFamily="18" charset="0"/>
              </a:rPr>
              <a:t>Assistant Professor</a:t>
            </a:r>
          </a:p>
          <a:p>
            <a:r>
              <a:rPr lang="en-US" sz="1700" i="1" dirty="0">
                <a:latin typeface="Georgia" panose="02040502050405020303" pitchFamily="18" charset="0"/>
              </a:rPr>
              <a:t>Johns Hopkins Center for Gun Violence Solutions</a:t>
            </a:r>
          </a:p>
          <a:p>
            <a:r>
              <a:rPr lang="en-US" sz="1700" i="1" dirty="0">
                <a:latin typeface="Georgia" panose="02040502050405020303" pitchFamily="18" charset="0"/>
              </a:rPr>
              <a:t>Johns Hopkins Center for Law and the Public’s Health</a:t>
            </a:r>
          </a:p>
          <a:p>
            <a:r>
              <a:rPr lang="en-US" sz="1700" i="1" dirty="0">
                <a:latin typeface="Georgia" panose="02040502050405020303" pitchFamily="18" charset="0"/>
              </a:rPr>
              <a:t>Johns Hopkins Bloomberg School of Public Health</a:t>
            </a:r>
          </a:p>
        </p:txBody>
      </p:sp>
    </p:spTree>
    <p:extLst>
      <p:ext uri="{BB962C8B-B14F-4D97-AF65-F5344CB8AC3E}">
        <p14:creationId xmlns:p14="http://schemas.microsoft.com/office/powerpoint/2010/main" val="318935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4635-D49F-298A-864C-EC73BFC12D31}"/>
              </a:ext>
            </a:extLst>
          </p:cNvPr>
          <p:cNvSpPr>
            <a:spLocks noGrp="1"/>
          </p:cNvSpPr>
          <p:nvPr>
            <p:ph type="title"/>
          </p:nvPr>
        </p:nvSpPr>
        <p:spPr/>
        <p:txBody>
          <a:bodyPr/>
          <a:lstStyle/>
          <a:p>
            <a:r>
              <a:rPr lang="en-US" i="1" dirty="0"/>
              <a:t>Bondi v. VanDerStok</a:t>
            </a:r>
            <a:r>
              <a:rPr lang="en-US" dirty="0"/>
              <a:t>, 604 U.S. ___ (2025)</a:t>
            </a:r>
            <a:endParaRPr lang="en-US" i="1" dirty="0"/>
          </a:p>
        </p:txBody>
      </p:sp>
      <p:sp>
        <p:nvSpPr>
          <p:cNvPr id="3" name="Content Placeholder 2">
            <a:extLst>
              <a:ext uri="{FF2B5EF4-FFF2-40B4-BE49-F238E27FC236}">
                <a16:creationId xmlns:a16="http://schemas.microsoft.com/office/drawing/2014/main" id="{D2679137-DC63-220C-0166-F937C61CFFF9}"/>
              </a:ext>
            </a:extLst>
          </p:cNvPr>
          <p:cNvSpPr>
            <a:spLocks noGrp="1"/>
          </p:cNvSpPr>
          <p:nvPr>
            <p:ph idx="1"/>
          </p:nvPr>
        </p:nvSpPr>
        <p:spPr/>
        <p:txBody>
          <a:bodyPr/>
          <a:lstStyle/>
          <a:p>
            <a:r>
              <a:rPr lang="en-US" dirty="0"/>
              <a:t>Issue: Whether the ATF’s regulation of “weapons parts kits” and “partially complete disassembled, or nonfunctional frames or receivers” is consistent with the Gun Control Act of 1968.</a:t>
            </a:r>
          </a:p>
          <a:p>
            <a:r>
              <a:rPr lang="en-US" dirty="0"/>
              <a:t>Supreme Court (7-2): Yes. </a:t>
            </a:r>
          </a:p>
          <a:p>
            <a:pPr lvl="2"/>
            <a:r>
              <a:rPr lang="en-US" dirty="0"/>
              <a:t>Kits: at least some kits can be readily converted</a:t>
            </a:r>
          </a:p>
          <a:p>
            <a:pPr lvl="2"/>
            <a:r>
              <a:rPr lang="en-US" dirty="0"/>
              <a:t>Frames/receivers: at least some partially complete frames/receivers can be readily converted</a:t>
            </a:r>
          </a:p>
          <a:p>
            <a:r>
              <a:rPr lang="en-US" dirty="0"/>
              <a:t>Key: Ordinary language allows us to describe incomplete/deconstructed things by their intended function</a:t>
            </a:r>
          </a:p>
          <a:p>
            <a:pPr lvl="2"/>
            <a:endParaRPr lang="en-US" dirty="0"/>
          </a:p>
        </p:txBody>
      </p:sp>
      <p:sp>
        <p:nvSpPr>
          <p:cNvPr id="4" name="Content Placeholder 3">
            <a:extLst>
              <a:ext uri="{FF2B5EF4-FFF2-40B4-BE49-F238E27FC236}">
                <a16:creationId xmlns:a16="http://schemas.microsoft.com/office/drawing/2014/main" id="{C5490177-0A60-931D-4461-835A8F4BDAA4}"/>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130690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E3B4-2211-1F92-B904-A0E3BC69D2C0}"/>
              </a:ext>
            </a:extLst>
          </p:cNvPr>
          <p:cNvSpPr>
            <a:spLocks noGrp="1"/>
          </p:cNvSpPr>
          <p:nvPr>
            <p:ph type="title"/>
          </p:nvPr>
        </p:nvSpPr>
        <p:spPr/>
        <p:txBody>
          <a:bodyPr/>
          <a:lstStyle/>
          <a:p>
            <a:r>
              <a:rPr lang="en-US" i="1" dirty="0"/>
              <a:t>VanDerStok</a:t>
            </a:r>
            <a:r>
              <a:rPr lang="en-US" dirty="0"/>
              <a:t>, cont.</a:t>
            </a:r>
            <a:endParaRPr lang="en-US" i="1" dirty="0"/>
          </a:p>
        </p:txBody>
      </p:sp>
      <p:sp>
        <p:nvSpPr>
          <p:cNvPr id="3" name="Content Placeholder 2">
            <a:extLst>
              <a:ext uri="{FF2B5EF4-FFF2-40B4-BE49-F238E27FC236}">
                <a16:creationId xmlns:a16="http://schemas.microsoft.com/office/drawing/2014/main" id="{6958FEAC-C871-3DFC-6961-628C70D2CCC5}"/>
              </a:ext>
            </a:extLst>
          </p:cNvPr>
          <p:cNvSpPr>
            <a:spLocks noGrp="1"/>
          </p:cNvSpPr>
          <p:nvPr>
            <p:ph idx="1"/>
          </p:nvPr>
        </p:nvSpPr>
        <p:spPr/>
        <p:txBody>
          <a:bodyPr/>
          <a:lstStyle/>
          <a:p>
            <a:r>
              <a:rPr lang="en-US" dirty="0"/>
              <a:t>“[A]t some point a kit may be so incomplete or cumbersome to assemble that it can no longer fairly be described as a ’weapon’ capable of ‘read[y] . . . conver[sion]’ into a working firearm.”</a:t>
            </a:r>
          </a:p>
          <a:p>
            <a:r>
              <a:rPr lang="en-US" dirty="0"/>
              <a:t>“Start with a heap of sand and begin removing grains; at some point, a heap no longer exists.”</a:t>
            </a:r>
          </a:p>
          <a:p>
            <a:r>
              <a:rPr lang="en-US" dirty="0"/>
              <a:t>Federal rule stays in place, but door is open to relaxed enforcement.</a:t>
            </a:r>
          </a:p>
        </p:txBody>
      </p:sp>
      <p:sp>
        <p:nvSpPr>
          <p:cNvPr id="4" name="Content Placeholder 3">
            <a:extLst>
              <a:ext uri="{FF2B5EF4-FFF2-40B4-BE49-F238E27FC236}">
                <a16:creationId xmlns:a16="http://schemas.microsoft.com/office/drawing/2014/main" id="{4E5F4611-80BD-9D1A-DC3E-DB78C0B1CCA4}"/>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29286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32C9-7111-422B-B543-C089A31A253E}"/>
              </a:ext>
            </a:extLst>
          </p:cNvPr>
          <p:cNvSpPr>
            <a:spLocks noGrp="1"/>
          </p:cNvSpPr>
          <p:nvPr>
            <p:ph type="title"/>
          </p:nvPr>
        </p:nvSpPr>
        <p:spPr/>
        <p:txBody>
          <a:bodyPr/>
          <a:lstStyle/>
          <a:p>
            <a:r>
              <a:rPr lang="en-US" dirty="0"/>
              <a:t>State policies</a:t>
            </a:r>
          </a:p>
        </p:txBody>
      </p:sp>
      <p:sp>
        <p:nvSpPr>
          <p:cNvPr id="3" name="Content Placeholder 2">
            <a:extLst>
              <a:ext uri="{FF2B5EF4-FFF2-40B4-BE49-F238E27FC236}">
                <a16:creationId xmlns:a16="http://schemas.microsoft.com/office/drawing/2014/main" id="{DF61F783-A88F-9A7F-694B-ECE93E2FB9A7}"/>
              </a:ext>
            </a:extLst>
          </p:cNvPr>
          <p:cNvSpPr>
            <a:spLocks noGrp="1"/>
          </p:cNvSpPr>
          <p:nvPr>
            <p:ph idx="1"/>
          </p:nvPr>
        </p:nvSpPr>
        <p:spPr/>
        <p:txBody>
          <a:bodyPr/>
          <a:lstStyle/>
          <a:p>
            <a:r>
              <a:rPr lang="en-US" dirty="0"/>
              <a:t>Fifteen states (and D.C.) have adopted PMF laws:</a:t>
            </a:r>
          </a:p>
          <a:p>
            <a:pPr lvl="2"/>
            <a:r>
              <a:rPr lang="en-US" dirty="0"/>
              <a:t>California, Colorado, Connecticut, Delaware, Hawaii, Illinois, Maryland, Massachusetts, Nevada, New Jersey, New York, Oregon, Rhode Island, Vermont, Washington, Washington, D.C. </a:t>
            </a:r>
          </a:p>
          <a:p>
            <a:r>
              <a:rPr lang="en-US" dirty="0"/>
              <a:t>Earliest laws adopted in California and New Jersey (2018), but these have been strengthened over time</a:t>
            </a:r>
          </a:p>
          <a:p>
            <a:endParaRPr lang="en-US" dirty="0"/>
          </a:p>
        </p:txBody>
      </p:sp>
      <p:sp>
        <p:nvSpPr>
          <p:cNvPr id="4" name="Content Placeholder 3">
            <a:extLst>
              <a:ext uri="{FF2B5EF4-FFF2-40B4-BE49-F238E27FC236}">
                <a16:creationId xmlns:a16="http://schemas.microsoft.com/office/drawing/2014/main" id="{5A0B1041-2142-EF0D-ECB6-1DB394074DFD}"/>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150931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555C-1007-95FB-9B47-C19968244CBF}"/>
              </a:ext>
            </a:extLst>
          </p:cNvPr>
          <p:cNvSpPr>
            <a:spLocks noGrp="1"/>
          </p:cNvSpPr>
          <p:nvPr>
            <p:ph type="title"/>
          </p:nvPr>
        </p:nvSpPr>
        <p:spPr/>
        <p:txBody>
          <a:bodyPr/>
          <a:lstStyle/>
          <a:p>
            <a:r>
              <a:rPr lang="en-US" dirty="0"/>
              <a:t>State PMF laws and select years</a:t>
            </a:r>
          </a:p>
        </p:txBody>
      </p:sp>
      <p:pic>
        <p:nvPicPr>
          <p:cNvPr id="13" name="Content Placeholder 12" descr="A table with numbers and a list of states&#10;&#10;AI-generated content may be incorrect.">
            <a:extLst>
              <a:ext uri="{FF2B5EF4-FFF2-40B4-BE49-F238E27FC236}">
                <a16:creationId xmlns:a16="http://schemas.microsoft.com/office/drawing/2014/main" id="{CA8EAC29-8958-A6A4-F973-3B35EF811915}"/>
              </a:ext>
            </a:extLst>
          </p:cNvPr>
          <p:cNvPicPr>
            <a:picLocks noGrp="1" noChangeAspect="1"/>
          </p:cNvPicPr>
          <p:nvPr>
            <p:ph idx="11"/>
          </p:nvPr>
        </p:nvPicPr>
        <p:blipFill>
          <a:blip r:embed="rId2"/>
          <a:stretch>
            <a:fillRect/>
          </a:stretch>
        </p:blipFill>
        <p:spPr>
          <a:xfrm>
            <a:off x="1851852" y="951537"/>
            <a:ext cx="5440296" cy="4191963"/>
          </a:xfrm>
        </p:spPr>
      </p:pic>
    </p:spTree>
    <p:extLst>
      <p:ext uri="{BB962C8B-B14F-4D97-AF65-F5344CB8AC3E}">
        <p14:creationId xmlns:p14="http://schemas.microsoft.com/office/powerpoint/2010/main" val="142073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F253-79F1-60A0-1BD4-D709CD12C030}"/>
              </a:ext>
            </a:extLst>
          </p:cNvPr>
          <p:cNvSpPr>
            <a:spLocks noGrp="1"/>
          </p:cNvSpPr>
          <p:nvPr>
            <p:ph type="title"/>
          </p:nvPr>
        </p:nvSpPr>
        <p:spPr/>
        <p:txBody>
          <a:bodyPr/>
          <a:lstStyle/>
          <a:p>
            <a:r>
              <a:rPr lang="en-US" dirty="0"/>
              <a:t>Local litigation</a:t>
            </a:r>
          </a:p>
        </p:txBody>
      </p:sp>
      <p:pic>
        <p:nvPicPr>
          <p:cNvPr id="8" name="Content Placeholder 7" descr="A person touching an object&#10;&#10;AI-generated content may be incorrect.">
            <a:extLst>
              <a:ext uri="{FF2B5EF4-FFF2-40B4-BE49-F238E27FC236}">
                <a16:creationId xmlns:a16="http://schemas.microsoft.com/office/drawing/2014/main" id="{16253E89-9C16-DF4E-49DF-380934EB209A}"/>
              </a:ext>
            </a:extLst>
          </p:cNvPr>
          <p:cNvPicPr>
            <a:picLocks noGrp="1" noChangeAspect="1"/>
          </p:cNvPicPr>
          <p:nvPr>
            <p:ph idx="13"/>
          </p:nvPr>
        </p:nvPicPr>
        <p:blipFill>
          <a:blip r:embed="rId2"/>
          <a:stretch>
            <a:fillRect/>
          </a:stretch>
        </p:blipFill>
        <p:spPr>
          <a:xfrm>
            <a:off x="16622" y="1201422"/>
            <a:ext cx="4561771" cy="3394472"/>
          </a:xfrm>
        </p:spPr>
      </p:pic>
      <p:sp>
        <p:nvSpPr>
          <p:cNvPr id="5" name="Content Placeholder 4">
            <a:extLst>
              <a:ext uri="{FF2B5EF4-FFF2-40B4-BE49-F238E27FC236}">
                <a16:creationId xmlns:a16="http://schemas.microsoft.com/office/drawing/2014/main" id="{04ACC105-0DE8-496A-4853-4CD9C2695120}"/>
              </a:ext>
            </a:extLst>
          </p:cNvPr>
          <p:cNvSpPr>
            <a:spLocks noGrp="1"/>
          </p:cNvSpPr>
          <p:nvPr>
            <p:ph idx="12"/>
          </p:nvPr>
        </p:nvSpPr>
        <p:spPr/>
        <p:txBody>
          <a:bodyPr/>
          <a:lstStyle/>
          <a:p>
            <a:r>
              <a:rPr lang="en-US" dirty="0"/>
              <a:t>Cities have tried to tackle the spread of PMFs through litigation against manufacturers (e.g., Polymer80)</a:t>
            </a:r>
          </a:p>
          <a:p>
            <a:pPr lvl="2"/>
            <a:r>
              <a:rPr lang="en-US" dirty="0"/>
              <a:t>Baltimore, Philadelphia, Los Angeles, Washington, D.C., etc.</a:t>
            </a:r>
          </a:p>
          <a:p>
            <a:r>
              <a:rPr lang="en-US" dirty="0"/>
              <a:t>Settlements ranging from $ to bans on local/state advertising and business</a:t>
            </a:r>
          </a:p>
          <a:p>
            <a:r>
              <a:rPr lang="en-US" dirty="0"/>
              <a:t>Contributed to shuttering of Polymer80</a:t>
            </a:r>
          </a:p>
          <a:p>
            <a:endParaRPr lang="en-US" dirty="0"/>
          </a:p>
        </p:txBody>
      </p:sp>
      <p:sp>
        <p:nvSpPr>
          <p:cNvPr id="9" name="Content Placeholder 8">
            <a:extLst>
              <a:ext uri="{FF2B5EF4-FFF2-40B4-BE49-F238E27FC236}">
                <a16:creationId xmlns:a16="http://schemas.microsoft.com/office/drawing/2014/main" id="{59951962-C6AD-25BF-3AD5-4DCA79D15209}"/>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189690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6A3-104E-387F-A143-7412AC9989EE}"/>
              </a:ext>
            </a:extLst>
          </p:cNvPr>
          <p:cNvSpPr>
            <a:spLocks noGrp="1"/>
          </p:cNvSpPr>
          <p:nvPr>
            <p:ph type="title"/>
          </p:nvPr>
        </p:nvSpPr>
        <p:spPr/>
        <p:txBody>
          <a:bodyPr/>
          <a:lstStyle/>
          <a:p>
            <a:r>
              <a:rPr lang="en-US" dirty="0"/>
              <a:t>Case Study: Baltimore City, MD</a:t>
            </a:r>
          </a:p>
        </p:txBody>
      </p:sp>
      <p:sp>
        <p:nvSpPr>
          <p:cNvPr id="3" name="Content Placeholder 2">
            <a:extLst>
              <a:ext uri="{FF2B5EF4-FFF2-40B4-BE49-F238E27FC236}">
                <a16:creationId xmlns:a16="http://schemas.microsoft.com/office/drawing/2014/main" id="{CBD557C9-F402-7AC9-09BF-D318863F9B7A}"/>
              </a:ext>
            </a:extLst>
          </p:cNvPr>
          <p:cNvSpPr>
            <a:spLocks noGrp="1"/>
          </p:cNvSpPr>
          <p:nvPr>
            <p:ph idx="1"/>
          </p:nvPr>
        </p:nvSpPr>
        <p:spPr/>
        <p:txBody>
          <a:bodyPr>
            <a:normAutofit fontScale="92500" lnSpcReduction="20000"/>
          </a:bodyPr>
          <a:lstStyle/>
          <a:p>
            <a:r>
              <a:rPr lang="en-US" dirty="0"/>
              <a:t>Initial analyses of Baltimore City suggest that these federal, state, and local efforts are having an effect</a:t>
            </a:r>
          </a:p>
          <a:p>
            <a:r>
              <a:rPr lang="en-US" dirty="0"/>
              <a:t>Federal rule effective </a:t>
            </a:r>
            <a:r>
              <a:rPr lang="en-US" b="1" dirty="0"/>
              <a:t>August 2022</a:t>
            </a:r>
          </a:p>
          <a:p>
            <a:r>
              <a:rPr lang="en-US" dirty="0"/>
              <a:t>Maryland PMF law</a:t>
            </a:r>
          </a:p>
          <a:p>
            <a:pPr lvl="2"/>
            <a:r>
              <a:rPr lang="en-US" dirty="0"/>
              <a:t>Unlawful to sell/purchase or otherwise transfer/receive any unserialized firearm (including unfinished frames/receivers). Eff. </a:t>
            </a:r>
            <a:r>
              <a:rPr lang="en-US" b="1" dirty="0"/>
              <a:t>June 1, 2022</a:t>
            </a:r>
          </a:p>
          <a:p>
            <a:pPr lvl="2"/>
            <a:r>
              <a:rPr lang="en-US" dirty="0"/>
              <a:t>Unlawful to possess unserialized firearm (including unfinished frame/receiver. Eff. </a:t>
            </a:r>
            <a:r>
              <a:rPr lang="en-US" b="1" dirty="0"/>
              <a:t>March 1, 2023</a:t>
            </a:r>
            <a:endParaRPr lang="en-US" dirty="0"/>
          </a:p>
          <a:p>
            <a:pPr lvl="2"/>
            <a:r>
              <a:rPr lang="en-US" dirty="0"/>
              <a:t>Process to get weapon serialized</a:t>
            </a:r>
          </a:p>
          <a:p>
            <a:r>
              <a:rPr lang="en-US" dirty="0"/>
              <a:t>Baltimore City filed lawsuit against Polymer80 in </a:t>
            </a:r>
            <a:r>
              <a:rPr lang="en-US" b="1" dirty="0"/>
              <a:t>June 2022</a:t>
            </a:r>
          </a:p>
          <a:p>
            <a:pPr lvl="2"/>
            <a:r>
              <a:rPr lang="en-US" dirty="0"/>
              <a:t>Settled in </a:t>
            </a:r>
            <a:r>
              <a:rPr lang="en-US" b="1" dirty="0"/>
              <a:t>February 2024</a:t>
            </a:r>
          </a:p>
        </p:txBody>
      </p:sp>
      <p:sp>
        <p:nvSpPr>
          <p:cNvPr id="4" name="Content Placeholder 3">
            <a:extLst>
              <a:ext uri="{FF2B5EF4-FFF2-40B4-BE49-F238E27FC236}">
                <a16:creationId xmlns:a16="http://schemas.microsoft.com/office/drawing/2014/main" id="{B9D5607A-3278-FDB6-4AF4-C578FB3FFFA1}"/>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255060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8CC1-83E6-8A79-DA20-EC361FCBBAED}"/>
              </a:ext>
            </a:extLst>
          </p:cNvPr>
          <p:cNvSpPr>
            <a:spLocks noGrp="1"/>
          </p:cNvSpPr>
          <p:nvPr>
            <p:ph type="title"/>
          </p:nvPr>
        </p:nvSpPr>
        <p:spPr/>
        <p:txBody>
          <a:bodyPr/>
          <a:lstStyle/>
          <a:p>
            <a:r>
              <a:rPr lang="en-US" dirty="0"/>
              <a:t>PMF use in Baltimore, 1</a:t>
            </a:r>
          </a:p>
        </p:txBody>
      </p:sp>
      <p:sp>
        <p:nvSpPr>
          <p:cNvPr id="4" name="Content Placeholder 3">
            <a:extLst>
              <a:ext uri="{FF2B5EF4-FFF2-40B4-BE49-F238E27FC236}">
                <a16:creationId xmlns:a16="http://schemas.microsoft.com/office/drawing/2014/main" id="{ACDC2ABF-05E7-B621-1B40-193BC0B286B0}"/>
              </a:ext>
            </a:extLst>
          </p:cNvPr>
          <p:cNvSpPr>
            <a:spLocks noGrp="1"/>
          </p:cNvSpPr>
          <p:nvPr>
            <p:ph idx="11"/>
          </p:nvPr>
        </p:nvSpPr>
        <p:spPr/>
        <p:txBody>
          <a:bodyPr/>
          <a:lstStyle/>
          <a:p>
            <a:r>
              <a:rPr lang="en-US" dirty="0"/>
              <a:t>Credit: Daniel Webster</a:t>
            </a:r>
          </a:p>
        </p:txBody>
      </p:sp>
      <p:pic>
        <p:nvPicPr>
          <p:cNvPr id="2050" name="Picture 2" descr="A graph with a line&#10;&#10;AI-generated content may be incorrect., Picture, Picture">
            <a:extLst>
              <a:ext uri="{FF2B5EF4-FFF2-40B4-BE49-F238E27FC236}">
                <a16:creationId xmlns:a16="http://schemas.microsoft.com/office/drawing/2014/main" id="{7C796240-D546-ECA9-37AC-4ECA21A82E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8687" y="911225"/>
            <a:ext cx="6726625" cy="378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4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14828-A5B0-3E98-F9F4-D3C35070B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EBDDB-081E-1A05-C9E8-6D8875EC0037}"/>
              </a:ext>
            </a:extLst>
          </p:cNvPr>
          <p:cNvSpPr>
            <a:spLocks noGrp="1"/>
          </p:cNvSpPr>
          <p:nvPr>
            <p:ph type="title"/>
          </p:nvPr>
        </p:nvSpPr>
        <p:spPr/>
        <p:txBody>
          <a:bodyPr/>
          <a:lstStyle/>
          <a:p>
            <a:r>
              <a:rPr lang="en-US" dirty="0"/>
              <a:t>PMF use in Baltimore, 2</a:t>
            </a:r>
          </a:p>
        </p:txBody>
      </p:sp>
      <p:sp>
        <p:nvSpPr>
          <p:cNvPr id="4" name="Content Placeholder 3">
            <a:extLst>
              <a:ext uri="{FF2B5EF4-FFF2-40B4-BE49-F238E27FC236}">
                <a16:creationId xmlns:a16="http://schemas.microsoft.com/office/drawing/2014/main" id="{5911D316-9F89-AB1D-948C-E1EB3CD8CC65}"/>
              </a:ext>
            </a:extLst>
          </p:cNvPr>
          <p:cNvSpPr>
            <a:spLocks noGrp="1"/>
          </p:cNvSpPr>
          <p:nvPr>
            <p:ph idx="11"/>
          </p:nvPr>
        </p:nvSpPr>
        <p:spPr/>
        <p:txBody>
          <a:bodyPr/>
          <a:lstStyle/>
          <a:p>
            <a:r>
              <a:rPr lang="en-US" dirty="0"/>
              <a:t>Credit: Daniel Webster</a:t>
            </a:r>
          </a:p>
        </p:txBody>
      </p:sp>
      <p:pic>
        <p:nvPicPr>
          <p:cNvPr id="5" name="Picture 2" descr="A graph of a number of people with numbers and a line&#10;&#10;AI-generated content may be incorrect., Picture, Picture">
            <a:extLst>
              <a:ext uri="{FF2B5EF4-FFF2-40B4-BE49-F238E27FC236}">
                <a16:creationId xmlns:a16="http://schemas.microsoft.com/office/drawing/2014/main" id="{45DD2817-2913-84B2-3996-D5C03F98C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84" y="911225"/>
            <a:ext cx="6734032" cy="378372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EDA5-6C30-B7C7-E18E-FB45EFF2D32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0D79761-1E49-39B2-DAFB-C20EFE210CB8}"/>
              </a:ext>
            </a:extLst>
          </p:cNvPr>
          <p:cNvSpPr>
            <a:spLocks noGrp="1"/>
          </p:cNvSpPr>
          <p:nvPr>
            <p:ph idx="1"/>
          </p:nvPr>
        </p:nvSpPr>
        <p:spPr/>
        <p:txBody>
          <a:bodyPr/>
          <a:lstStyle/>
          <a:p>
            <a:r>
              <a:rPr lang="en-US" dirty="0"/>
              <a:t>PMF use in violence is still pervasive, though understudied</a:t>
            </a:r>
          </a:p>
          <a:p>
            <a:r>
              <a:rPr lang="en-US" dirty="0"/>
              <a:t>ATF rule may be affecting availability by regulating kits and pieces identically to traditionally manufactured guns</a:t>
            </a:r>
          </a:p>
          <a:p>
            <a:pPr lvl="2"/>
            <a:r>
              <a:rPr lang="en-US" dirty="0"/>
              <a:t>Potential gaps</a:t>
            </a:r>
          </a:p>
          <a:p>
            <a:r>
              <a:rPr lang="en-US" dirty="0"/>
              <a:t>States and localities have tried to fill gaps through policy and litigation</a:t>
            </a:r>
          </a:p>
          <a:p>
            <a:pPr lvl="2"/>
            <a:r>
              <a:rPr lang="en-US" dirty="0"/>
              <a:t>Most states have not adopted a PMF law</a:t>
            </a:r>
          </a:p>
          <a:p>
            <a:r>
              <a:rPr lang="en-US" dirty="0"/>
              <a:t>Early studies suggest that some combination of the federal rule, state policy, and local efforts may be affecting PMF availability and use in violence</a:t>
            </a:r>
          </a:p>
        </p:txBody>
      </p:sp>
      <p:sp>
        <p:nvSpPr>
          <p:cNvPr id="4" name="Content Placeholder 3">
            <a:extLst>
              <a:ext uri="{FF2B5EF4-FFF2-40B4-BE49-F238E27FC236}">
                <a16:creationId xmlns:a16="http://schemas.microsoft.com/office/drawing/2014/main" id="{3AF702E6-33C9-3C9F-1E99-18034403163D}"/>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338170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8B17-56E2-4C32-45AE-E2889CAE69E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DB1104E-8CA0-4F12-4F50-4D85EF8AAF18}"/>
              </a:ext>
            </a:extLst>
          </p:cNvPr>
          <p:cNvSpPr>
            <a:spLocks noGrp="1"/>
          </p:cNvSpPr>
          <p:nvPr>
            <p:ph idx="1"/>
          </p:nvPr>
        </p:nvSpPr>
        <p:spPr/>
        <p:txBody>
          <a:bodyPr/>
          <a:lstStyle/>
          <a:p>
            <a:r>
              <a:rPr lang="en-US" dirty="0"/>
              <a:t>Current work: Data collection and policy evaluation</a:t>
            </a:r>
          </a:p>
          <a:p>
            <a:r>
              <a:rPr lang="en-US" dirty="0"/>
              <a:t>Evaluating data collection practices: enforcement and prosecution</a:t>
            </a:r>
          </a:p>
          <a:p>
            <a:r>
              <a:rPr lang="en-US" dirty="0"/>
              <a:t>Tracking state policy development in states where cities have been aggressive but states have not</a:t>
            </a:r>
          </a:p>
        </p:txBody>
      </p:sp>
      <p:sp>
        <p:nvSpPr>
          <p:cNvPr id="4" name="Content Placeholder 3">
            <a:extLst>
              <a:ext uri="{FF2B5EF4-FFF2-40B4-BE49-F238E27FC236}">
                <a16:creationId xmlns:a16="http://schemas.microsoft.com/office/drawing/2014/main" id="{12E2922A-A8F5-7B54-D536-7B1172E0DA9B}"/>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22100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F9FF-6605-3C82-E8FE-73BCCB0D5B4B}"/>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21C485E6-7C9F-FDA4-72AC-2CCE10F4A958}"/>
              </a:ext>
            </a:extLst>
          </p:cNvPr>
          <p:cNvSpPr>
            <a:spLocks noGrp="1"/>
          </p:cNvSpPr>
          <p:nvPr>
            <p:ph idx="1"/>
          </p:nvPr>
        </p:nvSpPr>
        <p:spPr/>
        <p:txBody>
          <a:bodyPr/>
          <a:lstStyle/>
          <a:p>
            <a:r>
              <a:rPr lang="en-US" dirty="0"/>
              <a:t>Bloomberg American Health Initiative</a:t>
            </a:r>
          </a:p>
          <a:p>
            <a:r>
              <a:rPr lang="en-US" dirty="0"/>
              <a:t>Johns Hopkins Center for Gun Violence Solutions</a:t>
            </a:r>
          </a:p>
          <a:p>
            <a:pPr lvl="2"/>
            <a:r>
              <a:rPr lang="en-US" dirty="0"/>
              <a:t>Daniel Webster</a:t>
            </a:r>
          </a:p>
        </p:txBody>
      </p:sp>
      <p:sp>
        <p:nvSpPr>
          <p:cNvPr id="4" name="Content Placeholder 3">
            <a:extLst>
              <a:ext uri="{FF2B5EF4-FFF2-40B4-BE49-F238E27FC236}">
                <a16:creationId xmlns:a16="http://schemas.microsoft.com/office/drawing/2014/main" id="{1F78ED17-4638-E41A-9AB4-F9FEA6613780}"/>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143168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951"/>
            <a:ext cx="9144000" cy="5126549"/>
          </a:xfrm>
          <a:custGeom>
            <a:avLst/>
            <a:gdLst/>
            <a:ahLst/>
            <a:cxnLst/>
            <a:rect l="l" t="t" r="r" b="b"/>
            <a:pathLst>
              <a:path w="18227730" h="10253098">
                <a:moveTo>
                  <a:pt x="0" y="0"/>
                </a:moveTo>
                <a:lnTo>
                  <a:pt x="18227730" y="0"/>
                </a:lnTo>
                <a:lnTo>
                  <a:pt x="18227730" y="10253098"/>
                </a:lnTo>
                <a:lnTo>
                  <a:pt x="0" y="10253098"/>
                </a:lnTo>
                <a:lnTo>
                  <a:pt x="0" y="0"/>
                </a:lnTo>
                <a:close/>
              </a:path>
            </a:pathLst>
          </a:custGeom>
          <a:blipFill>
            <a:blip r:embed="rId2"/>
            <a:stretch>
              <a:fillRect/>
            </a:stretch>
          </a:blipFill>
        </p:spPr>
        <p:txBody>
          <a:bodyPr/>
          <a:lstStyle/>
          <a:p>
            <a:endParaRPr lang="en-US" sz="900" dirty="0"/>
          </a:p>
        </p:txBody>
      </p:sp>
      <p:pic>
        <p:nvPicPr>
          <p:cNvPr id="3" name="Picture 3"/>
          <p:cNvPicPr>
            <a:picLocks noChangeAspect="1"/>
          </p:cNvPicPr>
          <p:nvPr/>
        </p:nvPicPr>
        <p:blipFill>
          <a:blip r:embed="rId3"/>
          <a:stretch>
            <a:fillRect/>
          </a:stretch>
        </p:blipFill>
        <p:spPr>
          <a:xfrm>
            <a:off x="6780493" y="2693217"/>
            <a:ext cx="2111928" cy="21119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97C7-F5DF-2B18-16F0-DAAEA810E03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8025409-924A-84B0-8D7B-E93914C7099B}"/>
              </a:ext>
            </a:extLst>
          </p:cNvPr>
          <p:cNvSpPr>
            <a:spLocks noGrp="1"/>
          </p:cNvSpPr>
          <p:nvPr>
            <p:ph idx="1"/>
          </p:nvPr>
        </p:nvSpPr>
        <p:spPr/>
        <p:txBody>
          <a:bodyPr/>
          <a:lstStyle/>
          <a:p>
            <a:r>
              <a:rPr lang="en-US" dirty="0"/>
              <a:t>Alex McCourt, JD, PhD, MPH</a:t>
            </a:r>
            <a:br>
              <a:rPr lang="en-US" dirty="0"/>
            </a:br>
            <a:r>
              <a:rPr lang="en-US" dirty="0">
                <a:hlinkClick r:id="rId2"/>
              </a:rPr>
              <a:t>amccourt@jhu.edu</a:t>
            </a:r>
            <a:endParaRPr lang="en-US" dirty="0"/>
          </a:p>
        </p:txBody>
      </p:sp>
      <p:sp>
        <p:nvSpPr>
          <p:cNvPr id="4" name="Content Placeholder 3">
            <a:extLst>
              <a:ext uri="{FF2B5EF4-FFF2-40B4-BE49-F238E27FC236}">
                <a16:creationId xmlns:a16="http://schemas.microsoft.com/office/drawing/2014/main" id="{0E7195DF-F857-9345-A066-57E2BE3DC595}"/>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78672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B650-8A72-3817-E902-DBCDD65CE55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AE38CD2-EB99-987E-988B-9E790100A78E}"/>
              </a:ext>
            </a:extLst>
          </p:cNvPr>
          <p:cNvSpPr>
            <a:spLocks noGrp="1"/>
          </p:cNvSpPr>
          <p:nvPr>
            <p:ph idx="1"/>
          </p:nvPr>
        </p:nvSpPr>
        <p:spPr/>
        <p:txBody>
          <a:bodyPr/>
          <a:lstStyle/>
          <a:p>
            <a:r>
              <a:rPr lang="en-US" dirty="0"/>
              <a:t>Background: What are ghost guns and how are they used?</a:t>
            </a:r>
          </a:p>
          <a:p>
            <a:r>
              <a:rPr lang="en-US" dirty="0"/>
              <a:t>Federal rule and </a:t>
            </a:r>
            <a:r>
              <a:rPr lang="en-US" i="1" dirty="0"/>
              <a:t>Bondi v. VanDerStok</a:t>
            </a:r>
          </a:p>
          <a:p>
            <a:r>
              <a:rPr lang="en-US" dirty="0"/>
              <a:t>State policy</a:t>
            </a:r>
          </a:p>
          <a:p>
            <a:r>
              <a:rPr lang="en-US" dirty="0"/>
              <a:t>Baltimore City case study</a:t>
            </a:r>
          </a:p>
          <a:p>
            <a:r>
              <a:rPr lang="en-US" dirty="0"/>
              <a:t>Conclusion and future work</a:t>
            </a:r>
          </a:p>
          <a:p>
            <a:endParaRPr lang="en-US" dirty="0"/>
          </a:p>
        </p:txBody>
      </p:sp>
      <p:sp>
        <p:nvSpPr>
          <p:cNvPr id="4" name="Content Placeholder 3">
            <a:extLst>
              <a:ext uri="{FF2B5EF4-FFF2-40B4-BE49-F238E27FC236}">
                <a16:creationId xmlns:a16="http://schemas.microsoft.com/office/drawing/2014/main" id="{788C325A-2229-BB86-53AF-789692677152}"/>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414917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BAF6-A296-28B2-17EE-6E8D90408960}"/>
              </a:ext>
            </a:extLst>
          </p:cNvPr>
          <p:cNvSpPr>
            <a:spLocks noGrp="1"/>
          </p:cNvSpPr>
          <p:nvPr>
            <p:ph type="title"/>
          </p:nvPr>
        </p:nvSpPr>
        <p:spPr/>
        <p:txBody>
          <a:bodyPr/>
          <a:lstStyle/>
          <a:p>
            <a:r>
              <a:rPr lang="en-US" dirty="0"/>
              <a:t>What are “ghost guns?”</a:t>
            </a:r>
          </a:p>
        </p:txBody>
      </p:sp>
      <p:sp>
        <p:nvSpPr>
          <p:cNvPr id="7" name="Content Placeholder 6">
            <a:extLst>
              <a:ext uri="{FF2B5EF4-FFF2-40B4-BE49-F238E27FC236}">
                <a16:creationId xmlns:a16="http://schemas.microsoft.com/office/drawing/2014/main" id="{432C3145-C11A-2116-C7A2-1C4F3C90AA90}"/>
              </a:ext>
            </a:extLst>
          </p:cNvPr>
          <p:cNvSpPr>
            <a:spLocks noGrp="1"/>
          </p:cNvSpPr>
          <p:nvPr>
            <p:ph idx="13"/>
          </p:nvPr>
        </p:nvSpPr>
        <p:spPr/>
        <p:txBody>
          <a:bodyPr/>
          <a:lstStyle/>
          <a:p>
            <a:r>
              <a:rPr lang="en-US" dirty="0"/>
              <a:t>Privately made firearms (PMFs) that lack serial numbers or other identifying markings</a:t>
            </a:r>
          </a:p>
          <a:p>
            <a:r>
              <a:rPr lang="en-US" dirty="0"/>
              <a:t>Usually constructed from individual pieces or kits</a:t>
            </a:r>
          </a:p>
          <a:p>
            <a:r>
              <a:rPr lang="en-US" dirty="0"/>
              <a:t>Traditionally manufactured guns must be marked with a serial number and other identifying markings</a:t>
            </a:r>
          </a:p>
        </p:txBody>
      </p:sp>
      <p:sp>
        <p:nvSpPr>
          <p:cNvPr id="5" name="Content Placeholder 4">
            <a:extLst>
              <a:ext uri="{FF2B5EF4-FFF2-40B4-BE49-F238E27FC236}">
                <a16:creationId xmlns:a16="http://schemas.microsoft.com/office/drawing/2014/main" id="{92DCCBB9-CD67-2900-0167-E7A22552AB1D}"/>
              </a:ext>
            </a:extLst>
          </p:cNvPr>
          <p:cNvSpPr>
            <a:spLocks noGrp="1"/>
          </p:cNvSpPr>
          <p:nvPr>
            <p:ph idx="11"/>
          </p:nvPr>
        </p:nvSpPr>
        <p:spPr/>
        <p:txBody>
          <a:bodyPr/>
          <a:lstStyle/>
          <a:p>
            <a:endParaRPr lang="en-US" dirty="0"/>
          </a:p>
        </p:txBody>
      </p:sp>
      <p:pic>
        <p:nvPicPr>
          <p:cNvPr id="8" name="Picture 7" descr="A picture containing diagram&#10;&#10;Description automatically generated">
            <a:extLst>
              <a:ext uri="{FF2B5EF4-FFF2-40B4-BE49-F238E27FC236}">
                <a16:creationId xmlns:a16="http://schemas.microsoft.com/office/drawing/2014/main" id="{F66A923C-C7B4-111B-2E3D-316F6D39E670}"/>
              </a:ext>
            </a:extLst>
          </p:cNvPr>
          <p:cNvPicPr>
            <a:picLocks noChangeAspect="1"/>
          </p:cNvPicPr>
          <p:nvPr/>
        </p:nvPicPr>
        <p:blipFill rotWithShape="1">
          <a:blip r:embed="rId2"/>
          <a:srcRect l="4515" t="10991" r="1362"/>
          <a:stretch/>
        </p:blipFill>
        <p:spPr>
          <a:xfrm>
            <a:off x="4981183" y="1171697"/>
            <a:ext cx="3305731" cy="1720417"/>
          </a:xfrm>
          <a:prstGeom prst="rect">
            <a:avLst/>
          </a:prstGeom>
        </p:spPr>
      </p:pic>
      <p:pic>
        <p:nvPicPr>
          <p:cNvPr id="9" name="Picture 8" descr="Diagram&#10;&#10;Description automatically generated">
            <a:extLst>
              <a:ext uri="{FF2B5EF4-FFF2-40B4-BE49-F238E27FC236}">
                <a16:creationId xmlns:a16="http://schemas.microsoft.com/office/drawing/2014/main" id="{077B63E3-1EA1-9811-9C08-71B00B23E9AB}"/>
              </a:ext>
            </a:extLst>
          </p:cNvPr>
          <p:cNvPicPr>
            <a:picLocks noChangeAspect="1"/>
          </p:cNvPicPr>
          <p:nvPr/>
        </p:nvPicPr>
        <p:blipFill rotWithShape="1">
          <a:blip r:embed="rId3"/>
          <a:srcRect l="5873" t="12050" r="15746" b="12844"/>
          <a:stretch/>
        </p:blipFill>
        <p:spPr>
          <a:xfrm>
            <a:off x="4981183" y="2960397"/>
            <a:ext cx="3299217" cy="1728959"/>
          </a:xfrm>
          <a:prstGeom prst="rect">
            <a:avLst/>
          </a:prstGeom>
        </p:spPr>
      </p:pic>
    </p:spTree>
    <p:extLst>
      <p:ext uri="{BB962C8B-B14F-4D97-AF65-F5344CB8AC3E}">
        <p14:creationId xmlns:p14="http://schemas.microsoft.com/office/powerpoint/2010/main" val="288401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 object parts and accessories&#10;&#10;AI-generated content may be incorrect.">
            <a:extLst>
              <a:ext uri="{FF2B5EF4-FFF2-40B4-BE49-F238E27FC236}">
                <a16:creationId xmlns:a16="http://schemas.microsoft.com/office/drawing/2014/main" id="{A973AF62-06BD-149C-F812-C3F8030CB740}"/>
              </a:ext>
            </a:extLst>
          </p:cNvPr>
          <p:cNvPicPr>
            <a:picLocks noGrp="1" noChangeAspect="1"/>
          </p:cNvPicPr>
          <p:nvPr>
            <p:ph idx="1"/>
          </p:nvPr>
        </p:nvPicPr>
        <p:blipFill>
          <a:blip r:embed="rId2"/>
          <a:stretch>
            <a:fillRect/>
          </a:stretch>
        </p:blipFill>
        <p:spPr>
          <a:xfrm>
            <a:off x="2714625" y="79375"/>
            <a:ext cx="3490654" cy="5044798"/>
          </a:xfrm>
        </p:spPr>
      </p:pic>
      <p:sp>
        <p:nvSpPr>
          <p:cNvPr id="4" name="Content Placeholder 3">
            <a:extLst>
              <a:ext uri="{FF2B5EF4-FFF2-40B4-BE49-F238E27FC236}">
                <a16:creationId xmlns:a16="http://schemas.microsoft.com/office/drawing/2014/main" id="{4002B563-2121-14FE-1DCB-07888502D341}"/>
              </a:ext>
            </a:extLst>
          </p:cNvPr>
          <p:cNvSpPr>
            <a:spLocks noGrp="1"/>
          </p:cNvSpPr>
          <p:nvPr>
            <p:ph idx="11"/>
          </p:nvPr>
        </p:nvSpPr>
        <p:spPr/>
        <p:txBody>
          <a:bodyPr>
            <a:normAutofit/>
          </a:bodyPr>
          <a:lstStyle/>
          <a:p>
            <a:r>
              <a:rPr lang="en-US" sz="800" i="1" dirty="0"/>
              <a:t>Bondi v. VanDerStok</a:t>
            </a:r>
            <a:r>
              <a:rPr lang="en-US" sz="800" dirty="0"/>
              <a:t>, 604 U.S. ___ (2025)</a:t>
            </a:r>
            <a:endParaRPr lang="en-US" sz="800" i="1" dirty="0"/>
          </a:p>
        </p:txBody>
      </p:sp>
    </p:spTree>
    <p:extLst>
      <p:ext uri="{BB962C8B-B14F-4D97-AF65-F5344CB8AC3E}">
        <p14:creationId xmlns:p14="http://schemas.microsoft.com/office/powerpoint/2010/main" val="124402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n object&#10;&#10;AI-generated content may be incorrect.">
            <a:extLst>
              <a:ext uri="{FF2B5EF4-FFF2-40B4-BE49-F238E27FC236}">
                <a16:creationId xmlns:a16="http://schemas.microsoft.com/office/drawing/2014/main" id="{CA7C5914-F4D0-D9D1-0CC6-93A14C67745B}"/>
              </a:ext>
            </a:extLst>
          </p:cNvPr>
          <p:cNvPicPr>
            <a:picLocks noGrp="1" noChangeAspect="1"/>
          </p:cNvPicPr>
          <p:nvPr>
            <p:ph idx="1"/>
          </p:nvPr>
        </p:nvPicPr>
        <p:blipFill>
          <a:blip r:embed="rId2"/>
          <a:stretch>
            <a:fillRect/>
          </a:stretch>
        </p:blipFill>
        <p:spPr>
          <a:xfrm>
            <a:off x="2392362" y="768840"/>
            <a:ext cx="4359275" cy="3605820"/>
          </a:xfrm>
        </p:spPr>
      </p:pic>
      <p:sp>
        <p:nvSpPr>
          <p:cNvPr id="4" name="Content Placeholder 3">
            <a:extLst>
              <a:ext uri="{FF2B5EF4-FFF2-40B4-BE49-F238E27FC236}">
                <a16:creationId xmlns:a16="http://schemas.microsoft.com/office/drawing/2014/main" id="{C5FD9CFB-3546-628F-8CB2-C1420304B95A}"/>
              </a:ext>
            </a:extLst>
          </p:cNvPr>
          <p:cNvSpPr>
            <a:spLocks noGrp="1"/>
          </p:cNvSpPr>
          <p:nvPr>
            <p:ph idx="11"/>
          </p:nvPr>
        </p:nvSpPr>
        <p:spPr/>
        <p:txBody>
          <a:bodyPr>
            <a:normAutofit/>
          </a:bodyPr>
          <a:lstStyle/>
          <a:p>
            <a:r>
              <a:rPr lang="en-US" sz="800" i="1" dirty="0"/>
              <a:t>Bondi v. VanDerStok</a:t>
            </a:r>
            <a:r>
              <a:rPr lang="en-US" sz="800" dirty="0"/>
              <a:t>, 604 U.S. ___ (2025)</a:t>
            </a:r>
            <a:endParaRPr lang="en-US" sz="800" i="1" dirty="0"/>
          </a:p>
          <a:p>
            <a:endParaRPr lang="en-US" sz="800" dirty="0"/>
          </a:p>
        </p:txBody>
      </p:sp>
    </p:spTree>
    <p:extLst>
      <p:ext uri="{BB962C8B-B14F-4D97-AF65-F5344CB8AC3E}">
        <p14:creationId xmlns:p14="http://schemas.microsoft.com/office/powerpoint/2010/main" val="10987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4A94-B32A-7B00-F37E-7FA0DF869C63}"/>
              </a:ext>
            </a:extLst>
          </p:cNvPr>
          <p:cNvSpPr>
            <a:spLocks noGrp="1"/>
          </p:cNvSpPr>
          <p:nvPr>
            <p:ph type="title"/>
          </p:nvPr>
        </p:nvSpPr>
        <p:spPr/>
        <p:txBody>
          <a:bodyPr/>
          <a:lstStyle/>
          <a:p>
            <a:r>
              <a:rPr lang="en-US" dirty="0"/>
              <a:t>Why are unserialized guns a problem?</a:t>
            </a:r>
          </a:p>
        </p:txBody>
      </p:sp>
      <p:sp>
        <p:nvSpPr>
          <p:cNvPr id="3" name="Content Placeholder 2">
            <a:extLst>
              <a:ext uri="{FF2B5EF4-FFF2-40B4-BE49-F238E27FC236}">
                <a16:creationId xmlns:a16="http://schemas.microsoft.com/office/drawing/2014/main" id="{5760671E-37F5-FABF-123F-9202B93BFA9C}"/>
              </a:ext>
            </a:extLst>
          </p:cNvPr>
          <p:cNvSpPr>
            <a:spLocks noGrp="1"/>
          </p:cNvSpPr>
          <p:nvPr>
            <p:ph idx="1"/>
          </p:nvPr>
        </p:nvSpPr>
        <p:spPr/>
        <p:txBody>
          <a:bodyPr/>
          <a:lstStyle/>
          <a:p>
            <a:r>
              <a:rPr lang="en-US" dirty="0"/>
              <a:t>Difficult or impossible to trace</a:t>
            </a:r>
          </a:p>
          <a:p>
            <a:pPr lvl="2"/>
            <a:r>
              <a:rPr lang="en-US" dirty="0"/>
              <a:t>If sold, trafficked, used in violence or crime, and then recovered by law enforcement, the lack of serial number means no tracing</a:t>
            </a:r>
          </a:p>
          <a:p>
            <a:r>
              <a:rPr lang="en-US" dirty="0"/>
              <a:t>Until recently, anyone could buy the pieces and kits</a:t>
            </a:r>
          </a:p>
          <a:p>
            <a:pPr lvl="2"/>
            <a:r>
              <a:rPr lang="en-US" dirty="0"/>
              <a:t>Typical prohibitions do not apply to this purchase; they only kick in once the gun is constructed</a:t>
            </a:r>
          </a:p>
          <a:p>
            <a:pPr lvl="2"/>
            <a:r>
              <a:rPr lang="en-US" dirty="0"/>
              <a:t>No background checks required</a:t>
            </a:r>
          </a:p>
        </p:txBody>
      </p:sp>
      <p:sp>
        <p:nvSpPr>
          <p:cNvPr id="4" name="Content Placeholder 3">
            <a:extLst>
              <a:ext uri="{FF2B5EF4-FFF2-40B4-BE49-F238E27FC236}">
                <a16:creationId xmlns:a16="http://schemas.microsoft.com/office/drawing/2014/main" id="{BCEBF02A-FCD1-2BDF-C465-085C02A73A50}"/>
              </a:ext>
            </a:extLst>
          </p:cNvPr>
          <p:cNvSpPr>
            <a:spLocks noGrp="1"/>
          </p:cNvSpPr>
          <p:nvPr>
            <p:ph idx="11"/>
          </p:nvPr>
        </p:nvSpPr>
        <p:spPr/>
        <p:txBody>
          <a:bodyPr/>
          <a:lstStyle/>
          <a:p>
            <a:endParaRPr lang="en-US" dirty="0"/>
          </a:p>
        </p:txBody>
      </p:sp>
    </p:spTree>
    <p:extLst>
      <p:ext uri="{BB962C8B-B14F-4D97-AF65-F5344CB8AC3E}">
        <p14:creationId xmlns:p14="http://schemas.microsoft.com/office/powerpoint/2010/main" val="249922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42C9AA9-DD57-4D80-6C41-39759EA6F9B8}"/>
              </a:ext>
            </a:extLst>
          </p:cNvPr>
          <p:cNvSpPr>
            <a:spLocks noGrp="1"/>
          </p:cNvSpPr>
          <p:nvPr>
            <p:ph type="title"/>
          </p:nvPr>
        </p:nvSpPr>
        <p:spPr>
          <a:xfrm>
            <a:off x="149313" y="53975"/>
            <a:ext cx="8858161" cy="857250"/>
          </a:xfrm>
        </p:spPr>
        <p:txBody>
          <a:bodyPr/>
          <a:lstStyle/>
          <a:p>
            <a:r>
              <a:rPr lang="en-US" dirty="0"/>
              <a:t>Recovery of PMFs increased rapidly</a:t>
            </a:r>
          </a:p>
        </p:txBody>
      </p:sp>
      <p:pic>
        <p:nvPicPr>
          <p:cNvPr id="21" name="Content Placeholder 20" descr="A graph of a number of firearms&#10;&#10;AI-generated content may be incorrect.">
            <a:extLst>
              <a:ext uri="{FF2B5EF4-FFF2-40B4-BE49-F238E27FC236}">
                <a16:creationId xmlns:a16="http://schemas.microsoft.com/office/drawing/2014/main" id="{15AA9AC5-49E6-A820-FEBC-DE9B945699B5}"/>
              </a:ext>
            </a:extLst>
          </p:cNvPr>
          <p:cNvPicPr>
            <a:picLocks noGrp="1" noChangeAspect="1"/>
          </p:cNvPicPr>
          <p:nvPr>
            <p:ph type="pic" sz="quarter" idx="13"/>
          </p:nvPr>
        </p:nvPicPr>
        <p:blipFill>
          <a:blip r:embed="rId3"/>
          <a:stretch/>
        </p:blipFill>
        <p:spPr>
          <a:xfrm>
            <a:off x="1090083" y="758507"/>
            <a:ext cx="6963833" cy="4178300"/>
          </a:xfrm>
          <a:noFill/>
        </p:spPr>
      </p:pic>
      <p:sp>
        <p:nvSpPr>
          <p:cNvPr id="28" name="Content Placeholder 3">
            <a:extLst>
              <a:ext uri="{FF2B5EF4-FFF2-40B4-BE49-F238E27FC236}">
                <a16:creationId xmlns:a16="http://schemas.microsoft.com/office/drawing/2014/main" id="{3980B8AA-8C71-2E4B-4114-F44192412445}"/>
              </a:ext>
            </a:extLst>
          </p:cNvPr>
          <p:cNvSpPr>
            <a:spLocks noGrp="1"/>
          </p:cNvSpPr>
          <p:nvPr>
            <p:ph idx="11"/>
          </p:nvPr>
        </p:nvSpPr>
        <p:spPr>
          <a:xfrm>
            <a:off x="149313" y="4784089"/>
            <a:ext cx="8131087" cy="280036"/>
          </a:xfrm>
        </p:spPr>
        <p:txBody>
          <a:bodyPr>
            <a:normAutofit/>
          </a:bodyPr>
          <a:lstStyle/>
          <a:p>
            <a:r>
              <a:rPr lang="en-US" sz="800" dirty="0"/>
              <a:t>ATF. Privately Made Firearms. Updates and New Analysis. </a:t>
            </a:r>
            <a:r>
              <a:rPr lang="en-US" sz="800" dirty="0">
                <a:hlinkClick r:id="rId4"/>
              </a:rPr>
              <a:t>https://www.atf.gov/firearms/docs/report/nfcta-volume-iv-part-v-%E2%80%93-pmf-updates-and-new-analysis/download</a:t>
            </a:r>
            <a:r>
              <a:rPr lang="en-US" sz="800" dirty="0"/>
              <a:t>. </a:t>
            </a:r>
          </a:p>
        </p:txBody>
      </p:sp>
    </p:spTree>
    <p:extLst>
      <p:ext uri="{BB962C8B-B14F-4D97-AF65-F5344CB8AC3E}">
        <p14:creationId xmlns:p14="http://schemas.microsoft.com/office/powerpoint/2010/main" val="402954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2D40-E44F-EF4F-3B59-A31008959A10}"/>
              </a:ext>
            </a:extLst>
          </p:cNvPr>
          <p:cNvSpPr>
            <a:spLocks noGrp="1"/>
          </p:cNvSpPr>
          <p:nvPr>
            <p:ph type="title"/>
          </p:nvPr>
        </p:nvSpPr>
        <p:spPr/>
        <p:txBody>
          <a:bodyPr/>
          <a:lstStyle/>
          <a:p>
            <a:r>
              <a:rPr lang="en-US" dirty="0"/>
              <a:t>Policy approaches: Biden Admin. Rule</a:t>
            </a:r>
          </a:p>
        </p:txBody>
      </p:sp>
      <p:sp>
        <p:nvSpPr>
          <p:cNvPr id="3" name="Content Placeholder 2">
            <a:extLst>
              <a:ext uri="{FF2B5EF4-FFF2-40B4-BE49-F238E27FC236}">
                <a16:creationId xmlns:a16="http://schemas.microsoft.com/office/drawing/2014/main" id="{BBD9B43C-D8E6-9D3D-12E8-163D1EA01866}"/>
              </a:ext>
            </a:extLst>
          </p:cNvPr>
          <p:cNvSpPr>
            <a:spLocks noGrp="1"/>
          </p:cNvSpPr>
          <p:nvPr>
            <p:ph idx="1"/>
          </p:nvPr>
        </p:nvSpPr>
        <p:spPr/>
        <p:txBody>
          <a:bodyPr>
            <a:normAutofit fontScale="92500" lnSpcReduction="20000"/>
          </a:bodyPr>
          <a:lstStyle/>
          <a:p>
            <a:r>
              <a:rPr lang="en-US" dirty="0"/>
              <a:t>2021: Biden administration directed DOJ and ATF to issue a rule regulating ghost guns</a:t>
            </a:r>
          </a:p>
          <a:p>
            <a:pPr lvl="2"/>
            <a:r>
              <a:rPr lang="en-US" dirty="0"/>
              <a:t>Final rule took effect August 24, 2022</a:t>
            </a:r>
          </a:p>
          <a:p>
            <a:r>
              <a:rPr lang="en-US" dirty="0"/>
              <a:t>Drew authority from the Gun Control Act (GCA) of 1968</a:t>
            </a:r>
          </a:p>
          <a:p>
            <a:pPr lvl="2"/>
            <a:r>
              <a:rPr lang="en-US" dirty="0"/>
              <a:t>Under the GCA firearm manufacturers must mark their firearms with serial numbers</a:t>
            </a:r>
          </a:p>
          <a:p>
            <a:pPr lvl="2"/>
            <a:r>
              <a:rPr lang="en-US" dirty="0"/>
              <a:t>Firearms defined as “any weapon (including a starter gun) which will or is designed to or may readily be converted to expel a projectile by the action of an explosive; the frame or receiver of any such weapon. . .”</a:t>
            </a:r>
          </a:p>
          <a:p>
            <a:r>
              <a:rPr lang="en-US" dirty="0"/>
              <a:t>ATF interpreted GCA to include DIY kits and partially complete frames/receivers</a:t>
            </a:r>
          </a:p>
          <a:p>
            <a:pPr lvl="2"/>
            <a:r>
              <a:rPr lang="en-US" dirty="0"/>
              <a:t>If designed to be readily converted</a:t>
            </a:r>
          </a:p>
          <a:p>
            <a:pPr lvl="2"/>
            <a:endParaRPr lang="en-US" i="1" dirty="0"/>
          </a:p>
          <a:p>
            <a:r>
              <a:rPr lang="en-US" dirty="0"/>
              <a:t>Immediately challenged</a:t>
            </a:r>
          </a:p>
        </p:txBody>
      </p:sp>
      <p:sp>
        <p:nvSpPr>
          <p:cNvPr id="4" name="Content Placeholder 3">
            <a:extLst>
              <a:ext uri="{FF2B5EF4-FFF2-40B4-BE49-F238E27FC236}">
                <a16:creationId xmlns:a16="http://schemas.microsoft.com/office/drawing/2014/main" id="{E6E51A76-29D7-9374-53B7-21FBBE81C375}"/>
              </a:ext>
            </a:extLst>
          </p:cNvPr>
          <p:cNvSpPr>
            <a:spLocks noGrp="1"/>
          </p:cNvSpPr>
          <p:nvPr>
            <p:ph idx="11"/>
          </p:nvPr>
        </p:nvSpPr>
        <p:spPr/>
        <p:txBody>
          <a:bodyPr>
            <a:normAutofit/>
          </a:bodyPr>
          <a:lstStyle/>
          <a:p>
            <a:endParaRPr lang="en-US" dirty="0"/>
          </a:p>
        </p:txBody>
      </p:sp>
    </p:spTree>
    <p:extLst>
      <p:ext uri="{BB962C8B-B14F-4D97-AF65-F5344CB8AC3E}">
        <p14:creationId xmlns:p14="http://schemas.microsoft.com/office/powerpoint/2010/main" val="762709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jhsph-normal">
  <a:themeElements>
    <a:clrScheme name="BLACKLINK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AY-2018-19" id="{B865E6FD-0018-944C-83E3-DDE991F5B5D7}" vid="{2B5427BF-6E56-E04A-B44A-46CE1C18FB7A}"/>
    </a:ext>
  </a:extLst>
</a:theme>
</file>

<file path=ppt/theme/theme2.xml><?xml version="1.0" encoding="utf-8"?>
<a:theme xmlns:a="http://schemas.openxmlformats.org/drawingml/2006/main" name="jhsph-vertical">
  <a:themeElements>
    <a:clrScheme name="BLACKLINK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AY-2018-19" id="{B865E6FD-0018-944C-83E3-DDE991F5B5D7}" vid="{EB777EA2-2B12-1449-B7B9-948006FF7C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61DEF26CDC7940B4368308B914EF69" ma:contentTypeVersion="11" ma:contentTypeDescription="Create a new document." ma:contentTypeScope="" ma:versionID="3d06324478f792606abb830567c6c0e3">
  <xsd:schema xmlns:xsd="http://www.w3.org/2001/XMLSchema" xmlns:xs="http://www.w3.org/2001/XMLSchema" xmlns:p="http://schemas.microsoft.com/office/2006/metadata/properties" xmlns:ns2="1c6b2243-119b-490b-8d55-e88570e5d4fa" xmlns:ns3="e9fc5563-bf34-4cce-98a4-cc862713382c" targetNamespace="http://schemas.microsoft.com/office/2006/metadata/properties" ma:root="true" ma:fieldsID="2275e6f52a49f6616262be16e035668a" ns2:_="" ns3:_="">
    <xsd:import namespace="1c6b2243-119b-490b-8d55-e88570e5d4fa"/>
    <xsd:import namespace="e9fc5563-bf34-4cce-98a4-cc86271338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b2243-119b-490b-8d55-e88570e5d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fc5563-bf34-4cce-98a4-cc86271338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5BB88-5E13-4609-B52E-A815CBB6E58A}">
  <ds:schemaRefs>
    <ds:schemaRef ds:uri="http://schemas.microsoft.com/sharepoint/v3/contenttype/forms"/>
  </ds:schemaRefs>
</ds:datastoreItem>
</file>

<file path=customXml/itemProps2.xml><?xml version="1.0" encoding="utf-8"?>
<ds:datastoreItem xmlns:ds="http://schemas.openxmlformats.org/officeDocument/2006/customXml" ds:itemID="{88A4AB07-70FC-4CF7-816A-8DA1804BF4A2}">
  <ds:schemaRefs>
    <ds:schemaRef ds:uri="e9fc5563-bf34-4cce-98a4-cc862713382c"/>
    <ds:schemaRef ds:uri="http://schemas.openxmlformats.org/package/2006/metadata/core-properties"/>
    <ds:schemaRef ds:uri="1c6b2243-119b-490b-8d55-e88570e5d4fa"/>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75C8EBBB-793E-443E-8A80-F81B97292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b2243-119b-490b-8d55-e88570e5d4fa"/>
    <ds:schemaRef ds:uri="e9fc5563-bf34-4cce-98a4-cc8627133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jhsph-normal</Template>
  <TotalTime>6002</TotalTime>
  <Words>948</Words>
  <Application>Microsoft Macintosh PowerPoint</Application>
  <PresentationFormat>On-screen Show (16:9)</PresentationFormat>
  <Paragraphs>88</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Bookman Old Style</vt:lpstr>
      <vt:lpstr>Calibri</vt:lpstr>
      <vt:lpstr>Georgia</vt:lpstr>
      <vt:lpstr>Lucida Grande</vt:lpstr>
      <vt:lpstr>Times New Roman</vt:lpstr>
      <vt:lpstr>Wingdings</vt:lpstr>
      <vt:lpstr>jhsph-normal</vt:lpstr>
      <vt:lpstr>jhsph-vertical</vt:lpstr>
      <vt:lpstr>Ghost Gun Regulation: Threats to Federal Rules and the Promise of State Policy and Litigation</vt:lpstr>
      <vt:lpstr>Acknowledgments</vt:lpstr>
      <vt:lpstr>Outline</vt:lpstr>
      <vt:lpstr>What are “ghost guns?”</vt:lpstr>
      <vt:lpstr>PowerPoint Presentation</vt:lpstr>
      <vt:lpstr>PowerPoint Presentation</vt:lpstr>
      <vt:lpstr>Why are unserialized guns a problem?</vt:lpstr>
      <vt:lpstr>Recovery of PMFs increased rapidly</vt:lpstr>
      <vt:lpstr>Policy approaches: Biden Admin. Rule</vt:lpstr>
      <vt:lpstr>Bondi v. VanDerStok, 604 U.S. ___ (2025)</vt:lpstr>
      <vt:lpstr>VanDerStok, cont.</vt:lpstr>
      <vt:lpstr>State policies</vt:lpstr>
      <vt:lpstr>State PMF laws and select years</vt:lpstr>
      <vt:lpstr>Local litigation</vt:lpstr>
      <vt:lpstr>Case Study: Baltimore City, MD</vt:lpstr>
      <vt:lpstr>PMF use in Baltimore, 1</vt:lpstr>
      <vt:lpstr>PMF use in Baltimore, 2</vt:lpstr>
      <vt:lpstr>Conclusion</vt:lpstr>
      <vt:lpstr>Next steps</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Williams</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19 Sept. 2018</dc:description>
  <cp:lastModifiedBy>Alex McCourt</cp:lastModifiedBy>
  <cp:revision>152</cp:revision>
  <cp:lastPrinted>2015-12-30T15:17:52Z</cp:lastPrinted>
  <dcterms:created xsi:type="dcterms:W3CDTF">2018-12-21T21:41:25Z</dcterms:created>
  <dcterms:modified xsi:type="dcterms:W3CDTF">2025-05-31T21:03:53Z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0x0101004461DEF26CDC7940B4368308B914EF69</vt:lpwstr>
  </property>
</Properties>
</file>