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3"/>
  </p:notesMasterIdLst>
  <p:sldIdLst>
    <p:sldId id="256" r:id="rId2"/>
    <p:sldId id="259" r:id="rId3"/>
    <p:sldId id="323" r:id="rId4"/>
    <p:sldId id="310" r:id="rId5"/>
    <p:sldId id="324" r:id="rId6"/>
    <p:sldId id="317" r:id="rId7"/>
    <p:sldId id="312" r:id="rId8"/>
    <p:sldId id="263" r:id="rId9"/>
    <p:sldId id="328" r:id="rId10"/>
    <p:sldId id="325" r:id="rId11"/>
    <p:sldId id="315" r:id="rId12"/>
    <p:sldId id="316" r:id="rId13"/>
    <p:sldId id="321" r:id="rId14"/>
    <p:sldId id="320" r:id="rId15"/>
    <p:sldId id="264" r:id="rId16"/>
    <p:sldId id="287" r:id="rId17"/>
    <p:sldId id="260" r:id="rId18"/>
    <p:sldId id="329" r:id="rId19"/>
    <p:sldId id="330" r:id="rId20"/>
    <p:sldId id="331" r:id="rId21"/>
    <p:sldId id="311" r:id="rId22"/>
  </p:sldIdLst>
  <p:sldSz cx="9144000" cy="5143500" type="screen16x9"/>
  <p:notesSz cx="6858000" cy="9144000"/>
  <p:embeddedFontLst>
    <p:embeddedFont>
      <p:font typeface="Anaheim" panose="020B0604020202020204" charset="0"/>
      <p:regular r:id="rId24"/>
      <p:bold r:id="rId25"/>
    </p:embeddedFont>
    <p:embeddedFont>
      <p:font typeface="Barlow" panose="00000500000000000000" pitchFamily="2" charset="0"/>
      <p:regular r:id="rId26"/>
      <p:bold r:id="rId27"/>
      <p:italic r:id="rId28"/>
      <p:boldItalic r:id="rId29"/>
    </p:embeddedFont>
    <p:embeddedFont>
      <p:font typeface="Barlow Light" panose="00000400000000000000" pitchFamily="2"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9AA0A6"/>
          </p15:clr>
        </p15:guide>
        <p15:guide id="2" pos="2880" userDrawn="1">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340B29-3D57-022D-95D0-ABDEA377AAC4}" name="Connor, Chloe (NIH/CC) [F]" initials="CC" userId="S::connorca@nih.gov::45b683d5-23a5-44c9-8310-35c7227d5b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28547A-D9B9-4F65-AE87-FC8F297EC6AB}">
  <a:tblStyle styleId="{4B28547A-D9B9-4F65-AE87-FC8F297EC6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08" autoAdjust="0"/>
  </p:normalViewPr>
  <p:slideViewPr>
    <p:cSldViewPr snapToGrid="0">
      <p:cViewPr varScale="1">
        <p:scale>
          <a:sx n="96" d="100"/>
          <a:sy n="96" d="100"/>
        </p:scale>
        <p:origin x="150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Connor" userId="aot5dH1kW1vQpWGlwJWFhb/cugJ8zzXHHEhYCTnhVR0=" providerId="None" clId="Web-{A2256C5D-BE8E-4980-9762-59B373FF506B}"/>
    <pc:docChg chg="modSld">
      <pc:chgData name="Chloe Connor" userId="aot5dH1kW1vQpWGlwJWFhb/cugJ8zzXHHEhYCTnhVR0=" providerId="None" clId="Web-{A2256C5D-BE8E-4980-9762-59B373FF506B}" dt="2025-06-02T20:21:11.346" v="0" actId="20577"/>
      <pc:docMkLst>
        <pc:docMk/>
      </pc:docMkLst>
      <pc:sldChg chg="modSp">
        <pc:chgData name="Chloe Connor" userId="aot5dH1kW1vQpWGlwJWFhb/cugJ8zzXHHEhYCTnhVR0=" providerId="None" clId="Web-{A2256C5D-BE8E-4980-9762-59B373FF506B}" dt="2025-06-02T20:21:11.346" v="0" actId="20577"/>
        <pc:sldMkLst>
          <pc:docMk/>
          <pc:sldMk cId="0" sldId="259"/>
        </pc:sldMkLst>
        <pc:spChg chg="mod">
          <ac:chgData name="Chloe Connor" userId="aot5dH1kW1vQpWGlwJWFhb/cugJ8zzXHHEhYCTnhVR0=" providerId="None" clId="Web-{A2256C5D-BE8E-4980-9762-59B373FF506B}" dt="2025-06-02T20:21:11.346" v="0" actId="20577"/>
          <ac:spMkLst>
            <pc:docMk/>
            <pc:sldMk cId="0" sldId="259"/>
            <ac:spMk id="1765" creationId="{00000000-0000-0000-0000-000000000000}"/>
          </ac:spMkLst>
        </pc:spChg>
      </pc:sldChg>
    </pc:docChg>
  </pc:docChgLst>
  <pc:docChgLst>
    <pc:chgData name="Chloe Connor" userId="aot5dH1kW1vQpWGlwJWFhb/cugJ8zzXHHEhYCTnhVR0=" providerId="None" clId="Web-{4E42A6A3-A3D9-40B1-862A-245766556D1D}"/>
    <pc:docChg chg="modSld">
      <pc:chgData name="Chloe Connor" userId="aot5dH1kW1vQpWGlwJWFhb/cugJ8zzXHHEhYCTnhVR0=" providerId="None" clId="Web-{4E42A6A3-A3D9-40B1-862A-245766556D1D}" dt="2025-06-02T20:26:03.561" v="17" actId="1076"/>
      <pc:docMkLst>
        <pc:docMk/>
      </pc:docMkLst>
      <pc:sldChg chg="modSp">
        <pc:chgData name="Chloe Connor" userId="aot5dH1kW1vQpWGlwJWFhb/cugJ8zzXHHEhYCTnhVR0=" providerId="None" clId="Web-{4E42A6A3-A3D9-40B1-862A-245766556D1D}" dt="2025-06-02T20:26:03.561" v="17" actId="1076"/>
        <pc:sldMkLst>
          <pc:docMk/>
          <pc:sldMk cId="1066867175" sldId="316"/>
        </pc:sldMkLst>
        <pc:spChg chg="mod">
          <ac:chgData name="Chloe Connor" userId="aot5dH1kW1vQpWGlwJWFhb/cugJ8zzXHHEhYCTnhVR0=" providerId="None" clId="Web-{4E42A6A3-A3D9-40B1-862A-245766556D1D}" dt="2025-06-02T20:25:37.045" v="16" actId="1076"/>
          <ac:spMkLst>
            <pc:docMk/>
            <pc:sldMk cId="1066867175" sldId="316"/>
            <ac:spMk id="2" creationId="{151BE2D4-95C9-E598-AA94-338E47EEC67B}"/>
          </ac:spMkLst>
        </pc:spChg>
        <pc:spChg chg="mod">
          <ac:chgData name="Chloe Connor" userId="aot5dH1kW1vQpWGlwJWFhb/cugJ8zzXHHEhYCTnhVR0=" providerId="None" clId="Web-{4E42A6A3-A3D9-40B1-862A-245766556D1D}" dt="2025-06-02T20:26:03.561" v="17" actId="1076"/>
          <ac:spMkLst>
            <pc:docMk/>
            <pc:sldMk cId="1066867175" sldId="316"/>
            <ac:spMk id="1734" creationId="{00000000-0000-0000-0000-000000000000}"/>
          </ac:spMkLst>
        </pc:spChg>
        <pc:picChg chg="mod">
          <ac:chgData name="Chloe Connor" userId="aot5dH1kW1vQpWGlwJWFhb/cugJ8zzXHHEhYCTnhVR0=" providerId="None" clId="Web-{4E42A6A3-A3D9-40B1-862A-245766556D1D}" dt="2025-06-02T20:25:33.154" v="15" actId="1076"/>
          <ac:picMkLst>
            <pc:docMk/>
            <pc:sldMk cId="1066867175" sldId="316"/>
            <ac:picMk id="1028" creationId="{360BA3DA-C222-5438-C629-3D877225B5F9}"/>
          </ac:picMkLst>
        </pc:picChg>
      </pc:sldChg>
    </pc:docChg>
  </pc:docChgLst>
  <pc:docChgLst>
    <pc:chgData name="Chloe Connor" userId="aot5dH1kW1vQpWGlwJWFhb/cugJ8zzXHHEhYCTnhVR0=" providerId="None" clId="Web-{C59E858E-F498-4B7E-99FC-7AC04EC55930}"/>
    <pc:docChg chg="modSld">
      <pc:chgData name="Chloe Connor" userId="aot5dH1kW1vQpWGlwJWFhb/cugJ8zzXHHEhYCTnhVR0=" providerId="None" clId="Web-{C59E858E-F498-4B7E-99FC-7AC04EC55930}" dt="2025-06-06T12:30:11.553" v="45"/>
      <pc:docMkLst>
        <pc:docMk/>
      </pc:docMkLst>
      <pc:sldChg chg="modNotes">
        <pc:chgData name="Chloe Connor" userId="aot5dH1kW1vQpWGlwJWFhb/cugJ8zzXHHEhYCTnhVR0=" providerId="None" clId="Web-{C59E858E-F498-4B7E-99FC-7AC04EC55930}" dt="2025-06-06T12:27:15.626" v="2"/>
        <pc:sldMkLst>
          <pc:docMk/>
          <pc:sldMk cId="0" sldId="263"/>
        </pc:sldMkLst>
      </pc:sldChg>
      <pc:sldChg chg="modNotes">
        <pc:chgData name="Chloe Connor" userId="aot5dH1kW1vQpWGlwJWFhb/cugJ8zzXHHEhYCTnhVR0=" providerId="None" clId="Web-{C59E858E-F498-4B7E-99FC-7AC04EC55930}" dt="2025-06-06T12:29:09.848" v="43"/>
        <pc:sldMkLst>
          <pc:docMk/>
          <pc:sldMk cId="1320625242" sldId="315"/>
        </pc:sldMkLst>
      </pc:sldChg>
      <pc:sldChg chg="modNotes">
        <pc:chgData name="Chloe Connor" userId="aot5dH1kW1vQpWGlwJWFhb/cugJ8zzXHHEhYCTnhVR0=" providerId="None" clId="Web-{C59E858E-F498-4B7E-99FC-7AC04EC55930}" dt="2025-06-06T12:30:11.553" v="45"/>
        <pc:sldMkLst>
          <pc:docMk/>
          <pc:sldMk cId="812557434" sldId="321"/>
        </pc:sldMkLst>
      </pc:sldChg>
      <pc:sldChg chg="modNotes">
        <pc:chgData name="Chloe Connor" userId="aot5dH1kW1vQpWGlwJWFhb/cugJ8zzXHHEhYCTnhVR0=" providerId="None" clId="Web-{C59E858E-F498-4B7E-99FC-7AC04EC55930}" dt="2025-06-06T12:27:55.158" v="34"/>
        <pc:sldMkLst>
          <pc:docMk/>
          <pc:sldMk cId="3839880763" sldId="328"/>
        </pc:sldMkLst>
      </pc:sldChg>
    </pc:docChg>
  </pc:docChgLst>
  <pc:docChgLst>
    <pc:chgData clId="Web-{A2256C5D-BE8E-4980-9762-59B373FF506B}"/>
    <pc:docChg chg="modSld">
      <pc:chgData name="" userId="" providerId="" clId="Web-{A2256C5D-BE8E-4980-9762-59B373FF506B}" dt="2025-06-02T20:21:01.111" v="0" actId="1076"/>
      <pc:docMkLst>
        <pc:docMk/>
      </pc:docMkLst>
      <pc:sldChg chg="modSp">
        <pc:chgData name="" userId="" providerId="" clId="Web-{A2256C5D-BE8E-4980-9762-59B373FF506B}" dt="2025-06-02T20:21:01.111" v="0" actId="1076"/>
        <pc:sldMkLst>
          <pc:docMk/>
          <pc:sldMk cId="0" sldId="256"/>
        </pc:sldMkLst>
        <pc:picChg chg="mod">
          <ac:chgData name="" userId="" providerId="" clId="Web-{A2256C5D-BE8E-4980-9762-59B373FF506B}" dt="2025-06-02T20:21:01.111" v="0" actId="1076"/>
          <ac:picMkLst>
            <pc:docMk/>
            <pc:sldMk cId="0" sldId="256"/>
            <ac:picMk id="3076" creationId="{829C09D1-8C92-C77C-F284-7207AC8AB735}"/>
          </ac:picMkLst>
        </pc:picChg>
      </pc:sldChg>
    </pc:docChg>
  </pc:docChgLst>
  <pc:docChgLst>
    <pc:chgData name="Chloe Connor" userId="aot5dH1kW1vQpWGlwJWFhb/cugJ8zzXHHEhYCTnhVR0=" providerId="None" clId="Web-{7FDB1E02-D930-4B9E-A913-56BAF3AEAD5B}"/>
    <pc:docChg chg="modSld">
      <pc:chgData name="Chloe Connor" userId="aot5dH1kW1vQpWGlwJWFhb/cugJ8zzXHHEhYCTnhVR0=" providerId="None" clId="Web-{7FDB1E02-D930-4B9E-A913-56BAF3AEAD5B}" dt="2025-06-02T19:53:12.626" v="32" actId="20577"/>
      <pc:docMkLst>
        <pc:docMk/>
      </pc:docMkLst>
      <pc:sldChg chg="modSp">
        <pc:chgData name="Chloe Connor" userId="aot5dH1kW1vQpWGlwJWFhb/cugJ8zzXHHEhYCTnhVR0=" providerId="None" clId="Web-{7FDB1E02-D930-4B9E-A913-56BAF3AEAD5B}" dt="2025-06-02T19:50:36.699" v="10" actId="20577"/>
        <pc:sldMkLst>
          <pc:docMk/>
          <pc:sldMk cId="0" sldId="256"/>
        </pc:sldMkLst>
        <pc:spChg chg="mod">
          <ac:chgData name="Chloe Connor" userId="aot5dH1kW1vQpWGlwJWFhb/cugJ8zzXHHEhYCTnhVR0=" providerId="None" clId="Web-{7FDB1E02-D930-4B9E-A913-56BAF3AEAD5B}" dt="2025-06-02T19:50:36.699" v="10" actId="20577"/>
          <ac:spMkLst>
            <pc:docMk/>
            <pc:sldMk cId="0" sldId="256"/>
            <ac:spMk id="1725" creationId="{00000000-0000-0000-0000-000000000000}"/>
          </ac:spMkLst>
        </pc:spChg>
      </pc:sldChg>
      <pc:sldChg chg="delSp modSp">
        <pc:chgData name="Chloe Connor" userId="aot5dH1kW1vQpWGlwJWFhb/cugJ8zzXHHEhYCTnhVR0=" providerId="None" clId="Web-{7FDB1E02-D930-4B9E-A913-56BAF3AEAD5B}" dt="2025-06-02T19:53:12.626" v="32" actId="20577"/>
        <pc:sldMkLst>
          <pc:docMk/>
          <pc:sldMk cId="0" sldId="264"/>
        </pc:sldMkLst>
        <pc:spChg chg="mod">
          <ac:chgData name="Chloe Connor" userId="aot5dH1kW1vQpWGlwJWFhb/cugJ8zzXHHEhYCTnhVR0=" providerId="None" clId="Web-{7FDB1E02-D930-4B9E-A913-56BAF3AEAD5B}" dt="2025-06-02T19:53:12.626" v="32" actId="20577"/>
          <ac:spMkLst>
            <pc:docMk/>
            <pc:sldMk cId="0" sldId="264"/>
            <ac:spMk id="3" creationId="{BCC1E1D0-564C-F2DD-DDDD-86AC2B38F030}"/>
          </ac:spMkLst>
        </pc:spChg>
        <pc:spChg chg="mod">
          <ac:chgData name="Chloe Connor" userId="aot5dH1kW1vQpWGlwJWFhb/cugJ8zzXHHEhYCTnhVR0=" providerId="None" clId="Web-{7FDB1E02-D930-4B9E-A913-56BAF3AEAD5B}" dt="2025-06-02T19:53:03.829" v="27" actId="20577"/>
          <ac:spMkLst>
            <pc:docMk/>
            <pc:sldMk cId="0" sldId="264"/>
            <ac:spMk id="1816" creationId="{00000000-0000-0000-0000-000000000000}"/>
          </ac:spMkLst>
        </pc:spChg>
        <pc:cxnChg chg="del">
          <ac:chgData name="Chloe Connor" userId="aot5dH1kW1vQpWGlwJWFhb/cugJ8zzXHHEhYCTnhVR0=" providerId="None" clId="Web-{7FDB1E02-D930-4B9E-A913-56BAF3AEAD5B}" dt="2025-06-02T19:47:58.100" v="9"/>
          <ac:cxnSpMkLst>
            <pc:docMk/>
            <pc:sldMk cId="0" sldId="264"/>
            <ac:cxnSpMk id="1821" creationId="{00000000-0000-0000-0000-000000000000}"/>
          </ac:cxnSpMkLst>
        </pc:cxnChg>
      </pc:sldChg>
      <pc:sldChg chg="modSp">
        <pc:chgData name="Chloe Connor" userId="aot5dH1kW1vQpWGlwJWFhb/cugJ8zzXHHEhYCTnhVR0=" providerId="None" clId="Web-{7FDB1E02-D930-4B9E-A913-56BAF3AEAD5B}" dt="2025-06-02T19:52:14.436" v="21" actId="20577"/>
        <pc:sldMkLst>
          <pc:docMk/>
          <pc:sldMk cId="1320625242" sldId="315"/>
        </pc:sldMkLst>
        <pc:spChg chg="mod">
          <ac:chgData name="Chloe Connor" userId="aot5dH1kW1vQpWGlwJWFhb/cugJ8zzXHHEhYCTnhVR0=" providerId="None" clId="Web-{7FDB1E02-D930-4B9E-A913-56BAF3AEAD5B}" dt="2025-06-02T19:52:14.436" v="21" actId="20577"/>
          <ac:spMkLst>
            <pc:docMk/>
            <pc:sldMk cId="1320625242" sldId="315"/>
            <ac:spMk id="1732" creationId="{00000000-0000-0000-0000-000000000000}"/>
          </ac:spMkLst>
        </pc:spChg>
      </pc:sldChg>
      <pc:sldChg chg="modSp">
        <pc:chgData name="Chloe Connor" userId="aot5dH1kW1vQpWGlwJWFhb/cugJ8zzXHHEhYCTnhVR0=" providerId="None" clId="Web-{7FDB1E02-D930-4B9E-A913-56BAF3AEAD5B}" dt="2025-06-02T19:52:20.780" v="22" actId="20577"/>
        <pc:sldMkLst>
          <pc:docMk/>
          <pc:sldMk cId="1066867175" sldId="316"/>
        </pc:sldMkLst>
        <pc:spChg chg="mod">
          <ac:chgData name="Chloe Connor" userId="aot5dH1kW1vQpWGlwJWFhb/cugJ8zzXHHEhYCTnhVR0=" providerId="None" clId="Web-{7FDB1E02-D930-4B9E-A913-56BAF3AEAD5B}" dt="2025-06-02T19:52:20.780" v="22" actId="20577"/>
          <ac:spMkLst>
            <pc:docMk/>
            <pc:sldMk cId="1066867175" sldId="316"/>
            <ac:spMk id="1732" creationId="{00000000-0000-0000-0000-000000000000}"/>
          </ac:spMkLst>
        </pc:spChg>
      </pc:sldChg>
      <pc:sldChg chg="modSp">
        <pc:chgData name="Chloe Connor" userId="aot5dH1kW1vQpWGlwJWFhb/cugJ8zzXHHEhYCTnhVR0=" providerId="None" clId="Web-{7FDB1E02-D930-4B9E-A913-56BAF3AEAD5B}" dt="2025-06-02T19:51:34.935" v="14" actId="20577"/>
        <pc:sldMkLst>
          <pc:docMk/>
          <pc:sldMk cId="2970224251" sldId="317"/>
        </pc:sldMkLst>
        <pc:spChg chg="mod">
          <ac:chgData name="Chloe Connor" userId="aot5dH1kW1vQpWGlwJWFhb/cugJ8zzXHHEhYCTnhVR0=" providerId="None" clId="Web-{7FDB1E02-D930-4B9E-A913-56BAF3AEAD5B}" dt="2025-06-02T19:51:34.935" v="14" actId="20577"/>
          <ac:spMkLst>
            <pc:docMk/>
            <pc:sldMk cId="2970224251" sldId="317"/>
            <ac:spMk id="10" creationId="{F6D3E542-9747-9C51-ECE2-D1D04FFC5E82}"/>
          </ac:spMkLst>
        </pc:spChg>
      </pc:sldChg>
      <pc:sldChg chg="modSp">
        <pc:chgData name="Chloe Connor" userId="aot5dH1kW1vQpWGlwJWFhb/cugJ8zzXHHEhYCTnhVR0=" providerId="None" clId="Web-{7FDB1E02-D930-4B9E-A913-56BAF3AEAD5B}" dt="2025-06-02T19:52:56.563" v="26" actId="20577"/>
        <pc:sldMkLst>
          <pc:docMk/>
          <pc:sldMk cId="647940291" sldId="320"/>
        </pc:sldMkLst>
        <pc:spChg chg="mod">
          <ac:chgData name="Chloe Connor" userId="aot5dH1kW1vQpWGlwJWFhb/cugJ8zzXHHEhYCTnhVR0=" providerId="None" clId="Web-{7FDB1E02-D930-4B9E-A913-56BAF3AEAD5B}" dt="2025-06-02T19:52:56.563" v="26" actId="20577"/>
          <ac:spMkLst>
            <pc:docMk/>
            <pc:sldMk cId="647940291" sldId="320"/>
            <ac:spMk id="1732" creationId="{00000000-0000-0000-0000-000000000000}"/>
          </ac:spMkLst>
        </pc:spChg>
      </pc:sldChg>
      <pc:sldChg chg="modSp">
        <pc:chgData name="Chloe Connor" userId="aot5dH1kW1vQpWGlwJWFhb/cugJ8zzXHHEhYCTnhVR0=" providerId="None" clId="Web-{7FDB1E02-D930-4B9E-A913-56BAF3AEAD5B}" dt="2025-06-02T19:52:42.828" v="25" actId="1076"/>
        <pc:sldMkLst>
          <pc:docMk/>
          <pc:sldMk cId="812557434" sldId="321"/>
        </pc:sldMkLst>
        <pc:spChg chg="mod">
          <ac:chgData name="Chloe Connor" userId="aot5dH1kW1vQpWGlwJWFhb/cugJ8zzXHHEhYCTnhVR0=" providerId="None" clId="Web-{7FDB1E02-D930-4B9E-A913-56BAF3AEAD5B}" dt="2025-06-02T19:47:49.537" v="8" actId="1076"/>
          <ac:spMkLst>
            <pc:docMk/>
            <pc:sldMk cId="812557434" sldId="321"/>
            <ac:spMk id="4" creationId="{246336A3-8B43-BF94-9875-1A8A974BEF82}"/>
          </ac:spMkLst>
        </pc:spChg>
        <pc:spChg chg="mod">
          <ac:chgData name="Chloe Connor" userId="aot5dH1kW1vQpWGlwJWFhb/cugJ8zzXHHEhYCTnhVR0=" providerId="None" clId="Web-{7FDB1E02-D930-4B9E-A913-56BAF3AEAD5B}" dt="2025-06-02T19:52:39.172" v="24" actId="20577"/>
          <ac:spMkLst>
            <pc:docMk/>
            <pc:sldMk cId="812557434" sldId="321"/>
            <ac:spMk id="1732" creationId="{00000000-0000-0000-0000-000000000000}"/>
          </ac:spMkLst>
        </pc:spChg>
        <pc:spChg chg="mod">
          <ac:chgData name="Chloe Connor" userId="aot5dH1kW1vQpWGlwJWFhb/cugJ8zzXHHEhYCTnhVR0=" providerId="None" clId="Web-{7FDB1E02-D930-4B9E-A913-56BAF3AEAD5B}" dt="2025-06-02T19:52:42.828" v="25" actId="1076"/>
          <ac:spMkLst>
            <pc:docMk/>
            <pc:sldMk cId="812557434" sldId="321"/>
            <ac:spMk id="1734" creationId="{00000000-0000-0000-0000-000000000000}"/>
          </ac:spMkLst>
        </pc:spChg>
        <pc:picChg chg="mod">
          <ac:chgData name="Chloe Connor" userId="aot5dH1kW1vQpWGlwJWFhb/cugJ8zzXHHEhYCTnhVR0=" providerId="None" clId="Web-{7FDB1E02-D930-4B9E-A913-56BAF3AEAD5B}" dt="2025-06-02T19:47:45.944" v="7" actId="14100"/>
          <ac:picMkLst>
            <pc:docMk/>
            <pc:sldMk cId="812557434" sldId="321"/>
            <ac:picMk id="3" creationId="{C4C73468-C2A5-80EB-47D6-AF784378B32B}"/>
          </ac:picMkLst>
        </pc:picChg>
      </pc:sldChg>
      <pc:sldChg chg="modSp">
        <pc:chgData name="Chloe Connor" userId="aot5dH1kW1vQpWGlwJWFhb/cugJ8zzXHHEhYCTnhVR0=" providerId="None" clId="Web-{7FDB1E02-D930-4B9E-A913-56BAF3AEAD5B}" dt="2025-06-02T19:51:11.263" v="12" actId="20577"/>
        <pc:sldMkLst>
          <pc:docMk/>
          <pc:sldMk cId="1578018276" sldId="324"/>
        </pc:sldMkLst>
        <pc:spChg chg="mod">
          <ac:chgData name="Chloe Connor" userId="aot5dH1kW1vQpWGlwJWFhb/cugJ8zzXHHEhYCTnhVR0=" providerId="None" clId="Web-{7FDB1E02-D930-4B9E-A913-56BAF3AEAD5B}" dt="2025-06-02T19:51:11.263" v="12" actId="20577"/>
          <ac:spMkLst>
            <pc:docMk/>
            <pc:sldMk cId="1578018276" sldId="324"/>
            <ac:spMk id="1732" creationId="{00000000-0000-0000-0000-000000000000}"/>
          </ac:spMkLst>
        </pc:spChg>
      </pc:sldChg>
      <pc:sldChg chg="modSp">
        <pc:chgData name="Chloe Connor" userId="aot5dH1kW1vQpWGlwJWFhb/cugJ8zzXHHEhYCTnhVR0=" providerId="None" clId="Web-{7FDB1E02-D930-4B9E-A913-56BAF3AEAD5B}" dt="2025-06-02T19:52:07.827" v="20" actId="20577"/>
        <pc:sldMkLst>
          <pc:docMk/>
          <pc:sldMk cId="396275724" sldId="325"/>
        </pc:sldMkLst>
        <pc:spChg chg="mod">
          <ac:chgData name="Chloe Connor" userId="aot5dH1kW1vQpWGlwJWFhb/cugJ8zzXHHEhYCTnhVR0=" providerId="None" clId="Web-{7FDB1E02-D930-4B9E-A913-56BAF3AEAD5B}" dt="2025-06-02T19:52:03.092" v="18" actId="20577"/>
          <ac:spMkLst>
            <pc:docMk/>
            <pc:sldMk cId="396275724" sldId="325"/>
            <ac:spMk id="5" creationId="{13EA144F-002B-BC59-93C1-F825F718492F}"/>
          </ac:spMkLst>
        </pc:spChg>
        <pc:spChg chg="mod">
          <ac:chgData name="Chloe Connor" userId="aot5dH1kW1vQpWGlwJWFhb/cugJ8zzXHHEhYCTnhVR0=" providerId="None" clId="Web-{7FDB1E02-D930-4B9E-A913-56BAF3AEAD5B}" dt="2025-06-02T19:52:07.827" v="20" actId="20577"/>
          <ac:spMkLst>
            <pc:docMk/>
            <pc:sldMk cId="396275724" sldId="325"/>
            <ac:spMk id="6" creationId="{3021E3F6-5BC7-D521-5602-ECC881E3BEF5}"/>
          </ac:spMkLst>
        </pc:spChg>
        <pc:spChg chg="mod">
          <ac:chgData name="Chloe Connor" userId="aot5dH1kW1vQpWGlwJWFhb/cugJ8zzXHHEhYCTnhVR0=" providerId="None" clId="Web-{7FDB1E02-D930-4B9E-A913-56BAF3AEAD5B}" dt="2025-06-02T19:51:53.858" v="16" actId="20577"/>
          <ac:spMkLst>
            <pc:docMk/>
            <pc:sldMk cId="396275724" sldId="325"/>
            <ac:spMk id="7" creationId="{88D1A8C2-EDC3-BBAA-F6E5-B7791DBB912F}"/>
          </ac:spMkLst>
        </pc:spChg>
        <pc:spChg chg="mod">
          <ac:chgData name="Chloe Connor" userId="aot5dH1kW1vQpWGlwJWFhb/cugJ8zzXHHEhYCTnhVR0=" providerId="None" clId="Web-{7FDB1E02-D930-4B9E-A913-56BAF3AEAD5B}" dt="2025-06-02T19:51:58.420" v="17" actId="20577"/>
          <ac:spMkLst>
            <pc:docMk/>
            <pc:sldMk cId="396275724" sldId="325"/>
            <ac:spMk id="8" creationId="{0096C0D0-1D09-C70E-11E5-6F762CD62FC6}"/>
          </ac:spMkLst>
        </pc:spChg>
      </pc:sldChg>
      <pc:sldChg chg="modSp">
        <pc:chgData name="Chloe Connor" userId="aot5dH1kW1vQpWGlwJWFhb/cugJ8zzXHHEhYCTnhVR0=" providerId="None" clId="Web-{7FDB1E02-D930-4B9E-A913-56BAF3AEAD5B}" dt="2025-06-02T19:51:43.857" v="15" actId="20577"/>
        <pc:sldMkLst>
          <pc:docMk/>
          <pc:sldMk cId="3839880763" sldId="328"/>
        </pc:sldMkLst>
        <pc:spChg chg="mod">
          <ac:chgData name="Chloe Connor" userId="aot5dH1kW1vQpWGlwJWFhb/cugJ8zzXHHEhYCTnhVR0=" providerId="None" clId="Web-{7FDB1E02-D930-4B9E-A913-56BAF3AEAD5B}" dt="2025-06-02T19:51:43.857" v="15" actId="20577"/>
          <ac:spMkLst>
            <pc:docMk/>
            <pc:sldMk cId="3839880763" sldId="328"/>
            <ac:spMk id="1805" creationId="{00000000-0000-0000-0000-000000000000}"/>
          </ac:spMkLst>
        </pc:spChg>
      </pc:sldChg>
    </pc:docChg>
  </pc:docChgLst>
  <pc:docChgLst>
    <pc:chgData name="Chloe Connor" userId="aot5dH1kW1vQpWGlwJWFhb/cugJ8zzXHHEhYCTnhVR0=" providerId="None" clId="Web-{E1F10175-6B9E-41BF-AB04-70101336899D}"/>
    <pc:docChg chg="modSld">
      <pc:chgData name="Chloe Connor" userId="aot5dH1kW1vQpWGlwJWFhb/cugJ8zzXHHEhYCTnhVR0=" providerId="None" clId="Web-{E1F10175-6B9E-41BF-AB04-70101336899D}" dt="2025-06-02T19:55:45.447" v="1" actId="1076"/>
      <pc:docMkLst>
        <pc:docMk/>
      </pc:docMkLst>
      <pc:sldChg chg="modSp">
        <pc:chgData name="Chloe Connor" userId="aot5dH1kW1vQpWGlwJWFhb/cugJ8zzXHHEhYCTnhVR0=" providerId="None" clId="Web-{E1F10175-6B9E-41BF-AB04-70101336899D}" dt="2025-06-02T19:55:45.447" v="1" actId="1076"/>
        <pc:sldMkLst>
          <pc:docMk/>
          <pc:sldMk cId="0" sldId="256"/>
        </pc:sldMkLst>
        <pc:picChg chg="mod">
          <ac:chgData name="Chloe Connor" userId="aot5dH1kW1vQpWGlwJWFhb/cugJ8zzXHHEhYCTnhVR0=" providerId="None" clId="Web-{E1F10175-6B9E-41BF-AB04-70101336899D}" dt="2025-06-02T19:55:45.447" v="1" actId="1076"/>
          <ac:picMkLst>
            <pc:docMk/>
            <pc:sldMk cId="0" sldId="256"/>
            <ac:picMk id="3076" creationId="{829C09D1-8C92-C77C-F284-7207AC8AB7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157d598a8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157d598a8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a:buNone/>
            </a:pPr>
            <a:r>
              <a:rPr lang="en-US" sz="1200" b="1">
                <a:solidFill>
                  <a:srgbClr val="000000"/>
                </a:solidFill>
                <a:latin typeface="Calibri"/>
                <a:cs typeface="Calibri"/>
              </a:rPr>
              <a:t>Around 15 mins now</a:t>
            </a:r>
          </a:p>
          <a:p>
            <a:pPr marL="285750" indent="-285750">
              <a:buFont typeface="Arial"/>
              <a:buChar char="•"/>
            </a:pPr>
            <a:r>
              <a:rPr lang="en-US" sz="1200">
                <a:solidFill>
                  <a:srgbClr val="000000"/>
                </a:solidFill>
                <a:latin typeface="Calibri"/>
                <a:cs typeface="Calibri"/>
              </a:rPr>
              <a:t>My name is Chloe Connor, fellow at NIH dept of </a:t>
            </a:r>
            <a:r>
              <a:rPr lang="en-US" sz="1200">
                <a:latin typeface="Calibri"/>
                <a:cs typeface="Calibri"/>
              </a:rPr>
              <a:t>bioethics</a:t>
            </a:r>
            <a:r>
              <a:rPr lang="en-US" sz="1200">
                <a:solidFill>
                  <a:srgbClr val="000000"/>
                </a:solidFill>
                <a:latin typeface="Calibri"/>
                <a:cs typeface="Calibri"/>
              </a:rPr>
              <a:t>, happy to be here</a:t>
            </a:r>
          </a:p>
          <a:p>
            <a:pPr marL="285750" indent="-285750">
              <a:buFont typeface="Arial"/>
              <a:buChar char="•"/>
            </a:pPr>
            <a:r>
              <a:rPr lang="en-US" sz="1200">
                <a:solidFill>
                  <a:srgbClr val="000000"/>
                </a:solidFill>
                <a:latin typeface="Calibri"/>
                <a:cs typeface="Calibri"/>
              </a:rPr>
              <a:t>Sharing my work in progress that began at psychedelics bootcamp hosted by HLS </a:t>
            </a:r>
          </a:p>
          <a:p>
            <a:pPr marL="285750" indent="-285750">
              <a:buFont typeface="Arial"/>
              <a:buChar char="•"/>
            </a:pPr>
            <a:r>
              <a:rPr lang="en-US" sz="1200">
                <a:solidFill>
                  <a:srgbClr val="000000"/>
                </a:solidFill>
                <a:latin typeface="Calibri"/>
                <a:cs typeface="Calibri"/>
              </a:rPr>
              <a:t>Would love your feedback on this forthcoming law review</a:t>
            </a:r>
          </a:p>
          <a:p>
            <a:pPr marL="285750" indent="-285750">
              <a:buFont typeface="Arial"/>
              <a:buChar char="•"/>
            </a:pPr>
            <a:r>
              <a:rPr lang="en-US" sz="1200">
                <a:solidFill>
                  <a:srgbClr val="000000"/>
                </a:solidFill>
                <a:latin typeface="Calibri"/>
                <a:cs typeface="Calibri"/>
              </a:rPr>
              <a:t>My presentation is titled- </a:t>
            </a:r>
            <a:r>
              <a:rPr lang="en-US" sz="1200"/>
              <a:t>It’s Time to Break Tradition: A Pitch to Unbundle Psychedelics from Psychotherapy</a:t>
            </a:r>
            <a:endParaRPr lang="en-US" sz="1200">
              <a:solidFill>
                <a:srgbClr val="000000"/>
              </a:solidFill>
              <a:latin typeface="Calibri"/>
              <a:cs typeface="Calibri"/>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pPr>
            <a:endParaRPr lang="en-US" sz="1200" dirty="0"/>
          </a:p>
          <a:p>
            <a:pPr marL="171450" lvl="0" indent="-171450" algn="l" rtl="0">
              <a:spcBef>
                <a:spcPts val="0"/>
              </a:spcBef>
              <a:spcAft>
                <a:spcPts val="0"/>
              </a:spcAft>
            </a:pPr>
            <a:r>
              <a:rPr lang="en-US" sz="1200" dirty="0"/>
              <a:t>Now I am largely going to bracket a more substantive discussion on the risks of psychedelics, but I do want to note that most of the “safety” features that psychedelic assisted psychotherapy offers can be achieved through a robust informed consent process and careful patient monitoring by someone trained to do so</a:t>
            </a:r>
          </a:p>
          <a:p>
            <a:pPr marL="171450" lvl="0" indent="-171450" algn="l" rtl="0">
              <a:spcBef>
                <a:spcPts val="0"/>
              </a:spcBef>
              <a:spcAft>
                <a:spcPts val="0"/>
              </a:spcAft>
            </a:pPr>
            <a:r>
              <a:rPr lang="en-US" sz="1200" dirty="0"/>
              <a:t>I also think its worth pointing out that psychedelic assisted psychotherapy is not necessarily the “cautious” approach. As </a:t>
            </a:r>
            <a:r>
              <a:rPr lang="en-US" sz="1200" dirty="0" err="1"/>
              <a:t>Mcnamee</a:t>
            </a:r>
            <a:r>
              <a:rPr lang="en-US" sz="1200" dirty="0"/>
              <a:t> and </a:t>
            </a:r>
            <a:r>
              <a:rPr lang="en-US" sz="1200" dirty="0" err="1"/>
              <a:t>colleages</a:t>
            </a:r>
            <a:r>
              <a:rPr lang="en-US" sz="1200" dirty="0"/>
              <a:t> have argued, the psychotherapy aspect of psychedelic assisted therapy may constitute some of its greatest risk. For example, the psychotherapy techniques used in psychedelic assisted therapy are understudied. Some especially controversial techniques such as touch therapy have been linked to the sexual abuse of patients</a:t>
            </a:r>
          </a:p>
          <a:p>
            <a:pPr marL="171450" lvl="0" indent="-171450" algn="l" rtl="0">
              <a:spcBef>
                <a:spcPts val="0"/>
              </a:spcBef>
              <a:spcAft>
                <a:spcPts val="0"/>
              </a:spcAft>
            </a:pPr>
            <a:endParaRPr lang="en-US" sz="1200" dirty="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a:t>On the efficacy side, While some say that </a:t>
            </a:r>
            <a:r>
              <a:rPr lang="en-US" sz="1200" b="0" dirty="0"/>
              <a:t>psychedelics simply don’t work without therapy, but that’s not entirely clear. There is some evidence to suggest that psychedelics may be similarly effective when administered alone.  In addition, it seems odd that psychotherapy would be required just because it may improve efficacy. Think of another depressant treatment, SSRIs. We KNOW that SSRIs in combination with the therapy CBT is more effective than either in isolation. However, we don’t require that patients take 10 sessions of CBT in order to have Prozac?</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171450" lvl="0" indent="-171450" algn="l" rtl="0">
              <a:spcBef>
                <a:spcPts val="0"/>
              </a:spcBef>
              <a:spcAft>
                <a:spcPts val="0"/>
              </a:spcAft>
            </a:pPr>
            <a:endParaRPr lang="en-US" dirty="0"/>
          </a:p>
          <a:p>
            <a:pPr marL="171450" lvl="0" indent="-171450" algn="l" rtl="0">
              <a:spcBef>
                <a:spcPts val="0"/>
              </a:spcBef>
              <a:spcAft>
                <a:spcPts val="0"/>
              </a:spcAft>
            </a:pPr>
            <a:endParaRPr lang="en-US" dirty="0"/>
          </a:p>
          <a:p>
            <a:pPr marL="171450" lvl="0" indent="-171450" algn="l" rtl="0">
              <a:spcBef>
                <a:spcPts val="0"/>
              </a:spcBef>
              <a:spcAft>
                <a:spcPts val="0"/>
              </a:spcAft>
            </a:pPr>
            <a:endParaRPr lang="en-US" dirty="0"/>
          </a:p>
          <a:p>
            <a:endParaRPr lang="en-US" dirty="0"/>
          </a:p>
        </p:txBody>
      </p:sp>
    </p:spTree>
    <p:extLst>
      <p:ext uri="{BB962C8B-B14F-4D97-AF65-F5344CB8AC3E}">
        <p14:creationId xmlns:p14="http://schemas.microsoft.com/office/powerpoint/2010/main" val="4251776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en-US" sz="1200"/>
              <a:t>Now I am going to shift to some ethical advantages of unbundling psychedelic-assisted therapy</a:t>
            </a:r>
          </a:p>
          <a:p>
            <a:pPr marL="171450" lvl="0" indent="-171450" algn="l" rtl="0">
              <a:spcBef>
                <a:spcPts val="0"/>
              </a:spcBef>
              <a:spcAft>
                <a:spcPts val="0"/>
              </a:spcAft>
            </a:pPr>
            <a:r>
              <a:rPr lang="en-US" sz="1200" dirty="0"/>
              <a:t>As a reminder, this ethical analysis is incomplete without necessary additional clinical data comparing psychedelics as standalone to psychedelic assisted therapy</a:t>
            </a:r>
          </a:p>
          <a:p>
            <a:pPr marL="171450" lvl="0" indent="-171450" algn="l" rtl="0">
              <a:spcBef>
                <a:spcPts val="0"/>
              </a:spcBef>
              <a:spcAft>
                <a:spcPts val="0"/>
              </a:spcAft>
            </a:pPr>
            <a:r>
              <a:rPr lang="en-US" sz="1200" dirty="0"/>
              <a:t>At a population level, removing the psychotherapy requirement could help optimize resource allocation within our already overburdened mental health system. Making psychedelic assisted therapy an optional type of psychedelic therapy would help us identify the true demand of psychedelic assisted therapy as distinguished from the true demand of psychedelics in isolation</a:t>
            </a:r>
          </a:p>
          <a:p>
            <a:pPr marL="171450" indent="-171450"/>
            <a:r>
              <a:rPr lang="en-US" sz="1200"/>
              <a:t>At the individual level, giving patients the option to forgo psychotherapy would significantly reduce the cost of care. One study found that over 90% of the total cost of PAT comes from the psychotherapy component.  Eliminating this requirement could make psychedelics much more accessible, especially in rural or underserved areas where trained psychedelic therapists may not be available. When a treatment is this costly and logistically demanding, the burden of proof should be high for imposing an access-limiting requirement like mandatory therapy.</a:t>
            </a:r>
          </a:p>
          <a:p>
            <a:pPr marL="171450" lvl="0" indent="-171450" algn="l" rtl="0">
              <a:spcBef>
                <a:spcPts val="0"/>
              </a:spcBef>
              <a:spcAft>
                <a:spcPts val="0"/>
              </a:spcAft>
            </a:pPr>
            <a:r>
              <a:rPr lang="en-US" sz="1200" dirty="0"/>
              <a:t>Another major ethical benefit of unbundling is that </a:t>
            </a:r>
            <a:r>
              <a:rPr lang="en-US" sz="1200" b="0" dirty="0"/>
              <a:t>it promotes patient autonomy. </a:t>
            </a:r>
            <a:r>
              <a:rPr lang="en-US" sz="1200">
                <a:solidFill>
                  <a:srgbClr val="000000"/>
                </a:solidFill>
                <a:effectLst/>
                <a:ea typeface="Arial" panose="020B0604020202020204" pitchFamily="34" charset="0"/>
              </a:rPr>
              <a:t>The ability to select a treatment that aligns with their personal needs can foster a sense of control, which is particularly important for patients who may feel disenfranchised by their mental health struggles. </a:t>
            </a:r>
          </a:p>
          <a:p>
            <a:pPr marL="171450" lvl="0" indent="-171450" algn="l" rtl="0">
              <a:spcBef>
                <a:spcPts val="0"/>
              </a:spcBef>
              <a:spcAft>
                <a:spcPts val="0"/>
              </a:spcAft>
            </a:pPr>
            <a:endPar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71450" lvl="0" indent="-171450" algn="l" rtl="0">
              <a:spcBef>
                <a:spcPts val="0"/>
              </a:spcBef>
              <a:spcAft>
                <a:spcPts val="0"/>
              </a:spcAft>
              <a:buFontTx/>
              <a:buChar char="-"/>
            </a:pPr>
            <a:endParaRPr dirty="0"/>
          </a:p>
        </p:txBody>
      </p:sp>
    </p:spTree>
    <p:extLst>
      <p:ext uri="{BB962C8B-B14F-4D97-AF65-F5344CB8AC3E}">
        <p14:creationId xmlns:p14="http://schemas.microsoft.com/office/powerpoint/2010/main" val="1149044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a:t>Now, even if the FDA were to approve a psychedelic on its own, without requiring concurrent therapy, the FDA and drug sponsor still have several tools at its disposal to bolster patient safeguards.</a:t>
            </a:r>
          </a:p>
          <a:p>
            <a:pPr marL="171450" lvl="0" indent="-171450" algn="l" rtl="0">
              <a:spcBef>
                <a:spcPts val="0"/>
              </a:spcBef>
              <a:spcAft>
                <a:spcPts val="0"/>
              </a:spcAft>
            </a:pPr>
            <a:r>
              <a:rPr lang="en-US" sz="1200"/>
              <a:t>One of the most important tools the FDA can use is that they can require the drug sponsor to include a risk evaluation and mitigation strategy, or REMS. REMS are intended to prevent, monitor, or manage specific risks of a drug. They serve a safety function, not an efficacy function. Therefore, requiring patient monitoring could be an appropriate use of REMS, but probably not requiring concurrent therapy unless the justification is based on safety and not on efficacy</a:t>
            </a:r>
          </a:p>
          <a:p>
            <a:pPr marL="171450" lvl="0" indent="-171450" algn="l" rtl="0">
              <a:spcBef>
                <a:spcPts val="0"/>
              </a:spcBef>
              <a:spcAft>
                <a:spcPts val="0"/>
              </a:spcAft>
            </a:pPr>
            <a:r>
              <a:rPr lang="en-US" sz="1200"/>
              <a:t>Within REMS, the FDA can also require the drug sponsor to include elements to assure safe use. These are more structured requirements that can include things like specialized training for clinicians who prescribe or administer the drug. That could be an important way to ensure that patients receive psychedelics in controlled, informed, and safe environments, without mandating therapy.</a:t>
            </a:r>
          </a:p>
          <a:p>
            <a:pPr marL="171450" lvl="0" indent="-171450" algn="l" rtl="0">
              <a:spcBef>
                <a:spcPts val="0"/>
              </a:spcBef>
              <a:spcAft>
                <a:spcPts val="0"/>
              </a:spcAft>
            </a:pPr>
            <a:endParaRPr lang="en-US"/>
          </a:p>
          <a:p>
            <a:pPr marL="171450" lvl="0" indent="-171450" algn="l" rtl="0">
              <a:spcBef>
                <a:spcPts val="0"/>
              </a:spcBef>
              <a:spcAft>
                <a:spcPts val="0"/>
              </a:spcAft>
              <a:buFontTx/>
              <a:buChar char="-"/>
            </a:pPr>
            <a:endParaRPr lang="en-US"/>
          </a:p>
          <a:p>
            <a:pPr marL="171450" lvl="0" indent="-171450" algn="l" rtl="0">
              <a:spcBef>
                <a:spcPts val="0"/>
              </a:spcBef>
              <a:spcAft>
                <a:spcPts val="0"/>
              </a:spcAft>
              <a:buFontTx/>
              <a:buChar char="-"/>
            </a:pPr>
            <a:endParaRPr lang="en-US"/>
          </a:p>
          <a:p>
            <a:pPr marL="171450" lvl="0" indent="-171450" algn="l" rtl="0">
              <a:spcBef>
                <a:spcPts val="0"/>
              </a:spcBef>
              <a:spcAft>
                <a:spcPts val="0"/>
              </a:spcAft>
              <a:buFontTx/>
              <a:buChar char="-"/>
            </a:pPr>
            <a:endParaRPr lang="en-US"/>
          </a:p>
        </p:txBody>
      </p:sp>
    </p:spTree>
    <p:extLst>
      <p:ext uri="{BB962C8B-B14F-4D97-AF65-F5344CB8AC3E}">
        <p14:creationId xmlns:p14="http://schemas.microsoft.com/office/powerpoint/2010/main" val="2487821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200" dirty="0"/>
              <a:t>Now, while there’s no perfect analogy for psychedelics, looking at </a:t>
            </a:r>
            <a:r>
              <a:rPr lang="en-US" sz="1200" b="0" dirty="0"/>
              <a:t>similar regulatory situations can </a:t>
            </a:r>
            <a:r>
              <a:rPr lang="en-US" sz="1200" dirty="0"/>
              <a:t>demonstrate how this would work in the real world</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200" dirty="0">
                <a:solidFill>
                  <a:srgbClr val="000000"/>
                </a:solidFill>
                <a:effectLst/>
                <a:ea typeface="Arial" panose="020B0604020202020204" pitchFamily="34" charset="0"/>
              </a:rPr>
              <a:t>One particularly relevant example is </a:t>
            </a:r>
            <a:r>
              <a:rPr lang="en-US" sz="1200" err="1">
                <a:solidFill>
                  <a:srgbClr val="000000"/>
                </a:solidFill>
                <a:effectLst/>
                <a:ea typeface="Arial" panose="020B0604020202020204" pitchFamily="34" charset="0"/>
              </a:rPr>
              <a:t>Spravato</a:t>
            </a:r>
            <a:r>
              <a:rPr lang="en-US" sz="1200" dirty="0">
                <a:solidFill>
                  <a:srgbClr val="000000"/>
                </a:solidFill>
                <a:effectLst/>
                <a:ea typeface="Arial" panose="020B0604020202020204" pitchFamily="34" charset="0"/>
              </a:rPr>
              <a:t>, also known as </a:t>
            </a:r>
            <a:r>
              <a:rPr lang="en-US" sz="1200" err="1">
                <a:solidFill>
                  <a:srgbClr val="000000"/>
                </a:solidFill>
                <a:effectLst/>
                <a:ea typeface="Arial" panose="020B0604020202020204" pitchFamily="34" charset="0"/>
              </a:rPr>
              <a:t>esketamine</a:t>
            </a:r>
            <a:r>
              <a:rPr lang="en-US" sz="1200" dirty="0">
                <a:solidFill>
                  <a:srgbClr val="000000"/>
                </a:solidFill>
                <a:effectLst/>
                <a:ea typeface="Arial" panose="020B0604020202020204" pitchFamily="34" charset="0"/>
              </a:rPr>
              <a:t>. </a:t>
            </a:r>
            <a:r>
              <a:rPr lang="en-US" sz="1200" err="1">
                <a:solidFill>
                  <a:srgbClr val="000000"/>
                </a:solidFill>
                <a:effectLst/>
                <a:ea typeface="Arial" panose="020B0604020202020204" pitchFamily="34" charset="0"/>
              </a:rPr>
              <a:t>Esketamine</a:t>
            </a:r>
            <a:r>
              <a:rPr lang="en-US" sz="1200" dirty="0">
                <a:solidFill>
                  <a:srgbClr val="000000"/>
                </a:solidFill>
                <a:effectLst/>
                <a:ea typeface="Arial" panose="020B0604020202020204" pitchFamily="34" charset="0"/>
              </a:rPr>
              <a:t> is a derivative of ketamine and is somewhat psychedelic-adjacent in its effects. Like psychedelics, it alters consciousness and raises concerns about patient vulnerability during treatment.</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200" dirty="0">
                <a:solidFill>
                  <a:srgbClr val="000000"/>
                </a:solidFill>
                <a:effectLst/>
                <a:ea typeface="Arial" panose="020B0604020202020204" pitchFamily="34" charset="0"/>
              </a:rPr>
              <a:t>The FDA has approved </a:t>
            </a:r>
            <a:r>
              <a:rPr lang="en-US" sz="1200" err="1">
                <a:solidFill>
                  <a:srgbClr val="000000"/>
                </a:solidFill>
                <a:effectLst/>
                <a:ea typeface="Arial" panose="020B0604020202020204" pitchFamily="34" charset="0"/>
              </a:rPr>
              <a:t>Spravato</a:t>
            </a:r>
            <a:r>
              <a:rPr lang="en-US" sz="1200">
                <a:solidFill>
                  <a:srgbClr val="000000"/>
                </a:solidFill>
                <a:effectLst/>
                <a:ea typeface="Arial" panose="020B0604020202020204" pitchFamily="34" charset="0"/>
              </a:rPr>
              <a:t> for depression, and—importantly—it did so with a REMS to address safety concerns.</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200" dirty="0">
                <a:solidFill>
                  <a:srgbClr val="000000"/>
                </a:solidFill>
                <a:effectLst/>
                <a:ea typeface="Arial" panose="020B0604020202020204" pitchFamily="34" charset="0"/>
              </a:rPr>
              <a:t>The REMS requires </a:t>
            </a:r>
            <a:r>
              <a:rPr lang="en-US" sz="1200" err="1">
                <a:solidFill>
                  <a:srgbClr val="000000"/>
                </a:solidFill>
                <a:effectLst/>
                <a:ea typeface="Arial" panose="020B0604020202020204" pitchFamily="34" charset="0"/>
              </a:rPr>
              <a:t>Spravato</a:t>
            </a:r>
            <a:r>
              <a:rPr lang="en-US" sz="1200" dirty="0">
                <a:solidFill>
                  <a:srgbClr val="000000"/>
                </a:solidFill>
                <a:effectLst/>
                <a:ea typeface="Arial" panose="020B0604020202020204" pitchFamily="34" charset="0"/>
              </a:rPr>
              <a:t> be administered under the direct supervision of a healthcare provider, in a certified healthcare setting. After each dose, patients must stay in the clinic for safety monitoring for at least 2 hours.</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200" err="1">
                <a:solidFill>
                  <a:srgbClr val="000000"/>
                </a:solidFill>
                <a:effectLst/>
                <a:ea typeface="Arial" panose="020B0604020202020204" pitchFamily="34" charset="0"/>
              </a:rPr>
              <a:t>Spravato</a:t>
            </a:r>
            <a:r>
              <a:rPr lang="en-US" sz="1200" dirty="0">
                <a:solidFill>
                  <a:srgbClr val="000000"/>
                </a:solidFill>
                <a:effectLst/>
                <a:ea typeface="Arial" panose="020B0604020202020204" pitchFamily="34" charset="0"/>
              </a:rPr>
              <a:t> offers a compelling regulatory example, especially when considering that it was </a:t>
            </a:r>
            <a:r>
              <a:rPr lang="en-US" sz="1200" dirty="0">
                <a:solidFill>
                  <a:srgbClr val="000000"/>
                </a:solidFill>
                <a:effectLst/>
                <a:ea typeface="Calibri"/>
              </a:rPr>
              <a:t>initially required to be taken alongside an oral antidepressant drug, for </a:t>
            </a:r>
            <a:r>
              <a:rPr lang="en-US" sz="1200" err="1">
                <a:solidFill>
                  <a:srgbClr val="000000"/>
                </a:solidFill>
                <a:effectLst/>
                <a:ea typeface="Calibri"/>
              </a:rPr>
              <a:t>proported</a:t>
            </a:r>
            <a:r>
              <a:rPr lang="en-US" sz="1200" dirty="0">
                <a:solidFill>
                  <a:srgbClr val="000000"/>
                </a:solidFill>
                <a:effectLst/>
                <a:ea typeface="Calibri"/>
              </a:rPr>
              <a:t> safety and efficacy reasons, similarly to the justification for psychedelic assisted therapy. </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a:solidFill>
                  <a:srgbClr val="000000"/>
                </a:solidFill>
                <a:effectLst/>
                <a:ea typeface="Calibri"/>
              </a:rPr>
              <a:t>When those requirements were put in place, access limitation was a huge concern. Beyond the logistical issues of requiring antidepressants for </a:t>
            </a:r>
            <a:r>
              <a:rPr lang="en-US" sz="1200" err="1">
                <a:solidFill>
                  <a:srgbClr val="000000"/>
                </a:solidFill>
                <a:effectLst/>
                <a:ea typeface="Calibri"/>
              </a:rPr>
              <a:t>Spravato</a:t>
            </a:r>
            <a:r>
              <a:rPr lang="en-US" sz="1200" dirty="0">
                <a:solidFill>
                  <a:srgbClr val="000000"/>
                </a:solidFill>
                <a:effectLst/>
                <a:ea typeface="Calibri"/>
              </a:rPr>
              <a:t> eligibility, it was frustrating to patients who were interested in </a:t>
            </a:r>
            <a:r>
              <a:rPr lang="en-US" sz="1200" err="1">
                <a:solidFill>
                  <a:srgbClr val="000000"/>
                </a:solidFill>
                <a:effectLst/>
                <a:ea typeface="Calibri"/>
              </a:rPr>
              <a:t>Spravato</a:t>
            </a:r>
            <a:r>
              <a:rPr lang="en-US" sz="1200" dirty="0">
                <a:solidFill>
                  <a:srgbClr val="000000"/>
                </a:solidFill>
                <a:effectLst/>
                <a:ea typeface="Calibri"/>
              </a:rPr>
              <a:t> BECAUSE they didn’t want to be on oral antidepressants, either because they didn’t like how it made them feel, it didn’t work, or there were unpleasant side effects. </a:t>
            </a:r>
            <a:r>
              <a:rPr lang="en-US" sz="1200" dirty="0">
                <a:solidFill>
                  <a:srgbClr val="000000"/>
                </a:solidFill>
                <a:effectLst/>
                <a:ea typeface="Arial" panose="020B0604020202020204" pitchFamily="34" charset="0"/>
              </a:rPr>
              <a:t>. In January 2025, the FDA expanded approval of </a:t>
            </a:r>
            <a:r>
              <a:rPr lang="en-US" sz="1200" err="1">
                <a:solidFill>
                  <a:srgbClr val="000000"/>
                </a:solidFill>
                <a:effectLst/>
                <a:ea typeface="Arial" panose="020B0604020202020204" pitchFamily="34" charset="0"/>
              </a:rPr>
              <a:t>Spravato</a:t>
            </a:r>
            <a:r>
              <a:rPr lang="en-US" sz="1200" dirty="0">
                <a:solidFill>
                  <a:srgbClr val="000000"/>
                </a:solidFill>
                <a:effectLst/>
                <a:ea typeface="Arial" panose="020B0604020202020204" pitchFamily="34" charset="0"/>
              </a:rPr>
              <a:t>  to be a standalone treatment, which has made the treatment much more accessible</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a:solidFill>
                  <a:srgbClr val="000000"/>
                </a:solidFill>
                <a:effectLst/>
                <a:ea typeface="Arial" panose="020B0604020202020204" pitchFamily="34" charset="0"/>
              </a:rPr>
              <a:t>There’s also a useful parallel when it comes to psychotherapy: </a:t>
            </a:r>
            <a:r>
              <a:rPr lang="en-US" sz="1200" err="1">
                <a:solidFill>
                  <a:srgbClr val="000000"/>
                </a:solidFill>
                <a:effectLst/>
                <a:ea typeface="Arial" panose="020B0604020202020204" pitchFamily="34" charset="0"/>
              </a:rPr>
              <a:t>Spravato</a:t>
            </a:r>
            <a:r>
              <a:rPr lang="en-US" sz="1200" dirty="0">
                <a:solidFill>
                  <a:srgbClr val="000000"/>
                </a:solidFill>
                <a:effectLst/>
                <a:ea typeface="Arial" panose="020B0604020202020204" pitchFamily="34" charset="0"/>
              </a:rPr>
              <a:t> can be combined with therapy, and some clinics even offer it in a psychedelic-assisted therapy format. But the key point is that this is optional, not mandated</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a:t>So overall, </a:t>
            </a:r>
            <a:r>
              <a:rPr lang="en-US" sz="1200" err="1"/>
              <a:t>Spravato</a:t>
            </a:r>
            <a:r>
              <a:rPr lang="en-US" sz="1200" dirty="0"/>
              <a:t> illustrates how the FDA can </a:t>
            </a:r>
            <a:r>
              <a:rPr lang="en-US" sz="1200" b="0" dirty="0"/>
              <a:t>use certification, supervision, and monitoring requirements to address safety without restricting access through rigid treatment bundles.</a:t>
            </a:r>
            <a:endParaRPr lang="en-US" sz="1200" b="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71450" lvl="0" indent="-171450" algn="l" rtl="0">
              <a:spcBef>
                <a:spcPts val="0"/>
              </a:spcBef>
              <a:spcAft>
                <a:spcPts val="0"/>
              </a:spcAft>
              <a:buFontTx/>
              <a:buChar char="-"/>
            </a:pPr>
            <a:endParaRPr lang="en-US" dirty="0"/>
          </a:p>
        </p:txBody>
      </p:sp>
    </p:spTree>
    <p:extLst>
      <p:ext uri="{BB962C8B-B14F-4D97-AF65-F5344CB8AC3E}">
        <p14:creationId xmlns:p14="http://schemas.microsoft.com/office/powerpoint/2010/main" val="3382684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200">
                <a:effectLst/>
                <a:latin typeface="Calibri" panose="020F0502020204030204" pitchFamily="34" charset="0"/>
                <a:ea typeface="Calibri" panose="020F0502020204030204" pitchFamily="34" charset="0"/>
                <a:cs typeface="Arial" panose="020B0604020202020204" pitchFamily="34" charset="0"/>
              </a:rPr>
              <a:t>What would modeling after </a:t>
            </a:r>
            <a:r>
              <a:rPr lang="en-US" sz="1200" err="1">
                <a:effectLst/>
                <a:latin typeface="Calibri" panose="020F0502020204030204" pitchFamily="34" charset="0"/>
                <a:ea typeface="Calibri" panose="020F0502020204030204" pitchFamily="34" charset="0"/>
                <a:cs typeface="Arial" panose="020B0604020202020204" pitchFamily="34" charset="0"/>
              </a:rPr>
              <a:t>Spravato</a:t>
            </a:r>
            <a:r>
              <a:rPr lang="en-US" sz="1200">
                <a:effectLst/>
                <a:latin typeface="Calibri" panose="020F0502020204030204" pitchFamily="34" charset="0"/>
                <a:ea typeface="Calibri" panose="020F0502020204030204" pitchFamily="34" charset="0"/>
                <a:cs typeface="Arial" panose="020B0604020202020204" pitchFamily="34" charset="0"/>
              </a:rPr>
              <a:t> look like in practice?</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200">
                <a:effectLst/>
                <a:latin typeface="Calibri" panose="020F0502020204030204" pitchFamily="34" charset="0"/>
                <a:ea typeface="Calibri" panose="020F0502020204030204" pitchFamily="34" charset="0"/>
                <a:cs typeface="Arial" panose="020B0604020202020204" pitchFamily="34" charset="0"/>
              </a:rPr>
              <a:t>We could have a situation where psychedelics are studied in isolation, without a therapy confounding results</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200">
                <a:effectLst/>
                <a:latin typeface="Calibri" panose="020F0502020204030204" pitchFamily="34" charset="0"/>
                <a:ea typeface="Calibri" panose="020F0502020204030204" pitchFamily="34" charset="0"/>
                <a:cs typeface="Arial" panose="020B0604020202020204" pitchFamily="34" charset="0"/>
              </a:rPr>
              <a:t>But—importantly—clinical trials could still include patient monitoring requirements that would form the MINIMUM level of clinician involvement and eventually lead to proposed REMS</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200">
                <a:effectLst/>
                <a:latin typeface="Calibri" panose="020F0502020204030204" pitchFamily="34" charset="0"/>
                <a:ea typeface="Calibri" panose="020F0502020204030204" pitchFamily="34" charset="0"/>
                <a:cs typeface="Arial" panose="020B0604020202020204" pitchFamily="34" charset="0"/>
              </a:rPr>
              <a:t>If approved, the psychedelic could be made available at certified facilities, where patients would receive in-person monitoring during the dosing session. </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200">
                <a:effectLst/>
                <a:latin typeface="Calibri" panose="020F0502020204030204" pitchFamily="34" charset="0"/>
                <a:ea typeface="Calibri" panose="020F0502020204030204" pitchFamily="34" charset="0"/>
                <a:cs typeface="Arial" panose="020B0604020202020204" pitchFamily="34" charset="0"/>
              </a:rPr>
              <a:t>This setup ensures safety without requiring every patient to undergo full psychedelic-assisted therapy.</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200">
                <a:effectLst/>
                <a:latin typeface="Calibri" panose="020F0502020204030204" pitchFamily="34" charset="0"/>
                <a:ea typeface="Calibri" panose="020F0502020204030204" pitchFamily="34" charset="0"/>
                <a:cs typeface="Arial" panose="020B0604020202020204" pitchFamily="34" charset="0"/>
              </a:rPr>
              <a:t>This structure would also preserve the option of psychedelic-assisted therapy.</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200">
                <a:effectLst/>
                <a:latin typeface="Calibri" panose="020F0502020204030204" pitchFamily="34" charset="0"/>
                <a:ea typeface="Calibri" panose="020F0502020204030204" pitchFamily="34" charset="0"/>
                <a:cs typeface="Arial" panose="020B0604020202020204" pitchFamily="34" charset="0"/>
              </a:rPr>
              <a:t>For people who want the full PAT experience . In fact, the psychotherapist could serve as the patient monitor during the dosing session, meeting both therapeutic and safety goals.</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en-US"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100">
              <a:effectLst/>
              <a:latin typeface="Calibri" panose="020F0502020204030204" pitchFamily="34" charset="0"/>
              <a:ea typeface="Calibri" panose="020F0502020204030204" pitchFamily="34" charset="0"/>
              <a:cs typeface="Arial" panose="020B0604020202020204" pitchFamily="34" charset="0"/>
            </a:endParaRPr>
          </a:p>
          <a:p>
            <a:pPr marL="171450" lvl="0" indent="-171450" algn="l" rtl="0">
              <a:spcBef>
                <a:spcPts val="0"/>
              </a:spcBef>
              <a:spcAft>
                <a:spcPts val="0"/>
              </a:spcAft>
              <a:buFontTx/>
              <a:buChar char="-"/>
            </a:pPr>
            <a:endParaRPr/>
          </a:p>
        </p:txBody>
      </p:sp>
    </p:spTree>
    <p:extLst>
      <p:ext uri="{BB962C8B-B14F-4D97-AF65-F5344CB8AC3E}">
        <p14:creationId xmlns:p14="http://schemas.microsoft.com/office/powerpoint/2010/main" val="2324167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dirty="0"/>
              <a:t>I want to end with a point that I think is sometimes overlooked in the literature on psychedelics</a:t>
            </a:r>
          </a:p>
          <a:p>
            <a:r>
              <a:rPr lang="en-US" sz="1200" dirty="0"/>
              <a:t>Many people correctly note that </a:t>
            </a:r>
            <a:r>
              <a:rPr lang="en-US" sz="1200" dirty="0" err="1"/>
              <a:t>psychedelcis</a:t>
            </a:r>
            <a:r>
              <a:rPr lang="en-US" sz="1200" dirty="0"/>
              <a:t> tend to be </a:t>
            </a:r>
            <a:r>
              <a:rPr lang="en-US" sz="1200" dirty="0" err="1"/>
              <a:t>exceptionalized</a:t>
            </a:r>
            <a:r>
              <a:rPr lang="en-US" sz="1200" dirty="0"/>
              <a:t> and framed as fundamentally different from existing approved treatments. This framing can lead to extreme claims that psychedelics will solve the mental health crisis or even lead to psychiatry’s downfall.</a:t>
            </a:r>
          </a:p>
          <a:p>
            <a:r>
              <a:rPr lang="en-US" sz="1200" dirty="0"/>
              <a:t>To be clear, psychedelics definitely have distinct aspects that distinguish them from SSRIs for example, but When psychedelics are framed as uniquely powerful or new, it can lead to overly burdensome regulatory requirements—ones that go far beyond what's asked of other treatments. These requirements can end up limiting access and slowing progress.</a:t>
            </a:r>
          </a:p>
          <a:p>
            <a:r>
              <a:rPr lang="en-US" sz="1200" dirty="0"/>
              <a:t>Exceptionalism has consequences. To move forward, we need to pop the narrative bubble that psychedelics are too strange or special to be handled through our existing systems. They’re novel, but our regulatory frameworks are more adaptable than we think</a:t>
            </a:r>
          </a:p>
          <a:p>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3" name="Google Shape;2463;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In conclusion, I hope I have convinced you that unbundling PAT is the right move from a clinical, ethical, and regulatory standpoint. </a:t>
            </a: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157ba7aea7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157ba7aea7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157ba7aea7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157ba7aea7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80835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157ba7aea7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157ba7aea7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998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157ba7aea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157ba7aea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a:solidFill>
                  <a:srgbClr val="000000"/>
                </a:solidFill>
                <a:latin typeface="Calibri"/>
                <a:cs typeface="Calibri"/>
              </a:rPr>
              <a:t>Here is my disclaimer which states that the views in this talk are my own and they do not represent the position or policy of the government.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a:latin typeface="Calibri"/>
                <a:cs typeface="Calibri"/>
              </a:rPr>
              <a:t>I also want to acknowledge that I approach this topic as an ethicist, not as a clinician or a lawyer</a:t>
            </a:r>
          </a:p>
          <a:p>
            <a:pPr marL="0" indent="0">
              <a:buNone/>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157ba7aea7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157ba7aea7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1342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157d598a8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157d598a8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228600" rtl="0" eaLnBrk="1" fontAlgn="base" latinLnBrk="0" hangingPunct="1">
              <a:lnSpc>
                <a:spcPct val="117999"/>
              </a:lnSpc>
              <a:spcBef>
                <a:spcPts val="0"/>
              </a:spcBef>
              <a:spcAft>
                <a:spcPts val="0"/>
              </a:spcAft>
              <a:buClrTx/>
              <a:buSzTx/>
              <a:buFont typeface="Arial" panose="020B0604020202020204" pitchFamily="34" charset="0"/>
              <a:buNone/>
              <a:tabLst/>
              <a:defRPr/>
            </a:pPr>
            <a:endParaRPr lang="en-US" sz="1100" b="0" i="0">
              <a:solidFill>
                <a:srgbClr val="444444"/>
              </a:solidFill>
              <a:effectLst/>
              <a:latin typeface="Arial" panose="020B0604020202020204"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2612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base" latinLnBrk="0" hangingPunct="1">
              <a:lnSpc>
                <a:spcPct val="117999"/>
              </a:lnSpc>
              <a:spcBef>
                <a:spcPts val="0"/>
              </a:spcBef>
              <a:spcAft>
                <a:spcPts val="0"/>
              </a:spcAft>
              <a:buClrTx/>
              <a:buSzTx/>
              <a:buFont typeface="Arial" panose="020B0604020202020204" pitchFamily="34" charset="0"/>
              <a:buChar char="•"/>
              <a:tabLst/>
              <a:defRPr/>
            </a:pPr>
            <a:r>
              <a:rPr lang="en-US" sz="1200" b="0" i="0" dirty="0">
                <a:solidFill>
                  <a:srgbClr val="444444"/>
                </a:solidFill>
                <a:effectLst/>
                <a:latin typeface="Arial" panose="020B0604020202020204" pitchFamily="34" charset="0"/>
              </a:rPr>
              <a:t>We are in a crisis of psychopharmacology, in the midst of a mental health epidemic in America. </a:t>
            </a:r>
          </a:p>
          <a:p>
            <a:pPr marL="0" marR="0" lvl="0" indent="0" algn="l" defTabSz="228600" rtl="0" eaLnBrk="1" fontAlgn="base" latinLnBrk="0" hangingPunct="1">
              <a:lnSpc>
                <a:spcPct val="117999"/>
              </a:lnSpc>
              <a:spcBef>
                <a:spcPts val="0"/>
              </a:spcBef>
              <a:spcAft>
                <a:spcPts val="0"/>
              </a:spcAft>
              <a:buClrTx/>
              <a:buSzTx/>
              <a:buFont typeface="Arial" panose="020B0604020202020204" pitchFamily="34" charset="0"/>
              <a:buChar char="•"/>
              <a:tabLst/>
              <a:defRPr/>
            </a:pPr>
            <a:r>
              <a:rPr lang="en-US" sz="1200" b="0" i="0" dirty="0">
                <a:solidFill>
                  <a:srgbClr val="444444"/>
                </a:solidFill>
                <a:effectLst/>
                <a:latin typeface="Arial" panose="020B0604020202020204" pitchFamily="34" charset="0"/>
              </a:rPr>
              <a:t>Mental health disorders are leading causes of disability and health burden worldwide</a:t>
            </a:r>
          </a:p>
          <a:p>
            <a:pPr marL="0" marR="0" lvl="0" indent="0" algn="l" defTabSz="228600" rtl="0" eaLnBrk="1" fontAlgn="base" latinLnBrk="0" hangingPunct="1">
              <a:lnSpc>
                <a:spcPct val="117999"/>
              </a:lnSpc>
              <a:spcBef>
                <a:spcPts val="0"/>
              </a:spcBef>
              <a:spcAft>
                <a:spcPts val="0"/>
              </a:spcAft>
              <a:buClrTx/>
              <a:buSzTx/>
              <a:buFont typeface="Arial" panose="020B0604020202020204" pitchFamily="34" charset="0"/>
              <a:buChar char="•"/>
              <a:tabLst/>
              <a:defRPr/>
            </a:pPr>
            <a:r>
              <a:rPr lang="en-US" sz="1200" b="0" i="0" dirty="0">
                <a:solidFill>
                  <a:srgbClr val="444444"/>
                </a:solidFill>
                <a:effectLst/>
                <a:latin typeface="Arial" panose="020B0604020202020204" pitchFamily="34" charset="0"/>
              </a:rPr>
              <a:t>Pharmacologic treatments for some mental health disorders are similarly effective to the ones first introduced over half a century ago</a:t>
            </a:r>
          </a:p>
          <a:p>
            <a:pPr marL="0" marR="0" lvl="0" indent="0" algn="l" defTabSz="228600" rtl="0" eaLnBrk="1" fontAlgn="base" latinLnBrk="0" hangingPunct="1">
              <a:lnSpc>
                <a:spcPct val="117999"/>
              </a:lnSpc>
              <a:spcBef>
                <a:spcPts val="0"/>
              </a:spcBef>
              <a:spcAft>
                <a:spcPts val="0"/>
              </a:spcAft>
              <a:buClrTx/>
              <a:buSzTx/>
              <a:buFont typeface="Arial" panose="020B0604020202020204" pitchFamily="34" charset="0"/>
              <a:buChar char="•"/>
              <a:tabLst/>
              <a:defRPr/>
            </a:pPr>
            <a:endParaRPr lang="en-US" sz="1100" b="0" i="0" dirty="0">
              <a:solidFill>
                <a:srgbClr val="444444"/>
              </a:solidFill>
              <a:effectLst/>
              <a:latin typeface="Arial" panose="020B0604020202020204" pitchFamily="34" charset="0"/>
            </a:endParaRPr>
          </a:p>
          <a:p>
            <a:pPr marL="158750" indent="0">
              <a:buNone/>
            </a:pPr>
            <a:endParaRPr lang="en-US" dirty="0"/>
          </a:p>
        </p:txBody>
      </p:sp>
    </p:spTree>
    <p:extLst>
      <p:ext uri="{BB962C8B-B14F-4D97-AF65-F5344CB8AC3E}">
        <p14:creationId xmlns:p14="http://schemas.microsoft.com/office/powerpoint/2010/main" val="67416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157d598a8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157d598a8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228600" rtl="0" eaLnBrk="1" fontAlgn="base" latinLnBrk="0" hangingPunct="1">
              <a:lnSpc>
                <a:spcPct val="117999"/>
              </a:lnSpc>
              <a:spcBef>
                <a:spcPts val="0"/>
              </a:spcBef>
              <a:spcAft>
                <a:spcPts val="0"/>
              </a:spcAft>
              <a:buClrTx/>
              <a:buSzTx/>
              <a:buFont typeface="Arial" panose="020B0604020202020204" pitchFamily="34" charset="0"/>
              <a:buChar char="•"/>
              <a:tabLst/>
              <a:defRPr/>
            </a:pPr>
            <a:r>
              <a:rPr lang="en-US" sz="1200" b="0" i="0" dirty="0">
                <a:solidFill>
                  <a:srgbClr val="444444"/>
                </a:solidFill>
                <a:effectLst/>
                <a:latin typeface="Arial" panose="020B0604020202020204" pitchFamily="34" charset="0"/>
              </a:rPr>
              <a:t>In this milieu of stagnation, psychedelics have re-emerged as a potential gamechanger for combatting the mental health epidemic</a:t>
            </a:r>
          </a:p>
          <a:p>
            <a:pPr marL="0" marR="0" lvl="0" indent="0" algn="l" defTabSz="228600" rtl="0" eaLnBrk="1" fontAlgn="base" latinLnBrk="0" hangingPunct="1">
              <a:lnSpc>
                <a:spcPct val="117999"/>
              </a:lnSpc>
              <a:spcBef>
                <a:spcPts val="0"/>
              </a:spcBef>
              <a:spcAft>
                <a:spcPts val="0"/>
              </a:spcAft>
              <a:buClrTx/>
              <a:buSzTx/>
              <a:buFont typeface="Arial" panose="020B0604020202020204" pitchFamily="34" charset="0"/>
              <a:buChar char="•"/>
              <a:tabLst/>
              <a:defRPr/>
            </a:pPr>
            <a:r>
              <a:rPr lang="en-US" sz="1200" b="0" i="0" dirty="0">
                <a:solidFill>
                  <a:srgbClr val="444444"/>
                </a:solidFill>
                <a:effectLst/>
                <a:latin typeface="Arial" panose="020B0604020202020204" pitchFamily="34" charset="0"/>
              </a:rPr>
              <a:t>Many believe that psychedelics are unlike any other approved treatment, and they have the potential to create lasting improvement</a:t>
            </a:r>
          </a:p>
          <a:p>
            <a:pPr marL="0" marR="0" lvl="0" indent="0" algn="l" defTabSz="228600" rtl="0" eaLnBrk="1" fontAlgn="base" latinLnBrk="0" hangingPunct="1">
              <a:lnSpc>
                <a:spcPct val="117999"/>
              </a:lnSpc>
              <a:spcBef>
                <a:spcPts val="0"/>
              </a:spcBef>
              <a:spcAft>
                <a:spcPts val="0"/>
              </a:spcAft>
              <a:buClrTx/>
              <a:buSzTx/>
              <a:buFont typeface="Arial" panose="020B0604020202020204" pitchFamily="34" charset="0"/>
              <a:buChar char="•"/>
              <a:tabLst/>
              <a:defRPr/>
            </a:pPr>
            <a:r>
              <a:rPr lang="en-US" sz="1200" b="0" i="0" dirty="0">
                <a:solidFill>
                  <a:srgbClr val="444444"/>
                </a:solidFill>
                <a:effectLst/>
                <a:latin typeface="Arial" panose="020B0604020202020204" pitchFamily="34" charset="0"/>
              </a:rPr>
              <a:t>There is some concern that psychedelics are being unduly positively </a:t>
            </a:r>
            <a:r>
              <a:rPr lang="en-US" sz="1200" b="0" i="0" dirty="0" err="1">
                <a:solidFill>
                  <a:srgbClr val="444444"/>
                </a:solidFill>
                <a:effectLst/>
                <a:latin typeface="Arial" panose="020B0604020202020204" pitchFamily="34" charset="0"/>
              </a:rPr>
              <a:t>exceptionalized</a:t>
            </a:r>
            <a:r>
              <a:rPr lang="en-US" sz="1200" b="0" i="0" dirty="0">
                <a:solidFill>
                  <a:srgbClr val="444444"/>
                </a:solidFill>
                <a:effectLst/>
                <a:latin typeface="Arial" panose="020B0604020202020204" pitchFamily="34" charset="0"/>
              </a:rPr>
              <a:t> by some as the magic bullet solution to all mental health problems</a:t>
            </a:r>
          </a:p>
          <a:p>
            <a:pPr marL="0" marR="0" lvl="0" indent="0" algn="l" defTabSz="228600" rtl="0" eaLnBrk="1" fontAlgn="base" latinLnBrk="0" hangingPunct="1">
              <a:lnSpc>
                <a:spcPct val="117999"/>
              </a:lnSpc>
              <a:spcBef>
                <a:spcPts val="0"/>
              </a:spcBef>
              <a:spcAft>
                <a:spcPts val="0"/>
              </a:spcAft>
              <a:buClrTx/>
              <a:buSzTx/>
              <a:buFont typeface="Arial" panose="020B0604020202020204" pitchFamily="34" charset="0"/>
              <a:buChar char="•"/>
              <a:tabLst/>
              <a:defRPr/>
            </a:pPr>
            <a:r>
              <a:rPr lang="en-US" sz="1200" b="0" i="0" dirty="0">
                <a:solidFill>
                  <a:srgbClr val="444444"/>
                </a:solidFill>
                <a:effectLst/>
                <a:latin typeface="Arial" panose="020B0604020202020204" pitchFamily="34" charset="0"/>
              </a:rPr>
              <a:t>At the same time, they are unduly negatively </a:t>
            </a:r>
            <a:r>
              <a:rPr lang="en-US" sz="1200" b="0" i="0" dirty="0" err="1">
                <a:solidFill>
                  <a:srgbClr val="444444"/>
                </a:solidFill>
                <a:effectLst/>
                <a:latin typeface="Arial" panose="020B0604020202020204" pitchFamily="34" charset="0"/>
              </a:rPr>
              <a:t>exceptionalised</a:t>
            </a:r>
            <a:r>
              <a:rPr lang="en-US" sz="1200" b="0" i="0" dirty="0">
                <a:solidFill>
                  <a:srgbClr val="444444"/>
                </a:solidFill>
                <a:effectLst/>
                <a:latin typeface="Arial" panose="020B0604020202020204" pitchFamily="34" charset="0"/>
              </a:rPr>
              <a:t> by others as a sort of dangerous substance that has no place in modern medicine </a:t>
            </a:r>
          </a:p>
          <a:p>
            <a:pPr marL="0" marR="0" lvl="0" indent="0" algn="l" defTabSz="228600" rtl="0" eaLnBrk="1" fontAlgn="base" latinLnBrk="0" hangingPunct="1">
              <a:lnSpc>
                <a:spcPct val="117999"/>
              </a:lnSpc>
              <a:spcBef>
                <a:spcPts val="0"/>
              </a:spcBef>
              <a:spcAft>
                <a:spcPts val="0"/>
              </a:spcAft>
              <a:buClrTx/>
              <a:buSzTx/>
              <a:buFont typeface="Arial" panose="020B0604020202020204" pitchFamily="34" charset="0"/>
              <a:buChar char="•"/>
              <a:tabLst/>
              <a:defRPr/>
            </a:pPr>
            <a:r>
              <a:rPr lang="en-US" sz="1200" b="0" i="0" dirty="0">
                <a:solidFill>
                  <a:srgbClr val="444444"/>
                </a:solidFill>
                <a:effectLst/>
                <a:latin typeface="Arial" panose="020B0604020202020204" pitchFamily="34" charset="0"/>
              </a:rPr>
              <a:t>Against this backdrop of both hype and skepticism, regulatory agencies have taken cautious but significant steps forward</a:t>
            </a:r>
          </a:p>
          <a:p>
            <a:pPr marL="0" marR="0" lvl="0" indent="0" algn="l" defTabSz="228600" rtl="0" eaLnBrk="1" fontAlgn="base" latinLnBrk="0" hangingPunct="1">
              <a:lnSpc>
                <a:spcPct val="117999"/>
              </a:lnSpc>
              <a:spcBef>
                <a:spcPts val="0"/>
              </a:spcBef>
              <a:spcAft>
                <a:spcPts val="0"/>
              </a:spcAft>
              <a:buClrTx/>
              <a:buSzTx/>
              <a:buFont typeface="Arial" panose="020B0604020202020204" pitchFamily="34" charset="0"/>
              <a:buChar char="•"/>
              <a:tabLst/>
              <a:defRPr/>
            </a:pPr>
            <a:r>
              <a:rPr lang="en-US" sz="1200" b="0" i="0" dirty="0">
                <a:solidFill>
                  <a:srgbClr val="444444"/>
                </a:solidFill>
                <a:effectLst/>
                <a:latin typeface="Arial" panose="020B0604020202020204" pitchFamily="34" charset="0"/>
              </a:rPr>
              <a:t>The FDA has designated breakthrough therapy to specific development programs including MDMA for PTSD and psilocybin for depression</a:t>
            </a:r>
          </a:p>
          <a:p>
            <a:pPr marL="0" marR="0" lvl="0" indent="0" algn="l" defTabSz="228600" rtl="0" eaLnBrk="1" fontAlgn="base" latinLnBrk="0" hangingPunct="1">
              <a:lnSpc>
                <a:spcPct val="117999"/>
              </a:lnSpc>
              <a:spcBef>
                <a:spcPts val="0"/>
              </a:spcBef>
              <a:spcAft>
                <a:spcPts val="0"/>
              </a:spcAft>
              <a:buClrTx/>
              <a:buSzTx/>
              <a:buFont typeface="Arial" panose="020B0604020202020204" pitchFamily="34" charset="0"/>
              <a:buNone/>
              <a:tabLst/>
              <a:defRPr/>
            </a:pPr>
            <a:endParaRPr lang="en-US" sz="1100" dirty="0">
              <a:solidFill>
                <a:srgbClr val="000000"/>
              </a:solidFill>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7957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dirty="0"/>
              <a:t>First, it may be helpful to clarify what the FDA actually designated. The FDA didn’t exactly give “breakthrough therapy designation” to MDMA or psilocybin </a:t>
            </a:r>
            <a:r>
              <a:rPr lang="en-US" sz="1200" i="1" dirty="0"/>
              <a:t>itself</a:t>
            </a:r>
          </a:p>
          <a:p>
            <a:pPr marL="171450" lvl="0" indent="-171450" algn="l" rtl="0">
              <a:spcBef>
                <a:spcPts val="0"/>
              </a:spcBef>
              <a:spcAft>
                <a:spcPts val="0"/>
              </a:spcAft>
            </a:pPr>
            <a:r>
              <a:rPr lang="en-US" sz="1200" i="0" dirty="0"/>
              <a:t>Instead, “breakthrough therapy designation” was given to specific development programs that paired a specific psychedelic with therapy, what is commonly referred to as psychedelic-assisted therapy</a:t>
            </a:r>
          </a:p>
          <a:p>
            <a:pPr marL="171450" lvl="0" indent="-171450" algn="l" rtl="0">
              <a:spcBef>
                <a:spcPts val="0"/>
              </a:spcBef>
              <a:spcAft>
                <a:spcPts val="0"/>
              </a:spcAft>
            </a:pPr>
            <a:r>
              <a:rPr lang="en-US" sz="1200" i="0" dirty="0"/>
              <a:t>Psychedelic assisted therapy typically involves three phases: preparation where a patient is supported in advance of the experience, dosing where the psychedelic is administered in a controlled setting, and integration where the patient and therapist unpack the experience</a:t>
            </a:r>
          </a:p>
          <a:p>
            <a:pPr marL="171450" lvl="0" indent="-171450" algn="l" rtl="0">
              <a:spcBef>
                <a:spcPts val="0"/>
              </a:spcBef>
              <a:spcAft>
                <a:spcPts val="0"/>
              </a:spcAft>
            </a:pPr>
            <a:r>
              <a:rPr lang="en-US" sz="1200" i="0" dirty="0"/>
              <a:t>By granting breakthrough designation to this bundle of drug and therapy, the FDA departed from its usual focus on evaluating drugs alone. In doing so, it also effectively mandates psychotherapy as a condition of using the psychedelic.</a:t>
            </a:r>
          </a:p>
          <a:p>
            <a:pPr marL="171450" lvl="0" indent="-171450" algn="l" rtl="0">
              <a:spcBef>
                <a:spcPts val="0"/>
              </a:spcBef>
              <a:spcAft>
                <a:spcPts val="0"/>
              </a:spcAft>
            </a:pPr>
            <a:r>
              <a:rPr lang="en-US" sz="1200" i="0" dirty="0"/>
              <a:t>While mandating therapy may seem like a small hoop, it actually is a big deal, it can add dozens of hours of required treatment and make psychedelics cost upwards of 10 times as much to administer</a:t>
            </a:r>
          </a:p>
          <a:p>
            <a:pPr marL="171450" lvl="0" indent="-171450" algn="l" rtl="0">
              <a:spcBef>
                <a:spcPts val="0"/>
              </a:spcBef>
              <a:spcAft>
                <a:spcPts val="0"/>
              </a:spcAft>
            </a:pPr>
            <a:r>
              <a:rPr lang="en-US" sz="1200" i="0" dirty="0"/>
              <a:t>On the slide you can see an example of a development program that was given breakthrough therapy designation, and you can see how much time is dedicated to the preparation and integration sessions</a:t>
            </a:r>
          </a:p>
          <a:p>
            <a:pPr marL="171450" lvl="0" indent="-171450" algn="l" rtl="0">
              <a:spcBef>
                <a:spcPts val="0"/>
              </a:spcBef>
              <a:spcAft>
                <a:spcPts val="0"/>
              </a:spcAft>
            </a:pPr>
            <a:r>
              <a:rPr lang="en-US" sz="1200" i="0" dirty="0"/>
              <a:t>In </a:t>
            </a:r>
            <a:r>
              <a:rPr lang="en-US" sz="1200" dirty="0"/>
              <a:t>this presentation, I argue that requiring psychedelics and therapy be bundled is the wrong way to approach the rollout of psychedelics for psychiatric disorders</a:t>
            </a:r>
          </a:p>
          <a:p>
            <a:pPr marL="171450" lvl="0" indent="-171450" algn="l" rtl="0">
              <a:spcBef>
                <a:spcPts val="0"/>
              </a:spcBef>
              <a:spcAft>
                <a:spcPts val="0"/>
              </a:spcAft>
            </a:pPr>
            <a:r>
              <a:rPr lang="en-US" sz="1200" dirty="0"/>
              <a:t>I think that a better alternative would be for psychedelics to be evaluated as standalone treatments that include patient monitoring </a:t>
            </a:r>
            <a:r>
              <a:rPr lang="en-US" sz="1200" b="1" dirty="0"/>
              <a:t>during a psychedelic experience </a:t>
            </a:r>
            <a:r>
              <a:rPr lang="en-US" sz="1200" dirty="0"/>
              <a:t>as a safeguard </a:t>
            </a:r>
          </a:p>
          <a:p>
            <a:pPr marL="171450" lvl="0" indent="-171450" algn="l" rtl="0">
              <a:spcBef>
                <a:spcPts val="0"/>
              </a:spcBef>
              <a:spcAft>
                <a:spcPts val="0"/>
              </a:spcAft>
            </a:pPr>
            <a:r>
              <a:rPr lang="en-US" sz="1200" dirty="0"/>
              <a:t>To be clear, </a:t>
            </a:r>
            <a:r>
              <a:rPr lang="en-US" sz="1200" b="0" i="0" dirty="0">
                <a:solidFill>
                  <a:srgbClr val="000000"/>
                </a:solidFill>
                <a:effectLst/>
                <a:latin typeface="Arial"/>
              </a:rPr>
              <a:t> </a:t>
            </a:r>
            <a:r>
              <a:rPr lang="en-US" sz="1200" b="0" i="0" dirty="0">
                <a:solidFill>
                  <a:srgbClr val="000000"/>
                </a:solidFill>
                <a:effectLst/>
                <a:latin typeface="Arial" panose="020B0604020202020204" pitchFamily="34" charset="0"/>
              </a:rPr>
              <a:t>I am not “anti” offering psychedelic assisted therapy, which many people want for a multitude of reasons.</a:t>
            </a:r>
          </a:p>
          <a:p>
            <a:pPr marL="171450" lvl="0" indent="-171450" algn="l" rtl="0">
              <a:spcBef>
                <a:spcPts val="0"/>
              </a:spcBef>
              <a:spcAft>
                <a:spcPts val="0"/>
              </a:spcAft>
            </a:pPr>
            <a:r>
              <a:rPr lang="en-US" sz="1200" b="0" i="0" dirty="0">
                <a:solidFill>
                  <a:srgbClr val="000000"/>
                </a:solidFill>
                <a:effectLst/>
                <a:latin typeface="Arial" panose="020B0604020202020204" pitchFamily="34" charset="0"/>
              </a:rPr>
              <a:t> I am ANTI BUNDLING psychedelic assisted therapy which would likely make it the only pathway for accessing psychedelics in a medical setting</a:t>
            </a:r>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endParaRPr lang="en-US" b="1" dirty="0"/>
          </a:p>
        </p:txBody>
      </p:sp>
    </p:spTree>
    <p:extLst>
      <p:ext uri="{BB962C8B-B14F-4D97-AF65-F5344CB8AC3E}">
        <p14:creationId xmlns:p14="http://schemas.microsoft.com/office/powerpoint/2010/main" val="284797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157d598a8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157d598a8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dirty="0"/>
              <a:t>In August of last year, the FDA rejected </a:t>
            </a:r>
            <a:r>
              <a:rPr lang="en-US" sz="1200" dirty="0" err="1"/>
              <a:t>Lykos’s</a:t>
            </a:r>
            <a:r>
              <a:rPr lang="en-US" sz="1200" dirty="0"/>
              <a:t> application for MDMA-assisted therapy for PTSD. This was a major blow for many in the psychedelic research and advocacy community who saw this as a frontrunner for the first FDA approval of psychedelics.</a:t>
            </a:r>
          </a:p>
          <a:p>
            <a:pPr marL="171450" lvl="0" indent="-171450" algn="l" rtl="0">
              <a:spcBef>
                <a:spcPts val="0"/>
              </a:spcBef>
              <a:spcAft>
                <a:spcPts val="0"/>
              </a:spcAft>
            </a:pPr>
            <a:r>
              <a:rPr lang="en-US" sz="1200" dirty="0"/>
              <a:t>The rejection highlighted some fundamental challenges that affect all psychedelic assisted therapies</a:t>
            </a:r>
          </a:p>
          <a:p>
            <a:pPr marL="171450" lvl="0" indent="-171450" algn="l" rtl="0">
              <a:spcBef>
                <a:spcPts val="0"/>
              </a:spcBef>
              <a:spcAft>
                <a:spcPts val="0"/>
              </a:spcAft>
            </a:pPr>
            <a:r>
              <a:rPr lang="en-US" sz="1200" dirty="0"/>
              <a:t>One big problem raised at the FDA’s advisory committee meeting was on how to assess a psychedelic assisted therapy. The FDA regulates drugs, not the practice of medicine, but psychedelic assisted therapy is both a drug and the practice of medicine. If the FDA approved psychedelic assisted therapy, it would give rise to a situation where it can only regulate half  of what it approves</a:t>
            </a:r>
          </a:p>
          <a:p>
            <a:pPr marL="171450" lvl="0" indent="-171450" algn="l" rtl="0">
              <a:spcBef>
                <a:spcPts val="0"/>
              </a:spcBef>
              <a:spcAft>
                <a:spcPts val="0"/>
              </a:spcAft>
            </a:pPr>
            <a:r>
              <a:rPr lang="en-US" sz="1200" dirty="0"/>
              <a:t>Relatedly, since psychedelics and therapy were bundled, the FDA could not isolate the safety or efficacy profile of psychedelics, since it was all confounded with the therapy</a:t>
            </a:r>
          </a:p>
          <a:p>
            <a:pPr marL="171450" lvl="0" indent="-171450" algn="l" rtl="0">
              <a:spcBef>
                <a:spcPts val="0"/>
              </a:spcBef>
              <a:spcAft>
                <a:spcPts val="0"/>
              </a:spcAft>
            </a:pPr>
            <a:r>
              <a:rPr lang="en-US" sz="1200" dirty="0"/>
              <a:t>In light of these challenges, some companies are now shifting toward studying psychedelics in isolation—separate from therapy—in hopes of avoiding the same regulatory pitfalls</a:t>
            </a:r>
          </a:p>
          <a:p>
            <a:pPr marL="171450" lvl="0" indent="-171450" algn="l" rtl="0">
              <a:spcBef>
                <a:spcPts val="0"/>
              </a:spcBef>
              <a:spcAft>
                <a:spcPts val="0"/>
              </a:spcAft>
            </a:pPr>
            <a:r>
              <a:rPr lang="en-US" sz="1200" dirty="0"/>
              <a:t>However, this is not without controversy, as many are opposed to this approach within the psychedelic community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a:t>But I want to argue that this move toward unbundling isn’t merely a concession to regulators—it’s </a:t>
            </a:r>
            <a:r>
              <a:rPr lang="en-US" sz="1200" b="0" dirty="0"/>
              <a:t>actually the right approach </a:t>
            </a:r>
            <a:r>
              <a:rPr lang="en-US" sz="1200" dirty="0"/>
              <a:t>from an ethical, scientific, and legal standpoint.</a:t>
            </a:r>
          </a:p>
          <a:p>
            <a:pPr marL="171450" lvl="0" indent="-171450" algn="l" rtl="0">
              <a:spcBef>
                <a:spcPts val="0"/>
              </a:spcBef>
              <a:spcAft>
                <a:spcPts val="0"/>
              </a:spcAft>
            </a:pPr>
            <a:endParaRPr lang="en-US" dirty="0"/>
          </a:p>
          <a:p>
            <a:pPr marL="171450" lvl="0" indent="-171450" algn="l" rtl="0">
              <a:spcBef>
                <a:spcPts val="0"/>
              </a:spcBef>
              <a:spcAft>
                <a:spcPts val="0"/>
              </a:spcAft>
              <a:buFontTx/>
              <a:buChar char="-"/>
            </a:pPr>
            <a:endParaRPr lang="en-US" dirty="0"/>
          </a:p>
        </p:txBody>
      </p:sp>
    </p:spTree>
    <p:extLst>
      <p:ext uri="{BB962C8B-B14F-4D97-AF65-F5344CB8AC3E}">
        <p14:creationId xmlns:p14="http://schemas.microsoft.com/office/powerpoint/2010/main" val="249284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157d598a8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157d598a8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dirty="0">
                <a:solidFill>
                  <a:srgbClr val="000000"/>
                </a:solidFill>
                <a:latin typeface="Calibri"/>
                <a:cs typeface="Calibri"/>
              </a:rPr>
              <a:t>Now, I’m not the first one to say this. Goodwin and colleagues shared this sentiment, using psilocybin as an example, but received a strong backlash and 6 reply letters in opposition. </a:t>
            </a:r>
          </a:p>
          <a:p>
            <a:r>
              <a:rPr lang="en-US" sz="1200" dirty="0">
                <a:solidFill>
                  <a:srgbClr val="000000"/>
                </a:solidFill>
                <a:latin typeface="Calibri"/>
                <a:cs typeface="Calibri"/>
              </a:rPr>
              <a:t>I think the opposition could be pretty well characterized by </a:t>
            </a:r>
            <a:r>
              <a:rPr lang="en-US" sz="1200" dirty="0" err="1">
                <a:solidFill>
                  <a:srgbClr val="000000"/>
                </a:solidFill>
                <a:latin typeface="Calibri"/>
                <a:cs typeface="Calibri"/>
              </a:rPr>
              <a:t>Earleywine’s</a:t>
            </a:r>
            <a:r>
              <a:rPr lang="en-US" sz="1200" dirty="0">
                <a:solidFill>
                  <a:srgbClr val="000000"/>
                </a:solidFill>
                <a:latin typeface="Calibri"/>
                <a:cs typeface="Calibri"/>
              </a:rPr>
              <a:t> commentary title, calling </a:t>
            </a:r>
            <a:r>
              <a:rPr lang="en-US" sz="1200" dirty="0" err="1">
                <a:solidFill>
                  <a:srgbClr val="000000"/>
                </a:solidFill>
                <a:latin typeface="Calibri"/>
                <a:cs typeface="Calibri"/>
              </a:rPr>
              <a:t>psilocibin</a:t>
            </a:r>
            <a:r>
              <a:rPr lang="en-US" sz="1200" dirty="0">
                <a:solidFill>
                  <a:srgbClr val="000000"/>
                </a:solidFill>
                <a:latin typeface="Calibri"/>
                <a:cs typeface="Calibri"/>
              </a:rPr>
              <a:t> without psychotherapy a cart without a horse</a:t>
            </a:r>
          </a:p>
          <a:p>
            <a:r>
              <a:rPr lang="en-US" sz="1200" dirty="0"/>
              <a:t>In other words, there’s a deeply rooted belief that the psychedelic alone isn’t safe or efficacious without the accompanying therapy.</a:t>
            </a:r>
          </a:p>
          <a:p>
            <a:r>
              <a:rPr lang="en-US" sz="1200" dirty="0" err="1">
                <a:solidFill>
                  <a:srgbClr val="000000"/>
                </a:solidFill>
                <a:latin typeface="Calibri"/>
                <a:cs typeface="Calibri"/>
              </a:rPr>
              <a:t>Im</a:t>
            </a:r>
            <a:r>
              <a:rPr lang="en-US" sz="1200" dirty="0">
                <a:solidFill>
                  <a:srgbClr val="000000"/>
                </a:solidFill>
                <a:latin typeface="Calibri"/>
                <a:cs typeface="Calibri"/>
              </a:rPr>
              <a:t> going to build off Goodwins initial argument by adding ethical and regulatory reasons why we should reconsider the status quo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3881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57ba7aea7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57ba7aea7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0" dirty="0"/>
          </a:p>
          <a:p>
            <a:r>
              <a:rPr lang="en-US" sz="1200" b="0" dirty="0"/>
              <a:t>My central argument is that Researchers and pharmaceutical companies should pursue clinical trials—and ultimately FDA approval—for psychedelics as standalone treatments which include appropriate patient monitoring, but are not bundled with mandatory psychotherapy</a:t>
            </a:r>
          </a:p>
          <a:p>
            <a:r>
              <a:rPr lang="en-US" sz="1200" b="0"/>
              <a:t>Patient monitoring is included because psychedelics can be disorienting and dangerous to take in uncontrolled settings. It may initially sound similar to psychotherapy but it would be quite different in that it would not include an explicit “preparation” </a:t>
            </a:r>
            <a:r>
              <a:rPr lang="en-US" sz="1200"/>
              <a:t>phase and</a:t>
            </a:r>
            <a:r>
              <a:rPr lang="en-US" sz="1200" b="0"/>
              <a:t> it would not require “integration” sessions. Also, patient monitoring would not necessarily need to be done with psychiatrist or other highly educated clinicians.</a:t>
            </a:r>
          </a:p>
          <a:p>
            <a:endParaRPr lang="en-US" sz="1200" b="0" dirty="0"/>
          </a:p>
          <a:p>
            <a:endParaRPr lang="en-US" sz="1200" b="0" dirty="0"/>
          </a:p>
          <a:p>
            <a:endParaRPr lang="en-US" sz="1200" b="0" dirty="0"/>
          </a:p>
          <a:p>
            <a:endParaRPr lang="en-US"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57ba7aea7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57ba7aea7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b="0"/>
              <a:t>Mandating psychedelic assisted therapy is justified based on safety and efficacy reasons, which I will counter in a moment</a:t>
            </a:r>
          </a:p>
          <a:p>
            <a:pPr marL="171450" indent="-171450"/>
            <a:r>
              <a:rPr lang="en-US" sz="1200" b="0"/>
              <a:t>But first I want to acknowledge that this justification as well as my counter is weakened by the fact that</a:t>
            </a:r>
            <a:r>
              <a:rPr lang="en-US" sz="1200"/>
              <a:t> there is a lack of research directly comparing psychedlic assisted therapy to psychedelics as a standalone</a:t>
            </a:r>
            <a:endParaRPr lang="en-US" sz="1200" b="0"/>
          </a:p>
          <a:p>
            <a:pPr marL="171450" lvl="0" indent="-171450" algn="l" rtl="0">
              <a:spcBef>
                <a:spcPts val="0"/>
              </a:spcBef>
              <a:spcAft>
                <a:spcPts val="0"/>
              </a:spcAft>
            </a:pPr>
            <a:r>
              <a:rPr lang="en-US" sz="1200" b="0"/>
              <a:t>There is an urgent need to fill this knowledge gap, but in the meantime we should not assume that psychedelic assisted psychotherapy should be the required approach</a:t>
            </a:r>
          </a:p>
          <a:p>
            <a:pPr marL="171450" lvl="0" indent="-171450" algn="l" rtl="0">
              <a:spcBef>
                <a:spcPts val="0"/>
              </a:spcBef>
              <a:spcAft>
                <a:spcPts val="0"/>
              </a:spcAft>
            </a:pPr>
            <a:endParaRPr lang="en-US" b="0"/>
          </a:p>
          <a:p>
            <a:endParaRPr lang="en-US" b="0"/>
          </a:p>
          <a:p>
            <a:endParaRPr lang="en-US" b="0"/>
          </a:p>
          <a:p>
            <a:endParaRPr lang="en-US" b="0"/>
          </a:p>
        </p:txBody>
      </p:sp>
    </p:spTree>
    <p:extLst>
      <p:ext uri="{BB962C8B-B14F-4D97-AF65-F5344CB8AC3E}">
        <p14:creationId xmlns:p14="http://schemas.microsoft.com/office/powerpoint/2010/main" val="212666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38022" y="-903651"/>
            <a:ext cx="13431199" cy="8443330"/>
            <a:chOff x="-167699" y="0"/>
            <a:chExt cx="6731755" cy="4231821"/>
          </a:xfrm>
        </p:grpSpPr>
        <p:sp>
          <p:nvSpPr>
            <p:cNvPr id="10" name="Google Shape;10;p2"/>
            <p:cNvSpPr/>
            <p:nvPr/>
          </p:nvSpPr>
          <p:spPr>
            <a:xfrm>
              <a:off x="3488357" y="2642"/>
              <a:ext cx="2202152" cy="3179156"/>
            </a:xfrm>
            <a:custGeom>
              <a:avLst/>
              <a:gdLst/>
              <a:ahLst/>
              <a:cxnLst/>
              <a:rect l="l" t="t" r="r" b="b"/>
              <a:pathLst>
                <a:path w="39172" h="56551" extrusionOk="0">
                  <a:moveTo>
                    <a:pt x="10287" y="1"/>
                  </a:moveTo>
                  <a:cubicBezTo>
                    <a:pt x="10133" y="84"/>
                    <a:pt x="10037" y="239"/>
                    <a:pt x="9918" y="382"/>
                  </a:cubicBezTo>
                  <a:cubicBezTo>
                    <a:pt x="9585" y="846"/>
                    <a:pt x="9228" y="1287"/>
                    <a:pt x="8823" y="1704"/>
                  </a:cubicBezTo>
                  <a:cubicBezTo>
                    <a:pt x="7859" y="2692"/>
                    <a:pt x="6763" y="3501"/>
                    <a:pt x="5608" y="4263"/>
                  </a:cubicBezTo>
                  <a:cubicBezTo>
                    <a:pt x="3870" y="5430"/>
                    <a:pt x="2560" y="6942"/>
                    <a:pt x="1679" y="8847"/>
                  </a:cubicBezTo>
                  <a:cubicBezTo>
                    <a:pt x="584" y="11264"/>
                    <a:pt x="167" y="13812"/>
                    <a:pt x="72" y="16432"/>
                  </a:cubicBezTo>
                  <a:cubicBezTo>
                    <a:pt x="0" y="18408"/>
                    <a:pt x="227" y="20361"/>
                    <a:pt x="489" y="22301"/>
                  </a:cubicBezTo>
                  <a:cubicBezTo>
                    <a:pt x="953" y="25623"/>
                    <a:pt x="2072" y="28707"/>
                    <a:pt x="3858" y="31552"/>
                  </a:cubicBezTo>
                  <a:cubicBezTo>
                    <a:pt x="4953" y="33315"/>
                    <a:pt x="6144" y="35017"/>
                    <a:pt x="7251" y="36767"/>
                  </a:cubicBezTo>
                  <a:cubicBezTo>
                    <a:pt x="8275" y="38434"/>
                    <a:pt x="9085" y="40208"/>
                    <a:pt x="9442" y="42149"/>
                  </a:cubicBezTo>
                  <a:cubicBezTo>
                    <a:pt x="9680" y="43483"/>
                    <a:pt x="9752" y="44840"/>
                    <a:pt x="9930" y="46197"/>
                  </a:cubicBezTo>
                  <a:cubicBezTo>
                    <a:pt x="10276" y="48959"/>
                    <a:pt x="11550" y="51210"/>
                    <a:pt x="13740" y="52948"/>
                  </a:cubicBezTo>
                  <a:cubicBezTo>
                    <a:pt x="15610" y="54448"/>
                    <a:pt x="17741" y="55508"/>
                    <a:pt x="19943" y="56448"/>
                  </a:cubicBezTo>
                  <a:cubicBezTo>
                    <a:pt x="20063" y="56485"/>
                    <a:pt x="20183" y="56551"/>
                    <a:pt x="20314" y="56551"/>
                  </a:cubicBezTo>
                  <a:cubicBezTo>
                    <a:pt x="20352" y="56551"/>
                    <a:pt x="20391" y="56545"/>
                    <a:pt x="20432" y="56532"/>
                  </a:cubicBezTo>
                  <a:cubicBezTo>
                    <a:pt x="20491" y="56508"/>
                    <a:pt x="20527" y="56460"/>
                    <a:pt x="20527" y="56401"/>
                  </a:cubicBezTo>
                  <a:cubicBezTo>
                    <a:pt x="20479" y="56222"/>
                    <a:pt x="20313" y="56210"/>
                    <a:pt x="20193" y="56151"/>
                  </a:cubicBezTo>
                  <a:cubicBezTo>
                    <a:pt x="18753" y="55424"/>
                    <a:pt x="17324" y="54686"/>
                    <a:pt x="16002" y="53769"/>
                  </a:cubicBezTo>
                  <a:cubicBezTo>
                    <a:pt x="14764" y="52900"/>
                    <a:pt x="13669" y="51888"/>
                    <a:pt x="12812" y="50626"/>
                  </a:cubicBezTo>
                  <a:cubicBezTo>
                    <a:pt x="11919" y="49293"/>
                    <a:pt x="11585" y="47781"/>
                    <a:pt x="11538" y="46197"/>
                  </a:cubicBezTo>
                  <a:cubicBezTo>
                    <a:pt x="11502" y="44506"/>
                    <a:pt x="11657" y="42828"/>
                    <a:pt x="11609" y="41149"/>
                  </a:cubicBezTo>
                  <a:cubicBezTo>
                    <a:pt x="11585" y="40268"/>
                    <a:pt x="11442" y="39411"/>
                    <a:pt x="11192" y="38577"/>
                  </a:cubicBezTo>
                  <a:cubicBezTo>
                    <a:pt x="10788" y="37220"/>
                    <a:pt x="10002" y="36089"/>
                    <a:pt x="9156" y="34981"/>
                  </a:cubicBezTo>
                  <a:cubicBezTo>
                    <a:pt x="8049" y="33588"/>
                    <a:pt x="6906" y="32231"/>
                    <a:pt x="5906" y="30755"/>
                  </a:cubicBezTo>
                  <a:cubicBezTo>
                    <a:pt x="4882" y="29255"/>
                    <a:pt x="4001" y="27683"/>
                    <a:pt x="3584" y="25873"/>
                  </a:cubicBezTo>
                  <a:cubicBezTo>
                    <a:pt x="3310" y="24611"/>
                    <a:pt x="3275" y="23337"/>
                    <a:pt x="3287" y="22039"/>
                  </a:cubicBezTo>
                  <a:cubicBezTo>
                    <a:pt x="3310" y="20932"/>
                    <a:pt x="3489" y="19884"/>
                    <a:pt x="3822" y="18837"/>
                  </a:cubicBezTo>
                  <a:cubicBezTo>
                    <a:pt x="4060" y="18134"/>
                    <a:pt x="4394" y="17467"/>
                    <a:pt x="4918" y="16920"/>
                  </a:cubicBezTo>
                  <a:cubicBezTo>
                    <a:pt x="5365" y="16430"/>
                    <a:pt x="5905" y="16182"/>
                    <a:pt x="6470" y="16182"/>
                  </a:cubicBezTo>
                  <a:cubicBezTo>
                    <a:pt x="6853" y="16182"/>
                    <a:pt x="7247" y="16296"/>
                    <a:pt x="7632" y="16527"/>
                  </a:cubicBezTo>
                  <a:cubicBezTo>
                    <a:pt x="8513" y="17086"/>
                    <a:pt x="9085" y="17896"/>
                    <a:pt x="9645" y="18729"/>
                  </a:cubicBezTo>
                  <a:cubicBezTo>
                    <a:pt x="10835" y="20503"/>
                    <a:pt x="11645" y="22480"/>
                    <a:pt x="12597" y="24373"/>
                  </a:cubicBezTo>
                  <a:cubicBezTo>
                    <a:pt x="13633" y="26433"/>
                    <a:pt x="14538" y="28552"/>
                    <a:pt x="15764" y="30505"/>
                  </a:cubicBezTo>
                  <a:cubicBezTo>
                    <a:pt x="16348" y="31457"/>
                    <a:pt x="17014" y="32362"/>
                    <a:pt x="17919" y="33053"/>
                  </a:cubicBezTo>
                  <a:cubicBezTo>
                    <a:pt x="17967" y="33065"/>
                    <a:pt x="18015" y="33100"/>
                    <a:pt x="18050" y="33124"/>
                  </a:cubicBezTo>
                  <a:cubicBezTo>
                    <a:pt x="18086" y="33160"/>
                    <a:pt x="18110" y="33172"/>
                    <a:pt x="18146" y="33184"/>
                  </a:cubicBezTo>
                  <a:cubicBezTo>
                    <a:pt x="18193" y="33231"/>
                    <a:pt x="18253" y="33279"/>
                    <a:pt x="18288" y="33315"/>
                  </a:cubicBezTo>
                  <a:cubicBezTo>
                    <a:pt x="19217" y="33993"/>
                    <a:pt x="20253" y="34362"/>
                    <a:pt x="21348" y="34600"/>
                  </a:cubicBezTo>
                  <a:cubicBezTo>
                    <a:pt x="23515" y="35065"/>
                    <a:pt x="25718" y="35101"/>
                    <a:pt x="27921" y="35101"/>
                  </a:cubicBezTo>
                  <a:cubicBezTo>
                    <a:pt x="29635" y="35101"/>
                    <a:pt x="31350" y="35065"/>
                    <a:pt x="33052" y="34862"/>
                  </a:cubicBezTo>
                  <a:cubicBezTo>
                    <a:pt x="34183" y="34731"/>
                    <a:pt x="35302" y="34589"/>
                    <a:pt x="36362" y="34124"/>
                  </a:cubicBezTo>
                  <a:cubicBezTo>
                    <a:pt x="37958" y="33422"/>
                    <a:pt x="38851" y="32207"/>
                    <a:pt x="39041" y="30481"/>
                  </a:cubicBezTo>
                  <a:cubicBezTo>
                    <a:pt x="39172" y="29350"/>
                    <a:pt x="38982" y="28254"/>
                    <a:pt x="38684" y="27183"/>
                  </a:cubicBezTo>
                  <a:cubicBezTo>
                    <a:pt x="38077" y="24897"/>
                    <a:pt x="37005" y="22813"/>
                    <a:pt x="35814" y="20777"/>
                  </a:cubicBezTo>
                  <a:cubicBezTo>
                    <a:pt x="34576" y="18658"/>
                    <a:pt x="33207" y="16634"/>
                    <a:pt x="31743" y="14669"/>
                  </a:cubicBezTo>
                  <a:cubicBezTo>
                    <a:pt x="30195" y="12574"/>
                    <a:pt x="28516" y="10598"/>
                    <a:pt x="26718" y="8716"/>
                  </a:cubicBezTo>
                  <a:cubicBezTo>
                    <a:pt x="25694" y="7645"/>
                    <a:pt x="24646" y="6585"/>
                    <a:pt x="23634" y="5490"/>
                  </a:cubicBezTo>
                  <a:cubicBezTo>
                    <a:pt x="22265" y="3990"/>
                    <a:pt x="21122" y="2335"/>
                    <a:pt x="20539" y="358"/>
                  </a:cubicBezTo>
                  <a:cubicBezTo>
                    <a:pt x="20491" y="203"/>
                    <a:pt x="20420" y="84"/>
                    <a:pt x="20301"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p:nvPr/>
          </p:nvSpPr>
          <p:spPr>
            <a:xfrm>
              <a:off x="3665729" y="1349"/>
              <a:ext cx="2160663" cy="3198157"/>
            </a:xfrm>
            <a:custGeom>
              <a:avLst/>
              <a:gdLst/>
              <a:ahLst/>
              <a:cxnLst/>
              <a:rect l="l" t="t" r="r" b="b"/>
              <a:pathLst>
                <a:path w="38434" h="56889" extrusionOk="0">
                  <a:moveTo>
                    <a:pt x="17181" y="0"/>
                  </a:moveTo>
                  <a:cubicBezTo>
                    <a:pt x="17574" y="1572"/>
                    <a:pt x="18289" y="2953"/>
                    <a:pt x="19277" y="4227"/>
                  </a:cubicBezTo>
                  <a:cubicBezTo>
                    <a:pt x="20194" y="5441"/>
                    <a:pt x="21253" y="6513"/>
                    <a:pt x="22313" y="7596"/>
                  </a:cubicBezTo>
                  <a:cubicBezTo>
                    <a:pt x="23313" y="8620"/>
                    <a:pt x="24301" y="9644"/>
                    <a:pt x="25254" y="10716"/>
                  </a:cubicBezTo>
                  <a:cubicBezTo>
                    <a:pt x="26147" y="11716"/>
                    <a:pt x="26980" y="12764"/>
                    <a:pt x="27802" y="13811"/>
                  </a:cubicBezTo>
                  <a:cubicBezTo>
                    <a:pt x="28707" y="14990"/>
                    <a:pt x="29588" y="16193"/>
                    <a:pt x="30421" y="17431"/>
                  </a:cubicBezTo>
                  <a:cubicBezTo>
                    <a:pt x="31326" y="18752"/>
                    <a:pt x="32171" y="20122"/>
                    <a:pt x="32969" y="21527"/>
                  </a:cubicBezTo>
                  <a:cubicBezTo>
                    <a:pt x="33862" y="23134"/>
                    <a:pt x="34660" y="24765"/>
                    <a:pt x="35231" y="26527"/>
                  </a:cubicBezTo>
                  <a:cubicBezTo>
                    <a:pt x="35648" y="27825"/>
                    <a:pt x="35922" y="29135"/>
                    <a:pt x="35779" y="30504"/>
                  </a:cubicBezTo>
                  <a:cubicBezTo>
                    <a:pt x="35624" y="31825"/>
                    <a:pt x="35053" y="32885"/>
                    <a:pt x="33922" y="33611"/>
                  </a:cubicBezTo>
                  <a:cubicBezTo>
                    <a:pt x="33279" y="34028"/>
                    <a:pt x="32600" y="34266"/>
                    <a:pt x="31862" y="34433"/>
                  </a:cubicBezTo>
                  <a:cubicBezTo>
                    <a:pt x="30743" y="34683"/>
                    <a:pt x="29600" y="34790"/>
                    <a:pt x="28468" y="34862"/>
                  </a:cubicBezTo>
                  <a:cubicBezTo>
                    <a:pt x="27302" y="34935"/>
                    <a:pt x="26117" y="34971"/>
                    <a:pt x="24945" y="34971"/>
                  </a:cubicBezTo>
                  <a:cubicBezTo>
                    <a:pt x="24778" y="34971"/>
                    <a:pt x="24611" y="34970"/>
                    <a:pt x="24444" y="34969"/>
                  </a:cubicBezTo>
                  <a:cubicBezTo>
                    <a:pt x="23170" y="34969"/>
                    <a:pt x="21920" y="34933"/>
                    <a:pt x="20658" y="34814"/>
                  </a:cubicBezTo>
                  <a:cubicBezTo>
                    <a:pt x="19598" y="34731"/>
                    <a:pt x="18562" y="34588"/>
                    <a:pt x="17539" y="34290"/>
                  </a:cubicBezTo>
                  <a:cubicBezTo>
                    <a:pt x="16669" y="34040"/>
                    <a:pt x="15872" y="33683"/>
                    <a:pt x="15157" y="33159"/>
                  </a:cubicBezTo>
                  <a:cubicBezTo>
                    <a:pt x="15122" y="33099"/>
                    <a:pt x="15050" y="33123"/>
                    <a:pt x="15002" y="33076"/>
                  </a:cubicBezTo>
                  <a:cubicBezTo>
                    <a:pt x="14991" y="33064"/>
                    <a:pt x="14955" y="33028"/>
                    <a:pt x="14931" y="33016"/>
                  </a:cubicBezTo>
                  <a:cubicBezTo>
                    <a:pt x="14419" y="32623"/>
                    <a:pt x="13990" y="32171"/>
                    <a:pt x="13609" y="31671"/>
                  </a:cubicBezTo>
                  <a:cubicBezTo>
                    <a:pt x="12740" y="30575"/>
                    <a:pt x="12074" y="29373"/>
                    <a:pt x="11443" y="28135"/>
                  </a:cubicBezTo>
                  <a:cubicBezTo>
                    <a:pt x="10716" y="26694"/>
                    <a:pt x="10014" y="25229"/>
                    <a:pt x="9299" y="23777"/>
                  </a:cubicBezTo>
                  <a:cubicBezTo>
                    <a:pt x="8740" y="22622"/>
                    <a:pt x="8216" y="21455"/>
                    <a:pt x="7609" y="20324"/>
                  </a:cubicBezTo>
                  <a:cubicBezTo>
                    <a:pt x="6978" y="19169"/>
                    <a:pt x="6311" y="18074"/>
                    <a:pt x="5418" y="17121"/>
                  </a:cubicBezTo>
                  <a:cubicBezTo>
                    <a:pt x="5025" y="16705"/>
                    <a:pt x="4585" y="16371"/>
                    <a:pt x="4061" y="16169"/>
                  </a:cubicBezTo>
                  <a:cubicBezTo>
                    <a:pt x="3826" y="16075"/>
                    <a:pt x="3589" y="16030"/>
                    <a:pt x="3351" y="16030"/>
                  </a:cubicBezTo>
                  <a:cubicBezTo>
                    <a:pt x="3104" y="16030"/>
                    <a:pt x="2856" y="16078"/>
                    <a:pt x="2608" y="16169"/>
                  </a:cubicBezTo>
                  <a:cubicBezTo>
                    <a:pt x="2037" y="16371"/>
                    <a:pt x="1644" y="16824"/>
                    <a:pt x="1310" y="17300"/>
                  </a:cubicBezTo>
                  <a:cubicBezTo>
                    <a:pt x="917" y="17848"/>
                    <a:pt x="655" y="18479"/>
                    <a:pt x="477" y="19145"/>
                  </a:cubicBezTo>
                  <a:cubicBezTo>
                    <a:pt x="298" y="19800"/>
                    <a:pt x="167" y="20455"/>
                    <a:pt x="108" y="21134"/>
                  </a:cubicBezTo>
                  <a:cubicBezTo>
                    <a:pt x="1" y="22312"/>
                    <a:pt x="24" y="23491"/>
                    <a:pt x="143" y="24670"/>
                  </a:cubicBezTo>
                  <a:cubicBezTo>
                    <a:pt x="298" y="26099"/>
                    <a:pt x="763" y="27432"/>
                    <a:pt x="1417" y="28694"/>
                  </a:cubicBezTo>
                  <a:cubicBezTo>
                    <a:pt x="2156" y="30123"/>
                    <a:pt x="3096" y="31421"/>
                    <a:pt x="4061" y="32683"/>
                  </a:cubicBezTo>
                  <a:cubicBezTo>
                    <a:pt x="4882" y="33742"/>
                    <a:pt x="5739" y="34766"/>
                    <a:pt x="6537" y="35838"/>
                  </a:cubicBezTo>
                  <a:cubicBezTo>
                    <a:pt x="7609" y="37314"/>
                    <a:pt x="8228" y="38934"/>
                    <a:pt x="8347" y="40743"/>
                  </a:cubicBezTo>
                  <a:cubicBezTo>
                    <a:pt x="8418" y="41791"/>
                    <a:pt x="8406" y="42863"/>
                    <a:pt x="8347" y="43922"/>
                  </a:cubicBezTo>
                  <a:cubicBezTo>
                    <a:pt x="8299" y="44946"/>
                    <a:pt x="8275" y="45958"/>
                    <a:pt x="8359" y="46994"/>
                  </a:cubicBezTo>
                  <a:cubicBezTo>
                    <a:pt x="8442" y="47768"/>
                    <a:pt x="8597" y="48518"/>
                    <a:pt x="8871" y="49256"/>
                  </a:cubicBezTo>
                  <a:cubicBezTo>
                    <a:pt x="9454" y="50780"/>
                    <a:pt x="10490" y="51995"/>
                    <a:pt x="11728" y="53030"/>
                  </a:cubicBezTo>
                  <a:cubicBezTo>
                    <a:pt x="12967" y="54078"/>
                    <a:pt x="14348" y="54876"/>
                    <a:pt x="15788" y="55602"/>
                  </a:cubicBezTo>
                  <a:cubicBezTo>
                    <a:pt x="16312" y="55876"/>
                    <a:pt x="16848" y="56126"/>
                    <a:pt x="17384" y="56400"/>
                  </a:cubicBezTo>
                  <a:cubicBezTo>
                    <a:pt x="17681" y="56710"/>
                    <a:pt x="18039" y="56840"/>
                    <a:pt x="18455" y="56888"/>
                  </a:cubicBezTo>
                  <a:cubicBezTo>
                    <a:pt x="18503" y="56876"/>
                    <a:pt x="18551" y="56829"/>
                    <a:pt x="18551" y="56769"/>
                  </a:cubicBezTo>
                  <a:cubicBezTo>
                    <a:pt x="18455" y="56531"/>
                    <a:pt x="18205" y="56519"/>
                    <a:pt x="18027" y="56376"/>
                  </a:cubicBezTo>
                  <a:cubicBezTo>
                    <a:pt x="16110" y="55412"/>
                    <a:pt x="14229" y="54388"/>
                    <a:pt x="12609" y="52947"/>
                  </a:cubicBezTo>
                  <a:cubicBezTo>
                    <a:pt x="10514" y="51078"/>
                    <a:pt x="9526" y="48816"/>
                    <a:pt x="9954" y="45994"/>
                  </a:cubicBezTo>
                  <a:cubicBezTo>
                    <a:pt x="10192" y="44375"/>
                    <a:pt x="10716" y="42863"/>
                    <a:pt x="11466" y="41422"/>
                  </a:cubicBezTo>
                  <a:cubicBezTo>
                    <a:pt x="12157" y="40088"/>
                    <a:pt x="13157" y="39100"/>
                    <a:pt x="14621" y="38624"/>
                  </a:cubicBezTo>
                  <a:cubicBezTo>
                    <a:pt x="15431" y="38374"/>
                    <a:pt x="16288" y="38195"/>
                    <a:pt x="17134" y="38076"/>
                  </a:cubicBezTo>
                  <a:cubicBezTo>
                    <a:pt x="19384" y="37767"/>
                    <a:pt x="21646" y="37588"/>
                    <a:pt x="23920" y="37421"/>
                  </a:cubicBezTo>
                  <a:cubicBezTo>
                    <a:pt x="26087" y="37267"/>
                    <a:pt x="28254" y="37124"/>
                    <a:pt x="30409" y="36909"/>
                  </a:cubicBezTo>
                  <a:cubicBezTo>
                    <a:pt x="31802" y="36778"/>
                    <a:pt x="33195" y="36648"/>
                    <a:pt x="34529" y="36219"/>
                  </a:cubicBezTo>
                  <a:cubicBezTo>
                    <a:pt x="36946" y="35421"/>
                    <a:pt x="38398" y="33480"/>
                    <a:pt x="38410" y="30933"/>
                  </a:cubicBezTo>
                  <a:cubicBezTo>
                    <a:pt x="38434" y="29766"/>
                    <a:pt x="38172" y="28670"/>
                    <a:pt x="37839" y="27563"/>
                  </a:cubicBezTo>
                  <a:cubicBezTo>
                    <a:pt x="37005" y="24860"/>
                    <a:pt x="35755" y="22348"/>
                    <a:pt x="34362" y="19884"/>
                  </a:cubicBezTo>
                  <a:cubicBezTo>
                    <a:pt x="32850" y="17181"/>
                    <a:pt x="31183" y="14561"/>
                    <a:pt x="29480" y="11966"/>
                  </a:cubicBezTo>
                  <a:cubicBezTo>
                    <a:pt x="28171" y="9978"/>
                    <a:pt x="26790" y="8025"/>
                    <a:pt x="25480" y="6037"/>
                  </a:cubicBezTo>
                  <a:cubicBezTo>
                    <a:pt x="24289" y="4251"/>
                    <a:pt x="23194" y="2405"/>
                    <a:pt x="22539" y="334"/>
                  </a:cubicBezTo>
                  <a:cubicBezTo>
                    <a:pt x="22492" y="203"/>
                    <a:pt x="22432" y="95"/>
                    <a:pt x="22325"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a:off x="-166350" y="1709520"/>
              <a:ext cx="4747680" cy="1532208"/>
            </a:xfrm>
            <a:custGeom>
              <a:avLst/>
              <a:gdLst/>
              <a:ahLst/>
              <a:cxnLst/>
              <a:rect l="l" t="t" r="r" b="b"/>
              <a:pathLst>
                <a:path w="84452" h="27255" extrusionOk="0">
                  <a:moveTo>
                    <a:pt x="292" y="0"/>
                  </a:moveTo>
                  <a:cubicBezTo>
                    <a:pt x="188" y="0"/>
                    <a:pt x="83" y="26"/>
                    <a:pt x="0" y="108"/>
                  </a:cubicBezTo>
                  <a:lnTo>
                    <a:pt x="0" y="5335"/>
                  </a:lnTo>
                  <a:cubicBezTo>
                    <a:pt x="139" y="5460"/>
                    <a:pt x="295" y="5492"/>
                    <a:pt x="438" y="5492"/>
                  </a:cubicBezTo>
                  <a:cubicBezTo>
                    <a:pt x="540" y="5492"/>
                    <a:pt x="635" y="5476"/>
                    <a:pt x="715" y="5466"/>
                  </a:cubicBezTo>
                  <a:cubicBezTo>
                    <a:pt x="1286" y="5406"/>
                    <a:pt x="1846" y="5394"/>
                    <a:pt x="2393" y="5371"/>
                  </a:cubicBezTo>
                  <a:cubicBezTo>
                    <a:pt x="3167" y="5323"/>
                    <a:pt x="3941" y="5251"/>
                    <a:pt x="4715" y="5192"/>
                  </a:cubicBezTo>
                  <a:cubicBezTo>
                    <a:pt x="5906" y="5085"/>
                    <a:pt x="7085" y="4978"/>
                    <a:pt x="8275" y="4859"/>
                  </a:cubicBezTo>
                  <a:cubicBezTo>
                    <a:pt x="9275" y="4751"/>
                    <a:pt x="10275" y="4680"/>
                    <a:pt x="11264" y="4597"/>
                  </a:cubicBezTo>
                  <a:cubicBezTo>
                    <a:pt x="12240" y="4501"/>
                    <a:pt x="13192" y="4430"/>
                    <a:pt x="14157" y="4359"/>
                  </a:cubicBezTo>
                  <a:cubicBezTo>
                    <a:pt x="15121" y="4299"/>
                    <a:pt x="16109" y="4251"/>
                    <a:pt x="17074" y="4192"/>
                  </a:cubicBezTo>
                  <a:cubicBezTo>
                    <a:pt x="18681" y="4085"/>
                    <a:pt x="20289" y="4061"/>
                    <a:pt x="21896" y="4013"/>
                  </a:cubicBezTo>
                  <a:cubicBezTo>
                    <a:pt x="22447" y="4000"/>
                    <a:pt x="22999" y="3994"/>
                    <a:pt x="23552" y="3994"/>
                  </a:cubicBezTo>
                  <a:cubicBezTo>
                    <a:pt x="25532" y="3994"/>
                    <a:pt x="27521" y="4073"/>
                    <a:pt x="29504" y="4204"/>
                  </a:cubicBezTo>
                  <a:cubicBezTo>
                    <a:pt x="30778" y="4275"/>
                    <a:pt x="32064" y="4370"/>
                    <a:pt x="33338" y="4513"/>
                  </a:cubicBezTo>
                  <a:cubicBezTo>
                    <a:pt x="35898" y="4799"/>
                    <a:pt x="38446" y="5156"/>
                    <a:pt x="40970" y="5644"/>
                  </a:cubicBezTo>
                  <a:cubicBezTo>
                    <a:pt x="42494" y="5942"/>
                    <a:pt x="43994" y="6240"/>
                    <a:pt x="45423" y="6859"/>
                  </a:cubicBezTo>
                  <a:cubicBezTo>
                    <a:pt x="46208" y="7192"/>
                    <a:pt x="46959" y="7585"/>
                    <a:pt x="47506" y="8264"/>
                  </a:cubicBezTo>
                  <a:cubicBezTo>
                    <a:pt x="48233" y="9157"/>
                    <a:pt x="48459" y="10228"/>
                    <a:pt x="48530" y="11359"/>
                  </a:cubicBezTo>
                  <a:cubicBezTo>
                    <a:pt x="48590" y="12276"/>
                    <a:pt x="48554" y="13169"/>
                    <a:pt x="48554" y="14074"/>
                  </a:cubicBezTo>
                  <a:cubicBezTo>
                    <a:pt x="48554" y="15312"/>
                    <a:pt x="48506" y="16562"/>
                    <a:pt x="48614" y="17789"/>
                  </a:cubicBezTo>
                  <a:cubicBezTo>
                    <a:pt x="48733" y="19146"/>
                    <a:pt x="48971" y="20468"/>
                    <a:pt x="49530" y="21706"/>
                  </a:cubicBezTo>
                  <a:cubicBezTo>
                    <a:pt x="50138" y="23039"/>
                    <a:pt x="51078" y="24051"/>
                    <a:pt x="52447" y="24623"/>
                  </a:cubicBezTo>
                  <a:cubicBezTo>
                    <a:pt x="53548" y="25103"/>
                    <a:pt x="54683" y="25230"/>
                    <a:pt x="55844" y="25230"/>
                  </a:cubicBezTo>
                  <a:cubicBezTo>
                    <a:pt x="56064" y="25230"/>
                    <a:pt x="56285" y="25226"/>
                    <a:pt x="56507" y="25218"/>
                  </a:cubicBezTo>
                  <a:cubicBezTo>
                    <a:pt x="58055" y="25159"/>
                    <a:pt x="59591" y="24921"/>
                    <a:pt x="61127" y="24706"/>
                  </a:cubicBezTo>
                  <a:cubicBezTo>
                    <a:pt x="62544" y="24492"/>
                    <a:pt x="63949" y="24313"/>
                    <a:pt x="65378" y="24278"/>
                  </a:cubicBezTo>
                  <a:cubicBezTo>
                    <a:pt x="65479" y="24276"/>
                    <a:pt x="65580" y="24275"/>
                    <a:pt x="65681" y="24275"/>
                  </a:cubicBezTo>
                  <a:cubicBezTo>
                    <a:pt x="67423" y="24275"/>
                    <a:pt x="69143" y="24558"/>
                    <a:pt x="70843" y="24873"/>
                  </a:cubicBezTo>
                  <a:cubicBezTo>
                    <a:pt x="73557" y="25385"/>
                    <a:pt x="76212" y="26028"/>
                    <a:pt x="78915" y="26516"/>
                  </a:cubicBezTo>
                  <a:cubicBezTo>
                    <a:pt x="80022" y="26707"/>
                    <a:pt x="81141" y="26873"/>
                    <a:pt x="82261" y="27016"/>
                  </a:cubicBezTo>
                  <a:cubicBezTo>
                    <a:pt x="82855" y="27108"/>
                    <a:pt x="83450" y="27243"/>
                    <a:pt x="84055" y="27243"/>
                  </a:cubicBezTo>
                  <a:cubicBezTo>
                    <a:pt x="84080" y="27243"/>
                    <a:pt x="84105" y="27243"/>
                    <a:pt x="84130" y="27242"/>
                  </a:cubicBezTo>
                  <a:cubicBezTo>
                    <a:pt x="84273" y="27230"/>
                    <a:pt x="84404" y="27254"/>
                    <a:pt x="84451" y="27076"/>
                  </a:cubicBezTo>
                  <a:cubicBezTo>
                    <a:pt x="84392" y="26980"/>
                    <a:pt x="84285" y="26933"/>
                    <a:pt x="84178" y="26897"/>
                  </a:cubicBezTo>
                  <a:cubicBezTo>
                    <a:pt x="83225" y="26766"/>
                    <a:pt x="82273" y="26623"/>
                    <a:pt x="81332" y="26445"/>
                  </a:cubicBezTo>
                  <a:cubicBezTo>
                    <a:pt x="79355" y="26052"/>
                    <a:pt x="77391" y="25587"/>
                    <a:pt x="75426" y="25099"/>
                  </a:cubicBezTo>
                  <a:cubicBezTo>
                    <a:pt x="73236" y="24551"/>
                    <a:pt x="71033" y="23968"/>
                    <a:pt x="68854" y="23408"/>
                  </a:cubicBezTo>
                  <a:cubicBezTo>
                    <a:pt x="66378" y="22766"/>
                    <a:pt x="63854" y="22492"/>
                    <a:pt x="61318" y="22337"/>
                  </a:cubicBezTo>
                  <a:cubicBezTo>
                    <a:pt x="60139" y="22254"/>
                    <a:pt x="58972" y="22146"/>
                    <a:pt x="57817" y="21825"/>
                  </a:cubicBezTo>
                  <a:cubicBezTo>
                    <a:pt x="55888" y="21277"/>
                    <a:pt x="54567" y="20110"/>
                    <a:pt x="54269" y="18027"/>
                  </a:cubicBezTo>
                  <a:cubicBezTo>
                    <a:pt x="54090" y="16741"/>
                    <a:pt x="54305" y="15503"/>
                    <a:pt x="54769" y="14288"/>
                  </a:cubicBezTo>
                  <a:cubicBezTo>
                    <a:pt x="55102" y="13372"/>
                    <a:pt x="55495" y="12514"/>
                    <a:pt x="55900" y="11645"/>
                  </a:cubicBezTo>
                  <a:cubicBezTo>
                    <a:pt x="56507" y="10324"/>
                    <a:pt x="56746" y="8942"/>
                    <a:pt x="56543" y="7502"/>
                  </a:cubicBezTo>
                  <a:cubicBezTo>
                    <a:pt x="56269" y="5525"/>
                    <a:pt x="55341" y="3930"/>
                    <a:pt x="53924" y="2573"/>
                  </a:cubicBezTo>
                  <a:cubicBezTo>
                    <a:pt x="52697" y="1394"/>
                    <a:pt x="51233" y="799"/>
                    <a:pt x="49542" y="691"/>
                  </a:cubicBezTo>
                  <a:cubicBezTo>
                    <a:pt x="49268" y="675"/>
                    <a:pt x="48995" y="667"/>
                    <a:pt x="48721" y="667"/>
                  </a:cubicBezTo>
                  <a:cubicBezTo>
                    <a:pt x="47626" y="667"/>
                    <a:pt x="46535" y="789"/>
                    <a:pt x="45458" y="941"/>
                  </a:cubicBezTo>
                  <a:cubicBezTo>
                    <a:pt x="43768" y="1180"/>
                    <a:pt x="42077" y="1406"/>
                    <a:pt x="40374" y="1465"/>
                  </a:cubicBezTo>
                  <a:cubicBezTo>
                    <a:pt x="39686" y="1487"/>
                    <a:pt x="38998" y="1497"/>
                    <a:pt x="38311" y="1497"/>
                  </a:cubicBezTo>
                  <a:cubicBezTo>
                    <a:pt x="37073" y="1497"/>
                    <a:pt x="35836" y="1463"/>
                    <a:pt x="34588" y="1394"/>
                  </a:cubicBezTo>
                  <a:cubicBezTo>
                    <a:pt x="34171" y="1358"/>
                    <a:pt x="33743" y="1346"/>
                    <a:pt x="33314" y="1322"/>
                  </a:cubicBezTo>
                  <a:cubicBezTo>
                    <a:pt x="32100" y="1215"/>
                    <a:pt x="30885" y="1180"/>
                    <a:pt x="29683" y="1108"/>
                  </a:cubicBezTo>
                  <a:cubicBezTo>
                    <a:pt x="29052" y="1084"/>
                    <a:pt x="28409" y="1084"/>
                    <a:pt x="27790" y="1037"/>
                  </a:cubicBezTo>
                  <a:cubicBezTo>
                    <a:pt x="26301" y="918"/>
                    <a:pt x="24813" y="930"/>
                    <a:pt x="23325" y="846"/>
                  </a:cubicBezTo>
                  <a:cubicBezTo>
                    <a:pt x="22384" y="787"/>
                    <a:pt x="21432" y="834"/>
                    <a:pt x="20491" y="787"/>
                  </a:cubicBezTo>
                  <a:cubicBezTo>
                    <a:pt x="19217" y="703"/>
                    <a:pt x="17919" y="763"/>
                    <a:pt x="16645" y="691"/>
                  </a:cubicBezTo>
                  <a:cubicBezTo>
                    <a:pt x="16121" y="662"/>
                    <a:pt x="15600" y="662"/>
                    <a:pt x="15078" y="662"/>
                  </a:cubicBezTo>
                  <a:cubicBezTo>
                    <a:pt x="14556" y="662"/>
                    <a:pt x="14032" y="662"/>
                    <a:pt x="13502" y="632"/>
                  </a:cubicBezTo>
                  <a:cubicBezTo>
                    <a:pt x="12216" y="560"/>
                    <a:pt x="10954" y="608"/>
                    <a:pt x="9680" y="560"/>
                  </a:cubicBezTo>
                  <a:cubicBezTo>
                    <a:pt x="8192" y="501"/>
                    <a:pt x="6715" y="465"/>
                    <a:pt x="5239" y="406"/>
                  </a:cubicBezTo>
                  <a:cubicBezTo>
                    <a:pt x="3632" y="358"/>
                    <a:pt x="2024" y="215"/>
                    <a:pt x="429" y="13"/>
                  </a:cubicBezTo>
                  <a:cubicBezTo>
                    <a:pt x="385" y="5"/>
                    <a:pt x="338" y="0"/>
                    <a:pt x="292"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a:off x="-166350" y="2642"/>
              <a:ext cx="4725587" cy="3200181"/>
            </a:xfrm>
            <a:custGeom>
              <a:avLst/>
              <a:gdLst/>
              <a:ahLst/>
              <a:cxnLst/>
              <a:rect l="l" t="t" r="r" b="b"/>
              <a:pathLst>
                <a:path w="84059" h="56925" extrusionOk="0">
                  <a:moveTo>
                    <a:pt x="0" y="1"/>
                  </a:moveTo>
                  <a:lnTo>
                    <a:pt x="0" y="1501"/>
                  </a:lnTo>
                  <a:cubicBezTo>
                    <a:pt x="96" y="1668"/>
                    <a:pt x="238" y="1751"/>
                    <a:pt x="358" y="1823"/>
                  </a:cubicBezTo>
                  <a:cubicBezTo>
                    <a:pt x="3108" y="3323"/>
                    <a:pt x="5882" y="4811"/>
                    <a:pt x="8632" y="6299"/>
                  </a:cubicBezTo>
                  <a:cubicBezTo>
                    <a:pt x="11716" y="7966"/>
                    <a:pt x="14776" y="9633"/>
                    <a:pt x="17860" y="11288"/>
                  </a:cubicBezTo>
                  <a:cubicBezTo>
                    <a:pt x="20574" y="12753"/>
                    <a:pt x="23289" y="14193"/>
                    <a:pt x="26111" y="15443"/>
                  </a:cubicBezTo>
                  <a:cubicBezTo>
                    <a:pt x="27790" y="16205"/>
                    <a:pt x="29516" y="16824"/>
                    <a:pt x="31314" y="17229"/>
                  </a:cubicBezTo>
                  <a:cubicBezTo>
                    <a:pt x="32564" y="17515"/>
                    <a:pt x="33850" y="17634"/>
                    <a:pt x="35112" y="17717"/>
                  </a:cubicBezTo>
                  <a:cubicBezTo>
                    <a:pt x="35694" y="17754"/>
                    <a:pt x="36283" y="17769"/>
                    <a:pt x="36863" y="17769"/>
                  </a:cubicBezTo>
                  <a:cubicBezTo>
                    <a:pt x="37042" y="17769"/>
                    <a:pt x="37221" y="17768"/>
                    <a:pt x="37398" y="17765"/>
                  </a:cubicBezTo>
                  <a:cubicBezTo>
                    <a:pt x="39184" y="17717"/>
                    <a:pt x="40958" y="17646"/>
                    <a:pt x="42732" y="17586"/>
                  </a:cubicBezTo>
                  <a:cubicBezTo>
                    <a:pt x="43101" y="17578"/>
                    <a:pt x="43472" y="17573"/>
                    <a:pt x="43842" y="17573"/>
                  </a:cubicBezTo>
                  <a:cubicBezTo>
                    <a:pt x="44535" y="17573"/>
                    <a:pt x="45228" y="17592"/>
                    <a:pt x="45911" y="17646"/>
                  </a:cubicBezTo>
                  <a:cubicBezTo>
                    <a:pt x="47101" y="17753"/>
                    <a:pt x="48280" y="17979"/>
                    <a:pt x="49411" y="18360"/>
                  </a:cubicBezTo>
                  <a:cubicBezTo>
                    <a:pt x="51673" y="19134"/>
                    <a:pt x="53459" y="20575"/>
                    <a:pt x="55007" y="22337"/>
                  </a:cubicBezTo>
                  <a:cubicBezTo>
                    <a:pt x="56329" y="23813"/>
                    <a:pt x="57424" y="25456"/>
                    <a:pt x="58436" y="27147"/>
                  </a:cubicBezTo>
                  <a:cubicBezTo>
                    <a:pt x="60186" y="30040"/>
                    <a:pt x="61770" y="33041"/>
                    <a:pt x="63234" y="36089"/>
                  </a:cubicBezTo>
                  <a:cubicBezTo>
                    <a:pt x="64223" y="38125"/>
                    <a:pt x="65068" y="40220"/>
                    <a:pt x="65711" y="42411"/>
                  </a:cubicBezTo>
                  <a:cubicBezTo>
                    <a:pt x="66092" y="43721"/>
                    <a:pt x="66413" y="45066"/>
                    <a:pt x="66866" y="46352"/>
                  </a:cubicBezTo>
                  <a:cubicBezTo>
                    <a:pt x="67390" y="47816"/>
                    <a:pt x="68164" y="49114"/>
                    <a:pt x="69247" y="50221"/>
                  </a:cubicBezTo>
                  <a:cubicBezTo>
                    <a:pt x="70604" y="51614"/>
                    <a:pt x="72200" y="52603"/>
                    <a:pt x="73891" y="53472"/>
                  </a:cubicBezTo>
                  <a:cubicBezTo>
                    <a:pt x="75700" y="54389"/>
                    <a:pt x="77581" y="55091"/>
                    <a:pt x="79486" y="55734"/>
                  </a:cubicBezTo>
                  <a:cubicBezTo>
                    <a:pt x="79606" y="55782"/>
                    <a:pt x="79748" y="55805"/>
                    <a:pt x="79867" y="55853"/>
                  </a:cubicBezTo>
                  <a:cubicBezTo>
                    <a:pt x="80487" y="56055"/>
                    <a:pt x="81118" y="56210"/>
                    <a:pt x="81725" y="56448"/>
                  </a:cubicBezTo>
                  <a:cubicBezTo>
                    <a:pt x="81844" y="56508"/>
                    <a:pt x="81975" y="56520"/>
                    <a:pt x="82094" y="56556"/>
                  </a:cubicBezTo>
                  <a:cubicBezTo>
                    <a:pt x="82689" y="56675"/>
                    <a:pt x="83273" y="56913"/>
                    <a:pt x="83892" y="56925"/>
                  </a:cubicBezTo>
                  <a:cubicBezTo>
                    <a:pt x="83987" y="56913"/>
                    <a:pt x="84047" y="56865"/>
                    <a:pt x="84058" y="56770"/>
                  </a:cubicBezTo>
                  <a:cubicBezTo>
                    <a:pt x="83916" y="56508"/>
                    <a:pt x="83618" y="56532"/>
                    <a:pt x="83380" y="56460"/>
                  </a:cubicBezTo>
                  <a:cubicBezTo>
                    <a:pt x="80296" y="55579"/>
                    <a:pt x="77284" y="54508"/>
                    <a:pt x="74486" y="52948"/>
                  </a:cubicBezTo>
                  <a:cubicBezTo>
                    <a:pt x="72962" y="52103"/>
                    <a:pt x="71545" y="51067"/>
                    <a:pt x="70402" y="49709"/>
                  </a:cubicBezTo>
                  <a:cubicBezTo>
                    <a:pt x="69247" y="48340"/>
                    <a:pt x="68557" y="46733"/>
                    <a:pt x="68080" y="45030"/>
                  </a:cubicBezTo>
                  <a:cubicBezTo>
                    <a:pt x="67187" y="41828"/>
                    <a:pt x="66020" y="38756"/>
                    <a:pt x="64508" y="35803"/>
                  </a:cubicBezTo>
                  <a:cubicBezTo>
                    <a:pt x="63746" y="34315"/>
                    <a:pt x="62972" y="32815"/>
                    <a:pt x="62199" y="31326"/>
                  </a:cubicBezTo>
                  <a:cubicBezTo>
                    <a:pt x="60937" y="28885"/>
                    <a:pt x="59663" y="26445"/>
                    <a:pt x="58293" y="24052"/>
                  </a:cubicBezTo>
                  <a:cubicBezTo>
                    <a:pt x="56948" y="21682"/>
                    <a:pt x="55436" y="19432"/>
                    <a:pt x="53471" y="17539"/>
                  </a:cubicBezTo>
                  <a:cubicBezTo>
                    <a:pt x="51900" y="16027"/>
                    <a:pt x="50102" y="14860"/>
                    <a:pt x="48018" y="14169"/>
                  </a:cubicBezTo>
                  <a:cubicBezTo>
                    <a:pt x="45887" y="13443"/>
                    <a:pt x="43672" y="13205"/>
                    <a:pt x="41446" y="12991"/>
                  </a:cubicBezTo>
                  <a:cubicBezTo>
                    <a:pt x="39410" y="12776"/>
                    <a:pt x="37386" y="12598"/>
                    <a:pt x="35374" y="12241"/>
                  </a:cubicBezTo>
                  <a:cubicBezTo>
                    <a:pt x="33135" y="11860"/>
                    <a:pt x="30992" y="11121"/>
                    <a:pt x="28968" y="10074"/>
                  </a:cubicBezTo>
                  <a:cubicBezTo>
                    <a:pt x="27313" y="9204"/>
                    <a:pt x="25718" y="8240"/>
                    <a:pt x="24122" y="7288"/>
                  </a:cubicBezTo>
                  <a:cubicBezTo>
                    <a:pt x="20574" y="5180"/>
                    <a:pt x="17038" y="3049"/>
                    <a:pt x="13562" y="834"/>
                  </a:cubicBezTo>
                  <a:cubicBezTo>
                    <a:pt x="13085" y="513"/>
                    <a:pt x="12633" y="191"/>
                    <a:pt x="12097"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a:off x="-167025" y="87028"/>
              <a:ext cx="4470584" cy="3051823"/>
            </a:xfrm>
            <a:custGeom>
              <a:avLst/>
              <a:gdLst/>
              <a:ahLst/>
              <a:cxnLst/>
              <a:rect l="l" t="t" r="r" b="b"/>
              <a:pathLst>
                <a:path w="79523" h="54286" extrusionOk="0">
                  <a:moveTo>
                    <a:pt x="12" y="0"/>
                  </a:moveTo>
                  <a:cubicBezTo>
                    <a:pt x="12" y="2691"/>
                    <a:pt x="12" y="5382"/>
                    <a:pt x="0" y="8084"/>
                  </a:cubicBezTo>
                  <a:cubicBezTo>
                    <a:pt x="108" y="8227"/>
                    <a:pt x="250" y="8287"/>
                    <a:pt x="405" y="8358"/>
                  </a:cubicBezTo>
                  <a:cubicBezTo>
                    <a:pt x="3465" y="9787"/>
                    <a:pt x="6537" y="11204"/>
                    <a:pt x="9585" y="12633"/>
                  </a:cubicBezTo>
                  <a:cubicBezTo>
                    <a:pt x="12907" y="14180"/>
                    <a:pt x="16217" y="15716"/>
                    <a:pt x="19646" y="17038"/>
                  </a:cubicBezTo>
                  <a:cubicBezTo>
                    <a:pt x="22825" y="18276"/>
                    <a:pt x="26087" y="19312"/>
                    <a:pt x="29456" y="19907"/>
                  </a:cubicBezTo>
                  <a:cubicBezTo>
                    <a:pt x="30945" y="20181"/>
                    <a:pt x="32445" y="20360"/>
                    <a:pt x="33957" y="20419"/>
                  </a:cubicBezTo>
                  <a:cubicBezTo>
                    <a:pt x="34143" y="20430"/>
                    <a:pt x="34329" y="20434"/>
                    <a:pt x="34514" y="20434"/>
                  </a:cubicBezTo>
                  <a:cubicBezTo>
                    <a:pt x="35029" y="20434"/>
                    <a:pt x="35540" y="20403"/>
                    <a:pt x="36051" y="20403"/>
                  </a:cubicBezTo>
                  <a:cubicBezTo>
                    <a:pt x="36155" y="20403"/>
                    <a:pt x="36259" y="20404"/>
                    <a:pt x="36362" y="20407"/>
                  </a:cubicBezTo>
                  <a:cubicBezTo>
                    <a:pt x="36401" y="20408"/>
                    <a:pt x="36441" y="20409"/>
                    <a:pt x="36480" y="20409"/>
                  </a:cubicBezTo>
                  <a:cubicBezTo>
                    <a:pt x="36966" y="20409"/>
                    <a:pt x="37463" y="20344"/>
                    <a:pt x="37969" y="20300"/>
                  </a:cubicBezTo>
                  <a:cubicBezTo>
                    <a:pt x="40136" y="20110"/>
                    <a:pt x="42280" y="19669"/>
                    <a:pt x="44458" y="19526"/>
                  </a:cubicBezTo>
                  <a:cubicBezTo>
                    <a:pt x="45031" y="19482"/>
                    <a:pt x="45603" y="19453"/>
                    <a:pt x="46175" y="19453"/>
                  </a:cubicBezTo>
                  <a:cubicBezTo>
                    <a:pt x="46827" y="19453"/>
                    <a:pt x="47478" y="19491"/>
                    <a:pt x="48125" y="19586"/>
                  </a:cubicBezTo>
                  <a:cubicBezTo>
                    <a:pt x="50959" y="19991"/>
                    <a:pt x="53269" y="21372"/>
                    <a:pt x="55186" y="23455"/>
                  </a:cubicBezTo>
                  <a:cubicBezTo>
                    <a:pt x="55531" y="23825"/>
                    <a:pt x="55912" y="24182"/>
                    <a:pt x="56138" y="24646"/>
                  </a:cubicBezTo>
                  <a:cubicBezTo>
                    <a:pt x="56198" y="24789"/>
                    <a:pt x="56293" y="24932"/>
                    <a:pt x="56400" y="25063"/>
                  </a:cubicBezTo>
                  <a:cubicBezTo>
                    <a:pt x="58817" y="28146"/>
                    <a:pt x="60663" y="31552"/>
                    <a:pt x="62282" y="35088"/>
                  </a:cubicBezTo>
                  <a:cubicBezTo>
                    <a:pt x="63413" y="37576"/>
                    <a:pt x="64199" y="40196"/>
                    <a:pt x="64759" y="42874"/>
                  </a:cubicBezTo>
                  <a:cubicBezTo>
                    <a:pt x="65009" y="44137"/>
                    <a:pt x="65378" y="45351"/>
                    <a:pt x="66021" y="46482"/>
                  </a:cubicBezTo>
                  <a:cubicBezTo>
                    <a:pt x="66914" y="48089"/>
                    <a:pt x="68235" y="49256"/>
                    <a:pt x="69771" y="50233"/>
                  </a:cubicBezTo>
                  <a:cubicBezTo>
                    <a:pt x="72581" y="52018"/>
                    <a:pt x="75665" y="53185"/>
                    <a:pt x="78820" y="54173"/>
                  </a:cubicBezTo>
                  <a:cubicBezTo>
                    <a:pt x="78974" y="54225"/>
                    <a:pt x="79129" y="54285"/>
                    <a:pt x="79291" y="54285"/>
                  </a:cubicBezTo>
                  <a:cubicBezTo>
                    <a:pt x="79316" y="54285"/>
                    <a:pt x="79342" y="54284"/>
                    <a:pt x="79367" y="54281"/>
                  </a:cubicBezTo>
                  <a:cubicBezTo>
                    <a:pt x="79439" y="54245"/>
                    <a:pt x="79522" y="54233"/>
                    <a:pt x="79498" y="54126"/>
                  </a:cubicBezTo>
                  <a:cubicBezTo>
                    <a:pt x="78332" y="53721"/>
                    <a:pt x="77165" y="53304"/>
                    <a:pt x="76022" y="52816"/>
                  </a:cubicBezTo>
                  <a:cubicBezTo>
                    <a:pt x="74355" y="52114"/>
                    <a:pt x="72736" y="51304"/>
                    <a:pt x="71247" y="50256"/>
                  </a:cubicBezTo>
                  <a:cubicBezTo>
                    <a:pt x="70200" y="49530"/>
                    <a:pt x="69259" y="48685"/>
                    <a:pt x="68485" y="47673"/>
                  </a:cubicBezTo>
                  <a:cubicBezTo>
                    <a:pt x="67580" y="46506"/>
                    <a:pt x="67033" y="45172"/>
                    <a:pt x="66628" y="43756"/>
                  </a:cubicBezTo>
                  <a:cubicBezTo>
                    <a:pt x="66152" y="42077"/>
                    <a:pt x="65723" y="40386"/>
                    <a:pt x="65128" y="38755"/>
                  </a:cubicBezTo>
                  <a:cubicBezTo>
                    <a:pt x="64639" y="37386"/>
                    <a:pt x="64068" y="36040"/>
                    <a:pt x="63449" y="34731"/>
                  </a:cubicBezTo>
                  <a:cubicBezTo>
                    <a:pt x="62865" y="33492"/>
                    <a:pt x="62234" y="32278"/>
                    <a:pt x="61603" y="31063"/>
                  </a:cubicBezTo>
                  <a:cubicBezTo>
                    <a:pt x="60413" y="28801"/>
                    <a:pt x="59186" y="26563"/>
                    <a:pt x="57817" y="24408"/>
                  </a:cubicBezTo>
                  <a:cubicBezTo>
                    <a:pt x="56662" y="22574"/>
                    <a:pt x="55376" y="20848"/>
                    <a:pt x="53769" y="19372"/>
                  </a:cubicBezTo>
                  <a:cubicBezTo>
                    <a:pt x="52888" y="18574"/>
                    <a:pt x="51935" y="17883"/>
                    <a:pt x="50888" y="17348"/>
                  </a:cubicBezTo>
                  <a:cubicBezTo>
                    <a:pt x="49018" y="16383"/>
                    <a:pt x="47018" y="16014"/>
                    <a:pt x="44947" y="15954"/>
                  </a:cubicBezTo>
                  <a:cubicBezTo>
                    <a:pt x="44639" y="15946"/>
                    <a:pt x="44332" y="15942"/>
                    <a:pt x="44024" y="15942"/>
                  </a:cubicBezTo>
                  <a:cubicBezTo>
                    <a:pt x="42689" y="15942"/>
                    <a:pt x="41353" y="16015"/>
                    <a:pt x="40017" y="16074"/>
                  </a:cubicBezTo>
                  <a:cubicBezTo>
                    <a:pt x="39233" y="16108"/>
                    <a:pt x="38442" y="16131"/>
                    <a:pt x="37650" y="16131"/>
                  </a:cubicBezTo>
                  <a:cubicBezTo>
                    <a:pt x="37359" y="16131"/>
                    <a:pt x="37069" y="16128"/>
                    <a:pt x="36779" y="16121"/>
                  </a:cubicBezTo>
                  <a:cubicBezTo>
                    <a:pt x="35767" y="16085"/>
                    <a:pt x="34755" y="16062"/>
                    <a:pt x="33743" y="15966"/>
                  </a:cubicBezTo>
                  <a:cubicBezTo>
                    <a:pt x="32171" y="15824"/>
                    <a:pt x="30659" y="15490"/>
                    <a:pt x="29171" y="15002"/>
                  </a:cubicBezTo>
                  <a:cubicBezTo>
                    <a:pt x="27623" y="14478"/>
                    <a:pt x="26123" y="13823"/>
                    <a:pt x="24646" y="13121"/>
                  </a:cubicBezTo>
                  <a:cubicBezTo>
                    <a:pt x="22729" y="12216"/>
                    <a:pt x="20836" y="11252"/>
                    <a:pt x="18979" y="10240"/>
                  </a:cubicBezTo>
                  <a:cubicBezTo>
                    <a:pt x="17229" y="9287"/>
                    <a:pt x="15490" y="8358"/>
                    <a:pt x="13752" y="7430"/>
                  </a:cubicBezTo>
                  <a:cubicBezTo>
                    <a:pt x="11573" y="6251"/>
                    <a:pt x="9418" y="5072"/>
                    <a:pt x="7251" y="3893"/>
                  </a:cubicBezTo>
                  <a:cubicBezTo>
                    <a:pt x="6204" y="3334"/>
                    <a:pt x="5144" y="2762"/>
                    <a:pt x="4108" y="2203"/>
                  </a:cubicBezTo>
                  <a:cubicBezTo>
                    <a:pt x="2739" y="1477"/>
                    <a:pt x="1382" y="726"/>
                    <a:pt x="12"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15;p2"/>
            <p:cNvSpPr/>
            <p:nvPr/>
          </p:nvSpPr>
          <p:spPr>
            <a:xfrm>
              <a:off x="-166350" y="1379062"/>
              <a:ext cx="4754370" cy="1848656"/>
            </a:xfrm>
            <a:custGeom>
              <a:avLst/>
              <a:gdLst/>
              <a:ahLst/>
              <a:cxnLst/>
              <a:rect l="l" t="t" r="r" b="b"/>
              <a:pathLst>
                <a:path w="84571" h="32884" extrusionOk="0">
                  <a:moveTo>
                    <a:pt x="202" y="1"/>
                  </a:moveTo>
                  <a:cubicBezTo>
                    <a:pt x="135" y="1"/>
                    <a:pt x="69" y="16"/>
                    <a:pt x="0" y="57"/>
                  </a:cubicBezTo>
                  <a:lnTo>
                    <a:pt x="0" y="5986"/>
                  </a:lnTo>
                  <a:cubicBezTo>
                    <a:pt x="119" y="5986"/>
                    <a:pt x="227" y="5986"/>
                    <a:pt x="322" y="6010"/>
                  </a:cubicBezTo>
                  <a:cubicBezTo>
                    <a:pt x="1667" y="6224"/>
                    <a:pt x="3025" y="6319"/>
                    <a:pt x="4370" y="6403"/>
                  </a:cubicBezTo>
                  <a:cubicBezTo>
                    <a:pt x="5501" y="6486"/>
                    <a:pt x="6656" y="6510"/>
                    <a:pt x="7799" y="6557"/>
                  </a:cubicBezTo>
                  <a:cubicBezTo>
                    <a:pt x="8716" y="6581"/>
                    <a:pt x="9632" y="6581"/>
                    <a:pt x="10549" y="6617"/>
                  </a:cubicBezTo>
                  <a:cubicBezTo>
                    <a:pt x="11907" y="6677"/>
                    <a:pt x="13276" y="6665"/>
                    <a:pt x="14633" y="6700"/>
                  </a:cubicBezTo>
                  <a:cubicBezTo>
                    <a:pt x="15705" y="6748"/>
                    <a:pt x="16776" y="6724"/>
                    <a:pt x="17848" y="6760"/>
                  </a:cubicBezTo>
                  <a:cubicBezTo>
                    <a:pt x="19122" y="6819"/>
                    <a:pt x="20384" y="6796"/>
                    <a:pt x="21670" y="6855"/>
                  </a:cubicBezTo>
                  <a:cubicBezTo>
                    <a:pt x="22444" y="6903"/>
                    <a:pt x="23218" y="6879"/>
                    <a:pt x="23991" y="6915"/>
                  </a:cubicBezTo>
                  <a:cubicBezTo>
                    <a:pt x="25837" y="6962"/>
                    <a:pt x="27670" y="7034"/>
                    <a:pt x="29492" y="7141"/>
                  </a:cubicBezTo>
                  <a:cubicBezTo>
                    <a:pt x="30206" y="7177"/>
                    <a:pt x="30945" y="7177"/>
                    <a:pt x="31671" y="7236"/>
                  </a:cubicBezTo>
                  <a:cubicBezTo>
                    <a:pt x="32111" y="7284"/>
                    <a:pt x="32552" y="7284"/>
                    <a:pt x="32993" y="7319"/>
                  </a:cubicBezTo>
                  <a:cubicBezTo>
                    <a:pt x="34219" y="7415"/>
                    <a:pt x="35421" y="7474"/>
                    <a:pt x="36636" y="7510"/>
                  </a:cubicBezTo>
                  <a:cubicBezTo>
                    <a:pt x="37285" y="7521"/>
                    <a:pt x="37933" y="7531"/>
                    <a:pt x="38579" y="7531"/>
                  </a:cubicBezTo>
                  <a:cubicBezTo>
                    <a:pt x="39377" y="7531"/>
                    <a:pt x="40173" y="7515"/>
                    <a:pt x="40970" y="7462"/>
                  </a:cubicBezTo>
                  <a:cubicBezTo>
                    <a:pt x="41696" y="7415"/>
                    <a:pt x="42422" y="7355"/>
                    <a:pt x="43149" y="7284"/>
                  </a:cubicBezTo>
                  <a:cubicBezTo>
                    <a:pt x="44518" y="7153"/>
                    <a:pt x="45887" y="6915"/>
                    <a:pt x="47256" y="6796"/>
                  </a:cubicBezTo>
                  <a:cubicBezTo>
                    <a:pt x="47751" y="6747"/>
                    <a:pt x="48252" y="6717"/>
                    <a:pt x="48753" y="6717"/>
                  </a:cubicBezTo>
                  <a:cubicBezTo>
                    <a:pt x="49228" y="6717"/>
                    <a:pt x="49704" y="6744"/>
                    <a:pt x="50173" y="6808"/>
                  </a:cubicBezTo>
                  <a:cubicBezTo>
                    <a:pt x="51138" y="6927"/>
                    <a:pt x="52031" y="7236"/>
                    <a:pt x="52840" y="7772"/>
                  </a:cubicBezTo>
                  <a:cubicBezTo>
                    <a:pt x="54340" y="8748"/>
                    <a:pt x="55364" y="10117"/>
                    <a:pt x="56007" y="11761"/>
                  </a:cubicBezTo>
                  <a:cubicBezTo>
                    <a:pt x="56662" y="13475"/>
                    <a:pt x="56686" y="15190"/>
                    <a:pt x="56031" y="16904"/>
                  </a:cubicBezTo>
                  <a:cubicBezTo>
                    <a:pt x="55793" y="17511"/>
                    <a:pt x="55495" y="18118"/>
                    <a:pt x="55233" y="18726"/>
                  </a:cubicBezTo>
                  <a:cubicBezTo>
                    <a:pt x="54864" y="19583"/>
                    <a:pt x="54507" y="20440"/>
                    <a:pt x="54293" y="21357"/>
                  </a:cubicBezTo>
                  <a:cubicBezTo>
                    <a:pt x="54090" y="22286"/>
                    <a:pt x="54007" y="23226"/>
                    <a:pt x="54209" y="24179"/>
                  </a:cubicBezTo>
                  <a:cubicBezTo>
                    <a:pt x="54460" y="25476"/>
                    <a:pt x="55114" y="26489"/>
                    <a:pt x="56257" y="27167"/>
                  </a:cubicBezTo>
                  <a:cubicBezTo>
                    <a:pt x="57043" y="27632"/>
                    <a:pt x="57912" y="27882"/>
                    <a:pt x="58805" y="28048"/>
                  </a:cubicBezTo>
                  <a:cubicBezTo>
                    <a:pt x="60198" y="28298"/>
                    <a:pt x="61615" y="28358"/>
                    <a:pt x="63032" y="28465"/>
                  </a:cubicBezTo>
                  <a:cubicBezTo>
                    <a:pt x="63830" y="28524"/>
                    <a:pt x="64627" y="28596"/>
                    <a:pt x="65413" y="28703"/>
                  </a:cubicBezTo>
                  <a:cubicBezTo>
                    <a:pt x="67044" y="28929"/>
                    <a:pt x="68652" y="29346"/>
                    <a:pt x="70259" y="29751"/>
                  </a:cubicBezTo>
                  <a:cubicBezTo>
                    <a:pt x="72021" y="30191"/>
                    <a:pt x="73760" y="30668"/>
                    <a:pt x="75522" y="31120"/>
                  </a:cubicBezTo>
                  <a:cubicBezTo>
                    <a:pt x="77843" y="31715"/>
                    <a:pt x="80177" y="32215"/>
                    <a:pt x="82546" y="32608"/>
                  </a:cubicBezTo>
                  <a:cubicBezTo>
                    <a:pt x="83106" y="32692"/>
                    <a:pt x="83677" y="32811"/>
                    <a:pt x="84237" y="32846"/>
                  </a:cubicBezTo>
                  <a:cubicBezTo>
                    <a:pt x="84299" y="32859"/>
                    <a:pt x="84360" y="32884"/>
                    <a:pt x="84418" y="32884"/>
                  </a:cubicBezTo>
                  <a:cubicBezTo>
                    <a:pt x="84473" y="32884"/>
                    <a:pt x="84524" y="32862"/>
                    <a:pt x="84570" y="32787"/>
                  </a:cubicBezTo>
                  <a:cubicBezTo>
                    <a:pt x="84356" y="32561"/>
                    <a:pt x="84058" y="32644"/>
                    <a:pt x="83820" y="32537"/>
                  </a:cubicBezTo>
                  <a:cubicBezTo>
                    <a:pt x="81749" y="32215"/>
                    <a:pt x="79725" y="31739"/>
                    <a:pt x="77701" y="31191"/>
                  </a:cubicBezTo>
                  <a:cubicBezTo>
                    <a:pt x="73105" y="29953"/>
                    <a:pt x="68616" y="28405"/>
                    <a:pt x="64211" y="26572"/>
                  </a:cubicBezTo>
                  <a:cubicBezTo>
                    <a:pt x="63175" y="26143"/>
                    <a:pt x="62199" y="25607"/>
                    <a:pt x="61365" y="24857"/>
                  </a:cubicBezTo>
                  <a:cubicBezTo>
                    <a:pt x="60722" y="24298"/>
                    <a:pt x="60305" y="23607"/>
                    <a:pt x="60115" y="22774"/>
                  </a:cubicBezTo>
                  <a:cubicBezTo>
                    <a:pt x="59853" y="21678"/>
                    <a:pt x="60008" y="20559"/>
                    <a:pt x="60175" y="19476"/>
                  </a:cubicBezTo>
                  <a:cubicBezTo>
                    <a:pt x="60532" y="17225"/>
                    <a:pt x="60305" y="15023"/>
                    <a:pt x="59579" y="12880"/>
                  </a:cubicBezTo>
                  <a:cubicBezTo>
                    <a:pt x="58698" y="10320"/>
                    <a:pt x="57412" y="8010"/>
                    <a:pt x="55614" y="6010"/>
                  </a:cubicBezTo>
                  <a:cubicBezTo>
                    <a:pt x="54305" y="4557"/>
                    <a:pt x="52757" y="3486"/>
                    <a:pt x="50840" y="2998"/>
                  </a:cubicBezTo>
                  <a:cubicBezTo>
                    <a:pt x="50045" y="2791"/>
                    <a:pt x="49244" y="2712"/>
                    <a:pt x="48441" y="2712"/>
                  </a:cubicBezTo>
                  <a:cubicBezTo>
                    <a:pt x="47669" y="2712"/>
                    <a:pt x="46896" y="2785"/>
                    <a:pt x="46125" y="2890"/>
                  </a:cubicBezTo>
                  <a:cubicBezTo>
                    <a:pt x="44661" y="3093"/>
                    <a:pt x="43232" y="3414"/>
                    <a:pt x="41791" y="3688"/>
                  </a:cubicBezTo>
                  <a:cubicBezTo>
                    <a:pt x="39579" y="4099"/>
                    <a:pt x="37366" y="4356"/>
                    <a:pt x="35122" y="4356"/>
                  </a:cubicBezTo>
                  <a:cubicBezTo>
                    <a:pt x="35023" y="4356"/>
                    <a:pt x="34925" y="4356"/>
                    <a:pt x="34826" y="4355"/>
                  </a:cubicBezTo>
                  <a:cubicBezTo>
                    <a:pt x="34362" y="4343"/>
                    <a:pt x="33897" y="4283"/>
                    <a:pt x="33445" y="4283"/>
                  </a:cubicBezTo>
                  <a:cubicBezTo>
                    <a:pt x="32397" y="4283"/>
                    <a:pt x="31373" y="4188"/>
                    <a:pt x="30326" y="4152"/>
                  </a:cubicBezTo>
                  <a:cubicBezTo>
                    <a:pt x="28504" y="4057"/>
                    <a:pt x="26682" y="3914"/>
                    <a:pt x="24872" y="3795"/>
                  </a:cubicBezTo>
                  <a:cubicBezTo>
                    <a:pt x="22920" y="3652"/>
                    <a:pt x="20967" y="3462"/>
                    <a:pt x="19038" y="3259"/>
                  </a:cubicBezTo>
                  <a:cubicBezTo>
                    <a:pt x="16383" y="2974"/>
                    <a:pt x="13752" y="2640"/>
                    <a:pt x="11121" y="2271"/>
                  </a:cubicBezTo>
                  <a:cubicBezTo>
                    <a:pt x="7525" y="1783"/>
                    <a:pt x="3989" y="1093"/>
                    <a:pt x="524" y="69"/>
                  </a:cubicBezTo>
                  <a:cubicBezTo>
                    <a:pt x="414" y="39"/>
                    <a:pt x="308" y="1"/>
                    <a:pt x="202"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16;p2"/>
            <p:cNvSpPr/>
            <p:nvPr/>
          </p:nvSpPr>
          <p:spPr>
            <a:xfrm>
              <a:off x="-166350" y="1924728"/>
              <a:ext cx="4799232" cy="1369458"/>
            </a:xfrm>
            <a:custGeom>
              <a:avLst/>
              <a:gdLst/>
              <a:ahLst/>
              <a:cxnLst/>
              <a:rect l="l" t="t" r="r" b="b"/>
              <a:pathLst>
                <a:path w="85369" h="24360" extrusionOk="0">
                  <a:moveTo>
                    <a:pt x="23384" y="1"/>
                  </a:moveTo>
                  <a:cubicBezTo>
                    <a:pt x="22592" y="1"/>
                    <a:pt x="21801" y="13"/>
                    <a:pt x="21003" y="54"/>
                  </a:cubicBezTo>
                  <a:cubicBezTo>
                    <a:pt x="20050" y="90"/>
                    <a:pt x="19098" y="90"/>
                    <a:pt x="18145" y="138"/>
                  </a:cubicBezTo>
                  <a:cubicBezTo>
                    <a:pt x="17372" y="173"/>
                    <a:pt x="16598" y="233"/>
                    <a:pt x="15824" y="257"/>
                  </a:cubicBezTo>
                  <a:cubicBezTo>
                    <a:pt x="14681" y="304"/>
                    <a:pt x="13550" y="423"/>
                    <a:pt x="12395" y="495"/>
                  </a:cubicBezTo>
                  <a:lnTo>
                    <a:pt x="11323" y="590"/>
                  </a:lnTo>
                  <a:cubicBezTo>
                    <a:pt x="10597" y="650"/>
                    <a:pt x="9883" y="721"/>
                    <a:pt x="9156" y="781"/>
                  </a:cubicBezTo>
                  <a:cubicBezTo>
                    <a:pt x="8513" y="840"/>
                    <a:pt x="7870" y="888"/>
                    <a:pt x="7239" y="947"/>
                  </a:cubicBezTo>
                  <a:cubicBezTo>
                    <a:pt x="6596" y="1007"/>
                    <a:pt x="5942" y="1078"/>
                    <a:pt x="5287" y="1138"/>
                  </a:cubicBezTo>
                  <a:cubicBezTo>
                    <a:pt x="4596" y="1197"/>
                    <a:pt x="3906" y="1245"/>
                    <a:pt x="3215" y="1304"/>
                  </a:cubicBezTo>
                  <a:cubicBezTo>
                    <a:pt x="2143" y="1412"/>
                    <a:pt x="1072" y="1471"/>
                    <a:pt x="0" y="1507"/>
                  </a:cubicBezTo>
                  <a:cubicBezTo>
                    <a:pt x="0" y="3114"/>
                    <a:pt x="0" y="4710"/>
                    <a:pt x="36" y="6281"/>
                  </a:cubicBezTo>
                  <a:cubicBezTo>
                    <a:pt x="120" y="6354"/>
                    <a:pt x="207" y="6377"/>
                    <a:pt x="293" y="6377"/>
                  </a:cubicBezTo>
                  <a:cubicBezTo>
                    <a:pt x="391" y="6377"/>
                    <a:pt x="489" y="6348"/>
                    <a:pt x="584" y="6329"/>
                  </a:cubicBezTo>
                  <a:lnTo>
                    <a:pt x="2727" y="5888"/>
                  </a:lnTo>
                  <a:cubicBezTo>
                    <a:pt x="6620" y="5079"/>
                    <a:pt x="10514" y="4221"/>
                    <a:pt x="14455" y="3662"/>
                  </a:cubicBezTo>
                  <a:cubicBezTo>
                    <a:pt x="16895" y="3305"/>
                    <a:pt x="19360" y="3090"/>
                    <a:pt x="21824" y="3007"/>
                  </a:cubicBezTo>
                  <a:cubicBezTo>
                    <a:pt x="22750" y="2983"/>
                    <a:pt x="23676" y="2965"/>
                    <a:pt x="24602" y="2965"/>
                  </a:cubicBezTo>
                  <a:cubicBezTo>
                    <a:pt x="26843" y="2965"/>
                    <a:pt x="29081" y="3066"/>
                    <a:pt x="31314" y="3412"/>
                  </a:cubicBezTo>
                  <a:cubicBezTo>
                    <a:pt x="33826" y="3805"/>
                    <a:pt x="36314" y="4341"/>
                    <a:pt x="38636" y="5424"/>
                  </a:cubicBezTo>
                  <a:cubicBezTo>
                    <a:pt x="39862" y="5984"/>
                    <a:pt x="40946" y="6698"/>
                    <a:pt x="41827" y="7746"/>
                  </a:cubicBezTo>
                  <a:cubicBezTo>
                    <a:pt x="42756" y="8865"/>
                    <a:pt x="43315" y="10139"/>
                    <a:pt x="43649" y="11544"/>
                  </a:cubicBezTo>
                  <a:cubicBezTo>
                    <a:pt x="43994" y="12877"/>
                    <a:pt x="44161" y="14246"/>
                    <a:pt x="44363" y="15616"/>
                  </a:cubicBezTo>
                  <a:cubicBezTo>
                    <a:pt x="44601" y="17116"/>
                    <a:pt x="44875" y="18604"/>
                    <a:pt x="45458" y="20021"/>
                  </a:cubicBezTo>
                  <a:cubicBezTo>
                    <a:pt x="45935" y="21176"/>
                    <a:pt x="46542" y="22224"/>
                    <a:pt x="47542" y="23009"/>
                  </a:cubicBezTo>
                  <a:cubicBezTo>
                    <a:pt x="48840" y="24041"/>
                    <a:pt x="50345" y="24360"/>
                    <a:pt x="51932" y="24360"/>
                  </a:cubicBezTo>
                  <a:cubicBezTo>
                    <a:pt x="52048" y="24360"/>
                    <a:pt x="52164" y="24358"/>
                    <a:pt x="52281" y="24355"/>
                  </a:cubicBezTo>
                  <a:cubicBezTo>
                    <a:pt x="53805" y="24307"/>
                    <a:pt x="55293" y="24010"/>
                    <a:pt x="56769" y="23664"/>
                  </a:cubicBezTo>
                  <a:cubicBezTo>
                    <a:pt x="58805" y="23212"/>
                    <a:pt x="60794" y="22581"/>
                    <a:pt x="62818" y="22093"/>
                  </a:cubicBezTo>
                  <a:cubicBezTo>
                    <a:pt x="64487" y="21682"/>
                    <a:pt x="66164" y="21439"/>
                    <a:pt x="67858" y="21439"/>
                  </a:cubicBezTo>
                  <a:cubicBezTo>
                    <a:pt x="68375" y="21439"/>
                    <a:pt x="68893" y="21462"/>
                    <a:pt x="69414" y="21509"/>
                  </a:cubicBezTo>
                  <a:cubicBezTo>
                    <a:pt x="71152" y="21676"/>
                    <a:pt x="72890" y="21926"/>
                    <a:pt x="74629" y="22212"/>
                  </a:cubicBezTo>
                  <a:cubicBezTo>
                    <a:pt x="75855" y="22414"/>
                    <a:pt x="77105" y="22617"/>
                    <a:pt x="78355" y="22795"/>
                  </a:cubicBezTo>
                  <a:cubicBezTo>
                    <a:pt x="79355" y="22938"/>
                    <a:pt x="80356" y="23093"/>
                    <a:pt x="81356" y="23212"/>
                  </a:cubicBezTo>
                  <a:cubicBezTo>
                    <a:pt x="81856" y="23295"/>
                    <a:pt x="82380" y="23307"/>
                    <a:pt x="82868" y="23426"/>
                  </a:cubicBezTo>
                  <a:cubicBezTo>
                    <a:pt x="83510" y="23513"/>
                    <a:pt x="84163" y="23571"/>
                    <a:pt x="84817" y="23571"/>
                  </a:cubicBezTo>
                  <a:cubicBezTo>
                    <a:pt x="84877" y="23571"/>
                    <a:pt x="84938" y="23570"/>
                    <a:pt x="84999" y="23569"/>
                  </a:cubicBezTo>
                  <a:cubicBezTo>
                    <a:pt x="85142" y="23545"/>
                    <a:pt x="85321" y="23605"/>
                    <a:pt x="85368" y="23390"/>
                  </a:cubicBezTo>
                  <a:cubicBezTo>
                    <a:pt x="85309" y="23295"/>
                    <a:pt x="85201" y="23307"/>
                    <a:pt x="85118" y="23283"/>
                  </a:cubicBezTo>
                  <a:cubicBezTo>
                    <a:pt x="85034" y="23250"/>
                    <a:pt x="84947" y="23239"/>
                    <a:pt x="84860" y="23239"/>
                  </a:cubicBezTo>
                  <a:cubicBezTo>
                    <a:pt x="84707" y="23239"/>
                    <a:pt x="84551" y="23272"/>
                    <a:pt x="84398" y="23272"/>
                  </a:cubicBezTo>
                  <a:cubicBezTo>
                    <a:pt x="84332" y="23272"/>
                    <a:pt x="84266" y="23266"/>
                    <a:pt x="84201" y="23248"/>
                  </a:cubicBezTo>
                  <a:cubicBezTo>
                    <a:pt x="84094" y="23248"/>
                    <a:pt x="83963" y="23248"/>
                    <a:pt x="83856" y="23236"/>
                  </a:cubicBezTo>
                  <a:cubicBezTo>
                    <a:pt x="82927" y="23105"/>
                    <a:pt x="82022" y="22974"/>
                    <a:pt x="81094" y="22831"/>
                  </a:cubicBezTo>
                  <a:cubicBezTo>
                    <a:pt x="79034" y="22521"/>
                    <a:pt x="76986" y="22105"/>
                    <a:pt x="74950" y="21676"/>
                  </a:cubicBezTo>
                  <a:cubicBezTo>
                    <a:pt x="72736" y="21212"/>
                    <a:pt x="70533" y="20712"/>
                    <a:pt x="68283" y="20438"/>
                  </a:cubicBezTo>
                  <a:cubicBezTo>
                    <a:pt x="67411" y="20341"/>
                    <a:pt x="66552" y="20264"/>
                    <a:pt x="65683" y="20264"/>
                  </a:cubicBezTo>
                  <a:cubicBezTo>
                    <a:pt x="65376" y="20264"/>
                    <a:pt x="65069" y="20273"/>
                    <a:pt x="64758" y="20295"/>
                  </a:cubicBezTo>
                  <a:cubicBezTo>
                    <a:pt x="63556" y="20366"/>
                    <a:pt x="62341" y="20533"/>
                    <a:pt x="61139" y="20688"/>
                  </a:cubicBezTo>
                  <a:cubicBezTo>
                    <a:pt x="59639" y="20902"/>
                    <a:pt x="58150" y="21128"/>
                    <a:pt x="56626" y="21200"/>
                  </a:cubicBezTo>
                  <a:cubicBezTo>
                    <a:pt x="56407" y="21211"/>
                    <a:pt x="56187" y="21217"/>
                    <a:pt x="55967" y="21217"/>
                  </a:cubicBezTo>
                  <a:cubicBezTo>
                    <a:pt x="55267" y="21217"/>
                    <a:pt x="54567" y="21157"/>
                    <a:pt x="53888" y="21021"/>
                  </a:cubicBezTo>
                  <a:cubicBezTo>
                    <a:pt x="51888" y="20616"/>
                    <a:pt x="50471" y="19473"/>
                    <a:pt x="49661" y="17580"/>
                  </a:cubicBezTo>
                  <a:cubicBezTo>
                    <a:pt x="49352" y="16866"/>
                    <a:pt x="49173" y="16128"/>
                    <a:pt x="49030" y="15366"/>
                  </a:cubicBezTo>
                  <a:cubicBezTo>
                    <a:pt x="48852" y="14425"/>
                    <a:pt x="48768" y="13473"/>
                    <a:pt x="48768" y="12520"/>
                  </a:cubicBezTo>
                  <a:cubicBezTo>
                    <a:pt x="48768" y="11496"/>
                    <a:pt x="48768" y="10472"/>
                    <a:pt x="48804" y="9436"/>
                  </a:cubicBezTo>
                  <a:cubicBezTo>
                    <a:pt x="48816" y="8877"/>
                    <a:pt x="48852" y="8293"/>
                    <a:pt x="48792" y="7734"/>
                  </a:cubicBezTo>
                  <a:cubicBezTo>
                    <a:pt x="48733" y="7079"/>
                    <a:pt x="48673" y="6400"/>
                    <a:pt x="48471" y="5769"/>
                  </a:cubicBezTo>
                  <a:cubicBezTo>
                    <a:pt x="48221" y="4948"/>
                    <a:pt x="47792" y="4233"/>
                    <a:pt x="47090" y="3698"/>
                  </a:cubicBezTo>
                  <a:cubicBezTo>
                    <a:pt x="46316" y="3114"/>
                    <a:pt x="45435" y="2745"/>
                    <a:pt x="44530" y="2459"/>
                  </a:cubicBezTo>
                  <a:cubicBezTo>
                    <a:pt x="43030" y="1983"/>
                    <a:pt x="41470" y="1685"/>
                    <a:pt x="39898" y="1423"/>
                  </a:cubicBezTo>
                  <a:cubicBezTo>
                    <a:pt x="38577" y="1197"/>
                    <a:pt x="37267" y="1007"/>
                    <a:pt x="35945" y="828"/>
                  </a:cubicBezTo>
                  <a:cubicBezTo>
                    <a:pt x="34624" y="650"/>
                    <a:pt x="33278" y="495"/>
                    <a:pt x="31945" y="364"/>
                  </a:cubicBezTo>
                  <a:cubicBezTo>
                    <a:pt x="31004" y="269"/>
                    <a:pt x="30064" y="209"/>
                    <a:pt x="29123" y="150"/>
                  </a:cubicBezTo>
                  <a:cubicBezTo>
                    <a:pt x="27992" y="90"/>
                    <a:pt x="26885" y="30"/>
                    <a:pt x="25765" y="19"/>
                  </a:cubicBezTo>
                  <a:cubicBezTo>
                    <a:pt x="24968" y="13"/>
                    <a:pt x="24176" y="1"/>
                    <a:pt x="23384"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p:nvPr/>
          </p:nvSpPr>
          <p:spPr>
            <a:xfrm>
              <a:off x="-167025" y="620718"/>
              <a:ext cx="4806596" cy="2605737"/>
            </a:xfrm>
            <a:custGeom>
              <a:avLst/>
              <a:gdLst/>
              <a:ahLst/>
              <a:cxnLst/>
              <a:rect l="l" t="t" r="r" b="b"/>
              <a:pathLst>
                <a:path w="85500" h="46351" extrusionOk="0">
                  <a:moveTo>
                    <a:pt x="173" y="0"/>
                  </a:moveTo>
                  <a:cubicBezTo>
                    <a:pt x="117" y="0"/>
                    <a:pt x="59" y="16"/>
                    <a:pt x="0" y="56"/>
                  </a:cubicBezTo>
                  <a:lnTo>
                    <a:pt x="0" y="6997"/>
                  </a:lnTo>
                  <a:cubicBezTo>
                    <a:pt x="119" y="7128"/>
                    <a:pt x="250" y="7200"/>
                    <a:pt x="417" y="7259"/>
                  </a:cubicBezTo>
                  <a:cubicBezTo>
                    <a:pt x="2501" y="8045"/>
                    <a:pt x="4572" y="8878"/>
                    <a:pt x="6680" y="9617"/>
                  </a:cubicBezTo>
                  <a:cubicBezTo>
                    <a:pt x="11847" y="11379"/>
                    <a:pt x="17110" y="12772"/>
                    <a:pt x="22491" y="13736"/>
                  </a:cubicBezTo>
                  <a:cubicBezTo>
                    <a:pt x="24646" y="14117"/>
                    <a:pt x="26813" y="14462"/>
                    <a:pt x="29004" y="14653"/>
                  </a:cubicBezTo>
                  <a:cubicBezTo>
                    <a:pt x="30361" y="14772"/>
                    <a:pt x="31695" y="14867"/>
                    <a:pt x="33040" y="14951"/>
                  </a:cubicBezTo>
                  <a:cubicBezTo>
                    <a:pt x="33477" y="14981"/>
                    <a:pt x="33914" y="14994"/>
                    <a:pt x="34352" y="14994"/>
                  </a:cubicBezTo>
                  <a:cubicBezTo>
                    <a:pt x="35133" y="14994"/>
                    <a:pt x="35913" y="14952"/>
                    <a:pt x="36684" y="14891"/>
                  </a:cubicBezTo>
                  <a:cubicBezTo>
                    <a:pt x="38767" y="14736"/>
                    <a:pt x="40803" y="14284"/>
                    <a:pt x="42863" y="13903"/>
                  </a:cubicBezTo>
                  <a:cubicBezTo>
                    <a:pt x="44402" y="13597"/>
                    <a:pt x="45941" y="13334"/>
                    <a:pt x="47514" y="13334"/>
                  </a:cubicBezTo>
                  <a:cubicBezTo>
                    <a:pt x="47961" y="13334"/>
                    <a:pt x="48411" y="13355"/>
                    <a:pt x="48864" y="13403"/>
                  </a:cubicBezTo>
                  <a:cubicBezTo>
                    <a:pt x="50150" y="13546"/>
                    <a:pt x="51376" y="13903"/>
                    <a:pt x="52519" y="14534"/>
                  </a:cubicBezTo>
                  <a:cubicBezTo>
                    <a:pt x="54067" y="15403"/>
                    <a:pt x="55293" y="16606"/>
                    <a:pt x="56388" y="17963"/>
                  </a:cubicBezTo>
                  <a:cubicBezTo>
                    <a:pt x="58115" y="20094"/>
                    <a:pt x="59460" y="22475"/>
                    <a:pt x="60591" y="24976"/>
                  </a:cubicBezTo>
                  <a:cubicBezTo>
                    <a:pt x="61079" y="26071"/>
                    <a:pt x="61508" y="27214"/>
                    <a:pt x="61865" y="28381"/>
                  </a:cubicBezTo>
                  <a:cubicBezTo>
                    <a:pt x="62401" y="30131"/>
                    <a:pt x="62675" y="31941"/>
                    <a:pt x="62865" y="33751"/>
                  </a:cubicBezTo>
                  <a:cubicBezTo>
                    <a:pt x="63127" y="36227"/>
                    <a:pt x="64258" y="38192"/>
                    <a:pt x="66306" y="39644"/>
                  </a:cubicBezTo>
                  <a:cubicBezTo>
                    <a:pt x="67687" y="40644"/>
                    <a:pt x="69188" y="41406"/>
                    <a:pt x="70735" y="42097"/>
                  </a:cubicBezTo>
                  <a:cubicBezTo>
                    <a:pt x="73057" y="43133"/>
                    <a:pt x="75438" y="43990"/>
                    <a:pt x="77867" y="44692"/>
                  </a:cubicBezTo>
                  <a:cubicBezTo>
                    <a:pt x="79915" y="45288"/>
                    <a:pt x="82023" y="45752"/>
                    <a:pt x="84118" y="46121"/>
                  </a:cubicBezTo>
                  <a:cubicBezTo>
                    <a:pt x="84166" y="46121"/>
                    <a:pt x="84201" y="46145"/>
                    <a:pt x="84249" y="46145"/>
                  </a:cubicBezTo>
                  <a:cubicBezTo>
                    <a:pt x="84569" y="46192"/>
                    <a:pt x="84866" y="46350"/>
                    <a:pt x="85182" y="46350"/>
                  </a:cubicBezTo>
                  <a:cubicBezTo>
                    <a:pt x="85267" y="46350"/>
                    <a:pt x="85352" y="46339"/>
                    <a:pt x="85440" y="46312"/>
                  </a:cubicBezTo>
                  <a:cubicBezTo>
                    <a:pt x="85487" y="46288"/>
                    <a:pt x="85499" y="46252"/>
                    <a:pt x="85499" y="46204"/>
                  </a:cubicBezTo>
                  <a:cubicBezTo>
                    <a:pt x="85487" y="46121"/>
                    <a:pt x="85416" y="46097"/>
                    <a:pt x="85333" y="46074"/>
                  </a:cubicBezTo>
                  <a:cubicBezTo>
                    <a:pt x="85297" y="46062"/>
                    <a:pt x="85237" y="46050"/>
                    <a:pt x="85190" y="46026"/>
                  </a:cubicBezTo>
                  <a:cubicBezTo>
                    <a:pt x="85094" y="46002"/>
                    <a:pt x="85011" y="46014"/>
                    <a:pt x="84940" y="45990"/>
                  </a:cubicBezTo>
                  <a:cubicBezTo>
                    <a:pt x="84892" y="45966"/>
                    <a:pt x="84844" y="45943"/>
                    <a:pt x="84785" y="45943"/>
                  </a:cubicBezTo>
                  <a:cubicBezTo>
                    <a:pt x="84533" y="45882"/>
                    <a:pt x="84281" y="45830"/>
                    <a:pt x="84021" y="45830"/>
                  </a:cubicBezTo>
                  <a:cubicBezTo>
                    <a:pt x="83974" y="45830"/>
                    <a:pt x="83927" y="45832"/>
                    <a:pt x="83880" y="45835"/>
                  </a:cubicBezTo>
                  <a:cubicBezTo>
                    <a:pt x="83166" y="45704"/>
                    <a:pt x="82463" y="45562"/>
                    <a:pt x="81784" y="45335"/>
                  </a:cubicBezTo>
                  <a:cubicBezTo>
                    <a:pt x="80963" y="45157"/>
                    <a:pt x="80189" y="44835"/>
                    <a:pt x="79367" y="44692"/>
                  </a:cubicBezTo>
                  <a:cubicBezTo>
                    <a:pt x="79308" y="44680"/>
                    <a:pt x="79248" y="44680"/>
                    <a:pt x="79189" y="44669"/>
                  </a:cubicBezTo>
                  <a:cubicBezTo>
                    <a:pt x="76820" y="43942"/>
                    <a:pt x="74522" y="43121"/>
                    <a:pt x="72319" y="42025"/>
                  </a:cubicBezTo>
                  <a:cubicBezTo>
                    <a:pt x="70902" y="41335"/>
                    <a:pt x="69545" y="40537"/>
                    <a:pt x="68330" y="39525"/>
                  </a:cubicBezTo>
                  <a:cubicBezTo>
                    <a:pt x="66925" y="38358"/>
                    <a:pt x="65913" y="36906"/>
                    <a:pt x="65354" y="35155"/>
                  </a:cubicBezTo>
                  <a:cubicBezTo>
                    <a:pt x="65056" y="34227"/>
                    <a:pt x="64854" y="33274"/>
                    <a:pt x="64651" y="32346"/>
                  </a:cubicBezTo>
                  <a:cubicBezTo>
                    <a:pt x="64354" y="30988"/>
                    <a:pt x="63985" y="29643"/>
                    <a:pt x="63520" y="28357"/>
                  </a:cubicBezTo>
                  <a:cubicBezTo>
                    <a:pt x="62639" y="25881"/>
                    <a:pt x="61496" y="23511"/>
                    <a:pt x="60234" y="21225"/>
                  </a:cubicBezTo>
                  <a:cubicBezTo>
                    <a:pt x="59353" y="19630"/>
                    <a:pt x="58412" y="18070"/>
                    <a:pt x="57341" y="16582"/>
                  </a:cubicBezTo>
                  <a:lnTo>
                    <a:pt x="56269" y="15153"/>
                  </a:lnTo>
                  <a:cubicBezTo>
                    <a:pt x="55376" y="13986"/>
                    <a:pt x="54352" y="12974"/>
                    <a:pt x="53150" y="12176"/>
                  </a:cubicBezTo>
                  <a:cubicBezTo>
                    <a:pt x="51304" y="10819"/>
                    <a:pt x="49221" y="10224"/>
                    <a:pt x="46959" y="10164"/>
                  </a:cubicBezTo>
                  <a:cubicBezTo>
                    <a:pt x="46805" y="10161"/>
                    <a:pt x="46653" y="10159"/>
                    <a:pt x="46500" y="10159"/>
                  </a:cubicBezTo>
                  <a:cubicBezTo>
                    <a:pt x="44658" y="10159"/>
                    <a:pt x="42844" y="10415"/>
                    <a:pt x="41041" y="10712"/>
                  </a:cubicBezTo>
                  <a:cubicBezTo>
                    <a:pt x="39410" y="10986"/>
                    <a:pt x="37767" y="11236"/>
                    <a:pt x="36124" y="11295"/>
                  </a:cubicBezTo>
                  <a:cubicBezTo>
                    <a:pt x="35618" y="11306"/>
                    <a:pt x="35112" y="11317"/>
                    <a:pt x="34606" y="11317"/>
                  </a:cubicBezTo>
                  <a:cubicBezTo>
                    <a:pt x="33981" y="11317"/>
                    <a:pt x="33356" y="11300"/>
                    <a:pt x="32731" y="11248"/>
                  </a:cubicBezTo>
                  <a:cubicBezTo>
                    <a:pt x="30957" y="11117"/>
                    <a:pt x="29195" y="10867"/>
                    <a:pt x="27456" y="10510"/>
                  </a:cubicBezTo>
                  <a:cubicBezTo>
                    <a:pt x="23658" y="9712"/>
                    <a:pt x="20003" y="8486"/>
                    <a:pt x="16395" y="7069"/>
                  </a:cubicBezTo>
                  <a:cubicBezTo>
                    <a:pt x="12514" y="5533"/>
                    <a:pt x="8716" y="3759"/>
                    <a:pt x="4906" y="2080"/>
                  </a:cubicBezTo>
                  <a:cubicBezTo>
                    <a:pt x="3453" y="1425"/>
                    <a:pt x="1989" y="782"/>
                    <a:pt x="536" y="127"/>
                  </a:cubicBezTo>
                  <a:cubicBezTo>
                    <a:pt x="421" y="78"/>
                    <a:pt x="300" y="0"/>
                    <a:pt x="173"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2"/>
            <p:cNvSpPr/>
            <p:nvPr/>
          </p:nvSpPr>
          <p:spPr>
            <a:xfrm>
              <a:off x="-166350" y="1012062"/>
              <a:ext cx="4726261" cy="2203220"/>
            </a:xfrm>
            <a:custGeom>
              <a:avLst/>
              <a:gdLst/>
              <a:ahLst/>
              <a:cxnLst/>
              <a:rect l="l" t="t" r="r" b="b"/>
              <a:pathLst>
                <a:path w="84071" h="39191" extrusionOk="0">
                  <a:moveTo>
                    <a:pt x="0" y="1"/>
                  </a:moveTo>
                  <a:cubicBezTo>
                    <a:pt x="0" y="2191"/>
                    <a:pt x="0" y="4394"/>
                    <a:pt x="12" y="6549"/>
                  </a:cubicBezTo>
                  <a:lnTo>
                    <a:pt x="465" y="6692"/>
                  </a:lnTo>
                  <a:cubicBezTo>
                    <a:pt x="3334" y="7537"/>
                    <a:pt x="6251" y="8156"/>
                    <a:pt x="9216" y="8621"/>
                  </a:cubicBezTo>
                  <a:cubicBezTo>
                    <a:pt x="10490" y="8811"/>
                    <a:pt x="11788" y="8990"/>
                    <a:pt x="13073" y="9168"/>
                  </a:cubicBezTo>
                  <a:cubicBezTo>
                    <a:pt x="14240" y="9335"/>
                    <a:pt x="15419" y="9490"/>
                    <a:pt x="16610" y="9621"/>
                  </a:cubicBezTo>
                  <a:cubicBezTo>
                    <a:pt x="17562" y="9740"/>
                    <a:pt x="18526" y="9823"/>
                    <a:pt x="19479" y="9930"/>
                  </a:cubicBezTo>
                  <a:cubicBezTo>
                    <a:pt x="20551" y="10038"/>
                    <a:pt x="21622" y="10157"/>
                    <a:pt x="22717" y="10264"/>
                  </a:cubicBezTo>
                  <a:cubicBezTo>
                    <a:pt x="23765" y="10359"/>
                    <a:pt x="24825" y="10419"/>
                    <a:pt x="25885" y="10514"/>
                  </a:cubicBezTo>
                  <a:cubicBezTo>
                    <a:pt x="27325" y="10633"/>
                    <a:pt x="28766" y="10716"/>
                    <a:pt x="30230" y="10788"/>
                  </a:cubicBezTo>
                  <a:cubicBezTo>
                    <a:pt x="30730" y="10823"/>
                    <a:pt x="31254" y="10835"/>
                    <a:pt x="31766" y="10871"/>
                  </a:cubicBezTo>
                  <a:cubicBezTo>
                    <a:pt x="32924" y="10928"/>
                    <a:pt x="34088" y="10980"/>
                    <a:pt x="35253" y="10980"/>
                  </a:cubicBezTo>
                  <a:cubicBezTo>
                    <a:pt x="35789" y="10980"/>
                    <a:pt x="36326" y="10969"/>
                    <a:pt x="36862" y="10942"/>
                  </a:cubicBezTo>
                  <a:cubicBezTo>
                    <a:pt x="38291" y="10871"/>
                    <a:pt x="39696" y="10704"/>
                    <a:pt x="41089" y="10454"/>
                  </a:cubicBezTo>
                  <a:cubicBezTo>
                    <a:pt x="42494" y="10216"/>
                    <a:pt x="43875" y="9918"/>
                    <a:pt x="45280" y="9680"/>
                  </a:cubicBezTo>
                  <a:cubicBezTo>
                    <a:pt x="46326" y="9500"/>
                    <a:pt x="47373" y="9360"/>
                    <a:pt x="48430" y="9360"/>
                  </a:cubicBezTo>
                  <a:cubicBezTo>
                    <a:pt x="48768" y="9360"/>
                    <a:pt x="49107" y="9375"/>
                    <a:pt x="49447" y="9406"/>
                  </a:cubicBezTo>
                  <a:cubicBezTo>
                    <a:pt x="50852" y="9526"/>
                    <a:pt x="52138" y="9954"/>
                    <a:pt x="53328" y="10728"/>
                  </a:cubicBezTo>
                  <a:cubicBezTo>
                    <a:pt x="54769" y="11669"/>
                    <a:pt x="55888" y="12919"/>
                    <a:pt x="56865" y="14324"/>
                  </a:cubicBezTo>
                  <a:cubicBezTo>
                    <a:pt x="57758" y="15598"/>
                    <a:pt x="58496" y="16979"/>
                    <a:pt x="59067" y="18443"/>
                  </a:cubicBezTo>
                  <a:cubicBezTo>
                    <a:pt x="59817" y="20336"/>
                    <a:pt x="60258" y="22265"/>
                    <a:pt x="60175" y="24301"/>
                  </a:cubicBezTo>
                  <a:cubicBezTo>
                    <a:pt x="60139" y="25063"/>
                    <a:pt x="60008" y="25825"/>
                    <a:pt x="59936" y="26587"/>
                  </a:cubicBezTo>
                  <a:cubicBezTo>
                    <a:pt x="59865" y="27373"/>
                    <a:pt x="59770" y="28147"/>
                    <a:pt x="59889" y="28933"/>
                  </a:cubicBezTo>
                  <a:cubicBezTo>
                    <a:pt x="60044" y="29945"/>
                    <a:pt x="60496" y="30778"/>
                    <a:pt x="61258" y="31469"/>
                  </a:cubicBezTo>
                  <a:cubicBezTo>
                    <a:pt x="62068" y="32195"/>
                    <a:pt x="63020" y="32695"/>
                    <a:pt x="63996" y="33136"/>
                  </a:cubicBezTo>
                  <a:cubicBezTo>
                    <a:pt x="65306" y="33707"/>
                    <a:pt x="66652" y="34219"/>
                    <a:pt x="67985" y="34707"/>
                  </a:cubicBezTo>
                  <a:cubicBezTo>
                    <a:pt x="72557" y="36386"/>
                    <a:pt x="77165" y="37874"/>
                    <a:pt x="81963" y="38815"/>
                  </a:cubicBezTo>
                  <a:cubicBezTo>
                    <a:pt x="82570" y="38934"/>
                    <a:pt x="83165" y="39089"/>
                    <a:pt x="83797" y="39148"/>
                  </a:cubicBezTo>
                  <a:cubicBezTo>
                    <a:pt x="83847" y="39161"/>
                    <a:pt x="83904" y="39190"/>
                    <a:pt x="83956" y="39190"/>
                  </a:cubicBezTo>
                  <a:cubicBezTo>
                    <a:pt x="84001" y="39190"/>
                    <a:pt x="84042" y="39167"/>
                    <a:pt x="84070" y="39089"/>
                  </a:cubicBezTo>
                  <a:cubicBezTo>
                    <a:pt x="82999" y="38862"/>
                    <a:pt x="81927" y="38636"/>
                    <a:pt x="80856" y="38386"/>
                  </a:cubicBezTo>
                  <a:cubicBezTo>
                    <a:pt x="78391" y="37791"/>
                    <a:pt x="75962" y="37065"/>
                    <a:pt x="73581" y="36160"/>
                  </a:cubicBezTo>
                  <a:cubicBezTo>
                    <a:pt x="71616" y="35410"/>
                    <a:pt x="69688" y="34588"/>
                    <a:pt x="67866" y="33540"/>
                  </a:cubicBezTo>
                  <a:cubicBezTo>
                    <a:pt x="66711" y="32862"/>
                    <a:pt x="65604" y="32100"/>
                    <a:pt x="64723" y="31076"/>
                  </a:cubicBezTo>
                  <a:cubicBezTo>
                    <a:pt x="64294" y="30576"/>
                    <a:pt x="63925" y="30016"/>
                    <a:pt x="63651" y="29397"/>
                  </a:cubicBezTo>
                  <a:cubicBezTo>
                    <a:pt x="63223" y="28385"/>
                    <a:pt x="63020" y="27302"/>
                    <a:pt x="62901" y="26218"/>
                  </a:cubicBezTo>
                  <a:cubicBezTo>
                    <a:pt x="62794" y="25301"/>
                    <a:pt x="62687" y="24408"/>
                    <a:pt x="62508" y="23515"/>
                  </a:cubicBezTo>
                  <a:cubicBezTo>
                    <a:pt x="62199" y="21968"/>
                    <a:pt x="61734" y="20467"/>
                    <a:pt x="61139" y="19003"/>
                  </a:cubicBezTo>
                  <a:cubicBezTo>
                    <a:pt x="60294" y="16955"/>
                    <a:pt x="59293" y="15002"/>
                    <a:pt x="58091" y="13145"/>
                  </a:cubicBezTo>
                  <a:cubicBezTo>
                    <a:pt x="57007" y="11466"/>
                    <a:pt x="55769" y="9895"/>
                    <a:pt x="54221" y="8585"/>
                  </a:cubicBezTo>
                  <a:cubicBezTo>
                    <a:pt x="52376" y="7037"/>
                    <a:pt x="50245" y="6263"/>
                    <a:pt x="47852" y="6228"/>
                  </a:cubicBezTo>
                  <a:cubicBezTo>
                    <a:pt x="47731" y="6224"/>
                    <a:pt x="47610" y="6223"/>
                    <a:pt x="47490" y="6223"/>
                  </a:cubicBezTo>
                  <a:cubicBezTo>
                    <a:pt x="46209" y="6223"/>
                    <a:pt x="44948" y="6391"/>
                    <a:pt x="43696" y="6609"/>
                  </a:cubicBezTo>
                  <a:cubicBezTo>
                    <a:pt x="42422" y="6835"/>
                    <a:pt x="41148" y="7085"/>
                    <a:pt x="39874" y="7335"/>
                  </a:cubicBezTo>
                  <a:cubicBezTo>
                    <a:pt x="38374" y="7632"/>
                    <a:pt x="36838" y="7787"/>
                    <a:pt x="35302" y="7859"/>
                  </a:cubicBezTo>
                  <a:cubicBezTo>
                    <a:pt x="34978" y="7876"/>
                    <a:pt x="34654" y="7883"/>
                    <a:pt x="34331" y="7883"/>
                  </a:cubicBezTo>
                  <a:cubicBezTo>
                    <a:pt x="33530" y="7883"/>
                    <a:pt x="32734" y="7838"/>
                    <a:pt x="31945" y="7787"/>
                  </a:cubicBezTo>
                  <a:cubicBezTo>
                    <a:pt x="30718" y="7704"/>
                    <a:pt x="29504" y="7597"/>
                    <a:pt x="28278" y="7454"/>
                  </a:cubicBezTo>
                  <a:cubicBezTo>
                    <a:pt x="27087" y="7323"/>
                    <a:pt x="25896" y="7180"/>
                    <a:pt x="24706" y="6990"/>
                  </a:cubicBezTo>
                  <a:cubicBezTo>
                    <a:pt x="22967" y="6716"/>
                    <a:pt x="21241" y="6394"/>
                    <a:pt x="19515" y="6037"/>
                  </a:cubicBezTo>
                  <a:cubicBezTo>
                    <a:pt x="16109" y="5323"/>
                    <a:pt x="12740" y="4406"/>
                    <a:pt x="9418" y="3382"/>
                  </a:cubicBezTo>
                  <a:cubicBezTo>
                    <a:pt x="6442" y="2465"/>
                    <a:pt x="3560" y="1310"/>
                    <a:pt x="643" y="215"/>
                  </a:cubicBezTo>
                  <a:cubicBezTo>
                    <a:pt x="429" y="143"/>
                    <a:pt x="238" y="24"/>
                    <a:pt x="0"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19;p2"/>
            <p:cNvSpPr/>
            <p:nvPr/>
          </p:nvSpPr>
          <p:spPr>
            <a:xfrm>
              <a:off x="-166350" y="2428847"/>
              <a:ext cx="4948489" cy="1437763"/>
            </a:xfrm>
            <a:custGeom>
              <a:avLst/>
              <a:gdLst/>
              <a:ahLst/>
              <a:cxnLst/>
              <a:rect l="l" t="t" r="r" b="b"/>
              <a:pathLst>
                <a:path w="88024" h="25575" extrusionOk="0">
                  <a:moveTo>
                    <a:pt x="22988" y="0"/>
                  </a:moveTo>
                  <a:cubicBezTo>
                    <a:pt x="21966" y="0"/>
                    <a:pt x="20936" y="54"/>
                    <a:pt x="19919" y="136"/>
                  </a:cubicBezTo>
                  <a:cubicBezTo>
                    <a:pt x="17872" y="303"/>
                    <a:pt x="15871" y="624"/>
                    <a:pt x="13883" y="1112"/>
                  </a:cubicBezTo>
                  <a:cubicBezTo>
                    <a:pt x="9121" y="2279"/>
                    <a:pt x="4691" y="4267"/>
                    <a:pt x="334" y="6446"/>
                  </a:cubicBezTo>
                  <a:cubicBezTo>
                    <a:pt x="191" y="6518"/>
                    <a:pt x="96" y="6613"/>
                    <a:pt x="0" y="6732"/>
                  </a:cubicBezTo>
                  <a:lnTo>
                    <a:pt x="0" y="11090"/>
                  </a:lnTo>
                  <a:cubicBezTo>
                    <a:pt x="62" y="11117"/>
                    <a:pt x="119" y="11128"/>
                    <a:pt x="172" y="11128"/>
                  </a:cubicBezTo>
                  <a:cubicBezTo>
                    <a:pt x="374" y="11128"/>
                    <a:pt x="521" y="10965"/>
                    <a:pt x="691" y="10899"/>
                  </a:cubicBezTo>
                  <a:cubicBezTo>
                    <a:pt x="2655" y="9661"/>
                    <a:pt x="4644" y="8494"/>
                    <a:pt x="6715" y="7458"/>
                  </a:cubicBezTo>
                  <a:cubicBezTo>
                    <a:pt x="8823" y="6387"/>
                    <a:pt x="11014" y="5458"/>
                    <a:pt x="13312" y="4803"/>
                  </a:cubicBezTo>
                  <a:cubicBezTo>
                    <a:pt x="15862" y="4073"/>
                    <a:pt x="18455" y="3595"/>
                    <a:pt x="21104" y="3595"/>
                  </a:cubicBezTo>
                  <a:cubicBezTo>
                    <a:pt x="21608" y="3595"/>
                    <a:pt x="22114" y="3612"/>
                    <a:pt x="22622" y="3648"/>
                  </a:cubicBezTo>
                  <a:cubicBezTo>
                    <a:pt x="23908" y="3732"/>
                    <a:pt x="25158" y="3946"/>
                    <a:pt x="26361" y="4410"/>
                  </a:cubicBezTo>
                  <a:cubicBezTo>
                    <a:pt x="28135" y="5077"/>
                    <a:pt x="29504" y="6196"/>
                    <a:pt x="30278" y="7958"/>
                  </a:cubicBezTo>
                  <a:cubicBezTo>
                    <a:pt x="30671" y="8887"/>
                    <a:pt x="30873" y="9863"/>
                    <a:pt x="31004" y="10864"/>
                  </a:cubicBezTo>
                  <a:cubicBezTo>
                    <a:pt x="31195" y="12388"/>
                    <a:pt x="31171" y="13912"/>
                    <a:pt x="31290" y="15435"/>
                  </a:cubicBezTo>
                  <a:cubicBezTo>
                    <a:pt x="31373" y="16698"/>
                    <a:pt x="31588" y="17924"/>
                    <a:pt x="31957" y="19126"/>
                  </a:cubicBezTo>
                  <a:cubicBezTo>
                    <a:pt x="33290" y="23365"/>
                    <a:pt x="36803" y="25437"/>
                    <a:pt x="40720" y="25568"/>
                  </a:cubicBezTo>
                  <a:cubicBezTo>
                    <a:pt x="40860" y="25572"/>
                    <a:pt x="41000" y="25575"/>
                    <a:pt x="41140" y="25575"/>
                  </a:cubicBezTo>
                  <a:cubicBezTo>
                    <a:pt x="43143" y="25575"/>
                    <a:pt x="45066" y="25105"/>
                    <a:pt x="46959" y="24449"/>
                  </a:cubicBezTo>
                  <a:cubicBezTo>
                    <a:pt x="49518" y="23556"/>
                    <a:pt x="51947" y="22401"/>
                    <a:pt x="54364" y="21222"/>
                  </a:cubicBezTo>
                  <a:cubicBezTo>
                    <a:pt x="57281" y="19805"/>
                    <a:pt x="60198" y="18412"/>
                    <a:pt x="63163" y="17067"/>
                  </a:cubicBezTo>
                  <a:cubicBezTo>
                    <a:pt x="66532" y="15555"/>
                    <a:pt x="70057" y="14900"/>
                    <a:pt x="73736" y="14900"/>
                  </a:cubicBezTo>
                  <a:cubicBezTo>
                    <a:pt x="76331" y="14900"/>
                    <a:pt x="78927" y="14924"/>
                    <a:pt x="81534" y="15031"/>
                  </a:cubicBezTo>
                  <a:cubicBezTo>
                    <a:pt x="81894" y="15045"/>
                    <a:pt x="82255" y="15051"/>
                    <a:pt x="82618" y="15051"/>
                  </a:cubicBezTo>
                  <a:cubicBezTo>
                    <a:pt x="83560" y="15051"/>
                    <a:pt x="84508" y="15015"/>
                    <a:pt x="85452" y="15015"/>
                  </a:cubicBezTo>
                  <a:cubicBezTo>
                    <a:pt x="85623" y="15015"/>
                    <a:pt x="85793" y="15016"/>
                    <a:pt x="85963" y="15019"/>
                  </a:cubicBezTo>
                  <a:cubicBezTo>
                    <a:pt x="86011" y="15019"/>
                    <a:pt x="86059" y="15007"/>
                    <a:pt x="86094" y="14983"/>
                  </a:cubicBezTo>
                  <a:cubicBezTo>
                    <a:pt x="86252" y="14945"/>
                    <a:pt x="86410" y="14937"/>
                    <a:pt x="86568" y="14937"/>
                  </a:cubicBezTo>
                  <a:cubicBezTo>
                    <a:pt x="86688" y="14937"/>
                    <a:pt x="86809" y="14942"/>
                    <a:pt x="86929" y="14942"/>
                  </a:cubicBezTo>
                  <a:cubicBezTo>
                    <a:pt x="86996" y="14942"/>
                    <a:pt x="87063" y="14940"/>
                    <a:pt x="87130" y="14935"/>
                  </a:cubicBezTo>
                  <a:cubicBezTo>
                    <a:pt x="87149" y="14935"/>
                    <a:pt x="87169" y="14934"/>
                    <a:pt x="87188" y="14934"/>
                  </a:cubicBezTo>
                  <a:cubicBezTo>
                    <a:pt x="87326" y="14934"/>
                    <a:pt x="87466" y="14953"/>
                    <a:pt x="87606" y="14953"/>
                  </a:cubicBezTo>
                  <a:cubicBezTo>
                    <a:pt x="87726" y="14953"/>
                    <a:pt x="87846" y="14939"/>
                    <a:pt x="87964" y="14888"/>
                  </a:cubicBezTo>
                  <a:cubicBezTo>
                    <a:pt x="87999" y="14852"/>
                    <a:pt x="88023" y="14804"/>
                    <a:pt x="87999" y="14757"/>
                  </a:cubicBezTo>
                  <a:cubicBezTo>
                    <a:pt x="87938" y="14672"/>
                    <a:pt x="87846" y="14657"/>
                    <a:pt x="87754" y="14657"/>
                  </a:cubicBezTo>
                  <a:cubicBezTo>
                    <a:pt x="87703" y="14657"/>
                    <a:pt x="87653" y="14662"/>
                    <a:pt x="87607" y="14662"/>
                  </a:cubicBezTo>
                  <a:cubicBezTo>
                    <a:pt x="85963" y="14662"/>
                    <a:pt x="84308" y="14614"/>
                    <a:pt x="82677" y="14531"/>
                  </a:cubicBezTo>
                  <a:cubicBezTo>
                    <a:pt x="80594" y="14412"/>
                    <a:pt x="78522" y="14245"/>
                    <a:pt x="76438" y="14114"/>
                  </a:cubicBezTo>
                  <a:cubicBezTo>
                    <a:pt x="74810" y="13997"/>
                    <a:pt x="73181" y="13896"/>
                    <a:pt x="71552" y="13896"/>
                  </a:cubicBezTo>
                  <a:cubicBezTo>
                    <a:pt x="71193" y="13896"/>
                    <a:pt x="70833" y="13901"/>
                    <a:pt x="70473" y="13912"/>
                  </a:cubicBezTo>
                  <a:cubicBezTo>
                    <a:pt x="69342" y="13947"/>
                    <a:pt x="68211" y="14066"/>
                    <a:pt x="67092" y="14293"/>
                  </a:cubicBezTo>
                  <a:cubicBezTo>
                    <a:pt x="65247" y="14638"/>
                    <a:pt x="63520" y="15316"/>
                    <a:pt x="61794" y="16031"/>
                  </a:cubicBezTo>
                  <a:cubicBezTo>
                    <a:pt x="58639" y="17340"/>
                    <a:pt x="55543" y="18769"/>
                    <a:pt x="52388" y="20043"/>
                  </a:cubicBezTo>
                  <a:cubicBezTo>
                    <a:pt x="50280" y="20889"/>
                    <a:pt x="48137" y="21686"/>
                    <a:pt x="45875" y="22043"/>
                  </a:cubicBezTo>
                  <a:cubicBezTo>
                    <a:pt x="45185" y="22157"/>
                    <a:pt x="44495" y="22224"/>
                    <a:pt x="43808" y="22224"/>
                  </a:cubicBezTo>
                  <a:cubicBezTo>
                    <a:pt x="43344" y="22224"/>
                    <a:pt x="42882" y="22194"/>
                    <a:pt x="42422" y="22127"/>
                  </a:cubicBezTo>
                  <a:cubicBezTo>
                    <a:pt x="39362" y="21686"/>
                    <a:pt x="37565" y="19853"/>
                    <a:pt x="36719" y="16959"/>
                  </a:cubicBezTo>
                  <a:cubicBezTo>
                    <a:pt x="36183" y="15150"/>
                    <a:pt x="36088" y="13269"/>
                    <a:pt x="35933" y="11411"/>
                  </a:cubicBezTo>
                  <a:cubicBezTo>
                    <a:pt x="35814" y="10018"/>
                    <a:pt x="35695" y="8613"/>
                    <a:pt x="35350" y="7244"/>
                  </a:cubicBezTo>
                  <a:cubicBezTo>
                    <a:pt x="34648" y="4470"/>
                    <a:pt x="32957" y="2553"/>
                    <a:pt x="30373" y="1386"/>
                  </a:cubicBezTo>
                  <a:cubicBezTo>
                    <a:pt x="28337" y="446"/>
                    <a:pt x="26170" y="100"/>
                    <a:pt x="23944" y="17"/>
                  </a:cubicBezTo>
                  <a:cubicBezTo>
                    <a:pt x="23626" y="6"/>
                    <a:pt x="23308" y="0"/>
                    <a:pt x="22988"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20;p2"/>
            <p:cNvSpPr/>
            <p:nvPr/>
          </p:nvSpPr>
          <p:spPr>
            <a:xfrm>
              <a:off x="-166350" y="2085009"/>
              <a:ext cx="4571607" cy="1397792"/>
            </a:xfrm>
            <a:custGeom>
              <a:avLst/>
              <a:gdLst/>
              <a:ahLst/>
              <a:cxnLst/>
              <a:rect l="l" t="t" r="r" b="b"/>
              <a:pathLst>
                <a:path w="81320" h="24864" extrusionOk="0">
                  <a:moveTo>
                    <a:pt x="24294" y="1"/>
                  </a:moveTo>
                  <a:cubicBezTo>
                    <a:pt x="22850" y="1"/>
                    <a:pt x="21410" y="40"/>
                    <a:pt x="19979" y="144"/>
                  </a:cubicBezTo>
                  <a:cubicBezTo>
                    <a:pt x="18598" y="239"/>
                    <a:pt x="17241" y="358"/>
                    <a:pt x="15883" y="501"/>
                  </a:cubicBezTo>
                  <a:cubicBezTo>
                    <a:pt x="14335" y="680"/>
                    <a:pt x="12788" y="906"/>
                    <a:pt x="11252" y="1192"/>
                  </a:cubicBezTo>
                  <a:cubicBezTo>
                    <a:pt x="8704" y="1632"/>
                    <a:pt x="6192" y="2156"/>
                    <a:pt x="3679" y="2692"/>
                  </a:cubicBezTo>
                  <a:cubicBezTo>
                    <a:pt x="2453" y="2942"/>
                    <a:pt x="1239" y="3228"/>
                    <a:pt x="0" y="3454"/>
                  </a:cubicBezTo>
                  <a:cubicBezTo>
                    <a:pt x="0" y="4942"/>
                    <a:pt x="0" y="6419"/>
                    <a:pt x="48" y="7871"/>
                  </a:cubicBezTo>
                  <a:cubicBezTo>
                    <a:pt x="118" y="7918"/>
                    <a:pt x="187" y="7935"/>
                    <a:pt x="257" y="7935"/>
                  </a:cubicBezTo>
                  <a:cubicBezTo>
                    <a:pt x="400" y="7935"/>
                    <a:pt x="542" y="7860"/>
                    <a:pt x="679" y="7812"/>
                  </a:cubicBezTo>
                  <a:cubicBezTo>
                    <a:pt x="4489" y="6550"/>
                    <a:pt x="8299" y="5252"/>
                    <a:pt x="12216" y="4323"/>
                  </a:cubicBezTo>
                  <a:cubicBezTo>
                    <a:pt x="15883" y="3466"/>
                    <a:pt x="19586" y="3061"/>
                    <a:pt x="23337" y="2942"/>
                  </a:cubicBezTo>
                  <a:cubicBezTo>
                    <a:pt x="23598" y="2934"/>
                    <a:pt x="23859" y="2930"/>
                    <a:pt x="24121" y="2930"/>
                  </a:cubicBezTo>
                  <a:cubicBezTo>
                    <a:pt x="25359" y="2930"/>
                    <a:pt x="26596" y="3019"/>
                    <a:pt x="27825" y="3156"/>
                  </a:cubicBezTo>
                  <a:cubicBezTo>
                    <a:pt x="29968" y="3395"/>
                    <a:pt x="32076" y="3847"/>
                    <a:pt x="34052" y="4728"/>
                  </a:cubicBezTo>
                  <a:cubicBezTo>
                    <a:pt x="35886" y="5550"/>
                    <a:pt x="37434" y="6704"/>
                    <a:pt x="38505" y="8419"/>
                  </a:cubicBezTo>
                  <a:cubicBezTo>
                    <a:pt x="39303" y="9717"/>
                    <a:pt x="39708" y="11157"/>
                    <a:pt x="39993" y="12646"/>
                  </a:cubicBezTo>
                  <a:cubicBezTo>
                    <a:pt x="40315" y="14384"/>
                    <a:pt x="40493" y="16158"/>
                    <a:pt x="40839" y="17896"/>
                  </a:cubicBezTo>
                  <a:cubicBezTo>
                    <a:pt x="41077" y="19015"/>
                    <a:pt x="41351" y="20135"/>
                    <a:pt x="41839" y="21170"/>
                  </a:cubicBezTo>
                  <a:cubicBezTo>
                    <a:pt x="42791" y="23218"/>
                    <a:pt x="44339" y="24480"/>
                    <a:pt x="46601" y="24778"/>
                  </a:cubicBezTo>
                  <a:cubicBezTo>
                    <a:pt x="47057" y="24836"/>
                    <a:pt x="47512" y="24864"/>
                    <a:pt x="47967" y="24864"/>
                  </a:cubicBezTo>
                  <a:cubicBezTo>
                    <a:pt x="48820" y="24864"/>
                    <a:pt x="49672" y="24766"/>
                    <a:pt x="50519" y="24588"/>
                  </a:cubicBezTo>
                  <a:cubicBezTo>
                    <a:pt x="53436" y="23957"/>
                    <a:pt x="56245" y="22945"/>
                    <a:pt x="59055" y="21944"/>
                  </a:cubicBezTo>
                  <a:cubicBezTo>
                    <a:pt x="59627" y="21742"/>
                    <a:pt x="60175" y="21456"/>
                    <a:pt x="60782" y="21397"/>
                  </a:cubicBezTo>
                  <a:cubicBezTo>
                    <a:pt x="61544" y="21218"/>
                    <a:pt x="62258" y="20909"/>
                    <a:pt x="62984" y="20659"/>
                  </a:cubicBezTo>
                  <a:cubicBezTo>
                    <a:pt x="65032" y="19944"/>
                    <a:pt x="67140" y="19516"/>
                    <a:pt x="69307" y="19480"/>
                  </a:cubicBezTo>
                  <a:cubicBezTo>
                    <a:pt x="69380" y="19479"/>
                    <a:pt x="69453" y="19479"/>
                    <a:pt x="69526" y="19479"/>
                  </a:cubicBezTo>
                  <a:cubicBezTo>
                    <a:pt x="71035" y="19479"/>
                    <a:pt x="72535" y="19595"/>
                    <a:pt x="74045" y="19754"/>
                  </a:cubicBezTo>
                  <a:cubicBezTo>
                    <a:pt x="75736" y="19932"/>
                    <a:pt x="77439" y="20147"/>
                    <a:pt x="79141" y="20313"/>
                  </a:cubicBezTo>
                  <a:cubicBezTo>
                    <a:pt x="79727" y="20367"/>
                    <a:pt x="80323" y="20471"/>
                    <a:pt x="80919" y="20471"/>
                  </a:cubicBezTo>
                  <a:cubicBezTo>
                    <a:pt x="80977" y="20471"/>
                    <a:pt x="81036" y="20470"/>
                    <a:pt x="81094" y="20468"/>
                  </a:cubicBezTo>
                  <a:cubicBezTo>
                    <a:pt x="81189" y="20432"/>
                    <a:pt x="81320" y="20432"/>
                    <a:pt x="81320" y="20289"/>
                  </a:cubicBezTo>
                  <a:cubicBezTo>
                    <a:pt x="80094" y="20123"/>
                    <a:pt x="78867" y="19956"/>
                    <a:pt x="77641" y="19766"/>
                  </a:cubicBezTo>
                  <a:cubicBezTo>
                    <a:pt x="75843" y="19480"/>
                    <a:pt x="74045" y="19170"/>
                    <a:pt x="72236" y="18896"/>
                  </a:cubicBezTo>
                  <a:cubicBezTo>
                    <a:pt x="70866" y="18706"/>
                    <a:pt x="69497" y="18575"/>
                    <a:pt x="68116" y="18515"/>
                  </a:cubicBezTo>
                  <a:cubicBezTo>
                    <a:pt x="67932" y="18508"/>
                    <a:pt x="67748" y="18505"/>
                    <a:pt x="67564" y="18505"/>
                  </a:cubicBezTo>
                  <a:cubicBezTo>
                    <a:pt x="66489" y="18505"/>
                    <a:pt x="65421" y="18622"/>
                    <a:pt x="64354" y="18825"/>
                  </a:cubicBezTo>
                  <a:cubicBezTo>
                    <a:pt x="62639" y="19135"/>
                    <a:pt x="60972" y="19635"/>
                    <a:pt x="59293" y="20075"/>
                  </a:cubicBezTo>
                  <a:cubicBezTo>
                    <a:pt x="57091" y="20659"/>
                    <a:pt x="54900" y="21254"/>
                    <a:pt x="52614" y="21385"/>
                  </a:cubicBezTo>
                  <a:cubicBezTo>
                    <a:pt x="52374" y="21399"/>
                    <a:pt x="52137" y="21406"/>
                    <a:pt x="51902" y="21406"/>
                  </a:cubicBezTo>
                  <a:cubicBezTo>
                    <a:pt x="51121" y="21406"/>
                    <a:pt x="50361" y="21324"/>
                    <a:pt x="49602" y="21123"/>
                  </a:cubicBezTo>
                  <a:cubicBezTo>
                    <a:pt x="48352" y="20790"/>
                    <a:pt x="47340" y="20111"/>
                    <a:pt x="46578" y="19063"/>
                  </a:cubicBezTo>
                  <a:cubicBezTo>
                    <a:pt x="45708" y="17872"/>
                    <a:pt x="45244" y="16515"/>
                    <a:pt x="44899" y="15098"/>
                  </a:cubicBezTo>
                  <a:cubicBezTo>
                    <a:pt x="44613" y="13884"/>
                    <a:pt x="44446" y="12634"/>
                    <a:pt x="44268" y="11384"/>
                  </a:cubicBezTo>
                  <a:cubicBezTo>
                    <a:pt x="44089" y="10133"/>
                    <a:pt x="43875" y="8895"/>
                    <a:pt x="43470" y="7693"/>
                  </a:cubicBezTo>
                  <a:cubicBezTo>
                    <a:pt x="43077" y="6490"/>
                    <a:pt x="42458" y="5419"/>
                    <a:pt x="41601" y="4502"/>
                  </a:cubicBezTo>
                  <a:cubicBezTo>
                    <a:pt x="40791" y="3656"/>
                    <a:pt x="39815" y="3037"/>
                    <a:pt x="38767" y="2525"/>
                  </a:cubicBezTo>
                  <a:cubicBezTo>
                    <a:pt x="37541" y="1930"/>
                    <a:pt x="36243" y="1501"/>
                    <a:pt x="34898" y="1168"/>
                  </a:cubicBezTo>
                  <a:cubicBezTo>
                    <a:pt x="33481" y="811"/>
                    <a:pt x="32040" y="561"/>
                    <a:pt x="30587" y="370"/>
                  </a:cubicBezTo>
                  <a:cubicBezTo>
                    <a:pt x="29349" y="204"/>
                    <a:pt x="28111" y="73"/>
                    <a:pt x="26885" y="37"/>
                  </a:cubicBezTo>
                  <a:cubicBezTo>
                    <a:pt x="26021" y="15"/>
                    <a:pt x="25157" y="1"/>
                    <a:pt x="24294"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2"/>
            <p:cNvSpPr/>
            <p:nvPr/>
          </p:nvSpPr>
          <p:spPr>
            <a:xfrm>
              <a:off x="-165675" y="2262044"/>
              <a:ext cx="4949782" cy="1422865"/>
            </a:xfrm>
            <a:custGeom>
              <a:avLst/>
              <a:gdLst/>
              <a:ahLst/>
              <a:cxnLst/>
              <a:rect l="l" t="t" r="r" b="b"/>
              <a:pathLst>
                <a:path w="88047" h="25310" extrusionOk="0">
                  <a:moveTo>
                    <a:pt x="88014" y="17618"/>
                  </a:moveTo>
                  <a:cubicBezTo>
                    <a:pt x="88020" y="17622"/>
                    <a:pt x="88023" y="17624"/>
                    <a:pt x="88023" y="17624"/>
                  </a:cubicBezTo>
                  <a:cubicBezTo>
                    <a:pt x="88024" y="17624"/>
                    <a:pt x="88018" y="17619"/>
                    <a:pt x="88014" y="17618"/>
                  </a:cubicBezTo>
                  <a:close/>
                  <a:moveTo>
                    <a:pt x="23716" y="0"/>
                  </a:moveTo>
                  <a:cubicBezTo>
                    <a:pt x="22447" y="0"/>
                    <a:pt x="21179" y="95"/>
                    <a:pt x="19919" y="198"/>
                  </a:cubicBezTo>
                  <a:cubicBezTo>
                    <a:pt x="17240" y="412"/>
                    <a:pt x="14621" y="841"/>
                    <a:pt x="12014" y="1484"/>
                  </a:cubicBezTo>
                  <a:cubicBezTo>
                    <a:pt x="8073" y="2424"/>
                    <a:pt x="4263" y="3829"/>
                    <a:pt x="453" y="5198"/>
                  </a:cubicBezTo>
                  <a:cubicBezTo>
                    <a:pt x="274" y="5270"/>
                    <a:pt x="107" y="5353"/>
                    <a:pt x="0" y="5496"/>
                  </a:cubicBezTo>
                  <a:lnTo>
                    <a:pt x="0" y="9651"/>
                  </a:lnTo>
                  <a:cubicBezTo>
                    <a:pt x="167" y="9616"/>
                    <a:pt x="298" y="9544"/>
                    <a:pt x="429" y="9473"/>
                  </a:cubicBezTo>
                  <a:cubicBezTo>
                    <a:pt x="2858" y="8270"/>
                    <a:pt x="5310" y="7139"/>
                    <a:pt x="7835" y="6139"/>
                  </a:cubicBezTo>
                  <a:cubicBezTo>
                    <a:pt x="9620" y="5437"/>
                    <a:pt x="11430" y="4829"/>
                    <a:pt x="13288" y="4329"/>
                  </a:cubicBezTo>
                  <a:cubicBezTo>
                    <a:pt x="14824" y="3936"/>
                    <a:pt x="16371" y="3615"/>
                    <a:pt x="17955" y="3413"/>
                  </a:cubicBezTo>
                  <a:cubicBezTo>
                    <a:pt x="19157" y="3246"/>
                    <a:pt x="20372" y="3127"/>
                    <a:pt x="21586" y="3091"/>
                  </a:cubicBezTo>
                  <a:cubicBezTo>
                    <a:pt x="22039" y="3072"/>
                    <a:pt x="22492" y="3062"/>
                    <a:pt x="22944" y="3062"/>
                  </a:cubicBezTo>
                  <a:cubicBezTo>
                    <a:pt x="24216" y="3062"/>
                    <a:pt x="25485" y="3145"/>
                    <a:pt x="26742" y="3365"/>
                  </a:cubicBezTo>
                  <a:cubicBezTo>
                    <a:pt x="28385" y="3651"/>
                    <a:pt x="29944" y="4127"/>
                    <a:pt x="31373" y="4984"/>
                  </a:cubicBezTo>
                  <a:cubicBezTo>
                    <a:pt x="32897" y="5901"/>
                    <a:pt x="34040" y="7127"/>
                    <a:pt x="34743" y="8770"/>
                  </a:cubicBezTo>
                  <a:cubicBezTo>
                    <a:pt x="35064" y="9544"/>
                    <a:pt x="35290" y="10342"/>
                    <a:pt x="35421" y="11164"/>
                  </a:cubicBezTo>
                  <a:cubicBezTo>
                    <a:pt x="35528" y="11818"/>
                    <a:pt x="35636" y="12461"/>
                    <a:pt x="35671" y="13116"/>
                  </a:cubicBezTo>
                  <a:cubicBezTo>
                    <a:pt x="35719" y="13783"/>
                    <a:pt x="35790" y="14438"/>
                    <a:pt x="35850" y="15104"/>
                  </a:cubicBezTo>
                  <a:cubicBezTo>
                    <a:pt x="35909" y="15759"/>
                    <a:pt x="35933" y="16414"/>
                    <a:pt x="36017" y="17069"/>
                  </a:cubicBezTo>
                  <a:cubicBezTo>
                    <a:pt x="36148" y="18069"/>
                    <a:pt x="36302" y="19057"/>
                    <a:pt x="36600" y="20022"/>
                  </a:cubicBezTo>
                  <a:cubicBezTo>
                    <a:pt x="36850" y="20855"/>
                    <a:pt x="37207" y="21629"/>
                    <a:pt x="37684" y="22343"/>
                  </a:cubicBezTo>
                  <a:cubicBezTo>
                    <a:pt x="37969" y="22760"/>
                    <a:pt x="38279" y="23177"/>
                    <a:pt x="38672" y="23522"/>
                  </a:cubicBezTo>
                  <a:cubicBezTo>
                    <a:pt x="39398" y="24153"/>
                    <a:pt x="40220" y="24618"/>
                    <a:pt x="41136" y="24915"/>
                  </a:cubicBezTo>
                  <a:cubicBezTo>
                    <a:pt x="41981" y="25202"/>
                    <a:pt x="42855" y="25310"/>
                    <a:pt x="43734" y="25310"/>
                  </a:cubicBezTo>
                  <a:cubicBezTo>
                    <a:pt x="44094" y="25310"/>
                    <a:pt x="44455" y="25292"/>
                    <a:pt x="44815" y="25260"/>
                  </a:cubicBezTo>
                  <a:cubicBezTo>
                    <a:pt x="46042" y="25153"/>
                    <a:pt x="47244" y="24891"/>
                    <a:pt x="48423" y="24546"/>
                  </a:cubicBezTo>
                  <a:cubicBezTo>
                    <a:pt x="50078" y="24058"/>
                    <a:pt x="51709" y="23427"/>
                    <a:pt x="53316" y="22748"/>
                  </a:cubicBezTo>
                  <a:cubicBezTo>
                    <a:pt x="55710" y="21712"/>
                    <a:pt x="58103" y="20677"/>
                    <a:pt x="60496" y="19653"/>
                  </a:cubicBezTo>
                  <a:cubicBezTo>
                    <a:pt x="62020" y="18998"/>
                    <a:pt x="63556" y="18379"/>
                    <a:pt x="65127" y="17867"/>
                  </a:cubicBezTo>
                  <a:cubicBezTo>
                    <a:pt x="66818" y="17307"/>
                    <a:pt x="68545" y="17057"/>
                    <a:pt x="70295" y="16986"/>
                  </a:cubicBezTo>
                  <a:cubicBezTo>
                    <a:pt x="70767" y="16967"/>
                    <a:pt x="71237" y="16959"/>
                    <a:pt x="71705" y="16959"/>
                  </a:cubicBezTo>
                  <a:cubicBezTo>
                    <a:pt x="72749" y="16959"/>
                    <a:pt x="73787" y="17000"/>
                    <a:pt x="74831" y="17057"/>
                  </a:cubicBezTo>
                  <a:cubicBezTo>
                    <a:pt x="75248" y="17093"/>
                    <a:pt x="75688" y="17105"/>
                    <a:pt x="76117" y="17129"/>
                  </a:cubicBezTo>
                  <a:cubicBezTo>
                    <a:pt x="76998" y="17200"/>
                    <a:pt x="77867" y="17271"/>
                    <a:pt x="78748" y="17331"/>
                  </a:cubicBezTo>
                  <a:lnTo>
                    <a:pt x="80177" y="17414"/>
                  </a:lnTo>
                  <a:cubicBezTo>
                    <a:pt x="81594" y="17521"/>
                    <a:pt x="83011" y="17629"/>
                    <a:pt x="84416" y="17629"/>
                  </a:cubicBezTo>
                  <a:cubicBezTo>
                    <a:pt x="84594" y="17629"/>
                    <a:pt x="84761" y="17629"/>
                    <a:pt x="84928" y="17641"/>
                  </a:cubicBezTo>
                  <a:cubicBezTo>
                    <a:pt x="85434" y="17688"/>
                    <a:pt x="85940" y="17700"/>
                    <a:pt x="86446" y="17700"/>
                  </a:cubicBezTo>
                  <a:cubicBezTo>
                    <a:pt x="86952" y="17700"/>
                    <a:pt x="87458" y="17688"/>
                    <a:pt x="87964" y="17688"/>
                  </a:cubicBezTo>
                  <a:cubicBezTo>
                    <a:pt x="87987" y="17676"/>
                    <a:pt x="88047" y="17700"/>
                    <a:pt x="88023" y="17641"/>
                  </a:cubicBezTo>
                  <a:cubicBezTo>
                    <a:pt x="88010" y="17623"/>
                    <a:pt x="88010" y="17618"/>
                    <a:pt x="88013" y="17618"/>
                  </a:cubicBezTo>
                  <a:cubicBezTo>
                    <a:pt x="88013" y="17618"/>
                    <a:pt x="88014" y="17618"/>
                    <a:pt x="88014" y="17618"/>
                  </a:cubicBezTo>
                  <a:lnTo>
                    <a:pt x="88014" y="17618"/>
                  </a:lnTo>
                  <a:cubicBezTo>
                    <a:pt x="88013" y="17618"/>
                    <a:pt x="88012" y="17617"/>
                    <a:pt x="88011" y="17617"/>
                  </a:cubicBezTo>
                  <a:cubicBezTo>
                    <a:pt x="87749" y="17450"/>
                    <a:pt x="87452" y="17581"/>
                    <a:pt x="87202" y="17462"/>
                  </a:cubicBezTo>
                  <a:cubicBezTo>
                    <a:pt x="87071" y="17456"/>
                    <a:pt x="86934" y="17456"/>
                    <a:pt x="86795" y="17456"/>
                  </a:cubicBezTo>
                  <a:cubicBezTo>
                    <a:pt x="86657" y="17456"/>
                    <a:pt x="86517" y="17456"/>
                    <a:pt x="86380" y="17450"/>
                  </a:cubicBezTo>
                  <a:cubicBezTo>
                    <a:pt x="86294" y="17444"/>
                    <a:pt x="86208" y="17441"/>
                    <a:pt x="86123" y="17441"/>
                  </a:cubicBezTo>
                  <a:cubicBezTo>
                    <a:pt x="85724" y="17441"/>
                    <a:pt x="85332" y="17498"/>
                    <a:pt x="84939" y="17498"/>
                  </a:cubicBezTo>
                  <a:cubicBezTo>
                    <a:pt x="84237" y="17474"/>
                    <a:pt x="83523" y="17414"/>
                    <a:pt x="82820" y="17343"/>
                  </a:cubicBezTo>
                  <a:cubicBezTo>
                    <a:pt x="82225" y="17295"/>
                    <a:pt x="81653" y="17212"/>
                    <a:pt x="81070" y="17212"/>
                  </a:cubicBezTo>
                  <a:cubicBezTo>
                    <a:pt x="79713" y="17140"/>
                    <a:pt x="78391" y="16938"/>
                    <a:pt x="77046" y="16807"/>
                  </a:cubicBezTo>
                  <a:cubicBezTo>
                    <a:pt x="75819" y="16676"/>
                    <a:pt x="74593" y="16545"/>
                    <a:pt x="73367" y="16402"/>
                  </a:cubicBezTo>
                  <a:cubicBezTo>
                    <a:pt x="72569" y="16331"/>
                    <a:pt x="71783" y="16283"/>
                    <a:pt x="70985" y="16247"/>
                  </a:cubicBezTo>
                  <a:cubicBezTo>
                    <a:pt x="70527" y="16219"/>
                    <a:pt x="70068" y="16204"/>
                    <a:pt x="69608" y="16204"/>
                  </a:cubicBezTo>
                  <a:cubicBezTo>
                    <a:pt x="68541" y="16204"/>
                    <a:pt x="67474" y="16283"/>
                    <a:pt x="66425" y="16450"/>
                  </a:cubicBezTo>
                  <a:cubicBezTo>
                    <a:pt x="65211" y="16640"/>
                    <a:pt x="64032" y="16998"/>
                    <a:pt x="62865" y="17390"/>
                  </a:cubicBezTo>
                  <a:cubicBezTo>
                    <a:pt x="62151" y="17629"/>
                    <a:pt x="61425" y="17879"/>
                    <a:pt x="60710" y="18129"/>
                  </a:cubicBezTo>
                  <a:cubicBezTo>
                    <a:pt x="60567" y="18176"/>
                    <a:pt x="60424" y="18236"/>
                    <a:pt x="60293" y="18248"/>
                  </a:cubicBezTo>
                  <a:cubicBezTo>
                    <a:pt x="57365" y="19319"/>
                    <a:pt x="54448" y="20438"/>
                    <a:pt x="51411" y="21212"/>
                  </a:cubicBezTo>
                  <a:cubicBezTo>
                    <a:pt x="50064" y="21565"/>
                    <a:pt x="48710" y="21835"/>
                    <a:pt x="47327" y="21835"/>
                  </a:cubicBezTo>
                  <a:cubicBezTo>
                    <a:pt x="46890" y="21835"/>
                    <a:pt x="46450" y="21808"/>
                    <a:pt x="46006" y="21748"/>
                  </a:cubicBezTo>
                  <a:cubicBezTo>
                    <a:pt x="44780" y="21570"/>
                    <a:pt x="43696" y="21093"/>
                    <a:pt x="42803" y="20212"/>
                  </a:cubicBezTo>
                  <a:cubicBezTo>
                    <a:pt x="42005" y="19426"/>
                    <a:pt x="41482" y="18474"/>
                    <a:pt x="41113" y="17426"/>
                  </a:cubicBezTo>
                  <a:cubicBezTo>
                    <a:pt x="40493" y="15724"/>
                    <a:pt x="40291" y="13938"/>
                    <a:pt x="40017" y="12152"/>
                  </a:cubicBezTo>
                  <a:cubicBezTo>
                    <a:pt x="39779" y="10604"/>
                    <a:pt x="39577" y="9056"/>
                    <a:pt x="39088" y="7568"/>
                  </a:cubicBezTo>
                  <a:cubicBezTo>
                    <a:pt x="38576" y="6044"/>
                    <a:pt x="37779" y="4710"/>
                    <a:pt x="36564" y="3639"/>
                  </a:cubicBezTo>
                  <a:cubicBezTo>
                    <a:pt x="35231" y="2448"/>
                    <a:pt x="33647" y="1674"/>
                    <a:pt x="31957" y="1115"/>
                  </a:cubicBezTo>
                  <a:cubicBezTo>
                    <a:pt x="29468" y="317"/>
                    <a:pt x="26896" y="43"/>
                    <a:pt x="24301" y="7"/>
                  </a:cubicBezTo>
                  <a:cubicBezTo>
                    <a:pt x="24106" y="3"/>
                    <a:pt x="23911" y="0"/>
                    <a:pt x="2371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2"/>
            <p:cNvSpPr/>
            <p:nvPr/>
          </p:nvSpPr>
          <p:spPr>
            <a:xfrm>
              <a:off x="-166350" y="2621399"/>
              <a:ext cx="4869504" cy="1383344"/>
            </a:xfrm>
            <a:custGeom>
              <a:avLst/>
              <a:gdLst/>
              <a:ahLst/>
              <a:cxnLst/>
              <a:rect l="l" t="t" r="r" b="b"/>
              <a:pathLst>
                <a:path w="86619" h="24607" extrusionOk="0">
                  <a:moveTo>
                    <a:pt x="21286" y="0"/>
                  </a:moveTo>
                  <a:cubicBezTo>
                    <a:pt x="20820" y="0"/>
                    <a:pt x="20352" y="16"/>
                    <a:pt x="19884" y="45"/>
                  </a:cubicBezTo>
                  <a:cubicBezTo>
                    <a:pt x="18229" y="152"/>
                    <a:pt x="16610" y="390"/>
                    <a:pt x="15002" y="759"/>
                  </a:cubicBezTo>
                  <a:cubicBezTo>
                    <a:pt x="12180" y="1414"/>
                    <a:pt x="9502" y="2474"/>
                    <a:pt x="6906" y="3748"/>
                  </a:cubicBezTo>
                  <a:cubicBezTo>
                    <a:pt x="4739" y="4831"/>
                    <a:pt x="2632" y="6057"/>
                    <a:pt x="572" y="7355"/>
                  </a:cubicBezTo>
                  <a:cubicBezTo>
                    <a:pt x="393" y="7474"/>
                    <a:pt x="215" y="7605"/>
                    <a:pt x="0" y="7665"/>
                  </a:cubicBezTo>
                  <a:cubicBezTo>
                    <a:pt x="0" y="9213"/>
                    <a:pt x="0" y="10760"/>
                    <a:pt x="12" y="12308"/>
                  </a:cubicBezTo>
                  <a:cubicBezTo>
                    <a:pt x="62" y="12347"/>
                    <a:pt x="109" y="12362"/>
                    <a:pt x="153" y="12362"/>
                  </a:cubicBezTo>
                  <a:cubicBezTo>
                    <a:pt x="244" y="12362"/>
                    <a:pt x="325" y="12297"/>
                    <a:pt x="405" y="12249"/>
                  </a:cubicBezTo>
                  <a:cubicBezTo>
                    <a:pt x="619" y="12118"/>
                    <a:pt x="822" y="11951"/>
                    <a:pt x="1012" y="11796"/>
                  </a:cubicBezTo>
                  <a:cubicBezTo>
                    <a:pt x="3715" y="9736"/>
                    <a:pt x="6537" y="7808"/>
                    <a:pt x="9644" y="6355"/>
                  </a:cubicBezTo>
                  <a:cubicBezTo>
                    <a:pt x="11835" y="5307"/>
                    <a:pt x="14109" y="4533"/>
                    <a:pt x="16502" y="4176"/>
                  </a:cubicBezTo>
                  <a:cubicBezTo>
                    <a:pt x="17367" y="4056"/>
                    <a:pt x="18233" y="3977"/>
                    <a:pt x="19098" y="3977"/>
                  </a:cubicBezTo>
                  <a:cubicBezTo>
                    <a:pt x="20199" y="3977"/>
                    <a:pt x="21297" y="4105"/>
                    <a:pt x="22384" y="4438"/>
                  </a:cubicBezTo>
                  <a:cubicBezTo>
                    <a:pt x="24075" y="4950"/>
                    <a:pt x="25313" y="5998"/>
                    <a:pt x="25980" y="7665"/>
                  </a:cubicBezTo>
                  <a:cubicBezTo>
                    <a:pt x="26361" y="8570"/>
                    <a:pt x="26563" y="9522"/>
                    <a:pt x="26718" y="10487"/>
                  </a:cubicBezTo>
                  <a:cubicBezTo>
                    <a:pt x="26873" y="11653"/>
                    <a:pt x="26992" y="12832"/>
                    <a:pt x="27218" y="13987"/>
                  </a:cubicBezTo>
                  <a:cubicBezTo>
                    <a:pt x="27790" y="16952"/>
                    <a:pt x="28944" y="19583"/>
                    <a:pt x="31314" y="21583"/>
                  </a:cubicBezTo>
                  <a:cubicBezTo>
                    <a:pt x="33624" y="23512"/>
                    <a:pt x="36302" y="24488"/>
                    <a:pt x="39291" y="24595"/>
                  </a:cubicBezTo>
                  <a:cubicBezTo>
                    <a:pt x="39463" y="24603"/>
                    <a:pt x="39634" y="24607"/>
                    <a:pt x="39805" y="24607"/>
                  </a:cubicBezTo>
                  <a:cubicBezTo>
                    <a:pt x="41485" y="24607"/>
                    <a:pt x="43133" y="24247"/>
                    <a:pt x="44732" y="23750"/>
                  </a:cubicBezTo>
                  <a:cubicBezTo>
                    <a:pt x="47506" y="22893"/>
                    <a:pt x="50066" y="21571"/>
                    <a:pt x="52614" y="20250"/>
                  </a:cubicBezTo>
                  <a:cubicBezTo>
                    <a:pt x="56138" y="18428"/>
                    <a:pt x="59639" y="16559"/>
                    <a:pt x="63246" y="14904"/>
                  </a:cubicBezTo>
                  <a:cubicBezTo>
                    <a:pt x="64842" y="14177"/>
                    <a:pt x="66461" y="13511"/>
                    <a:pt x="68176" y="13082"/>
                  </a:cubicBezTo>
                  <a:cubicBezTo>
                    <a:pt x="70843" y="12415"/>
                    <a:pt x="73581" y="12153"/>
                    <a:pt x="76319" y="12022"/>
                  </a:cubicBezTo>
                  <a:cubicBezTo>
                    <a:pt x="78153" y="11927"/>
                    <a:pt x="79998" y="11903"/>
                    <a:pt x="81820" y="11880"/>
                  </a:cubicBezTo>
                  <a:cubicBezTo>
                    <a:pt x="83213" y="11856"/>
                    <a:pt x="84582" y="11725"/>
                    <a:pt x="85963" y="11677"/>
                  </a:cubicBezTo>
                  <a:cubicBezTo>
                    <a:pt x="86027" y="11677"/>
                    <a:pt x="86099" y="11683"/>
                    <a:pt x="86174" y="11683"/>
                  </a:cubicBezTo>
                  <a:cubicBezTo>
                    <a:pt x="86338" y="11683"/>
                    <a:pt x="86512" y="11655"/>
                    <a:pt x="86618" y="11475"/>
                  </a:cubicBezTo>
                  <a:cubicBezTo>
                    <a:pt x="86527" y="11424"/>
                    <a:pt x="86431" y="11408"/>
                    <a:pt x="86334" y="11408"/>
                  </a:cubicBezTo>
                  <a:cubicBezTo>
                    <a:pt x="86228" y="11408"/>
                    <a:pt x="86122" y="11427"/>
                    <a:pt x="86023" y="11439"/>
                  </a:cubicBezTo>
                  <a:cubicBezTo>
                    <a:pt x="85987" y="11427"/>
                    <a:pt x="85952" y="11427"/>
                    <a:pt x="85916" y="11427"/>
                  </a:cubicBezTo>
                  <a:cubicBezTo>
                    <a:pt x="85305" y="11438"/>
                    <a:pt x="84693" y="11442"/>
                    <a:pt x="84082" y="11442"/>
                  </a:cubicBezTo>
                  <a:cubicBezTo>
                    <a:pt x="81943" y="11442"/>
                    <a:pt x="79801" y="11385"/>
                    <a:pt x="77653" y="11320"/>
                  </a:cubicBezTo>
                  <a:cubicBezTo>
                    <a:pt x="76768" y="11299"/>
                    <a:pt x="75884" y="11282"/>
                    <a:pt x="75000" y="11282"/>
                  </a:cubicBezTo>
                  <a:cubicBezTo>
                    <a:pt x="73384" y="11282"/>
                    <a:pt x="71768" y="11338"/>
                    <a:pt x="70152" y="11522"/>
                  </a:cubicBezTo>
                  <a:cubicBezTo>
                    <a:pt x="68783" y="11677"/>
                    <a:pt x="67449" y="11939"/>
                    <a:pt x="66140" y="12356"/>
                  </a:cubicBezTo>
                  <a:cubicBezTo>
                    <a:pt x="64544" y="12868"/>
                    <a:pt x="63032" y="13523"/>
                    <a:pt x="61520" y="14213"/>
                  </a:cubicBezTo>
                  <a:cubicBezTo>
                    <a:pt x="58817" y="15451"/>
                    <a:pt x="56138" y="16773"/>
                    <a:pt x="53459" y="18071"/>
                  </a:cubicBezTo>
                  <a:cubicBezTo>
                    <a:pt x="51614" y="18964"/>
                    <a:pt x="49757" y="19821"/>
                    <a:pt x="47828" y="20547"/>
                  </a:cubicBezTo>
                  <a:cubicBezTo>
                    <a:pt x="46066" y="21226"/>
                    <a:pt x="44244" y="21750"/>
                    <a:pt x="42339" y="21940"/>
                  </a:cubicBezTo>
                  <a:cubicBezTo>
                    <a:pt x="41924" y="21975"/>
                    <a:pt x="41512" y="21994"/>
                    <a:pt x="41101" y="21994"/>
                  </a:cubicBezTo>
                  <a:cubicBezTo>
                    <a:pt x="40228" y="21994"/>
                    <a:pt x="39364" y="21905"/>
                    <a:pt x="38505" y="21678"/>
                  </a:cubicBezTo>
                  <a:cubicBezTo>
                    <a:pt x="35255" y="20845"/>
                    <a:pt x="33147" y="18845"/>
                    <a:pt x="32088" y="15690"/>
                  </a:cubicBezTo>
                  <a:cubicBezTo>
                    <a:pt x="31611" y="14273"/>
                    <a:pt x="31433" y="12820"/>
                    <a:pt x="31361" y="11356"/>
                  </a:cubicBezTo>
                  <a:cubicBezTo>
                    <a:pt x="31302" y="10367"/>
                    <a:pt x="31266" y="9379"/>
                    <a:pt x="31207" y="8391"/>
                  </a:cubicBezTo>
                  <a:cubicBezTo>
                    <a:pt x="31147" y="7355"/>
                    <a:pt x="31004" y="6319"/>
                    <a:pt x="30707" y="5331"/>
                  </a:cubicBezTo>
                  <a:cubicBezTo>
                    <a:pt x="30242" y="3795"/>
                    <a:pt x="29373" y="2545"/>
                    <a:pt x="28028" y="1652"/>
                  </a:cubicBezTo>
                  <a:cubicBezTo>
                    <a:pt x="26956" y="938"/>
                    <a:pt x="25742" y="521"/>
                    <a:pt x="24480" y="283"/>
                  </a:cubicBezTo>
                  <a:cubicBezTo>
                    <a:pt x="23425" y="84"/>
                    <a:pt x="22359" y="0"/>
                    <a:pt x="2128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2"/>
            <p:cNvSpPr/>
            <p:nvPr/>
          </p:nvSpPr>
          <p:spPr>
            <a:xfrm>
              <a:off x="515029" y="3317"/>
              <a:ext cx="4180783" cy="3230089"/>
            </a:xfrm>
            <a:custGeom>
              <a:avLst/>
              <a:gdLst/>
              <a:ahLst/>
              <a:cxnLst/>
              <a:rect l="l" t="t" r="r" b="b"/>
              <a:pathLst>
                <a:path w="74368" h="57457" extrusionOk="0">
                  <a:moveTo>
                    <a:pt x="1" y="1"/>
                  </a:moveTo>
                  <a:cubicBezTo>
                    <a:pt x="37" y="132"/>
                    <a:pt x="179" y="156"/>
                    <a:pt x="263" y="215"/>
                  </a:cubicBezTo>
                  <a:cubicBezTo>
                    <a:pt x="691" y="501"/>
                    <a:pt x="1144" y="775"/>
                    <a:pt x="1584" y="1049"/>
                  </a:cubicBezTo>
                  <a:cubicBezTo>
                    <a:pt x="3525" y="2275"/>
                    <a:pt x="5478" y="3489"/>
                    <a:pt x="7454" y="4680"/>
                  </a:cubicBezTo>
                  <a:cubicBezTo>
                    <a:pt x="9645" y="6014"/>
                    <a:pt x="11836" y="7323"/>
                    <a:pt x="14026" y="8609"/>
                  </a:cubicBezTo>
                  <a:cubicBezTo>
                    <a:pt x="15241" y="9323"/>
                    <a:pt x="16455" y="10026"/>
                    <a:pt x="17741" y="10621"/>
                  </a:cubicBezTo>
                  <a:cubicBezTo>
                    <a:pt x="19396" y="11407"/>
                    <a:pt x="21123" y="11967"/>
                    <a:pt x="22932" y="12300"/>
                  </a:cubicBezTo>
                  <a:cubicBezTo>
                    <a:pt x="24135" y="12538"/>
                    <a:pt x="25349" y="12705"/>
                    <a:pt x="26576" y="12824"/>
                  </a:cubicBezTo>
                  <a:cubicBezTo>
                    <a:pt x="27838" y="12943"/>
                    <a:pt x="29112" y="13098"/>
                    <a:pt x="30374" y="13229"/>
                  </a:cubicBezTo>
                  <a:cubicBezTo>
                    <a:pt x="31707" y="13360"/>
                    <a:pt x="33053" y="13550"/>
                    <a:pt x="34362" y="13848"/>
                  </a:cubicBezTo>
                  <a:cubicBezTo>
                    <a:pt x="37017" y="14443"/>
                    <a:pt x="39303" y="15717"/>
                    <a:pt x="41244" y="17586"/>
                  </a:cubicBezTo>
                  <a:cubicBezTo>
                    <a:pt x="42899" y="19182"/>
                    <a:pt x="44221" y="21027"/>
                    <a:pt x="45411" y="22980"/>
                  </a:cubicBezTo>
                  <a:cubicBezTo>
                    <a:pt x="46459" y="24659"/>
                    <a:pt x="47376" y="26397"/>
                    <a:pt x="48293" y="28135"/>
                  </a:cubicBezTo>
                  <a:cubicBezTo>
                    <a:pt x="49328" y="30124"/>
                    <a:pt x="50376" y="32100"/>
                    <a:pt x="51400" y="34088"/>
                  </a:cubicBezTo>
                  <a:cubicBezTo>
                    <a:pt x="52293" y="35851"/>
                    <a:pt x="53186" y="37625"/>
                    <a:pt x="53948" y="39446"/>
                  </a:cubicBezTo>
                  <a:cubicBezTo>
                    <a:pt x="54496" y="40792"/>
                    <a:pt x="54972" y="42161"/>
                    <a:pt x="55389" y="43554"/>
                  </a:cubicBezTo>
                  <a:cubicBezTo>
                    <a:pt x="55746" y="44768"/>
                    <a:pt x="56067" y="45983"/>
                    <a:pt x="56579" y="47150"/>
                  </a:cubicBezTo>
                  <a:cubicBezTo>
                    <a:pt x="57103" y="48328"/>
                    <a:pt x="57782" y="49376"/>
                    <a:pt x="58675" y="50317"/>
                  </a:cubicBezTo>
                  <a:cubicBezTo>
                    <a:pt x="59604" y="51281"/>
                    <a:pt x="60675" y="52055"/>
                    <a:pt x="61806" y="52745"/>
                  </a:cubicBezTo>
                  <a:cubicBezTo>
                    <a:pt x="63664" y="53877"/>
                    <a:pt x="65676" y="54710"/>
                    <a:pt x="67712" y="55436"/>
                  </a:cubicBezTo>
                  <a:cubicBezTo>
                    <a:pt x="69093" y="55924"/>
                    <a:pt x="70498" y="56341"/>
                    <a:pt x="71915" y="56734"/>
                  </a:cubicBezTo>
                  <a:cubicBezTo>
                    <a:pt x="72010" y="56841"/>
                    <a:pt x="72129" y="56853"/>
                    <a:pt x="72272" y="56960"/>
                  </a:cubicBezTo>
                  <a:cubicBezTo>
                    <a:pt x="72677" y="57091"/>
                    <a:pt x="73129" y="57067"/>
                    <a:pt x="73498" y="57306"/>
                  </a:cubicBezTo>
                  <a:cubicBezTo>
                    <a:pt x="73677" y="57353"/>
                    <a:pt x="73867" y="57401"/>
                    <a:pt x="74058" y="57448"/>
                  </a:cubicBezTo>
                  <a:cubicBezTo>
                    <a:pt x="74093" y="57452"/>
                    <a:pt x="74130" y="57457"/>
                    <a:pt x="74165" y="57457"/>
                  </a:cubicBezTo>
                  <a:cubicBezTo>
                    <a:pt x="74248" y="57457"/>
                    <a:pt x="74326" y="57431"/>
                    <a:pt x="74367" y="57306"/>
                  </a:cubicBezTo>
                  <a:cubicBezTo>
                    <a:pt x="74296" y="57175"/>
                    <a:pt x="74153" y="57151"/>
                    <a:pt x="74034" y="57115"/>
                  </a:cubicBezTo>
                  <a:cubicBezTo>
                    <a:pt x="73760" y="57044"/>
                    <a:pt x="73462" y="56972"/>
                    <a:pt x="73177" y="56889"/>
                  </a:cubicBezTo>
                  <a:cubicBezTo>
                    <a:pt x="73117" y="56877"/>
                    <a:pt x="73070" y="56865"/>
                    <a:pt x="73022" y="56853"/>
                  </a:cubicBezTo>
                  <a:cubicBezTo>
                    <a:pt x="72986" y="56841"/>
                    <a:pt x="72939" y="56841"/>
                    <a:pt x="72891" y="56817"/>
                  </a:cubicBezTo>
                  <a:lnTo>
                    <a:pt x="72760" y="56770"/>
                  </a:lnTo>
                  <a:lnTo>
                    <a:pt x="72581" y="56734"/>
                  </a:lnTo>
                  <a:cubicBezTo>
                    <a:pt x="72534" y="56698"/>
                    <a:pt x="72486" y="56686"/>
                    <a:pt x="72450" y="56675"/>
                  </a:cubicBezTo>
                  <a:cubicBezTo>
                    <a:pt x="71176" y="56294"/>
                    <a:pt x="69914" y="55924"/>
                    <a:pt x="68676" y="55448"/>
                  </a:cubicBezTo>
                  <a:cubicBezTo>
                    <a:pt x="66700" y="54710"/>
                    <a:pt x="64747" y="53888"/>
                    <a:pt x="62937" y="52757"/>
                  </a:cubicBezTo>
                  <a:cubicBezTo>
                    <a:pt x="61151" y="51638"/>
                    <a:pt x="59592" y="50317"/>
                    <a:pt x="58532" y="48459"/>
                  </a:cubicBezTo>
                  <a:cubicBezTo>
                    <a:pt x="57806" y="47173"/>
                    <a:pt x="57353" y="45792"/>
                    <a:pt x="56948" y="44387"/>
                  </a:cubicBezTo>
                  <a:cubicBezTo>
                    <a:pt x="56234" y="41911"/>
                    <a:pt x="55317" y="39494"/>
                    <a:pt x="54139" y="37172"/>
                  </a:cubicBezTo>
                  <a:cubicBezTo>
                    <a:pt x="52841" y="34624"/>
                    <a:pt x="51472" y="32136"/>
                    <a:pt x="50198" y="29588"/>
                  </a:cubicBezTo>
                  <a:cubicBezTo>
                    <a:pt x="48876" y="26945"/>
                    <a:pt x="47650" y="24266"/>
                    <a:pt x="46280" y="21670"/>
                  </a:cubicBezTo>
                  <a:cubicBezTo>
                    <a:pt x="45316" y="19825"/>
                    <a:pt x="44292" y="18003"/>
                    <a:pt x="43066" y="16312"/>
                  </a:cubicBezTo>
                  <a:cubicBezTo>
                    <a:pt x="41887" y="14657"/>
                    <a:pt x="40613" y="13110"/>
                    <a:pt x="39030" y="11824"/>
                  </a:cubicBezTo>
                  <a:cubicBezTo>
                    <a:pt x="36636" y="9895"/>
                    <a:pt x="33886" y="8669"/>
                    <a:pt x="30969" y="7764"/>
                  </a:cubicBezTo>
                  <a:cubicBezTo>
                    <a:pt x="28921" y="7121"/>
                    <a:pt x="26826" y="6704"/>
                    <a:pt x="24778" y="6144"/>
                  </a:cubicBezTo>
                  <a:cubicBezTo>
                    <a:pt x="22337" y="5454"/>
                    <a:pt x="20015" y="4501"/>
                    <a:pt x="17789" y="3299"/>
                  </a:cubicBezTo>
                  <a:cubicBezTo>
                    <a:pt x="16205" y="2442"/>
                    <a:pt x="14741" y="1382"/>
                    <a:pt x="13241" y="394"/>
                  </a:cubicBezTo>
                  <a:cubicBezTo>
                    <a:pt x="12991" y="239"/>
                    <a:pt x="12729" y="84"/>
                    <a:pt x="12455"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2"/>
            <p:cNvSpPr/>
            <p:nvPr/>
          </p:nvSpPr>
          <p:spPr>
            <a:xfrm>
              <a:off x="-164326" y="2836101"/>
              <a:ext cx="4936402" cy="1287156"/>
            </a:xfrm>
            <a:custGeom>
              <a:avLst/>
              <a:gdLst/>
              <a:ahLst/>
              <a:cxnLst/>
              <a:rect l="l" t="t" r="r" b="b"/>
              <a:pathLst>
                <a:path w="87809" h="22896" extrusionOk="0">
                  <a:moveTo>
                    <a:pt x="19083" y="1"/>
                  </a:moveTo>
                  <a:cubicBezTo>
                    <a:pt x="18422" y="1"/>
                    <a:pt x="17761" y="46"/>
                    <a:pt x="17097" y="119"/>
                  </a:cubicBezTo>
                  <a:cubicBezTo>
                    <a:pt x="15121" y="333"/>
                    <a:pt x="13240" y="881"/>
                    <a:pt x="11394" y="1595"/>
                  </a:cubicBezTo>
                  <a:cubicBezTo>
                    <a:pt x="9132" y="2477"/>
                    <a:pt x="7025" y="3631"/>
                    <a:pt x="4977" y="4965"/>
                  </a:cubicBezTo>
                  <a:cubicBezTo>
                    <a:pt x="3405" y="5989"/>
                    <a:pt x="1881" y="7084"/>
                    <a:pt x="417" y="8239"/>
                  </a:cubicBezTo>
                  <a:cubicBezTo>
                    <a:pt x="298" y="8334"/>
                    <a:pt x="179" y="8489"/>
                    <a:pt x="0" y="8489"/>
                  </a:cubicBezTo>
                  <a:lnTo>
                    <a:pt x="0" y="13859"/>
                  </a:lnTo>
                  <a:cubicBezTo>
                    <a:pt x="43" y="13889"/>
                    <a:pt x="83" y="13901"/>
                    <a:pt x="120" y="13901"/>
                  </a:cubicBezTo>
                  <a:cubicBezTo>
                    <a:pt x="215" y="13901"/>
                    <a:pt x="292" y="13820"/>
                    <a:pt x="369" y="13752"/>
                  </a:cubicBezTo>
                  <a:cubicBezTo>
                    <a:pt x="572" y="13573"/>
                    <a:pt x="798" y="13418"/>
                    <a:pt x="988" y="13216"/>
                  </a:cubicBezTo>
                  <a:cubicBezTo>
                    <a:pt x="2238" y="12001"/>
                    <a:pt x="3572" y="10835"/>
                    <a:pt x="4953" y="9763"/>
                  </a:cubicBezTo>
                  <a:cubicBezTo>
                    <a:pt x="7227" y="8013"/>
                    <a:pt x="9644" y="6477"/>
                    <a:pt x="12394" y="5572"/>
                  </a:cubicBezTo>
                  <a:cubicBezTo>
                    <a:pt x="13699" y="5150"/>
                    <a:pt x="15038" y="4826"/>
                    <a:pt x="16408" y="4826"/>
                  </a:cubicBezTo>
                  <a:cubicBezTo>
                    <a:pt x="16814" y="4826"/>
                    <a:pt x="17222" y="4855"/>
                    <a:pt x="17633" y="4917"/>
                  </a:cubicBezTo>
                  <a:cubicBezTo>
                    <a:pt x="19062" y="5120"/>
                    <a:pt x="20300" y="5703"/>
                    <a:pt x="21229" y="6834"/>
                  </a:cubicBezTo>
                  <a:cubicBezTo>
                    <a:pt x="22039" y="7810"/>
                    <a:pt x="22515" y="8977"/>
                    <a:pt x="22979" y="10144"/>
                  </a:cubicBezTo>
                  <a:cubicBezTo>
                    <a:pt x="23432" y="11299"/>
                    <a:pt x="23848" y="12490"/>
                    <a:pt x="24372" y="13621"/>
                  </a:cubicBezTo>
                  <a:cubicBezTo>
                    <a:pt x="25837" y="16740"/>
                    <a:pt x="27992" y="19252"/>
                    <a:pt x="31028" y="20931"/>
                  </a:cubicBezTo>
                  <a:cubicBezTo>
                    <a:pt x="33341" y="22218"/>
                    <a:pt x="35807" y="22896"/>
                    <a:pt x="38459" y="22896"/>
                  </a:cubicBezTo>
                  <a:cubicBezTo>
                    <a:pt x="38482" y="22896"/>
                    <a:pt x="38506" y="22896"/>
                    <a:pt x="38529" y="22896"/>
                  </a:cubicBezTo>
                  <a:cubicBezTo>
                    <a:pt x="40874" y="22896"/>
                    <a:pt x="43136" y="22384"/>
                    <a:pt x="45327" y="21550"/>
                  </a:cubicBezTo>
                  <a:cubicBezTo>
                    <a:pt x="47816" y="20598"/>
                    <a:pt x="50149" y="19336"/>
                    <a:pt x="52483" y="18062"/>
                  </a:cubicBezTo>
                  <a:cubicBezTo>
                    <a:pt x="54364" y="17026"/>
                    <a:pt x="56233" y="15990"/>
                    <a:pt x="58138" y="14990"/>
                  </a:cubicBezTo>
                  <a:cubicBezTo>
                    <a:pt x="59793" y="14121"/>
                    <a:pt x="61472" y="13311"/>
                    <a:pt x="63175" y="12502"/>
                  </a:cubicBezTo>
                  <a:cubicBezTo>
                    <a:pt x="65675" y="11311"/>
                    <a:pt x="68259" y="10394"/>
                    <a:pt x="70973" y="9823"/>
                  </a:cubicBezTo>
                  <a:cubicBezTo>
                    <a:pt x="74652" y="9049"/>
                    <a:pt x="78367" y="8727"/>
                    <a:pt x="82106" y="8406"/>
                  </a:cubicBezTo>
                  <a:cubicBezTo>
                    <a:pt x="83463" y="8311"/>
                    <a:pt x="84832" y="8239"/>
                    <a:pt x="86177" y="7977"/>
                  </a:cubicBezTo>
                  <a:cubicBezTo>
                    <a:pt x="86523" y="7906"/>
                    <a:pt x="86880" y="7882"/>
                    <a:pt x="87225" y="7787"/>
                  </a:cubicBezTo>
                  <a:cubicBezTo>
                    <a:pt x="87428" y="7787"/>
                    <a:pt x="87630" y="7727"/>
                    <a:pt x="87809" y="7656"/>
                  </a:cubicBezTo>
                  <a:cubicBezTo>
                    <a:pt x="87649" y="7615"/>
                    <a:pt x="87489" y="7600"/>
                    <a:pt x="87332" y="7600"/>
                  </a:cubicBezTo>
                  <a:cubicBezTo>
                    <a:pt x="87078" y="7600"/>
                    <a:pt x="86829" y="7638"/>
                    <a:pt x="86594" y="7668"/>
                  </a:cubicBezTo>
                  <a:cubicBezTo>
                    <a:pt x="86380" y="7680"/>
                    <a:pt x="86154" y="7715"/>
                    <a:pt x="85927" y="7727"/>
                  </a:cubicBezTo>
                  <a:cubicBezTo>
                    <a:pt x="84856" y="7787"/>
                    <a:pt x="83796" y="7834"/>
                    <a:pt x="82748" y="7882"/>
                  </a:cubicBezTo>
                  <a:cubicBezTo>
                    <a:pt x="81998" y="7906"/>
                    <a:pt x="81236" y="7906"/>
                    <a:pt x="80498" y="7941"/>
                  </a:cubicBezTo>
                  <a:cubicBezTo>
                    <a:pt x="79212" y="7977"/>
                    <a:pt x="77950" y="8001"/>
                    <a:pt x="76676" y="8037"/>
                  </a:cubicBezTo>
                  <a:cubicBezTo>
                    <a:pt x="76081" y="8072"/>
                    <a:pt x="75486" y="8084"/>
                    <a:pt x="74890" y="8132"/>
                  </a:cubicBezTo>
                  <a:cubicBezTo>
                    <a:pt x="73616" y="8239"/>
                    <a:pt x="72354" y="8334"/>
                    <a:pt x="71092" y="8537"/>
                  </a:cubicBezTo>
                  <a:cubicBezTo>
                    <a:pt x="69723" y="8739"/>
                    <a:pt x="68366" y="9013"/>
                    <a:pt x="67044" y="9430"/>
                  </a:cubicBezTo>
                  <a:cubicBezTo>
                    <a:pt x="65092" y="10037"/>
                    <a:pt x="63258" y="10882"/>
                    <a:pt x="61436" y="11763"/>
                  </a:cubicBezTo>
                  <a:cubicBezTo>
                    <a:pt x="59150" y="12847"/>
                    <a:pt x="56924" y="13990"/>
                    <a:pt x="54685" y="15169"/>
                  </a:cubicBezTo>
                  <a:cubicBezTo>
                    <a:pt x="52245" y="16454"/>
                    <a:pt x="49840" y="17740"/>
                    <a:pt x="47304" y="18812"/>
                  </a:cubicBezTo>
                  <a:cubicBezTo>
                    <a:pt x="45160" y="19729"/>
                    <a:pt x="42982" y="20419"/>
                    <a:pt x="40636" y="20598"/>
                  </a:cubicBezTo>
                  <a:cubicBezTo>
                    <a:pt x="40294" y="20623"/>
                    <a:pt x="39954" y="20636"/>
                    <a:pt x="39614" y="20636"/>
                  </a:cubicBezTo>
                  <a:cubicBezTo>
                    <a:pt x="38512" y="20636"/>
                    <a:pt x="37424" y="20502"/>
                    <a:pt x="36350" y="20229"/>
                  </a:cubicBezTo>
                  <a:cubicBezTo>
                    <a:pt x="34409" y="19741"/>
                    <a:pt x="32695" y="18812"/>
                    <a:pt x="31194" y="17490"/>
                  </a:cubicBezTo>
                  <a:cubicBezTo>
                    <a:pt x="30123" y="16538"/>
                    <a:pt x="29266" y="15407"/>
                    <a:pt x="28635" y="14133"/>
                  </a:cubicBezTo>
                  <a:cubicBezTo>
                    <a:pt x="28111" y="13073"/>
                    <a:pt x="27742" y="11966"/>
                    <a:pt x="27480" y="10823"/>
                  </a:cubicBezTo>
                  <a:cubicBezTo>
                    <a:pt x="27182" y="9454"/>
                    <a:pt x="27051" y="8037"/>
                    <a:pt x="26849" y="6656"/>
                  </a:cubicBezTo>
                  <a:cubicBezTo>
                    <a:pt x="26706" y="5751"/>
                    <a:pt x="26515" y="4858"/>
                    <a:pt x="26194" y="3989"/>
                  </a:cubicBezTo>
                  <a:cubicBezTo>
                    <a:pt x="25801" y="2941"/>
                    <a:pt x="25194" y="2048"/>
                    <a:pt x="24265" y="1369"/>
                  </a:cubicBezTo>
                  <a:cubicBezTo>
                    <a:pt x="23574" y="869"/>
                    <a:pt x="22777" y="536"/>
                    <a:pt x="21931" y="333"/>
                  </a:cubicBezTo>
                  <a:cubicBezTo>
                    <a:pt x="20983" y="94"/>
                    <a:pt x="20034" y="1"/>
                    <a:pt x="19083"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2"/>
            <p:cNvSpPr/>
            <p:nvPr/>
          </p:nvSpPr>
          <p:spPr>
            <a:xfrm>
              <a:off x="-167699" y="3098533"/>
              <a:ext cx="4866131" cy="1133289"/>
            </a:xfrm>
            <a:custGeom>
              <a:avLst/>
              <a:gdLst/>
              <a:ahLst/>
              <a:cxnLst/>
              <a:rect l="l" t="t" r="r" b="b"/>
              <a:pathLst>
                <a:path w="86559" h="20159" extrusionOk="0">
                  <a:moveTo>
                    <a:pt x="16463" y="1"/>
                  </a:moveTo>
                  <a:cubicBezTo>
                    <a:pt x="15799" y="1"/>
                    <a:pt x="15132" y="76"/>
                    <a:pt x="14467" y="202"/>
                  </a:cubicBezTo>
                  <a:cubicBezTo>
                    <a:pt x="12419" y="595"/>
                    <a:pt x="10514" y="1380"/>
                    <a:pt x="8716" y="2404"/>
                  </a:cubicBezTo>
                  <a:cubicBezTo>
                    <a:pt x="6311" y="3785"/>
                    <a:pt x="4120" y="5488"/>
                    <a:pt x="2060" y="7381"/>
                  </a:cubicBezTo>
                  <a:cubicBezTo>
                    <a:pt x="1465" y="7941"/>
                    <a:pt x="858" y="8488"/>
                    <a:pt x="262" y="9060"/>
                  </a:cubicBezTo>
                  <a:cubicBezTo>
                    <a:pt x="207" y="9126"/>
                    <a:pt x="142" y="9192"/>
                    <a:pt x="48" y="9192"/>
                  </a:cubicBezTo>
                  <a:cubicBezTo>
                    <a:pt x="40" y="9192"/>
                    <a:pt x="32" y="9192"/>
                    <a:pt x="24" y="9191"/>
                  </a:cubicBezTo>
                  <a:cubicBezTo>
                    <a:pt x="24" y="11441"/>
                    <a:pt x="24" y="13668"/>
                    <a:pt x="1" y="15918"/>
                  </a:cubicBezTo>
                  <a:cubicBezTo>
                    <a:pt x="27" y="15923"/>
                    <a:pt x="52" y="15925"/>
                    <a:pt x="75" y="15925"/>
                  </a:cubicBezTo>
                  <a:cubicBezTo>
                    <a:pt x="269" y="15925"/>
                    <a:pt x="347" y="15760"/>
                    <a:pt x="453" y="15632"/>
                  </a:cubicBezTo>
                  <a:cubicBezTo>
                    <a:pt x="1584" y="14311"/>
                    <a:pt x="2727" y="12989"/>
                    <a:pt x="3941" y="11703"/>
                  </a:cubicBezTo>
                  <a:cubicBezTo>
                    <a:pt x="4882" y="10715"/>
                    <a:pt x="5894" y="9822"/>
                    <a:pt x="6966" y="8965"/>
                  </a:cubicBezTo>
                  <a:cubicBezTo>
                    <a:pt x="8359" y="7857"/>
                    <a:pt x="9859" y="6917"/>
                    <a:pt x="11561" y="6321"/>
                  </a:cubicBezTo>
                  <a:cubicBezTo>
                    <a:pt x="12433" y="6007"/>
                    <a:pt x="13332" y="5812"/>
                    <a:pt x="14246" y="5812"/>
                  </a:cubicBezTo>
                  <a:cubicBezTo>
                    <a:pt x="14682" y="5812"/>
                    <a:pt x="15121" y="5856"/>
                    <a:pt x="15562" y="5952"/>
                  </a:cubicBezTo>
                  <a:cubicBezTo>
                    <a:pt x="17110" y="6286"/>
                    <a:pt x="18253" y="7226"/>
                    <a:pt x="19265" y="8369"/>
                  </a:cubicBezTo>
                  <a:cubicBezTo>
                    <a:pt x="20110" y="9322"/>
                    <a:pt x="20848" y="10358"/>
                    <a:pt x="21598" y="11370"/>
                  </a:cubicBezTo>
                  <a:cubicBezTo>
                    <a:pt x="22741" y="12858"/>
                    <a:pt x="23956" y="14251"/>
                    <a:pt x="25385" y="15454"/>
                  </a:cubicBezTo>
                  <a:cubicBezTo>
                    <a:pt x="28930" y="18455"/>
                    <a:pt x="32933" y="20159"/>
                    <a:pt x="37557" y="20159"/>
                  </a:cubicBezTo>
                  <a:cubicBezTo>
                    <a:pt x="37886" y="20159"/>
                    <a:pt x="38218" y="20150"/>
                    <a:pt x="38553" y="20133"/>
                  </a:cubicBezTo>
                  <a:cubicBezTo>
                    <a:pt x="40613" y="20014"/>
                    <a:pt x="42577" y="19561"/>
                    <a:pt x="44494" y="18894"/>
                  </a:cubicBezTo>
                  <a:cubicBezTo>
                    <a:pt x="46887" y="18049"/>
                    <a:pt x="49126" y="16858"/>
                    <a:pt x="51328" y="15608"/>
                  </a:cubicBezTo>
                  <a:cubicBezTo>
                    <a:pt x="55091" y="13477"/>
                    <a:pt x="58841" y="11310"/>
                    <a:pt x="62782" y="9500"/>
                  </a:cubicBezTo>
                  <a:cubicBezTo>
                    <a:pt x="64306" y="8810"/>
                    <a:pt x="65806" y="8131"/>
                    <a:pt x="67378" y="7595"/>
                  </a:cubicBezTo>
                  <a:cubicBezTo>
                    <a:pt x="69081" y="7024"/>
                    <a:pt x="70807" y="6560"/>
                    <a:pt x="72545" y="6143"/>
                  </a:cubicBezTo>
                  <a:cubicBezTo>
                    <a:pt x="74391" y="5690"/>
                    <a:pt x="76236" y="5238"/>
                    <a:pt x="78094" y="4881"/>
                  </a:cubicBezTo>
                  <a:cubicBezTo>
                    <a:pt x="80380" y="4428"/>
                    <a:pt x="82701" y="4166"/>
                    <a:pt x="84964" y="3654"/>
                  </a:cubicBezTo>
                  <a:cubicBezTo>
                    <a:pt x="85499" y="3571"/>
                    <a:pt x="86011" y="3416"/>
                    <a:pt x="86559" y="3285"/>
                  </a:cubicBezTo>
                  <a:cubicBezTo>
                    <a:pt x="86518" y="3209"/>
                    <a:pt x="86466" y="3187"/>
                    <a:pt x="86412" y="3187"/>
                  </a:cubicBezTo>
                  <a:cubicBezTo>
                    <a:pt x="86340" y="3187"/>
                    <a:pt x="86263" y="3226"/>
                    <a:pt x="86202" y="3226"/>
                  </a:cubicBezTo>
                  <a:cubicBezTo>
                    <a:pt x="86047" y="3238"/>
                    <a:pt x="85904" y="3238"/>
                    <a:pt x="85761" y="3250"/>
                  </a:cubicBezTo>
                  <a:cubicBezTo>
                    <a:pt x="84678" y="3416"/>
                    <a:pt x="83582" y="3476"/>
                    <a:pt x="82487" y="3583"/>
                  </a:cubicBezTo>
                  <a:cubicBezTo>
                    <a:pt x="81094" y="3702"/>
                    <a:pt x="79677" y="3821"/>
                    <a:pt x="78260" y="3940"/>
                  </a:cubicBezTo>
                  <a:cubicBezTo>
                    <a:pt x="77284" y="4024"/>
                    <a:pt x="76320" y="4131"/>
                    <a:pt x="75343" y="4262"/>
                  </a:cubicBezTo>
                  <a:cubicBezTo>
                    <a:pt x="73962" y="4440"/>
                    <a:pt x="72593" y="4678"/>
                    <a:pt x="71224" y="4964"/>
                  </a:cubicBezTo>
                  <a:cubicBezTo>
                    <a:pt x="69331" y="5357"/>
                    <a:pt x="67485" y="5845"/>
                    <a:pt x="65699" y="6571"/>
                  </a:cubicBezTo>
                  <a:cubicBezTo>
                    <a:pt x="64104" y="7214"/>
                    <a:pt x="62556" y="7941"/>
                    <a:pt x="61008" y="8703"/>
                  </a:cubicBezTo>
                  <a:cubicBezTo>
                    <a:pt x="58544" y="9917"/>
                    <a:pt x="56115" y="11227"/>
                    <a:pt x="53710" y="12560"/>
                  </a:cubicBezTo>
                  <a:cubicBezTo>
                    <a:pt x="51864" y="13572"/>
                    <a:pt x="50031" y="14596"/>
                    <a:pt x="48137" y="15501"/>
                  </a:cubicBezTo>
                  <a:cubicBezTo>
                    <a:pt x="47018" y="16037"/>
                    <a:pt x="45911" y="16525"/>
                    <a:pt x="44744" y="16942"/>
                  </a:cubicBezTo>
                  <a:cubicBezTo>
                    <a:pt x="42958" y="17573"/>
                    <a:pt x="41137" y="17990"/>
                    <a:pt x="39244" y="18061"/>
                  </a:cubicBezTo>
                  <a:cubicBezTo>
                    <a:pt x="38988" y="18070"/>
                    <a:pt x="38732" y="18076"/>
                    <a:pt x="38475" y="18076"/>
                  </a:cubicBezTo>
                  <a:cubicBezTo>
                    <a:pt x="37763" y="18076"/>
                    <a:pt x="37050" y="18035"/>
                    <a:pt x="36350" y="17930"/>
                  </a:cubicBezTo>
                  <a:cubicBezTo>
                    <a:pt x="35243" y="17751"/>
                    <a:pt x="34171" y="17478"/>
                    <a:pt x="33112" y="17085"/>
                  </a:cubicBezTo>
                  <a:cubicBezTo>
                    <a:pt x="32052" y="16680"/>
                    <a:pt x="31052" y="16192"/>
                    <a:pt x="30123" y="15561"/>
                  </a:cubicBezTo>
                  <a:cubicBezTo>
                    <a:pt x="28837" y="14715"/>
                    <a:pt x="27706" y="13703"/>
                    <a:pt x="26742" y="12513"/>
                  </a:cubicBezTo>
                  <a:cubicBezTo>
                    <a:pt x="25635" y="11155"/>
                    <a:pt x="24777" y="9655"/>
                    <a:pt x="24123" y="8036"/>
                  </a:cubicBezTo>
                  <a:cubicBezTo>
                    <a:pt x="23646" y="6857"/>
                    <a:pt x="23194" y="5679"/>
                    <a:pt x="22741" y="4500"/>
                  </a:cubicBezTo>
                  <a:cubicBezTo>
                    <a:pt x="22444" y="3750"/>
                    <a:pt x="22051" y="3012"/>
                    <a:pt x="21563" y="2345"/>
                  </a:cubicBezTo>
                  <a:cubicBezTo>
                    <a:pt x="20896" y="1440"/>
                    <a:pt x="20039" y="785"/>
                    <a:pt x="18967" y="416"/>
                  </a:cubicBezTo>
                  <a:cubicBezTo>
                    <a:pt x="18147" y="123"/>
                    <a:pt x="17308" y="1"/>
                    <a:pt x="16463"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 name="Google Shape;26;p2"/>
            <p:cNvSpPr/>
            <p:nvPr/>
          </p:nvSpPr>
          <p:spPr>
            <a:xfrm>
              <a:off x="1214510" y="1349"/>
              <a:ext cx="3411728" cy="3198157"/>
            </a:xfrm>
            <a:custGeom>
              <a:avLst/>
              <a:gdLst/>
              <a:ahLst/>
              <a:cxnLst/>
              <a:rect l="l" t="t" r="r" b="b"/>
              <a:pathLst>
                <a:path w="60688" h="56889" extrusionOk="0">
                  <a:moveTo>
                    <a:pt x="1" y="0"/>
                  </a:moveTo>
                  <a:cubicBezTo>
                    <a:pt x="96" y="95"/>
                    <a:pt x="203" y="167"/>
                    <a:pt x="310" y="238"/>
                  </a:cubicBezTo>
                  <a:cubicBezTo>
                    <a:pt x="1072" y="750"/>
                    <a:pt x="1823" y="1250"/>
                    <a:pt x="2573" y="1762"/>
                  </a:cubicBezTo>
                  <a:cubicBezTo>
                    <a:pt x="5085" y="3477"/>
                    <a:pt x="7764" y="4822"/>
                    <a:pt x="10657" y="5775"/>
                  </a:cubicBezTo>
                  <a:cubicBezTo>
                    <a:pt x="12443" y="6358"/>
                    <a:pt x="14265" y="6787"/>
                    <a:pt x="16098" y="7239"/>
                  </a:cubicBezTo>
                  <a:cubicBezTo>
                    <a:pt x="18849" y="7906"/>
                    <a:pt x="21504" y="8811"/>
                    <a:pt x="23968" y="10216"/>
                  </a:cubicBezTo>
                  <a:cubicBezTo>
                    <a:pt x="25242" y="10930"/>
                    <a:pt x="26409" y="11775"/>
                    <a:pt x="27469" y="12787"/>
                  </a:cubicBezTo>
                  <a:cubicBezTo>
                    <a:pt x="29326" y="14585"/>
                    <a:pt x="30814" y="16669"/>
                    <a:pt x="32148" y="18872"/>
                  </a:cubicBezTo>
                  <a:cubicBezTo>
                    <a:pt x="33612" y="21336"/>
                    <a:pt x="34839" y="23920"/>
                    <a:pt x="36089" y="26492"/>
                  </a:cubicBezTo>
                  <a:cubicBezTo>
                    <a:pt x="37125" y="28682"/>
                    <a:pt x="38232" y="30837"/>
                    <a:pt x="39351" y="32980"/>
                  </a:cubicBezTo>
                  <a:cubicBezTo>
                    <a:pt x="40327" y="34862"/>
                    <a:pt x="41339" y="36707"/>
                    <a:pt x="42232" y="38624"/>
                  </a:cubicBezTo>
                  <a:cubicBezTo>
                    <a:pt x="42875" y="39993"/>
                    <a:pt x="43411" y="41410"/>
                    <a:pt x="43887" y="42851"/>
                  </a:cubicBezTo>
                  <a:cubicBezTo>
                    <a:pt x="44316" y="44148"/>
                    <a:pt x="44649" y="45470"/>
                    <a:pt x="45138" y="46732"/>
                  </a:cubicBezTo>
                  <a:cubicBezTo>
                    <a:pt x="45697" y="48208"/>
                    <a:pt x="46495" y="49530"/>
                    <a:pt x="47602" y="50661"/>
                  </a:cubicBezTo>
                  <a:cubicBezTo>
                    <a:pt x="48674" y="51733"/>
                    <a:pt x="49900" y="52602"/>
                    <a:pt x="51222" y="53328"/>
                  </a:cubicBezTo>
                  <a:cubicBezTo>
                    <a:pt x="53019" y="54328"/>
                    <a:pt x="54924" y="55114"/>
                    <a:pt x="56877" y="55805"/>
                  </a:cubicBezTo>
                  <a:cubicBezTo>
                    <a:pt x="57925" y="56174"/>
                    <a:pt x="58996" y="56483"/>
                    <a:pt x="60044" y="56793"/>
                  </a:cubicBezTo>
                  <a:cubicBezTo>
                    <a:pt x="60065" y="56793"/>
                    <a:pt x="60077" y="56801"/>
                    <a:pt x="60084" y="56801"/>
                  </a:cubicBezTo>
                  <a:cubicBezTo>
                    <a:pt x="60090" y="56801"/>
                    <a:pt x="60092" y="56796"/>
                    <a:pt x="60092" y="56781"/>
                  </a:cubicBezTo>
                  <a:lnTo>
                    <a:pt x="60318" y="56829"/>
                  </a:lnTo>
                  <a:cubicBezTo>
                    <a:pt x="60342" y="56829"/>
                    <a:pt x="60366" y="56840"/>
                    <a:pt x="60378" y="56852"/>
                  </a:cubicBezTo>
                  <a:cubicBezTo>
                    <a:pt x="60425" y="56876"/>
                    <a:pt x="60485" y="56876"/>
                    <a:pt x="60520" y="56888"/>
                  </a:cubicBezTo>
                  <a:lnTo>
                    <a:pt x="60616" y="56888"/>
                  </a:lnTo>
                  <a:cubicBezTo>
                    <a:pt x="60675" y="56852"/>
                    <a:pt x="60687" y="56829"/>
                    <a:pt x="60675" y="56769"/>
                  </a:cubicBezTo>
                  <a:cubicBezTo>
                    <a:pt x="60663" y="56733"/>
                    <a:pt x="60639" y="56710"/>
                    <a:pt x="60616" y="56698"/>
                  </a:cubicBezTo>
                  <a:cubicBezTo>
                    <a:pt x="60580" y="56662"/>
                    <a:pt x="60520" y="56638"/>
                    <a:pt x="60485" y="56614"/>
                  </a:cubicBezTo>
                  <a:cubicBezTo>
                    <a:pt x="59258" y="56245"/>
                    <a:pt x="58056" y="55864"/>
                    <a:pt x="56865" y="55400"/>
                  </a:cubicBezTo>
                  <a:cubicBezTo>
                    <a:pt x="54734" y="54578"/>
                    <a:pt x="52686" y="53626"/>
                    <a:pt x="50781" y="52328"/>
                  </a:cubicBezTo>
                  <a:cubicBezTo>
                    <a:pt x="48436" y="50756"/>
                    <a:pt x="46888" y="48613"/>
                    <a:pt x="46078" y="45922"/>
                  </a:cubicBezTo>
                  <a:cubicBezTo>
                    <a:pt x="45614" y="44410"/>
                    <a:pt x="45185" y="42886"/>
                    <a:pt x="44626" y="41398"/>
                  </a:cubicBezTo>
                  <a:cubicBezTo>
                    <a:pt x="43709" y="38874"/>
                    <a:pt x="42447" y="36528"/>
                    <a:pt x="41149" y="34195"/>
                  </a:cubicBezTo>
                  <a:cubicBezTo>
                    <a:pt x="39506" y="31230"/>
                    <a:pt x="38006" y="28194"/>
                    <a:pt x="36672" y="25087"/>
                  </a:cubicBezTo>
                  <a:cubicBezTo>
                    <a:pt x="35005" y="21229"/>
                    <a:pt x="33374" y="17359"/>
                    <a:pt x="31433" y="13633"/>
                  </a:cubicBezTo>
                  <a:cubicBezTo>
                    <a:pt x="30005" y="10918"/>
                    <a:pt x="28421" y="8275"/>
                    <a:pt x="26528" y="5834"/>
                  </a:cubicBezTo>
                  <a:cubicBezTo>
                    <a:pt x="25492" y="4501"/>
                    <a:pt x="24266" y="3322"/>
                    <a:pt x="22801" y="2441"/>
                  </a:cubicBezTo>
                  <a:cubicBezTo>
                    <a:pt x="20801" y="1274"/>
                    <a:pt x="18634" y="536"/>
                    <a:pt x="16384"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Google Shape;27;p2"/>
            <p:cNvSpPr/>
            <p:nvPr/>
          </p:nvSpPr>
          <p:spPr>
            <a:xfrm>
              <a:off x="4208583" y="2642"/>
              <a:ext cx="1747690" cy="3175164"/>
            </a:xfrm>
            <a:custGeom>
              <a:avLst/>
              <a:gdLst/>
              <a:ahLst/>
              <a:cxnLst/>
              <a:rect l="l" t="t" r="r" b="b"/>
              <a:pathLst>
                <a:path w="31088" h="56480" extrusionOk="0">
                  <a:moveTo>
                    <a:pt x="12681" y="1"/>
                  </a:moveTo>
                  <a:cubicBezTo>
                    <a:pt x="12693" y="72"/>
                    <a:pt x="12693" y="156"/>
                    <a:pt x="12728" y="227"/>
                  </a:cubicBezTo>
                  <a:cubicBezTo>
                    <a:pt x="12978" y="1061"/>
                    <a:pt x="13312" y="1858"/>
                    <a:pt x="13681" y="2632"/>
                  </a:cubicBezTo>
                  <a:cubicBezTo>
                    <a:pt x="14348" y="4013"/>
                    <a:pt x="15181" y="5311"/>
                    <a:pt x="16050" y="6585"/>
                  </a:cubicBezTo>
                  <a:cubicBezTo>
                    <a:pt x="17729" y="9121"/>
                    <a:pt x="19467" y="11621"/>
                    <a:pt x="21110" y="14181"/>
                  </a:cubicBezTo>
                  <a:cubicBezTo>
                    <a:pt x="22622" y="16574"/>
                    <a:pt x="24099" y="18968"/>
                    <a:pt x="25420" y="21468"/>
                  </a:cubicBezTo>
                  <a:cubicBezTo>
                    <a:pt x="26432" y="23409"/>
                    <a:pt x="27337" y="25385"/>
                    <a:pt x="28016" y="27469"/>
                  </a:cubicBezTo>
                  <a:cubicBezTo>
                    <a:pt x="28397" y="28707"/>
                    <a:pt x="28695" y="29969"/>
                    <a:pt x="28623" y="31291"/>
                  </a:cubicBezTo>
                  <a:cubicBezTo>
                    <a:pt x="28516" y="32934"/>
                    <a:pt x="27849" y="34267"/>
                    <a:pt x="26492" y="35243"/>
                  </a:cubicBezTo>
                  <a:cubicBezTo>
                    <a:pt x="25837" y="35720"/>
                    <a:pt x="25099" y="35993"/>
                    <a:pt x="24325" y="36220"/>
                  </a:cubicBezTo>
                  <a:cubicBezTo>
                    <a:pt x="23313" y="36505"/>
                    <a:pt x="22277" y="36625"/>
                    <a:pt x="21253" y="36708"/>
                  </a:cubicBezTo>
                  <a:cubicBezTo>
                    <a:pt x="19539" y="36863"/>
                    <a:pt x="17836" y="36994"/>
                    <a:pt x="16122" y="37125"/>
                  </a:cubicBezTo>
                  <a:cubicBezTo>
                    <a:pt x="14883" y="37220"/>
                    <a:pt x="13633" y="37327"/>
                    <a:pt x="12383" y="37410"/>
                  </a:cubicBezTo>
                  <a:cubicBezTo>
                    <a:pt x="11109" y="37517"/>
                    <a:pt x="9823" y="37625"/>
                    <a:pt x="8549" y="37779"/>
                  </a:cubicBezTo>
                  <a:cubicBezTo>
                    <a:pt x="7430" y="37922"/>
                    <a:pt x="6311" y="38077"/>
                    <a:pt x="5216" y="38399"/>
                  </a:cubicBezTo>
                  <a:cubicBezTo>
                    <a:pt x="3727" y="38827"/>
                    <a:pt x="2608" y="39708"/>
                    <a:pt x="1870" y="41054"/>
                  </a:cubicBezTo>
                  <a:cubicBezTo>
                    <a:pt x="1072" y="42470"/>
                    <a:pt x="524" y="43959"/>
                    <a:pt x="239" y="45554"/>
                  </a:cubicBezTo>
                  <a:cubicBezTo>
                    <a:pt x="60" y="46519"/>
                    <a:pt x="1" y="47483"/>
                    <a:pt x="167" y="48471"/>
                  </a:cubicBezTo>
                  <a:cubicBezTo>
                    <a:pt x="441" y="50102"/>
                    <a:pt x="1251" y="51460"/>
                    <a:pt x="2418" y="52603"/>
                  </a:cubicBezTo>
                  <a:cubicBezTo>
                    <a:pt x="4132" y="54305"/>
                    <a:pt x="6216" y="55436"/>
                    <a:pt x="8359" y="56472"/>
                  </a:cubicBezTo>
                  <a:cubicBezTo>
                    <a:pt x="8371" y="56477"/>
                    <a:pt x="8383" y="56480"/>
                    <a:pt x="8393" y="56480"/>
                  </a:cubicBezTo>
                  <a:cubicBezTo>
                    <a:pt x="8430" y="56480"/>
                    <a:pt x="8452" y="56448"/>
                    <a:pt x="8490" y="56401"/>
                  </a:cubicBezTo>
                  <a:cubicBezTo>
                    <a:pt x="8264" y="55996"/>
                    <a:pt x="7847" y="55853"/>
                    <a:pt x="7478" y="55627"/>
                  </a:cubicBezTo>
                  <a:cubicBezTo>
                    <a:pt x="5942" y="54770"/>
                    <a:pt x="4525" y="53769"/>
                    <a:pt x="3346" y="52460"/>
                  </a:cubicBezTo>
                  <a:cubicBezTo>
                    <a:pt x="2596" y="51579"/>
                    <a:pt x="2001" y="50602"/>
                    <a:pt x="1798" y="49436"/>
                  </a:cubicBezTo>
                  <a:cubicBezTo>
                    <a:pt x="1465" y="47328"/>
                    <a:pt x="2132" y="45495"/>
                    <a:pt x="3394" y="43852"/>
                  </a:cubicBezTo>
                  <a:cubicBezTo>
                    <a:pt x="4537" y="42399"/>
                    <a:pt x="6073" y="41506"/>
                    <a:pt x="7787" y="40899"/>
                  </a:cubicBezTo>
                  <a:cubicBezTo>
                    <a:pt x="9704" y="40196"/>
                    <a:pt x="11716" y="39839"/>
                    <a:pt x="13740" y="39542"/>
                  </a:cubicBezTo>
                  <a:cubicBezTo>
                    <a:pt x="16907" y="39065"/>
                    <a:pt x="20110" y="38839"/>
                    <a:pt x="23289" y="38470"/>
                  </a:cubicBezTo>
                  <a:cubicBezTo>
                    <a:pt x="24825" y="38291"/>
                    <a:pt x="26325" y="37946"/>
                    <a:pt x="27695" y="37208"/>
                  </a:cubicBezTo>
                  <a:cubicBezTo>
                    <a:pt x="28885" y="36565"/>
                    <a:pt x="29838" y="35672"/>
                    <a:pt x="30421" y="34422"/>
                  </a:cubicBezTo>
                  <a:cubicBezTo>
                    <a:pt x="31004" y="33172"/>
                    <a:pt x="31088" y="31862"/>
                    <a:pt x="30885" y="30505"/>
                  </a:cubicBezTo>
                  <a:cubicBezTo>
                    <a:pt x="30647" y="28933"/>
                    <a:pt x="30123" y="27445"/>
                    <a:pt x="29540" y="25980"/>
                  </a:cubicBezTo>
                  <a:cubicBezTo>
                    <a:pt x="28171" y="22587"/>
                    <a:pt x="26480" y="19360"/>
                    <a:pt x="24694" y="16170"/>
                  </a:cubicBezTo>
                  <a:cubicBezTo>
                    <a:pt x="22908" y="12991"/>
                    <a:pt x="21063" y="9824"/>
                    <a:pt x="19336" y="6585"/>
                  </a:cubicBezTo>
                  <a:cubicBezTo>
                    <a:pt x="18277" y="4609"/>
                    <a:pt x="17336" y="2597"/>
                    <a:pt x="16776" y="430"/>
                  </a:cubicBezTo>
                  <a:cubicBezTo>
                    <a:pt x="16729" y="263"/>
                    <a:pt x="16681" y="120"/>
                    <a:pt x="16550"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 name="Google Shape;28;p2"/>
            <p:cNvSpPr/>
            <p:nvPr/>
          </p:nvSpPr>
          <p:spPr>
            <a:xfrm>
              <a:off x="4287572" y="3317"/>
              <a:ext cx="1771807" cy="3133226"/>
            </a:xfrm>
            <a:custGeom>
              <a:avLst/>
              <a:gdLst/>
              <a:ahLst/>
              <a:cxnLst/>
              <a:rect l="l" t="t" r="r" b="b"/>
              <a:pathLst>
                <a:path w="31517" h="55734" extrusionOk="0">
                  <a:moveTo>
                    <a:pt x="15121" y="1"/>
                  </a:moveTo>
                  <a:cubicBezTo>
                    <a:pt x="15205" y="358"/>
                    <a:pt x="15288" y="727"/>
                    <a:pt x="15383" y="1096"/>
                  </a:cubicBezTo>
                  <a:cubicBezTo>
                    <a:pt x="15919" y="2942"/>
                    <a:pt x="16741" y="4680"/>
                    <a:pt x="17634" y="6383"/>
                  </a:cubicBezTo>
                  <a:cubicBezTo>
                    <a:pt x="18455" y="7930"/>
                    <a:pt x="19312" y="9466"/>
                    <a:pt x="20182" y="10978"/>
                  </a:cubicBezTo>
                  <a:cubicBezTo>
                    <a:pt x="21027" y="12467"/>
                    <a:pt x="21860" y="13967"/>
                    <a:pt x="22706" y="15455"/>
                  </a:cubicBezTo>
                  <a:cubicBezTo>
                    <a:pt x="23527" y="16920"/>
                    <a:pt x="24337" y="18396"/>
                    <a:pt x="25123" y="19884"/>
                  </a:cubicBezTo>
                  <a:cubicBezTo>
                    <a:pt x="25909" y="21373"/>
                    <a:pt x="26635" y="22885"/>
                    <a:pt x="27313" y="24421"/>
                  </a:cubicBezTo>
                  <a:cubicBezTo>
                    <a:pt x="27980" y="25933"/>
                    <a:pt x="28599" y="27469"/>
                    <a:pt x="29016" y="29076"/>
                  </a:cubicBezTo>
                  <a:cubicBezTo>
                    <a:pt x="29314" y="30195"/>
                    <a:pt x="29516" y="31326"/>
                    <a:pt x="29373" y="32505"/>
                  </a:cubicBezTo>
                  <a:cubicBezTo>
                    <a:pt x="29195" y="34136"/>
                    <a:pt x="28468" y="35470"/>
                    <a:pt x="27159" y="36458"/>
                  </a:cubicBezTo>
                  <a:cubicBezTo>
                    <a:pt x="26004" y="37351"/>
                    <a:pt x="24658" y="37827"/>
                    <a:pt x="23242" y="38113"/>
                  </a:cubicBezTo>
                  <a:cubicBezTo>
                    <a:pt x="22265" y="38303"/>
                    <a:pt x="21265" y="38398"/>
                    <a:pt x="20265" y="38518"/>
                  </a:cubicBezTo>
                  <a:cubicBezTo>
                    <a:pt x="19051" y="38660"/>
                    <a:pt x="17824" y="38768"/>
                    <a:pt x="16610" y="38899"/>
                  </a:cubicBezTo>
                  <a:cubicBezTo>
                    <a:pt x="15383" y="39041"/>
                    <a:pt x="14181" y="39172"/>
                    <a:pt x="12966" y="39339"/>
                  </a:cubicBezTo>
                  <a:cubicBezTo>
                    <a:pt x="11383" y="39541"/>
                    <a:pt x="9811" y="39815"/>
                    <a:pt x="8263" y="40196"/>
                  </a:cubicBezTo>
                  <a:cubicBezTo>
                    <a:pt x="7037" y="40494"/>
                    <a:pt x="5846" y="40863"/>
                    <a:pt x="4727" y="41446"/>
                  </a:cubicBezTo>
                  <a:cubicBezTo>
                    <a:pt x="2763" y="42458"/>
                    <a:pt x="1358" y="43994"/>
                    <a:pt x="560" y="46066"/>
                  </a:cubicBezTo>
                  <a:cubicBezTo>
                    <a:pt x="84" y="47280"/>
                    <a:pt x="1" y="48531"/>
                    <a:pt x="310" y="49817"/>
                  </a:cubicBezTo>
                  <a:cubicBezTo>
                    <a:pt x="596" y="50912"/>
                    <a:pt x="1191" y="51829"/>
                    <a:pt x="1953" y="52674"/>
                  </a:cubicBezTo>
                  <a:cubicBezTo>
                    <a:pt x="2918" y="53734"/>
                    <a:pt x="4072" y="54555"/>
                    <a:pt x="5299" y="55317"/>
                  </a:cubicBezTo>
                  <a:cubicBezTo>
                    <a:pt x="5537" y="55472"/>
                    <a:pt x="5763" y="55662"/>
                    <a:pt x="6037" y="55734"/>
                  </a:cubicBezTo>
                  <a:cubicBezTo>
                    <a:pt x="6073" y="55496"/>
                    <a:pt x="5858" y="55424"/>
                    <a:pt x="5727" y="55329"/>
                  </a:cubicBezTo>
                  <a:cubicBezTo>
                    <a:pt x="4787" y="54650"/>
                    <a:pt x="3953" y="53829"/>
                    <a:pt x="3203" y="52936"/>
                  </a:cubicBezTo>
                  <a:lnTo>
                    <a:pt x="3120" y="52865"/>
                  </a:lnTo>
                  <a:cubicBezTo>
                    <a:pt x="3096" y="52841"/>
                    <a:pt x="3084" y="52817"/>
                    <a:pt x="3049" y="52805"/>
                  </a:cubicBezTo>
                  <a:cubicBezTo>
                    <a:pt x="2870" y="52603"/>
                    <a:pt x="2727" y="52388"/>
                    <a:pt x="2572" y="52174"/>
                  </a:cubicBezTo>
                  <a:cubicBezTo>
                    <a:pt x="2560" y="52150"/>
                    <a:pt x="2548" y="52126"/>
                    <a:pt x="2525" y="52103"/>
                  </a:cubicBezTo>
                  <a:cubicBezTo>
                    <a:pt x="2513" y="52079"/>
                    <a:pt x="2501" y="52055"/>
                    <a:pt x="2489" y="52031"/>
                  </a:cubicBezTo>
                  <a:cubicBezTo>
                    <a:pt x="2465" y="51995"/>
                    <a:pt x="2453" y="51972"/>
                    <a:pt x="2441" y="51948"/>
                  </a:cubicBezTo>
                  <a:cubicBezTo>
                    <a:pt x="2429" y="51924"/>
                    <a:pt x="2406" y="51912"/>
                    <a:pt x="2394" y="51876"/>
                  </a:cubicBezTo>
                  <a:cubicBezTo>
                    <a:pt x="2382" y="51852"/>
                    <a:pt x="2370" y="51829"/>
                    <a:pt x="2346" y="51805"/>
                  </a:cubicBezTo>
                  <a:lnTo>
                    <a:pt x="2263" y="51626"/>
                  </a:lnTo>
                  <a:cubicBezTo>
                    <a:pt x="1667" y="50400"/>
                    <a:pt x="1501" y="49126"/>
                    <a:pt x="1953" y="47816"/>
                  </a:cubicBezTo>
                  <a:cubicBezTo>
                    <a:pt x="2334" y="46649"/>
                    <a:pt x="3049" y="45697"/>
                    <a:pt x="3977" y="44911"/>
                  </a:cubicBezTo>
                  <a:cubicBezTo>
                    <a:pt x="5204" y="43840"/>
                    <a:pt x="6668" y="43161"/>
                    <a:pt x="8204" y="42637"/>
                  </a:cubicBezTo>
                  <a:cubicBezTo>
                    <a:pt x="10407" y="41887"/>
                    <a:pt x="12693" y="41458"/>
                    <a:pt x="14990" y="41077"/>
                  </a:cubicBezTo>
                  <a:cubicBezTo>
                    <a:pt x="17550" y="40661"/>
                    <a:pt x="20122" y="40446"/>
                    <a:pt x="22682" y="40077"/>
                  </a:cubicBezTo>
                  <a:cubicBezTo>
                    <a:pt x="24480" y="39803"/>
                    <a:pt x="26254" y="39410"/>
                    <a:pt x="27861" y="38518"/>
                  </a:cubicBezTo>
                  <a:cubicBezTo>
                    <a:pt x="29969" y="37339"/>
                    <a:pt x="31278" y="35624"/>
                    <a:pt x="31493" y="33160"/>
                  </a:cubicBezTo>
                  <a:cubicBezTo>
                    <a:pt x="31516" y="31493"/>
                    <a:pt x="31195" y="29885"/>
                    <a:pt x="30671" y="28314"/>
                  </a:cubicBezTo>
                  <a:cubicBezTo>
                    <a:pt x="29849" y="25849"/>
                    <a:pt x="28754" y="23492"/>
                    <a:pt x="27635" y="21158"/>
                  </a:cubicBezTo>
                  <a:cubicBezTo>
                    <a:pt x="27040" y="19896"/>
                    <a:pt x="26432" y="18646"/>
                    <a:pt x="25789" y="17408"/>
                  </a:cubicBezTo>
                  <a:cubicBezTo>
                    <a:pt x="25123" y="16086"/>
                    <a:pt x="24468" y="14776"/>
                    <a:pt x="23801" y="13455"/>
                  </a:cubicBezTo>
                  <a:cubicBezTo>
                    <a:pt x="22730" y="11336"/>
                    <a:pt x="21670" y="9204"/>
                    <a:pt x="20717" y="7037"/>
                  </a:cubicBezTo>
                  <a:cubicBezTo>
                    <a:pt x="19777" y="4894"/>
                    <a:pt x="18931" y="2715"/>
                    <a:pt x="18574" y="382"/>
                  </a:cubicBezTo>
                  <a:cubicBezTo>
                    <a:pt x="18539" y="251"/>
                    <a:pt x="18527" y="96"/>
                    <a:pt x="18408"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 name="Google Shape;29;p2"/>
            <p:cNvSpPr/>
            <p:nvPr/>
          </p:nvSpPr>
          <p:spPr>
            <a:xfrm>
              <a:off x="3344436" y="2024"/>
              <a:ext cx="1269110" cy="3177076"/>
            </a:xfrm>
            <a:custGeom>
              <a:avLst/>
              <a:gdLst/>
              <a:ahLst/>
              <a:cxnLst/>
              <a:rect l="l" t="t" r="r" b="b"/>
              <a:pathLst>
                <a:path w="22575" h="56514" extrusionOk="0">
                  <a:moveTo>
                    <a:pt x="4108" y="0"/>
                  </a:moveTo>
                  <a:cubicBezTo>
                    <a:pt x="3965" y="95"/>
                    <a:pt x="3858" y="214"/>
                    <a:pt x="3763" y="357"/>
                  </a:cubicBezTo>
                  <a:cubicBezTo>
                    <a:pt x="3406" y="953"/>
                    <a:pt x="3049" y="1548"/>
                    <a:pt x="2715" y="2143"/>
                  </a:cubicBezTo>
                  <a:cubicBezTo>
                    <a:pt x="1525" y="4227"/>
                    <a:pt x="655" y="6418"/>
                    <a:pt x="286" y="8799"/>
                  </a:cubicBezTo>
                  <a:cubicBezTo>
                    <a:pt x="60" y="10216"/>
                    <a:pt x="1" y="11644"/>
                    <a:pt x="36" y="13073"/>
                  </a:cubicBezTo>
                  <a:cubicBezTo>
                    <a:pt x="60" y="14085"/>
                    <a:pt x="120" y="15097"/>
                    <a:pt x="227" y="16109"/>
                  </a:cubicBezTo>
                  <a:cubicBezTo>
                    <a:pt x="429" y="18145"/>
                    <a:pt x="822" y="20145"/>
                    <a:pt x="1263" y="22134"/>
                  </a:cubicBezTo>
                  <a:cubicBezTo>
                    <a:pt x="2013" y="25456"/>
                    <a:pt x="3144" y="28646"/>
                    <a:pt x="4858" y="31599"/>
                  </a:cubicBezTo>
                  <a:cubicBezTo>
                    <a:pt x="5835" y="33290"/>
                    <a:pt x="6894" y="34933"/>
                    <a:pt x="7894" y="36624"/>
                  </a:cubicBezTo>
                  <a:cubicBezTo>
                    <a:pt x="9109" y="38671"/>
                    <a:pt x="10121" y="40827"/>
                    <a:pt x="10645" y="43184"/>
                  </a:cubicBezTo>
                  <a:cubicBezTo>
                    <a:pt x="10883" y="44220"/>
                    <a:pt x="11038" y="45291"/>
                    <a:pt x="11288" y="46339"/>
                  </a:cubicBezTo>
                  <a:cubicBezTo>
                    <a:pt x="11538" y="47434"/>
                    <a:pt x="11859" y="48494"/>
                    <a:pt x="12419" y="49494"/>
                  </a:cubicBezTo>
                  <a:cubicBezTo>
                    <a:pt x="13264" y="51054"/>
                    <a:pt x="14502" y="52245"/>
                    <a:pt x="15931" y="53257"/>
                  </a:cubicBezTo>
                  <a:cubicBezTo>
                    <a:pt x="16717" y="53828"/>
                    <a:pt x="17574" y="54281"/>
                    <a:pt x="18431" y="54781"/>
                  </a:cubicBezTo>
                  <a:cubicBezTo>
                    <a:pt x="18646" y="54864"/>
                    <a:pt x="18860" y="54995"/>
                    <a:pt x="19074" y="55114"/>
                  </a:cubicBezTo>
                  <a:cubicBezTo>
                    <a:pt x="19479" y="55328"/>
                    <a:pt x="19944" y="55447"/>
                    <a:pt x="20313" y="55733"/>
                  </a:cubicBezTo>
                  <a:cubicBezTo>
                    <a:pt x="20825" y="55983"/>
                    <a:pt x="21372" y="56150"/>
                    <a:pt x="21896" y="56352"/>
                  </a:cubicBezTo>
                  <a:cubicBezTo>
                    <a:pt x="22032" y="56415"/>
                    <a:pt x="22176" y="56514"/>
                    <a:pt x="22353" y="56514"/>
                  </a:cubicBezTo>
                  <a:cubicBezTo>
                    <a:pt x="22379" y="56514"/>
                    <a:pt x="22405" y="56511"/>
                    <a:pt x="22432" y="56507"/>
                  </a:cubicBezTo>
                  <a:cubicBezTo>
                    <a:pt x="22503" y="56471"/>
                    <a:pt x="22575" y="56459"/>
                    <a:pt x="22563" y="56352"/>
                  </a:cubicBezTo>
                  <a:cubicBezTo>
                    <a:pt x="21301" y="55805"/>
                    <a:pt x="20027" y="55221"/>
                    <a:pt x="18836" y="54519"/>
                  </a:cubicBezTo>
                  <a:cubicBezTo>
                    <a:pt x="17431" y="53685"/>
                    <a:pt x="16098" y="52745"/>
                    <a:pt x="14991" y="51530"/>
                  </a:cubicBezTo>
                  <a:cubicBezTo>
                    <a:pt x="14181" y="50649"/>
                    <a:pt x="13586" y="49673"/>
                    <a:pt x="13181" y="48554"/>
                  </a:cubicBezTo>
                  <a:cubicBezTo>
                    <a:pt x="12788" y="47423"/>
                    <a:pt x="12621" y="46244"/>
                    <a:pt x="12490" y="45053"/>
                  </a:cubicBezTo>
                  <a:cubicBezTo>
                    <a:pt x="12395" y="44255"/>
                    <a:pt x="12324" y="43446"/>
                    <a:pt x="12205" y="42648"/>
                  </a:cubicBezTo>
                  <a:cubicBezTo>
                    <a:pt x="11907" y="40517"/>
                    <a:pt x="11085" y="38588"/>
                    <a:pt x="9954" y="36778"/>
                  </a:cubicBezTo>
                  <a:cubicBezTo>
                    <a:pt x="9157" y="35493"/>
                    <a:pt x="8287" y="34242"/>
                    <a:pt x="7454" y="32956"/>
                  </a:cubicBezTo>
                  <a:cubicBezTo>
                    <a:pt x="6466" y="31432"/>
                    <a:pt x="5537" y="29908"/>
                    <a:pt x="4811" y="28254"/>
                  </a:cubicBezTo>
                  <a:cubicBezTo>
                    <a:pt x="4442" y="27408"/>
                    <a:pt x="4108" y="26563"/>
                    <a:pt x="3870" y="25670"/>
                  </a:cubicBezTo>
                  <a:cubicBezTo>
                    <a:pt x="3584" y="24598"/>
                    <a:pt x="3370" y="23503"/>
                    <a:pt x="3191" y="22419"/>
                  </a:cubicBezTo>
                  <a:cubicBezTo>
                    <a:pt x="2953" y="21003"/>
                    <a:pt x="2810" y="19598"/>
                    <a:pt x="2751" y="18169"/>
                  </a:cubicBezTo>
                  <a:cubicBezTo>
                    <a:pt x="2691" y="16621"/>
                    <a:pt x="2775" y="15073"/>
                    <a:pt x="3013" y="13537"/>
                  </a:cubicBezTo>
                  <a:cubicBezTo>
                    <a:pt x="3322" y="11525"/>
                    <a:pt x="3882" y="9608"/>
                    <a:pt x="4918" y="7834"/>
                  </a:cubicBezTo>
                  <a:cubicBezTo>
                    <a:pt x="5513" y="6822"/>
                    <a:pt x="6263" y="5941"/>
                    <a:pt x="7180" y="5179"/>
                  </a:cubicBezTo>
                  <a:cubicBezTo>
                    <a:pt x="7859" y="4608"/>
                    <a:pt x="8633" y="4132"/>
                    <a:pt x="9347" y="3608"/>
                  </a:cubicBezTo>
                  <a:cubicBezTo>
                    <a:pt x="10454" y="2798"/>
                    <a:pt x="11490" y="1929"/>
                    <a:pt x="12312" y="833"/>
                  </a:cubicBezTo>
                  <a:cubicBezTo>
                    <a:pt x="12502" y="572"/>
                    <a:pt x="12728" y="322"/>
                    <a:pt x="12847" y="12"/>
                  </a:cubicBezTo>
                  <a:lnTo>
                    <a:pt x="4108" y="0"/>
                  </a:ln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 name="Google Shape;30;p2"/>
            <p:cNvSpPr/>
            <p:nvPr/>
          </p:nvSpPr>
          <p:spPr>
            <a:xfrm>
              <a:off x="4602175" y="2642"/>
              <a:ext cx="1884917" cy="3240320"/>
            </a:xfrm>
            <a:custGeom>
              <a:avLst/>
              <a:gdLst/>
              <a:ahLst/>
              <a:cxnLst/>
              <a:rect l="l" t="t" r="r" b="b"/>
              <a:pathLst>
                <a:path w="33529" h="57639" extrusionOk="0">
                  <a:moveTo>
                    <a:pt x="25123" y="1"/>
                  </a:moveTo>
                  <a:cubicBezTo>
                    <a:pt x="24885" y="120"/>
                    <a:pt x="24777" y="334"/>
                    <a:pt x="24658" y="549"/>
                  </a:cubicBezTo>
                  <a:cubicBezTo>
                    <a:pt x="23920" y="1942"/>
                    <a:pt x="23599" y="3466"/>
                    <a:pt x="23563" y="5025"/>
                  </a:cubicBezTo>
                  <a:cubicBezTo>
                    <a:pt x="23491" y="6883"/>
                    <a:pt x="23777" y="8704"/>
                    <a:pt x="24194" y="10490"/>
                  </a:cubicBezTo>
                  <a:cubicBezTo>
                    <a:pt x="24837" y="13253"/>
                    <a:pt x="25766" y="15955"/>
                    <a:pt x="26766" y="18598"/>
                  </a:cubicBezTo>
                  <a:cubicBezTo>
                    <a:pt x="27849" y="21408"/>
                    <a:pt x="29076" y="24147"/>
                    <a:pt x="30088" y="26980"/>
                  </a:cubicBezTo>
                  <a:cubicBezTo>
                    <a:pt x="31016" y="29612"/>
                    <a:pt x="31731" y="32279"/>
                    <a:pt x="31504" y="35124"/>
                  </a:cubicBezTo>
                  <a:cubicBezTo>
                    <a:pt x="31326" y="37303"/>
                    <a:pt x="30457" y="39125"/>
                    <a:pt x="28778" y="40554"/>
                  </a:cubicBezTo>
                  <a:cubicBezTo>
                    <a:pt x="27361" y="41744"/>
                    <a:pt x="25718" y="42470"/>
                    <a:pt x="23992" y="43054"/>
                  </a:cubicBezTo>
                  <a:cubicBezTo>
                    <a:pt x="22646" y="43494"/>
                    <a:pt x="21301" y="43887"/>
                    <a:pt x="19920" y="44209"/>
                  </a:cubicBezTo>
                  <a:cubicBezTo>
                    <a:pt x="16812" y="44971"/>
                    <a:pt x="13645" y="45507"/>
                    <a:pt x="10537" y="46280"/>
                  </a:cubicBezTo>
                  <a:cubicBezTo>
                    <a:pt x="8204" y="46876"/>
                    <a:pt x="5894" y="47483"/>
                    <a:pt x="3715" y="48543"/>
                  </a:cubicBezTo>
                  <a:cubicBezTo>
                    <a:pt x="2917" y="48947"/>
                    <a:pt x="2132" y="49412"/>
                    <a:pt x="1489" y="50067"/>
                  </a:cubicBezTo>
                  <a:cubicBezTo>
                    <a:pt x="191" y="51376"/>
                    <a:pt x="0" y="52936"/>
                    <a:pt x="905" y="54543"/>
                  </a:cubicBezTo>
                  <a:cubicBezTo>
                    <a:pt x="1370" y="55365"/>
                    <a:pt x="1977" y="56055"/>
                    <a:pt x="2679" y="56687"/>
                  </a:cubicBezTo>
                  <a:cubicBezTo>
                    <a:pt x="3048" y="57008"/>
                    <a:pt x="3382" y="57401"/>
                    <a:pt x="3822" y="57639"/>
                  </a:cubicBezTo>
                  <a:cubicBezTo>
                    <a:pt x="3858" y="57639"/>
                    <a:pt x="3894" y="57627"/>
                    <a:pt x="3930" y="57603"/>
                  </a:cubicBezTo>
                  <a:cubicBezTo>
                    <a:pt x="3941" y="57591"/>
                    <a:pt x="3941" y="57579"/>
                    <a:pt x="3953" y="57568"/>
                  </a:cubicBezTo>
                  <a:cubicBezTo>
                    <a:pt x="3953" y="57520"/>
                    <a:pt x="3953" y="57484"/>
                    <a:pt x="3941" y="57460"/>
                  </a:cubicBezTo>
                  <a:cubicBezTo>
                    <a:pt x="3941" y="57449"/>
                    <a:pt x="3930" y="57425"/>
                    <a:pt x="3930" y="57413"/>
                  </a:cubicBezTo>
                  <a:cubicBezTo>
                    <a:pt x="3918" y="57389"/>
                    <a:pt x="3894" y="57365"/>
                    <a:pt x="3870" y="57341"/>
                  </a:cubicBezTo>
                  <a:cubicBezTo>
                    <a:pt x="3858" y="57341"/>
                    <a:pt x="3858" y="57329"/>
                    <a:pt x="3834" y="57306"/>
                  </a:cubicBezTo>
                  <a:lnTo>
                    <a:pt x="3775" y="57246"/>
                  </a:lnTo>
                  <a:cubicBezTo>
                    <a:pt x="3763" y="57246"/>
                    <a:pt x="3763" y="57234"/>
                    <a:pt x="3751" y="57222"/>
                  </a:cubicBezTo>
                  <a:cubicBezTo>
                    <a:pt x="3715" y="57210"/>
                    <a:pt x="3703" y="57175"/>
                    <a:pt x="3691" y="57151"/>
                  </a:cubicBezTo>
                  <a:cubicBezTo>
                    <a:pt x="3679" y="57127"/>
                    <a:pt x="3679" y="57115"/>
                    <a:pt x="3656" y="57103"/>
                  </a:cubicBezTo>
                  <a:cubicBezTo>
                    <a:pt x="3644" y="57068"/>
                    <a:pt x="3632" y="57056"/>
                    <a:pt x="3596" y="57032"/>
                  </a:cubicBezTo>
                  <a:cubicBezTo>
                    <a:pt x="3168" y="56460"/>
                    <a:pt x="2703" y="55913"/>
                    <a:pt x="2346" y="55282"/>
                  </a:cubicBezTo>
                  <a:cubicBezTo>
                    <a:pt x="1477" y="53734"/>
                    <a:pt x="1774" y="52186"/>
                    <a:pt x="3156" y="51079"/>
                  </a:cubicBezTo>
                  <a:cubicBezTo>
                    <a:pt x="4227" y="50210"/>
                    <a:pt x="5465" y="49650"/>
                    <a:pt x="6739" y="49174"/>
                  </a:cubicBezTo>
                  <a:cubicBezTo>
                    <a:pt x="9073" y="48305"/>
                    <a:pt x="11502" y="47721"/>
                    <a:pt x="13943" y="47209"/>
                  </a:cubicBezTo>
                  <a:cubicBezTo>
                    <a:pt x="17217" y="46507"/>
                    <a:pt x="20503" y="45864"/>
                    <a:pt x="23706" y="44840"/>
                  </a:cubicBezTo>
                  <a:cubicBezTo>
                    <a:pt x="25504" y="44256"/>
                    <a:pt x="27290" y="43637"/>
                    <a:pt x="28945" y="42661"/>
                  </a:cubicBezTo>
                  <a:cubicBezTo>
                    <a:pt x="31731" y="41030"/>
                    <a:pt x="33243" y="38601"/>
                    <a:pt x="33409" y="35374"/>
                  </a:cubicBezTo>
                  <a:cubicBezTo>
                    <a:pt x="33528" y="33184"/>
                    <a:pt x="33243" y="31040"/>
                    <a:pt x="32635" y="28945"/>
                  </a:cubicBezTo>
                  <a:cubicBezTo>
                    <a:pt x="31933" y="26469"/>
                    <a:pt x="30981" y="24087"/>
                    <a:pt x="30040" y="21706"/>
                  </a:cubicBezTo>
                  <a:cubicBezTo>
                    <a:pt x="28849" y="18670"/>
                    <a:pt x="27766" y="15610"/>
                    <a:pt x="27063" y="12419"/>
                  </a:cubicBezTo>
                  <a:cubicBezTo>
                    <a:pt x="26635" y="10419"/>
                    <a:pt x="26361" y="8407"/>
                    <a:pt x="26539" y="6347"/>
                  </a:cubicBezTo>
                  <a:cubicBezTo>
                    <a:pt x="26730" y="4085"/>
                    <a:pt x="27504" y="2061"/>
                    <a:pt x="29099" y="394"/>
                  </a:cubicBezTo>
                  <a:cubicBezTo>
                    <a:pt x="29195" y="275"/>
                    <a:pt x="29337" y="180"/>
                    <a:pt x="29278"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2"/>
            <p:cNvSpPr/>
            <p:nvPr/>
          </p:nvSpPr>
          <p:spPr>
            <a:xfrm>
              <a:off x="4529202" y="1349"/>
              <a:ext cx="1857482" cy="3257748"/>
            </a:xfrm>
            <a:custGeom>
              <a:avLst/>
              <a:gdLst/>
              <a:ahLst/>
              <a:cxnLst/>
              <a:rect l="l" t="t" r="r" b="b"/>
              <a:pathLst>
                <a:path w="33041" h="57949" extrusionOk="0">
                  <a:moveTo>
                    <a:pt x="22718" y="0"/>
                  </a:moveTo>
                  <a:cubicBezTo>
                    <a:pt x="22515" y="167"/>
                    <a:pt x="22480" y="393"/>
                    <a:pt x="22432" y="619"/>
                  </a:cubicBezTo>
                  <a:cubicBezTo>
                    <a:pt x="22099" y="2072"/>
                    <a:pt x="22003" y="3536"/>
                    <a:pt x="22182" y="5025"/>
                  </a:cubicBezTo>
                  <a:cubicBezTo>
                    <a:pt x="22456" y="7322"/>
                    <a:pt x="23051" y="9549"/>
                    <a:pt x="23766" y="11728"/>
                  </a:cubicBezTo>
                  <a:cubicBezTo>
                    <a:pt x="25040" y="15562"/>
                    <a:pt x="26611" y="19253"/>
                    <a:pt x="28171" y="22955"/>
                  </a:cubicBezTo>
                  <a:cubicBezTo>
                    <a:pt x="29100" y="25110"/>
                    <a:pt x="30040" y="27265"/>
                    <a:pt x="30635" y="29551"/>
                  </a:cubicBezTo>
                  <a:cubicBezTo>
                    <a:pt x="31088" y="31314"/>
                    <a:pt x="31386" y="33099"/>
                    <a:pt x="31183" y="34945"/>
                  </a:cubicBezTo>
                  <a:cubicBezTo>
                    <a:pt x="31005" y="36600"/>
                    <a:pt x="30362" y="38017"/>
                    <a:pt x="29207" y="39172"/>
                  </a:cubicBezTo>
                  <a:cubicBezTo>
                    <a:pt x="28147" y="40231"/>
                    <a:pt x="26897" y="40981"/>
                    <a:pt x="25516" y="41517"/>
                  </a:cubicBezTo>
                  <a:cubicBezTo>
                    <a:pt x="23194" y="42434"/>
                    <a:pt x="20765" y="42982"/>
                    <a:pt x="18312" y="43458"/>
                  </a:cubicBezTo>
                  <a:cubicBezTo>
                    <a:pt x="15312" y="44029"/>
                    <a:pt x="12324" y="44589"/>
                    <a:pt x="9395" y="45387"/>
                  </a:cubicBezTo>
                  <a:cubicBezTo>
                    <a:pt x="7573" y="45875"/>
                    <a:pt x="5763" y="46399"/>
                    <a:pt x="4061" y="47232"/>
                  </a:cubicBezTo>
                  <a:cubicBezTo>
                    <a:pt x="3108" y="47685"/>
                    <a:pt x="2239" y="48244"/>
                    <a:pt x="1489" y="49018"/>
                  </a:cubicBezTo>
                  <a:cubicBezTo>
                    <a:pt x="227" y="50328"/>
                    <a:pt x="1" y="51899"/>
                    <a:pt x="810" y="53519"/>
                  </a:cubicBezTo>
                  <a:cubicBezTo>
                    <a:pt x="1191" y="54269"/>
                    <a:pt x="1715" y="54912"/>
                    <a:pt x="2299" y="55519"/>
                  </a:cubicBezTo>
                  <a:cubicBezTo>
                    <a:pt x="3013" y="56257"/>
                    <a:pt x="3858" y="56852"/>
                    <a:pt x="4656" y="57507"/>
                  </a:cubicBezTo>
                  <a:cubicBezTo>
                    <a:pt x="4901" y="57682"/>
                    <a:pt x="5100" y="57948"/>
                    <a:pt x="5421" y="57948"/>
                  </a:cubicBezTo>
                  <a:cubicBezTo>
                    <a:pt x="5428" y="57948"/>
                    <a:pt x="5435" y="57948"/>
                    <a:pt x="5442" y="57948"/>
                  </a:cubicBezTo>
                  <a:cubicBezTo>
                    <a:pt x="5478" y="57924"/>
                    <a:pt x="5489" y="57900"/>
                    <a:pt x="5489" y="57853"/>
                  </a:cubicBezTo>
                  <a:cubicBezTo>
                    <a:pt x="5466" y="57733"/>
                    <a:pt x="5382" y="57674"/>
                    <a:pt x="5251" y="57674"/>
                  </a:cubicBezTo>
                  <a:cubicBezTo>
                    <a:pt x="5192" y="57626"/>
                    <a:pt x="5132" y="57602"/>
                    <a:pt x="5073" y="57555"/>
                  </a:cubicBezTo>
                  <a:cubicBezTo>
                    <a:pt x="4418" y="57019"/>
                    <a:pt x="3811" y="56436"/>
                    <a:pt x="3239" y="55805"/>
                  </a:cubicBezTo>
                  <a:cubicBezTo>
                    <a:pt x="2727" y="55209"/>
                    <a:pt x="2275" y="54566"/>
                    <a:pt x="2013" y="53804"/>
                  </a:cubicBezTo>
                  <a:cubicBezTo>
                    <a:pt x="1608" y="52673"/>
                    <a:pt x="1739" y="51637"/>
                    <a:pt x="2489" y="50661"/>
                  </a:cubicBezTo>
                  <a:cubicBezTo>
                    <a:pt x="3168" y="49792"/>
                    <a:pt x="4085" y="49220"/>
                    <a:pt x="5037" y="48732"/>
                  </a:cubicBezTo>
                  <a:cubicBezTo>
                    <a:pt x="5990" y="48256"/>
                    <a:pt x="6978" y="47863"/>
                    <a:pt x="8014" y="47542"/>
                  </a:cubicBezTo>
                  <a:cubicBezTo>
                    <a:pt x="10311" y="46792"/>
                    <a:pt x="12669" y="46244"/>
                    <a:pt x="15038" y="45744"/>
                  </a:cubicBezTo>
                  <a:cubicBezTo>
                    <a:pt x="16717" y="45387"/>
                    <a:pt x="18396" y="45041"/>
                    <a:pt x="20063" y="44672"/>
                  </a:cubicBezTo>
                  <a:cubicBezTo>
                    <a:pt x="21884" y="44267"/>
                    <a:pt x="23682" y="43756"/>
                    <a:pt x="25468" y="43184"/>
                  </a:cubicBezTo>
                  <a:cubicBezTo>
                    <a:pt x="26099" y="42970"/>
                    <a:pt x="26718" y="42708"/>
                    <a:pt x="27326" y="42434"/>
                  </a:cubicBezTo>
                  <a:cubicBezTo>
                    <a:pt x="28516" y="41898"/>
                    <a:pt x="29600" y="41243"/>
                    <a:pt x="30552" y="40350"/>
                  </a:cubicBezTo>
                  <a:cubicBezTo>
                    <a:pt x="31683" y="39279"/>
                    <a:pt x="32445" y="38005"/>
                    <a:pt x="32755" y="36469"/>
                  </a:cubicBezTo>
                  <a:cubicBezTo>
                    <a:pt x="32981" y="35385"/>
                    <a:pt x="33041" y="34266"/>
                    <a:pt x="32945" y="33135"/>
                  </a:cubicBezTo>
                  <a:cubicBezTo>
                    <a:pt x="32850" y="31718"/>
                    <a:pt x="32576" y="30337"/>
                    <a:pt x="32171" y="28968"/>
                  </a:cubicBezTo>
                  <a:cubicBezTo>
                    <a:pt x="31576" y="26920"/>
                    <a:pt x="30778" y="24968"/>
                    <a:pt x="29969" y="23003"/>
                  </a:cubicBezTo>
                  <a:cubicBezTo>
                    <a:pt x="28933" y="20455"/>
                    <a:pt x="27909" y="17895"/>
                    <a:pt x="27028" y="15288"/>
                  </a:cubicBezTo>
                  <a:cubicBezTo>
                    <a:pt x="26444" y="13538"/>
                    <a:pt x="25909" y="11764"/>
                    <a:pt x="25528" y="9966"/>
                  </a:cubicBezTo>
                  <a:cubicBezTo>
                    <a:pt x="25254" y="8775"/>
                    <a:pt x="25063" y="7549"/>
                    <a:pt x="25004" y="6334"/>
                  </a:cubicBezTo>
                  <a:cubicBezTo>
                    <a:pt x="24932" y="5084"/>
                    <a:pt x="25016" y="3822"/>
                    <a:pt x="25337" y="2608"/>
                  </a:cubicBezTo>
                  <a:cubicBezTo>
                    <a:pt x="25575" y="1691"/>
                    <a:pt x="25932" y="834"/>
                    <a:pt x="26421" y="24"/>
                  </a:cubicBezTo>
                  <a:cubicBezTo>
                    <a:pt x="25182" y="24"/>
                    <a:pt x="23932" y="24"/>
                    <a:pt x="2271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2"/>
            <p:cNvSpPr/>
            <p:nvPr/>
          </p:nvSpPr>
          <p:spPr>
            <a:xfrm>
              <a:off x="4687179" y="2642"/>
              <a:ext cx="1876877" cy="3235486"/>
            </a:xfrm>
            <a:custGeom>
              <a:avLst/>
              <a:gdLst/>
              <a:ahLst/>
              <a:cxnLst/>
              <a:rect l="l" t="t" r="r" b="b"/>
              <a:pathLst>
                <a:path w="33386" h="57553" extrusionOk="0">
                  <a:moveTo>
                    <a:pt x="27742" y="1"/>
                  </a:moveTo>
                  <a:cubicBezTo>
                    <a:pt x="27623" y="120"/>
                    <a:pt x="27528" y="251"/>
                    <a:pt x="27409" y="370"/>
                  </a:cubicBezTo>
                  <a:cubicBezTo>
                    <a:pt x="26897" y="930"/>
                    <a:pt x="26432" y="1549"/>
                    <a:pt x="26063" y="2216"/>
                  </a:cubicBezTo>
                  <a:cubicBezTo>
                    <a:pt x="25266" y="3656"/>
                    <a:pt x="24932" y="5216"/>
                    <a:pt x="24825" y="6847"/>
                  </a:cubicBezTo>
                  <a:cubicBezTo>
                    <a:pt x="24766" y="7680"/>
                    <a:pt x="24813" y="8526"/>
                    <a:pt x="24908" y="9371"/>
                  </a:cubicBezTo>
                  <a:cubicBezTo>
                    <a:pt x="25051" y="10657"/>
                    <a:pt x="25266" y="11931"/>
                    <a:pt x="25575" y="13193"/>
                  </a:cubicBezTo>
                  <a:cubicBezTo>
                    <a:pt x="26254" y="15991"/>
                    <a:pt x="27194" y="18706"/>
                    <a:pt x="28242" y="21385"/>
                  </a:cubicBezTo>
                  <a:cubicBezTo>
                    <a:pt x="29040" y="23456"/>
                    <a:pt x="29873" y="25492"/>
                    <a:pt x="30540" y="27588"/>
                  </a:cubicBezTo>
                  <a:cubicBezTo>
                    <a:pt x="31076" y="29266"/>
                    <a:pt x="31540" y="30969"/>
                    <a:pt x="31695" y="32743"/>
                  </a:cubicBezTo>
                  <a:cubicBezTo>
                    <a:pt x="31790" y="34184"/>
                    <a:pt x="31814" y="35612"/>
                    <a:pt x="31516" y="37041"/>
                  </a:cubicBezTo>
                  <a:cubicBezTo>
                    <a:pt x="31123" y="38946"/>
                    <a:pt x="30123" y="40482"/>
                    <a:pt x="28623" y="41685"/>
                  </a:cubicBezTo>
                  <a:cubicBezTo>
                    <a:pt x="27373" y="42697"/>
                    <a:pt x="25932" y="43375"/>
                    <a:pt x="24432" y="43947"/>
                  </a:cubicBezTo>
                  <a:cubicBezTo>
                    <a:pt x="23611" y="44256"/>
                    <a:pt x="22777" y="44530"/>
                    <a:pt x="21932" y="44792"/>
                  </a:cubicBezTo>
                  <a:cubicBezTo>
                    <a:pt x="20455" y="45257"/>
                    <a:pt x="18955" y="45661"/>
                    <a:pt x="17443" y="46019"/>
                  </a:cubicBezTo>
                  <a:cubicBezTo>
                    <a:pt x="16014" y="46352"/>
                    <a:pt x="14574" y="46626"/>
                    <a:pt x="13145" y="46923"/>
                  </a:cubicBezTo>
                  <a:cubicBezTo>
                    <a:pt x="11216" y="47328"/>
                    <a:pt x="9264" y="47769"/>
                    <a:pt x="7359" y="48340"/>
                  </a:cubicBezTo>
                  <a:cubicBezTo>
                    <a:pt x="5858" y="48769"/>
                    <a:pt x="4382" y="49269"/>
                    <a:pt x="2989" y="50019"/>
                  </a:cubicBezTo>
                  <a:cubicBezTo>
                    <a:pt x="2429" y="50317"/>
                    <a:pt x="1882" y="50662"/>
                    <a:pt x="1405" y="51091"/>
                  </a:cubicBezTo>
                  <a:cubicBezTo>
                    <a:pt x="953" y="51495"/>
                    <a:pt x="596" y="51972"/>
                    <a:pt x="370" y="52531"/>
                  </a:cubicBezTo>
                  <a:cubicBezTo>
                    <a:pt x="1" y="53519"/>
                    <a:pt x="227" y="54448"/>
                    <a:pt x="703" y="55341"/>
                  </a:cubicBezTo>
                  <a:cubicBezTo>
                    <a:pt x="1060" y="56032"/>
                    <a:pt x="1548" y="56615"/>
                    <a:pt x="2072" y="57175"/>
                  </a:cubicBezTo>
                  <a:cubicBezTo>
                    <a:pt x="2084" y="57210"/>
                    <a:pt x="2120" y="57222"/>
                    <a:pt x="2096" y="57246"/>
                  </a:cubicBezTo>
                  <a:cubicBezTo>
                    <a:pt x="2132" y="57282"/>
                    <a:pt x="2144" y="57306"/>
                    <a:pt x="2179" y="57329"/>
                  </a:cubicBezTo>
                  <a:cubicBezTo>
                    <a:pt x="2203" y="57353"/>
                    <a:pt x="2215" y="57389"/>
                    <a:pt x="2251" y="57401"/>
                  </a:cubicBezTo>
                  <a:cubicBezTo>
                    <a:pt x="2275" y="57425"/>
                    <a:pt x="2298" y="57460"/>
                    <a:pt x="2322" y="57472"/>
                  </a:cubicBezTo>
                  <a:cubicBezTo>
                    <a:pt x="2358" y="57508"/>
                    <a:pt x="2370" y="57532"/>
                    <a:pt x="2394" y="57544"/>
                  </a:cubicBezTo>
                  <a:cubicBezTo>
                    <a:pt x="2409" y="57550"/>
                    <a:pt x="2422" y="57553"/>
                    <a:pt x="2434" y="57553"/>
                  </a:cubicBezTo>
                  <a:cubicBezTo>
                    <a:pt x="2468" y="57553"/>
                    <a:pt x="2486" y="57526"/>
                    <a:pt x="2477" y="57472"/>
                  </a:cubicBezTo>
                  <a:cubicBezTo>
                    <a:pt x="2477" y="57460"/>
                    <a:pt x="2453" y="57425"/>
                    <a:pt x="2441" y="57413"/>
                  </a:cubicBezTo>
                  <a:cubicBezTo>
                    <a:pt x="2429" y="57389"/>
                    <a:pt x="2418" y="57365"/>
                    <a:pt x="2382" y="57353"/>
                  </a:cubicBezTo>
                  <a:cubicBezTo>
                    <a:pt x="2370" y="57329"/>
                    <a:pt x="2358" y="57306"/>
                    <a:pt x="2322" y="57282"/>
                  </a:cubicBezTo>
                  <a:cubicBezTo>
                    <a:pt x="2310" y="57270"/>
                    <a:pt x="2275" y="57234"/>
                    <a:pt x="2263" y="57210"/>
                  </a:cubicBezTo>
                  <a:cubicBezTo>
                    <a:pt x="2203" y="57175"/>
                    <a:pt x="2215" y="57103"/>
                    <a:pt x="2179" y="57068"/>
                  </a:cubicBezTo>
                  <a:cubicBezTo>
                    <a:pt x="2156" y="57044"/>
                    <a:pt x="2132" y="57032"/>
                    <a:pt x="2120" y="56996"/>
                  </a:cubicBezTo>
                  <a:cubicBezTo>
                    <a:pt x="1846" y="56567"/>
                    <a:pt x="1584" y="56139"/>
                    <a:pt x="1405" y="55639"/>
                  </a:cubicBezTo>
                  <a:cubicBezTo>
                    <a:pt x="1024" y="54603"/>
                    <a:pt x="1108" y="53639"/>
                    <a:pt x="1775" y="52722"/>
                  </a:cubicBezTo>
                  <a:cubicBezTo>
                    <a:pt x="2096" y="52281"/>
                    <a:pt x="2513" y="51924"/>
                    <a:pt x="2965" y="51614"/>
                  </a:cubicBezTo>
                  <a:cubicBezTo>
                    <a:pt x="3989" y="50876"/>
                    <a:pt x="5156" y="50400"/>
                    <a:pt x="6323" y="49971"/>
                  </a:cubicBezTo>
                  <a:cubicBezTo>
                    <a:pt x="8263" y="49269"/>
                    <a:pt x="10276" y="48793"/>
                    <a:pt x="12276" y="48352"/>
                  </a:cubicBezTo>
                  <a:cubicBezTo>
                    <a:pt x="13978" y="47983"/>
                    <a:pt x="15717" y="47709"/>
                    <a:pt x="17419" y="47292"/>
                  </a:cubicBezTo>
                  <a:cubicBezTo>
                    <a:pt x="18693" y="46983"/>
                    <a:pt x="19955" y="46650"/>
                    <a:pt x="21206" y="46280"/>
                  </a:cubicBezTo>
                  <a:cubicBezTo>
                    <a:pt x="23015" y="45745"/>
                    <a:pt x="24813" y="45161"/>
                    <a:pt x="26540" y="44423"/>
                  </a:cubicBezTo>
                  <a:cubicBezTo>
                    <a:pt x="27861" y="43840"/>
                    <a:pt x="29147" y="43173"/>
                    <a:pt x="30242" y="42220"/>
                  </a:cubicBezTo>
                  <a:cubicBezTo>
                    <a:pt x="31243" y="41375"/>
                    <a:pt x="32016" y="40339"/>
                    <a:pt x="32517" y="39137"/>
                  </a:cubicBezTo>
                  <a:cubicBezTo>
                    <a:pt x="32921" y="38160"/>
                    <a:pt x="33159" y="37148"/>
                    <a:pt x="33255" y="36089"/>
                  </a:cubicBezTo>
                  <a:cubicBezTo>
                    <a:pt x="33386" y="34612"/>
                    <a:pt x="33374" y="33160"/>
                    <a:pt x="33148" y="31695"/>
                  </a:cubicBezTo>
                  <a:cubicBezTo>
                    <a:pt x="32898" y="30088"/>
                    <a:pt x="32481" y="28528"/>
                    <a:pt x="31981" y="26980"/>
                  </a:cubicBezTo>
                  <a:cubicBezTo>
                    <a:pt x="31326" y="24897"/>
                    <a:pt x="30576" y="22861"/>
                    <a:pt x="29826" y="20801"/>
                  </a:cubicBezTo>
                  <a:cubicBezTo>
                    <a:pt x="29123" y="18837"/>
                    <a:pt x="28504" y="16872"/>
                    <a:pt x="28028" y="14848"/>
                  </a:cubicBezTo>
                  <a:cubicBezTo>
                    <a:pt x="27659" y="13276"/>
                    <a:pt x="27397" y="11681"/>
                    <a:pt x="27325" y="10062"/>
                  </a:cubicBezTo>
                  <a:cubicBezTo>
                    <a:pt x="27278" y="9050"/>
                    <a:pt x="27361" y="8038"/>
                    <a:pt x="27540" y="7038"/>
                  </a:cubicBezTo>
                  <a:cubicBezTo>
                    <a:pt x="27754" y="5692"/>
                    <a:pt x="28218" y="4466"/>
                    <a:pt x="28980" y="3335"/>
                  </a:cubicBezTo>
                  <a:cubicBezTo>
                    <a:pt x="29861" y="2025"/>
                    <a:pt x="31028" y="1025"/>
                    <a:pt x="32362" y="191"/>
                  </a:cubicBezTo>
                  <a:cubicBezTo>
                    <a:pt x="32445" y="132"/>
                    <a:pt x="32564" y="96"/>
                    <a:pt x="32612"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2"/>
            <p:cNvSpPr/>
            <p:nvPr/>
          </p:nvSpPr>
          <p:spPr>
            <a:xfrm>
              <a:off x="4375948" y="675"/>
              <a:ext cx="1837357" cy="3205578"/>
            </a:xfrm>
            <a:custGeom>
              <a:avLst/>
              <a:gdLst/>
              <a:ahLst/>
              <a:cxnLst/>
              <a:rect l="l" t="t" r="r" b="b"/>
              <a:pathLst>
                <a:path w="32683" h="57021" extrusionOk="0">
                  <a:moveTo>
                    <a:pt x="19098" y="0"/>
                  </a:moveTo>
                  <a:cubicBezTo>
                    <a:pt x="18967" y="119"/>
                    <a:pt x="18967" y="298"/>
                    <a:pt x="18979" y="465"/>
                  </a:cubicBezTo>
                  <a:cubicBezTo>
                    <a:pt x="19050" y="1417"/>
                    <a:pt x="19205" y="2346"/>
                    <a:pt x="19431" y="3286"/>
                  </a:cubicBezTo>
                  <a:cubicBezTo>
                    <a:pt x="19979" y="5596"/>
                    <a:pt x="20860" y="7799"/>
                    <a:pt x="21765" y="9966"/>
                  </a:cubicBezTo>
                  <a:cubicBezTo>
                    <a:pt x="23134" y="13240"/>
                    <a:pt x="24729" y="16419"/>
                    <a:pt x="26194" y="19634"/>
                  </a:cubicBezTo>
                  <a:cubicBezTo>
                    <a:pt x="27373" y="22170"/>
                    <a:pt x="28551" y="24718"/>
                    <a:pt x="29516" y="27361"/>
                  </a:cubicBezTo>
                  <a:cubicBezTo>
                    <a:pt x="30182" y="29182"/>
                    <a:pt x="30694" y="31052"/>
                    <a:pt x="30647" y="33016"/>
                  </a:cubicBezTo>
                  <a:cubicBezTo>
                    <a:pt x="30599" y="34755"/>
                    <a:pt x="29944" y="36231"/>
                    <a:pt x="28718" y="37422"/>
                  </a:cubicBezTo>
                  <a:cubicBezTo>
                    <a:pt x="27682" y="38410"/>
                    <a:pt x="26432" y="39053"/>
                    <a:pt x="25099" y="39529"/>
                  </a:cubicBezTo>
                  <a:cubicBezTo>
                    <a:pt x="23217" y="40184"/>
                    <a:pt x="21277" y="40529"/>
                    <a:pt x="19312" y="40791"/>
                  </a:cubicBezTo>
                  <a:cubicBezTo>
                    <a:pt x="16347" y="41196"/>
                    <a:pt x="13383" y="41660"/>
                    <a:pt x="10466" y="42339"/>
                  </a:cubicBezTo>
                  <a:cubicBezTo>
                    <a:pt x="8442" y="42815"/>
                    <a:pt x="6453" y="43398"/>
                    <a:pt x="4584" y="44351"/>
                  </a:cubicBezTo>
                  <a:cubicBezTo>
                    <a:pt x="3322" y="45006"/>
                    <a:pt x="2167" y="45827"/>
                    <a:pt x="1334" y="47018"/>
                  </a:cubicBezTo>
                  <a:cubicBezTo>
                    <a:pt x="357" y="48387"/>
                    <a:pt x="0" y="49864"/>
                    <a:pt x="595" y="51483"/>
                  </a:cubicBezTo>
                  <a:cubicBezTo>
                    <a:pt x="619" y="51542"/>
                    <a:pt x="655" y="51602"/>
                    <a:pt x="691" y="51661"/>
                  </a:cubicBezTo>
                  <a:cubicBezTo>
                    <a:pt x="703" y="51685"/>
                    <a:pt x="703" y="51721"/>
                    <a:pt x="715" y="51745"/>
                  </a:cubicBezTo>
                  <a:cubicBezTo>
                    <a:pt x="738" y="51792"/>
                    <a:pt x="750" y="51840"/>
                    <a:pt x="774" y="51864"/>
                  </a:cubicBezTo>
                  <a:cubicBezTo>
                    <a:pt x="798" y="51888"/>
                    <a:pt x="798" y="51911"/>
                    <a:pt x="810" y="51947"/>
                  </a:cubicBezTo>
                  <a:cubicBezTo>
                    <a:pt x="834" y="51983"/>
                    <a:pt x="869" y="52019"/>
                    <a:pt x="881" y="52066"/>
                  </a:cubicBezTo>
                  <a:cubicBezTo>
                    <a:pt x="893" y="52090"/>
                    <a:pt x="917" y="52102"/>
                    <a:pt x="929" y="52138"/>
                  </a:cubicBezTo>
                  <a:cubicBezTo>
                    <a:pt x="1060" y="52423"/>
                    <a:pt x="1250" y="52661"/>
                    <a:pt x="1429" y="52912"/>
                  </a:cubicBezTo>
                  <a:cubicBezTo>
                    <a:pt x="1465" y="52923"/>
                    <a:pt x="1488" y="52959"/>
                    <a:pt x="1512" y="52995"/>
                  </a:cubicBezTo>
                  <a:cubicBezTo>
                    <a:pt x="2227" y="53888"/>
                    <a:pt x="3060" y="54662"/>
                    <a:pt x="3953" y="55352"/>
                  </a:cubicBezTo>
                  <a:cubicBezTo>
                    <a:pt x="4132" y="55483"/>
                    <a:pt x="4334" y="55590"/>
                    <a:pt x="4465" y="55781"/>
                  </a:cubicBezTo>
                  <a:cubicBezTo>
                    <a:pt x="4798" y="56007"/>
                    <a:pt x="5120" y="56210"/>
                    <a:pt x="5417" y="56388"/>
                  </a:cubicBezTo>
                  <a:cubicBezTo>
                    <a:pt x="5537" y="56567"/>
                    <a:pt x="5751" y="56602"/>
                    <a:pt x="5882" y="56733"/>
                  </a:cubicBezTo>
                  <a:cubicBezTo>
                    <a:pt x="5894" y="56745"/>
                    <a:pt x="5929" y="56781"/>
                    <a:pt x="5941" y="56805"/>
                  </a:cubicBezTo>
                  <a:cubicBezTo>
                    <a:pt x="5989" y="56852"/>
                    <a:pt x="6013" y="56888"/>
                    <a:pt x="6060" y="56912"/>
                  </a:cubicBezTo>
                  <a:cubicBezTo>
                    <a:pt x="6169" y="56966"/>
                    <a:pt x="6268" y="57021"/>
                    <a:pt x="6384" y="57021"/>
                  </a:cubicBezTo>
                  <a:cubicBezTo>
                    <a:pt x="6395" y="57021"/>
                    <a:pt x="6406" y="57020"/>
                    <a:pt x="6418" y="57019"/>
                  </a:cubicBezTo>
                  <a:cubicBezTo>
                    <a:pt x="6489" y="56983"/>
                    <a:pt x="6549" y="56936"/>
                    <a:pt x="6525" y="56852"/>
                  </a:cubicBezTo>
                  <a:cubicBezTo>
                    <a:pt x="6060" y="56388"/>
                    <a:pt x="5513" y="56031"/>
                    <a:pt x="5001" y="55614"/>
                  </a:cubicBezTo>
                  <a:cubicBezTo>
                    <a:pt x="4132" y="54888"/>
                    <a:pt x="3298" y="54114"/>
                    <a:pt x="2667" y="53126"/>
                  </a:cubicBezTo>
                  <a:cubicBezTo>
                    <a:pt x="1846" y="51828"/>
                    <a:pt x="1631" y="50483"/>
                    <a:pt x="2346" y="49054"/>
                  </a:cubicBezTo>
                  <a:cubicBezTo>
                    <a:pt x="2893" y="47982"/>
                    <a:pt x="3786" y="47220"/>
                    <a:pt x="4786" y="46601"/>
                  </a:cubicBezTo>
                  <a:cubicBezTo>
                    <a:pt x="6334" y="45625"/>
                    <a:pt x="8037" y="45065"/>
                    <a:pt x="9763" y="44553"/>
                  </a:cubicBezTo>
                  <a:cubicBezTo>
                    <a:pt x="13418" y="43494"/>
                    <a:pt x="17145" y="42910"/>
                    <a:pt x="20872" y="42267"/>
                  </a:cubicBezTo>
                  <a:cubicBezTo>
                    <a:pt x="23027" y="41898"/>
                    <a:pt x="25170" y="41410"/>
                    <a:pt x="27206" y="40577"/>
                  </a:cubicBezTo>
                  <a:cubicBezTo>
                    <a:pt x="28718" y="39958"/>
                    <a:pt x="30028" y="39088"/>
                    <a:pt x="31064" y="37814"/>
                  </a:cubicBezTo>
                  <a:cubicBezTo>
                    <a:pt x="32385" y="36207"/>
                    <a:pt x="32683" y="34302"/>
                    <a:pt x="32528" y="32302"/>
                  </a:cubicBezTo>
                  <a:cubicBezTo>
                    <a:pt x="32361" y="30468"/>
                    <a:pt x="31849" y="28742"/>
                    <a:pt x="31230" y="27027"/>
                  </a:cubicBezTo>
                  <a:cubicBezTo>
                    <a:pt x="30337" y="24622"/>
                    <a:pt x="29230" y="22277"/>
                    <a:pt x="28218" y="19919"/>
                  </a:cubicBezTo>
                  <a:cubicBezTo>
                    <a:pt x="27004" y="17050"/>
                    <a:pt x="25706" y="14228"/>
                    <a:pt x="24610" y="11311"/>
                  </a:cubicBezTo>
                  <a:cubicBezTo>
                    <a:pt x="23813" y="9239"/>
                    <a:pt x="23086" y="7144"/>
                    <a:pt x="22610" y="4965"/>
                  </a:cubicBezTo>
                  <a:cubicBezTo>
                    <a:pt x="22312" y="3620"/>
                    <a:pt x="22122" y="2262"/>
                    <a:pt x="22229" y="857"/>
                  </a:cubicBezTo>
                  <a:cubicBezTo>
                    <a:pt x="22241" y="584"/>
                    <a:pt x="22324" y="262"/>
                    <a:pt x="22110"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2"/>
            <p:cNvSpPr/>
            <p:nvPr/>
          </p:nvSpPr>
          <p:spPr>
            <a:xfrm>
              <a:off x="4464269" y="0"/>
              <a:ext cx="1828699" cy="3231832"/>
            </a:xfrm>
            <a:custGeom>
              <a:avLst/>
              <a:gdLst/>
              <a:ahLst/>
              <a:cxnLst/>
              <a:rect l="l" t="t" r="r" b="b"/>
              <a:pathLst>
                <a:path w="32529" h="57488" extrusionOk="0">
                  <a:moveTo>
                    <a:pt x="20551" y="0"/>
                  </a:moveTo>
                  <a:cubicBezTo>
                    <a:pt x="20539" y="429"/>
                    <a:pt x="20575" y="846"/>
                    <a:pt x="20491" y="1274"/>
                  </a:cubicBezTo>
                  <a:cubicBezTo>
                    <a:pt x="20432" y="1572"/>
                    <a:pt x="20551" y="1870"/>
                    <a:pt x="20551" y="2167"/>
                  </a:cubicBezTo>
                  <a:cubicBezTo>
                    <a:pt x="20551" y="3060"/>
                    <a:pt x="20718" y="3941"/>
                    <a:pt x="20896" y="4822"/>
                  </a:cubicBezTo>
                  <a:cubicBezTo>
                    <a:pt x="21158" y="6049"/>
                    <a:pt x="21527" y="7275"/>
                    <a:pt x="21920" y="8489"/>
                  </a:cubicBezTo>
                  <a:cubicBezTo>
                    <a:pt x="22337" y="9811"/>
                    <a:pt x="22837" y="11085"/>
                    <a:pt x="23313" y="12359"/>
                  </a:cubicBezTo>
                  <a:cubicBezTo>
                    <a:pt x="23635" y="13181"/>
                    <a:pt x="24004" y="13990"/>
                    <a:pt x="24325" y="14812"/>
                  </a:cubicBezTo>
                  <a:cubicBezTo>
                    <a:pt x="24801" y="15978"/>
                    <a:pt x="25325" y="17121"/>
                    <a:pt x="25837" y="18288"/>
                  </a:cubicBezTo>
                  <a:cubicBezTo>
                    <a:pt x="26349" y="19479"/>
                    <a:pt x="26861" y="20670"/>
                    <a:pt x="27397" y="21860"/>
                  </a:cubicBezTo>
                  <a:cubicBezTo>
                    <a:pt x="27873" y="22944"/>
                    <a:pt x="28314" y="24027"/>
                    <a:pt x="28778" y="25122"/>
                  </a:cubicBezTo>
                  <a:cubicBezTo>
                    <a:pt x="29421" y="26646"/>
                    <a:pt x="29981" y="28194"/>
                    <a:pt x="30397" y="29802"/>
                  </a:cubicBezTo>
                  <a:cubicBezTo>
                    <a:pt x="30624" y="30671"/>
                    <a:pt x="30790" y="31540"/>
                    <a:pt x="30850" y="32409"/>
                  </a:cubicBezTo>
                  <a:cubicBezTo>
                    <a:pt x="30909" y="33171"/>
                    <a:pt x="30921" y="33933"/>
                    <a:pt x="30790" y="34695"/>
                  </a:cubicBezTo>
                  <a:cubicBezTo>
                    <a:pt x="30671" y="35374"/>
                    <a:pt x="30481" y="36040"/>
                    <a:pt x="30147" y="36660"/>
                  </a:cubicBezTo>
                  <a:cubicBezTo>
                    <a:pt x="29350" y="38124"/>
                    <a:pt x="28159" y="39196"/>
                    <a:pt x="26695" y="39970"/>
                  </a:cubicBezTo>
                  <a:cubicBezTo>
                    <a:pt x="25909" y="40386"/>
                    <a:pt x="25099" y="40720"/>
                    <a:pt x="24254" y="40982"/>
                  </a:cubicBezTo>
                  <a:cubicBezTo>
                    <a:pt x="23289" y="41279"/>
                    <a:pt x="22325" y="41541"/>
                    <a:pt x="21349" y="41755"/>
                  </a:cubicBezTo>
                  <a:cubicBezTo>
                    <a:pt x="20551" y="41958"/>
                    <a:pt x="19729" y="42113"/>
                    <a:pt x="18908" y="42256"/>
                  </a:cubicBezTo>
                  <a:cubicBezTo>
                    <a:pt x="18360" y="42339"/>
                    <a:pt x="17813" y="42458"/>
                    <a:pt x="17265" y="42529"/>
                  </a:cubicBezTo>
                  <a:cubicBezTo>
                    <a:pt x="16193" y="42684"/>
                    <a:pt x="15122" y="42875"/>
                    <a:pt x="14062" y="43077"/>
                  </a:cubicBezTo>
                  <a:cubicBezTo>
                    <a:pt x="12240" y="43422"/>
                    <a:pt x="10443" y="43827"/>
                    <a:pt x="8669" y="44327"/>
                  </a:cubicBezTo>
                  <a:cubicBezTo>
                    <a:pt x="6966" y="44827"/>
                    <a:pt x="5263" y="45339"/>
                    <a:pt x="3704" y="46208"/>
                  </a:cubicBezTo>
                  <a:cubicBezTo>
                    <a:pt x="2644" y="46792"/>
                    <a:pt x="1703" y="47470"/>
                    <a:pt x="1013" y="48459"/>
                  </a:cubicBezTo>
                  <a:cubicBezTo>
                    <a:pt x="239" y="49554"/>
                    <a:pt x="1" y="50733"/>
                    <a:pt x="417" y="52042"/>
                  </a:cubicBezTo>
                  <a:cubicBezTo>
                    <a:pt x="715" y="52947"/>
                    <a:pt x="1263" y="53709"/>
                    <a:pt x="1906" y="54412"/>
                  </a:cubicBezTo>
                  <a:cubicBezTo>
                    <a:pt x="2811" y="55388"/>
                    <a:pt x="3846" y="56198"/>
                    <a:pt x="4954" y="56936"/>
                  </a:cubicBezTo>
                  <a:cubicBezTo>
                    <a:pt x="5131" y="57248"/>
                    <a:pt x="5489" y="57487"/>
                    <a:pt x="5744" y="57487"/>
                  </a:cubicBezTo>
                  <a:cubicBezTo>
                    <a:pt x="5780" y="57487"/>
                    <a:pt x="5815" y="57482"/>
                    <a:pt x="5847" y="57472"/>
                  </a:cubicBezTo>
                  <a:cubicBezTo>
                    <a:pt x="5799" y="57376"/>
                    <a:pt x="5716" y="57317"/>
                    <a:pt x="5621" y="57257"/>
                  </a:cubicBezTo>
                  <a:cubicBezTo>
                    <a:pt x="4680" y="56543"/>
                    <a:pt x="3763" y="55829"/>
                    <a:pt x="3001" y="54900"/>
                  </a:cubicBezTo>
                  <a:cubicBezTo>
                    <a:pt x="2561" y="54352"/>
                    <a:pt x="2144" y="53793"/>
                    <a:pt x="1858" y="53150"/>
                  </a:cubicBezTo>
                  <a:cubicBezTo>
                    <a:pt x="1549" y="52435"/>
                    <a:pt x="1453" y="51685"/>
                    <a:pt x="1632" y="50911"/>
                  </a:cubicBezTo>
                  <a:cubicBezTo>
                    <a:pt x="1858" y="49971"/>
                    <a:pt x="2406" y="49256"/>
                    <a:pt x="3120" y="48649"/>
                  </a:cubicBezTo>
                  <a:cubicBezTo>
                    <a:pt x="3954" y="47935"/>
                    <a:pt x="4918" y="47411"/>
                    <a:pt x="5930" y="46982"/>
                  </a:cubicBezTo>
                  <a:cubicBezTo>
                    <a:pt x="7395" y="46375"/>
                    <a:pt x="8895" y="45923"/>
                    <a:pt x="10419" y="45530"/>
                  </a:cubicBezTo>
                  <a:cubicBezTo>
                    <a:pt x="11871" y="45137"/>
                    <a:pt x="13348" y="44792"/>
                    <a:pt x="14824" y="44482"/>
                  </a:cubicBezTo>
                  <a:cubicBezTo>
                    <a:pt x="16086" y="44220"/>
                    <a:pt x="17360" y="43970"/>
                    <a:pt x="18622" y="43720"/>
                  </a:cubicBezTo>
                  <a:cubicBezTo>
                    <a:pt x="19610" y="43530"/>
                    <a:pt x="20610" y="43375"/>
                    <a:pt x="21587" y="43125"/>
                  </a:cubicBezTo>
                  <a:cubicBezTo>
                    <a:pt x="22539" y="42887"/>
                    <a:pt x="23480" y="42660"/>
                    <a:pt x="24420" y="42387"/>
                  </a:cubicBezTo>
                  <a:cubicBezTo>
                    <a:pt x="25623" y="42017"/>
                    <a:pt x="26802" y="41613"/>
                    <a:pt x="27921" y="41029"/>
                  </a:cubicBezTo>
                  <a:cubicBezTo>
                    <a:pt x="28850" y="40541"/>
                    <a:pt x="29707" y="39934"/>
                    <a:pt x="30445" y="39184"/>
                  </a:cubicBezTo>
                  <a:cubicBezTo>
                    <a:pt x="30909" y="38719"/>
                    <a:pt x="31278" y="38172"/>
                    <a:pt x="31600" y="37576"/>
                  </a:cubicBezTo>
                  <a:cubicBezTo>
                    <a:pt x="32171" y="36552"/>
                    <a:pt x="32362" y="35445"/>
                    <a:pt x="32457" y="34314"/>
                  </a:cubicBezTo>
                  <a:cubicBezTo>
                    <a:pt x="32529" y="33457"/>
                    <a:pt x="32421" y="32588"/>
                    <a:pt x="32302" y="31730"/>
                  </a:cubicBezTo>
                  <a:cubicBezTo>
                    <a:pt x="32183" y="30861"/>
                    <a:pt x="31993" y="30016"/>
                    <a:pt x="31755" y="29182"/>
                  </a:cubicBezTo>
                  <a:cubicBezTo>
                    <a:pt x="31362" y="27789"/>
                    <a:pt x="30850" y="26444"/>
                    <a:pt x="30314" y="25111"/>
                  </a:cubicBezTo>
                  <a:cubicBezTo>
                    <a:pt x="29981" y="24253"/>
                    <a:pt x="29600" y="23420"/>
                    <a:pt x="29254" y="22575"/>
                  </a:cubicBezTo>
                  <a:cubicBezTo>
                    <a:pt x="28885" y="21658"/>
                    <a:pt x="28481" y="20741"/>
                    <a:pt x="28111" y="19836"/>
                  </a:cubicBezTo>
                  <a:lnTo>
                    <a:pt x="27123" y="17431"/>
                  </a:lnTo>
                  <a:cubicBezTo>
                    <a:pt x="26683" y="16324"/>
                    <a:pt x="26266" y="15205"/>
                    <a:pt x="25849" y="14097"/>
                  </a:cubicBezTo>
                  <a:cubicBezTo>
                    <a:pt x="25540" y="13240"/>
                    <a:pt x="25218" y="12383"/>
                    <a:pt x="24944" y="11502"/>
                  </a:cubicBezTo>
                  <a:cubicBezTo>
                    <a:pt x="24599" y="10406"/>
                    <a:pt x="24290" y="9287"/>
                    <a:pt x="24004" y="8168"/>
                  </a:cubicBezTo>
                  <a:cubicBezTo>
                    <a:pt x="23658" y="6823"/>
                    <a:pt x="23468" y="5453"/>
                    <a:pt x="23349" y="4084"/>
                  </a:cubicBezTo>
                  <a:cubicBezTo>
                    <a:pt x="23277" y="3227"/>
                    <a:pt x="23373" y="2358"/>
                    <a:pt x="23516" y="1501"/>
                  </a:cubicBezTo>
                  <a:cubicBezTo>
                    <a:pt x="23599" y="1000"/>
                    <a:pt x="23730" y="500"/>
                    <a:pt x="23837"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2"/>
            <p:cNvSpPr/>
            <p:nvPr/>
          </p:nvSpPr>
          <p:spPr>
            <a:xfrm>
              <a:off x="2135551" y="0"/>
              <a:ext cx="2514777" cy="3202936"/>
            </a:xfrm>
            <a:custGeom>
              <a:avLst/>
              <a:gdLst/>
              <a:ahLst/>
              <a:cxnLst/>
              <a:rect l="l" t="t" r="r" b="b"/>
              <a:pathLst>
                <a:path w="44733" h="56974" extrusionOk="0">
                  <a:moveTo>
                    <a:pt x="1" y="0"/>
                  </a:moveTo>
                  <a:cubicBezTo>
                    <a:pt x="370" y="215"/>
                    <a:pt x="799" y="298"/>
                    <a:pt x="1203" y="429"/>
                  </a:cubicBezTo>
                  <a:cubicBezTo>
                    <a:pt x="2561" y="858"/>
                    <a:pt x="3918" y="1310"/>
                    <a:pt x="5192" y="1917"/>
                  </a:cubicBezTo>
                  <a:cubicBezTo>
                    <a:pt x="6752" y="2655"/>
                    <a:pt x="8109" y="3703"/>
                    <a:pt x="9276" y="5001"/>
                  </a:cubicBezTo>
                  <a:cubicBezTo>
                    <a:pt x="10193" y="6025"/>
                    <a:pt x="10978" y="7156"/>
                    <a:pt x="11776" y="8299"/>
                  </a:cubicBezTo>
                  <a:cubicBezTo>
                    <a:pt x="13169" y="10347"/>
                    <a:pt x="14336" y="12502"/>
                    <a:pt x="15443" y="14681"/>
                  </a:cubicBezTo>
                  <a:cubicBezTo>
                    <a:pt x="16955" y="17633"/>
                    <a:pt x="18265" y="20670"/>
                    <a:pt x="19551" y="23706"/>
                  </a:cubicBezTo>
                  <a:cubicBezTo>
                    <a:pt x="20503" y="25956"/>
                    <a:pt x="21504" y="28182"/>
                    <a:pt x="22611" y="30373"/>
                  </a:cubicBezTo>
                  <a:cubicBezTo>
                    <a:pt x="23659" y="32469"/>
                    <a:pt x="24814" y="34528"/>
                    <a:pt x="25921" y="36600"/>
                  </a:cubicBezTo>
                  <a:cubicBezTo>
                    <a:pt x="27040" y="38696"/>
                    <a:pt x="27981" y="40839"/>
                    <a:pt x="28707" y="43101"/>
                  </a:cubicBezTo>
                  <a:cubicBezTo>
                    <a:pt x="29136" y="44434"/>
                    <a:pt x="29481" y="45792"/>
                    <a:pt x="29993" y="47089"/>
                  </a:cubicBezTo>
                  <a:cubicBezTo>
                    <a:pt x="30683" y="48887"/>
                    <a:pt x="31755" y="50411"/>
                    <a:pt x="33231" y="51638"/>
                  </a:cubicBezTo>
                  <a:cubicBezTo>
                    <a:pt x="34291" y="52519"/>
                    <a:pt x="35434" y="53233"/>
                    <a:pt x="36636" y="53876"/>
                  </a:cubicBezTo>
                  <a:cubicBezTo>
                    <a:pt x="38268" y="54733"/>
                    <a:pt x="39946" y="55424"/>
                    <a:pt x="41673" y="56019"/>
                  </a:cubicBezTo>
                  <a:cubicBezTo>
                    <a:pt x="42494" y="56305"/>
                    <a:pt x="43304" y="56579"/>
                    <a:pt x="44161" y="56805"/>
                  </a:cubicBezTo>
                  <a:cubicBezTo>
                    <a:pt x="44168" y="56812"/>
                    <a:pt x="44180" y="56824"/>
                    <a:pt x="44193" y="56824"/>
                  </a:cubicBezTo>
                  <a:cubicBezTo>
                    <a:pt x="44202" y="56824"/>
                    <a:pt x="44211" y="56819"/>
                    <a:pt x="44221" y="56805"/>
                  </a:cubicBezTo>
                  <a:cubicBezTo>
                    <a:pt x="44233" y="56817"/>
                    <a:pt x="44256" y="56829"/>
                    <a:pt x="44292" y="56853"/>
                  </a:cubicBezTo>
                  <a:cubicBezTo>
                    <a:pt x="44390" y="56918"/>
                    <a:pt x="44478" y="56973"/>
                    <a:pt x="44601" y="56973"/>
                  </a:cubicBezTo>
                  <a:cubicBezTo>
                    <a:pt x="44613" y="56973"/>
                    <a:pt x="44625" y="56973"/>
                    <a:pt x="44637" y="56972"/>
                  </a:cubicBezTo>
                  <a:cubicBezTo>
                    <a:pt x="44673" y="56960"/>
                    <a:pt x="44721" y="56924"/>
                    <a:pt x="44733" y="56864"/>
                  </a:cubicBezTo>
                  <a:cubicBezTo>
                    <a:pt x="44721" y="56805"/>
                    <a:pt x="44697" y="56769"/>
                    <a:pt x="44649" y="56745"/>
                  </a:cubicBezTo>
                  <a:cubicBezTo>
                    <a:pt x="44602" y="56734"/>
                    <a:pt x="44554" y="56698"/>
                    <a:pt x="44518" y="56686"/>
                  </a:cubicBezTo>
                  <a:lnTo>
                    <a:pt x="44376" y="56638"/>
                  </a:lnTo>
                  <a:cubicBezTo>
                    <a:pt x="44340" y="56614"/>
                    <a:pt x="44292" y="56603"/>
                    <a:pt x="44245" y="56579"/>
                  </a:cubicBezTo>
                  <a:cubicBezTo>
                    <a:pt x="43352" y="56329"/>
                    <a:pt x="42506" y="55983"/>
                    <a:pt x="41661" y="55662"/>
                  </a:cubicBezTo>
                  <a:cubicBezTo>
                    <a:pt x="39815" y="54948"/>
                    <a:pt x="38006" y="54138"/>
                    <a:pt x="36327" y="53090"/>
                  </a:cubicBezTo>
                  <a:cubicBezTo>
                    <a:pt x="35089" y="52304"/>
                    <a:pt x="33958" y="51435"/>
                    <a:pt x="33029" y="50316"/>
                  </a:cubicBezTo>
                  <a:cubicBezTo>
                    <a:pt x="31898" y="48994"/>
                    <a:pt x="31219" y="47435"/>
                    <a:pt x="30743" y="45780"/>
                  </a:cubicBezTo>
                  <a:cubicBezTo>
                    <a:pt x="30148" y="43696"/>
                    <a:pt x="29588" y="41601"/>
                    <a:pt x="28683" y="39612"/>
                  </a:cubicBezTo>
                  <a:cubicBezTo>
                    <a:pt x="27790" y="37648"/>
                    <a:pt x="26719" y="35779"/>
                    <a:pt x="25647" y="33897"/>
                  </a:cubicBezTo>
                  <a:cubicBezTo>
                    <a:pt x="23873" y="30790"/>
                    <a:pt x="22337" y="27587"/>
                    <a:pt x="21075" y="24241"/>
                  </a:cubicBezTo>
                  <a:cubicBezTo>
                    <a:pt x="20122" y="21729"/>
                    <a:pt x="19241" y="19181"/>
                    <a:pt x="18348" y="16633"/>
                  </a:cubicBezTo>
                  <a:cubicBezTo>
                    <a:pt x="16848" y="12395"/>
                    <a:pt x="15550" y="8108"/>
                    <a:pt x="14693" y="3703"/>
                  </a:cubicBezTo>
                  <a:cubicBezTo>
                    <a:pt x="14479" y="2620"/>
                    <a:pt x="14241" y="1560"/>
                    <a:pt x="13919" y="500"/>
                  </a:cubicBezTo>
                  <a:cubicBezTo>
                    <a:pt x="13860" y="310"/>
                    <a:pt x="13812" y="96"/>
                    <a:pt x="13598"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 name="Google Shape;36;p2"/>
            <p:cNvSpPr/>
            <p:nvPr/>
          </p:nvSpPr>
          <p:spPr>
            <a:xfrm>
              <a:off x="3189158" y="1349"/>
              <a:ext cx="1196814" cy="3083024"/>
            </a:xfrm>
            <a:custGeom>
              <a:avLst/>
              <a:gdLst/>
              <a:ahLst/>
              <a:cxnLst/>
              <a:rect l="l" t="t" r="r" b="b"/>
              <a:pathLst>
                <a:path w="21289" h="54841" extrusionOk="0">
                  <a:moveTo>
                    <a:pt x="1381" y="0"/>
                  </a:moveTo>
                  <a:cubicBezTo>
                    <a:pt x="1203" y="107"/>
                    <a:pt x="1155" y="274"/>
                    <a:pt x="1108" y="453"/>
                  </a:cubicBezTo>
                  <a:cubicBezTo>
                    <a:pt x="989" y="953"/>
                    <a:pt x="893" y="1441"/>
                    <a:pt x="786" y="1953"/>
                  </a:cubicBezTo>
                  <a:cubicBezTo>
                    <a:pt x="310" y="4239"/>
                    <a:pt x="0" y="6549"/>
                    <a:pt x="84" y="8906"/>
                  </a:cubicBezTo>
                  <a:cubicBezTo>
                    <a:pt x="131" y="10240"/>
                    <a:pt x="262" y="11585"/>
                    <a:pt x="489" y="12907"/>
                  </a:cubicBezTo>
                  <a:cubicBezTo>
                    <a:pt x="739" y="14442"/>
                    <a:pt x="1036" y="15954"/>
                    <a:pt x="1393" y="17478"/>
                  </a:cubicBezTo>
                  <a:cubicBezTo>
                    <a:pt x="1620" y="18455"/>
                    <a:pt x="1905" y="19419"/>
                    <a:pt x="2108" y="20419"/>
                  </a:cubicBezTo>
                  <a:cubicBezTo>
                    <a:pt x="2108" y="20610"/>
                    <a:pt x="2155" y="20812"/>
                    <a:pt x="2215" y="20991"/>
                  </a:cubicBezTo>
                  <a:cubicBezTo>
                    <a:pt x="2453" y="21789"/>
                    <a:pt x="2703" y="22598"/>
                    <a:pt x="2953" y="23384"/>
                  </a:cubicBezTo>
                  <a:cubicBezTo>
                    <a:pt x="3608" y="25432"/>
                    <a:pt x="4370" y="27444"/>
                    <a:pt x="5299" y="29385"/>
                  </a:cubicBezTo>
                  <a:cubicBezTo>
                    <a:pt x="6311" y="31528"/>
                    <a:pt x="7525" y="33552"/>
                    <a:pt x="8728" y="35600"/>
                  </a:cubicBezTo>
                  <a:cubicBezTo>
                    <a:pt x="9621" y="37136"/>
                    <a:pt x="10502" y="38672"/>
                    <a:pt x="11192" y="40327"/>
                  </a:cubicBezTo>
                  <a:cubicBezTo>
                    <a:pt x="11978" y="42208"/>
                    <a:pt x="12454" y="44196"/>
                    <a:pt x="12954" y="46172"/>
                  </a:cubicBezTo>
                  <a:cubicBezTo>
                    <a:pt x="13478" y="48161"/>
                    <a:pt x="14371" y="49971"/>
                    <a:pt x="15859" y="51423"/>
                  </a:cubicBezTo>
                  <a:cubicBezTo>
                    <a:pt x="17324" y="52852"/>
                    <a:pt x="19050" y="53876"/>
                    <a:pt x="20860" y="54769"/>
                  </a:cubicBezTo>
                  <a:cubicBezTo>
                    <a:pt x="20941" y="54805"/>
                    <a:pt x="21029" y="54841"/>
                    <a:pt x="21118" y="54841"/>
                  </a:cubicBezTo>
                  <a:cubicBezTo>
                    <a:pt x="21147" y="54841"/>
                    <a:pt x="21176" y="54837"/>
                    <a:pt x="21205" y="54828"/>
                  </a:cubicBezTo>
                  <a:cubicBezTo>
                    <a:pt x="21253" y="54805"/>
                    <a:pt x="21289" y="54769"/>
                    <a:pt x="21277" y="54697"/>
                  </a:cubicBezTo>
                  <a:cubicBezTo>
                    <a:pt x="21193" y="54650"/>
                    <a:pt x="21098" y="54578"/>
                    <a:pt x="21015" y="54531"/>
                  </a:cubicBezTo>
                  <a:cubicBezTo>
                    <a:pt x="19777" y="53864"/>
                    <a:pt x="18610" y="53102"/>
                    <a:pt x="17562" y="52185"/>
                  </a:cubicBezTo>
                  <a:cubicBezTo>
                    <a:pt x="16348" y="51125"/>
                    <a:pt x="15419" y="49887"/>
                    <a:pt x="14824" y="48399"/>
                  </a:cubicBezTo>
                  <a:cubicBezTo>
                    <a:pt x="14312" y="47173"/>
                    <a:pt x="14074" y="45863"/>
                    <a:pt x="13835" y="44565"/>
                  </a:cubicBezTo>
                  <a:cubicBezTo>
                    <a:pt x="13490" y="42613"/>
                    <a:pt x="12942" y="40743"/>
                    <a:pt x="12085" y="38957"/>
                  </a:cubicBezTo>
                  <a:cubicBezTo>
                    <a:pt x="11395" y="37540"/>
                    <a:pt x="10573" y="36195"/>
                    <a:pt x="9740" y="34862"/>
                  </a:cubicBezTo>
                  <a:cubicBezTo>
                    <a:pt x="8537" y="32921"/>
                    <a:pt x="7347" y="30992"/>
                    <a:pt x="6394" y="28908"/>
                  </a:cubicBezTo>
                  <a:cubicBezTo>
                    <a:pt x="5834" y="27658"/>
                    <a:pt x="5334" y="26372"/>
                    <a:pt x="4953" y="25063"/>
                  </a:cubicBezTo>
                  <a:cubicBezTo>
                    <a:pt x="4382" y="23122"/>
                    <a:pt x="3906" y="21158"/>
                    <a:pt x="3572" y="19157"/>
                  </a:cubicBezTo>
                  <a:cubicBezTo>
                    <a:pt x="3406" y="18217"/>
                    <a:pt x="3251" y="17288"/>
                    <a:pt x="3156" y="16335"/>
                  </a:cubicBezTo>
                  <a:cubicBezTo>
                    <a:pt x="3072" y="15657"/>
                    <a:pt x="3036" y="15002"/>
                    <a:pt x="2977" y="14335"/>
                  </a:cubicBezTo>
                  <a:cubicBezTo>
                    <a:pt x="2917" y="13716"/>
                    <a:pt x="2894" y="13073"/>
                    <a:pt x="2917" y="12442"/>
                  </a:cubicBezTo>
                  <a:cubicBezTo>
                    <a:pt x="2929" y="11728"/>
                    <a:pt x="2929" y="11013"/>
                    <a:pt x="3001" y="10299"/>
                  </a:cubicBezTo>
                  <a:cubicBezTo>
                    <a:pt x="3108" y="9287"/>
                    <a:pt x="3251" y="8299"/>
                    <a:pt x="3489" y="7311"/>
                  </a:cubicBezTo>
                  <a:cubicBezTo>
                    <a:pt x="3989" y="5310"/>
                    <a:pt x="4834" y="3453"/>
                    <a:pt x="5870" y="1703"/>
                  </a:cubicBezTo>
                  <a:cubicBezTo>
                    <a:pt x="6215" y="1143"/>
                    <a:pt x="6549" y="584"/>
                    <a:pt x="6882" y="24"/>
                  </a:cubicBezTo>
                  <a:cubicBezTo>
                    <a:pt x="5037" y="24"/>
                    <a:pt x="3215" y="24"/>
                    <a:pt x="1381"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2"/>
            <p:cNvSpPr/>
            <p:nvPr/>
          </p:nvSpPr>
          <p:spPr>
            <a:xfrm>
              <a:off x="2899291" y="675"/>
              <a:ext cx="1737008" cy="3188769"/>
            </a:xfrm>
            <a:custGeom>
              <a:avLst/>
              <a:gdLst/>
              <a:ahLst/>
              <a:cxnLst/>
              <a:rect l="l" t="t" r="r" b="b"/>
              <a:pathLst>
                <a:path w="30898" h="56722" extrusionOk="0">
                  <a:moveTo>
                    <a:pt x="1" y="0"/>
                  </a:moveTo>
                  <a:cubicBezTo>
                    <a:pt x="287" y="727"/>
                    <a:pt x="465" y="1489"/>
                    <a:pt x="644" y="2262"/>
                  </a:cubicBezTo>
                  <a:cubicBezTo>
                    <a:pt x="1049" y="4048"/>
                    <a:pt x="1406" y="5834"/>
                    <a:pt x="1835" y="7608"/>
                  </a:cubicBezTo>
                  <a:cubicBezTo>
                    <a:pt x="2370" y="9740"/>
                    <a:pt x="2989" y="11835"/>
                    <a:pt x="3692" y="13919"/>
                  </a:cubicBezTo>
                  <a:cubicBezTo>
                    <a:pt x="4752" y="17062"/>
                    <a:pt x="5847" y="20181"/>
                    <a:pt x="7002" y="23289"/>
                  </a:cubicBezTo>
                  <a:cubicBezTo>
                    <a:pt x="7692" y="25182"/>
                    <a:pt x="8454" y="27039"/>
                    <a:pt x="9300" y="28873"/>
                  </a:cubicBezTo>
                  <a:cubicBezTo>
                    <a:pt x="10300" y="31016"/>
                    <a:pt x="11443" y="33100"/>
                    <a:pt x="12633" y="35159"/>
                  </a:cubicBezTo>
                  <a:cubicBezTo>
                    <a:pt x="13467" y="36600"/>
                    <a:pt x="14265" y="38041"/>
                    <a:pt x="14943" y="39565"/>
                  </a:cubicBezTo>
                  <a:cubicBezTo>
                    <a:pt x="15646" y="41089"/>
                    <a:pt x="16182" y="42684"/>
                    <a:pt x="16622" y="44303"/>
                  </a:cubicBezTo>
                  <a:cubicBezTo>
                    <a:pt x="16908" y="45315"/>
                    <a:pt x="17194" y="46327"/>
                    <a:pt x="17563" y="47316"/>
                  </a:cubicBezTo>
                  <a:cubicBezTo>
                    <a:pt x="18313" y="49232"/>
                    <a:pt x="19480" y="50816"/>
                    <a:pt x="21099" y="52078"/>
                  </a:cubicBezTo>
                  <a:cubicBezTo>
                    <a:pt x="22147" y="52900"/>
                    <a:pt x="23278" y="53578"/>
                    <a:pt x="24456" y="54185"/>
                  </a:cubicBezTo>
                  <a:cubicBezTo>
                    <a:pt x="26457" y="55221"/>
                    <a:pt x="28576" y="56007"/>
                    <a:pt x="30719" y="56710"/>
                  </a:cubicBezTo>
                  <a:cubicBezTo>
                    <a:pt x="30755" y="56722"/>
                    <a:pt x="30791" y="56722"/>
                    <a:pt x="30826" y="56722"/>
                  </a:cubicBezTo>
                  <a:cubicBezTo>
                    <a:pt x="30886" y="56710"/>
                    <a:pt x="30898" y="56662"/>
                    <a:pt x="30862" y="56602"/>
                  </a:cubicBezTo>
                  <a:cubicBezTo>
                    <a:pt x="30719" y="56448"/>
                    <a:pt x="30529" y="56448"/>
                    <a:pt x="30350" y="56424"/>
                  </a:cubicBezTo>
                  <a:cubicBezTo>
                    <a:pt x="29659" y="56198"/>
                    <a:pt x="28981" y="55960"/>
                    <a:pt x="28326" y="55638"/>
                  </a:cubicBezTo>
                  <a:cubicBezTo>
                    <a:pt x="27969" y="55495"/>
                    <a:pt x="27635" y="55340"/>
                    <a:pt x="27278" y="55186"/>
                  </a:cubicBezTo>
                  <a:cubicBezTo>
                    <a:pt x="26969" y="55055"/>
                    <a:pt x="26683" y="54840"/>
                    <a:pt x="26349" y="54781"/>
                  </a:cubicBezTo>
                  <a:cubicBezTo>
                    <a:pt x="26314" y="54781"/>
                    <a:pt x="26290" y="54781"/>
                    <a:pt x="26266" y="54769"/>
                  </a:cubicBezTo>
                  <a:cubicBezTo>
                    <a:pt x="24599" y="53983"/>
                    <a:pt x="23028" y="53054"/>
                    <a:pt x="21623" y="51840"/>
                  </a:cubicBezTo>
                  <a:cubicBezTo>
                    <a:pt x="20432" y="50792"/>
                    <a:pt x="19515" y="49566"/>
                    <a:pt x="18884" y="48089"/>
                  </a:cubicBezTo>
                  <a:cubicBezTo>
                    <a:pt x="18384" y="46887"/>
                    <a:pt x="18087" y="45613"/>
                    <a:pt x="17765" y="44351"/>
                  </a:cubicBezTo>
                  <a:cubicBezTo>
                    <a:pt x="17217" y="42124"/>
                    <a:pt x="16420" y="39958"/>
                    <a:pt x="15336" y="37922"/>
                  </a:cubicBezTo>
                  <a:cubicBezTo>
                    <a:pt x="14527" y="36433"/>
                    <a:pt x="13646" y="34981"/>
                    <a:pt x="12800" y="33516"/>
                  </a:cubicBezTo>
                  <a:cubicBezTo>
                    <a:pt x="12026" y="32183"/>
                    <a:pt x="11264" y="30825"/>
                    <a:pt x="10598" y="29421"/>
                  </a:cubicBezTo>
                  <a:cubicBezTo>
                    <a:pt x="9455" y="27063"/>
                    <a:pt x="8585" y="24599"/>
                    <a:pt x="7835" y="22098"/>
                  </a:cubicBezTo>
                  <a:cubicBezTo>
                    <a:pt x="7669" y="21586"/>
                    <a:pt x="7478" y="21062"/>
                    <a:pt x="7383" y="20527"/>
                  </a:cubicBezTo>
                  <a:cubicBezTo>
                    <a:pt x="6978" y="19062"/>
                    <a:pt x="6609" y="17610"/>
                    <a:pt x="6252" y="16133"/>
                  </a:cubicBezTo>
                  <a:cubicBezTo>
                    <a:pt x="5990" y="14943"/>
                    <a:pt x="5752" y="13752"/>
                    <a:pt x="5549" y="12549"/>
                  </a:cubicBezTo>
                  <a:cubicBezTo>
                    <a:pt x="5359" y="11287"/>
                    <a:pt x="5216" y="10013"/>
                    <a:pt x="5133" y="8751"/>
                  </a:cubicBezTo>
                  <a:cubicBezTo>
                    <a:pt x="5049" y="7394"/>
                    <a:pt x="5073" y="6049"/>
                    <a:pt x="5192" y="4691"/>
                  </a:cubicBezTo>
                  <a:cubicBezTo>
                    <a:pt x="5311" y="3274"/>
                    <a:pt x="5549" y="1881"/>
                    <a:pt x="5764" y="476"/>
                  </a:cubicBezTo>
                  <a:cubicBezTo>
                    <a:pt x="5775" y="298"/>
                    <a:pt x="5787" y="131"/>
                    <a:pt x="565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 name="Google Shape;38;p2"/>
            <p:cNvSpPr/>
            <p:nvPr/>
          </p:nvSpPr>
          <p:spPr>
            <a:xfrm>
              <a:off x="4363861" y="3317"/>
              <a:ext cx="1745722" cy="2928426"/>
            </a:xfrm>
            <a:custGeom>
              <a:avLst/>
              <a:gdLst/>
              <a:ahLst/>
              <a:cxnLst/>
              <a:rect l="l" t="t" r="r" b="b"/>
              <a:pathLst>
                <a:path w="31053" h="52091" extrusionOk="0">
                  <a:moveTo>
                    <a:pt x="17539" y="1"/>
                  </a:moveTo>
                  <a:cubicBezTo>
                    <a:pt x="17348" y="251"/>
                    <a:pt x="17479" y="501"/>
                    <a:pt x="17515" y="763"/>
                  </a:cubicBezTo>
                  <a:cubicBezTo>
                    <a:pt x="17801" y="2680"/>
                    <a:pt x="18420" y="4490"/>
                    <a:pt x="19146" y="6299"/>
                  </a:cubicBezTo>
                  <a:cubicBezTo>
                    <a:pt x="19706" y="7680"/>
                    <a:pt x="20313" y="9014"/>
                    <a:pt x="20932" y="10359"/>
                  </a:cubicBezTo>
                  <a:cubicBezTo>
                    <a:pt x="21825" y="12252"/>
                    <a:pt x="22766" y="14122"/>
                    <a:pt x="23706" y="16003"/>
                  </a:cubicBezTo>
                  <a:cubicBezTo>
                    <a:pt x="24301" y="17170"/>
                    <a:pt x="24909" y="18348"/>
                    <a:pt x="25480" y="19539"/>
                  </a:cubicBezTo>
                  <a:cubicBezTo>
                    <a:pt x="26052" y="20730"/>
                    <a:pt x="26623" y="21932"/>
                    <a:pt x="27171" y="23158"/>
                  </a:cubicBezTo>
                  <a:cubicBezTo>
                    <a:pt x="28171" y="25373"/>
                    <a:pt x="29171" y="27576"/>
                    <a:pt x="29719" y="29957"/>
                  </a:cubicBezTo>
                  <a:cubicBezTo>
                    <a:pt x="29957" y="31005"/>
                    <a:pt x="30100" y="32052"/>
                    <a:pt x="30005" y="33124"/>
                  </a:cubicBezTo>
                  <a:cubicBezTo>
                    <a:pt x="29981" y="33184"/>
                    <a:pt x="29969" y="33243"/>
                    <a:pt x="29969" y="33303"/>
                  </a:cubicBezTo>
                  <a:cubicBezTo>
                    <a:pt x="29778" y="35172"/>
                    <a:pt x="28897" y="36636"/>
                    <a:pt x="27409" y="37756"/>
                  </a:cubicBezTo>
                  <a:cubicBezTo>
                    <a:pt x="26516" y="38422"/>
                    <a:pt x="25540" y="38875"/>
                    <a:pt x="24480" y="39220"/>
                  </a:cubicBezTo>
                  <a:cubicBezTo>
                    <a:pt x="22885" y="39732"/>
                    <a:pt x="21230" y="39970"/>
                    <a:pt x="19587" y="40172"/>
                  </a:cubicBezTo>
                  <a:cubicBezTo>
                    <a:pt x="18741" y="40256"/>
                    <a:pt x="17896" y="40351"/>
                    <a:pt x="17062" y="40446"/>
                  </a:cubicBezTo>
                  <a:cubicBezTo>
                    <a:pt x="15741" y="40613"/>
                    <a:pt x="14419" y="40792"/>
                    <a:pt x="13110" y="41018"/>
                  </a:cubicBezTo>
                  <a:cubicBezTo>
                    <a:pt x="11038" y="41363"/>
                    <a:pt x="8990" y="41780"/>
                    <a:pt x="6990" y="42435"/>
                  </a:cubicBezTo>
                  <a:cubicBezTo>
                    <a:pt x="5632" y="42887"/>
                    <a:pt x="4323" y="43459"/>
                    <a:pt x="3156" y="44304"/>
                  </a:cubicBezTo>
                  <a:cubicBezTo>
                    <a:pt x="1977" y="45173"/>
                    <a:pt x="1025" y="46221"/>
                    <a:pt x="513" y="47614"/>
                  </a:cubicBezTo>
                  <a:cubicBezTo>
                    <a:pt x="1" y="49019"/>
                    <a:pt x="120" y="50412"/>
                    <a:pt x="870" y="51733"/>
                  </a:cubicBezTo>
                  <a:cubicBezTo>
                    <a:pt x="918" y="51757"/>
                    <a:pt x="906" y="51817"/>
                    <a:pt x="953" y="51864"/>
                  </a:cubicBezTo>
                  <a:cubicBezTo>
                    <a:pt x="989" y="51900"/>
                    <a:pt x="977" y="51972"/>
                    <a:pt x="1025" y="51995"/>
                  </a:cubicBezTo>
                  <a:cubicBezTo>
                    <a:pt x="1037" y="52031"/>
                    <a:pt x="1072" y="52055"/>
                    <a:pt x="1084" y="52091"/>
                  </a:cubicBezTo>
                  <a:cubicBezTo>
                    <a:pt x="1156" y="52091"/>
                    <a:pt x="1191" y="52079"/>
                    <a:pt x="1168" y="51995"/>
                  </a:cubicBezTo>
                  <a:cubicBezTo>
                    <a:pt x="1168" y="51972"/>
                    <a:pt x="1156" y="51948"/>
                    <a:pt x="1156" y="51924"/>
                  </a:cubicBezTo>
                  <a:cubicBezTo>
                    <a:pt x="1144" y="51900"/>
                    <a:pt x="1108" y="51876"/>
                    <a:pt x="1096" y="51852"/>
                  </a:cubicBezTo>
                  <a:cubicBezTo>
                    <a:pt x="1096" y="51841"/>
                    <a:pt x="1084" y="51805"/>
                    <a:pt x="1084" y="51793"/>
                  </a:cubicBezTo>
                  <a:cubicBezTo>
                    <a:pt x="1049" y="51781"/>
                    <a:pt x="1037" y="51745"/>
                    <a:pt x="1025" y="51722"/>
                  </a:cubicBezTo>
                  <a:cubicBezTo>
                    <a:pt x="1025" y="51698"/>
                    <a:pt x="1013" y="51674"/>
                    <a:pt x="1013" y="51662"/>
                  </a:cubicBezTo>
                  <a:cubicBezTo>
                    <a:pt x="977" y="51614"/>
                    <a:pt x="989" y="51555"/>
                    <a:pt x="941" y="51543"/>
                  </a:cubicBezTo>
                  <a:cubicBezTo>
                    <a:pt x="906" y="51317"/>
                    <a:pt x="846" y="51102"/>
                    <a:pt x="787" y="50888"/>
                  </a:cubicBezTo>
                  <a:cubicBezTo>
                    <a:pt x="620" y="50245"/>
                    <a:pt x="632" y="49614"/>
                    <a:pt x="787" y="48983"/>
                  </a:cubicBezTo>
                  <a:cubicBezTo>
                    <a:pt x="1037" y="47864"/>
                    <a:pt x="1644" y="46959"/>
                    <a:pt x="2430" y="46185"/>
                  </a:cubicBezTo>
                  <a:cubicBezTo>
                    <a:pt x="3132" y="45483"/>
                    <a:pt x="3966" y="44935"/>
                    <a:pt x="4847" y="44471"/>
                  </a:cubicBezTo>
                  <a:cubicBezTo>
                    <a:pt x="6371" y="43697"/>
                    <a:pt x="7978" y="43173"/>
                    <a:pt x="9609" y="42744"/>
                  </a:cubicBezTo>
                  <a:cubicBezTo>
                    <a:pt x="11252" y="42316"/>
                    <a:pt x="12919" y="41958"/>
                    <a:pt x="14598" y="41673"/>
                  </a:cubicBezTo>
                  <a:cubicBezTo>
                    <a:pt x="15479" y="41518"/>
                    <a:pt x="16348" y="41375"/>
                    <a:pt x="17229" y="41244"/>
                  </a:cubicBezTo>
                  <a:cubicBezTo>
                    <a:pt x="18110" y="41101"/>
                    <a:pt x="19003" y="41006"/>
                    <a:pt x="19884" y="40863"/>
                  </a:cubicBezTo>
                  <a:cubicBezTo>
                    <a:pt x="20789" y="40732"/>
                    <a:pt x="21706" y="40601"/>
                    <a:pt x="22623" y="40411"/>
                  </a:cubicBezTo>
                  <a:cubicBezTo>
                    <a:pt x="23849" y="40137"/>
                    <a:pt x="25075" y="39815"/>
                    <a:pt x="26230" y="39303"/>
                  </a:cubicBezTo>
                  <a:cubicBezTo>
                    <a:pt x="27540" y="38744"/>
                    <a:pt x="28719" y="37982"/>
                    <a:pt x="29612" y="36851"/>
                  </a:cubicBezTo>
                  <a:cubicBezTo>
                    <a:pt x="30207" y="36101"/>
                    <a:pt x="30636" y="35267"/>
                    <a:pt x="30850" y="34338"/>
                  </a:cubicBezTo>
                  <a:cubicBezTo>
                    <a:pt x="31052" y="33326"/>
                    <a:pt x="31040" y="32314"/>
                    <a:pt x="30909" y="31279"/>
                  </a:cubicBezTo>
                  <a:cubicBezTo>
                    <a:pt x="30755" y="30171"/>
                    <a:pt x="30481" y="29076"/>
                    <a:pt x="30124" y="28028"/>
                  </a:cubicBezTo>
                  <a:cubicBezTo>
                    <a:pt x="29374" y="25778"/>
                    <a:pt x="28373" y="23635"/>
                    <a:pt x="27421" y="21480"/>
                  </a:cubicBezTo>
                  <a:cubicBezTo>
                    <a:pt x="26945" y="20420"/>
                    <a:pt x="26457" y="19360"/>
                    <a:pt x="25956" y="18301"/>
                  </a:cubicBezTo>
                  <a:cubicBezTo>
                    <a:pt x="25254" y="16836"/>
                    <a:pt x="24552" y="15348"/>
                    <a:pt x="23873" y="13872"/>
                  </a:cubicBezTo>
                  <a:cubicBezTo>
                    <a:pt x="23551" y="13217"/>
                    <a:pt x="23254" y="12562"/>
                    <a:pt x="22956" y="11895"/>
                  </a:cubicBezTo>
                  <a:cubicBezTo>
                    <a:pt x="22420" y="10669"/>
                    <a:pt x="21908" y="9431"/>
                    <a:pt x="21408" y="8204"/>
                  </a:cubicBezTo>
                  <a:cubicBezTo>
                    <a:pt x="20849" y="6776"/>
                    <a:pt x="20337" y="5347"/>
                    <a:pt x="19944" y="3870"/>
                  </a:cubicBezTo>
                  <a:cubicBezTo>
                    <a:pt x="19599" y="2608"/>
                    <a:pt x="19360" y="1311"/>
                    <a:pt x="19325"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2"/>
            <p:cNvSpPr/>
            <p:nvPr/>
          </p:nvSpPr>
          <p:spPr>
            <a:xfrm>
              <a:off x="-167025" y="541505"/>
              <a:ext cx="3163359" cy="931130"/>
            </a:xfrm>
            <a:custGeom>
              <a:avLst/>
              <a:gdLst/>
              <a:ahLst/>
              <a:cxnLst/>
              <a:rect l="l" t="t" r="r" b="b"/>
              <a:pathLst>
                <a:path w="56270" h="16563" extrusionOk="0">
                  <a:moveTo>
                    <a:pt x="0" y="0"/>
                  </a:moveTo>
                  <a:lnTo>
                    <a:pt x="0" y="1429"/>
                  </a:lnTo>
                  <a:cubicBezTo>
                    <a:pt x="84" y="1465"/>
                    <a:pt x="179" y="1477"/>
                    <a:pt x="262" y="1524"/>
                  </a:cubicBezTo>
                  <a:cubicBezTo>
                    <a:pt x="2322" y="2429"/>
                    <a:pt x="4358" y="3358"/>
                    <a:pt x="6418" y="4263"/>
                  </a:cubicBezTo>
                  <a:cubicBezTo>
                    <a:pt x="9478" y="5620"/>
                    <a:pt x="12514" y="7037"/>
                    <a:pt x="15621" y="8275"/>
                  </a:cubicBezTo>
                  <a:cubicBezTo>
                    <a:pt x="18658" y="9478"/>
                    <a:pt x="21729" y="10573"/>
                    <a:pt x="24896" y="11407"/>
                  </a:cubicBezTo>
                  <a:cubicBezTo>
                    <a:pt x="27623" y="12109"/>
                    <a:pt x="30373" y="12609"/>
                    <a:pt x="33171" y="12776"/>
                  </a:cubicBezTo>
                  <a:cubicBezTo>
                    <a:pt x="33707" y="12811"/>
                    <a:pt x="34241" y="12827"/>
                    <a:pt x="34775" y="12827"/>
                  </a:cubicBezTo>
                  <a:cubicBezTo>
                    <a:pt x="36422" y="12827"/>
                    <a:pt x="38059" y="12671"/>
                    <a:pt x="39696" y="12419"/>
                  </a:cubicBezTo>
                  <a:cubicBezTo>
                    <a:pt x="41160" y="12204"/>
                    <a:pt x="42613" y="11942"/>
                    <a:pt x="44077" y="11788"/>
                  </a:cubicBezTo>
                  <a:cubicBezTo>
                    <a:pt x="44861" y="11697"/>
                    <a:pt x="45641" y="11643"/>
                    <a:pt x="46421" y="11643"/>
                  </a:cubicBezTo>
                  <a:cubicBezTo>
                    <a:pt x="46969" y="11643"/>
                    <a:pt x="47516" y="11669"/>
                    <a:pt x="48066" y="11728"/>
                  </a:cubicBezTo>
                  <a:cubicBezTo>
                    <a:pt x="49578" y="11883"/>
                    <a:pt x="50983" y="12335"/>
                    <a:pt x="52293" y="13097"/>
                  </a:cubicBezTo>
                  <a:cubicBezTo>
                    <a:pt x="53567" y="13824"/>
                    <a:pt x="54638" y="14776"/>
                    <a:pt x="55615" y="15848"/>
                  </a:cubicBezTo>
                  <a:cubicBezTo>
                    <a:pt x="55841" y="16086"/>
                    <a:pt x="56019" y="16348"/>
                    <a:pt x="56269" y="16562"/>
                  </a:cubicBezTo>
                  <a:cubicBezTo>
                    <a:pt x="56269" y="16336"/>
                    <a:pt x="56079" y="16252"/>
                    <a:pt x="55924" y="16098"/>
                  </a:cubicBezTo>
                  <a:cubicBezTo>
                    <a:pt x="55293" y="15276"/>
                    <a:pt x="54555" y="14538"/>
                    <a:pt x="53757" y="13883"/>
                  </a:cubicBezTo>
                  <a:cubicBezTo>
                    <a:pt x="52817" y="13097"/>
                    <a:pt x="51793" y="12454"/>
                    <a:pt x="50650" y="12002"/>
                  </a:cubicBezTo>
                  <a:cubicBezTo>
                    <a:pt x="49530" y="11561"/>
                    <a:pt x="48352" y="11276"/>
                    <a:pt x="47149" y="11228"/>
                  </a:cubicBezTo>
                  <a:cubicBezTo>
                    <a:pt x="46781" y="11217"/>
                    <a:pt x="46414" y="11211"/>
                    <a:pt x="46049" y="11211"/>
                  </a:cubicBezTo>
                  <a:cubicBezTo>
                    <a:pt x="45187" y="11211"/>
                    <a:pt x="44332" y="11247"/>
                    <a:pt x="43470" y="11347"/>
                  </a:cubicBezTo>
                  <a:cubicBezTo>
                    <a:pt x="42458" y="11466"/>
                    <a:pt x="41458" y="11609"/>
                    <a:pt x="40458" y="11740"/>
                  </a:cubicBezTo>
                  <a:cubicBezTo>
                    <a:pt x="39589" y="11847"/>
                    <a:pt x="38696" y="11966"/>
                    <a:pt x="37815" y="12061"/>
                  </a:cubicBezTo>
                  <a:cubicBezTo>
                    <a:pt x="36910" y="12169"/>
                    <a:pt x="35981" y="12121"/>
                    <a:pt x="35076" y="12216"/>
                  </a:cubicBezTo>
                  <a:cubicBezTo>
                    <a:pt x="35014" y="12226"/>
                    <a:pt x="34951" y="12230"/>
                    <a:pt x="34888" y="12230"/>
                  </a:cubicBezTo>
                  <a:cubicBezTo>
                    <a:pt x="34634" y="12230"/>
                    <a:pt x="34371" y="12169"/>
                    <a:pt x="34124" y="12169"/>
                  </a:cubicBezTo>
                  <a:cubicBezTo>
                    <a:pt x="33362" y="12157"/>
                    <a:pt x="32612" y="12109"/>
                    <a:pt x="31850" y="12026"/>
                  </a:cubicBezTo>
                  <a:cubicBezTo>
                    <a:pt x="31076" y="11931"/>
                    <a:pt x="30302" y="11823"/>
                    <a:pt x="29528" y="11692"/>
                  </a:cubicBezTo>
                  <a:cubicBezTo>
                    <a:pt x="28230" y="11466"/>
                    <a:pt x="26956" y="11157"/>
                    <a:pt x="25670" y="10811"/>
                  </a:cubicBezTo>
                  <a:cubicBezTo>
                    <a:pt x="23765" y="10299"/>
                    <a:pt x="21896" y="9680"/>
                    <a:pt x="20051" y="8966"/>
                  </a:cubicBezTo>
                  <a:cubicBezTo>
                    <a:pt x="17407" y="7954"/>
                    <a:pt x="14824" y="6847"/>
                    <a:pt x="12264" y="5656"/>
                  </a:cubicBezTo>
                  <a:cubicBezTo>
                    <a:pt x="10907" y="5025"/>
                    <a:pt x="9573" y="4406"/>
                    <a:pt x="8216" y="3775"/>
                  </a:cubicBezTo>
                  <a:cubicBezTo>
                    <a:pt x="6894" y="3168"/>
                    <a:pt x="5549" y="2560"/>
                    <a:pt x="4227" y="1929"/>
                  </a:cubicBezTo>
                  <a:cubicBezTo>
                    <a:pt x="2977" y="1334"/>
                    <a:pt x="1727" y="751"/>
                    <a:pt x="477" y="155"/>
                  </a:cubicBezTo>
                  <a:cubicBezTo>
                    <a:pt x="310" y="84"/>
                    <a:pt x="167" y="24"/>
                    <a:pt x="0"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2"/>
            <p:cNvSpPr/>
            <p:nvPr/>
          </p:nvSpPr>
          <p:spPr>
            <a:xfrm>
              <a:off x="-165675" y="2242086"/>
              <a:ext cx="3413021" cy="1257529"/>
            </a:xfrm>
            <a:custGeom>
              <a:avLst/>
              <a:gdLst/>
              <a:ahLst/>
              <a:cxnLst/>
              <a:rect l="l" t="t" r="r" b="b"/>
              <a:pathLst>
                <a:path w="60711" h="22369" extrusionOk="0">
                  <a:moveTo>
                    <a:pt x="23970" y="1"/>
                  </a:moveTo>
                  <a:cubicBezTo>
                    <a:pt x="23497" y="1"/>
                    <a:pt x="23024" y="16"/>
                    <a:pt x="22551" y="53"/>
                  </a:cubicBezTo>
                  <a:cubicBezTo>
                    <a:pt x="21705" y="89"/>
                    <a:pt x="20836" y="124"/>
                    <a:pt x="19991" y="196"/>
                  </a:cubicBezTo>
                  <a:cubicBezTo>
                    <a:pt x="19050" y="267"/>
                    <a:pt x="18133" y="362"/>
                    <a:pt x="17193" y="481"/>
                  </a:cubicBezTo>
                  <a:cubicBezTo>
                    <a:pt x="16193" y="601"/>
                    <a:pt x="15216" y="743"/>
                    <a:pt x="14228" y="946"/>
                  </a:cubicBezTo>
                  <a:cubicBezTo>
                    <a:pt x="12930" y="1196"/>
                    <a:pt x="11656" y="1493"/>
                    <a:pt x="10371" y="1839"/>
                  </a:cubicBezTo>
                  <a:cubicBezTo>
                    <a:pt x="8382" y="2351"/>
                    <a:pt x="6418" y="2970"/>
                    <a:pt x="4453" y="3601"/>
                  </a:cubicBezTo>
                  <a:cubicBezTo>
                    <a:pt x="2965" y="4101"/>
                    <a:pt x="1489" y="4589"/>
                    <a:pt x="0" y="5077"/>
                  </a:cubicBezTo>
                  <a:lnTo>
                    <a:pt x="0" y="5863"/>
                  </a:lnTo>
                  <a:cubicBezTo>
                    <a:pt x="119" y="5839"/>
                    <a:pt x="250" y="5792"/>
                    <a:pt x="369" y="5744"/>
                  </a:cubicBezTo>
                  <a:cubicBezTo>
                    <a:pt x="2262" y="5065"/>
                    <a:pt x="4144" y="4399"/>
                    <a:pt x="6049" y="3756"/>
                  </a:cubicBezTo>
                  <a:cubicBezTo>
                    <a:pt x="9763" y="2506"/>
                    <a:pt x="13550" y="1482"/>
                    <a:pt x="17443" y="970"/>
                  </a:cubicBezTo>
                  <a:cubicBezTo>
                    <a:pt x="19300" y="720"/>
                    <a:pt x="21181" y="565"/>
                    <a:pt x="23075" y="529"/>
                  </a:cubicBezTo>
                  <a:cubicBezTo>
                    <a:pt x="23382" y="522"/>
                    <a:pt x="23690" y="519"/>
                    <a:pt x="23997" y="519"/>
                  </a:cubicBezTo>
                  <a:cubicBezTo>
                    <a:pt x="25832" y="519"/>
                    <a:pt x="27663" y="648"/>
                    <a:pt x="29468" y="1005"/>
                  </a:cubicBezTo>
                  <a:cubicBezTo>
                    <a:pt x="31207" y="1339"/>
                    <a:pt x="32897" y="1851"/>
                    <a:pt x="34457" y="2696"/>
                  </a:cubicBezTo>
                  <a:cubicBezTo>
                    <a:pt x="36552" y="3839"/>
                    <a:pt x="38053" y="5494"/>
                    <a:pt x="38862" y="7756"/>
                  </a:cubicBezTo>
                  <a:cubicBezTo>
                    <a:pt x="39291" y="8982"/>
                    <a:pt x="39517" y="10245"/>
                    <a:pt x="39708" y="11519"/>
                  </a:cubicBezTo>
                  <a:cubicBezTo>
                    <a:pt x="39886" y="12757"/>
                    <a:pt x="40053" y="13995"/>
                    <a:pt x="40279" y="15233"/>
                  </a:cubicBezTo>
                  <a:cubicBezTo>
                    <a:pt x="40493" y="16436"/>
                    <a:pt x="40779" y="17615"/>
                    <a:pt x="41303" y="18722"/>
                  </a:cubicBezTo>
                  <a:cubicBezTo>
                    <a:pt x="42196" y="20662"/>
                    <a:pt x="43672" y="21865"/>
                    <a:pt x="45780" y="22234"/>
                  </a:cubicBezTo>
                  <a:cubicBezTo>
                    <a:pt x="46289" y="22328"/>
                    <a:pt x="46796" y="22369"/>
                    <a:pt x="47302" y="22369"/>
                  </a:cubicBezTo>
                  <a:cubicBezTo>
                    <a:pt x="48016" y="22369"/>
                    <a:pt x="48730" y="22288"/>
                    <a:pt x="49447" y="22163"/>
                  </a:cubicBezTo>
                  <a:cubicBezTo>
                    <a:pt x="50661" y="21960"/>
                    <a:pt x="51852" y="21615"/>
                    <a:pt x="53043" y="21258"/>
                  </a:cubicBezTo>
                  <a:cubicBezTo>
                    <a:pt x="55055" y="20627"/>
                    <a:pt x="57007" y="19912"/>
                    <a:pt x="58960" y="19174"/>
                  </a:cubicBezTo>
                  <a:cubicBezTo>
                    <a:pt x="59531" y="18948"/>
                    <a:pt x="60151" y="18757"/>
                    <a:pt x="60710" y="18484"/>
                  </a:cubicBezTo>
                  <a:cubicBezTo>
                    <a:pt x="60698" y="18483"/>
                    <a:pt x="60685" y="18482"/>
                    <a:pt x="60673" y="18482"/>
                  </a:cubicBezTo>
                  <a:cubicBezTo>
                    <a:pt x="60524" y="18482"/>
                    <a:pt x="60404" y="18546"/>
                    <a:pt x="60293" y="18579"/>
                  </a:cubicBezTo>
                  <a:cubicBezTo>
                    <a:pt x="59055" y="19019"/>
                    <a:pt x="57817" y="19472"/>
                    <a:pt x="56591" y="19900"/>
                  </a:cubicBezTo>
                  <a:cubicBezTo>
                    <a:pt x="54829" y="20496"/>
                    <a:pt x="53054" y="21067"/>
                    <a:pt x="51245" y="21484"/>
                  </a:cubicBezTo>
                  <a:cubicBezTo>
                    <a:pt x="50103" y="21738"/>
                    <a:pt x="48950" y="21913"/>
                    <a:pt x="47787" y="21913"/>
                  </a:cubicBezTo>
                  <a:cubicBezTo>
                    <a:pt x="47749" y="21913"/>
                    <a:pt x="47711" y="21913"/>
                    <a:pt x="47673" y="21913"/>
                  </a:cubicBezTo>
                  <a:cubicBezTo>
                    <a:pt x="46947" y="21901"/>
                    <a:pt x="46232" y="21817"/>
                    <a:pt x="45530" y="21615"/>
                  </a:cubicBezTo>
                  <a:cubicBezTo>
                    <a:pt x="44839" y="21401"/>
                    <a:pt x="44220" y="21091"/>
                    <a:pt x="43672" y="20651"/>
                  </a:cubicBezTo>
                  <a:cubicBezTo>
                    <a:pt x="42625" y="19781"/>
                    <a:pt x="41958" y="18662"/>
                    <a:pt x="41541" y="17400"/>
                  </a:cubicBezTo>
                  <a:cubicBezTo>
                    <a:pt x="41196" y="16400"/>
                    <a:pt x="40970" y="15376"/>
                    <a:pt x="40791" y="14352"/>
                  </a:cubicBezTo>
                  <a:cubicBezTo>
                    <a:pt x="40648" y="13519"/>
                    <a:pt x="40541" y="12673"/>
                    <a:pt x="40410" y="11816"/>
                  </a:cubicBezTo>
                  <a:cubicBezTo>
                    <a:pt x="40255" y="10911"/>
                    <a:pt x="40124" y="10006"/>
                    <a:pt x="39934" y="9113"/>
                  </a:cubicBezTo>
                  <a:cubicBezTo>
                    <a:pt x="39708" y="8090"/>
                    <a:pt x="39398" y="7089"/>
                    <a:pt x="38922" y="6149"/>
                  </a:cubicBezTo>
                  <a:cubicBezTo>
                    <a:pt x="38469" y="5268"/>
                    <a:pt x="37874" y="4518"/>
                    <a:pt x="37160" y="3827"/>
                  </a:cubicBezTo>
                  <a:cubicBezTo>
                    <a:pt x="36433" y="3125"/>
                    <a:pt x="35612" y="2577"/>
                    <a:pt x="34719" y="2113"/>
                  </a:cubicBezTo>
                  <a:cubicBezTo>
                    <a:pt x="33671" y="1565"/>
                    <a:pt x="32540" y="1184"/>
                    <a:pt x="31385" y="862"/>
                  </a:cubicBezTo>
                  <a:cubicBezTo>
                    <a:pt x="30611" y="660"/>
                    <a:pt x="29825" y="493"/>
                    <a:pt x="29028" y="374"/>
                  </a:cubicBezTo>
                  <a:cubicBezTo>
                    <a:pt x="28278" y="267"/>
                    <a:pt x="27539" y="172"/>
                    <a:pt x="26789" y="124"/>
                  </a:cubicBezTo>
                  <a:cubicBezTo>
                    <a:pt x="26003" y="65"/>
                    <a:pt x="25194" y="29"/>
                    <a:pt x="24408" y="5"/>
                  </a:cubicBezTo>
                  <a:cubicBezTo>
                    <a:pt x="24262" y="2"/>
                    <a:pt x="24116" y="1"/>
                    <a:pt x="23970"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2"/>
            <p:cNvSpPr/>
            <p:nvPr/>
          </p:nvSpPr>
          <p:spPr>
            <a:xfrm>
              <a:off x="5323076" y="2642"/>
              <a:ext cx="732289" cy="1862823"/>
            </a:xfrm>
            <a:custGeom>
              <a:avLst/>
              <a:gdLst/>
              <a:ahLst/>
              <a:cxnLst/>
              <a:rect l="l" t="t" r="r" b="b"/>
              <a:pathLst>
                <a:path w="13026" h="33136" extrusionOk="0">
                  <a:moveTo>
                    <a:pt x="0" y="1"/>
                  </a:moveTo>
                  <a:cubicBezTo>
                    <a:pt x="24" y="668"/>
                    <a:pt x="179" y="1287"/>
                    <a:pt x="334" y="1930"/>
                  </a:cubicBezTo>
                  <a:cubicBezTo>
                    <a:pt x="751" y="3668"/>
                    <a:pt x="1405" y="5323"/>
                    <a:pt x="2120" y="6942"/>
                  </a:cubicBezTo>
                  <a:cubicBezTo>
                    <a:pt x="3191" y="9383"/>
                    <a:pt x="4382" y="11788"/>
                    <a:pt x="5585" y="14169"/>
                  </a:cubicBezTo>
                  <a:cubicBezTo>
                    <a:pt x="6585" y="16146"/>
                    <a:pt x="7609" y="18110"/>
                    <a:pt x="8573" y="20099"/>
                  </a:cubicBezTo>
                  <a:cubicBezTo>
                    <a:pt x="9692" y="22408"/>
                    <a:pt x="10776" y="24730"/>
                    <a:pt x="11704" y="27123"/>
                  </a:cubicBezTo>
                  <a:cubicBezTo>
                    <a:pt x="12169" y="28314"/>
                    <a:pt x="12538" y="29528"/>
                    <a:pt x="12776" y="30790"/>
                  </a:cubicBezTo>
                  <a:cubicBezTo>
                    <a:pt x="12907" y="31564"/>
                    <a:pt x="12943" y="32350"/>
                    <a:pt x="12943" y="33136"/>
                  </a:cubicBezTo>
                  <a:cubicBezTo>
                    <a:pt x="12978" y="33100"/>
                    <a:pt x="13002" y="33017"/>
                    <a:pt x="13002" y="32945"/>
                  </a:cubicBezTo>
                  <a:cubicBezTo>
                    <a:pt x="13026" y="32148"/>
                    <a:pt x="12966" y="31350"/>
                    <a:pt x="12824" y="30564"/>
                  </a:cubicBezTo>
                  <a:cubicBezTo>
                    <a:pt x="12597" y="29409"/>
                    <a:pt x="12288" y="28254"/>
                    <a:pt x="11847" y="27147"/>
                  </a:cubicBezTo>
                  <a:cubicBezTo>
                    <a:pt x="11347" y="25802"/>
                    <a:pt x="10811" y="24480"/>
                    <a:pt x="10216" y="23182"/>
                  </a:cubicBezTo>
                  <a:cubicBezTo>
                    <a:pt x="9918" y="22539"/>
                    <a:pt x="9621" y="21908"/>
                    <a:pt x="9335" y="21265"/>
                  </a:cubicBezTo>
                  <a:cubicBezTo>
                    <a:pt x="8847" y="20099"/>
                    <a:pt x="8275" y="18968"/>
                    <a:pt x="7716" y="17836"/>
                  </a:cubicBezTo>
                  <a:cubicBezTo>
                    <a:pt x="7263" y="16944"/>
                    <a:pt x="6835" y="16074"/>
                    <a:pt x="6394" y="15193"/>
                  </a:cubicBezTo>
                  <a:cubicBezTo>
                    <a:pt x="6049" y="14503"/>
                    <a:pt x="5692" y="13824"/>
                    <a:pt x="5358" y="13122"/>
                  </a:cubicBezTo>
                  <a:cubicBezTo>
                    <a:pt x="4882" y="12110"/>
                    <a:pt x="4394" y="11098"/>
                    <a:pt x="3918" y="10086"/>
                  </a:cubicBezTo>
                  <a:cubicBezTo>
                    <a:pt x="3370" y="8883"/>
                    <a:pt x="2798" y="7657"/>
                    <a:pt x="2310" y="6430"/>
                  </a:cubicBezTo>
                  <a:cubicBezTo>
                    <a:pt x="1882" y="5335"/>
                    <a:pt x="1429" y="4240"/>
                    <a:pt x="1120" y="3108"/>
                  </a:cubicBezTo>
                  <a:cubicBezTo>
                    <a:pt x="822" y="2085"/>
                    <a:pt x="596" y="1049"/>
                    <a:pt x="501"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 name="Google Shape;42;p2"/>
            <p:cNvSpPr/>
            <p:nvPr/>
          </p:nvSpPr>
          <p:spPr>
            <a:xfrm>
              <a:off x="3171730" y="1349"/>
              <a:ext cx="142624" cy="1153302"/>
            </a:xfrm>
            <a:custGeom>
              <a:avLst/>
              <a:gdLst/>
              <a:ahLst/>
              <a:cxnLst/>
              <a:rect l="l" t="t" r="r" b="b"/>
              <a:pathLst>
                <a:path w="2537" h="20515" extrusionOk="0">
                  <a:moveTo>
                    <a:pt x="822" y="0"/>
                  </a:moveTo>
                  <a:cubicBezTo>
                    <a:pt x="810" y="95"/>
                    <a:pt x="822" y="203"/>
                    <a:pt x="810" y="286"/>
                  </a:cubicBezTo>
                  <a:cubicBezTo>
                    <a:pt x="715" y="822"/>
                    <a:pt x="644" y="1346"/>
                    <a:pt x="560" y="1881"/>
                  </a:cubicBezTo>
                  <a:cubicBezTo>
                    <a:pt x="334" y="3262"/>
                    <a:pt x="167" y="4667"/>
                    <a:pt x="108" y="6060"/>
                  </a:cubicBezTo>
                  <a:cubicBezTo>
                    <a:pt x="1" y="8608"/>
                    <a:pt x="287" y="11109"/>
                    <a:pt x="775" y="13597"/>
                  </a:cubicBezTo>
                  <a:cubicBezTo>
                    <a:pt x="1156" y="15478"/>
                    <a:pt x="1632" y="17359"/>
                    <a:pt x="2132" y="19217"/>
                  </a:cubicBezTo>
                  <a:cubicBezTo>
                    <a:pt x="2251" y="19645"/>
                    <a:pt x="2346" y="20098"/>
                    <a:pt x="2537" y="20515"/>
                  </a:cubicBezTo>
                  <a:cubicBezTo>
                    <a:pt x="2525" y="20419"/>
                    <a:pt x="2537" y="20324"/>
                    <a:pt x="2525" y="20241"/>
                  </a:cubicBezTo>
                  <a:cubicBezTo>
                    <a:pt x="2203" y="19086"/>
                    <a:pt x="1906" y="17895"/>
                    <a:pt x="1644" y="16716"/>
                  </a:cubicBezTo>
                  <a:cubicBezTo>
                    <a:pt x="1418" y="15716"/>
                    <a:pt x="1227" y="14728"/>
                    <a:pt x="1049" y="13716"/>
                  </a:cubicBezTo>
                  <a:cubicBezTo>
                    <a:pt x="929" y="13037"/>
                    <a:pt x="846" y="12371"/>
                    <a:pt x="751" y="11704"/>
                  </a:cubicBezTo>
                  <a:cubicBezTo>
                    <a:pt x="644" y="11049"/>
                    <a:pt x="620" y="10382"/>
                    <a:pt x="560" y="9728"/>
                  </a:cubicBezTo>
                  <a:cubicBezTo>
                    <a:pt x="513" y="9216"/>
                    <a:pt x="584" y="8716"/>
                    <a:pt x="489" y="8215"/>
                  </a:cubicBezTo>
                  <a:cubicBezTo>
                    <a:pt x="465" y="8132"/>
                    <a:pt x="465" y="8037"/>
                    <a:pt x="489" y="7965"/>
                  </a:cubicBezTo>
                  <a:cubicBezTo>
                    <a:pt x="572" y="7644"/>
                    <a:pt x="548" y="7299"/>
                    <a:pt x="548" y="6965"/>
                  </a:cubicBezTo>
                  <a:cubicBezTo>
                    <a:pt x="548" y="6299"/>
                    <a:pt x="632" y="5632"/>
                    <a:pt x="703" y="4977"/>
                  </a:cubicBezTo>
                  <a:cubicBezTo>
                    <a:pt x="822" y="4024"/>
                    <a:pt x="989" y="3084"/>
                    <a:pt x="1203" y="2167"/>
                  </a:cubicBezTo>
                  <a:cubicBezTo>
                    <a:pt x="1346" y="1429"/>
                    <a:pt x="1465" y="703"/>
                    <a:pt x="1691"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 name="Google Shape;43;p2"/>
            <p:cNvSpPr/>
            <p:nvPr/>
          </p:nvSpPr>
          <p:spPr>
            <a:xfrm>
              <a:off x="4363861" y="593059"/>
              <a:ext cx="1146668" cy="1226891"/>
            </a:xfrm>
            <a:custGeom>
              <a:avLst/>
              <a:gdLst/>
              <a:ahLst/>
              <a:cxnLst/>
              <a:rect l="l" t="t" r="r" b="b"/>
              <a:pathLst>
                <a:path w="20397" h="21824" extrusionOk="0">
                  <a:moveTo>
                    <a:pt x="4233" y="1"/>
                  </a:moveTo>
                  <a:cubicBezTo>
                    <a:pt x="4113" y="1"/>
                    <a:pt x="3992" y="5"/>
                    <a:pt x="3870" y="12"/>
                  </a:cubicBezTo>
                  <a:cubicBezTo>
                    <a:pt x="2704" y="72"/>
                    <a:pt x="1811" y="596"/>
                    <a:pt x="1156" y="1524"/>
                  </a:cubicBezTo>
                  <a:cubicBezTo>
                    <a:pt x="739" y="2096"/>
                    <a:pt x="453" y="2774"/>
                    <a:pt x="298" y="3465"/>
                  </a:cubicBezTo>
                  <a:cubicBezTo>
                    <a:pt x="84" y="4382"/>
                    <a:pt x="13" y="5310"/>
                    <a:pt x="13" y="6418"/>
                  </a:cubicBezTo>
                  <a:cubicBezTo>
                    <a:pt x="1" y="6715"/>
                    <a:pt x="60" y="7180"/>
                    <a:pt x="60" y="7620"/>
                  </a:cubicBezTo>
                  <a:cubicBezTo>
                    <a:pt x="84" y="8168"/>
                    <a:pt x="156" y="8716"/>
                    <a:pt x="251" y="9251"/>
                  </a:cubicBezTo>
                  <a:cubicBezTo>
                    <a:pt x="394" y="10085"/>
                    <a:pt x="656" y="10894"/>
                    <a:pt x="906" y="11692"/>
                  </a:cubicBezTo>
                  <a:cubicBezTo>
                    <a:pt x="1203" y="12668"/>
                    <a:pt x="1632" y="13561"/>
                    <a:pt x="2061" y="14466"/>
                  </a:cubicBezTo>
                  <a:cubicBezTo>
                    <a:pt x="2477" y="15347"/>
                    <a:pt x="3001" y="16181"/>
                    <a:pt x="3573" y="16979"/>
                  </a:cubicBezTo>
                  <a:cubicBezTo>
                    <a:pt x="4025" y="17633"/>
                    <a:pt x="4537" y="18241"/>
                    <a:pt x="5097" y="18812"/>
                  </a:cubicBezTo>
                  <a:cubicBezTo>
                    <a:pt x="5656" y="19360"/>
                    <a:pt x="6287" y="19824"/>
                    <a:pt x="6978" y="20229"/>
                  </a:cubicBezTo>
                  <a:cubicBezTo>
                    <a:pt x="8002" y="20800"/>
                    <a:pt x="9109" y="21158"/>
                    <a:pt x="10252" y="21396"/>
                  </a:cubicBezTo>
                  <a:cubicBezTo>
                    <a:pt x="11086" y="21574"/>
                    <a:pt x="11919" y="21681"/>
                    <a:pt x="12764" y="21741"/>
                  </a:cubicBezTo>
                  <a:cubicBezTo>
                    <a:pt x="13214" y="21779"/>
                    <a:pt x="13664" y="21823"/>
                    <a:pt x="14114" y="21823"/>
                  </a:cubicBezTo>
                  <a:cubicBezTo>
                    <a:pt x="14235" y="21823"/>
                    <a:pt x="14357" y="21820"/>
                    <a:pt x="14479" y="21812"/>
                  </a:cubicBezTo>
                  <a:cubicBezTo>
                    <a:pt x="15086" y="21801"/>
                    <a:pt x="15717" y="21789"/>
                    <a:pt x="16324" y="21717"/>
                  </a:cubicBezTo>
                  <a:cubicBezTo>
                    <a:pt x="17003" y="21622"/>
                    <a:pt x="17694" y="21479"/>
                    <a:pt x="18313" y="21193"/>
                  </a:cubicBezTo>
                  <a:cubicBezTo>
                    <a:pt x="19622" y="20610"/>
                    <a:pt x="20277" y="19574"/>
                    <a:pt x="20337" y="18157"/>
                  </a:cubicBezTo>
                  <a:cubicBezTo>
                    <a:pt x="20396" y="17098"/>
                    <a:pt x="20182" y="16086"/>
                    <a:pt x="19837" y="15109"/>
                  </a:cubicBezTo>
                  <a:cubicBezTo>
                    <a:pt x="19372" y="13764"/>
                    <a:pt x="18753" y="12514"/>
                    <a:pt x="18015" y="11311"/>
                  </a:cubicBezTo>
                  <a:cubicBezTo>
                    <a:pt x="17265" y="10037"/>
                    <a:pt x="16408" y="8811"/>
                    <a:pt x="15491" y="7632"/>
                  </a:cubicBezTo>
                  <a:cubicBezTo>
                    <a:pt x="14717" y="6668"/>
                    <a:pt x="13931" y="5751"/>
                    <a:pt x="13062" y="4870"/>
                  </a:cubicBezTo>
                  <a:cubicBezTo>
                    <a:pt x="12490" y="4286"/>
                    <a:pt x="11907" y="3739"/>
                    <a:pt x="11276" y="3215"/>
                  </a:cubicBezTo>
                  <a:cubicBezTo>
                    <a:pt x="10026" y="2155"/>
                    <a:pt x="8669" y="1262"/>
                    <a:pt x="7145" y="643"/>
                  </a:cubicBezTo>
                  <a:cubicBezTo>
                    <a:pt x="6198" y="260"/>
                    <a:pt x="5242" y="1"/>
                    <a:pt x="4233"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2"/>
            <p:cNvSpPr/>
            <p:nvPr/>
          </p:nvSpPr>
          <p:spPr>
            <a:xfrm>
              <a:off x="4636975" y="3172742"/>
              <a:ext cx="133910" cy="59478"/>
            </a:xfrm>
            <a:custGeom>
              <a:avLst/>
              <a:gdLst/>
              <a:ahLst/>
              <a:cxnLst/>
              <a:rect l="l" t="t" r="r" b="b"/>
              <a:pathLst>
                <a:path w="2382" h="1058" extrusionOk="0">
                  <a:moveTo>
                    <a:pt x="96" y="1"/>
                  </a:moveTo>
                  <a:cubicBezTo>
                    <a:pt x="60" y="25"/>
                    <a:pt x="48" y="60"/>
                    <a:pt x="1" y="60"/>
                  </a:cubicBezTo>
                  <a:cubicBezTo>
                    <a:pt x="60" y="370"/>
                    <a:pt x="405" y="275"/>
                    <a:pt x="572" y="441"/>
                  </a:cubicBezTo>
                  <a:lnTo>
                    <a:pt x="655" y="489"/>
                  </a:lnTo>
                  <a:cubicBezTo>
                    <a:pt x="751" y="513"/>
                    <a:pt x="810" y="560"/>
                    <a:pt x="870" y="608"/>
                  </a:cubicBezTo>
                  <a:cubicBezTo>
                    <a:pt x="1096" y="727"/>
                    <a:pt x="1334" y="775"/>
                    <a:pt x="1536" y="882"/>
                  </a:cubicBezTo>
                  <a:cubicBezTo>
                    <a:pt x="1752" y="936"/>
                    <a:pt x="1948" y="1058"/>
                    <a:pt x="2164" y="1058"/>
                  </a:cubicBezTo>
                  <a:cubicBezTo>
                    <a:pt x="2234" y="1058"/>
                    <a:pt x="2306" y="1045"/>
                    <a:pt x="2382" y="1013"/>
                  </a:cubicBezTo>
                  <a:cubicBezTo>
                    <a:pt x="2358" y="834"/>
                    <a:pt x="2191" y="787"/>
                    <a:pt x="2060" y="715"/>
                  </a:cubicBezTo>
                  <a:cubicBezTo>
                    <a:pt x="1751" y="680"/>
                    <a:pt x="1477" y="465"/>
                    <a:pt x="1167" y="429"/>
                  </a:cubicBezTo>
                  <a:cubicBezTo>
                    <a:pt x="810" y="299"/>
                    <a:pt x="453" y="144"/>
                    <a:pt x="96"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45;p2"/>
            <p:cNvSpPr/>
            <p:nvPr/>
          </p:nvSpPr>
          <p:spPr>
            <a:xfrm>
              <a:off x="4606167" y="3168751"/>
              <a:ext cx="69035" cy="30920"/>
            </a:xfrm>
            <a:custGeom>
              <a:avLst/>
              <a:gdLst/>
              <a:ahLst/>
              <a:cxnLst/>
              <a:rect l="l" t="t" r="r" b="b"/>
              <a:pathLst>
                <a:path w="1228" h="550" extrusionOk="0">
                  <a:moveTo>
                    <a:pt x="156" y="0"/>
                  </a:moveTo>
                  <a:cubicBezTo>
                    <a:pt x="120" y="36"/>
                    <a:pt x="60" y="60"/>
                    <a:pt x="1" y="72"/>
                  </a:cubicBezTo>
                  <a:cubicBezTo>
                    <a:pt x="156" y="191"/>
                    <a:pt x="346" y="203"/>
                    <a:pt x="513" y="298"/>
                  </a:cubicBezTo>
                  <a:cubicBezTo>
                    <a:pt x="679" y="381"/>
                    <a:pt x="838" y="550"/>
                    <a:pt x="1039" y="550"/>
                  </a:cubicBezTo>
                  <a:cubicBezTo>
                    <a:pt x="1098" y="550"/>
                    <a:pt x="1160" y="535"/>
                    <a:pt x="1227" y="500"/>
                  </a:cubicBezTo>
                  <a:cubicBezTo>
                    <a:pt x="1049" y="298"/>
                    <a:pt x="763" y="322"/>
                    <a:pt x="572" y="143"/>
                  </a:cubicBezTo>
                  <a:cubicBezTo>
                    <a:pt x="418" y="96"/>
                    <a:pt x="287" y="60"/>
                    <a:pt x="156"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46;p2"/>
            <p:cNvSpPr/>
            <p:nvPr/>
          </p:nvSpPr>
          <p:spPr>
            <a:xfrm>
              <a:off x="4509807" y="1861312"/>
              <a:ext cx="8095" cy="4216"/>
            </a:xfrm>
            <a:custGeom>
              <a:avLst/>
              <a:gdLst/>
              <a:ahLst/>
              <a:cxnLst/>
              <a:rect l="l" t="t" r="r" b="b"/>
              <a:pathLst>
                <a:path w="144" h="75" extrusionOk="0">
                  <a:moveTo>
                    <a:pt x="29" y="1"/>
                  </a:moveTo>
                  <a:cubicBezTo>
                    <a:pt x="20" y="1"/>
                    <a:pt x="10" y="2"/>
                    <a:pt x="0" y="4"/>
                  </a:cubicBezTo>
                  <a:cubicBezTo>
                    <a:pt x="36" y="51"/>
                    <a:pt x="84" y="75"/>
                    <a:pt x="143" y="75"/>
                  </a:cubicBezTo>
                  <a:cubicBezTo>
                    <a:pt x="113" y="25"/>
                    <a:pt x="75" y="1"/>
                    <a:pt x="29"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2"/>
            <p:cNvSpPr/>
            <p:nvPr/>
          </p:nvSpPr>
          <p:spPr>
            <a:xfrm>
              <a:off x="4505759" y="1857489"/>
              <a:ext cx="4104" cy="3373"/>
            </a:xfrm>
            <a:custGeom>
              <a:avLst/>
              <a:gdLst/>
              <a:ahLst/>
              <a:cxnLst/>
              <a:rect l="l" t="t" r="r" b="b"/>
              <a:pathLst>
                <a:path w="73" h="60" extrusionOk="0">
                  <a:moveTo>
                    <a:pt x="72" y="60"/>
                  </a:moveTo>
                  <a:cubicBezTo>
                    <a:pt x="49" y="48"/>
                    <a:pt x="13" y="12"/>
                    <a:pt x="1" y="0"/>
                  </a:cubicBezTo>
                  <a:cubicBezTo>
                    <a:pt x="13" y="12"/>
                    <a:pt x="49" y="48"/>
                    <a:pt x="72" y="6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48;p2"/>
            <p:cNvSpPr/>
            <p:nvPr/>
          </p:nvSpPr>
          <p:spPr>
            <a:xfrm>
              <a:off x="4735359" y="3200852"/>
              <a:ext cx="109174" cy="73027"/>
            </a:xfrm>
            <a:custGeom>
              <a:avLst/>
              <a:gdLst/>
              <a:ahLst/>
              <a:cxnLst/>
              <a:rect l="l" t="t" r="r" b="b"/>
              <a:pathLst>
                <a:path w="1942" h="1299" extrusionOk="0">
                  <a:moveTo>
                    <a:pt x="132" y="1"/>
                  </a:moveTo>
                  <a:cubicBezTo>
                    <a:pt x="96" y="49"/>
                    <a:pt x="60" y="60"/>
                    <a:pt x="1" y="60"/>
                  </a:cubicBezTo>
                  <a:cubicBezTo>
                    <a:pt x="13" y="275"/>
                    <a:pt x="191" y="215"/>
                    <a:pt x="298" y="287"/>
                  </a:cubicBezTo>
                  <a:cubicBezTo>
                    <a:pt x="441" y="322"/>
                    <a:pt x="548" y="406"/>
                    <a:pt x="632" y="513"/>
                  </a:cubicBezTo>
                  <a:cubicBezTo>
                    <a:pt x="679" y="680"/>
                    <a:pt x="846" y="703"/>
                    <a:pt x="965" y="775"/>
                  </a:cubicBezTo>
                  <a:cubicBezTo>
                    <a:pt x="1072" y="834"/>
                    <a:pt x="1132" y="942"/>
                    <a:pt x="1215" y="1013"/>
                  </a:cubicBezTo>
                  <a:cubicBezTo>
                    <a:pt x="1322" y="1110"/>
                    <a:pt x="1412" y="1238"/>
                    <a:pt x="1557" y="1238"/>
                  </a:cubicBezTo>
                  <a:cubicBezTo>
                    <a:pt x="1591" y="1238"/>
                    <a:pt x="1627" y="1231"/>
                    <a:pt x="1668" y="1215"/>
                  </a:cubicBezTo>
                  <a:cubicBezTo>
                    <a:pt x="1727" y="1215"/>
                    <a:pt x="1763" y="1227"/>
                    <a:pt x="1775" y="1287"/>
                  </a:cubicBezTo>
                  <a:cubicBezTo>
                    <a:pt x="1811" y="1299"/>
                    <a:pt x="1822" y="1299"/>
                    <a:pt x="1858" y="1299"/>
                  </a:cubicBezTo>
                  <a:cubicBezTo>
                    <a:pt x="1942" y="1180"/>
                    <a:pt x="1930" y="1072"/>
                    <a:pt x="1775" y="1013"/>
                  </a:cubicBezTo>
                  <a:cubicBezTo>
                    <a:pt x="1513" y="894"/>
                    <a:pt x="1310" y="715"/>
                    <a:pt x="1072" y="572"/>
                  </a:cubicBezTo>
                  <a:cubicBezTo>
                    <a:pt x="715" y="465"/>
                    <a:pt x="441" y="180"/>
                    <a:pt x="132"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49;p2"/>
            <p:cNvSpPr/>
            <p:nvPr/>
          </p:nvSpPr>
          <p:spPr>
            <a:xfrm>
              <a:off x="4839814" y="3263143"/>
              <a:ext cx="24117" cy="21475"/>
            </a:xfrm>
            <a:custGeom>
              <a:avLst/>
              <a:gdLst/>
              <a:ahLst/>
              <a:cxnLst/>
              <a:rect l="l" t="t" r="r" b="b"/>
              <a:pathLst>
                <a:path w="429" h="382" extrusionOk="0">
                  <a:moveTo>
                    <a:pt x="203" y="0"/>
                  </a:moveTo>
                  <a:cubicBezTo>
                    <a:pt x="60" y="0"/>
                    <a:pt x="48" y="131"/>
                    <a:pt x="0" y="238"/>
                  </a:cubicBezTo>
                  <a:cubicBezTo>
                    <a:pt x="12" y="286"/>
                    <a:pt x="48" y="345"/>
                    <a:pt x="60" y="381"/>
                  </a:cubicBezTo>
                  <a:lnTo>
                    <a:pt x="119" y="381"/>
                  </a:lnTo>
                  <a:cubicBezTo>
                    <a:pt x="131" y="357"/>
                    <a:pt x="143" y="310"/>
                    <a:pt x="167" y="262"/>
                  </a:cubicBezTo>
                  <a:cubicBezTo>
                    <a:pt x="181" y="250"/>
                    <a:pt x="196" y="245"/>
                    <a:pt x="209" y="245"/>
                  </a:cubicBezTo>
                  <a:cubicBezTo>
                    <a:pt x="256" y="245"/>
                    <a:pt x="299" y="301"/>
                    <a:pt x="341" y="301"/>
                  </a:cubicBezTo>
                  <a:cubicBezTo>
                    <a:pt x="346" y="301"/>
                    <a:pt x="352" y="300"/>
                    <a:pt x="357" y="298"/>
                  </a:cubicBezTo>
                  <a:cubicBezTo>
                    <a:pt x="417" y="262"/>
                    <a:pt x="429" y="238"/>
                    <a:pt x="429" y="179"/>
                  </a:cubicBezTo>
                  <a:cubicBezTo>
                    <a:pt x="405" y="60"/>
                    <a:pt x="322" y="0"/>
                    <a:pt x="203"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2"/>
            <p:cNvSpPr/>
            <p:nvPr/>
          </p:nvSpPr>
          <p:spPr>
            <a:xfrm>
              <a:off x="4834417" y="3252405"/>
              <a:ext cx="18158" cy="24848"/>
            </a:xfrm>
            <a:custGeom>
              <a:avLst/>
              <a:gdLst/>
              <a:ahLst/>
              <a:cxnLst/>
              <a:rect l="l" t="t" r="r" b="b"/>
              <a:pathLst>
                <a:path w="323" h="442" extrusionOk="0">
                  <a:moveTo>
                    <a:pt x="96" y="1"/>
                  </a:moveTo>
                  <a:cubicBezTo>
                    <a:pt x="49" y="1"/>
                    <a:pt x="25" y="13"/>
                    <a:pt x="1" y="36"/>
                  </a:cubicBezTo>
                  <a:lnTo>
                    <a:pt x="1" y="120"/>
                  </a:lnTo>
                  <a:cubicBezTo>
                    <a:pt x="60" y="203"/>
                    <a:pt x="84" y="298"/>
                    <a:pt x="84" y="394"/>
                  </a:cubicBezTo>
                  <a:cubicBezTo>
                    <a:pt x="84" y="417"/>
                    <a:pt x="84" y="429"/>
                    <a:pt x="96" y="441"/>
                  </a:cubicBezTo>
                  <a:cubicBezTo>
                    <a:pt x="168" y="382"/>
                    <a:pt x="239" y="310"/>
                    <a:pt x="322" y="251"/>
                  </a:cubicBezTo>
                  <a:cubicBezTo>
                    <a:pt x="322" y="96"/>
                    <a:pt x="215" y="36"/>
                    <a:pt x="96"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2"/>
            <p:cNvSpPr/>
            <p:nvPr/>
          </p:nvSpPr>
          <p:spPr>
            <a:xfrm>
              <a:off x="4788936" y="3310649"/>
              <a:ext cx="731" cy="2080"/>
            </a:xfrm>
            <a:custGeom>
              <a:avLst/>
              <a:gdLst/>
              <a:ahLst/>
              <a:cxnLst/>
              <a:rect l="l" t="t" r="r" b="b"/>
              <a:pathLst>
                <a:path w="13" h="37" extrusionOk="0">
                  <a:moveTo>
                    <a:pt x="12" y="1"/>
                  </a:moveTo>
                  <a:lnTo>
                    <a:pt x="0" y="12"/>
                  </a:lnTo>
                  <a:lnTo>
                    <a:pt x="0" y="36"/>
                  </a:lnTo>
                  <a:lnTo>
                    <a:pt x="12" y="12"/>
                  </a:lnTo>
                  <a:lnTo>
                    <a:pt x="12" y="1"/>
                  </a:ln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2"/>
            <p:cNvSpPr/>
            <p:nvPr/>
          </p:nvSpPr>
          <p:spPr>
            <a:xfrm>
              <a:off x="4738732" y="3233628"/>
              <a:ext cx="89049" cy="40926"/>
            </a:xfrm>
            <a:custGeom>
              <a:avLst/>
              <a:gdLst/>
              <a:ahLst/>
              <a:cxnLst/>
              <a:rect l="l" t="t" r="r" b="b"/>
              <a:pathLst>
                <a:path w="1584" h="728" extrusionOk="0">
                  <a:moveTo>
                    <a:pt x="504" y="0"/>
                  </a:moveTo>
                  <a:cubicBezTo>
                    <a:pt x="495" y="0"/>
                    <a:pt x="486" y="1"/>
                    <a:pt x="477" y="1"/>
                  </a:cubicBezTo>
                  <a:cubicBezTo>
                    <a:pt x="429" y="1"/>
                    <a:pt x="393" y="13"/>
                    <a:pt x="369" y="25"/>
                  </a:cubicBezTo>
                  <a:cubicBezTo>
                    <a:pt x="334" y="49"/>
                    <a:pt x="322" y="73"/>
                    <a:pt x="322" y="120"/>
                  </a:cubicBezTo>
                  <a:cubicBezTo>
                    <a:pt x="334" y="144"/>
                    <a:pt x="369" y="180"/>
                    <a:pt x="393" y="192"/>
                  </a:cubicBezTo>
                  <a:cubicBezTo>
                    <a:pt x="412" y="201"/>
                    <a:pt x="430" y="207"/>
                    <a:pt x="450" y="210"/>
                  </a:cubicBezTo>
                  <a:lnTo>
                    <a:pt x="450" y="210"/>
                  </a:lnTo>
                  <a:cubicBezTo>
                    <a:pt x="371" y="202"/>
                    <a:pt x="290" y="188"/>
                    <a:pt x="215" y="180"/>
                  </a:cubicBezTo>
                  <a:cubicBezTo>
                    <a:pt x="131" y="180"/>
                    <a:pt x="36" y="192"/>
                    <a:pt x="0" y="299"/>
                  </a:cubicBezTo>
                  <a:cubicBezTo>
                    <a:pt x="87" y="342"/>
                    <a:pt x="184" y="349"/>
                    <a:pt x="284" y="349"/>
                  </a:cubicBezTo>
                  <a:cubicBezTo>
                    <a:pt x="323" y="349"/>
                    <a:pt x="364" y="348"/>
                    <a:pt x="404" y="348"/>
                  </a:cubicBezTo>
                  <a:cubicBezTo>
                    <a:pt x="510" y="348"/>
                    <a:pt x="617" y="355"/>
                    <a:pt x="715" y="406"/>
                  </a:cubicBezTo>
                  <a:cubicBezTo>
                    <a:pt x="691" y="430"/>
                    <a:pt x="691" y="454"/>
                    <a:pt x="691" y="478"/>
                  </a:cubicBezTo>
                  <a:cubicBezTo>
                    <a:pt x="691" y="537"/>
                    <a:pt x="739" y="537"/>
                    <a:pt x="774" y="549"/>
                  </a:cubicBezTo>
                  <a:cubicBezTo>
                    <a:pt x="846" y="549"/>
                    <a:pt x="917" y="573"/>
                    <a:pt x="989" y="573"/>
                  </a:cubicBezTo>
                  <a:cubicBezTo>
                    <a:pt x="1020" y="609"/>
                    <a:pt x="1058" y="618"/>
                    <a:pt x="1096" y="618"/>
                  </a:cubicBezTo>
                  <a:cubicBezTo>
                    <a:pt x="1130" y="618"/>
                    <a:pt x="1165" y="611"/>
                    <a:pt x="1198" y="611"/>
                  </a:cubicBezTo>
                  <a:cubicBezTo>
                    <a:pt x="1225" y="611"/>
                    <a:pt x="1251" y="616"/>
                    <a:pt x="1274" y="632"/>
                  </a:cubicBezTo>
                  <a:cubicBezTo>
                    <a:pt x="1274" y="668"/>
                    <a:pt x="1286" y="704"/>
                    <a:pt x="1286" y="728"/>
                  </a:cubicBezTo>
                  <a:lnTo>
                    <a:pt x="1501" y="728"/>
                  </a:lnTo>
                  <a:lnTo>
                    <a:pt x="1584" y="644"/>
                  </a:lnTo>
                  <a:cubicBezTo>
                    <a:pt x="1548" y="632"/>
                    <a:pt x="1489" y="609"/>
                    <a:pt x="1441" y="585"/>
                  </a:cubicBezTo>
                  <a:cubicBezTo>
                    <a:pt x="1262" y="466"/>
                    <a:pt x="1203" y="192"/>
                    <a:pt x="965" y="132"/>
                  </a:cubicBezTo>
                  <a:cubicBezTo>
                    <a:pt x="807" y="98"/>
                    <a:pt x="670" y="0"/>
                    <a:pt x="504"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2"/>
            <p:cNvSpPr/>
            <p:nvPr/>
          </p:nvSpPr>
          <p:spPr>
            <a:xfrm>
              <a:off x="4859885" y="3305982"/>
              <a:ext cx="12761" cy="20126"/>
            </a:xfrm>
            <a:custGeom>
              <a:avLst/>
              <a:gdLst/>
              <a:ahLst/>
              <a:cxnLst/>
              <a:rect l="l" t="t" r="r" b="b"/>
              <a:pathLst>
                <a:path w="227" h="358" extrusionOk="0">
                  <a:moveTo>
                    <a:pt x="0" y="0"/>
                  </a:moveTo>
                  <a:cubicBezTo>
                    <a:pt x="24" y="131"/>
                    <a:pt x="48" y="250"/>
                    <a:pt x="131" y="357"/>
                  </a:cubicBezTo>
                  <a:lnTo>
                    <a:pt x="227" y="262"/>
                  </a:lnTo>
                  <a:cubicBezTo>
                    <a:pt x="167" y="155"/>
                    <a:pt x="108" y="48"/>
                    <a:pt x="0"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2"/>
            <p:cNvSpPr/>
            <p:nvPr/>
          </p:nvSpPr>
          <p:spPr>
            <a:xfrm>
              <a:off x="4702583" y="3191126"/>
              <a:ext cx="49584" cy="25860"/>
            </a:xfrm>
            <a:custGeom>
              <a:avLst/>
              <a:gdLst/>
              <a:ahLst/>
              <a:cxnLst/>
              <a:rect l="l" t="t" r="r" b="b"/>
              <a:pathLst>
                <a:path w="882" h="460" extrusionOk="0">
                  <a:moveTo>
                    <a:pt x="108" y="1"/>
                  </a:moveTo>
                  <a:cubicBezTo>
                    <a:pt x="93" y="1"/>
                    <a:pt x="79" y="16"/>
                    <a:pt x="72" y="43"/>
                  </a:cubicBezTo>
                  <a:cubicBezTo>
                    <a:pt x="60" y="55"/>
                    <a:pt x="24" y="91"/>
                    <a:pt x="0" y="102"/>
                  </a:cubicBezTo>
                  <a:cubicBezTo>
                    <a:pt x="262" y="269"/>
                    <a:pt x="548" y="412"/>
                    <a:pt x="881" y="460"/>
                  </a:cubicBezTo>
                  <a:cubicBezTo>
                    <a:pt x="774" y="388"/>
                    <a:pt x="679" y="317"/>
                    <a:pt x="584" y="233"/>
                  </a:cubicBezTo>
                  <a:lnTo>
                    <a:pt x="310" y="102"/>
                  </a:lnTo>
                  <a:cubicBezTo>
                    <a:pt x="262" y="79"/>
                    <a:pt x="191" y="79"/>
                    <a:pt x="143" y="31"/>
                  </a:cubicBezTo>
                  <a:cubicBezTo>
                    <a:pt x="133" y="10"/>
                    <a:pt x="120" y="1"/>
                    <a:pt x="108"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2"/>
            <p:cNvSpPr/>
            <p:nvPr/>
          </p:nvSpPr>
          <p:spPr>
            <a:xfrm>
              <a:off x="4677116" y="3173417"/>
              <a:ext cx="33562" cy="20126"/>
            </a:xfrm>
            <a:custGeom>
              <a:avLst/>
              <a:gdLst/>
              <a:ahLst/>
              <a:cxnLst/>
              <a:rect l="l" t="t" r="r" b="b"/>
              <a:pathLst>
                <a:path w="597" h="358" extrusionOk="0">
                  <a:moveTo>
                    <a:pt x="84" y="1"/>
                  </a:moveTo>
                  <a:lnTo>
                    <a:pt x="1" y="72"/>
                  </a:lnTo>
                  <a:cubicBezTo>
                    <a:pt x="180" y="167"/>
                    <a:pt x="346" y="275"/>
                    <a:pt x="525" y="358"/>
                  </a:cubicBezTo>
                  <a:cubicBezTo>
                    <a:pt x="561" y="358"/>
                    <a:pt x="572" y="346"/>
                    <a:pt x="596" y="346"/>
                  </a:cubicBezTo>
                  <a:cubicBezTo>
                    <a:pt x="465" y="179"/>
                    <a:pt x="275" y="96"/>
                    <a:pt x="84"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2"/>
            <p:cNvSpPr/>
            <p:nvPr/>
          </p:nvSpPr>
          <p:spPr>
            <a:xfrm>
              <a:off x="4569399" y="3220698"/>
              <a:ext cx="134585" cy="25298"/>
            </a:xfrm>
            <a:custGeom>
              <a:avLst/>
              <a:gdLst/>
              <a:ahLst/>
              <a:cxnLst/>
              <a:rect l="l" t="t" r="r" b="b"/>
              <a:pathLst>
                <a:path w="2394" h="450" extrusionOk="0">
                  <a:moveTo>
                    <a:pt x="545" y="1"/>
                  </a:moveTo>
                  <a:cubicBezTo>
                    <a:pt x="463" y="1"/>
                    <a:pt x="381" y="9"/>
                    <a:pt x="298" y="29"/>
                  </a:cubicBezTo>
                  <a:cubicBezTo>
                    <a:pt x="214" y="100"/>
                    <a:pt x="107" y="65"/>
                    <a:pt x="0" y="88"/>
                  </a:cubicBezTo>
                  <a:cubicBezTo>
                    <a:pt x="60" y="148"/>
                    <a:pt x="155" y="148"/>
                    <a:pt x="226" y="160"/>
                  </a:cubicBezTo>
                  <a:cubicBezTo>
                    <a:pt x="833" y="338"/>
                    <a:pt x="1441" y="422"/>
                    <a:pt x="2072" y="446"/>
                  </a:cubicBezTo>
                  <a:cubicBezTo>
                    <a:pt x="2105" y="446"/>
                    <a:pt x="2144" y="449"/>
                    <a:pt x="2185" y="449"/>
                  </a:cubicBezTo>
                  <a:cubicBezTo>
                    <a:pt x="2247" y="449"/>
                    <a:pt x="2312" y="441"/>
                    <a:pt x="2369" y="398"/>
                  </a:cubicBezTo>
                  <a:cubicBezTo>
                    <a:pt x="2381" y="350"/>
                    <a:pt x="2393" y="327"/>
                    <a:pt x="2369" y="279"/>
                  </a:cubicBezTo>
                  <a:cubicBezTo>
                    <a:pt x="2322" y="231"/>
                    <a:pt x="2262" y="208"/>
                    <a:pt x="2203" y="208"/>
                  </a:cubicBezTo>
                  <a:cubicBezTo>
                    <a:pt x="1958" y="174"/>
                    <a:pt x="1713" y="99"/>
                    <a:pt x="1478" y="99"/>
                  </a:cubicBezTo>
                  <a:cubicBezTo>
                    <a:pt x="1462" y="99"/>
                    <a:pt x="1445" y="100"/>
                    <a:pt x="1429" y="100"/>
                  </a:cubicBezTo>
                  <a:cubicBezTo>
                    <a:pt x="1417" y="101"/>
                    <a:pt x="1405" y="101"/>
                    <a:pt x="1393" y="101"/>
                  </a:cubicBezTo>
                  <a:cubicBezTo>
                    <a:pt x="1114" y="101"/>
                    <a:pt x="835" y="1"/>
                    <a:pt x="545"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2"/>
            <p:cNvSpPr/>
            <p:nvPr/>
          </p:nvSpPr>
          <p:spPr>
            <a:xfrm>
              <a:off x="4566026" y="3229636"/>
              <a:ext cx="120530" cy="19002"/>
            </a:xfrm>
            <a:custGeom>
              <a:avLst/>
              <a:gdLst/>
              <a:ahLst/>
              <a:cxnLst/>
              <a:rect l="l" t="t" r="r" b="b"/>
              <a:pathLst>
                <a:path w="2144" h="338" extrusionOk="0">
                  <a:moveTo>
                    <a:pt x="286" y="1"/>
                  </a:moveTo>
                  <a:cubicBezTo>
                    <a:pt x="191" y="84"/>
                    <a:pt x="96" y="60"/>
                    <a:pt x="1" y="72"/>
                  </a:cubicBezTo>
                  <a:cubicBezTo>
                    <a:pt x="370" y="179"/>
                    <a:pt x="763" y="191"/>
                    <a:pt x="1144" y="227"/>
                  </a:cubicBezTo>
                  <a:cubicBezTo>
                    <a:pt x="1243" y="287"/>
                    <a:pt x="1368" y="313"/>
                    <a:pt x="1483" y="313"/>
                  </a:cubicBezTo>
                  <a:cubicBezTo>
                    <a:pt x="1505" y="313"/>
                    <a:pt x="1527" y="312"/>
                    <a:pt x="1548" y="310"/>
                  </a:cubicBezTo>
                  <a:cubicBezTo>
                    <a:pt x="1564" y="308"/>
                    <a:pt x="1580" y="308"/>
                    <a:pt x="1596" y="308"/>
                  </a:cubicBezTo>
                  <a:cubicBezTo>
                    <a:pt x="1692" y="308"/>
                    <a:pt x="1798" y="337"/>
                    <a:pt x="1898" y="337"/>
                  </a:cubicBezTo>
                  <a:cubicBezTo>
                    <a:pt x="1987" y="337"/>
                    <a:pt x="2072" y="314"/>
                    <a:pt x="2144" y="227"/>
                  </a:cubicBezTo>
                  <a:cubicBezTo>
                    <a:pt x="1977" y="203"/>
                    <a:pt x="1834" y="191"/>
                    <a:pt x="1679" y="179"/>
                  </a:cubicBezTo>
                  <a:cubicBezTo>
                    <a:pt x="1215" y="108"/>
                    <a:pt x="751" y="60"/>
                    <a:pt x="286"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 name="Google Shape;58;p2"/>
            <p:cNvSpPr/>
            <p:nvPr/>
          </p:nvSpPr>
          <p:spPr>
            <a:xfrm>
              <a:off x="4972323" y="3283213"/>
              <a:ext cx="101135" cy="29514"/>
            </a:xfrm>
            <a:custGeom>
              <a:avLst/>
              <a:gdLst/>
              <a:ahLst/>
              <a:cxnLst/>
              <a:rect l="l" t="t" r="r" b="b"/>
              <a:pathLst>
                <a:path w="1799" h="525" extrusionOk="0">
                  <a:moveTo>
                    <a:pt x="203" y="0"/>
                  </a:moveTo>
                  <a:cubicBezTo>
                    <a:pt x="108" y="12"/>
                    <a:pt x="48" y="48"/>
                    <a:pt x="1" y="119"/>
                  </a:cubicBezTo>
                  <a:cubicBezTo>
                    <a:pt x="1" y="167"/>
                    <a:pt x="36" y="227"/>
                    <a:pt x="84" y="227"/>
                  </a:cubicBezTo>
                  <a:cubicBezTo>
                    <a:pt x="465" y="262"/>
                    <a:pt x="834" y="417"/>
                    <a:pt x="1227" y="441"/>
                  </a:cubicBezTo>
                  <a:cubicBezTo>
                    <a:pt x="1394" y="477"/>
                    <a:pt x="1572" y="489"/>
                    <a:pt x="1727" y="524"/>
                  </a:cubicBezTo>
                  <a:lnTo>
                    <a:pt x="1798" y="465"/>
                  </a:lnTo>
                  <a:cubicBezTo>
                    <a:pt x="1798" y="262"/>
                    <a:pt x="1596" y="322"/>
                    <a:pt x="1489" y="250"/>
                  </a:cubicBezTo>
                  <a:cubicBezTo>
                    <a:pt x="1465" y="238"/>
                    <a:pt x="1429" y="227"/>
                    <a:pt x="1406" y="227"/>
                  </a:cubicBezTo>
                  <a:cubicBezTo>
                    <a:pt x="1298" y="227"/>
                    <a:pt x="1215" y="179"/>
                    <a:pt x="1120" y="143"/>
                  </a:cubicBezTo>
                  <a:cubicBezTo>
                    <a:pt x="997" y="112"/>
                    <a:pt x="874" y="55"/>
                    <a:pt x="743" y="55"/>
                  </a:cubicBezTo>
                  <a:cubicBezTo>
                    <a:pt x="722" y="55"/>
                    <a:pt x="701" y="57"/>
                    <a:pt x="679" y="60"/>
                  </a:cubicBezTo>
                  <a:cubicBezTo>
                    <a:pt x="584" y="60"/>
                    <a:pt x="513" y="12"/>
                    <a:pt x="417"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9" name="Google Shape;59;p2"/>
            <p:cNvSpPr/>
            <p:nvPr/>
          </p:nvSpPr>
          <p:spPr>
            <a:xfrm>
              <a:off x="4923469" y="3276804"/>
              <a:ext cx="117213" cy="36598"/>
            </a:xfrm>
            <a:custGeom>
              <a:avLst/>
              <a:gdLst/>
              <a:ahLst/>
              <a:cxnLst/>
              <a:rect l="l" t="t" r="r" b="b"/>
              <a:pathLst>
                <a:path w="2085" h="651" extrusionOk="0">
                  <a:moveTo>
                    <a:pt x="210" y="1"/>
                  </a:moveTo>
                  <a:cubicBezTo>
                    <a:pt x="162" y="1"/>
                    <a:pt x="112" y="12"/>
                    <a:pt x="60" y="43"/>
                  </a:cubicBezTo>
                  <a:cubicBezTo>
                    <a:pt x="24" y="67"/>
                    <a:pt x="12" y="102"/>
                    <a:pt x="0" y="126"/>
                  </a:cubicBezTo>
                  <a:cubicBezTo>
                    <a:pt x="24" y="222"/>
                    <a:pt x="108" y="257"/>
                    <a:pt x="179" y="293"/>
                  </a:cubicBezTo>
                  <a:cubicBezTo>
                    <a:pt x="203" y="305"/>
                    <a:pt x="239" y="317"/>
                    <a:pt x="262" y="317"/>
                  </a:cubicBezTo>
                  <a:lnTo>
                    <a:pt x="489" y="364"/>
                  </a:lnTo>
                  <a:cubicBezTo>
                    <a:pt x="524" y="364"/>
                    <a:pt x="548" y="364"/>
                    <a:pt x="584" y="352"/>
                  </a:cubicBezTo>
                  <a:cubicBezTo>
                    <a:pt x="623" y="352"/>
                    <a:pt x="662" y="342"/>
                    <a:pt x="701" y="342"/>
                  </a:cubicBezTo>
                  <a:cubicBezTo>
                    <a:pt x="733" y="342"/>
                    <a:pt x="766" y="349"/>
                    <a:pt x="798" y="376"/>
                  </a:cubicBezTo>
                  <a:cubicBezTo>
                    <a:pt x="836" y="409"/>
                    <a:pt x="877" y="416"/>
                    <a:pt x="918" y="416"/>
                  </a:cubicBezTo>
                  <a:cubicBezTo>
                    <a:pt x="949" y="416"/>
                    <a:pt x="979" y="412"/>
                    <a:pt x="1008" y="412"/>
                  </a:cubicBezTo>
                  <a:cubicBezTo>
                    <a:pt x="1039" y="412"/>
                    <a:pt x="1069" y="417"/>
                    <a:pt x="1096" y="436"/>
                  </a:cubicBezTo>
                  <a:cubicBezTo>
                    <a:pt x="1429" y="472"/>
                    <a:pt x="1739" y="614"/>
                    <a:pt x="2084" y="650"/>
                  </a:cubicBezTo>
                  <a:lnTo>
                    <a:pt x="2084" y="567"/>
                  </a:lnTo>
                  <a:cubicBezTo>
                    <a:pt x="1929" y="483"/>
                    <a:pt x="1786" y="483"/>
                    <a:pt x="1632" y="436"/>
                  </a:cubicBezTo>
                  <a:cubicBezTo>
                    <a:pt x="1382" y="364"/>
                    <a:pt x="1096" y="376"/>
                    <a:pt x="858" y="233"/>
                  </a:cubicBezTo>
                  <a:cubicBezTo>
                    <a:pt x="858" y="222"/>
                    <a:pt x="846" y="198"/>
                    <a:pt x="846" y="186"/>
                  </a:cubicBezTo>
                  <a:cubicBezTo>
                    <a:pt x="751" y="126"/>
                    <a:pt x="655" y="102"/>
                    <a:pt x="560" y="67"/>
                  </a:cubicBezTo>
                  <a:cubicBezTo>
                    <a:pt x="442" y="67"/>
                    <a:pt x="329" y="1"/>
                    <a:pt x="210"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0" name="Google Shape;60;p2"/>
            <p:cNvSpPr/>
            <p:nvPr/>
          </p:nvSpPr>
          <p:spPr>
            <a:xfrm>
              <a:off x="4296960" y="3129903"/>
              <a:ext cx="134585" cy="39633"/>
            </a:xfrm>
            <a:custGeom>
              <a:avLst/>
              <a:gdLst/>
              <a:ahLst/>
              <a:cxnLst/>
              <a:rect l="l" t="t" r="r" b="b"/>
              <a:pathLst>
                <a:path w="2394" h="705" extrusionOk="0">
                  <a:moveTo>
                    <a:pt x="143" y="1"/>
                  </a:moveTo>
                  <a:cubicBezTo>
                    <a:pt x="95" y="48"/>
                    <a:pt x="60" y="48"/>
                    <a:pt x="0" y="60"/>
                  </a:cubicBezTo>
                  <a:cubicBezTo>
                    <a:pt x="536" y="287"/>
                    <a:pt x="1107" y="394"/>
                    <a:pt x="1679" y="549"/>
                  </a:cubicBezTo>
                  <a:cubicBezTo>
                    <a:pt x="1891" y="626"/>
                    <a:pt x="2102" y="704"/>
                    <a:pt x="2343" y="704"/>
                  </a:cubicBezTo>
                  <a:cubicBezTo>
                    <a:pt x="2360" y="704"/>
                    <a:pt x="2376" y="704"/>
                    <a:pt x="2393" y="703"/>
                  </a:cubicBezTo>
                  <a:cubicBezTo>
                    <a:pt x="2322" y="656"/>
                    <a:pt x="2239" y="632"/>
                    <a:pt x="2179" y="608"/>
                  </a:cubicBezTo>
                  <a:cubicBezTo>
                    <a:pt x="1500" y="406"/>
                    <a:pt x="834" y="215"/>
                    <a:pt x="143"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1" name="Google Shape;61;p2"/>
            <p:cNvSpPr/>
            <p:nvPr/>
          </p:nvSpPr>
          <p:spPr>
            <a:xfrm>
              <a:off x="4548598" y="3192869"/>
              <a:ext cx="98493" cy="26254"/>
            </a:xfrm>
            <a:custGeom>
              <a:avLst/>
              <a:gdLst/>
              <a:ahLst/>
              <a:cxnLst/>
              <a:rect l="l" t="t" r="r" b="b"/>
              <a:pathLst>
                <a:path w="1752" h="467" extrusionOk="0">
                  <a:moveTo>
                    <a:pt x="168" y="0"/>
                  </a:moveTo>
                  <a:cubicBezTo>
                    <a:pt x="120" y="60"/>
                    <a:pt x="60" y="71"/>
                    <a:pt x="1" y="83"/>
                  </a:cubicBezTo>
                  <a:cubicBezTo>
                    <a:pt x="311" y="226"/>
                    <a:pt x="644" y="238"/>
                    <a:pt x="953" y="310"/>
                  </a:cubicBezTo>
                  <a:cubicBezTo>
                    <a:pt x="977" y="310"/>
                    <a:pt x="1001" y="322"/>
                    <a:pt x="1025" y="345"/>
                  </a:cubicBezTo>
                  <a:cubicBezTo>
                    <a:pt x="1120" y="357"/>
                    <a:pt x="1215" y="369"/>
                    <a:pt x="1311" y="381"/>
                  </a:cubicBezTo>
                  <a:cubicBezTo>
                    <a:pt x="1334" y="381"/>
                    <a:pt x="1358" y="405"/>
                    <a:pt x="1382" y="417"/>
                  </a:cubicBezTo>
                  <a:cubicBezTo>
                    <a:pt x="1442" y="429"/>
                    <a:pt x="1513" y="429"/>
                    <a:pt x="1596" y="441"/>
                  </a:cubicBezTo>
                  <a:cubicBezTo>
                    <a:pt x="1624" y="457"/>
                    <a:pt x="1652" y="466"/>
                    <a:pt x="1677" y="466"/>
                  </a:cubicBezTo>
                  <a:cubicBezTo>
                    <a:pt x="1706" y="466"/>
                    <a:pt x="1732" y="454"/>
                    <a:pt x="1751" y="429"/>
                  </a:cubicBezTo>
                  <a:cubicBezTo>
                    <a:pt x="1239" y="238"/>
                    <a:pt x="703" y="131"/>
                    <a:pt x="168"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2" name="Google Shape;62;p2"/>
            <p:cNvSpPr/>
            <p:nvPr/>
          </p:nvSpPr>
          <p:spPr>
            <a:xfrm>
              <a:off x="4766842" y="3265448"/>
              <a:ext cx="44243" cy="15797"/>
            </a:xfrm>
            <a:custGeom>
              <a:avLst/>
              <a:gdLst/>
              <a:ahLst/>
              <a:cxnLst/>
              <a:rect l="l" t="t" r="r" b="b"/>
              <a:pathLst>
                <a:path w="787" h="281" extrusionOk="0">
                  <a:moveTo>
                    <a:pt x="638" y="0"/>
                  </a:moveTo>
                  <a:cubicBezTo>
                    <a:pt x="596" y="0"/>
                    <a:pt x="553" y="7"/>
                    <a:pt x="512" y="7"/>
                  </a:cubicBezTo>
                  <a:cubicBezTo>
                    <a:pt x="358" y="102"/>
                    <a:pt x="155" y="78"/>
                    <a:pt x="0" y="209"/>
                  </a:cubicBezTo>
                  <a:cubicBezTo>
                    <a:pt x="60" y="221"/>
                    <a:pt x="119" y="245"/>
                    <a:pt x="155" y="281"/>
                  </a:cubicBezTo>
                  <a:cubicBezTo>
                    <a:pt x="358" y="209"/>
                    <a:pt x="584" y="138"/>
                    <a:pt x="786" y="66"/>
                  </a:cubicBezTo>
                  <a:cubicBezTo>
                    <a:pt x="745" y="12"/>
                    <a:pt x="693" y="0"/>
                    <a:pt x="638"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3" name="Google Shape;63;p2"/>
            <p:cNvSpPr/>
            <p:nvPr/>
          </p:nvSpPr>
          <p:spPr>
            <a:xfrm>
              <a:off x="4545281" y="3209566"/>
              <a:ext cx="151338" cy="27490"/>
            </a:xfrm>
            <a:custGeom>
              <a:avLst/>
              <a:gdLst/>
              <a:ahLst/>
              <a:cxnLst/>
              <a:rect l="l" t="t" r="r" b="b"/>
              <a:pathLst>
                <a:path w="2692" h="489" extrusionOk="0">
                  <a:moveTo>
                    <a:pt x="286" y="1"/>
                  </a:moveTo>
                  <a:cubicBezTo>
                    <a:pt x="203" y="72"/>
                    <a:pt x="84" y="36"/>
                    <a:pt x="0" y="60"/>
                  </a:cubicBezTo>
                  <a:cubicBezTo>
                    <a:pt x="239" y="167"/>
                    <a:pt x="489" y="167"/>
                    <a:pt x="727" y="227"/>
                  </a:cubicBezTo>
                  <a:cubicBezTo>
                    <a:pt x="774" y="227"/>
                    <a:pt x="822" y="239"/>
                    <a:pt x="858" y="239"/>
                  </a:cubicBezTo>
                  <a:cubicBezTo>
                    <a:pt x="1477" y="322"/>
                    <a:pt x="2048" y="441"/>
                    <a:pt x="2667" y="489"/>
                  </a:cubicBezTo>
                  <a:cubicBezTo>
                    <a:pt x="2679" y="465"/>
                    <a:pt x="2691" y="417"/>
                    <a:pt x="2644" y="382"/>
                  </a:cubicBezTo>
                  <a:cubicBezTo>
                    <a:pt x="2370" y="276"/>
                    <a:pt x="2077" y="199"/>
                    <a:pt x="1783" y="199"/>
                  </a:cubicBezTo>
                  <a:cubicBezTo>
                    <a:pt x="1744" y="199"/>
                    <a:pt x="1706" y="200"/>
                    <a:pt x="1667" y="203"/>
                  </a:cubicBezTo>
                  <a:cubicBezTo>
                    <a:pt x="1191" y="203"/>
                    <a:pt x="739" y="60"/>
                    <a:pt x="286"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2"/>
            <p:cNvSpPr/>
            <p:nvPr/>
          </p:nvSpPr>
          <p:spPr>
            <a:xfrm>
              <a:off x="4851171" y="3237001"/>
              <a:ext cx="38903" cy="41882"/>
            </a:xfrm>
            <a:custGeom>
              <a:avLst/>
              <a:gdLst/>
              <a:ahLst/>
              <a:cxnLst/>
              <a:rect l="l" t="t" r="r" b="b"/>
              <a:pathLst>
                <a:path w="692" h="745" extrusionOk="0">
                  <a:moveTo>
                    <a:pt x="215" y="1"/>
                  </a:moveTo>
                  <a:cubicBezTo>
                    <a:pt x="167" y="48"/>
                    <a:pt x="143" y="96"/>
                    <a:pt x="96" y="132"/>
                  </a:cubicBezTo>
                  <a:cubicBezTo>
                    <a:pt x="1" y="275"/>
                    <a:pt x="96" y="370"/>
                    <a:pt x="155" y="477"/>
                  </a:cubicBezTo>
                  <a:cubicBezTo>
                    <a:pt x="167" y="513"/>
                    <a:pt x="203" y="525"/>
                    <a:pt x="215" y="549"/>
                  </a:cubicBezTo>
                  <a:cubicBezTo>
                    <a:pt x="274" y="596"/>
                    <a:pt x="298" y="691"/>
                    <a:pt x="358" y="727"/>
                  </a:cubicBezTo>
                  <a:cubicBezTo>
                    <a:pt x="376" y="739"/>
                    <a:pt x="391" y="745"/>
                    <a:pt x="405" y="745"/>
                  </a:cubicBezTo>
                  <a:cubicBezTo>
                    <a:pt x="420" y="745"/>
                    <a:pt x="435" y="739"/>
                    <a:pt x="453" y="727"/>
                  </a:cubicBezTo>
                  <a:cubicBezTo>
                    <a:pt x="584" y="656"/>
                    <a:pt x="620" y="525"/>
                    <a:pt x="655" y="394"/>
                  </a:cubicBezTo>
                  <a:cubicBezTo>
                    <a:pt x="679" y="358"/>
                    <a:pt x="679" y="334"/>
                    <a:pt x="691" y="299"/>
                  </a:cubicBezTo>
                  <a:cubicBezTo>
                    <a:pt x="691" y="275"/>
                    <a:pt x="679" y="251"/>
                    <a:pt x="655" y="227"/>
                  </a:cubicBezTo>
                  <a:lnTo>
                    <a:pt x="584" y="156"/>
                  </a:lnTo>
                  <a:cubicBezTo>
                    <a:pt x="524" y="191"/>
                    <a:pt x="453" y="239"/>
                    <a:pt x="393" y="287"/>
                  </a:cubicBezTo>
                  <a:cubicBezTo>
                    <a:pt x="375" y="299"/>
                    <a:pt x="360" y="304"/>
                    <a:pt x="348" y="304"/>
                  </a:cubicBezTo>
                  <a:cubicBezTo>
                    <a:pt x="311" y="304"/>
                    <a:pt x="295" y="260"/>
                    <a:pt x="286" y="215"/>
                  </a:cubicBezTo>
                  <a:cubicBezTo>
                    <a:pt x="227" y="156"/>
                    <a:pt x="239" y="72"/>
                    <a:pt x="215"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5" name="Google Shape;65;p2"/>
            <p:cNvSpPr/>
            <p:nvPr/>
          </p:nvSpPr>
          <p:spPr>
            <a:xfrm>
              <a:off x="4843806" y="3228962"/>
              <a:ext cx="20126" cy="36879"/>
            </a:xfrm>
            <a:custGeom>
              <a:avLst/>
              <a:gdLst/>
              <a:ahLst/>
              <a:cxnLst/>
              <a:rect l="l" t="t" r="r" b="b"/>
              <a:pathLst>
                <a:path w="358" h="656" extrusionOk="0">
                  <a:moveTo>
                    <a:pt x="72" y="1"/>
                  </a:moveTo>
                  <a:cubicBezTo>
                    <a:pt x="72" y="61"/>
                    <a:pt x="60" y="120"/>
                    <a:pt x="1" y="144"/>
                  </a:cubicBezTo>
                  <a:cubicBezTo>
                    <a:pt x="48" y="215"/>
                    <a:pt x="72" y="299"/>
                    <a:pt x="108" y="370"/>
                  </a:cubicBezTo>
                  <a:cubicBezTo>
                    <a:pt x="96" y="549"/>
                    <a:pt x="179" y="632"/>
                    <a:pt x="358" y="656"/>
                  </a:cubicBezTo>
                  <a:cubicBezTo>
                    <a:pt x="358" y="501"/>
                    <a:pt x="251" y="418"/>
                    <a:pt x="227" y="275"/>
                  </a:cubicBezTo>
                  <a:cubicBezTo>
                    <a:pt x="167" y="191"/>
                    <a:pt x="120" y="84"/>
                    <a:pt x="72"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6" name="Google Shape;66;p2"/>
            <p:cNvSpPr/>
            <p:nvPr/>
          </p:nvSpPr>
          <p:spPr>
            <a:xfrm>
              <a:off x="4609540" y="3235708"/>
              <a:ext cx="147290" cy="14729"/>
            </a:xfrm>
            <a:custGeom>
              <a:avLst/>
              <a:gdLst/>
              <a:ahLst/>
              <a:cxnLst/>
              <a:rect l="l" t="t" r="r" b="b"/>
              <a:pathLst>
                <a:path w="2620" h="262" extrusionOk="0">
                  <a:moveTo>
                    <a:pt x="1953" y="0"/>
                  </a:moveTo>
                  <a:cubicBezTo>
                    <a:pt x="1846" y="0"/>
                    <a:pt x="1763" y="12"/>
                    <a:pt x="1679" y="95"/>
                  </a:cubicBezTo>
                  <a:cubicBezTo>
                    <a:pt x="1560" y="95"/>
                    <a:pt x="1465" y="119"/>
                    <a:pt x="1358" y="119"/>
                  </a:cubicBezTo>
                  <a:cubicBezTo>
                    <a:pt x="1304" y="173"/>
                    <a:pt x="1230" y="179"/>
                    <a:pt x="1157" y="179"/>
                  </a:cubicBezTo>
                  <a:cubicBezTo>
                    <a:pt x="1132" y="179"/>
                    <a:pt x="1108" y="179"/>
                    <a:pt x="1084" y="179"/>
                  </a:cubicBezTo>
                  <a:cubicBezTo>
                    <a:pt x="1062" y="180"/>
                    <a:pt x="1041" y="180"/>
                    <a:pt x="1020" y="180"/>
                  </a:cubicBezTo>
                  <a:cubicBezTo>
                    <a:pt x="803" y="180"/>
                    <a:pt x="585" y="130"/>
                    <a:pt x="358" y="119"/>
                  </a:cubicBezTo>
                  <a:cubicBezTo>
                    <a:pt x="304" y="161"/>
                    <a:pt x="244" y="167"/>
                    <a:pt x="183" y="167"/>
                  </a:cubicBezTo>
                  <a:cubicBezTo>
                    <a:pt x="159" y="167"/>
                    <a:pt x="134" y="166"/>
                    <a:pt x="110" y="166"/>
                  </a:cubicBezTo>
                  <a:cubicBezTo>
                    <a:pt x="73" y="166"/>
                    <a:pt x="36" y="168"/>
                    <a:pt x="0" y="179"/>
                  </a:cubicBezTo>
                  <a:cubicBezTo>
                    <a:pt x="90" y="232"/>
                    <a:pt x="186" y="239"/>
                    <a:pt x="288" y="239"/>
                  </a:cubicBezTo>
                  <a:cubicBezTo>
                    <a:pt x="323" y="239"/>
                    <a:pt x="358" y="238"/>
                    <a:pt x="393" y="238"/>
                  </a:cubicBezTo>
                  <a:cubicBezTo>
                    <a:pt x="1024" y="250"/>
                    <a:pt x="1667" y="250"/>
                    <a:pt x="2310" y="262"/>
                  </a:cubicBezTo>
                  <a:cubicBezTo>
                    <a:pt x="2394" y="250"/>
                    <a:pt x="2501" y="250"/>
                    <a:pt x="2608" y="238"/>
                  </a:cubicBezTo>
                  <a:cubicBezTo>
                    <a:pt x="2620" y="191"/>
                    <a:pt x="2608" y="155"/>
                    <a:pt x="2572" y="131"/>
                  </a:cubicBezTo>
                  <a:cubicBezTo>
                    <a:pt x="2382" y="24"/>
                    <a:pt x="2155" y="60"/>
                    <a:pt x="1953"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2"/>
            <p:cNvSpPr/>
            <p:nvPr/>
          </p:nvSpPr>
          <p:spPr>
            <a:xfrm>
              <a:off x="4391971" y="3225645"/>
              <a:ext cx="99111" cy="11525"/>
            </a:xfrm>
            <a:custGeom>
              <a:avLst/>
              <a:gdLst/>
              <a:ahLst/>
              <a:cxnLst/>
              <a:rect l="l" t="t" r="r" b="b"/>
              <a:pathLst>
                <a:path w="1763" h="205" extrusionOk="0">
                  <a:moveTo>
                    <a:pt x="227" y="0"/>
                  </a:moveTo>
                  <a:cubicBezTo>
                    <a:pt x="168" y="72"/>
                    <a:pt x="72" y="60"/>
                    <a:pt x="1" y="72"/>
                  </a:cubicBezTo>
                  <a:cubicBezTo>
                    <a:pt x="534" y="148"/>
                    <a:pt x="1068" y="204"/>
                    <a:pt x="1610" y="204"/>
                  </a:cubicBezTo>
                  <a:cubicBezTo>
                    <a:pt x="1661" y="204"/>
                    <a:pt x="1712" y="204"/>
                    <a:pt x="1763" y="203"/>
                  </a:cubicBezTo>
                  <a:cubicBezTo>
                    <a:pt x="1251" y="72"/>
                    <a:pt x="727" y="72"/>
                    <a:pt x="227"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2"/>
            <p:cNvSpPr/>
            <p:nvPr/>
          </p:nvSpPr>
          <p:spPr>
            <a:xfrm>
              <a:off x="4636975" y="3216200"/>
              <a:ext cx="109849" cy="24679"/>
            </a:xfrm>
            <a:custGeom>
              <a:avLst/>
              <a:gdLst/>
              <a:ahLst/>
              <a:cxnLst/>
              <a:rect l="l" t="t" r="r" b="b"/>
              <a:pathLst>
                <a:path w="1954" h="439" extrusionOk="0">
                  <a:moveTo>
                    <a:pt x="210" y="0"/>
                  </a:moveTo>
                  <a:cubicBezTo>
                    <a:pt x="196" y="0"/>
                    <a:pt x="182" y="1"/>
                    <a:pt x="167" y="2"/>
                  </a:cubicBezTo>
                  <a:cubicBezTo>
                    <a:pt x="108" y="2"/>
                    <a:pt x="60" y="14"/>
                    <a:pt x="1" y="14"/>
                  </a:cubicBezTo>
                  <a:cubicBezTo>
                    <a:pt x="24" y="49"/>
                    <a:pt x="24" y="61"/>
                    <a:pt x="36" y="85"/>
                  </a:cubicBezTo>
                  <a:cubicBezTo>
                    <a:pt x="358" y="192"/>
                    <a:pt x="703" y="180"/>
                    <a:pt x="1013" y="299"/>
                  </a:cubicBezTo>
                  <a:cubicBezTo>
                    <a:pt x="1155" y="371"/>
                    <a:pt x="1310" y="359"/>
                    <a:pt x="1417" y="383"/>
                  </a:cubicBezTo>
                  <a:lnTo>
                    <a:pt x="1691" y="430"/>
                  </a:lnTo>
                  <a:cubicBezTo>
                    <a:pt x="1721" y="435"/>
                    <a:pt x="1748" y="438"/>
                    <a:pt x="1776" y="438"/>
                  </a:cubicBezTo>
                  <a:cubicBezTo>
                    <a:pt x="1814" y="438"/>
                    <a:pt x="1852" y="432"/>
                    <a:pt x="1894" y="418"/>
                  </a:cubicBezTo>
                  <a:cubicBezTo>
                    <a:pt x="1929" y="383"/>
                    <a:pt x="1953" y="359"/>
                    <a:pt x="1953" y="323"/>
                  </a:cubicBezTo>
                  <a:cubicBezTo>
                    <a:pt x="1941" y="288"/>
                    <a:pt x="1929" y="252"/>
                    <a:pt x="1894" y="240"/>
                  </a:cubicBezTo>
                  <a:cubicBezTo>
                    <a:pt x="1822" y="192"/>
                    <a:pt x="1727" y="180"/>
                    <a:pt x="1656" y="145"/>
                  </a:cubicBezTo>
                  <a:cubicBezTo>
                    <a:pt x="1632" y="133"/>
                    <a:pt x="1596" y="133"/>
                    <a:pt x="1572" y="121"/>
                  </a:cubicBezTo>
                  <a:cubicBezTo>
                    <a:pt x="1561" y="122"/>
                    <a:pt x="1549" y="123"/>
                    <a:pt x="1538" y="123"/>
                  </a:cubicBezTo>
                  <a:cubicBezTo>
                    <a:pt x="1409" y="123"/>
                    <a:pt x="1289" y="42"/>
                    <a:pt x="1168" y="42"/>
                  </a:cubicBezTo>
                  <a:cubicBezTo>
                    <a:pt x="1113" y="42"/>
                    <a:pt x="1057" y="59"/>
                    <a:pt x="1001" y="109"/>
                  </a:cubicBezTo>
                  <a:cubicBezTo>
                    <a:pt x="965" y="129"/>
                    <a:pt x="926" y="136"/>
                    <a:pt x="884" y="136"/>
                  </a:cubicBezTo>
                  <a:cubicBezTo>
                    <a:pt x="827" y="136"/>
                    <a:pt x="765" y="123"/>
                    <a:pt x="703" y="109"/>
                  </a:cubicBezTo>
                  <a:cubicBezTo>
                    <a:pt x="538" y="65"/>
                    <a:pt x="383" y="0"/>
                    <a:pt x="210"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 name="Google Shape;69;p2"/>
            <p:cNvSpPr/>
            <p:nvPr/>
          </p:nvSpPr>
          <p:spPr>
            <a:xfrm>
              <a:off x="4602175" y="3210241"/>
              <a:ext cx="4048" cy="2080"/>
            </a:xfrm>
            <a:custGeom>
              <a:avLst/>
              <a:gdLst/>
              <a:ahLst/>
              <a:cxnLst/>
              <a:rect l="l" t="t" r="r" b="b"/>
              <a:pathLst>
                <a:path w="72" h="37" extrusionOk="0">
                  <a:moveTo>
                    <a:pt x="0" y="1"/>
                  </a:moveTo>
                  <a:cubicBezTo>
                    <a:pt x="24" y="13"/>
                    <a:pt x="48" y="13"/>
                    <a:pt x="72" y="36"/>
                  </a:cubicBezTo>
                  <a:cubicBezTo>
                    <a:pt x="48" y="13"/>
                    <a:pt x="12" y="1"/>
                    <a:pt x="0"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 name="Google Shape;70;p2"/>
            <p:cNvSpPr/>
            <p:nvPr/>
          </p:nvSpPr>
          <p:spPr>
            <a:xfrm>
              <a:off x="4622245" y="3214288"/>
              <a:ext cx="4104" cy="2024"/>
            </a:xfrm>
            <a:custGeom>
              <a:avLst/>
              <a:gdLst/>
              <a:ahLst/>
              <a:cxnLst/>
              <a:rect l="l" t="t" r="r" b="b"/>
              <a:pathLst>
                <a:path w="73" h="36" extrusionOk="0">
                  <a:moveTo>
                    <a:pt x="1" y="0"/>
                  </a:moveTo>
                  <a:cubicBezTo>
                    <a:pt x="24" y="24"/>
                    <a:pt x="48" y="24"/>
                    <a:pt x="72" y="36"/>
                  </a:cubicBezTo>
                  <a:cubicBezTo>
                    <a:pt x="48" y="24"/>
                    <a:pt x="13" y="0"/>
                    <a:pt x="1"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2"/>
            <p:cNvSpPr/>
            <p:nvPr/>
          </p:nvSpPr>
          <p:spPr>
            <a:xfrm>
              <a:off x="5052661" y="3295076"/>
              <a:ext cx="28840" cy="14279"/>
            </a:xfrm>
            <a:custGeom>
              <a:avLst/>
              <a:gdLst/>
              <a:ahLst/>
              <a:cxnLst/>
              <a:rect l="l" t="t" r="r" b="b"/>
              <a:pathLst>
                <a:path w="513" h="254" extrusionOk="0">
                  <a:moveTo>
                    <a:pt x="283" y="1"/>
                  </a:moveTo>
                  <a:cubicBezTo>
                    <a:pt x="197" y="1"/>
                    <a:pt x="102" y="45"/>
                    <a:pt x="0" y="99"/>
                  </a:cubicBezTo>
                  <a:cubicBezTo>
                    <a:pt x="96" y="230"/>
                    <a:pt x="274" y="135"/>
                    <a:pt x="369" y="254"/>
                  </a:cubicBezTo>
                  <a:cubicBezTo>
                    <a:pt x="393" y="230"/>
                    <a:pt x="405" y="230"/>
                    <a:pt x="441" y="230"/>
                  </a:cubicBezTo>
                  <a:cubicBezTo>
                    <a:pt x="465" y="218"/>
                    <a:pt x="489" y="194"/>
                    <a:pt x="512" y="170"/>
                  </a:cubicBezTo>
                  <a:cubicBezTo>
                    <a:pt x="447" y="45"/>
                    <a:pt x="369" y="1"/>
                    <a:pt x="283"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2"/>
            <p:cNvSpPr/>
            <p:nvPr/>
          </p:nvSpPr>
          <p:spPr>
            <a:xfrm>
              <a:off x="4669751" y="3260445"/>
              <a:ext cx="113222" cy="9613"/>
            </a:xfrm>
            <a:custGeom>
              <a:avLst/>
              <a:gdLst/>
              <a:ahLst/>
              <a:cxnLst/>
              <a:rect l="l" t="t" r="r" b="b"/>
              <a:pathLst>
                <a:path w="2014" h="171" extrusionOk="0">
                  <a:moveTo>
                    <a:pt x="1942" y="1"/>
                  </a:moveTo>
                  <a:cubicBezTo>
                    <a:pt x="1501" y="1"/>
                    <a:pt x="1073" y="12"/>
                    <a:pt x="632" y="36"/>
                  </a:cubicBezTo>
                  <a:cubicBezTo>
                    <a:pt x="518" y="36"/>
                    <a:pt x="407" y="23"/>
                    <a:pt x="296" y="23"/>
                  </a:cubicBezTo>
                  <a:cubicBezTo>
                    <a:pt x="198" y="23"/>
                    <a:pt x="101" y="33"/>
                    <a:pt x="1" y="72"/>
                  </a:cubicBezTo>
                  <a:cubicBezTo>
                    <a:pt x="55" y="86"/>
                    <a:pt x="112" y="89"/>
                    <a:pt x="169" y="89"/>
                  </a:cubicBezTo>
                  <a:cubicBezTo>
                    <a:pt x="211" y="89"/>
                    <a:pt x="254" y="87"/>
                    <a:pt x="297" y="87"/>
                  </a:cubicBezTo>
                  <a:cubicBezTo>
                    <a:pt x="397" y="87"/>
                    <a:pt x="495" y="96"/>
                    <a:pt x="584" y="155"/>
                  </a:cubicBezTo>
                  <a:cubicBezTo>
                    <a:pt x="658" y="166"/>
                    <a:pt x="731" y="170"/>
                    <a:pt x="804" y="170"/>
                  </a:cubicBezTo>
                  <a:cubicBezTo>
                    <a:pt x="1097" y="170"/>
                    <a:pt x="1387" y="102"/>
                    <a:pt x="1681" y="102"/>
                  </a:cubicBezTo>
                  <a:cubicBezTo>
                    <a:pt x="1728" y="102"/>
                    <a:pt x="1775" y="104"/>
                    <a:pt x="1823" y="108"/>
                  </a:cubicBezTo>
                  <a:cubicBezTo>
                    <a:pt x="1882" y="96"/>
                    <a:pt x="1954" y="96"/>
                    <a:pt x="2013" y="72"/>
                  </a:cubicBezTo>
                  <a:lnTo>
                    <a:pt x="1942" y="1"/>
                  </a:ln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2"/>
            <p:cNvSpPr/>
            <p:nvPr/>
          </p:nvSpPr>
          <p:spPr>
            <a:xfrm>
              <a:off x="4620222" y="3196860"/>
              <a:ext cx="111873" cy="32381"/>
            </a:xfrm>
            <a:custGeom>
              <a:avLst/>
              <a:gdLst/>
              <a:ahLst/>
              <a:cxnLst/>
              <a:rect l="l" t="t" r="r" b="b"/>
              <a:pathLst>
                <a:path w="1990" h="576" extrusionOk="0">
                  <a:moveTo>
                    <a:pt x="96" y="0"/>
                  </a:moveTo>
                  <a:cubicBezTo>
                    <a:pt x="84" y="36"/>
                    <a:pt x="49" y="48"/>
                    <a:pt x="25" y="72"/>
                  </a:cubicBezTo>
                  <a:lnTo>
                    <a:pt x="1" y="108"/>
                  </a:lnTo>
                  <a:lnTo>
                    <a:pt x="37" y="120"/>
                  </a:lnTo>
                  <a:cubicBezTo>
                    <a:pt x="465" y="227"/>
                    <a:pt x="894" y="346"/>
                    <a:pt x="1334" y="453"/>
                  </a:cubicBezTo>
                  <a:cubicBezTo>
                    <a:pt x="1517" y="485"/>
                    <a:pt x="1709" y="575"/>
                    <a:pt x="1902" y="575"/>
                  </a:cubicBezTo>
                  <a:cubicBezTo>
                    <a:pt x="1923" y="575"/>
                    <a:pt x="1944" y="574"/>
                    <a:pt x="1965" y="572"/>
                  </a:cubicBezTo>
                  <a:cubicBezTo>
                    <a:pt x="1965" y="536"/>
                    <a:pt x="1989" y="489"/>
                    <a:pt x="1942" y="465"/>
                  </a:cubicBezTo>
                  <a:cubicBezTo>
                    <a:pt x="1465" y="302"/>
                    <a:pt x="1012" y="71"/>
                    <a:pt x="492" y="71"/>
                  </a:cubicBezTo>
                  <a:cubicBezTo>
                    <a:pt x="479" y="71"/>
                    <a:pt x="466" y="72"/>
                    <a:pt x="453" y="72"/>
                  </a:cubicBezTo>
                  <a:cubicBezTo>
                    <a:pt x="334" y="48"/>
                    <a:pt x="215" y="36"/>
                    <a:pt x="96"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2"/>
            <p:cNvSpPr/>
            <p:nvPr/>
          </p:nvSpPr>
          <p:spPr>
            <a:xfrm>
              <a:off x="4590144" y="3194162"/>
              <a:ext cx="4722" cy="2755"/>
            </a:xfrm>
            <a:custGeom>
              <a:avLst/>
              <a:gdLst/>
              <a:ahLst/>
              <a:cxnLst/>
              <a:rect l="l" t="t" r="r" b="b"/>
              <a:pathLst>
                <a:path w="84" h="49" extrusionOk="0">
                  <a:moveTo>
                    <a:pt x="0" y="1"/>
                  </a:moveTo>
                  <a:cubicBezTo>
                    <a:pt x="36" y="25"/>
                    <a:pt x="48" y="37"/>
                    <a:pt x="83" y="48"/>
                  </a:cubicBezTo>
                  <a:cubicBezTo>
                    <a:pt x="48" y="25"/>
                    <a:pt x="36" y="1"/>
                    <a:pt x="0"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2"/>
            <p:cNvSpPr/>
            <p:nvPr/>
          </p:nvSpPr>
          <p:spPr>
            <a:xfrm>
              <a:off x="4618928" y="3200852"/>
              <a:ext cx="3373" cy="2755"/>
            </a:xfrm>
            <a:custGeom>
              <a:avLst/>
              <a:gdLst/>
              <a:ahLst/>
              <a:cxnLst/>
              <a:rect l="l" t="t" r="r" b="b"/>
              <a:pathLst>
                <a:path w="60" h="49" extrusionOk="0">
                  <a:moveTo>
                    <a:pt x="0" y="1"/>
                  </a:moveTo>
                  <a:cubicBezTo>
                    <a:pt x="1" y="2"/>
                    <a:pt x="2" y="4"/>
                    <a:pt x="2" y="5"/>
                  </a:cubicBezTo>
                  <a:lnTo>
                    <a:pt x="2" y="5"/>
                  </a:lnTo>
                  <a:cubicBezTo>
                    <a:pt x="2" y="4"/>
                    <a:pt x="1" y="2"/>
                    <a:pt x="0" y="1"/>
                  </a:cubicBezTo>
                  <a:close/>
                  <a:moveTo>
                    <a:pt x="48" y="1"/>
                  </a:moveTo>
                  <a:cubicBezTo>
                    <a:pt x="32" y="1"/>
                    <a:pt x="21" y="11"/>
                    <a:pt x="12" y="11"/>
                  </a:cubicBezTo>
                  <a:cubicBezTo>
                    <a:pt x="9" y="11"/>
                    <a:pt x="6" y="10"/>
                    <a:pt x="2" y="5"/>
                  </a:cubicBezTo>
                  <a:lnTo>
                    <a:pt x="2" y="5"/>
                  </a:lnTo>
                  <a:cubicBezTo>
                    <a:pt x="16" y="26"/>
                    <a:pt x="48" y="37"/>
                    <a:pt x="60" y="49"/>
                  </a:cubicBezTo>
                  <a:cubicBezTo>
                    <a:pt x="60" y="37"/>
                    <a:pt x="48" y="25"/>
                    <a:pt x="48"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2"/>
            <p:cNvSpPr/>
            <p:nvPr/>
          </p:nvSpPr>
          <p:spPr>
            <a:xfrm>
              <a:off x="4606841" y="3198884"/>
              <a:ext cx="3429" cy="1349"/>
            </a:xfrm>
            <a:custGeom>
              <a:avLst/>
              <a:gdLst/>
              <a:ahLst/>
              <a:cxnLst/>
              <a:rect l="l" t="t" r="r" b="b"/>
              <a:pathLst>
                <a:path w="61" h="24" extrusionOk="0">
                  <a:moveTo>
                    <a:pt x="1" y="0"/>
                  </a:moveTo>
                  <a:cubicBezTo>
                    <a:pt x="25" y="12"/>
                    <a:pt x="37" y="24"/>
                    <a:pt x="60" y="24"/>
                  </a:cubicBezTo>
                  <a:cubicBezTo>
                    <a:pt x="48" y="12"/>
                    <a:pt x="25" y="12"/>
                    <a:pt x="1"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2"/>
            <p:cNvSpPr/>
            <p:nvPr/>
          </p:nvSpPr>
          <p:spPr>
            <a:xfrm>
              <a:off x="4678465" y="3273825"/>
              <a:ext cx="60996" cy="10794"/>
            </a:xfrm>
            <a:custGeom>
              <a:avLst/>
              <a:gdLst/>
              <a:ahLst/>
              <a:cxnLst/>
              <a:rect l="l" t="t" r="r" b="b"/>
              <a:pathLst>
                <a:path w="1085" h="192" extrusionOk="0">
                  <a:moveTo>
                    <a:pt x="1084" y="1"/>
                  </a:moveTo>
                  <a:cubicBezTo>
                    <a:pt x="715" y="1"/>
                    <a:pt x="358" y="48"/>
                    <a:pt x="1" y="132"/>
                  </a:cubicBezTo>
                  <a:cubicBezTo>
                    <a:pt x="33" y="138"/>
                    <a:pt x="66" y="139"/>
                    <a:pt x="99" y="139"/>
                  </a:cubicBezTo>
                  <a:cubicBezTo>
                    <a:pt x="119" y="139"/>
                    <a:pt x="140" y="139"/>
                    <a:pt x="160" y="139"/>
                  </a:cubicBezTo>
                  <a:cubicBezTo>
                    <a:pt x="230" y="139"/>
                    <a:pt x="298" y="144"/>
                    <a:pt x="358" y="191"/>
                  </a:cubicBezTo>
                  <a:cubicBezTo>
                    <a:pt x="608" y="155"/>
                    <a:pt x="846" y="108"/>
                    <a:pt x="1084"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2"/>
            <p:cNvSpPr/>
            <p:nvPr/>
          </p:nvSpPr>
          <p:spPr>
            <a:xfrm>
              <a:off x="5007798" y="3283157"/>
              <a:ext cx="130593" cy="24848"/>
            </a:xfrm>
            <a:custGeom>
              <a:avLst/>
              <a:gdLst/>
              <a:ahLst/>
              <a:cxnLst/>
              <a:rect l="l" t="t" r="r" b="b"/>
              <a:pathLst>
                <a:path w="2323" h="442" extrusionOk="0">
                  <a:moveTo>
                    <a:pt x="274" y="1"/>
                  </a:moveTo>
                  <a:cubicBezTo>
                    <a:pt x="198" y="1"/>
                    <a:pt x="122" y="17"/>
                    <a:pt x="48" y="61"/>
                  </a:cubicBezTo>
                  <a:cubicBezTo>
                    <a:pt x="1" y="85"/>
                    <a:pt x="1" y="120"/>
                    <a:pt x="13" y="168"/>
                  </a:cubicBezTo>
                  <a:cubicBezTo>
                    <a:pt x="179" y="192"/>
                    <a:pt x="358" y="228"/>
                    <a:pt x="525" y="251"/>
                  </a:cubicBezTo>
                  <a:cubicBezTo>
                    <a:pt x="555" y="274"/>
                    <a:pt x="590" y="278"/>
                    <a:pt x="625" y="278"/>
                  </a:cubicBezTo>
                  <a:cubicBezTo>
                    <a:pt x="645" y="278"/>
                    <a:pt x="665" y="276"/>
                    <a:pt x="686" y="276"/>
                  </a:cubicBezTo>
                  <a:cubicBezTo>
                    <a:pt x="725" y="276"/>
                    <a:pt x="764" y="281"/>
                    <a:pt x="798" y="311"/>
                  </a:cubicBezTo>
                  <a:cubicBezTo>
                    <a:pt x="836" y="313"/>
                    <a:pt x="873" y="314"/>
                    <a:pt x="909" y="314"/>
                  </a:cubicBezTo>
                  <a:cubicBezTo>
                    <a:pt x="932" y="314"/>
                    <a:pt x="956" y="314"/>
                    <a:pt x="979" y="314"/>
                  </a:cubicBezTo>
                  <a:cubicBezTo>
                    <a:pt x="1093" y="314"/>
                    <a:pt x="1199" y="319"/>
                    <a:pt x="1310" y="382"/>
                  </a:cubicBezTo>
                  <a:cubicBezTo>
                    <a:pt x="1548" y="418"/>
                    <a:pt x="1787" y="430"/>
                    <a:pt x="2037" y="442"/>
                  </a:cubicBezTo>
                  <a:cubicBezTo>
                    <a:pt x="2120" y="370"/>
                    <a:pt x="2215" y="406"/>
                    <a:pt x="2322" y="382"/>
                  </a:cubicBezTo>
                  <a:cubicBezTo>
                    <a:pt x="2156" y="287"/>
                    <a:pt x="1977" y="347"/>
                    <a:pt x="1822" y="299"/>
                  </a:cubicBezTo>
                  <a:cubicBezTo>
                    <a:pt x="1417" y="168"/>
                    <a:pt x="1001" y="168"/>
                    <a:pt x="596" y="61"/>
                  </a:cubicBezTo>
                  <a:cubicBezTo>
                    <a:pt x="491" y="33"/>
                    <a:pt x="382" y="1"/>
                    <a:pt x="274"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2"/>
            <p:cNvSpPr/>
            <p:nvPr/>
          </p:nvSpPr>
          <p:spPr>
            <a:xfrm>
              <a:off x="4618254" y="3193487"/>
              <a:ext cx="3373" cy="2080"/>
            </a:xfrm>
            <a:custGeom>
              <a:avLst/>
              <a:gdLst/>
              <a:ahLst/>
              <a:cxnLst/>
              <a:rect l="l" t="t" r="r" b="b"/>
              <a:pathLst>
                <a:path w="60" h="37" extrusionOk="0">
                  <a:moveTo>
                    <a:pt x="0" y="1"/>
                  </a:moveTo>
                  <a:cubicBezTo>
                    <a:pt x="12" y="13"/>
                    <a:pt x="36" y="13"/>
                    <a:pt x="60" y="37"/>
                  </a:cubicBezTo>
                  <a:cubicBezTo>
                    <a:pt x="36" y="13"/>
                    <a:pt x="24" y="13"/>
                    <a:pt x="0"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2"/>
            <p:cNvSpPr/>
            <p:nvPr/>
          </p:nvSpPr>
          <p:spPr>
            <a:xfrm>
              <a:off x="4906041" y="3240993"/>
              <a:ext cx="78367" cy="20519"/>
            </a:xfrm>
            <a:custGeom>
              <a:avLst/>
              <a:gdLst/>
              <a:ahLst/>
              <a:cxnLst/>
              <a:rect l="l" t="t" r="r" b="b"/>
              <a:pathLst>
                <a:path w="1394" h="365" extrusionOk="0">
                  <a:moveTo>
                    <a:pt x="1292" y="0"/>
                  </a:moveTo>
                  <a:cubicBezTo>
                    <a:pt x="1123" y="0"/>
                    <a:pt x="962" y="86"/>
                    <a:pt x="783" y="86"/>
                  </a:cubicBezTo>
                  <a:cubicBezTo>
                    <a:pt x="772" y="86"/>
                    <a:pt x="762" y="85"/>
                    <a:pt x="751" y="85"/>
                  </a:cubicBezTo>
                  <a:cubicBezTo>
                    <a:pt x="724" y="86"/>
                    <a:pt x="696" y="86"/>
                    <a:pt x="668" y="86"/>
                  </a:cubicBezTo>
                  <a:cubicBezTo>
                    <a:pt x="607" y="86"/>
                    <a:pt x="544" y="84"/>
                    <a:pt x="481" y="84"/>
                  </a:cubicBezTo>
                  <a:cubicBezTo>
                    <a:pt x="315" y="84"/>
                    <a:pt x="152" y="100"/>
                    <a:pt x="13" y="216"/>
                  </a:cubicBezTo>
                  <a:cubicBezTo>
                    <a:pt x="1" y="263"/>
                    <a:pt x="13" y="287"/>
                    <a:pt x="37" y="311"/>
                  </a:cubicBezTo>
                  <a:cubicBezTo>
                    <a:pt x="87" y="351"/>
                    <a:pt x="137" y="364"/>
                    <a:pt x="186" y="364"/>
                  </a:cubicBezTo>
                  <a:cubicBezTo>
                    <a:pt x="286" y="364"/>
                    <a:pt x="382" y="308"/>
                    <a:pt x="479" y="308"/>
                  </a:cubicBezTo>
                  <a:cubicBezTo>
                    <a:pt x="490" y="308"/>
                    <a:pt x="501" y="309"/>
                    <a:pt x="513" y="311"/>
                  </a:cubicBezTo>
                  <a:cubicBezTo>
                    <a:pt x="691" y="275"/>
                    <a:pt x="906" y="299"/>
                    <a:pt x="1096" y="263"/>
                  </a:cubicBezTo>
                  <a:cubicBezTo>
                    <a:pt x="1215" y="228"/>
                    <a:pt x="1370" y="263"/>
                    <a:pt x="1394" y="85"/>
                  </a:cubicBezTo>
                  <a:cubicBezTo>
                    <a:pt x="1382" y="49"/>
                    <a:pt x="1346" y="37"/>
                    <a:pt x="1322" y="1"/>
                  </a:cubicBezTo>
                  <a:cubicBezTo>
                    <a:pt x="1312" y="1"/>
                    <a:pt x="1302" y="0"/>
                    <a:pt x="1292"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2"/>
            <p:cNvSpPr/>
            <p:nvPr/>
          </p:nvSpPr>
          <p:spPr>
            <a:xfrm>
              <a:off x="4903398" y="3241049"/>
              <a:ext cx="44862" cy="12986"/>
            </a:xfrm>
            <a:custGeom>
              <a:avLst/>
              <a:gdLst/>
              <a:ahLst/>
              <a:cxnLst/>
              <a:rect l="l" t="t" r="r" b="b"/>
              <a:pathLst>
                <a:path w="798" h="231" extrusionOk="0">
                  <a:moveTo>
                    <a:pt x="584" y="0"/>
                  </a:moveTo>
                  <a:cubicBezTo>
                    <a:pt x="524" y="32"/>
                    <a:pt x="454" y="36"/>
                    <a:pt x="382" y="36"/>
                  </a:cubicBezTo>
                  <a:cubicBezTo>
                    <a:pt x="358" y="36"/>
                    <a:pt x="334" y="36"/>
                    <a:pt x="310" y="36"/>
                  </a:cubicBezTo>
                  <a:cubicBezTo>
                    <a:pt x="190" y="36"/>
                    <a:pt x="73" y="47"/>
                    <a:pt x="0" y="179"/>
                  </a:cubicBezTo>
                  <a:cubicBezTo>
                    <a:pt x="9" y="215"/>
                    <a:pt x="32" y="231"/>
                    <a:pt x="59" y="231"/>
                  </a:cubicBezTo>
                  <a:cubicBezTo>
                    <a:pt x="67" y="231"/>
                    <a:pt x="75" y="229"/>
                    <a:pt x="84" y="227"/>
                  </a:cubicBezTo>
                  <a:cubicBezTo>
                    <a:pt x="346" y="203"/>
                    <a:pt x="584" y="167"/>
                    <a:pt x="798" y="84"/>
                  </a:cubicBezTo>
                  <a:cubicBezTo>
                    <a:pt x="774" y="60"/>
                    <a:pt x="762" y="36"/>
                    <a:pt x="715"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2"/>
            <p:cNvSpPr/>
            <p:nvPr/>
          </p:nvSpPr>
          <p:spPr>
            <a:xfrm>
              <a:off x="4849147" y="3274724"/>
              <a:ext cx="38903" cy="38678"/>
            </a:xfrm>
            <a:custGeom>
              <a:avLst/>
              <a:gdLst/>
              <a:ahLst/>
              <a:cxnLst/>
              <a:rect l="l" t="t" r="r" b="b"/>
              <a:pathLst>
                <a:path w="692" h="688" extrusionOk="0">
                  <a:moveTo>
                    <a:pt x="63" y="0"/>
                  </a:moveTo>
                  <a:cubicBezTo>
                    <a:pt x="43" y="0"/>
                    <a:pt x="22" y="14"/>
                    <a:pt x="1" y="56"/>
                  </a:cubicBezTo>
                  <a:cubicBezTo>
                    <a:pt x="203" y="270"/>
                    <a:pt x="370" y="520"/>
                    <a:pt x="608" y="687"/>
                  </a:cubicBezTo>
                  <a:lnTo>
                    <a:pt x="691" y="592"/>
                  </a:lnTo>
                  <a:cubicBezTo>
                    <a:pt x="691" y="580"/>
                    <a:pt x="680" y="556"/>
                    <a:pt x="680" y="532"/>
                  </a:cubicBezTo>
                  <a:cubicBezTo>
                    <a:pt x="632" y="378"/>
                    <a:pt x="513" y="282"/>
                    <a:pt x="418" y="163"/>
                  </a:cubicBezTo>
                  <a:cubicBezTo>
                    <a:pt x="418" y="151"/>
                    <a:pt x="394" y="151"/>
                    <a:pt x="382" y="139"/>
                  </a:cubicBezTo>
                  <a:cubicBezTo>
                    <a:pt x="370" y="116"/>
                    <a:pt x="334" y="104"/>
                    <a:pt x="310" y="92"/>
                  </a:cubicBezTo>
                  <a:cubicBezTo>
                    <a:pt x="263" y="80"/>
                    <a:pt x="215" y="80"/>
                    <a:pt x="179" y="56"/>
                  </a:cubicBezTo>
                  <a:cubicBezTo>
                    <a:pt x="141" y="48"/>
                    <a:pt x="102" y="0"/>
                    <a:pt x="63"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2"/>
            <p:cNvSpPr/>
            <p:nvPr/>
          </p:nvSpPr>
          <p:spPr>
            <a:xfrm>
              <a:off x="5003806" y="3279672"/>
              <a:ext cx="126546" cy="20969"/>
            </a:xfrm>
            <a:custGeom>
              <a:avLst/>
              <a:gdLst/>
              <a:ahLst/>
              <a:cxnLst/>
              <a:rect l="l" t="t" r="r" b="b"/>
              <a:pathLst>
                <a:path w="2251" h="373" extrusionOk="0">
                  <a:moveTo>
                    <a:pt x="567" y="1"/>
                  </a:moveTo>
                  <a:cubicBezTo>
                    <a:pt x="491" y="1"/>
                    <a:pt x="413" y="5"/>
                    <a:pt x="334" y="5"/>
                  </a:cubicBezTo>
                  <a:cubicBezTo>
                    <a:pt x="310" y="5"/>
                    <a:pt x="286" y="5"/>
                    <a:pt x="262" y="4"/>
                  </a:cubicBezTo>
                  <a:cubicBezTo>
                    <a:pt x="191" y="4"/>
                    <a:pt x="119" y="16"/>
                    <a:pt x="48" y="63"/>
                  </a:cubicBezTo>
                  <a:cubicBezTo>
                    <a:pt x="12" y="87"/>
                    <a:pt x="0" y="123"/>
                    <a:pt x="0" y="171"/>
                  </a:cubicBezTo>
                  <a:cubicBezTo>
                    <a:pt x="13" y="190"/>
                    <a:pt x="30" y="199"/>
                    <a:pt x="46" y="199"/>
                  </a:cubicBezTo>
                  <a:cubicBezTo>
                    <a:pt x="60" y="199"/>
                    <a:pt x="73" y="193"/>
                    <a:pt x="84" y="182"/>
                  </a:cubicBezTo>
                  <a:cubicBezTo>
                    <a:pt x="238" y="182"/>
                    <a:pt x="369" y="194"/>
                    <a:pt x="524" y="206"/>
                  </a:cubicBezTo>
                  <a:cubicBezTo>
                    <a:pt x="965" y="266"/>
                    <a:pt x="1429" y="313"/>
                    <a:pt x="1893" y="373"/>
                  </a:cubicBezTo>
                  <a:cubicBezTo>
                    <a:pt x="1989" y="290"/>
                    <a:pt x="2131" y="325"/>
                    <a:pt x="2250" y="301"/>
                  </a:cubicBezTo>
                  <a:cubicBezTo>
                    <a:pt x="1846" y="194"/>
                    <a:pt x="1429" y="230"/>
                    <a:pt x="1024" y="147"/>
                  </a:cubicBezTo>
                  <a:cubicBezTo>
                    <a:pt x="884" y="21"/>
                    <a:pt x="729" y="1"/>
                    <a:pt x="567"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2"/>
            <p:cNvSpPr/>
            <p:nvPr/>
          </p:nvSpPr>
          <p:spPr>
            <a:xfrm>
              <a:off x="4934825" y="3243354"/>
              <a:ext cx="143298" cy="16697"/>
            </a:xfrm>
            <a:custGeom>
              <a:avLst/>
              <a:gdLst/>
              <a:ahLst/>
              <a:cxnLst/>
              <a:rect l="l" t="t" r="r" b="b"/>
              <a:pathLst>
                <a:path w="2549" h="297" extrusionOk="0">
                  <a:moveTo>
                    <a:pt x="1581" y="1"/>
                  </a:moveTo>
                  <a:cubicBezTo>
                    <a:pt x="1443" y="1"/>
                    <a:pt x="1305" y="84"/>
                    <a:pt x="1167" y="84"/>
                  </a:cubicBezTo>
                  <a:cubicBezTo>
                    <a:pt x="1123" y="84"/>
                    <a:pt x="1080" y="76"/>
                    <a:pt x="1037" y="55"/>
                  </a:cubicBezTo>
                  <a:cubicBezTo>
                    <a:pt x="989" y="55"/>
                    <a:pt x="941" y="43"/>
                    <a:pt x="894" y="43"/>
                  </a:cubicBezTo>
                  <a:cubicBezTo>
                    <a:pt x="822" y="102"/>
                    <a:pt x="739" y="102"/>
                    <a:pt x="656" y="114"/>
                  </a:cubicBezTo>
                  <a:cubicBezTo>
                    <a:pt x="441" y="162"/>
                    <a:pt x="215" y="162"/>
                    <a:pt x="1" y="245"/>
                  </a:cubicBezTo>
                  <a:cubicBezTo>
                    <a:pt x="192" y="281"/>
                    <a:pt x="386" y="296"/>
                    <a:pt x="579" y="296"/>
                  </a:cubicBezTo>
                  <a:cubicBezTo>
                    <a:pt x="902" y="296"/>
                    <a:pt x="1224" y="253"/>
                    <a:pt x="1537" y="186"/>
                  </a:cubicBezTo>
                  <a:cubicBezTo>
                    <a:pt x="1668" y="186"/>
                    <a:pt x="1787" y="186"/>
                    <a:pt x="1918" y="174"/>
                  </a:cubicBezTo>
                  <a:cubicBezTo>
                    <a:pt x="1939" y="172"/>
                    <a:pt x="1961" y="172"/>
                    <a:pt x="1982" y="172"/>
                  </a:cubicBezTo>
                  <a:cubicBezTo>
                    <a:pt x="2069" y="172"/>
                    <a:pt x="2156" y="180"/>
                    <a:pt x="2242" y="180"/>
                  </a:cubicBezTo>
                  <a:cubicBezTo>
                    <a:pt x="2349" y="180"/>
                    <a:pt x="2454" y="168"/>
                    <a:pt x="2549" y="114"/>
                  </a:cubicBezTo>
                  <a:cubicBezTo>
                    <a:pt x="2495" y="104"/>
                    <a:pt x="2440" y="101"/>
                    <a:pt x="2384" y="101"/>
                  </a:cubicBezTo>
                  <a:cubicBezTo>
                    <a:pt x="2277" y="101"/>
                    <a:pt x="2167" y="113"/>
                    <a:pt x="2059" y="113"/>
                  </a:cubicBezTo>
                  <a:cubicBezTo>
                    <a:pt x="1953" y="113"/>
                    <a:pt x="1849" y="101"/>
                    <a:pt x="1751" y="55"/>
                  </a:cubicBezTo>
                  <a:cubicBezTo>
                    <a:pt x="1694" y="15"/>
                    <a:pt x="1638" y="1"/>
                    <a:pt x="1581"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2"/>
            <p:cNvSpPr/>
            <p:nvPr/>
          </p:nvSpPr>
          <p:spPr>
            <a:xfrm>
              <a:off x="4993068" y="3237676"/>
              <a:ext cx="88430" cy="11974"/>
            </a:xfrm>
            <a:custGeom>
              <a:avLst/>
              <a:gdLst/>
              <a:ahLst/>
              <a:cxnLst/>
              <a:rect l="l" t="t" r="r" b="b"/>
              <a:pathLst>
                <a:path w="1573" h="213" extrusionOk="0">
                  <a:moveTo>
                    <a:pt x="1144" y="1"/>
                  </a:moveTo>
                  <a:cubicBezTo>
                    <a:pt x="751" y="1"/>
                    <a:pt x="382" y="108"/>
                    <a:pt x="1" y="156"/>
                  </a:cubicBezTo>
                  <a:cubicBezTo>
                    <a:pt x="66" y="197"/>
                    <a:pt x="132" y="212"/>
                    <a:pt x="197" y="212"/>
                  </a:cubicBezTo>
                  <a:cubicBezTo>
                    <a:pt x="263" y="212"/>
                    <a:pt x="328" y="197"/>
                    <a:pt x="394" y="179"/>
                  </a:cubicBezTo>
                  <a:cubicBezTo>
                    <a:pt x="472" y="162"/>
                    <a:pt x="550" y="151"/>
                    <a:pt x="629" y="151"/>
                  </a:cubicBezTo>
                  <a:cubicBezTo>
                    <a:pt x="658" y="151"/>
                    <a:pt x="686" y="152"/>
                    <a:pt x="715" y="156"/>
                  </a:cubicBezTo>
                  <a:cubicBezTo>
                    <a:pt x="785" y="140"/>
                    <a:pt x="857" y="136"/>
                    <a:pt x="929" y="136"/>
                  </a:cubicBezTo>
                  <a:cubicBezTo>
                    <a:pt x="1025" y="136"/>
                    <a:pt x="1122" y="144"/>
                    <a:pt x="1220" y="144"/>
                  </a:cubicBezTo>
                  <a:cubicBezTo>
                    <a:pt x="1338" y="144"/>
                    <a:pt x="1456" y="133"/>
                    <a:pt x="1572" y="84"/>
                  </a:cubicBezTo>
                  <a:cubicBezTo>
                    <a:pt x="1515" y="65"/>
                    <a:pt x="1456" y="65"/>
                    <a:pt x="1397" y="65"/>
                  </a:cubicBezTo>
                  <a:lnTo>
                    <a:pt x="1397" y="65"/>
                  </a:lnTo>
                  <a:cubicBezTo>
                    <a:pt x="1309" y="65"/>
                    <a:pt x="1222" y="65"/>
                    <a:pt x="1144"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2"/>
            <p:cNvSpPr/>
            <p:nvPr/>
          </p:nvSpPr>
          <p:spPr>
            <a:xfrm>
              <a:off x="4837790" y="3249088"/>
              <a:ext cx="28165" cy="24117"/>
            </a:xfrm>
            <a:custGeom>
              <a:avLst/>
              <a:gdLst/>
              <a:ahLst/>
              <a:cxnLst/>
              <a:rect l="l" t="t" r="r" b="b"/>
              <a:pathLst>
                <a:path w="501" h="429" extrusionOk="0">
                  <a:moveTo>
                    <a:pt x="96" y="0"/>
                  </a:moveTo>
                  <a:cubicBezTo>
                    <a:pt x="48" y="0"/>
                    <a:pt x="24" y="24"/>
                    <a:pt x="0" y="72"/>
                  </a:cubicBezTo>
                  <a:cubicBezTo>
                    <a:pt x="60" y="155"/>
                    <a:pt x="155" y="238"/>
                    <a:pt x="239" y="298"/>
                  </a:cubicBezTo>
                  <a:cubicBezTo>
                    <a:pt x="322" y="334"/>
                    <a:pt x="381" y="381"/>
                    <a:pt x="453" y="429"/>
                  </a:cubicBezTo>
                  <a:lnTo>
                    <a:pt x="477" y="393"/>
                  </a:lnTo>
                  <a:cubicBezTo>
                    <a:pt x="501" y="345"/>
                    <a:pt x="477" y="322"/>
                    <a:pt x="453" y="298"/>
                  </a:cubicBezTo>
                  <a:cubicBezTo>
                    <a:pt x="334" y="238"/>
                    <a:pt x="298" y="84"/>
                    <a:pt x="203" y="12"/>
                  </a:cubicBezTo>
                  <a:cubicBezTo>
                    <a:pt x="167" y="12"/>
                    <a:pt x="143" y="12"/>
                    <a:pt x="96"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7" name="Google Shape;87;p2"/>
            <p:cNvSpPr/>
            <p:nvPr/>
          </p:nvSpPr>
          <p:spPr>
            <a:xfrm>
              <a:off x="4823736" y="3232335"/>
              <a:ext cx="20126" cy="21475"/>
            </a:xfrm>
            <a:custGeom>
              <a:avLst/>
              <a:gdLst/>
              <a:ahLst/>
              <a:cxnLst/>
              <a:rect l="l" t="t" r="r" b="b"/>
              <a:pathLst>
                <a:path w="358" h="382" extrusionOk="0">
                  <a:moveTo>
                    <a:pt x="72" y="1"/>
                  </a:moveTo>
                  <a:cubicBezTo>
                    <a:pt x="60" y="24"/>
                    <a:pt x="36" y="36"/>
                    <a:pt x="0" y="72"/>
                  </a:cubicBezTo>
                  <a:cubicBezTo>
                    <a:pt x="12" y="120"/>
                    <a:pt x="12" y="143"/>
                    <a:pt x="12" y="191"/>
                  </a:cubicBezTo>
                  <a:cubicBezTo>
                    <a:pt x="96" y="251"/>
                    <a:pt x="155" y="322"/>
                    <a:pt x="227" y="382"/>
                  </a:cubicBezTo>
                  <a:cubicBezTo>
                    <a:pt x="239" y="370"/>
                    <a:pt x="250" y="370"/>
                    <a:pt x="274" y="370"/>
                  </a:cubicBezTo>
                  <a:cubicBezTo>
                    <a:pt x="298" y="334"/>
                    <a:pt x="334" y="322"/>
                    <a:pt x="358" y="298"/>
                  </a:cubicBezTo>
                  <a:cubicBezTo>
                    <a:pt x="334" y="274"/>
                    <a:pt x="298" y="251"/>
                    <a:pt x="286" y="215"/>
                  </a:cubicBezTo>
                  <a:cubicBezTo>
                    <a:pt x="227" y="131"/>
                    <a:pt x="167" y="60"/>
                    <a:pt x="72"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8" name="Google Shape;88;p2"/>
            <p:cNvSpPr/>
            <p:nvPr/>
          </p:nvSpPr>
          <p:spPr>
            <a:xfrm>
              <a:off x="4810355" y="3209566"/>
              <a:ext cx="5397" cy="7421"/>
            </a:xfrm>
            <a:custGeom>
              <a:avLst/>
              <a:gdLst/>
              <a:ahLst/>
              <a:cxnLst/>
              <a:rect l="l" t="t" r="r" b="b"/>
              <a:pathLst>
                <a:path w="96" h="132" extrusionOk="0">
                  <a:moveTo>
                    <a:pt x="0" y="1"/>
                  </a:moveTo>
                  <a:lnTo>
                    <a:pt x="0" y="1"/>
                  </a:lnTo>
                  <a:cubicBezTo>
                    <a:pt x="12" y="60"/>
                    <a:pt x="36" y="108"/>
                    <a:pt x="96" y="132"/>
                  </a:cubicBezTo>
                  <a:cubicBezTo>
                    <a:pt x="96" y="72"/>
                    <a:pt x="60" y="25"/>
                    <a:pt x="0"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2"/>
            <p:cNvSpPr/>
            <p:nvPr/>
          </p:nvSpPr>
          <p:spPr>
            <a:xfrm>
              <a:off x="4823061" y="3225645"/>
              <a:ext cx="3429" cy="3373"/>
            </a:xfrm>
            <a:custGeom>
              <a:avLst/>
              <a:gdLst/>
              <a:ahLst/>
              <a:cxnLst/>
              <a:rect l="l" t="t" r="r" b="b"/>
              <a:pathLst>
                <a:path w="61" h="60" extrusionOk="0">
                  <a:moveTo>
                    <a:pt x="60" y="60"/>
                  </a:moveTo>
                  <a:lnTo>
                    <a:pt x="1" y="0"/>
                  </a:ln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2"/>
            <p:cNvSpPr/>
            <p:nvPr/>
          </p:nvSpPr>
          <p:spPr>
            <a:xfrm>
              <a:off x="4816371" y="3216931"/>
              <a:ext cx="3373" cy="4104"/>
            </a:xfrm>
            <a:custGeom>
              <a:avLst/>
              <a:gdLst/>
              <a:ahLst/>
              <a:cxnLst/>
              <a:rect l="l" t="t" r="r" b="b"/>
              <a:pathLst>
                <a:path w="60" h="73" extrusionOk="0">
                  <a:moveTo>
                    <a:pt x="0" y="1"/>
                  </a:moveTo>
                  <a:cubicBezTo>
                    <a:pt x="5" y="15"/>
                    <a:pt x="13" y="25"/>
                    <a:pt x="23" y="34"/>
                  </a:cubicBezTo>
                  <a:lnTo>
                    <a:pt x="23" y="34"/>
                  </a:lnTo>
                  <a:cubicBezTo>
                    <a:pt x="13" y="20"/>
                    <a:pt x="7" y="7"/>
                    <a:pt x="0" y="1"/>
                  </a:cubicBezTo>
                  <a:close/>
                  <a:moveTo>
                    <a:pt x="23" y="34"/>
                  </a:moveTo>
                  <a:lnTo>
                    <a:pt x="23" y="34"/>
                  </a:lnTo>
                  <a:cubicBezTo>
                    <a:pt x="31" y="47"/>
                    <a:pt x="43" y="61"/>
                    <a:pt x="60" y="72"/>
                  </a:cubicBezTo>
                  <a:cubicBezTo>
                    <a:pt x="53" y="58"/>
                    <a:pt x="37" y="48"/>
                    <a:pt x="23" y="34"/>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 name="Google Shape;91;p2"/>
            <p:cNvSpPr/>
            <p:nvPr/>
          </p:nvSpPr>
          <p:spPr>
            <a:xfrm>
              <a:off x="4819688" y="3220979"/>
              <a:ext cx="3429" cy="4722"/>
            </a:xfrm>
            <a:custGeom>
              <a:avLst/>
              <a:gdLst/>
              <a:ahLst/>
              <a:cxnLst/>
              <a:rect l="l" t="t" r="r" b="b"/>
              <a:pathLst>
                <a:path w="61" h="84" extrusionOk="0">
                  <a:moveTo>
                    <a:pt x="1" y="0"/>
                  </a:moveTo>
                  <a:cubicBezTo>
                    <a:pt x="13" y="36"/>
                    <a:pt x="49" y="48"/>
                    <a:pt x="61" y="83"/>
                  </a:cubicBezTo>
                  <a:cubicBezTo>
                    <a:pt x="49" y="48"/>
                    <a:pt x="13" y="24"/>
                    <a:pt x="1"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 name="Google Shape;92;p2"/>
            <p:cNvSpPr/>
            <p:nvPr/>
          </p:nvSpPr>
          <p:spPr>
            <a:xfrm>
              <a:off x="4840489" y="3244366"/>
              <a:ext cx="3373" cy="4778"/>
            </a:xfrm>
            <a:custGeom>
              <a:avLst/>
              <a:gdLst/>
              <a:ahLst/>
              <a:cxnLst/>
              <a:rect l="l" t="t" r="r" b="b"/>
              <a:pathLst>
                <a:path w="60" h="85" extrusionOk="0">
                  <a:moveTo>
                    <a:pt x="0" y="1"/>
                  </a:moveTo>
                  <a:cubicBezTo>
                    <a:pt x="12" y="37"/>
                    <a:pt x="36" y="60"/>
                    <a:pt x="60" y="84"/>
                  </a:cubicBezTo>
                  <a:cubicBezTo>
                    <a:pt x="48" y="48"/>
                    <a:pt x="12" y="37"/>
                    <a:pt x="0"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2"/>
            <p:cNvSpPr/>
            <p:nvPr/>
          </p:nvSpPr>
          <p:spPr>
            <a:xfrm>
              <a:off x="4807657" y="3204225"/>
              <a:ext cx="3429" cy="4722"/>
            </a:xfrm>
            <a:custGeom>
              <a:avLst/>
              <a:gdLst/>
              <a:ahLst/>
              <a:cxnLst/>
              <a:rect l="l" t="t" r="r" b="b"/>
              <a:pathLst>
                <a:path w="61" h="84" extrusionOk="0">
                  <a:moveTo>
                    <a:pt x="1" y="0"/>
                  </a:moveTo>
                  <a:lnTo>
                    <a:pt x="1" y="0"/>
                  </a:lnTo>
                  <a:cubicBezTo>
                    <a:pt x="24" y="36"/>
                    <a:pt x="36" y="60"/>
                    <a:pt x="60" y="84"/>
                  </a:cubicBezTo>
                  <a:cubicBezTo>
                    <a:pt x="48" y="48"/>
                    <a:pt x="25" y="36"/>
                    <a:pt x="1"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2"/>
            <p:cNvSpPr/>
            <p:nvPr/>
          </p:nvSpPr>
          <p:spPr>
            <a:xfrm>
              <a:off x="4424803" y="2926445"/>
              <a:ext cx="32831" cy="48909"/>
            </a:xfrm>
            <a:custGeom>
              <a:avLst/>
              <a:gdLst/>
              <a:ahLst/>
              <a:cxnLst/>
              <a:rect l="l" t="t" r="r" b="b"/>
              <a:pathLst>
                <a:path w="584" h="870" extrusionOk="0">
                  <a:moveTo>
                    <a:pt x="84" y="0"/>
                  </a:moveTo>
                  <a:lnTo>
                    <a:pt x="0" y="96"/>
                  </a:lnTo>
                  <a:cubicBezTo>
                    <a:pt x="131" y="393"/>
                    <a:pt x="322" y="655"/>
                    <a:pt x="584" y="870"/>
                  </a:cubicBezTo>
                  <a:cubicBezTo>
                    <a:pt x="465" y="548"/>
                    <a:pt x="250" y="286"/>
                    <a:pt x="84"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2"/>
            <p:cNvSpPr/>
            <p:nvPr/>
          </p:nvSpPr>
          <p:spPr>
            <a:xfrm>
              <a:off x="4417438" y="2919080"/>
              <a:ext cx="4048" cy="7421"/>
            </a:xfrm>
            <a:custGeom>
              <a:avLst/>
              <a:gdLst/>
              <a:ahLst/>
              <a:cxnLst/>
              <a:rect l="l" t="t" r="r" b="b"/>
              <a:pathLst>
                <a:path w="72" h="132" extrusionOk="0">
                  <a:moveTo>
                    <a:pt x="0" y="0"/>
                  </a:moveTo>
                  <a:cubicBezTo>
                    <a:pt x="0" y="60"/>
                    <a:pt x="24" y="108"/>
                    <a:pt x="72" y="131"/>
                  </a:cubicBezTo>
                  <a:cubicBezTo>
                    <a:pt x="72" y="72"/>
                    <a:pt x="36" y="36"/>
                    <a:pt x="0"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2"/>
            <p:cNvSpPr/>
            <p:nvPr/>
          </p:nvSpPr>
          <p:spPr>
            <a:xfrm>
              <a:off x="4412097" y="2911716"/>
              <a:ext cx="4048" cy="7421"/>
            </a:xfrm>
            <a:custGeom>
              <a:avLst/>
              <a:gdLst/>
              <a:ahLst/>
              <a:cxnLst/>
              <a:rect l="l" t="t" r="r" b="b"/>
              <a:pathLst>
                <a:path w="72" h="132" extrusionOk="0">
                  <a:moveTo>
                    <a:pt x="0" y="0"/>
                  </a:moveTo>
                  <a:cubicBezTo>
                    <a:pt x="12" y="60"/>
                    <a:pt x="36" y="108"/>
                    <a:pt x="72" y="131"/>
                  </a:cubicBezTo>
                  <a:cubicBezTo>
                    <a:pt x="72" y="72"/>
                    <a:pt x="60" y="24"/>
                    <a:pt x="0"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2"/>
            <p:cNvSpPr/>
            <p:nvPr/>
          </p:nvSpPr>
          <p:spPr>
            <a:xfrm>
              <a:off x="4457579" y="2975300"/>
              <a:ext cx="4104" cy="4722"/>
            </a:xfrm>
            <a:custGeom>
              <a:avLst/>
              <a:gdLst/>
              <a:ahLst/>
              <a:cxnLst/>
              <a:rect l="l" t="t" r="r" b="b"/>
              <a:pathLst>
                <a:path w="73" h="84" extrusionOk="0">
                  <a:moveTo>
                    <a:pt x="1" y="1"/>
                  </a:moveTo>
                  <a:lnTo>
                    <a:pt x="1" y="1"/>
                  </a:lnTo>
                  <a:cubicBezTo>
                    <a:pt x="13" y="24"/>
                    <a:pt x="36" y="72"/>
                    <a:pt x="72" y="84"/>
                  </a:cubicBezTo>
                  <a:cubicBezTo>
                    <a:pt x="36" y="60"/>
                    <a:pt x="25" y="24"/>
                    <a:pt x="1"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2"/>
            <p:cNvSpPr/>
            <p:nvPr/>
          </p:nvSpPr>
          <p:spPr>
            <a:xfrm>
              <a:off x="4421430" y="2927794"/>
              <a:ext cx="3429" cy="4722"/>
            </a:xfrm>
            <a:custGeom>
              <a:avLst/>
              <a:gdLst/>
              <a:ahLst/>
              <a:cxnLst/>
              <a:rect l="l" t="t" r="r" b="b"/>
              <a:pathLst>
                <a:path w="61" h="84" extrusionOk="0">
                  <a:moveTo>
                    <a:pt x="1" y="0"/>
                  </a:moveTo>
                  <a:cubicBezTo>
                    <a:pt x="1" y="24"/>
                    <a:pt x="25" y="60"/>
                    <a:pt x="60" y="84"/>
                  </a:cubicBezTo>
                  <a:cubicBezTo>
                    <a:pt x="48" y="60"/>
                    <a:pt x="13" y="24"/>
                    <a:pt x="1"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2"/>
            <p:cNvSpPr/>
            <p:nvPr/>
          </p:nvSpPr>
          <p:spPr>
            <a:xfrm>
              <a:off x="4867249" y="3280515"/>
              <a:ext cx="24117" cy="24174"/>
            </a:xfrm>
            <a:custGeom>
              <a:avLst/>
              <a:gdLst/>
              <a:ahLst/>
              <a:cxnLst/>
              <a:rect l="l" t="t" r="r" b="b"/>
              <a:pathLst>
                <a:path w="429" h="430" extrusionOk="0">
                  <a:moveTo>
                    <a:pt x="119" y="1"/>
                  </a:moveTo>
                  <a:cubicBezTo>
                    <a:pt x="72" y="13"/>
                    <a:pt x="36" y="36"/>
                    <a:pt x="0" y="72"/>
                  </a:cubicBezTo>
                  <a:cubicBezTo>
                    <a:pt x="96" y="227"/>
                    <a:pt x="215" y="346"/>
                    <a:pt x="358" y="429"/>
                  </a:cubicBezTo>
                  <a:cubicBezTo>
                    <a:pt x="393" y="417"/>
                    <a:pt x="417" y="394"/>
                    <a:pt x="429" y="358"/>
                  </a:cubicBezTo>
                  <a:lnTo>
                    <a:pt x="429" y="286"/>
                  </a:lnTo>
                  <a:lnTo>
                    <a:pt x="429" y="239"/>
                  </a:lnTo>
                  <a:lnTo>
                    <a:pt x="393" y="156"/>
                  </a:lnTo>
                  <a:cubicBezTo>
                    <a:pt x="346" y="96"/>
                    <a:pt x="286" y="48"/>
                    <a:pt x="215" y="13"/>
                  </a:cubicBezTo>
                  <a:cubicBezTo>
                    <a:pt x="179" y="1"/>
                    <a:pt x="155" y="1"/>
                    <a:pt x="119"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2"/>
            <p:cNvSpPr/>
            <p:nvPr/>
          </p:nvSpPr>
          <p:spPr>
            <a:xfrm>
              <a:off x="4380615" y="3075708"/>
              <a:ext cx="111142" cy="52957"/>
            </a:xfrm>
            <a:custGeom>
              <a:avLst/>
              <a:gdLst/>
              <a:ahLst/>
              <a:cxnLst/>
              <a:rect l="l" t="t" r="r" b="b"/>
              <a:pathLst>
                <a:path w="1977" h="942" extrusionOk="0">
                  <a:moveTo>
                    <a:pt x="84" y="0"/>
                  </a:moveTo>
                  <a:lnTo>
                    <a:pt x="0" y="84"/>
                  </a:lnTo>
                  <a:cubicBezTo>
                    <a:pt x="596" y="417"/>
                    <a:pt x="1215" y="655"/>
                    <a:pt x="1846" y="917"/>
                  </a:cubicBezTo>
                  <a:cubicBezTo>
                    <a:pt x="1870" y="941"/>
                    <a:pt x="1929" y="941"/>
                    <a:pt x="1977" y="941"/>
                  </a:cubicBezTo>
                  <a:cubicBezTo>
                    <a:pt x="1370" y="596"/>
                    <a:pt x="715" y="322"/>
                    <a:pt x="84"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2"/>
            <p:cNvSpPr/>
            <p:nvPr/>
          </p:nvSpPr>
          <p:spPr>
            <a:xfrm>
              <a:off x="4807657" y="3220979"/>
              <a:ext cx="4722" cy="4722"/>
            </a:xfrm>
            <a:custGeom>
              <a:avLst/>
              <a:gdLst/>
              <a:ahLst/>
              <a:cxnLst/>
              <a:rect l="l" t="t" r="r" b="b"/>
              <a:pathLst>
                <a:path w="84" h="84" extrusionOk="0">
                  <a:moveTo>
                    <a:pt x="1" y="0"/>
                  </a:moveTo>
                  <a:lnTo>
                    <a:pt x="84" y="83"/>
                  </a:ln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2"/>
            <p:cNvSpPr/>
            <p:nvPr/>
          </p:nvSpPr>
          <p:spPr>
            <a:xfrm>
              <a:off x="4811030" y="3224296"/>
              <a:ext cx="4722" cy="4722"/>
            </a:xfrm>
            <a:custGeom>
              <a:avLst/>
              <a:gdLst/>
              <a:ahLst/>
              <a:cxnLst/>
              <a:rect l="l" t="t" r="r" b="b"/>
              <a:pathLst>
                <a:path w="84" h="84" extrusionOk="0">
                  <a:moveTo>
                    <a:pt x="0" y="1"/>
                  </a:moveTo>
                  <a:cubicBezTo>
                    <a:pt x="36" y="36"/>
                    <a:pt x="48" y="60"/>
                    <a:pt x="84" y="84"/>
                  </a:cubicBezTo>
                  <a:lnTo>
                    <a:pt x="0" y="1"/>
                  </a:ln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2"/>
            <p:cNvSpPr/>
            <p:nvPr/>
          </p:nvSpPr>
          <p:spPr>
            <a:xfrm>
              <a:off x="4803665" y="3216931"/>
              <a:ext cx="3373" cy="4104"/>
            </a:xfrm>
            <a:custGeom>
              <a:avLst/>
              <a:gdLst/>
              <a:ahLst/>
              <a:cxnLst/>
              <a:rect l="l" t="t" r="r" b="b"/>
              <a:pathLst>
                <a:path w="60" h="73" extrusionOk="0">
                  <a:moveTo>
                    <a:pt x="0" y="1"/>
                  </a:moveTo>
                  <a:cubicBezTo>
                    <a:pt x="12" y="36"/>
                    <a:pt x="48" y="48"/>
                    <a:pt x="60" y="72"/>
                  </a:cubicBezTo>
                  <a:cubicBezTo>
                    <a:pt x="48" y="48"/>
                    <a:pt x="12" y="13"/>
                    <a:pt x="0"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2"/>
            <p:cNvSpPr/>
            <p:nvPr/>
          </p:nvSpPr>
          <p:spPr>
            <a:xfrm>
              <a:off x="4815696" y="3228962"/>
              <a:ext cx="4048" cy="4104"/>
            </a:xfrm>
            <a:custGeom>
              <a:avLst/>
              <a:gdLst/>
              <a:ahLst/>
              <a:cxnLst/>
              <a:rect l="l" t="t" r="r" b="b"/>
              <a:pathLst>
                <a:path w="72" h="73" extrusionOk="0">
                  <a:moveTo>
                    <a:pt x="1" y="1"/>
                  </a:moveTo>
                  <a:lnTo>
                    <a:pt x="72" y="72"/>
                  </a:ln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2"/>
            <p:cNvSpPr/>
            <p:nvPr/>
          </p:nvSpPr>
          <p:spPr>
            <a:xfrm>
              <a:off x="4819688" y="3233010"/>
              <a:ext cx="4104" cy="4048"/>
            </a:xfrm>
            <a:custGeom>
              <a:avLst/>
              <a:gdLst/>
              <a:ahLst/>
              <a:cxnLst/>
              <a:rect l="l" t="t" r="r" b="b"/>
              <a:pathLst>
                <a:path w="73" h="72" extrusionOk="0">
                  <a:moveTo>
                    <a:pt x="1" y="0"/>
                  </a:moveTo>
                  <a:lnTo>
                    <a:pt x="72" y="72"/>
                  </a:ln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2"/>
            <p:cNvSpPr/>
            <p:nvPr/>
          </p:nvSpPr>
          <p:spPr>
            <a:xfrm>
              <a:off x="4417438" y="2899010"/>
              <a:ext cx="3373" cy="8714"/>
            </a:xfrm>
            <a:custGeom>
              <a:avLst/>
              <a:gdLst/>
              <a:ahLst/>
              <a:cxnLst/>
              <a:rect l="l" t="t" r="r" b="b"/>
              <a:pathLst>
                <a:path w="60" h="155" extrusionOk="0">
                  <a:moveTo>
                    <a:pt x="0" y="0"/>
                  </a:moveTo>
                  <a:cubicBezTo>
                    <a:pt x="0" y="60"/>
                    <a:pt x="12" y="119"/>
                    <a:pt x="60" y="155"/>
                  </a:cubicBezTo>
                  <a:cubicBezTo>
                    <a:pt x="60" y="95"/>
                    <a:pt x="36" y="36"/>
                    <a:pt x="0"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2"/>
            <p:cNvSpPr/>
            <p:nvPr/>
          </p:nvSpPr>
          <p:spPr>
            <a:xfrm>
              <a:off x="4710622" y="3192700"/>
              <a:ext cx="9388" cy="4216"/>
            </a:xfrm>
            <a:custGeom>
              <a:avLst/>
              <a:gdLst/>
              <a:ahLst/>
              <a:cxnLst/>
              <a:rect l="l" t="t" r="r" b="b"/>
              <a:pathLst>
                <a:path w="167" h="75" extrusionOk="0">
                  <a:moveTo>
                    <a:pt x="31" y="1"/>
                  </a:moveTo>
                  <a:cubicBezTo>
                    <a:pt x="21" y="1"/>
                    <a:pt x="11" y="1"/>
                    <a:pt x="0" y="3"/>
                  </a:cubicBezTo>
                  <a:cubicBezTo>
                    <a:pt x="36" y="63"/>
                    <a:pt x="96" y="74"/>
                    <a:pt x="167" y="74"/>
                  </a:cubicBezTo>
                  <a:cubicBezTo>
                    <a:pt x="126" y="33"/>
                    <a:pt x="93" y="1"/>
                    <a:pt x="31"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2"/>
            <p:cNvSpPr/>
            <p:nvPr/>
          </p:nvSpPr>
          <p:spPr>
            <a:xfrm>
              <a:off x="4425478" y="2919080"/>
              <a:ext cx="3373" cy="4048"/>
            </a:xfrm>
            <a:custGeom>
              <a:avLst/>
              <a:gdLst/>
              <a:ahLst/>
              <a:cxnLst/>
              <a:rect l="l" t="t" r="r" b="b"/>
              <a:pathLst>
                <a:path w="60" h="72" extrusionOk="0">
                  <a:moveTo>
                    <a:pt x="0" y="0"/>
                  </a:moveTo>
                  <a:lnTo>
                    <a:pt x="0" y="0"/>
                  </a:lnTo>
                  <a:cubicBezTo>
                    <a:pt x="8" y="22"/>
                    <a:pt x="24" y="35"/>
                    <a:pt x="38" y="48"/>
                  </a:cubicBezTo>
                  <a:lnTo>
                    <a:pt x="38" y="48"/>
                  </a:lnTo>
                  <a:cubicBezTo>
                    <a:pt x="22" y="28"/>
                    <a:pt x="8" y="9"/>
                    <a:pt x="0" y="0"/>
                  </a:cubicBezTo>
                  <a:close/>
                  <a:moveTo>
                    <a:pt x="38" y="48"/>
                  </a:moveTo>
                  <a:lnTo>
                    <a:pt x="38" y="48"/>
                  </a:lnTo>
                  <a:cubicBezTo>
                    <a:pt x="45" y="56"/>
                    <a:pt x="52" y="65"/>
                    <a:pt x="60" y="72"/>
                  </a:cubicBezTo>
                  <a:cubicBezTo>
                    <a:pt x="55" y="63"/>
                    <a:pt x="47" y="55"/>
                    <a:pt x="38" y="48"/>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 name="Google Shape;109;p2"/>
            <p:cNvSpPr/>
            <p:nvPr/>
          </p:nvSpPr>
          <p:spPr>
            <a:xfrm>
              <a:off x="4421430" y="2911041"/>
              <a:ext cx="3429" cy="4048"/>
            </a:xfrm>
            <a:custGeom>
              <a:avLst/>
              <a:gdLst/>
              <a:ahLst/>
              <a:cxnLst/>
              <a:rect l="l" t="t" r="r" b="b"/>
              <a:pathLst>
                <a:path w="61" h="72" extrusionOk="0">
                  <a:moveTo>
                    <a:pt x="1" y="1"/>
                  </a:moveTo>
                  <a:cubicBezTo>
                    <a:pt x="13" y="24"/>
                    <a:pt x="48" y="36"/>
                    <a:pt x="60" y="72"/>
                  </a:cubicBezTo>
                  <a:cubicBezTo>
                    <a:pt x="48" y="36"/>
                    <a:pt x="13" y="12"/>
                    <a:pt x="1"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 name="Google Shape;110;p2"/>
            <p:cNvSpPr/>
            <p:nvPr/>
          </p:nvSpPr>
          <p:spPr>
            <a:xfrm>
              <a:off x="4646364" y="3196636"/>
              <a:ext cx="146615" cy="43793"/>
            </a:xfrm>
            <a:custGeom>
              <a:avLst/>
              <a:gdLst/>
              <a:ahLst/>
              <a:cxnLst/>
              <a:rect l="l" t="t" r="r" b="b"/>
              <a:pathLst>
                <a:path w="2608" h="779" extrusionOk="0">
                  <a:moveTo>
                    <a:pt x="157" y="1"/>
                  </a:moveTo>
                  <a:cubicBezTo>
                    <a:pt x="129" y="1"/>
                    <a:pt x="101" y="2"/>
                    <a:pt x="72" y="4"/>
                  </a:cubicBezTo>
                  <a:lnTo>
                    <a:pt x="0" y="76"/>
                  </a:lnTo>
                  <a:cubicBezTo>
                    <a:pt x="107" y="159"/>
                    <a:pt x="238" y="171"/>
                    <a:pt x="357" y="219"/>
                  </a:cubicBezTo>
                  <a:cubicBezTo>
                    <a:pt x="750" y="350"/>
                    <a:pt x="1143" y="374"/>
                    <a:pt x="1500" y="576"/>
                  </a:cubicBezTo>
                  <a:cubicBezTo>
                    <a:pt x="1533" y="609"/>
                    <a:pt x="1574" y="616"/>
                    <a:pt x="1615" y="616"/>
                  </a:cubicBezTo>
                  <a:cubicBezTo>
                    <a:pt x="1645" y="616"/>
                    <a:pt x="1675" y="612"/>
                    <a:pt x="1704" y="612"/>
                  </a:cubicBezTo>
                  <a:cubicBezTo>
                    <a:pt x="1735" y="612"/>
                    <a:pt x="1764" y="617"/>
                    <a:pt x="1786" y="636"/>
                  </a:cubicBezTo>
                  <a:cubicBezTo>
                    <a:pt x="1825" y="684"/>
                    <a:pt x="1870" y="695"/>
                    <a:pt x="1915" y="695"/>
                  </a:cubicBezTo>
                  <a:cubicBezTo>
                    <a:pt x="1952" y="695"/>
                    <a:pt x="1989" y="687"/>
                    <a:pt x="2024" y="687"/>
                  </a:cubicBezTo>
                  <a:cubicBezTo>
                    <a:pt x="2050" y="687"/>
                    <a:pt x="2074" y="692"/>
                    <a:pt x="2096" y="707"/>
                  </a:cubicBezTo>
                  <a:cubicBezTo>
                    <a:pt x="2262" y="731"/>
                    <a:pt x="2441" y="755"/>
                    <a:pt x="2608" y="778"/>
                  </a:cubicBezTo>
                  <a:cubicBezTo>
                    <a:pt x="2501" y="671"/>
                    <a:pt x="2358" y="647"/>
                    <a:pt x="2215" y="576"/>
                  </a:cubicBezTo>
                  <a:cubicBezTo>
                    <a:pt x="1941" y="540"/>
                    <a:pt x="1667" y="421"/>
                    <a:pt x="1381" y="350"/>
                  </a:cubicBezTo>
                  <a:cubicBezTo>
                    <a:pt x="1203" y="290"/>
                    <a:pt x="1000" y="243"/>
                    <a:pt x="822" y="171"/>
                  </a:cubicBezTo>
                  <a:cubicBezTo>
                    <a:pt x="609" y="86"/>
                    <a:pt x="396" y="1"/>
                    <a:pt x="157"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 name="Google Shape;111;p2"/>
            <p:cNvSpPr/>
            <p:nvPr/>
          </p:nvSpPr>
          <p:spPr>
            <a:xfrm>
              <a:off x="4629610" y="3185504"/>
              <a:ext cx="94445" cy="31538"/>
            </a:xfrm>
            <a:custGeom>
              <a:avLst/>
              <a:gdLst/>
              <a:ahLst/>
              <a:cxnLst/>
              <a:rect l="l" t="t" r="r" b="b"/>
              <a:pathLst>
                <a:path w="1680" h="561" extrusionOk="0">
                  <a:moveTo>
                    <a:pt x="72" y="0"/>
                  </a:moveTo>
                  <a:lnTo>
                    <a:pt x="13" y="60"/>
                  </a:lnTo>
                  <a:cubicBezTo>
                    <a:pt x="13" y="60"/>
                    <a:pt x="1" y="72"/>
                    <a:pt x="1" y="83"/>
                  </a:cubicBezTo>
                  <a:cubicBezTo>
                    <a:pt x="1" y="95"/>
                    <a:pt x="1" y="95"/>
                    <a:pt x="36" y="119"/>
                  </a:cubicBezTo>
                  <a:cubicBezTo>
                    <a:pt x="72" y="131"/>
                    <a:pt x="120" y="131"/>
                    <a:pt x="167" y="143"/>
                  </a:cubicBezTo>
                  <a:cubicBezTo>
                    <a:pt x="191" y="155"/>
                    <a:pt x="203" y="179"/>
                    <a:pt x="239" y="191"/>
                  </a:cubicBezTo>
                  <a:cubicBezTo>
                    <a:pt x="286" y="202"/>
                    <a:pt x="334" y="202"/>
                    <a:pt x="370" y="214"/>
                  </a:cubicBezTo>
                  <a:cubicBezTo>
                    <a:pt x="632" y="298"/>
                    <a:pt x="894" y="369"/>
                    <a:pt x="1144" y="441"/>
                  </a:cubicBezTo>
                  <a:cubicBezTo>
                    <a:pt x="1298" y="496"/>
                    <a:pt x="1462" y="561"/>
                    <a:pt x="1637" y="561"/>
                  </a:cubicBezTo>
                  <a:cubicBezTo>
                    <a:pt x="1651" y="561"/>
                    <a:pt x="1665" y="561"/>
                    <a:pt x="1679" y="560"/>
                  </a:cubicBezTo>
                  <a:cubicBezTo>
                    <a:pt x="1477" y="429"/>
                    <a:pt x="1227" y="417"/>
                    <a:pt x="1013" y="298"/>
                  </a:cubicBezTo>
                  <a:cubicBezTo>
                    <a:pt x="965" y="202"/>
                    <a:pt x="846" y="274"/>
                    <a:pt x="786" y="202"/>
                  </a:cubicBezTo>
                  <a:cubicBezTo>
                    <a:pt x="536" y="179"/>
                    <a:pt x="334" y="36"/>
                    <a:pt x="72"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2" name="Google Shape;112;p2"/>
            <p:cNvSpPr/>
            <p:nvPr/>
          </p:nvSpPr>
          <p:spPr>
            <a:xfrm>
              <a:off x="4638324" y="3193487"/>
              <a:ext cx="4048" cy="2755"/>
            </a:xfrm>
            <a:custGeom>
              <a:avLst/>
              <a:gdLst/>
              <a:ahLst/>
              <a:cxnLst/>
              <a:rect l="l" t="t" r="r" b="b"/>
              <a:pathLst>
                <a:path w="72" h="49" extrusionOk="0">
                  <a:moveTo>
                    <a:pt x="0" y="1"/>
                  </a:moveTo>
                  <a:cubicBezTo>
                    <a:pt x="24" y="13"/>
                    <a:pt x="36" y="37"/>
                    <a:pt x="72" y="49"/>
                  </a:cubicBezTo>
                  <a:cubicBezTo>
                    <a:pt x="60" y="37"/>
                    <a:pt x="24" y="13"/>
                    <a:pt x="0"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2"/>
            <p:cNvSpPr/>
            <p:nvPr/>
          </p:nvSpPr>
          <p:spPr>
            <a:xfrm>
              <a:off x="4626912" y="3188821"/>
              <a:ext cx="4778" cy="2755"/>
            </a:xfrm>
            <a:custGeom>
              <a:avLst/>
              <a:gdLst/>
              <a:ahLst/>
              <a:cxnLst/>
              <a:rect l="l" t="t" r="r" b="b"/>
              <a:pathLst>
                <a:path w="85" h="49" extrusionOk="0">
                  <a:moveTo>
                    <a:pt x="61" y="1"/>
                  </a:moveTo>
                  <a:cubicBezTo>
                    <a:pt x="37" y="13"/>
                    <a:pt x="1" y="13"/>
                    <a:pt x="1" y="13"/>
                  </a:cubicBezTo>
                  <a:cubicBezTo>
                    <a:pt x="25" y="24"/>
                    <a:pt x="49" y="36"/>
                    <a:pt x="84" y="48"/>
                  </a:cubicBezTo>
                  <a:cubicBezTo>
                    <a:pt x="61" y="36"/>
                    <a:pt x="61" y="13"/>
                    <a:pt x="61"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4" name="Google Shape;114;p2"/>
            <p:cNvSpPr/>
            <p:nvPr/>
          </p:nvSpPr>
          <p:spPr>
            <a:xfrm>
              <a:off x="4886645" y="3237676"/>
              <a:ext cx="49584" cy="19732"/>
            </a:xfrm>
            <a:custGeom>
              <a:avLst/>
              <a:gdLst/>
              <a:ahLst/>
              <a:cxnLst/>
              <a:rect l="l" t="t" r="r" b="b"/>
              <a:pathLst>
                <a:path w="882" h="351" extrusionOk="0">
                  <a:moveTo>
                    <a:pt x="763" y="1"/>
                  </a:moveTo>
                  <a:cubicBezTo>
                    <a:pt x="646" y="30"/>
                    <a:pt x="562" y="67"/>
                    <a:pt x="457" y="67"/>
                  </a:cubicBezTo>
                  <a:cubicBezTo>
                    <a:pt x="433" y="67"/>
                    <a:pt x="408" y="65"/>
                    <a:pt x="382" y="60"/>
                  </a:cubicBezTo>
                  <a:cubicBezTo>
                    <a:pt x="358" y="108"/>
                    <a:pt x="286" y="96"/>
                    <a:pt x="239" y="120"/>
                  </a:cubicBezTo>
                  <a:cubicBezTo>
                    <a:pt x="167" y="156"/>
                    <a:pt x="108" y="179"/>
                    <a:pt x="24" y="215"/>
                  </a:cubicBezTo>
                  <a:cubicBezTo>
                    <a:pt x="13" y="239"/>
                    <a:pt x="13" y="263"/>
                    <a:pt x="1" y="287"/>
                  </a:cubicBezTo>
                  <a:cubicBezTo>
                    <a:pt x="51" y="329"/>
                    <a:pt x="105" y="351"/>
                    <a:pt x="158" y="351"/>
                  </a:cubicBezTo>
                  <a:cubicBezTo>
                    <a:pt x="194" y="351"/>
                    <a:pt x="229" y="341"/>
                    <a:pt x="263" y="322"/>
                  </a:cubicBezTo>
                  <a:cubicBezTo>
                    <a:pt x="263" y="298"/>
                    <a:pt x="286" y="287"/>
                    <a:pt x="298" y="275"/>
                  </a:cubicBezTo>
                  <a:cubicBezTo>
                    <a:pt x="465" y="144"/>
                    <a:pt x="703" y="179"/>
                    <a:pt x="882" y="60"/>
                  </a:cubicBezTo>
                  <a:cubicBezTo>
                    <a:pt x="834" y="48"/>
                    <a:pt x="786" y="25"/>
                    <a:pt x="763"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5" name="Google Shape;115;p2"/>
            <p:cNvSpPr/>
            <p:nvPr/>
          </p:nvSpPr>
          <p:spPr>
            <a:xfrm>
              <a:off x="5050637" y="3145307"/>
              <a:ext cx="94445" cy="27490"/>
            </a:xfrm>
            <a:custGeom>
              <a:avLst/>
              <a:gdLst/>
              <a:ahLst/>
              <a:cxnLst/>
              <a:rect l="l" t="t" r="r" b="b"/>
              <a:pathLst>
                <a:path w="1680" h="489" extrusionOk="0">
                  <a:moveTo>
                    <a:pt x="1477" y="1"/>
                  </a:moveTo>
                  <a:cubicBezTo>
                    <a:pt x="965" y="132"/>
                    <a:pt x="477" y="263"/>
                    <a:pt x="1" y="489"/>
                  </a:cubicBezTo>
                  <a:cubicBezTo>
                    <a:pt x="584" y="394"/>
                    <a:pt x="1132" y="227"/>
                    <a:pt x="1679" y="60"/>
                  </a:cubicBezTo>
                  <a:cubicBezTo>
                    <a:pt x="1608" y="60"/>
                    <a:pt x="1537" y="60"/>
                    <a:pt x="1477"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2"/>
            <p:cNvSpPr/>
            <p:nvPr/>
          </p:nvSpPr>
          <p:spPr>
            <a:xfrm>
              <a:off x="4943820" y="3208891"/>
              <a:ext cx="29233" cy="12537"/>
            </a:xfrm>
            <a:custGeom>
              <a:avLst/>
              <a:gdLst/>
              <a:ahLst/>
              <a:cxnLst/>
              <a:rect l="l" t="t" r="r" b="b"/>
              <a:pathLst>
                <a:path w="520" h="223" extrusionOk="0">
                  <a:moveTo>
                    <a:pt x="365" y="1"/>
                  </a:moveTo>
                  <a:cubicBezTo>
                    <a:pt x="234" y="13"/>
                    <a:pt x="127" y="96"/>
                    <a:pt x="19" y="144"/>
                  </a:cubicBezTo>
                  <a:cubicBezTo>
                    <a:pt x="1" y="190"/>
                    <a:pt x="11" y="223"/>
                    <a:pt x="46" y="223"/>
                  </a:cubicBezTo>
                  <a:cubicBezTo>
                    <a:pt x="55" y="223"/>
                    <a:pt x="66" y="220"/>
                    <a:pt x="79" y="215"/>
                  </a:cubicBezTo>
                  <a:cubicBezTo>
                    <a:pt x="234" y="179"/>
                    <a:pt x="377" y="156"/>
                    <a:pt x="520" y="72"/>
                  </a:cubicBezTo>
                  <a:cubicBezTo>
                    <a:pt x="460" y="72"/>
                    <a:pt x="400" y="60"/>
                    <a:pt x="365"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2"/>
            <p:cNvSpPr/>
            <p:nvPr/>
          </p:nvSpPr>
          <p:spPr>
            <a:xfrm>
              <a:off x="4924143" y="3217605"/>
              <a:ext cx="23499" cy="12087"/>
            </a:xfrm>
            <a:custGeom>
              <a:avLst/>
              <a:gdLst/>
              <a:ahLst/>
              <a:cxnLst/>
              <a:rect l="l" t="t" r="r" b="b"/>
              <a:pathLst>
                <a:path w="418" h="215" extrusionOk="0">
                  <a:moveTo>
                    <a:pt x="358" y="1"/>
                  </a:moveTo>
                  <a:cubicBezTo>
                    <a:pt x="227" y="48"/>
                    <a:pt x="108" y="96"/>
                    <a:pt x="0" y="215"/>
                  </a:cubicBezTo>
                  <a:cubicBezTo>
                    <a:pt x="155" y="215"/>
                    <a:pt x="286" y="155"/>
                    <a:pt x="417" y="84"/>
                  </a:cubicBezTo>
                  <a:cubicBezTo>
                    <a:pt x="405" y="48"/>
                    <a:pt x="369" y="36"/>
                    <a:pt x="358"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8" name="Google Shape;118;p2"/>
            <p:cNvSpPr/>
            <p:nvPr/>
          </p:nvSpPr>
          <p:spPr>
            <a:xfrm>
              <a:off x="4900025" y="3240880"/>
              <a:ext cx="8095" cy="4048"/>
            </a:xfrm>
            <a:custGeom>
              <a:avLst/>
              <a:gdLst/>
              <a:ahLst/>
              <a:cxnLst/>
              <a:rect l="l" t="t" r="r" b="b"/>
              <a:pathLst>
                <a:path w="144" h="72" extrusionOk="0">
                  <a:moveTo>
                    <a:pt x="120" y="1"/>
                  </a:moveTo>
                  <a:cubicBezTo>
                    <a:pt x="69" y="1"/>
                    <a:pt x="21" y="32"/>
                    <a:pt x="1" y="63"/>
                  </a:cubicBezTo>
                  <a:cubicBezTo>
                    <a:pt x="16" y="69"/>
                    <a:pt x="31" y="72"/>
                    <a:pt x="46" y="72"/>
                  </a:cubicBezTo>
                  <a:cubicBezTo>
                    <a:pt x="89" y="72"/>
                    <a:pt x="126" y="47"/>
                    <a:pt x="144" y="3"/>
                  </a:cubicBezTo>
                  <a:cubicBezTo>
                    <a:pt x="136" y="2"/>
                    <a:pt x="128" y="1"/>
                    <a:pt x="120"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9" name="Google Shape;119;p2"/>
            <p:cNvSpPr/>
            <p:nvPr/>
          </p:nvSpPr>
          <p:spPr>
            <a:xfrm>
              <a:off x="4907390" y="3254148"/>
              <a:ext cx="161400" cy="12031"/>
            </a:xfrm>
            <a:custGeom>
              <a:avLst/>
              <a:gdLst/>
              <a:ahLst/>
              <a:cxnLst/>
              <a:rect l="l" t="t" r="r" b="b"/>
              <a:pathLst>
                <a:path w="2871" h="214" extrusionOk="0">
                  <a:moveTo>
                    <a:pt x="1759" y="0"/>
                  </a:moveTo>
                  <a:cubicBezTo>
                    <a:pt x="1714" y="0"/>
                    <a:pt x="1668" y="1"/>
                    <a:pt x="1620" y="5"/>
                  </a:cubicBezTo>
                  <a:cubicBezTo>
                    <a:pt x="1338" y="42"/>
                    <a:pt x="1056" y="57"/>
                    <a:pt x="763" y="57"/>
                  </a:cubicBezTo>
                  <a:cubicBezTo>
                    <a:pt x="673" y="57"/>
                    <a:pt x="582" y="56"/>
                    <a:pt x="489" y="53"/>
                  </a:cubicBezTo>
                  <a:cubicBezTo>
                    <a:pt x="334" y="53"/>
                    <a:pt x="179" y="65"/>
                    <a:pt x="1" y="89"/>
                  </a:cubicBezTo>
                  <a:cubicBezTo>
                    <a:pt x="32" y="183"/>
                    <a:pt x="76" y="214"/>
                    <a:pt x="129" y="214"/>
                  </a:cubicBezTo>
                  <a:cubicBezTo>
                    <a:pt x="176" y="214"/>
                    <a:pt x="230" y="188"/>
                    <a:pt x="286" y="160"/>
                  </a:cubicBezTo>
                  <a:cubicBezTo>
                    <a:pt x="1013" y="148"/>
                    <a:pt x="1763" y="124"/>
                    <a:pt x="2489" y="113"/>
                  </a:cubicBezTo>
                  <a:cubicBezTo>
                    <a:pt x="2550" y="113"/>
                    <a:pt x="2610" y="120"/>
                    <a:pt x="2669" y="120"/>
                  </a:cubicBezTo>
                  <a:cubicBezTo>
                    <a:pt x="2738" y="120"/>
                    <a:pt x="2806" y="110"/>
                    <a:pt x="2870" y="65"/>
                  </a:cubicBezTo>
                  <a:cubicBezTo>
                    <a:pt x="2821" y="59"/>
                    <a:pt x="2772" y="56"/>
                    <a:pt x="2722" y="56"/>
                  </a:cubicBezTo>
                  <a:cubicBezTo>
                    <a:pt x="2609" y="56"/>
                    <a:pt x="2493" y="68"/>
                    <a:pt x="2376" y="68"/>
                  </a:cubicBezTo>
                  <a:cubicBezTo>
                    <a:pt x="2255" y="68"/>
                    <a:pt x="2133" y="55"/>
                    <a:pt x="2013" y="5"/>
                  </a:cubicBezTo>
                  <a:cubicBezTo>
                    <a:pt x="1933" y="5"/>
                    <a:pt x="1849" y="0"/>
                    <a:pt x="1759"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2"/>
            <p:cNvSpPr/>
            <p:nvPr/>
          </p:nvSpPr>
          <p:spPr>
            <a:xfrm>
              <a:off x="4877256" y="3282539"/>
              <a:ext cx="18833" cy="14785"/>
            </a:xfrm>
            <a:custGeom>
              <a:avLst/>
              <a:gdLst/>
              <a:ahLst/>
              <a:cxnLst/>
              <a:rect l="l" t="t" r="r" b="b"/>
              <a:pathLst>
                <a:path w="335" h="263" extrusionOk="0">
                  <a:moveTo>
                    <a:pt x="108" y="0"/>
                  </a:moveTo>
                  <a:cubicBezTo>
                    <a:pt x="60" y="0"/>
                    <a:pt x="37" y="12"/>
                    <a:pt x="1" y="60"/>
                  </a:cubicBezTo>
                  <a:cubicBezTo>
                    <a:pt x="60" y="96"/>
                    <a:pt x="108" y="143"/>
                    <a:pt x="168" y="191"/>
                  </a:cubicBezTo>
                  <a:cubicBezTo>
                    <a:pt x="191" y="203"/>
                    <a:pt x="227" y="239"/>
                    <a:pt x="251" y="262"/>
                  </a:cubicBezTo>
                  <a:cubicBezTo>
                    <a:pt x="287" y="262"/>
                    <a:pt x="299" y="250"/>
                    <a:pt x="334" y="250"/>
                  </a:cubicBezTo>
                  <a:lnTo>
                    <a:pt x="334" y="179"/>
                  </a:lnTo>
                  <a:cubicBezTo>
                    <a:pt x="334" y="155"/>
                    <a:pt x="334" y="143"/>
                    <a:pt x="310" y="131"/>
                  </a:cubicBezTo>
                  <a:cubicBezTo>
                    <a:pt x="310" y="120"/>
                    <a:pt x="299" y="96"/>
                    <a:pt x="299" y="84"/>
                  </a:cubicBezTo>
                  <a:cubicBezTo>
                    <a:pt x="275" y="60"/>
                    <a:pt x="239" y="24"/>
                    <a:pt x="191" y="12"/>
                  </a:cubicBezTo>
                  <a:cubicBezTo>
                    <a:pt x="168" y="0"/>
                    <a:pt x="132" y="0"/>
                    <a:pt x="108"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2"/>
            <p:cNvSpPr/>
            <p:nvPr/>
          </p:nvSpPr>
          <p:spPr>
            <a:xfrm>
              <a:off x="4870566" y="3253080"/>
              <a:ext cx="55655" cy="32831"/>
            </a:xfrm>
            <a:custGeom>
              <a:avLst/>
              <a:gdLst/>
              <a:ahLst/>
              <a:cxnLst/>
              <a:rect l="l" t="t" r="r" b="b"/>
              <a:pathLst>
                <a:path w="990" h="584" extrusionOk="0">
                  <a:moveTo>
                    <a:pt x="596" y="1"/>
                  </a:moveTo>
                  <a:cubicBezTo>
                    <a:pt x="600" y="1"/>
                    <a:pt x="604" y="1"/>
                    <a:pt x="608" y="1"/>
                  </a:cubicBezTo>
                  <a:lnTo>
                    <a:pt x="608" y="1"/>
                  </a:lnTo>
                  <a:cubicBezTo>
                    <a:pt x="608" y="1"/>
                    <a:pt x="608" y="1"/>
                    <a:pt x="608" y="1"/>
                  </a:cubicBezTo>
                  <a:close/>
                  <a:moveTo>
                    <a:pt x="608" y="1"/>
                  </a:moveTo>
                  <a:lnTo>
                    <a:pt x="608" y="1"/>
                  </a:lnTo>
                  <a:cubicBezTo>
                    <a:pt x="560" y="36"/>
                    <a:pt x="507" y="51"/>
                    <a:pt x="450" y="51"/>
                  </a:cubicBezTo>
                  <a:cubicBezTo>
                    <a:pt x="394" y="51"/>
                    <a:pt x="334" y="36"/>
                    <a:pt x="275" y="13"/>
                  </a:cubicBezTo>
                  <a:cubicBezTo>
                    <a:pt x="227" y="24"/>
                    <a:pt x="156" y="60"/>
                    <a:pt x="168" y="84"/>
                  </a:cubicBezTo>
                  <a:cubicBezTo>
                    <a:pt x="227" y="251"/>
                    <a:pt x="120" y="346"/>
                    <a:pt x="37" y="429"/>
                  </a:cubicBezTo>
                  <a:cubicBezTo>
                    <a:pt x="1" y="501"/>
                    <a:pt x="60" y="536"/>
                    <a:pt x="108" y="584"/>
                  </a:cubicBezTo>
                  <a:lnTo>
                    <a:pt x="668" y="584"/>
                  </a:lnTo>
                  <a:cubicBezTo>
                    <a:pt x="763" y="548"/>
                    <a:pt x="870" y="548"/>
                    <a:pt x="941" y="489"/>
                  </a:cubicBezTo>
                  <a:cubicBezTo>
                    <a:pt x="953" y="477"/>
                    <a:pt x="989" y="441"/>
                    <a:pt x="989" y="417"/>
                  </a:cubicBezTo>
                  <a:cubicBezTo>
                    <a:pt x="989" y="382"/>
                    <a:pt x="965" y="358"/>
                    <a:pt x="941" y="346"/>
                  </a:cubicBezTo>
                  <a:cubicBezTo>
                    <a:pt x="915" y="336"/>
                    <a:pt x="888" y="333"/>
                    <a:pt x="861" y="333"/>
                  </a:cubicBezTo>
                  <a:cubicBezTo>
                    <a:pt x="835" y="333"/>
                    <a:pt x="809" y="336"/>
                    <a:pt x="783" y="336"/>
                  </a:cubicBezTo>
                  <a:cubicBezTo>
                    <a:pt x="743" y="336"/>
                    <a:pt x="704" y="330"/>
                    <a:pt x="668" y="298"/>
                  </a:cubicBezTo>
                  <a:cubicBezTo>
                    <a:pt x="751" y="203"/>
                    <a:pt x="870" y="251"/>
                    <a:pt x="953" y="227"/>
                  </a:cubicBezTo>
                  <a:cubicBezTo>
                    <a:pt x="953" y="203"/>
                    <a:pt x="953" y="191"/>
                    <a:pt x="965" y="167"/>
                  </a:cubicBezTo>
                  <a:cubicBezTo>
                    <a:pt x="882" y="132"/>
                    <a:pt x="763" y="167"/>
                    <a:pt x="691" y="84"/>
                  </a:cubicBezTo>
                  <a:lnTo>
                    <a:pt x="691" y="13"/>
                  </a:lnTo>
                  <a:cubicBezTo>
                    <a:pt x="660" y="13"/>
                    <a:pt x="637" y="3"/>
                    <a:pt x="608"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2"/>
            <p:cNvSpPr/>
            <p:nvPr/>
          </p:nvSpPr>
          <p:spPr>
            <a:xfrm>
              <a:off x="4979688" y="3273150"/>
              <a:ext cx="134585" cy="11468"/>
            </a:xfrm>
            <a:custGeom>
              <a:avLst/>
              <a:gdLst/>
              <a:ahLst/>
              <a:cxnLst/>
              <a:rect l="l" t="t" r="r" b="b"/>
              <a:pathLst>
                <a:path w="2394" h="204" extrusionOk="0">
                  <a:moveTo>
                    <a:pt x="24" y="1"/>
                  </a:moveTo>
                  <a:cubicBezTo>
                    <a:pt x="12" y="13"/>
                    <a:pt x="1" y="25"/>
                    <a:pt x="12" y="48"/>
                  </a:cubicBezTo>
                  <a:cubicBezTo>
                    <a:pt x="12" y="60"/>
                    <a:pt x="24" y="84"/>
                    <a:pt x="24" y="108"/>
                  </a:cubicBezTo>
                  <a:cubicBezTo>
                    <a:pt x="48" y="132"/>
                    <a:pt x="84" y="144"/>
                    <a:pt x="132" y="167"/>
                  </a:cubicBezTo>
                  <a:cubicBezTo>
                    <a:pt x="251" y="156"/>
                    <a:pt x="371" y="151"/>
                    <a:pt x="490" y="151"/>
                  </a:cubicBezTo>
                  <a:cubicBezTo>
                    <a:pt x="859" y="151"/>
                    <a:pt x="1227" y="194"/>
                    <a:pt x="1596" y="203"/>
                  </a:cubicBezTo>
                  <a:lnTo>
                    <a:pt x="1953" y="203"/>
                  </a:lnTo>
                  <a:cubicBezTo>
                    <a:pt x="2019" y="160"/>
                    <a:pt x="2084" y="151"/>
                    <a:pt x="2151" y="151"/>
                  </a:cubicBezTo>
                  <a:cubicBezTo>
                    <a:pt x="2194" y="151"/>
                    <a:pt x="2239" y="155"/>
                    <a:pt x="2284" y="155"/>
                  </a:cubicBezTo>
                  <a:cubicBezTo>
                    <a:pt x="2320" y="155"/>
                    <a:pt x="2356" y="152"/>
                    <a:pt x="2394" y="144"/>
                  </a:cubicBezTo>
                  <a:cubicBezTo>
                    <a:pt x="2374" y="59"/>
                    <a:pt x="2326" y="42"/>
                    <a:pt x="2271" y="42"/>
                  </a:cubicBezTo>
                  <a:cubicBezTo>
                    <a:pt x="2234" y="42"/>
                    <a:pt x="2194" y="50"/>
                    <a:pt x="2157" y="50"/>
                  </a:cubicBezTo>
                  <a:cubicBezTo>
                    <a:pt x="2148" y="50"/>
                    <a:pt x="2140" y="49"/>
                    <a:pt x="2132" y="48"/>
                  </a:cubicBezTo>
                  <a:cubicBezTo>
                    <a:pt x="2080" y="44"/>
                    <a:pt x="2028" y="42"/>
                    <a:pt x="1976" y="42"/>
                  </a:cubicBezTo>
                  <a:cubicBezTo>
                    <a:pt x="1865" y="42"/>
                    <a:pt x="1752" y="49"/>
                    <a:pt x="1640" y="49"/>
                  </a:cubicBezTo>
                  <a:cubicBezTo>
                    <a:pt x="1525" y="49"/>
                    <a:pt x="1411" y="42"/>
                    <a:pt x="1298" y="13"/>
                  </a:cubicBezTo>
                  <a:cubicBezTo>
                    <a:pt x="870" y="13"/>
                    <a:pt x="453" y="1"/>
                    <a:pt x="24"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2"/>
            <p:cNvSpPr/>
            <p:nvPr/>
          </p:nvSpPr>
          <p:spPr>
            <a:xfrm>
              <a:off x="4980363" y="3277086"/>
              <a:ext cx="88430" cy="10850"/>
            </a:xfrm>
            <a:custGeom>
              <a:avLst/>
              <a:gdLst/>
              <a:ahLst/>
              <a:cxnLst/>
              <a:rect l="l" t="t" r="r" b="b"/>
              <a:pathLst>
                <a:path w="1573" h="193" extrusionOk="0">
                  <a:moveTo>
                    <a:pt x="138" y="1"/>
                  </a:moveTo>
                  <a:cubicBezTo>
                    <a:pt x="92" y="1"/>
                    <a:pt x="46" y="1"/>
                    <a:pt x="0" y="2"/>
                  </a:cubicBezTo>
                  <a:cubicBezTo>
                    <a:pt x="7" y="123"/>
                    <a:pt x="63" y="149"/>
                    <a:pt x="129" y="149"/>
                  </a:cubicBezTo>
                  <a:cubicBezTo>
                    <a:pt x="181" y="149"/>
                    <a:pt x="239" y="133"/>
                    <a:pt x="286" y="133"/>
                  </a:cubicBezTo>
                  <a:cubicBezTo>
                    <a:pt x="299" y="136"/>
                    <a:pt x="312" y="137"/>
                    <a:pt x="325" y="137"/>
                  </a:cubicBezTo>
                  <a:cubicBezTo>
                    <a:pt x="394" y="137"/>
                    <a:pt x="473" y="106"/>
                    <a:pt x="550" y="106"/>
                  </a:cubicBezTo>
                  <a:cubicBezTo>
                    <a:pt x="586" y="106"/>
                    <a:pt x="622" y="113"/>
                    <a:pt x="655" y="133"/>
                  </a:cubicBezTo>
                  <a:cubicBezTo>
                    <a:pt x="905" y="145"/>
                    <a:pt x="1179" y="181"/>
                    <a:pt x="1429" y="193"/>
                  </a:cubicBezTo>
                  <a:cubicBezTo>
                    <a:pt x="1489" y="169"/>
                    <a:pt x="1536" y="157"/>
                    <a:pt x="1572" y="133"/>
                  </a:cubicBezTo>
                  <a:cubicBezTo>
                    <a:pt x="1104" y="57"/>
                    <a:pt x="626" y="1"/>
                    <a:pt x="138"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2"/>
            <p:cNvSpPr/>
            <p:nvPr/>
          </p:nvSpPr>
          <p:spPr>
            <a:xfrm>
              <a:off x="4728669" y="1050853"/>
              <a:ext cx="498705" cy="513828"/>
            </a:xfrm>
            <a:custGeom>
              <a:avLst/>
              <a:gdLst/>
              <a:ahLst/>
              <a:cxnLst/>
              <a:rect l="l" t="t" r="r" b="b"/>
              <a:pathLst>
                <a:path w="8871" h="9140" extrusionOk="0">
                  <a:moveTo>
                    <a:pt x="2167" y="1"/>
                  </a:moveTo>
                  <a:cubicBezTo>
                    <a:pt x="1416" y="1"/>
                    <a:pt x="826" y="277"/>
                    <a:pt x="429" y="954"/>
                  </a:cubicBezTo>
                  <a:cubicBezTo>
                    <a:pt x="120" y="1477"/>
                    <a:pt x="1" y="2037"/>
                    <a:pt x="25" y="2513"/>
                  </a:cubicBezTo>
                  <a:cubicBezTo>
                    <a:pt x="13" y="3692"/>
                    <a:pt x="334" y="4656"/>
                    <a:pt x="846" y="5549"/>
                  </a:cubicBezTo>
                  <a:cubicBezTo>
                    <a:pt x="1215" y="6216"/>
                    <a:pt x="1668" y="6823"/>
                    <a:pt x="2227" y="7347"/>
                  </a:cubicBezTo>
                  <a:cubicBezTo>
                    <a:pt x="2977" y="8038"/>
                    <a:pt x="3823" y="8574"/>
                    <a:pt x="4787" y="8871"/>
                  </a:cubicBezTo>
                  <a:cubicBezTo>
                    <a:pt x="5336" y="9033"/>
                    <a:pt x="5880" y="9139"/>
                    <a:pt x="6436" y="9139"/>
                  </a:cubicBezTo>
                  <a:cubicBezTo>
                    <a:pt x="6700" y="9139"/>
                    <a:pt x="6968" y="9115"/>
                    <a:pt x="7240" y="9062"/>
                  </a:cubicBezTo>
                  <a:cubicBezTo>
                    <a:pt x="8359" y="8836"/>
                    <a:pt x="8871" y="8014"/>
                    <a:pt x="8835" y="7097"/>
                  </a:cubicBezTo>
                  <a:cubicBezTo>
                    <a:pt x="8811" y="6252"/>
                    <a:pt x="8514" y="5478"/>
                    <a:pt x="8109" y="4728"/>
                  </a:cubicBezTo>
                  <a:cubicBezTo>
                    <a:pt x="7359" y="3335"/>
                    <a:pt x="6359" y="2144"/>
                    <a:pt x="5097" y="1192"/>
                  </a:cubicBezTo>
                  <a:cubicBezTo>
                    <a:pt x="4251" y="549"/>
                    <a:pt x="3334" y="1"/>
                    <a:pt x="2215" y="1"/>
                  </a:cubicBezTo>
                  <a:cubicBezTo>
                    <a:pt x="2199" y="1"/>
                    <a:pt x="2183" y="1"/>
                    <a:pt x="2167"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2"/>
            <p:cNvSpPr/>
            <p:nvPr/>
          </p:nvSpPr>
          <p:spPr>
            <a:xfrm>
              <a:off x="4673799" y="3196860"/>
              <a:ext cx="12761" cy="5397"/>
            </a:xfrm>
            <a:custGeom>
              <a:avLst/>
              <a:gdLst/>
              <a:ahLst/>
              <a:cxnLst/>
              <a:rect l="l" t="t" r="r" b="b"/>
              <a:pathLst>
                <a:path w="227" h="96" extrusionOk="0">
                  <a:moveTo>
                    <a:pt x="0" y="0"/>
                  </a:moveTo>
                  <a:cubicBezTo>
                    <a:pt x="60" y="72"/>
                    <a:pt x="155" y="60"/>
                    <a:pt x="227" y="96"/>
                  </a:cubicBezTo>
                  <a:cubicBezTo>
                    <a:pt x="179" y="0"/>
                    <a:pt x="96" y="0"/>
                    <a:pt x="0"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2"/>
            <p:cNvSpPr/>
            <p:nvPr/>
          </p:nvSpPr>
          <p:spPr>
            <a:xfrm>
              <a:off x="4857861" y="3272251"/>
              <a:ext cx="18158" cy="13661"/>
            </a:xfrm>
            <a:custGeom>
              <a:avLst/>
              <a:gdLst/>
              <a:ahLst/>
              <a:cxnLst/>
              <a:rect l="l" t="t" r="r" b="b"/>
              <a:pathLst>
                <a:path w="323" h="243" extrusionOk="0">
                  <a:moveTo>
                    <a:pt x="139" y="1"/>
                  </a:moveTo>
                  <a:cubicBezTo>
                    <a:pt x="130" y="1"/>
                    <a:pt x="119" y="2"/>
                    <a:pt x="108" y="5"/>
                  </a:cubicBezTo>
                  <a:lnTo>
                    <a:pt x="96" y="17"/>
                  </a:lnTo>
                  <a:lnTo>
                    <a:pt x="1" y="100"/>
                  </a:lnTo>
                  <a:cubicBezTo>
                    <a:pt x="36" y="124"/>
                    <a:pt x="48" y="148"/>
                    <a:pt x="84" y="160"/>
                  </a:cubicBezTo>
                  <a:cubicBezTo>
                    <a:pt x="120" y="183"/>
                    <a:pt x="155" y="207"/>
                    <a:pt x="167" y="243"/>
                  </a:cubicBezTo>
                  <a:lnTo>
                    <a:pt x="322" y="243"/>
                  </a:lnTo>
                  <a:cubicBezTo>
                    <a:pt x="286" y="195"/>
                    <a:pt x="274" y="136"/>
                    <a:pt x="239" y="88"/>
                  </a:cubicBezTo>
                  <a:cubicBezTo>
                    <a:pt x="218" y="67"/>
                    <a:pt x="206" y="1"/>
                    <a:pt x="139"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2"/>
            <p:cNvSpPr/>
            <p:nvPr/>
          </p:nvSpPr>
          <p:spPr>
            <a:xfrm>
              <a:off x="4918128" y="3286530"/>
              <a:ext cx="38172" cy="14785"/>
            </a:xfrm>
            <a:custGeom>
              <a:avLst/>
              <a:gdLst/>
              <a:ahLst/>
              <a:cxnLst/>
              <a:rect l="l" t="t" r="r" b="b"/>
              <a:pathLst>
                <a:path w="679" h="263" extrusionOk="0">
                  <a:moveTo>
                    <a:pt x="95" y="13"/>
                  </a:moveTo>
                  <a:cubicBezTo>
                    <a:pt x="60" y="13"/>
                    <a:pt x="36" y="25"/>
                    <a:pt x="0" y="60"/>
                  </a:cubicBezTo>
                  <a:cubicBezTo>
                    <a:pt x="95" y="132"/>
                    <a:pt x="203" y="168"/>
                    <a:pt x="298" y="191"/>
                  </a:cubicBezTo>
                  <a:cubicBezTo>
                    <a:pt x="328" y="227"/>
                    <a:pt x="372" y="227"/>
                    <a:pt x="415" y="227"/>
                  </a:cubicBezTo>
                  <a:cubicBezTo>
                    <a:pt x="459" y="227"/>
                    <a:pt x="500" y="227"/>
                    <a:pt x="524" y="263"/>
                  </a:cubicBezTo>
                  <a:lnTo>
                    <a:pt x="679" y="263"/>
                  </a:lnTo>
                  <a:cubicBezTo>
                    <a:pt x="655" y="251"/>
                    <a:pt x="655" y="227"/>
                    <a:pt x="655" y="203"/>
                  </a:cubicBezTo>
                  <a:cubicBezTo>
                    <a:pt x="655" y="168"/>
                    <a:pt x="619" y="168"/>
                    <a:pt x="584" y="132"/>
                  </a:cubicBezTo>
                  <a:cubicBezTo>
                    <a:pt x="556" y="104"/>
                    <a:pt x="520" y="100"/>
                    <a:pt x="481" y="100"/>
                  </a:cubicBezTo>
                  <a:cubicBezTo>
                    <a:pt x="461" y="100"/>
                    <a:pt x="441" y="101"/>
                    <a:pt x="420" y="101"/>
                  </a:cubicBezTo>
                  <a:cubicBezTo>
                    <a:pt x="376" y="101"/>
                    <a:pt x="333" y="95"/>
                    <a:pt x="298" y="60"/>
                  </a:cubicBezTo>
                  <a:cubicBezTo>
                    <a:pt x="238" y="1"/>
                    <a:pt x="167" y="25"/>
                    <a:pt x="95" y="13"/>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2"/>
            <p:cNvSpPr/>
            <p:nvPr/>
          </p:nvSpPr>
          <p:spPr>
            <a:xfrm>
              <a:off x="4951578" y="3293108"/>
              <a:ext cx="16134" cy="4216"/>
            </a:xfrm>
            <a:custGeom>
              <a:avLst/>
              <a:gdLst/>
              <a:ahLst/>
              <a:cxnLst/>
              <a:rect l="l" t="t" r="r" b="b"/>
              <a:pathLst>
                <a:path w="287" h="75" extrusionOk="0">
                  <a:moveTo>
                    <a:pt x="106" y="0"/>
                  </a:moveTo>
                  <a:cubicBezTo>
                    <a:pt x="72" y="0"/>
                    <a:pt x="36" y="3"/>
                    <a:pt x="1" y="3"/>
                  </a:cubicBezTo>
                  <a:lnTo>
                    <a:pt x="84" y="74"/>
                  </a:lnTo>
                  <a:lnTo>
                    <a:pt x="286" y="74"/>
                  </a:lnTo>
                  <a:cubicBezTo>
                    <a:pt x="239" y="11"/>
                    <a:pt x="175" y="0"/>
                    <a:pt x="106"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2"/>
            <p:cNvSpPr/>
            <p:nvPr/>
          </p:nvSpPr>
          <p:spPr>
            <a:xfrm>
              <a:off x="4968332" y="3297268"/>
              <a:ext cx="16753" cy="4048"/>
            </a:xfrm>
            <a:custGeom>
              <a:avLst/>
              <a:gdLst/>
              <a:ahLst/>
              <a:cxnLst/>
              <a:rect l="l" t="t" r="r" b="b"/>
              <a:pathLst>
                <a:path w="298" h="72" extrusionOk="0">
                  <a:moveTo>
                    <a:pt x="0" y="0"/>
                  </a:moveTo>
                  <a:cubicBezTo>
                    <a:pt x="48" y="72"/>
                    <a:pt x="119" y="72"/>
                    <a:pt x="214" y="72"/>
                  </a:cubicBezTo>
                  <a:cubicBezTo>
                    <a:pt x="238" y="60"/>
                    <a:pt x="274" y="60"/>
                    <a:pt x="298" y="60"/>
                  </a:cubicBezTo>
                  <a:cubicBezTo>
                    <a:pt x="214" y="0"/>
                    <a:pt x="107" y="0"/>
                    <a:pt x="0"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2"/>
            <p:cNvSpPr/>
            <p:nvPr/>
          </p:nvSpPr>
          <p:spPr>
            <a:xfrm>
              <a:off x="4717312" y="3237001"/>
              <a:ext cx="48235" cy="11075"/>
            </a:xfrm>
            <a:custGeom>
              <a:avLst/>
              <a:gdLst/>
              <a:ahLst/>
              <a:cxnLst/>
              <a:rect l="l" t="t" r="r" b="b"/>
              <a:pathLst>
                <a:path w="858" h="197" extrusionOk="0">
                  <a:moveTo>
                    <a:pt x="36" y="1"/>
                  </a:moveTo>
                  <a:cubicBezTo>
                    <a:pt x="24" y="1"/>
                    <a:pt x="0" y="13"/>
                    <a:pt x="0" y="48"/>
                  </a:cubicBezTo>
                  <a:cubicBezTo>
                    <a:pt x="24" y="48"/>
                    <a:pt x="24" y="60"/>
                    <a:pt x="36" y="72"/>
                  </a:cubicBezTo>
                  <a:cubicBezTo>
                    <a:pt x="227" y="156"/>
                    <a:pt x="453" y="168"/>
                    <a:pt x="655" y="168"/>
                  </a:cubicBezTo>
                  <a:cubicBezTo>
                    <a:pt x="682" y="189"/>
                    <a:pt x="707" y="196"/>
                    <a:pt x="731" y="196"/>
                  </a:cubicBezTo>
                  <a:cubicBezTo>
                    <a:pt x="760" y="196"/>
                    <a:pt x="789" y="186"/>
                    <a:pt x="822" y="179"/>
                  </a:cubicBezTo>
                  <a:cubicBezTo>
                    <a:pt x="858" y="132"/>
                    <a:pt x="834" y="108"/>
                    <a:pt x="798" y="96"/>
                  </a:cubicBezTo>
                  <a:lnTo>
                    <a:pt x="762" y="96"/>
                  </a:lnTo>
                  <a:cubicBezTo>
                    <a:pt x="718" y="44"/>
                    <a:pt x="667" y="29"/>
                    <a:pt x="613" y="29"/>
                  </a:cubicBezTo>
                  <a:cubicBezTo>
                    <a:pt x="549" y="29"/>
                    <a:pt x="482" y="49"/>
                    <a:pt x="418" y="49"/>
                  </a:cubicBezTo>
                  <a:cubicBezTo>
                    <a:pt x="376" y="49"/>
                    <a:pt x="335" y="41"/>
                    <a:pt x="298" y="13"/>
                  </a:cubicBezTo>
                  <a:cubicBezTo>
                    <a:pt x="215" y="1"/>
                    <a:pt x="119" y="1"/>
                    <a:pt x="36"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2"/>
            <p:cNvSpPr/>
            <p:nvPr/>
          </p:nvSpPr>
          <p:spPr>
            <a:xfrm>
              <a:off x="4754136" y="3242398"/>
              <a:ext cx="33506" cy="6746"/>
            </a:xfrm>
            <a:custGeom>
              <a:avLst/>
              <a:gdLst/>
              <a:ahLst/>
              <a:cxnLst/>
              <a:rect l="l" t="t" r="r" b="b"/>
              <a:pathLst>
                <a:path w="596" h="120" extrusionOk="0">
                  <a:moveTo>
                    <a:pt x="280" y="0"/>
                  </a:moveTo>
                  <a:cubicBezTo>
                    <a:pt x="241" y="0"/>
                    <a:pt x="203" y="12"/>
                    <a:pt x="167" y="36"/>
                  </a:cubicBezTo>
                  <a:cubicBezTo>
                    <a:pt x="107" y="60"/>
                    <a:pt x="60" y="60"/>
                    <a:pt x="0" y="60"/>
                  </a:cubicBezTo>
                  <a:cubicBezTo>
                    <a:pt x="0" y="72"/>
                    <a:pt x="24" y="95"/>
                    <a:pt x="48" y="119"/>
                  </a:cubicBezTo>
                  <a:lnTo>
                    <a:pt x="595" y="119"/>
                  </a:lnTo>
                  <a:cubicBezTo>
                    <a:pt x="524" y="24"/>
                    <a:pt x="453" y="60"/>
                    <a:pt x="393" y="36"/>
                  </a:cubicBezTo>
                  <a:cubicBezTo>
                    <a:pt x="357" y="12"/>
                    <a:pt x="319" y="0"/>
                    <a:pt x="280"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2"/>
            <p:cNvSpPr/>
            <p:nvPr/>
          </p:nvSpPr>
          <p:spPr>
            <a:xfrm>
              <a:off x="4734009" y="3234190"/>
              <a:ext cx="26197" cy="6915"/>
            </a:xfrm>
            <a:custGeom>
              <a:avLst/>
              <a:gdLst/>
              <a:ahLst/>
              <a:cxnLst/>
              <a:rect l="l" t="t" r="r" b="b"/>
              <a:pathLst>
                <a:path w="466" h="123" extrusionOk="0">
                  <a:moveTo>
                    <a:pt x="349" y="0"/>
                  </a:moveTo>
                  <a:cubicBezTo>
                    <a:pt x="316" y="0"/>
                    <a:pt x="281" y="15"/>
                    <a:pt x="239" y="39"/>
                  </a:cubicBezTo>
                  <a:cubicBezTo>
                    <a:pt x="168" y="51"/>
                    <a:pt x="84" y="51"/>
                    <a:pt x="1" y="51"/>
                  </a:cubicBezTo>
                  <a:cubicBezTo>
                    <a:pt x="90" y="112"/>
                    <a:pt x="183" y="123"/>
                    <a:pt x="273" y="123"/>
                  </a:cubicBezTo>
                  <a:cubicBezTo>
                    <a:pt x="319" y="123"/>
                    <a:pt x="364" y="120"/>
                    <a:pt x="408" y="120"/>
                  </a:cubicBezTo>
                  <a:cubicBezTo>
                    <a:pt x="428" y="120"/>
                    <a:pt x="447" y="121"/>
                    <a:pt x="465" y="122"/>
                  </a:cubicBezTo>
                  <a:cubicBezTo>
                    <a:pt x="453" y="110"/>
                    <a:pt x="453" y="87"/>
                    <a:pt x="442" y="51"/>
                  </a:cubicBezTo>
                  <a:cubicBezTo>
                    <a:pt x="412" y="15"/>
                    <a:pt x="382" y="0"/>
                    <a:pt x="349"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2"/>
            <p:cNvSpPr/>
            <p:nvPr/>
          </p:nvSpPr>
          <p:spPr>
            <a:xfrm>
              <a:off x="4746771" y="3232785"/>
              <a:ext cx="17427" cy="4947"/>
            </a:xfrm>
            <a:custGeom>
              <a:avLst/>
              <a:gdLst/>
              <a:ahLst/>
              <a:cxnLst/>
              <a:rect l="l" t="t" r="r" b="b"/>
              <a:pathLst>
                <a:path w="310" h="88" extrusionOk="0">
                  <a:moveTo>
                    <a:pt x="71" y="0"/>
                  </a:moveTo>
                  <a:cubicBezTo>
                    <a:pt x="47" y="0"/>
                    <a:pt x="23" y="2"/>
                    <a:pt x="0" y="4"/>
                  </a:cubicBezTo>
                  <a:cubicBezTo>
                    <a:pt x="0" y="28"/>
                    <a:pt x="0" y="64"/>
                    <a:pt x="12" y="76"/>
                  </a:cubicBezTo>
                  <a:cubicBezTo>
                    <a:pt x="72" y="76"/>
                    <a:pt x="155" y="88"/>
                    <a:pt x="215" y="88"/>
                  </a:cubicBezTo>
                  <a:cubicBezTo>
                    <a:pt x="238" y="76"/>
                    <a:pt x="286" y="76"/>
                    <a:pt x="310" y="76"/>
                  </a:cubicBezTo>
                  <a:cubicBezTo>
                    <a:pt x="244" y="20"/>
                    <a:pt x="157" y="0"/>
                    <a:pt x="71"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2"/>
            <p:cNvSpPr/>
            <p:nvPr/>
          </p:nvSpPr>
          <p:spPr>
            <a:xfrm>
              <a:off x="4760826" y="3240993"/>
              <a:ext cx="14785" cy="3429"/>
            </a:xfrm>
            <a:custGeom>
              <a:avLst/>
              <a:gdLst/>
              <a:ahLst/>
              <a:cxnLst/>
              <a:rect l="l" t="t" r="r" b="b"/>
              <a:pathLst>
                <a:path w="263" h="61" extrusionOk="0">
                  <a:moveTo>
                    <a:pt x="78" y="1"/>
                  </a:moveTo>
                  <a:cubicBezTo>
                    <a:pt x="53" y="1"/>
                    <a:pt x="27" y="1"/>
                    <a:pt x="0" y="1"/>
                  </a:cubicBezTo>
                  <a:cubicBezTo>
                    <a:pt x="24" y="25"/>
                    <a:pt x="36" y="37"/>
                    <a:pt x="36" y="61"/>
                  </a:cubicBezTo>
                  <a:lnTo>
                    <a:pt x="262" y="61"/>
                  </a:lnTo>
                  <a:cubicBezTo>
                    <a:pt x="218" y="7"/>
                    <a:pt x="153" y="1"/>
                    <a:pt x="78"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2"/>
            <p:cNvSpPr/>
            <p:nvPr/>
          </p:nvSpPr>
          <p:spPr>
            <a:xfrm>
              <a:off x="4693869" y="3232953"/>
              <a:ext cx="24848" cy="6577"/>
            </a:xfrm>
            <a:custGeom>
              <a:avLst/>
              <a:gdLst/>
              <a:ahLst/>
              <a:cxnLst/>
              <a:rect l="l" t="t" r="r" b="b"/>
              <a:pathLst>
                <a:path w="442" h="117" extrusionOk="0">
                  <a:moveTo>
                    <a:pt x="102" y="1"/>
                  </a:moveTo>
                  <a:cubicBezTo>
                    <a:pt x="69" y="1"/>
                    <a:pt x="35" y="1"/>
                    <a:pt x="1" y="1"/>
                  </a:cubicBezTo>
                  <a:cubicBezTo>
                    <a:pt x="24" y="25"/>
                    <a:pt x="24" y="49"/>
                    <a:pt x="1" y="85"/>
                  </a:cubicBezTo>
                  <a:lnTo>
                    <a:pt x="120" y="85"/>
                  </a:lnTo>
                  <a:cubicBezTo>
                    <a:pt x="169" y="107"/>
                    <a:pt x="217" y="116"/>
                    <a:pt x="263" y="116"/>
                  </a:cubicBezTo>
                  <a:cubicBezTo>
                    <a:pt x="315" y="116"/>
                    <a:pt x="366" y="104"/>
                    <a:pt x="417" y="85"/>
                  </a:cubicBezTo>
                  <a:lnTo>
                    <a:pt x="441" y="73"/>
                  </a:lnTo>
                  <a:cubicBezTo>
                    <a:pt x="330" y="8"/>
                    <a:pt x="219" y="1"/>
                    <a:pt x="102"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6" name="Google Shape;136;p2"/>
            <p:cNvSpPr/>
            <p:nvPr/>
          </p:nvSpPr>
          <p:spPr>
            <a:xfrm>
              <a:off x="4701908" y="3237676"/>
              <a:ext cx="17484" cy="3429"/>
            </a:xfrm>
            <a:custGeom>
              <a:avLst/>
              <a:gdLst/>
              <a:ahLst/>
              <a:cxnLst/>
              <a:rect l="l" t="t" r="r" b="b"/>
              <a:pathLst>
                <a:path w="311" h="61" extrusionOk="0">
                  <a:moveTo>
                    <a:pt x="0" y="1"/>
                  </a:moveTo>
                  <a:cubicBezTo>
                    <a:pt x="12" y="25"/>
                    <a:pt x="24" y="36"/>
                    <a:pt x="36" y="60"/>
                  </a:cubicBezTo>
                  <a:lnTo>
                    <a:pt x="310" y="60"/>
                  </a:lnTo>
                  <a:cubicBezTo>
                    <a:pt x="310" y="48"/>
                    <a:pt x="298" y="25"/>
                    <a:pt x="298"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7" name="Google Shape;137;p2"/>
            <p:cNvSpPr/>
            <p:nvPr/>
          </p:nvSpPr>
          <p:spPr>
            <a:xfrm>
              <a:off x="4922119" y="3272476"/>
              <a:ext cx="62964" cy="15460"/>
            </a:xfrm>
            <a:custGeom>
              <a:avLst/>
              <a:gdLst/>
              <a:ahLst/>
              <a:cxnLst/>
              <a:rect l="l" t="t" r="r" b="b"/>
              <a:pathLst>
                <a:path w="1120" h="275" extrusionOk="0">
                  <a:moveTo>
                    <a:pt x="346" y="13"/>
                  </a:moveTo>
                  <a:cubicBezTo>
                    <a:pt x="227" y="25"/>
                    <a:pt x="108" y="1"/>
                    <a:pt x="24" y="84"/>
                  </a:cubicBezTo>
                  <a:lnTo>
                    <a:pt x="24" y="96"/>
                  </a:lnTo>
                  <a:cubicBezTo>
                    <a:pt x="24" y="120"/>
                    <a:pt x="1" y="120"/>
                    <a:pt x="1" y="132"/>
                  </a:cubicBezTo>
                  <a:lnTo>
                    <a:pt x="36" y="156"/>
                  </a:lnTo>
                  <a:cubicBezTo>
                    <a:pt x="55" y="153"/>
                    <a:pt x="74" y="152"/>
                    <a:pt x="93" y="152"/>
                  </a:cubicBezTo>
                  <a:cubicBezTo>
                    <a:pt x="260" y="152"/>
                    <a:pt x="413" y="239"/>
                    <a:pt x="584" y="239"/>
                  </a:cubicBezTo>
                  <a:cubicBezTo>
                    <a:pt x="613" y="261"/>
                    <a:pt x="645" y="267"/>
                    <a:pt x="677" y="267"/>
                  </a:cubicBezTo>
                  <a:cubicBezTo>
                    <a:pt x="724" y="267"/>
                    <a:pt x="770" y="254"/>
                    <a:pt x="809" y="254"/>
                  </a:cubicBezTo>
                  <a:cubicBezTo>
                    <a:pt x="833" y="254"/>
                    <a:pt x="854" y="259"/>
                    <a:pt x="870" y="275"/>
                  </a:cubicBezTo>
                  <a:lnTo>
                    <a:pt x="1096" y="275"/>
                  </a:lnTo>
                  <a:cubicBezTo>
                    <a:pt x="1120" y="251"/>
                    <a:pt x="1108" y="215"/>
                    <a:pt x="1084" y="191"/>
                  </a:cubicBezTo>
                  <a:cubicBezTo>
                    <a:pt x="906" y="1"/>
                    <a:pt x="667" y="72"/>
                    <a:pt x="453" y="13"/>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2"/>
            <p:cNvSpPr/>
            <p:nvPr/>
          </p:nvSpPr>
          <p:spPr>
            <a:xfrm>
              <a:off x="4984354" y="3283382"/>
              <a:ext cx="20800" cy="7533"/>
            </a:xfrm>
            <a:custGeom>
              <a:avLst/>
              <a:gdLst/>
              <a:ahLst/>
              <a:cxnLst/>
              <a:rect l="l" t="t" r="r" b="b"/>
              <a:pathLst>
                <a:path w="370" h="134" extrusionOk="0">
                  <a:moveTo>
                    <a:pt x="178" y="0"/>
                  </a:moveTo>
                  <a:cubicBezTo>
                    <a:pt x="120" y="0"/>
                    <a:pt x="60" y="15"/>
                    <a:pt x="1" y="45"/>
                  </a:cubicBezTo>
                  <a:lnTo>
                    <a:pt x="1" y="105"/>
                  </a:lnTo>
                  <a:cubicBezTo>
                    <a:pt x="60" y="105"/>
                    <a:pt x="132" y="116"/>
                    <a:pt x="215" y="116"/>
                  </a:cubicBezTo>
                  <a:cubicBezTo>
                    <a:pt x="242" y="127"/>
                    <a:pt x="264" y="133"/>
                    <a:pt x="285" y="133"/>
                  </a:cubicBezTo>
                  <a:cubicBezTo>
                    <a:pt x="312" y="133"/>
                    <a:pt x="337" y="124"/>
                    <a:pt x="370" y="105"/>
                  </a:cubicBezTo>
                  <a:cubicBezTo>
                    <a:pt x="358" y="81"/>
                    <a:pt x="358" y="57"/>
                    <a:pt x="346" y="45"/>
                  </a:cubicBezTo>
                  <a:cubicBezTo>
                    <a:pt x="293" y="15"/>
                    <a:pt x="236" y="0"/>
                    <a:pt x="178"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2"/>
            <p:cNvSpPr/>
            <p:nvPr/>
          </p:nvSpPr>
          <p:spPr>
            <a:xfrm>
              <a:off x="5037257" y="3297887"/>
              <a:ext cx="16134" cy="3598"/>
            </a:xfrm>
            <a:custGeom>
              <a:avLst/>
              <a:gdLst/>
              <a:ahLst/>
              <a:cxnLst/>
              <a:rect l="l" t="t" r="r" b="b"/>
              <a:pathLst>
                <a:path w="287" h="64" extrusionOk="0">
                  <a:moveTo>
                    <a:pt x="79" y="1"/>
                  </a:moveTo>
                  <a:cubicBezTo>
                    <a:pt x="53" y="1"/>
                    <a:pt x="27" y="1"/>
                    <a:pt x="1" y="1"/>
                  </a:cubicBezTo>
                  <a:cubicBezTo>
                    <a:pt x="46" y="54"/>
                    <a:pt x="106" y="64"/>
                    <a:pt x="171" y="64"/>
                  </a:cubicBezTo>
                  <a:cubicBezTo>
                    <a:pt x="208" y="64"/>
                    <a:pt x="247" y="61"/>
                    <a:pt x="286" y="61"/>
                  </a:cubicBezTo>
                  <a:cubicBezTo>
                    <a:pt x="224" y="7"/>
                    <a:pt x="155" y="1"/>
                    <a:pt x="79"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0" name="Google Shape;140;p2"/>
            <p:cNvSpPr/>
            <p:nvPr/>
          </p:nvSpPr>
          <p:spPr>
            <a:xfrm>
              <a:off x="4995092" y="3289229"/>
              <a:ext cx="12761" cy="3598"/>
            </a:xfrm>
            <a:custGeom>
              <a:avLst/>
              <a:gdLst/>
              <a:ahLst/>
              <a:cxnLst/>
              <a:rect l="l" t="t" r="r" b="b"/>
              <a:pathLst>
                <a:path w="227" h="64" extrusionOk="0">
                  <a:moveTo>
                    <a:pt x="167" y="1"/>
                  </a:moveTo>
                  <a:cubicBezTo>
                    <a:pt x="119" y="1"/>
                    <a:pt x="60" y="12"/>
                    <a:pt x="0" y="12"/>
                  </a:cubicBezTo>
                  <a:cubicBezTo>
                    <a:pt x="51" y="49"/>
                    <a:pt x="98" y="63"/>
                    <a:pt x="143" y="63"/>
                  </a:cubicBezTo>
                  <a:cubicBezTo>
                    <a:pt x="171" y="63"/>
                    <a:pt x="199" y="57"/>
                    <a:pt x="227" y="48"/>
                  </a:cubicBezTo>
                  <a:lnTo>
                    <a:pt x="227" y="1"/>
                  </a:ln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1" name="Google Shape;141;p2"/>
            <p:cNvSpPr/>
            <p:nvPr/>
          </p:nvSpPr>
          <p:spPr>
            <a:xfrm>
              <a:off x="4954952" y="3285743"/>
              <a:ext cx="18102" cy="4216"/>
            </a:xfrm>
            <a:custGeom>
              <a:avLst/>
              <a:gdLst/>
              <a:ahLst/>
              <a:cxnLst/>
              <a:rect l="l" t="t" r="r" b="b"/>
              <a:pathLst>
                <a:path w="322" h="75" extrusionOk="0">
                  <a:moveTo>
                    <a:pt x="110" y="0"/>
                  </a:moveTo>
                  <a:cubicBezTo>
                    <a:pt x="73" y="0"/>
                    <a:pt x="36" y="3"/>
                    <a:pt x="0" y="3"/>
                  </a:cubicBezTo>
                  <a:cubicBezTo>
                    <a:pt x="95" y="74"/>
                    <a:pt x="202" y="74"/>
                    <a:pt x="322" y="74"/>
                  </a:cubicBezTo>
                  <a:cubicBezTo>
                    <a:pt x="258" y="11"/>
                    <a:pt x="184" y="0"/>
                    <a:pt x="110"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2"/>
            <p:cNvSpPr/>
            <p:nvPr/>
          </p:nvSpPr>
          <p:spPr>
            <a:xfrm>
              <a:off x="4936849" y="3289060"/>
              <a:ext cx="16134" cy="4554"/>
            </a:xfrm>
            <a:custGeom>
              <a:avLst/>
              <a:gdLst/>
              <a:ahLst/>
              <a:cxnLst/>
              <a:rect l="l" t="t" r="r" b="b"/>
              <a:pathLst>
                <a:path w="287" h="81" extrusionOk="0">
                  <a:moveTo>
                    <a:pt x="91" y="1"/>
                  </a:moveTo>
                  <a:cubicBezTo>
                    <a:pt x="59" y="1"/>
                    <a:pt x="28" y="4"/>
                    <a:pt x="1" y="4"/>
                  </a:cubicBezTo>
                  <a:cubicBezTo>
                    <a:pt x="52" y="64"/>
                    <a:pt x="123" y="81"/>
                    <a:pt x="199" y="81"/>
                  </a:cubicBezTo>
                  <a:cubicBezTo>
                    <a:pt x="228" y="81"/>
                    <a:pt x="257" y="78"/>
                    <a:pt x="286" y="75"/>
                  </a:cubicBezTo>
                  <a:cubicBezTo>
                    <a:pt x="223" y="11"/>
                    <a:pt x="154" y="1"/>
                    <a:pt x="91"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2"/>
            <p:cNvSpPr/>
            <p:nvPr/>
          </p:nvSpPr>
          <p:spPr>
            <a:xfrm>
              <a:off x="4922794" y="3283888"/>
              <a:ext cx="13436" cy="5397"/>
            </a:xfrm>
            <a:custGeom>
              <a:avLst/>
              <a:gdLst/>
              <a:ahLst/>
              <a:cxnLst/>
              <a:rect l="l" t="t" r="r" b="b"/>
              <a:pathLst>
                <a:path w="239" h="96" extrusionOk="0">
                  <a:moveTo>
                    <a:pt x="24" y="0"/>
                  </a:moveTo>
                  <a:cubicBezTo>
                    <a:pt x="12" y="12"/>
                    <a:pt x="12" y="24"/>
                    <a:pt x="1" y="48"/>
                  </a:cubicBezTo>
                  <a:cubicBezTo>
                    <a:pt x="1" y="60"/>
                    <a:pt x="12" y="60"/>
                    <a:pt x="24" y="72"/>
                  </a:cubicBezTo>
                  <a:cubicBezTo>
                    <a:pt x="96" y="96"/>
                    <a:pt x="155" y="96"/>
                    <a:pt x="239" y="96"/>
                  </a:cubicBezTo>
                  <a:cubicBezTo>
                    <a:pt x="191" y="12"/>
                    <a:pt x="96" y="36"/>
                    <a:pt x="24"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2"/>
            <p:cNvSpPr/>
            <p:nvPr/>
          </p:nvSpPr>
          <p:spPr>
            <a:xfrm>
              <a:off x="4911438" y="3279278"/>
              <a:ext cx="12761" cy="9332"/>
            </a:xfrm>
            <a:custGeom>
              <a:avLst/>
              <a:gdLst/>
              <a:ahLst/>
              <a:cxnLst/>
              <a:rect l="l" t="t" r="r" b="b"/>
              <a:pathLst>
                <a:path w="227" h="166" extrusionOk="0">
                  <a:moveTo>
                    <a:pt x="101" y="1"/>
                  </a:moveTo>
                  <a:cubicBezTo>
                    <a:pt x="55" y="1"/>
                    <a:pt x="20" y="30"/>
                    <a:pt x="0" y="130"/>
                  </a:cubicBezTo>
                  <a:cubicBezTo>
                    <a:pt x="42" y="154"/>
                    <a:pt x="81" y="166"/>
                    <a:pt x="118" y="166"/>
                  </a:cubicBezTo>
                  <a:cubicBezTo>
                    <a:pt x="155" y="166"/>
                    <a:pt x="191" y="154"/>
                    <a:pt x="226" y="130"/>
                  </a:cubicBezTo>
                  <a:lnTo>
                    <a:pt x="226" y="118"/>
                  </a:lnTo>
                  <a:lnTo>
                    <a:pt x="226" y="35"/>
                  </a:lnTo>
                  <a:cubicBezTo>
                    <a:pt x="179" y="19"/>
                    <a:pt x="137" y="1"/>
                    <a:pt x="101"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2"/>
            <p:cNvSpPr/>
            <p:nvPr/>
          </p:nvSpPr>
          <p:spPr>
            <a:xfrm>
              <a:off x="4884621" y="3253080"/>
              <a:ext cx="19507" cy="4216"/>
            </a:xfrm>
            <a:custGeom>
              <a:avLst/>
              <a:gdLst/>
              <a:ahLst/>
              <a:cxnLst/>
              <a:rect l="l" t="t" r="r" b="b"/>
              <a:pathLst>
                <a:path w="347" h="75" extrusionOk="0">
                  <a:moveTo>
                    <a:pt x="346" y="1"/>
                  </a:moveTo>
                  <a:cubicBezTo>
                    <a:pt x="239" y="1"/>
                    <a:pt x="144" y="1"/>
                    <a:pt x="37" y="13"/>
                  </a:cubicBezTo>
                  <a:lnTo>
                    <a:pt x="1" y="13"/>
                  </a:lnTo>
                  <a:cubicBezTo>
                    <a:pt x="55" y="55"/>
                    <a:pt x="108" y="74"/>
                    <a:pt x="161" y="74"/>
                  </a:cubicBezTo>
                  <a:cubicBezTo>
                    <a:pt x="225" y="74"/>
                    <a:pt x="287" y="46"/>
                    <a:pt x="346"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2"/>
            <p:cNvSpPr/>
            <p:nvPr/>
          </p:nvSpPr>
          <p:spPr>
            <a:xfrm>
              <a:off x="4863202" y="3264492"/>
              <a:ext cx="8095" cy="12761"/>
            </a:xfrm>
            <a:custGeom>
              <a:avLst/>
              <a:gdLst/>
              <a:ahLst/>
              <a:cxnLst/>
              <a:rect l="l" t="t" r="r" b="b"/>
              <a:pathLst>
                <a:path w="144" h="227" extrusionOk="0">
                  <a:moveTo>
                    <a:pt x="1" y="0"/>
                  </a:moveTo>
                  <a:cubicBezTo>
                    <a:pt x="1" y="48"/>
                    <a:pt x="13" y="95"/>
                    <a:pt x="13" y="143"/>
                  </a:cubicBezTo>
                  <a:lnTo>
                    <a:pt x="144" y="226"/>
                  </a:lnTo>
                  <a:cubicBezTo>
                    <a:pt x="144" y="119"/>
                    <a:pt x="108" y="60"/>
                    <a:pt x="1"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2"/>
            <p:cNvSpPr/>
            <p:nvPr/>
          </p:nvSpPr>
          <p:spPr>
            <a:xfrm>
              <a:off x="4730693" y="3228849"/>
              <a:ext cx="16809" cy="4385"/>
            </a:xfrm>
            <a:custGeom>
              <a:avLst/>
              <a:gdLst/>
              <a:ahLst/>
              <a:cxnLst/>
              <a:rect l="l" t="t" r="r" b="b"/>
              <a:pathLst>
                <a:path w="299" h="78" extrusionOk="0">
                  <a:moveTo>
                    <a:pt x="107" y="0"/>
                  </a:moveTo>
                  <a:cubicBezTo>
                    <a:pt x="72" y="0"/>
                    <a:pt x="36" y="3"/>
                    <a:pt x="0" y="3"/>
                  </a:cubicBezTo>
                  <a:cubicBezTo>
                    <a:pt x="56" y="66"/>
                    <a:pt x="117" y="77"/>
                    <a:pt x="187" y="77"/>
                  </a:cubicBezTo>
                  <a:cubicBezTo>
                    <a:pt x="221" y="77"/>
                    <a:pt x="258" y="74"/>
                    <a:pt x="298" y="74"/>
                  </a:cubicBezTo>
                  <a:cubicBezTo>
                    <a:pt x="243" y="11"/>
                    <a:pt x="176" y="0"/>
                    <a:pt x="107"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2"/>
            <p:cNvSpPr/>
            <p:nvPr/>
          </p:nvSpPr>
          <p:spPr>
            <a:xfrm>
              <a:off x="4863202" y="3281190"/>
              <a:ext cx="4778" cy="4722"/>
            </a:xfrm>
            <a:custGeom>
              <a:avLst/>
              <a:gdLst/>
              <a:ahLst/>
              <a:cxnLst/>
              <a:rect l="l" t="t" r="r" b="b"/>
              <a:pathLst>
                <a:path w="85" h="84" extrusionOk="0">
                  <a:moveTo>
                    <a:pt x="1" y="1"/>
                  </a:moveTo>
                  <a:cubicBezTo>
                    <a:pt x="25" y="36"/>
                    <a:pt x="60" y="48"/>
                    <a:pt x="84" y="84"/>
                  </a:cubicBezTo>
                  <a:cubicBezTo>
                    <a:pt x="60" y="48"/>
                    <a:pt x="25" y="36"/>
                    <a:pt x="1"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2"/>
            <p:cNvSpPr/>
            <p:nvPr/>
          </p:nvSpPr>
          <p:spPr>
            <a:xfrm>
              <a:off x="4886645" y="3293277"/>
              <a:ext cx="4722" cy="4048"/>
            </a:xfrm>
            <a:custGeom>
              <a:avLst/>
              <a:gdLst/>
              <a:ahLst/>
              <a:cxnLst/>
              <a:rect l="l" t="t" r="r" b="b"/>
              <a:pathLst>
                <a:path w="84" h="72" extrusionOk="0">
                  <a:moveTo>
                    <a:pt x="1" y="0"/>
                  </a:moveTo>
                  <a:cubicBezTo>
                    <a:pt x="24" y="24"/>
                    <a:pt x="60" y="60"/>
                    <a:pt x="84" y="71"/>
                  </a:cubicBezTo>
                  <a:cubicBezTo>
                    <a:pt x="60" y="48"/>
                    <a:pt x="24" y="24"/>
                    <a:pt x="1"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2"/>
            <p:cNvSpPr/>
            <p:nvPr/>
          </p:nvSpPr>
          <p:spPr>
            <a:xfrm>
              <a:off x="4887320" y="3281190"/>
              <a:ext cx="20800" cy="8770"/>
            </a:xfrm>
            <a:custGeom>
              <a:avLst/>
              <a:gdLst/>
              <a:ahLst/>
              <a:cxnLst/>
              <a:rect l="l" t="t" r="r" b="b"/>
              <a:pathLst>
                <a:path w="370" h="156" extrusionOk="0">
                  <a:moveTo>
                    <a:pt x="215" y="1"/>
                  </a:moveTo>
                  <a:cubicBezTo>
                    <a:pt x="131" y="24"/>
                    <a:pt x="48" y="1"/>
                    <a:pt x="1" y="84"/>
                  </a:cubicBezTo>
                  <a:cubicBezTo>
                    <a:pt x="48" y="120"/>
                    <a:pt x="120" y="108"/>
                    <a:pt x="131" y="144"/>
                  </a:cubicBezTo>
                  <a:cubicBezTo>
                    <a:pt x="191" y="144"/>
                    <a:pt x="262" y="155"/>
                    <a:pt x="322" y="155"/>
                  </a:cubicBezTo>
                  <a:cubicBezTo>
                    <a:pt x="346" y="155"/>
                    <a:pt x="358" y="144"/>
                    <a:pt x="358" y="120"/>
                  </a:cubicBezTo>
                  <a:cubicBezTo>
                    <a:pt x="370" y="108"/>
                    <a:pt x="370" y="96"/>
                    <a:pt x="370" y="84"/>
                  </a:cubicBezTo>
                  <a:lnTo>
                    <a:pt x="346" y="48"/>
                  </a:lnTo>
                  <a:cubicBezTo>
                    <a:pt x="298" y="36"/>
                    <a:pt x="251" y="36"/>
                    <a:pt x="215"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2"/>
            <p:cNvSpPr/>
            <p:nvPr/>
          </p:nvSpPr>
          <p:spPr>
            <a:xfrm>
              <a:off x="4907390" y="3282932"/>
              <a:ext cx="16809" cy="6353"/>
            </a:xfrm>
            <a:custGeom>
              <a:avLst/>
              <a:gdLst/>
              <a:ahLst/>
              <a:cxnLst/>
              <a:rect l="l" t="t" r="r" b="b"/>
              <a:pathLst>
                <a:path w="299" h="113" extrusionOk="0">
                  <a:moveTo>
                    <a:pt x="25" y="1"/>
                  </a:moveTo>
                  <a:cubicBezTo>
                    <a:pt x="7" y="1"/>
                    <a:pt x="1" y="12"/>
                    <a:pt x="1" y="29"/>
                  </a:cubicBezTo>
                  <a:cubicBezTo>
                    <a:pt x="13" y="65"/>
                    <a:pt x="13" y="77"/>
                    <a:pt x="13" y="89"/>
                  </a:cubicBezTo>
                  <a:cubicBezTo>
                    <a:pt x="72" y="113"/>
                    <a:pt x="132" y="113"/>
                    <a:pt x="191" y="113"/>
                  </a:cubicBezTo>
                  <a:cubicBezTo>
                    <a:pt x="227" y="113"/>
                    <a:pt x="263" y="89"/>
                    <a:pt x="298" y="89"/>
                  </a:cubicBezTo>
                  <a:cubicBezTo>
                    <a:pt x="298" y="77"/>
                    <a:pt x="286" y="53"/>
                    <a:pt x="286" y="29"/>
                  </a:cubicBezTo>
                  <a:cubicBezTo>
                    <a:pt x="203" y="29"/>
                    <a:pt x="120" y="17"/>
                    <a:pt x="48" y="5"/>
                  </a:cubicBezTo>
                  <a:cubicBezTo>
                    <a:pt x="39" y="2"/>
                    <a:pt x="31" y="1"/>
                    <a:pt x="25"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2"/>
            <p:cNvSpPr/>
            <p:nvPr/>
          </p:nvSpPr>
          <p:spPr>
            <a:xfrm>
              <a:off x="4887320" y="3285856"/>
              <a:ext cx="8770" cy="4104"/>
            </a:xfrm>
            <a:custGeom>
              <a:avLst/>
              <a:gdLst/>
              <a:ahLst/>
              <a:cxnLst/>
              <a:rect l="l" t="t" r="r" b="b"/>
              <a:pathLst>
                <a:path w="156" h="73" extrusionOk="0">
                  <a:moveTo>
                    <a:pt x="1" y="1"/>
                  </a:moveTo>
                  <a:cubicBezTo>
                    <a:pt x="48" y="37"/>
                    <a:pt x="96" y="72"/>
                    <a:pt x="155" y="72"/>
                  </a:cubicBezTo>
                  <a:cubicBezTo>
                    <a:pt x="120" y="13"/>
                    <a:pt x="60" y="1"/>
                    <a:pt x="1"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2"/>
            <p:cNvSpPr/>
            <p:nvPr/>
          </p:nvSpPr>
          <p:spPr>
            <a:xfrm>
              <a:off x="4938198" y="3269496"/>
              <a:ext cx="42219" cy="6409"/>
            </a:xfrm>
            <a:custGeom>
              <a:avLst/>
              <a:gdLst/>
              <a:ahLst/>
              <a:cxnLst/>
              <a:rect l="l" t="t" r="r" b="b"/>
              <a:pathLst>
                <a:path w="751" h="114" extrusionOk="0">
                  <a:moveTo>
                    <a:pt x="398" y="0"/>
                  </a:moveTo>
                  <a:cubicBezTo>
                    <a:pt x="301" y="0"/>
                    <a:pt x="204" y="8"/>
                    <a:pt x="108" y="8"/>
                  </a:cubicBezTo>
                  <a:cubicBezTo>
                    <a:pt x="84" y="8"/>
                    <a:pt x="60" y="7"/>
                    <a:pt x="36" y="6"/>
                  </a:cubicBezTo>
                  <a:cubicBezTo>
                    <a:pt x="36" y="6"/>
                    <a:pt x="36" y="18"/>
                    <a:pt x="12" y="30"/>
                  </a:cubicBezTo>
                  <a:cubicBezTo>
                    <a:pt x="0" y="54"/>
                    <a:pt x="12" y="78"/>
                    <a:pt x="36" y="90"/>
                  </a:cubicBezTo>
                  <a:cubicBezTo>
                    <a:pt x="60" y="113"/>
                    <a:pt x="108" y="113"/>
                    <a:pt x="143" y="113"/>
                  </a:cubicBezTo>
                  <a:lnTo>
                    <a:pt x="298" y="113"/>
                  </a:lnTo>
                  <a:cubicBezTo>
                    <a:pt x="335" y="108"/>
                    <a:pt x="370" y="106"/>
                    <a:pt x="405" y="106"/>
                  </a:cubicBezTo>
                  <a:cubicBezTo>
                    <a:pt x="452" y="106"/>
                    <a:pt x="499" y="109"/>
                    <a:pt x="545" y="109"/>
                  </a:cubicBezTo>
                  <a:cubicBezTo>
                    <a:pt x="608" y="109"/>
                    <a:pt x="671" y="104"/>
                    <a:pt x="739" y="78"/>
                  </a:cubicBezTo>
                  <a:lnTo>
                    <a:pt x="750" y="66"/>
                  </a:lnTo>
                  <a:cubicBezTo>
                    <a:pt x="637" y="12"/>
                    <a:pt x="518" y="0"/>
                    <a:pt x="398"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2"/>
            <p:cNvSpPr/>
            <p:nvPr/>
          </p:nvSpPr>
          <p:spPr>
            <a:xfrm>
              <a:off x="4908065" y="3269496"/>
              <a:ext cx="32831" cy="6353"/>
            </a:xfrm>
            <a:custGeom>
              <a:avLst/>
              <a:gdLst/>
              <a:ahLst/>
              <a:cxnLst/>
              <a:rect l="l" t="t" r="r" b="b"/>
              <a:pathLst>
                <a:path w="584" h="113" extrusionOk="0">
                  <a:moveTo>
                    <a:pt x="199" y="1"/>
                  </a:moveTo>
                  <a:cubicBezTo>
                    <a:pt x="134" y="1"/>
                    <a:pt x="68" y="2"/>
                    <a:pt x="1" y="6"/>
                  </a:cubicBezTo>
                  <a:cubicBezTo>
                    <a:pt x="84" y="90"/>
                    <a:pt x="203" y="66"/>
                    <a:pt x="286" y="78"/>
                  </a:cubicBezTo>
                  <a:cubicBezTo>
                    <a:pt x="331" y="100"/>
                    <a:pt x="376" y="112"/>
                    <a:pt x="423" y="112"/>
                  </a:cubicBezTo>
                  <a:cubicBezTo>
                    <a:pt x="474" y="112"/>
                    <a:pt x="527" y="97"/>
                    <a:pt x="584" y="66"/>
                  </a:cubicBezTo>
                  <a:cubicBezTo>
                    <a:pt x="572" y="54"/>
                    <a:pt x="572" y="18"/>
                    <a:pt x="572" y="6"/>
                  </a:cubicBezTo>
                  <a:cubicBezTo>
                    <a:pt x="453" y="6"/>
                    <a:pt x="329" y="1"/>
                    <a:pt x="199"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2"/>
            <p:cNvSpPr/>
            <p:nvPr/>
          </p:nvSpPr>
          <p:spPr>
            <a:xfrm>
              <a:off x="4924143" y="3272476"/>
              <a:ext cx="22150" cy="4104"/>
            </a:xfrm>
            <a:custGeom>
              <a:avLst/>
              <a:gdLst/>
              <a:ahLst/>
              <a:cxnLst/>
              <a:rect l="l" t="t" r="r" b="b"/>
              <a:pathLst>
                <a:path w="394" h="73" extrusionOk="0">
                  <a:moveTo>
                    <a:pt x="298" y="1"/>
                  </a:moveTo>
                  <a:cubicBezTo>
                    <a:pt x="215" y="13"/>
                    <a:pt x="108" y="13"/>
                    <a:pt x="0" y="13"/>
                  </a:cubicBezTo>
                  <a:lnTo>
                    <a:pt x="0" y="72"/>
                  </a:lnTo>
                  <a:lnTo>
                    <a:pt x="369" y="72"/>
                  </a:lnTo>
                  <a:cubicBezTo>
                    <a:pt x="393" y="37"/>
                    <a:pt x="369" y="13"/>
                    <a:pt x="346"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2"/>
            <p:cNvSpPr/>
            <p:nvPr/>
          </p:nvSpPr>
          <p:spPr>
            <a:xfrm>
              <a:off x="4906041" y="3276523"/>
              <a:ext cx="18833" cy="9388"/>
            </a:xfrm>
            <a:custGeom>
              <a:avLst/>
              <a:gdLst/>
              <a:ahLst/>
              <a:cxnLst/>
              <a:rect l="l" t="t" r="r" b="b"/>
              <a:pathLst>
                <a:path w="335" h="167" extrusionOk="0">
                  <a:moveTo>
                    <a:pt x="322" y="24"/>
                  </a:moveTo>
                  <a:cubicBezTo>
                    <a:pt x="239" y="48"/>
                    <a:pt x="120" y="0"/>
                    <a:pt x="60" y="107"/>
                  </a:cubicBezTo>
                  <a:cubicBezTo>
                    <a:pt x="1" y="107"/>
                    <a:pt x="1" y="131"/>
                    <a:pt x="37" y="167"/>
                  </a:cubicBezTo>
                  <a:cubicBezTo>
                    <a:pt x="60" y="143"/>
                    <a:pt x="72" y="131"/>
                    <a:pt x="84" y="131"/>
                  </a:cubicBezTo>
                  <a:cubicBezTo>
                    <a:pt x="135" y="89"/>
                    <a:pt x="192" y="83"/>
                    <a:pt x="256" y="83"/>
                  </a:cubicBezTo>
                  <a:cubicBezTo>
                    <a:pt x="281" y="83"/>
                    <a:pt x="307" y="84"/>
                    <a:pt x="334" y="84"/>
                  </a:cubicBezTo>
                  <a:cubicBezTo>
                    <a:pt x="322" y="72"/>
                    <a:pt x="322" y="48"/>
                    <a:pt x="322" y="24"/>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2"/>
            <p:cNvSpPr/>
            <p:nvPr/>
          </p:nvSpPr>
          <p:spPr>
            <a:xfrm>
              <a:off x="4900025" y="3281190"/>
              <a:ext cx="10119" cy="4722"/>
            </a:xfrm>
            <a:custGeom>
              <a:avLst/>
              <a:gdLst/>
              <a:ahLst/>
              <a:cxnLst/>
              <a:rect l="l" t="t" r="r" b="b"/>
              <a:pathLst>
                <a:path w="180" h="84" extrusionOk="0">
                  <a:moveTo>
                    <a:pt x="1" y="1"/>
                  </a:moveTo>
                  <a:cubicBezTo>
                    <a:pt x="25" y="60"/>
                    <a:pt x="84" y="84"/>
                    <a:pt x="144" y="84"/>
                  </a:cubicBezTo>
                  <a:cubicBezTo>
                    <a:pt x="167" y="60"/>
                    <a:pt x="179" y="48"/>
                    <a:pt x="167" y="24"/>
                  </a:cubicBezTo>
                  <a:cubicBezTo>
                    <a:pt x="108" y="1"/>
                    <a:pt x="48" y="1"/>
                    <a:pt x="1"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8" name="Google Shape;158;p2"/>
            <p:cNvSpPr/>
            <p:nvPr/>
          </p:nvSpPr>
          <p:spPr>
            <a:xfrm>
              <a:off x="4949554" y="3273150"/>
              <a:ext cx="31538" cy="4104"/>
            </a:xfrm>
            <a:custGeom>
              <a:avLst/>
              <a:gdLst/>
              <a:ahLst/>
              <a:cxnLst/>
              <a:rect l="l" t="t" r="r" b="b"/>
              <a:pathLst>
                <a:path w="561" h="73" extrusionOk="0">
                  <a:moveTo>
                    <a:pt x="60" y="1"/>
                  </a:moveTo>
                  <a:cubicBezTo>
                    <a:pt x="1" y="13"/>
                    <a:pt x="1" y="48"/>
                    <a:pt x="72" y="60"/>
                  </a:cubicBezTo>
                  <a:cubicBezTo>
                    <a:pt x="239" y="60"/>
                    <a:pt x="394" y="72"/>
                    <a:pt x="560" y="72"/>
                  </a:cubicBezTo>
                  <a:cubicBezTo>
                    <a:pt x="560" y="60"/>
                    <a:pt x="548" y="25"/>
                    <a:pt x="548" y="13"/>
                  </a:cubicBezTo>
                  <a:cubicBezTo>
                    <a:pt x="382" y="13"/>
                    <a:pt x="215" y="1"/>
                    <a:pt x="60"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9" name="Google Shape;159;p2"/>
            <p:cNvSpPr/>
            <p:nvPr/>
          </p:nvSpPr>
          <p:spPr>
            <a:xfrm>
              <a:off x="4943539" y="3273150"/>
              <a:ext cx="9445" cy="4104"/>
            </a:xfrm>
            <a:custGeom>
              <a:avLst/>
              <a:gdLst/>
              <a:ahLst/>
              <a:cxnLst/>
              <a:rect l="l" t="t" r="r" b="b"/>
              <a:pathLst>
                <a:path w="168" h="73" extrusionOk="0">
                  <a:moveTo>
                    <a:pt x="1" y="1"/>
                  </a:moveTo>
                  <a:cubicBezTo>
                    <a:pt x="13" y="25"/>
                    <a:pt x="13" y="48"/>
                    <a:pt x="24" y="72"/>
                  </a:cubicBezTo>
                  <a:lnTo>
                    <a:pt x="60" y="72"/>
                  </a:lnTo>
                  <a:cubicBezTo>
                    <a:pt x="84" y="72"/>
                    <a:pt x="132" y="60"/>
                    <a:pt x="167" y="60"/>
                  </a:cubicBezTo>
                  <a:lnTo>
                    <a:pt x="167" y="1"/>
                  </a:ln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60" name="Google Shape;160;p2"/>
          <p:cNvSpPr txBox="1">
            <a:spLocks noGrp="1"/>
          </p:cNvSpPr>
          <p:nvPr>
            <p:ph type="ctrTitle"/>
          </p:nvPr>
        </p:nvSpPr>
        <p:spPr>
          <a:xfrm>
            <a:off x="713228" y="1574650"/>
            <a:ext cx="6470400" cy="15321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1" name="Google Shape;161;p2"/>
          <p:cNvSpPr txBox="1">
            <a:spLocks noGrp="1"/>
          </p:cNvSpPr>
          <p:nvPr>
            <p:ph type="subTitle" idx="1"/>
          </p:nvPr>
        </p:nvSpPr>
        <p:spPr>
          <a:xfrm flipH="1">
            <a:off x="713247" y="3177525"/>
            <a:ext cx="6470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88"/>
        <p:cNvGrpSpPr/>
        <p:nvPr/>
      </p:nvGrpSpPr>
      <p:grpSpPr>
        <a:xfrm>
          <a:off x="0" y="0"/>
          <a:ext cx="0" cy="0"/>
          <a:chOff x="0" y="0"/>
          <a:chExt cx="0" cy="0"/>
        </a:xfrm>
      </p:grpSpPr>
      <p:sp>
        <p:nvSpPr>
          <p:cNvPr id="1689" name="Google Shape;1689;p33"/>
          <p:cNvSpPr/>
          <p:nvPr/>
        </p:nvSpPr>
        <p:spPr>
          <a:xfrm>
            <a:off x="1" y="539550"/>
            <a:ext cx="8430300" cy="406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690" name="Google Shape;1690;p33"/>
          <p:cNvGrpSpPr/>
          <p:nvPr/>
        </p:nvGrpSpPr>
        <p:grpSpPr>
          <a:xfrm rot="10800000">
            <a:off x="-4191753" y="-581046"/>
            <a:ext cx="15085224" cy="8958514"/>
            <a:chOff x="968889" y="-482865"/>
            <a:chExt cx="3147608" cy="1869200"/>
          </a:xfrm>
        </p:grpSpPr>
        <p:sp>
          <p:nvSpPr>
            <p:cNvPr id="1691" name="Google Shape;1691;p33"/>
            <p:cNvSpPr/>
            <p:nvPr/>
          </p:nvSpPr>
          <p:spPr>
            <a:xfrm>
              <a:off x="1994034" y="-257720"/>
              <a:ext cx="1776251" cy="1642685"/>
            </a:xfrm>
            <a:custGeom>
              <a:avLst/>
              <a:gdLst/>
              <a:ahLst/>
              <a:cxnLst/>
              <a:rect l="l" t="t" r="r" b="b"/>
              <a:pathLst>
                <a:path w="60961" h="56377" extrusionOk="0">
                  <a:moveTo>
                    <a:pt x="53841" y="0"/>
                  </a:moveTo>
                  <a:cubicBezTo>
                    <a:pt x="53817" y="0"/>
                    <a:pt x="53769" y="12"/>
                    <a:pt x="53733" y="36"/>
                  </a:cubicBezTo>
                  <a:cubicBezTo>
                    <a:pt x="53650" y="107"/>
                    <a:pt x="53638" y="191"/>
                    <a:pt x="53602" y="286"/>
                  </a:cubicBezTo>
                  <a:cubicBezTo>
                    <a:pt x="53412" y="1060"/>
                    <a:pt x="53579" y="1786"/>
                    <a:pt x="53817" y="2500"/>
                  </a:cubicBezTo>
                  <a:cubicBezTo>
                    <a:pt x="54198" y="3739"/>
                    <a:pt x="54853" y="4822"/>
                    <a:pt x="55543" y="5906"/>
                  </a:cubicBezTo>
                  <a:cubicBezTo>
                    <a:pt x="56377" y="7227"/>
                    <a:pt x="57210" y="8573"/>
                    <a:pt x="57877" y="10001"/>
                  </a:cubicBezTo>
                  <a:cubicBezTo>
                    <a:pt x="59055" y="12502"/>
                    <a:pt x="59079" y="14966"/>
                    <a:pt x="57770" y="17431"/>
                  </a:cubicBezTo>
                  <a:cubicBezTo>
                    <a:pt x="56936" y="19002"/>
                    <a:pt x="55841" y="20372"/>
                    <a:pt x="54603" y="21634"/>
                  </a:cubicBezTo>
                  <a:cubicBezTo>
                    <a:pt x="53400" y="22884"/>
                    <a:pt x="52114" y="24075"/>
                    <a:pt x="50852" y="25265"/>
                  </a:cubicBezTo>
                  <a:cubicBezTo>
                    <a:pt x="49959" y="26122"/>
                    <a:pt x="49102" y="27027"/>
                    <a:pt x="48245" y="27920"/>
                  </a:cubicBezTo>
                  <a:cubicBezTo>
                    <a:pt x="47066" y="29135"/>
                    <a:pt x="45959" y="30385"/>
                    <a:pt x="44851" y="31659"/>
                  </a:cubicBezTo>
                  <a:cubicBezTo>
                    <a:pt x="44423" y="32147"/>
                    <a:pt x="43970" y="32623"/>
                    <a:pt x="43458" y="33028"/>
                  </a:cubicBezTo>
                  <a:cubicBezTo>
                    <a:pt x="42640" y="33661"/>
                    <a:pt x="41750" y="33935"/>
                    <a:pt x="40809" y="33935"/>
                  </a:cubicBezTo>
                  <a:cubicBezTo>
                    <a:pt x="40422" y="33935"/>
                    <a:pt x="40027" y="33889"/>
                    <a:pt x="39624" y="33802"/>
                  </a:cubicBezTo>
                  <a:cubicBezTo>
                    <a:pt x="38541" y="33564"/>
                    <a:pt x="37600" y="33040"/>
                    <a:pt x="36648" y="32504"/>
                  </a:cubicBezTo>
                  <a:cubicBezTo>
                    <a:pt x="36053" y="32183"/>
                    <a:pt x="35541" y="31730"/>
                    <a:pt x="34945" y="31409"/>
                  </a:cubicBezTo>
                  <a:cubicBezTo>
                    <a:pt x="34826" y="31361"/>
                    <a:pt x="34719" y="31314"/>
                    <a:pt x="34648" y="31206"/>
                  </a:cubicBezTo>
                  <a:cubicBezTo>
                    <a:pt x="34564" y="31135"/>
                    <a:pt x="34481" y="31075"/>
                    <a:pt x="34386" y="31016"/>
                  </a:cubicBezTo>
                  <a:cubicBezTo>
                    <a:pt x="31986" y="29427"/>
                    <a:pt x="29438" y="28649"/>
                    <a:pt x="26774" y="28649"/>
                  </a:cubicBezTo>
                  <a:cubicBezTo>
                    <a:pt x="25525" y="28649"/>
                    <a:pt x="24251" y="28820"/>
                    <a:pt x="22956" y="29159"/>
                  </a:cubicBezTo>
                  <a:cubicBezTo>
                    <a:pt x="19729" y="30004"/>
                    <a:pt x="16705" y="31421"/>
                    <a:pt x="13788" y="33028"/>
                  </a:cubicBezTo>
                  <a:cubicBezTo>
                    <a:pt x="11942" y="34064"/>
                    <a:pt x="10276" y="35350"/>
                    <a:pt x="8847" y="36945"/>
                  </a:cubicBezTo>
                  <a:cubicBezTo>
                    <a:pt x="7239" y="38743"/>
                    <a:pt x="6073" y="40815"/>
                    <a:pt x="5084" y="42994"/>
                  </a:cubicBezTo>
                  <a:cubicBezTo>
                    <a:pt x="4180" y="45006"/>
                    <a:pt x="3358" y="47042"/>
                    <a:pt x="2489" y="49090"/>
                  </a:cubicBezTo>
                  <a:cubicBezTo>
                    <a:pt x="1572" y="51304"/>
                    <a:pt x="774" y="53554"/>
                    <a:pt x="143" y="55876"/>
                  </a:cubicBezTo>
                  <a:cubicBezTo>
                    <a:pt x="96" y="56031"/>
                    <a:pt x="0" y="56198"/>
                    <a:pt x="131" y="56376"/>
                  </a:cubicBezTo>
                  <a:lnTo>
                    <a:pt x="5715" y="56376"/>
                  </a:lnTo>
                  <a:cubicBezTo>
                    <a:pt x="5870" y="56305"/>
                    <a:pt x="5906" y="56138"/>
                    <a:pt x="5858" y="55971"/>
                  </a:cubicBezTo>
                  <a:cubicBezTo>
                    <a:pt x="6096" y="54578"/>
                    <a:pt x="6323" y="53173"/>
                    <a:pt x="6573" y="51780"/>
                  </a:cubicBezTo>
                  <a:cubicBezTo>
                    <a:pt x="7180" y="48375"/>
                    <a:pt x="8109" y="45065"/>
                    <a:pt x="9787" y="42005"/>
                  </a:cubicBezTo>
                  <a:cubicBezTo>
                    <a:pt x="10740" y="40279"/>
                    <a:pt x="11942" y="38767"/>
                    <a:pt x="13419" y="37481"/>
                  </a:cubicBezTo>
                  <a:cubicBezTo>
                    <a:pt x="15621" y="35552"/>
                    <a:pt x="18217" y="34421"/>
                    <a:pt x="21027" y="33754"/>
                  </a:cubicBezTo>
                  <a:cubicBezTo>
                    <a:pt x="21900" y="33549"/>
                    <a:pt x="22763" y="33445"/>
                    <a:pt x="23617" y="33445"/>
                  </a:cubicBezTo>
                  <a:cubicBezTo>
                    <a:pt x="25091" y="33445"/>
                    <a:pt x="26534" y="33756"/>
                    <a:pt x="27944" y="34397"/>
                  </a:cubicBezTo>
                  <a:cubicBezTo>
                    <a:pt x="29468" y="35076"/>
                    <a:pt x="30802" y="36052"/>
                    <a:pt x="32112" y="37029"/>
                  </a:cubicBezTo>
                  <a:cubicBezTo>
                    <a:pt x="34029" y="38469"/>
                    <a:pt x="35993" y="39826"/>
                    <a:pt x="38172" y="40886"/>
                  </a:cubicBezTo>
                  <a:cubicBezTo>
                    <a:pt x="41018" y="42267"/>
                    <a:pt x="43946" y="43398"/>
                    <a:pt x="47125" y="43696"/>
                  </a:cubicBezTo>
                  <a:cubicBezTo>
                    <a:pt x="47535" y="43735"/>
                    <a:pt x="47946" y="43759"/>
                    <a:pt x="48357" y="43759"/>
                  </a:cubicBezTo>
                  <a:cubicBezTo>
                    <a:pt x="49202" y="43759"/>
                    <a:pt x="50043" y="43659"/>
                    <a:pt x="50852" y="43386"/>
                  </a:cubicBezTo>
                  <a:cubicBezTo>
                    <a:pt x="52662" y="42767"/>
                    <a:pt x="53852" y="41612"/>
                    <a:pt x="54126" y="39636"/>
                  </a:cubicBezTo>
                  <a:cubicBezTo>
                    <a:pt x="54233" y="38814"/>
                    <a:pt x="54186" y="38005"/>
                    <a:pt x="54067" y="37207"/>
                  </a:cubicBezTo>
                  <a:cubicBezTo>
                    <a:pt x="53888" y="36005"/>
                    <a:pt x="53662" y="34778"/>
                    <a:pt x="53614" y="33564"/>
                  </a:cubicBezTo>
                  <a:cubicBezTo>
                    <a:pt x="53531" y="31528"/>
                    <a:pt x="53948" y="29575"/>
                    <a:pt x="54841" y="27718"/>
                  </a:cubicBezTo>
                  <a:cubicBezTo>
                    <a:pt x="55638" y="26063"/>
                    <a:pt x="56710" y="24575"/>
                    <a:pt x="57698" y="23039"/>
                  </a:cubicBezTo>
                  <a:cubicBezTo>
                    <a:pt x="58710" y="21467"/>
                    <a:pt x="59651" y="19860"/>
                    <a:pt x="60270" y="18074"/>
                  </a:cubicBezTo>
                  <a:cubicBezTo>
                    <a:pt x="60663" y="16978"/>
                    <a:pt x="60960" y="15847"/>
                    <a:pt x="60960" y="14692"/>
                  </a:cubicBezTo>
                  <a:cubicBezTo>
                    <a:pt x="60960" y="13335"/>
                    <a:pt x="60603" y="12037"/>
                    <a:pt x="60020" y="10823"/>
                  </a:cubicBezTo>
                  <a:cubicBezTo>
                    <a:pt x="59270" y="9227"/>
                    <a:pt x="58258" y="7787"/>
                    <a:pt x="57234" y="6370"/>
                  </a:cubicBezTo>
                  <a:cubicBezTo>
                    <a:pt x="56448" y="5275"/>
                    <a:pt x="55638" y="4203"/>
                    <a:pt x="54972" y="3024"/>
                  </a:cubicBezTo>
                  <a:cubicBezTo>
                    <a:pt x="54483" y="2155"/>
                    <a:pt x="54114" y="1262"/>
                    <a:pt x="54019" y="274"/>
                  </a:cubicBezTo>
                  <a:cubicBezTo>
                    <a:pt x="54019" y="191"/>
                    <a:pt x="53972" y="119"/>
                    <a:pt x="53936" y="60"/>
                  </a:cubicBezTo>
                  <a:cubicBezTo>
                    <a:pt x="53912" y="36"/>
                    <a:pt x="53888" y="12"/>
                    <a:pt x="53841"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2" name="Google Shape;1692;p33"/>
            <p:cNvSpPr/>
            <p:nvPr/>
          </p:nvSpPr>
          <p:spPr>
            <a:xfrm>
              <a:off x="969589" y="-242830"/>
              <a:ext cx="2570685" cy="1627796"/>
            </a:xfrm>
            <a:custGeom>
              <a:avLst/>
              <a:gdLst/>
              <a:ahLst/>
              <a:cxnLst/>
              <a:rect l="l" t="t" r="r" b="b"/>
              <a:pathLst>
                <a:path w="88226" h="55866" extrusionOk="0">
                  <a:moveTo>
                    <a:pt x="88019" y="0"/>
                  </a:moveTo>
                  <a:cubicBezTo>
                    <a:pt x="87823" y="0"/>
                    <a:pt x="87705" y="184"/>
                    <a:pt x="87571" y="299"/>
                  </a:cubicBezTo>
                  <a:cubicBezTo>
                    <a:pt x="86083" y="1549"/>
                    <a:pt x="85440" y="3192"/>
                    <a:pt x="85309" y="5097"/>
                  </a:cubicBezTo>
                  <a:cubicBezTo>
                    <a:pt x="85237" y="6049"/>
                    <a:pt x="85285" y="7014"/>
                    <a:pt x="85190" y="7990"/>
                  </a:cubicBezTo>
                  <a:cubicBezTo>
                    <a:pt x="85011" y="9740"/>
                    <a:pt x="84178" y="11050"/>
                    <a:pt x="82689" y="11979"/>
                  </a:cubicBezTo>
                  <a:cubicBezTo>
                    <a:pt x="81380" y="12788"/>
                    <a:pt x="79939" y="13229"/>
                    <a:pt x="78415" y="13431"/>
                  </a:cubicBezTo>
                  <a:cubicBezTo>
                    <a:pt x="76093" y="13765"/>
                    <a:pt x="73760" y="13681"/>
                    <a:pt x="71426" y="13777"/>
                  </a:cubicBezTo>
                  <a:cubicBezTo>
                    <a:pt x="69950" y="13836"/>
                    <a:pt x="68497" y="13884"/>
                    <a:pt x="67033" y="14027"/>
                  </a:cubicBezTo>
                  <a:cubicBezTo>
                    <a:pt x="64544" y="14277"/>
                    <a:pt x="62151" y="14860"/>
                    <a:pt x="59829" y="15801"/>
                  </a:cubicBezTo>
                  <a:cubicBezTo>
                    <a:pt x="57424" y="16765"/>
                    <a:pt x="55138" y="18051"/>
                    <a:pt x="52900" y="19337"/>
                  </a:cubicBezTo>
                  <a:cubicBezTo>
                    <a:pt x="50769" y="20563"/>
                    <a:pt x="48637" y="21801"/>
                    <a:pt x="46375" y="22778"/>
                  </a:cubicBezTo>
                  <a:cubicBezTo>
                    <a:pt x="42101" y="24635"/>
                    <a:pt x="37660" y="25981"/>
                    <a:pt x="33112" y="27040"/>
                  </a:cubicBezTo>
                  <a:cubicBezTo>
                    <a:pt x="31302" y="27457"/>
                    <a:pt x="29456" y="27778"/>
                    <a:pt x="27670" y="28386"/>
                  </a:cubicBezTo>
                  <a:cubicBezTo>
                    <a:pt x="25575" y="29100"/>
                    <a:pt x="23813" y="30291"/>
                    <a:pt x="22432" y="32041"/>
                  </a:cubicBezTo>
                  <a:cubicBezTo>
                    <a:pt x="21420" y="33315"/>
                    <a:pt x="20586" y="34720"/>
                    <a:pt x="19705" y="36065"/>
                  </a:cubicBezTo>
                  <a:cubicBezTo>
                    <a:pt x="17967" y="38732"/>
                    <a:pt x="15943" y="41113"/>
                    <a:pt x="13383" y="43018"/>
                  </a:cubicBezTo>
                  <a:cubicBezTo>
                    <a:pt x="9168" y="46150"/>
                    <a:pt x="4953" y="49269"/>
                    <a:pt x="536" y="52115"/>
                  </a:cubicBezTo>
                  <a:cubicBezTo>
                    <a:pt x="346" y="52246"/>
                    <a:pt x="131" y="52365"/>
                    <a:pt x="0" y="52579"/>
                  </a:cubicBezTo>
                  <a:lnTo>
                    <a:pt x="0" y="55865"/>
                  </a:lnTo>
                  <a:lnTo>
                    <a:pt x="8585" y="55865"/>
                  </a:lnTo>
                  <a:cubicBezTo>
                    <a:pt x="8882" y="55746"/>
                    <a:pt x="9121" y="55556"/>
                    <a:pt x="9347" y="55365"/>
                  </a:cubicBezTo>
                  <a:cubicBezTo>
                    <a:pt x="9835" y="54972"/>
                    <a:pt x="10323" y="54567"/>
                    <a:pt x="10823" y="54174"/>
                  </a:cubicBezTo>
                  <a:cubicBezTo>
                    <a:pt x="13454" y="51996"/>
                    <a:pt x="16014" y="49745"/>
                    <a:pt x="18443" y="47352"/>
                  </a:cubicBezTo>
                  <a:cubicBezTo>
                    <a:pt x="18812" y="46995"/>
                    <a:pt x="19134" y="46578"/>
                    <a:pt x="19515" y="46209"/>
                  </a:cubicBezTo>
                  <a:cubicBezTo>
                    <a:pt x="20908" y="44780"/>
                    <a:pt x="22194" y="43256"/>
                    <a:pt x="23348" y="41637"/>
                  </a:cubicBezTo>
                  <a:cubicBezTo>
                    <a:pt x="24539" y="40006"/>
                    <a:pt x="25611" y="38303"/>
                    <a:pt x="26777" y="36648"/>
                  </a:cubicBezTo>
                  <a:cubicBezTo>
                    <a:pt x="28063" y="34803"/>
                    <a:pt x="29611" y="33231"/>
                    <a:pt x="31540" y="32029"/>
                  </a:cubicBezTo>
                  <a:cubicBezTo>
                    <a:pt x="32826" y="31207"/>
                    <a:pt x="34183" y="30493"/>
                    <a:pt x="35552" y="29826"/>
                  </a:cubicBezTo>
                  <a:cubicBezTo>
                    <a:pt x="37874" y="28707"/>
                    <a:pt x="40255" y="27755"/>
                    <a:pt x="42649" y="26790"/>
                  </a:cubicBezTo>
                  <a:cubicBezTo>
                    <a:pt x="44458" y="26052"/>
                    <a:pt x="46244" y="25314"/>
                    <a:pt x="47994" y="24468"/>
                  </a:cubicBezTo>
                  <a:cubicBezTo>
                    <a:pt x="50328" y="23337"/>
                    <a:pt x="52578" y="22028"/>
                    <a:pt x="54852" y="20754"/>
                  </a:cubicBezTo>
                  <a:cubicBezTo>
                    <a:pt x="56615" y="19777"/>
                    <a:pt x="58424" y="18932"/>
                    <a:pt x="60317" y="18253"/>
                  </a:cubicBezTo>
                  <a:cubicBezTo>
                    <a:pt x="63294" y="17218"/>
                    <a:pt x="66378" y="16908"/>
                    <a:pt x="69497" y="16860"/>
                  </a:cubicBezTo>
                  <a:cubicBezTo>
                    <a:pt x="69718" y="16856"/>
                    <a:pt x="69939" y="16855"/>
                    <a:pt x="70160" y="16855"/>
                  </a:cubicBezTo>
                  <a:cubicBezTo>
                    <a:pt x="71606" y="16855"/>
                    <a:pt x="73045" y="16930"/>
                    <a:pt x="74484" y="16930"/>
                  </a:cubicBezTo>
                  <a:cubicBezTo>
                    <a:pt x="74766" y="16930"/>
                    <a:pt x="75049" y="16927"/>
                    <a:pt x="75331" y="16920"/>
                  </a:cubicBezTo>
                  <a:cubicBezTo>
                    <a:pt x="76427" y="16884"/>
                    <a:pt x="77522" y="16860"/>
                    <a:pt x="78605" y="16694"/>
                  </a:cubicBezTo>
                  <a:cubicBezTo>
                    <a:pt x="81415" y="16265"/>
                    <a:pt x="83951" y="15265"/>
                    <a:pt x="86071" y="13336"/>
                  </a:cubicBezTo>
                  <a:cubicBezTo>
                    <a:pt x="87011" y="12467"/>
                    <a:pt x="87630" y="11431"/>
                    <a:pt x="87809" y="10133"/>
                  </a:cubicBezTo>
                  <a:cubicBezTo>
                    <a:pt x="87928" y="9348"/>
                    <a:pt x="87868" y="8586"/>
                    <a:pt x="87761" y="7812"/>
                  </a:cubicBezTo>
                  <a:cubicBezTo>
                    <a:pt x="87607" y="6609"/>
                    <a:pt x="87261" y="5430"/>
                    <a:pt x="87190" y="4204"/>
                  </a:cubicBezTo>
                  <a:cubicBezTo>
                    <a:pt x="87106" y="3037"/>
                    <a:pt x="87261" y="1918"/>
                    <a:pt x="87940" y="906"/>
                  </a:cubicBezTo>
                  <a:cubicBezTo>
                    <a:pt x="88059" y="727"/>
                    <a:pt x="88142" y="513"/>
                    <a:pt x="88214" y="311"/>
                  </a:cubicBezTo>
                  <a:cubicBezTo>
                    <a:pt x="88226" y="263"/>
                    <a:pt x="88226" y="204"/>
                    <a:pt x="88226" y="144"/>
                  </a:cubicBezTo>
                  <a:cubicBezTo>
                    <a:pt x="88226" y="96"/>
                    <a:pt x="88214" y="73"/>
                    <a:pt x="88178" y="37"/>
                  </a:cubicBezTo>
                  <a:cubicBezTo>
                    <a:pt x="88119" y="11"/>
                    <a:pt x="88067" y="0"/>
                    <a:pt x="88019"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3" name="Google Shape;1693;p33"/>
            <p:cNvSpPr/>
            <p:nvPr/>
          </p:nvSpPr>
          <p:spPr>
            <a:xfrm>
              <a:off x="1806709" y="-259817"/>
              <a:ext cx="1910488" cy="1644783"/>
            </a:xfrm>
            <a:custGeom>
              <a:avLst/>
              <a:gdLst/>
              <a:ahLst/>
              <a:cxnLst/>
              <a:rect l="l" t="t" r="r" b="b"/>
              <a:pathLst>
                <a:path w="65568" h="56449" extrusionOk="0">
                  <a:moveTo>
                    <a:pt x="60079" y="1"/>
                  </a:moveTo>
                  <a:cubicBezTo>
                    <a:pt x="60020" y="25"/>
                    <a:pt x="59972" y="60"/>
                    <a:pt x="59948" y="108"/>
                  </a:cubicBezTo>
                  <a:cubicBezTo>
                    <a:pt x="59508" y="834"/>
                    <a:pt x="59448" y="1620"/>
                    <a:pt x="59567" y="2430"/>
                  </a:cubicBezTo>
                  <a:cubicBezTo>
                    <a:pt x="59793" y="3954"/>
                    <a:pt x="60484" y="5311"/>
                    <a:pt x="61198" y="6656"/>
                  </a:cubicBezTo>
                  <a:cubicBezTo>
                    <a:pt x="61853" y="7859"/>
                    <a:pt x="62460" y="9097"/>
                    <a:pt x="62877" y="10407"/>
                  </a:cubicBezTo>
                  <a:cubicBezTo>
                    <a:pt x="63484" y="12336"/>
                    <a:pt x="63365" y="14193"/>
                    <a:pt x="62282" y="15967"/>
                  </a:cubicBezTo>
                  <a:cubicBezTo>
                    <a:pt x="61579" y="17086"/>
                    <a:pt x="60698" y="18039"/>
                    <a:pt x="59734" y="18896"/>
                  </a:cubicBezTo>
                  <a:cubicBezTo>
                    <a:pt x="57769" y="20658"/>
                    <a:pt x="55578" y="22051"/>
                    <a:pt x="53197" y="23170"/>
                  </a:cubicBezTo>
                  <a:cubicBezTo>
                    <a:pt x="51399" y="24016"/>
                    <a:pt x="49494" y="24492"/>
                    <a:pt x="47518" y="24599"/>
                  </a:cubicBezTo>
                  <a:cubicBezTo>
                    <a:pt x="47032" y="24623"/>
                    <a:pt x="46546" y="24634"/>
                    <a:pt x="46062" y="24634"/>
                  </a:cubicBezTo>
                  <a:cubicBezTo>
                    <a:pt x="44424" y="24634"/>
                    <a:pt x="42796" y="24511"/>
                    <a:pt x="41160" y="24373"/>
                  </a:cubicBezTo>
                  <a:cubicBezTo>
                    <a:pt x="39800" y="24267"/>
                    <a:pt x="38434" y="24178"/>
                    <a:pt x="37062" y="24178"/>
                  </a:cubicBezTo>
                  <a:cubicBezTo>
                    <a:pt x="36429" y="24178"/>
                    <a:pt x="35795" y="24197"/>
                    <a:pt x="35159" y="24242"/>
                  </a:cubicBezTo>
                  <a:cubicBezTo>
                    <a:pt x="33754" y="24349"/>
                    <a:pt x="32361" y="24587"/>
                    <a:pt x="31016" y="24956"/>
                  </a:cubicBezTo>
                  <a:cubicBezTo>
                    <a:pt x="29111" y="25480"/>
                    <a:pt x="27301" y="26325"/>
                    <a:pt x="25515" y="27171"/>
                  </a:cubicBezTo>
                  <a:cubicBezTo>
                    <a:pt x="24301" y="27766"/>
                    <a:pt x="23110" y="28421"/>
                    <a:pt x="21884" y="29016"/>
                  </a:cubicBezTo>
                  <a:cubicBezTo>
                    <a:pt x="19884" y="30004"/>
                    <a:pt x="17883" y="31005"/>
                    <a:pt x="15990" y="32195"/>
                  </a:cubicBezTo>
                  <a:cubicBezTo>
                    <a:pt x="13526" y="33743"/>
                    <a:pt x="11442" y="35684"/>
                    <a:pt x="9835" y="38124"/>
                  </a:cubicBezTo>
                  <a:cubicBezTo>
                    <a:pt x="8906" y="39541"/>
                    <a:pt x="8096" y="41006"/>
                    <a:pt x="7275" y="42470"/>
                  </a:cubicBezTo>
                  <a:cubicBezTo>
                    <a:pt x="6203" y="44411"/>
                    <a:pt x="5084" y="46304"/>
                    <a:pt x="3989" y="48221"/>
                  </a:cubicBezTo>
                  <a:cubicBezTo>
                    <a:pt x="2536" y="50733"/>
                    <a:pt x="1465" y="53424"/>
                    <a:pt x="155" y="56020"/>
                  </a:cubicBezTo>
                  <a:cubicBezTo>
                    <a:pt x="83" y="56150"/>
                    <a:pt x="0" y="56281"/>
                    <a:pt x="119" y="56448"/>
                  </a:cubicBezTo>
                  <a:lnTo>
                    <a:pt x="6560" y="56448"/>
                  </a:lnTo>
                  <a:cubicBezTo>
                    <a:pt x="6620" y="56270"/>
                    <a:pt x="6668" y="56103"/>
                    <a:pt x="6703" y="55924"/>
                  </a:cubicBezTo>
                  <a:cubicBezTo>
                    <a:pt x="7227" y="54055"/>
                    <a:pt x="7834" y="52198"/>
                    <a:pt x="8573" y="50376"/>
                  </a:cubicBezTo>
                  <a:cubicBezTo>
                    <a:pt x="9311" y="48519"/>
                    <a:pt x="10097" y="46673"/>
                    <a:pt x="10871" y="44828"/>
                  </a:cubicBezTo>
                  <a:cubicBezTo>
                    <a:pt x="11513" y="43292"/>
                    <a:pt x="12204" y="41792"/>
                    <a:pt x="13037" y="40351"/>
                  </a:cubicBezTo>
                  <a:cubicBezTo>
                    <a:pt x="14502" y="37791"/>
                    <a:pt x="16466" y="35672"/>
                    <a:pt x="18943" y="34041"/>
                  </a:cubicBezTo>
                  <a:cubicBezTo>
                    <a:pt x="20419" y="33064"/>
                    <a:pt x="21967" y="32255"/>
                    <a:pt x="23574" y="31552"/>
                  </a:cubicBezTo>
                  <a:cubicBezTo>
                    <a:pt x="25158" y="30850"/>
                    <a:pt x="26742" y="30147"/>
                    <a:pt x="28397" y="29635"/>
                  </a:cubicBezTo>
                  <a:cubicBezTo>
                    <a:pt x="29540" y="29278"/>
                    <a:pt x="30694" y="29016"/>
                    <a:pt x="31885" y="28921"/>
                  </a:cubicBezTo>
                  <a:cubicBezTo>
                    <a:pt x="32357" y="28881"/>
                    <a:pt x="32830" y="28859"/>
                    <a:pt x="33301" y="28859"/>
                  </a:cubicBezTo>
                  <a:cubicBezTo>
                    <a:pt x="34244" y="28859"/>
                    <a:pt x="35183" y="28949"/>
                    <a:pt x="36112" y="29171"/>
                  </a:cubicBezTo>
                  <a:cubicBezTo>
                    <a:pt x="36695" y="29314"/>
                    <a:pt x="37290" y="29481"/>
                    <a:pt x="37862" y="29695"/>
                  </a:cubicBezTo>
                  <a:cubicBezTo>
                    <a:pt x="38457" y="29897"/>
                    <a:pt x="39017" y="30171"/>
                    <a:pt x="39565" y="30481"/>
                  </a:cubicBezTo>
                  <a:cubicBezTo>
                    <a:pt x="40077" y="30766"/>
                    <a:pt x="40577" y="31040"/>
                    <a:pt x="41053" y="31386"/>
                  </a:cubicBezTo>
                  <a:cubicBezTo>
                    <a:pt x="41136" y="31457"/>
                    <a:pt x="41267" y="31457"/>
                    <a:pt x="41339" y="31540"/>
                  </a:cubicBezTo>
                  <a:cubicBezTo>
                    <a:pt x="41470" y="31683"/>
                    <a:pt x="41684" y="31743"/>
                    <a:pt x="41827" y="31874"/>
                  </a:cubicBezTo>
                  <a:cubicBezTo>
                    <a:pt x="42053" y="32076"/>
                    <a:pt x="42303" y="32231"/>
                    <a:pt x="42565" y="32386"/>
                  </a:cubicBezTo>
                  <a:cubicBezTo>
                    <a:pt x="42970" y="32636"/>
                    <a:pt x="43398" y="32886"/>
                    <a:pt x="43827" y="33112"/>
                  </a:cubicBezTo>
                  <a:cubicBezTo>
                    <a:pt x="44803" y="33636"/>
                    <a:pt x="45803" y="34041"/>
                    <a:pt x="46923" y="34112"/>
                  </a:cubicBezTo>
                  <a:cubicBezTo>
                    <a:pt x="47046" y="34121"/>
                    <a:pt x="47168" y="34126"/>
                    <a:pt x="47291" y="34126"/>
                  </a:cubicBezTo>
                  <a:cubicBezTo>
                    <a:pt x="47973" y="34126"/>
                    <a:pt x="48642" y="33981"/>
                    <a:pt x="49268" y="33648"/>
                  </a:cubicBezTo>
                  <a:cubicBezTo>
                    <a:pt x="49911" y="33326"/>
                    <a:pt x="50435" y="32826"/>
                    <a:pt x="50923" y="32314"/>
                  </a:cubicBezTo>
                  <a:cubicBezTo>
                    <a:pt x="51626" y="31552"/>
                    <a:pt x="52304" y="30766"/>
                    <a:pt x="52995" y="29993"/>
                  </a:cubicBezTo>
                  <a:cubicBezTo>
                    <a:pt x="54376" y="28445"/>
                    <a:pt x="55817" y="26956"/>
                    <a:pt x="57305" y="25504"/>
                  </a:cubicBezTo>
                  <a:cubicBezTo>
                    <a:pt x="58865" y="23992"/>
                    <a:pt x="60496" y="22551"/>
                    <a:pt x="61936" y="20920"/>
                  </a:cubicBezTo>
                  <a:cubicBezTo>
                    <a:pt x="63020" y="19717"/>
                    <a:pt x="63960" y="18396"/>
                    <a:pt x="64627" y="16908"/>
                  </a:cubicBezTo>
                  <a:cubicBezTo>
                    <a:pt x="65437" y="15134"/>
                    <a:pt x="65568" y="13324"/>
                    <a:pt x="64984" y="11443"/>
                  </a:cubicBezTo>
                  <a:cubicBezTo>
                    <a:pt x="64603" y="10192"/>
                    <a:pt x="63996" y="9049"/>
                    <a:pt x="63341" y="7918"/>
                  </a:cubicBezTo>
                  <a:cubicBezTo>
                    <a:pt x="62675" y="6787"/>
                    <a:pt x="61925" y="5704"/>
                    <a:pt x="61293" y="4549"/>
                  </a:cubicBezTo>
                  <a:cubicBezTo>
                    <a:pt x="60841" y="3715"/>
                    <a:pt x="60401" y="2858"/>
                    <a:pt x="60210" y="1918"/>
                  </a:cubicBezTo>
                  <a:cubicBezTo>
                    <a:pt x="60091" y="1322"/>
                    <a:pt x="60031" y="715"/>
                    <a:pt x="60246" y="120"/>
                  </a:cubicBezTo>
                  <a:cubicBezTo>
                    <a:pt x="60258" y="1"/>
                    <a:pt x="60162" y="13"/>
                    <a:pt x="60079"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4" name="Google Shape;1694;p33"/>
            <p:cNvSpPr/>
            <p:nvPr/>
          </p:nvSpPr>
          <p:spPr>
            <a:xfrm>
              <a:off x="2160555" y="-250639"/>
              <a:ext cx="1671123" cy="1635604"/>
            </a:xfrm>
            <a:custGeom>
              <a:avLst/>
              <a:gdLst/>
              <a:ahLst/>
              <a:cxnLst/>
              <a:rect l="l" t="t" r="r" b="b"/>
              <a:pathLst>
                <a:path w="57353" h="56134" extrusionOk="0">
                  <a:moveTo>
                    <a:pt x="48274" y="0"/>
                  </a:moveTo>
                  <a:cubicBezTo>
                    <a:pt x="48256" y="0"/>
                    <a:pt x="48236" y="8"/>
                    <a:pt x="48221" y="31"/>
                  </a:cubicBezTo>
                  <a:cubicBezTo>
                    <a:pt x="48221" y="626"/>
                    <a:pt x="48376" y="1174"/>
                    <a:pt x="48602" y="1722"/>
                  </a:cubicBezTo>
                  <a:cubicBezTo>
                    <a:pt x="49030" y="2793"/>
                    <a:pt x="49673" y="3746"/>
                    <a:pt x="50328" y="4686"/>
                  </a:cubicBezTo>
                  <a:cubicBezTo>
                    <a:pt x="51174" y="5925"/>
                    <a:pt x="52102" y="7091"/>
                    <a:pt x="52900" y="8342"/>
                  </a:cubicBezTo>
                  <a:cubicBezTo>
                    <a:pt x="53662" y="9520"/>
                    <a:pt x="54353" y="10759"/>
                    <a:pt x="54769" y="12116"/>
                  </a:cubicBezTo>
                  <a:cubicBezTo>
                    <a:pt x="55103" y="13259"/>
                    <a:pt x="55222" y="14414"/>
                    <a:pt x="55031" y="15604"/>
                  </a:cubicBezTo>
                  <a:cubicBezTo>
                    <a:pt x="54734" y="17426"/>
                    <a:pt x="54031" y="19093"/>
                    <a:pt x="53162" y="20688"/>
                  </a:cubicBezTo>
                  <a:cubicBezTo>
                    <a:pt x="52471" y="21938"/>
                    <a:pt x="51674" y="23129"/>
                    <a:pt x="50876" y="24320"/>
                  </a:cubicBezTo>
                  <a:cubicBezTo>
                    <a:pt x="50162" y="25403"/>
                    <a:pt x="49483" y="26487"/>
                    <a:pt x="48935" y="27677"/>
                  </a:cubicBezTo>
                  <a:cubicBezTo>
                    <a:pt x="48185" y="29273"/>
                    <a:pt x="47816" y="30940"/>
                    <a:pt x="47804" y="32690"/>
                  </a:cubicBezTo>
                  <a:cubicBezTo>
                    <a:pt x="47780" y="33809"/>
                    <a:pt x="47947" y="34928"/>
                    <a:pt x="48114" y="36024"/>
                  </a:cubicBezTo>
                  <a:cubicBezTo>
                    <a:pt x="48245" y="37000"/>
                    <a:pt x="48411" y="37964"/>
                    <a:pt x="48352" y="38941"/>
                  </a:cubicBezTo>
                  <a:cubicBezTo>
                    <a:pt x="48304" y="39714"/>
                    <a:pt x="48137" y="40476"/>
                    <a:pt x="47709" y="41143"/>
                  </a:cubicBezTo>
                  <a:cubicBezTo>
                    <a:pt x="47054" y="42179"/>
                    <a:pt x="46090" y="42774"/>
                    <a:pt x="44947" y="43096"/>
                  </a:cubicBezTo>
                  <a:cubicBezTo>
                    <a:pt x="44161" y="43332"/>
                    <a:pt x="43363" y="43418"/>
                    <a:pt x="42561" y="43418"/>
                  </a:cubicBezTo>
                  <a:cubicBezTo>
                    <a:pt x="41988" y="43418"/>
                    <a:pt x="41414" y="43375"/>
                    <a:pt x="40839" y="43310"/>
                  </a:cubicBezTo>
                  <a:cubicBezTo>
                    <a:pt x="39541" y="43155"/>
                    <a:pt x="38291" y="42810"/>
                    <a:pt x="37053" y="42417"/>
                  </a:cubicBezTo>
                  <a:cubicBezTo>
                    <a:pt x="35338" y="41858"/>
                    <a:pt x="33707" y="41179"/>
                    <a:pt x="32112" y="40345"/>
                  </a:cubicBezTo>
                  <a:cubicBezTo>
                    <a:pt x="31195" y="39857"/>
                    <a:pt x="30278" y="39333"/>
                    <a:pt x="29409" y="38750"/>
                  </a:cubicBezTo>
                  <a:cubicBezTo>
                    <a:pt x="28480" y="38155"/>
                    <a:pt x="27587" y="37512"/>
                    <a:pt x="26706" y="36857"/>
                  </a:cubicBezTo>
                  <a:cubicBezTo>
                    <a:pt x="26051" y="36369"/>
                    <a:pt x="25397" y="35881"/>
                    <a:pt x="24718" y="35416"/>
                  </a:cubicBezTo>
                  <a:cubicBezTo>
                    <a:pt x="23873" y="34857"/>
                    <a:pt x="22980" y="34345"/>
                    <a:pt x="22027" y="33940"/>
                  </a:cubicBezTo>
                  <a:cubicBezTo>
                    <a:pt x="20848" y="33440"/>
                    <a:pt x="19622" y="33142"/>
                    <a:pt x="18360" y="33095"/>
                  </a:cubicBezTo>
                  <a:cubicBezTo>
                    <a:pt x="18229" y="33089"/>
                    <a:pt x="18099" y="33086"/>
                    <a:pt x="17969" y="33086"/>
                  </a:cubicBezTo>
                  <a:cubicBezTo>
                    <a:pt x="17035" y="33086"/>
                    <a:pt x="16125" y="33231"/>
                    <a:pt x="15205" y="33440"/>
                  </a:cubicBezTo>
                  <a:cubicBezTo>
                    <a:pt x="14014" y="33714"/>
                    <a:pt x="12859" y="34119"/>
                    <a:pt x="11728" y="34607"/>
                  </a:cubicBezTo>
                  <a:cubicBezTo>
                    <a:pt x="10073" y="35345"/>
                    <a:pt x="8549" y="36309"/>
                    <a:pt x="7228" y="37548"/>
                  </a:cubicBezTo>
                  <a:cubicBezTo>
                    <a:pt x="5727" y="38941"/>
                    <a:pt x="4561" y="40584"/>
                    <a:pt x="3644" y="42417"/>
                  </a:cubicBezTo>
                  <a:cubicBezTo>
                    <a:pt x="2715" y="44263"/>
                    <a:pt x="2025" y="46191"/>
                    <a:pt x="1501" y="48204"/>
                  </a:cubicBezTo>
                  <a:cubicBezTo>
                    <a:pt x="965" y="50275"/>
                    <a:pt x="632" y="52383"/>
                    <a:pt x="274" y="54478"/>
                  </a:cubicBezTo>
                  <a:cubicBezTo>
                    <a:pt x="191" y="55038"/>
                    <a:pt x="131" y="55585"/>
                    <a:pt x="0" y="56133"/>
                  </a:cubicBezTo>
                  <a:cubicBezTo>
                    <a:pt x="1644" y="56133"/>
                    <a:pt x="3287" y="56133"/>
                    <a:pt x="4906" y="56121"/>
                  </a:cubicBezTo>
                  <a:cubicBezTo>
                    <a:pt x="5037" y="56002"/>
                    <a:pt x="5037" y="55824"/>
                    <a:pt x="5037" y="55657"/>
                  </a:cubicBezTo>
                  <a:cubicBezTo>
                    <a:pt x="5061" y="55026"/>
                    <a:pt x="5001" y="54395"/>
                    <a:pt x="4977" y="53764"/>
                  </a:cubicBezTo>
                  <a:cubicBezTo>
                    <a:pt x="4965" y="52787"/>
                    <a:pt x="5037" y="51787"/>
                    <a:pt x="5120" y="50811"/>
                  </a:cubicBezTo>
                  <a:cubicBezTo>
                    <a:pt x="5370" y="47811"/>
                    <a:pt x="6168" y="45001"/>
                    <a:pt x="7859" y="42477"/>
                  </a:cubicBezTo>
                  <a:cubicBezTo>
                    <a:pt x="9144" y="40512"/>
                    <a:pt x="10847" y="39024"/>
                    <a:pt x="13014" y="38095"/>
                  </a:cubicBezTo>
                  <a:cubicBezTo>
                    <a:pt x="14306" y="37561"/>
                    <a:pt x="15620" y="37288"/>
                    <a:pt x="16962" y="37288"/>
                  </a:cubicBezTo>
                  <a:cubicBezTo>
                    <a:pt x="17623" y="37288"/>
                    <a:pt x="18291" y="37354"/>
                    <a:pt x="18967" y="37488"/>
                  </a:cubicBezTo>
                  <a:cubicBezTo>
                    <a:pt x="20694" y="37809"/>
                    <a:pt x="22241" y="38571"/>
                    <a:pt x="23753" y="39441"/>
                  </a:cubicBezTo>
                  <a:cubicBezTo>
                    <a:pt x="26313" y="40929"/>
                    <a:pt x="28826" y="42501"/>
                    <a:pt x="31528" y="43751"/>
                  </a:cubicBezTo>
                  <a:cubicBezTo>
                    <a:pt x="34112" y="44929"/>
                    <a:pt x="36707" y="46025"/>
                    <a:pt x="39482" y="46656"/>
                  </a:cubicBezTo>
                  <a:cubicBezTo>
                    <a:pt x="40995" y="46999"/>
                    <a:pt x="42513" y="47194"/>
                    <a:pt x="44036" y="47194"/>
                  </a:cubicBezTo>
                  <a:cubicBezTo>
                    <a:pt x="44838" y="47194"/>
                    <a:pt x="45642" y="47140"/>
                    <a:pt x="46447" y="47025"/>
                  </a:cubicBezTo>
                  <a:cubicBezTo>
                    <a:pt x="48518" y="46727"/>
                    <a:pt x="50483" y="46120"/>
                    <a:pt x="52186" y="44882"/>
                  </a:cubicBezTo>
                  <a:cubicBezTo>
                    <a:pt x="53352" y="44048"/>
                    <a:pt x="54245" y="42965"/>
                    <a:pt x="54686" y="41584"/>
                  </a:cubicBezTo>
                  <a:cubicBezTo>
                    <a:pt x="55067" y="40465"/>
                    <a:pt x="55007" y="39333"/>
                    <a:pt x="54805" y="38190"/>
                  </a:cubicBezTo>
                  <a:cubicBezTo>
                    <a:pt x="54543" y="36666"/>
                    <a:pt x="54007" y="35226"/>
                    <a:pt x="53650" y="33726"/>
                  </a:cubicBezTo>
                  <a:cubicBezTo>
                    <a:pt x="53067" y="31297"/>
                    <a:pt x="53138" y="28916"/>
                    <a:pt x="53912" y="26534"/>
                  </a:cubicBezTo>
                  <a:cubicBezTo>
                    <a:pt x="54376" y="25106"/>
                    <a:pt x="54972" y="23724"/>
                    <a:pt x="55519" y="22319"/>
                  </a:cubicBezTo>
                  <a:cubicBezTo>
                    <a:pt x="56103" y="20831"/>
                    <a:pt x="56615" y="19331"/>
                    <a:pt x="56948" y="17783"/>
                  </a:cubicBezTo>
                  <a:cubicBezTo>
                    <a:pt x="57341" y="16009"/>
                    <a:pt x="57353" y="14259"/>
                    <a:pt x="56734" y="12533"/>
                  </a:cubicBezTo>
                  <a:cubicBezTo>
                    <a:pt x="56353" y="11521"/>
                    <a:pt x="55853" y="10580"/>
                    <a:pt x="55269" y="9675"/>
                  </a:cubicBezTo>
                  <a:cubicBezTo>
                    <a:pt x="54174" y="7972"/>
                    <a:pt x="52840" y="6460"/>
                    <a:pt x="51566" y="4889"/>
                  </a:cubicBezTo>
                  <a:cubicBezTo>
                    <a:pt x="50507" y="3603"/>
                    <a:pt x="49483" y="2293"/>
                    <a:pt x="48733" y="769"/>
                  </a:cubicBezTo>
                  <a:cubicBezTo>
                    <a:pt x="48673" y="638"/>
                    <a:pt x="48638" y="507"/>
                    <a:pt x="48590" y="364"/>
                  </a:cubicBezTo>
                  <a:cubicBezTo>
                    <a:pt x="48518" y="233"/>
                    <a:pt x="48459" y="91"/>
                    <a:pt x="48304" y="7"/>
                  </a:cubicBezTo>
                  <a:cubicBezTo>
                    <a:pt x="48295" y="3"/>
                    <a:pt x="48285" y="0"/>
                    <a:pt x="48274"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5" name="Google Shape;1695;p33"/>
            <p:cNvSpPr/>
            <p:nvPr/>
          </p:nvSpPr>
          <p:spPr>
            <a:xfrm>
              <a:off x="969239" y="-255680"/>
              <a:ext cx="2581437" cy="1545220"/>
            </a:xfrm>
            <a:custGeom>
              <a:avLst/>
              <a:gdLst/>
              <a:ahLst/>
              <a:cxnLst/>
              <a:rect l="l" t="t" r="r" b="b"/>
              <a:pathLst>
                <a:path w="88595" h="53032" extrusionOk="0">
                  <a:moveTo>
                    <a:pt x="88328" y="0"/>
                  </a:moveTo>
                  <a:cubicBezTo>
                    <a:pt x="88108" y="0"/>
                    <a:pt x="87949" y="194"/>
                    <a:pt x="87761" y="287"/>
                  </a:cubicBezTo>
                  <a:cubicBezTo>
                    <a:pt x="85618" y="1383"/>
                    <a:pt x="84082" y="3038"/>
                    <a:pt x="83237" y="5312"/>
                  </a:cubicBezTo>
                  <a:cubicBezTo>
                    <a:pt x="82975" y="6026"/>
                    <a:pt x="82761" y="6764"/>
                    <a:pt x="82475" y="7479"/>
                  </a:cubicBezTo>
                  <a:cubicBezTo>
                    <a:pt x="81915" y="8907"/>
                    <a:pt x="80927" y="9872"/>
                    <a:pt x="79487" y="10408"/>
                  </a:cubicBezTo>
                  <a:cubicBezTo>
                    <a:pt x="78367" y="10824"/>
                    <a:pt x="77212" y="11015"/>
                    <a:pt x="76034" y="11170"/>
                  </a:cubicBezTo>
                  <a:cubicBezTo>
                    <a:pt x="73831" y="11467"/>
                    <a:pt x="71605" y="11598"/>
                    <a:pt x="69378" y="11801"/>
                  </a:cubicBezTo>
                  <a:cubicBezTo>
                    <a:pt x="65390" y="12194"/>
                    <a:pt x="61615" y="13277"/>
                    <a:pt x="58031" y="15063"/>
                  </a:cubicBezTo>
                  <a:cubicBezTo>
                    <a:pt x="55912" y="16123"/>
                    <a:pt x="53876" y="17313"/>
                    <a:pt x="51840" y="18504"/>
                  </a:cubicBezTo>
                  <a:cubicBezTo>
                    <a:pt x="48483" y="20456"/>
                    <a:pt x="45030" y="22147"/>
                    <a:pt x="41303" y="23254"/>
                  </a:cubicBezTo>
                  <a:cubicBezTo>
                    <a:pt x="37767" y="24302"/>
                    <a:pt x="34183" y="24898"/>
                    <a:pt x="30492" y="24921"/>
                  </a:cubicBezTo>
                  <a:cubicBezTo>
                    <a:pt x="29730" y="24921"/>
                    <a:pt x="28968" y="24911"/>
                    <a:pt x="28203" y="24911"/>
                  </a:cubicBezTo>
                  <a:cubicBezTo>
                    <a:pt x="27820" y="24911"/>
                    <a:pt x="27436" y="24913"/>
                    <a:pt x="27051" y="24921"/>
                  </a:cubicBezTo>
                  <a:cubicBezTo>
                    <a:pt x="25968" y="24933"/>
                    <a:pt x="24884" y="24993"/>
                    <a:pt x="23813" y="25136"/>
                  </a:cubicBezTo>
                  <a:cubicBezTo>
                    <a:pt x="22372" y="25338"/>
                    <a:pt x="20967" y="25731"/>
                    <a:pt x="19729" y="26576"/>
                  </a:cubicBezTo>
                  <a:cubicBezTo>
                    <a:pt x="18574" y="27350"/>
                    <a:pt x="17681" y="28374"/>
                    <a:pt x="16895" y="29505"/>
                  </a:cubicBezTo>
                  <a:cubicBezTo>
                    <a:pt x="16312" y="30351"/>
                    <a:pt x="15764" y="31220"/>
                    <a:pt x="15229" y="32089"/>
                  </a:cubicBezTo>
                  <a:cubicBezTo>
                    <a:pt x="14312" y="33577"/>
                    <a:pt x="13335" y="34994"/>
                    <a:pt x="12109" y="36232"/>
                  </a:cubicBezTo>
                  <a:cubicBezTo>
                    <a:pt x="10859" y="37470"/>
                    <a:pt x="9514" y="38566"/>
                    <a:pt x="8037" y="39530"/>
                  </a:cubicBezTo>
                  <a:cubicBezTo>
                    <a:pt x="5549" y="41173"/>
                    <a:pt x="2989" y="42709"/>
                    <a:pt x="441" y="44257"/>
                  </a:cubicBezTo>
                  <a:cubicBezTo>
                    <a:pt x="262" y="44352"/>
                    <a:pt x="84" y="44459"/>
                    <a:pt x="0" y="44650"/>
                  </a:cubicBezTo>
                  <a:lnTo>
                    <a:pt x="0" y="53032"/>
                  </a:lnTo>
                  <a:cubicBezTo>
                    <a:pt x="84" y="53020"/>
                    <a:pt x="143" y="52972"/>
                    <a:pt x="227" y="52925"/>
                  </a:cubicBezTo>
                  <a:cubicBezTo>
                    <a:pt x="2036" y="51782"/>
                    <a:pt x="3810" y="50579"/>
                    <a:pt x="5561" y="49341"/>
                  </a:cubicBezTo>
                  <a:cubicBezTo>
                    <a:pt x="8144" y="47531"/>
                    <a:pt x="10668" y="45650"/>
                    <a:pt x="13204" y="43793"/>
                  </a:cubicBezTo>
                  <a:cubicBezTo>
                    <a:pt x="14907" y="42543"/>
                    <a:pt x="16431" y="41078"/>
                    <a:pt x="17765" y="39447"/>
                  </a:cubicBezTo>
                  <a:cubicBezTo>
                    <a:pt x="18943" y="38006"/>
                    <a:pt x="19943" y="36423"/>
                    <a:pt x="20944" y="34863"/>
                  </a:cubicBezTo>
                  <a:cubicBezTo>
                    <a:pt x="21813" y="33482"/>
                    <a:pt x="22753" y="32148"/>
                    <a:pt x="24003" y="31065"/>
                  </a:cubicBezTo>
                  <a:cubicBezTo>
                    <a:pt x="24670" y="30470"/>
                    <a:pt x="25420" y="29993"/>
                    <a:pt x="26206" y="29612"/>
                  </a:cubicBezTo>
                  <a:cubicBezTo>
                    <a:pt x="27325" y="29077"/>
                    <a:pt x="28504" y="28696"/>
                    <a:pt x="29695" y="28422"/>
                  </a:cubicBezTo>
                  <a:cubicBezTo>
                    <a:pt x="31219" y="28065"/>
                    <a:pt x="32790" y="27731"/>
                    <a:pt x="34314" y="27362"/>
                  </a:cubicBezTo>
                  <a:cubicBezTo>
                    <a:pt x="37088" y="26695"/>
                    <a:pt x="39791" y="25886"/>
                    <a:pt x="42470" y="24933"/>
                  </a:cubicBezTo>
                  <a:cubicBezTo>
                    <a:pt x="44196" y="24326"/>
                    <a:pt x="45911" y="23635"/>
                    <a:pt x="47566" y="22850"/>
                  </a:cubicBezTo>
                  <a:cubicBezTo>
                    <a:pt x="49399" y="21969"/>
                    <a:pt x="51162" y="20957"/>
                    <a:pt x="52936" y="19945"/>
                  </a:cubicBezTo>
                  <a:cubicBezTo>
                    <a:pt x="54817" y="18861"/>
                    <a:pt x="56686" y="17789"/>
                    <a:pt x="58651" y="16908"/>
                  </a:cubicBezTo>
                  <a:cubicBezTo>
                    <a:pt x="60032" y="16301"/>
                    <a:pt x="61460" y="15777"/>
                    <a:pt x="62925" y="15384"/>
                  </a:cubicBezTo>
                  <a:cubicBezTo>
                    <a:pt x="64842" y="14861"/>
                    <a:pt x="66794" y="14622"/>
                    <a:pt x="68771" y="14491"/>
                  </a:cubicBezTo>
                  <a:cubicBezTo>
                    <a:pt x="70116" y="14396"/>
                    <a:pt x="71462" y="14372"/>
                    <a:pt x="72807" y="14337"/>
                  </a:cubicBezTo>
                  <a:cubicBezTo>
                    <a:pt x="74188" y="14313"/>
                    <a:pt x="75557" y="14289"/>
                    <a:pt x="76939" y="14194"/>
                  </a:cubicBezTo>
                  <a:cubicBezTo>
                    <a:pt x="77760" y="14134"/>
                    <a:pt x="78582" y="14039"/>
                    <a:pt x="79379" y="13872"/>
                  </a:cubicBezTo>
                  <a:cubicBezTo>
                    <a:pt x="80951" y="13551"/>
                    <a:pt x="82392" y="12979"/>
                    <a:pt x="83630" y="11932"/>
                  </a:cubicBezTo>
                  <a:cubicBezTo>
                    <a:pt x="84666" y="11039"/>
                    <a:pt x="85154" y="9884"/>
                    <a:pt x="85321" y="8562"/>
                  </a:cubicBezTo>
                  <a:cubicBezTo>
                    <a:pt x="85416" y="7848"/>
                    <a:pt x="85380" y="7145"/>
                    <a:pt x="85416" y="6455"/>
                  </a:cubicBezTo>
                  <a:cubicBezTo>
                    <a:pt x="85440" y="5752"/>
                    <a:pt x="85475" y="5050"/>
                    <a:pt x="85606" y="4347"/>
                  </a:cubicBezTo>
                  <a:cubicBezTo>
                    <a:pt x="85916" y="2800"/>
                    <a:pt x="86690" y="1573"/>
                    <a:pt x="87940" y="621"/>
                  </a:cubicBezTo>
                  <a:cubicBezTo>
                    <a:pt x="88012" y="576"/>
                    <a:pt x="88063" y="497"/>
                    <a:pt x="88141" y="497"/>
                  </a:cubicBezTo>
                  <a:cubicBezTo>
                    <a:pt x="88166" y="497"/>
                    <a:pt x="88194" y="505"/>
                    <a:pt x="88226" y="525"/>
                  </a:cubicBezTo>
                  <a:cubicBezTo>
                    <a:pt x="88476" y="442"/>
                    <a:pt x="88595" y="287"/>
                    <a:pt x="88428" y="13"/>
                  </a:cubicBezTo>
                  <a:cubicBezTo>
                    <a:pt x="88393" y="4"/>
                    <a:pt x="88360" y="0"/>
                    <a:pt x="88328"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6" name="Google Shape;1696;p33"/>
            <p:cNvSpPr/>
            <p:nvPr/>
          </p:nvSpPr>
          <p:spPr>
            <a:xfrm>
              <a:off x="1219705" y="-219229"/>
              <a:ext cx="2375726" cy="1604194"/>
            </a:xfrm>
            <a:custGeom>
              <a:avLst/>
              <a:gdLst/>
              <a:ahLst/>
              <a:cxnLst/>
              <a:rect l="l" t="t" r="r" b="b"/>
              <a:pathLst>
                <a:path w="81535" h="55056" extrusionOk="0">
                  <a:moveTo>
                    <a:pt x="79296" y="1"/>
                  </a:moveTo>
                  <a:cubicBezTo>
                    <a:pt x="79237" y="48"/>
                    <a:pt x="79189" y="120"/>
                    <a:pt x="79153" y="203"/>
                  </a:cubicBezTo>
                  <a:cubicBezTo>
                    <a:pt x="78653" y="989"/>
                    <a:pt x="78475" y="1846"/>
                    <a:pt x="78463" y="2763"/>
                  </a:cubicBezTo>
                  <a:cubicBezTo>
                    <a:pt x="78451" y="3632"/>
                    <a:pt x="78618" y="4513"/>
                    <a:pt x="78772" y="5382"/>
                  </a:cubicBezTo>
                  <a:cubicBezTo>
                    <a:pt x="78987" y="6478"/>
                    <a:pt x="79213" y="7585"/>
                    <a:pt x="79165" y="8716"/>
                  </a:cubicBezTo>
                  <a:cubicBezTo>
                    <a:pt x="79130" y="9430"/>
                    <a:pt x="78987" y="10121"/>
                    <a:pt x="78677" y="10776"/>
                  </a:cubicBezTo>
                  <a:cubicBezTo>
                    <a:pt x="78272" y="11609"/>
                    <a:pt x="77641" y="12264"/>
                    <a:pt x="76951" y="12848"/>
                  </a:cubicBezTo>
                  <a:cubicBezTo>
                    <a:pt x="75605" y="13943"/>
                    <a:pt x="74070" y="14657"/>
                    <a:pt x="72438" y="15193"/>
                  </a:cubicBezTo>
                  <a:cubicBezTo>
                    <a:pt x="70676" y="15776"/>
                    <a:pt x="68878" y="15919"/>
                    <a:pt x="67045" y="15955"/>
                  </a:cubicBezTo>
                  <a:cubicBezTo>
                    <a:pt x="66605" y="15966"/>
                    <a:pt x="66166" y="15970"/>
                    <a:pt x="65727" y="15970"/>
                  </a:cubicBezTo>
                  <a:cubicBezTo>
                    <a:pt x="64666" y="15970"/>
                    <a:pt x="63605" y="15945"/>
                    <a:pt x="62544" y="15919"/>
                  </a:cubicBezTo>
                  <a:cubicBezTo>
                    <a:pt x="62177" y="15904"/>
                    <a:pt x="61807" y="15897"/>
                    <a:pt x="61437" y="15897"/>
                  </a:cubicBezTo>
                  <a:cubicBezTo>
                    <a:pt x="60369" y="15897"/>
                    <a:pt x="59292" y="15953"/>
                    <a:pt x="58222" y="16015"/>
                  </a:cubicBezTo>
                  <a:cubicBezTo>
                    <a:pt x="57139" y="16098"/>
                    <a:pt x="56067" y="16217"/>
                    <a:pt x="54996" y="16419"/>
                  </a:cubicBezTo>
                  <a:cubicBezTo>
                    <a:pt x="52698" y="16872"/>
                    <a:pt x="50531" y="17646"/>
                    <a:pt x="48447" y="18658"/>
                  </a:cubicBezTo>
                  <a:cubicBezTo>
                    <a:pt x="46471" y="19622"/>
                    <a:pt x="44578" y="20753"/>
                    <a:pt x="42637" y="21825"/>
                  </a:cubicBezTo>
                  <a:cubicBezTo>
                    <a:pt x="40958" y="22742"/>
                    <a:pt x="39268" y="23611"/>
                    <a:pt x="37517" y="24385"/>
                  </a:cubicBezTo>
                  <a:cubicBezTo>
                    <a:pt x="35648" y="25230"/>
                    <a:pt x="33707" y="25980"/>
                    <a:pt x="31802" y="26754"/>
                  </a:cubicBezTo>
                  <a:cubicBezTo>
                    <a:pt x="29623" y="27623"/>
                    <a:pt x="27445" y="28564"/>
                    <a:pt x="25361" y="29683"/>
                  </a:cubicBezTo>
                  <a:cubicBezTo>
                    <a:pt x="24349" y="30231"/>
                    <a:pt x="23349" y="30778"/>
                    <a:pt x="22396" y="31421"/>
                  </a:cubicBezTo>
                  <a:cubicBezTo>
                    <a:pt x="21408" y="32088"/>
                    <a:pt x="20479" y="32886"/>
                    <a:pt x="19682" y="33779"/>
                  </a:cubicBezTo>
                  <a:cubicBezTo>
                    <a:pt x="18789" y="34791"/>
                    <a:pt x="18003" y="35886"/>
                    <a:pt x="17253" y="37005"/>
                  </a:cubicBezTo>
                  <a:cubicBezTo>
                    <a:pt x="16241" y="38494"/>
                    <a:pt x="15253" y="39994"/>
                    <a:pt x="14169" y="41434"/>
                  </a:cubicBezTo>
                  <a:cubicBezTo>
                    <a:pt x="13371" y="42530"/>
                    <a:pt x="12502" y="43554"/>
                    <a:pt x="11586" y="44530"/>
                  </a:cubicBezTo>
                  <a:cubicBezTo>
                    <a:pt x="10562" y="45625"/>
                    <a:pt x="9573" y="46709"/>
                    <a:pt x="8490" y="47721"/>
                  </a:cubicBezTo>
                  <a:cubicBezTo>
                    <a:pt x="7204" y="48923"/>
                    <a:pt x="5894" y="50114"/>
                    <a:pt x="4561" y="51257"/>
                  </a:cubicBezTo>
                  <a:cubicBezTo>
                    <a:pt x="3370" y="52305"/>
                    <a:pt x="2144" y="53281"/>
                    <a:pt x="929" y="54281"/>
                  </a:cubicBezTo>
                  <a:cubicBezTo>
                    <a:pt x="620" y="54531"/>
                    <a:pt x="263" y="54734"/>
                    <a:pt x="1" y="55055"/>
                  </a:cubicBezTo>
                  <a:cubicBezTo>
                    <a:pt x="3608" y="55055"/>
                    <a:pt x="7228" y="55055"/>
                    <a:pt x="10812" y="55043"/>
                  </a:cubicBezTo>
                  <a:cubicBezTo>
                    <a:pt x="11085" y="54924"/>
                    <a:pt x="11288" y="54734"/>
                    <a:pt x="11478" y="54507"/>
                  </a:cubicBezTo>
                  <a:cubicBezTo>
                    <a:pt x="11824" y="54115"/>
                    <a:pt x="12157" y="53722"/>
                    <a:pt x="12502" y="53317"/>
                  </a:cubicBezTo>
                  <a:cubicBezTo>
                    <a:pt x="13907" y="51662"/>
                    <a:pt x="15122" y="49876"/>
                    <a:pt x="16384" y="48138"/>
                  </a:cubicBezTo>
                  <a:cubicBezTo>
                    <a:pt x="17610" y="46459"/>
                    <a:pt x="18813" y="44768"/>
                    <a:pt x="19956" y="43030"/>
                  </a:cubicBezTo>
                  <a:cubicBezTo>
                    <a:pt x="21825" y="40184"/>
                    <a:pt x="23635" y="37291"/>
                    <a:pt x="25944" y="34755"/>
                  </a:cubicBezTo>
                  <a:cubicBezTo>
                    <a:pt x="27278" y="33279"/>
                    <a:pt x="28707" y="31933"/>
                    <a:pt x="30362" y="30814"/>
                  </a:cubicBezTo>
                  <a:cubicBezTo>
                    <a:pt x="32874" y="29111"/>
                    <a:pt x="35648" y="27921"/>
                    <a:pt x="38375" y="26611"/>
                  </a:cubicBezTo>
                  <a:cubicBezTo>
                    <a:pt x="39815" y="25921"/>
                    <a:pt x="41244" y="25218"/>
                    <a:pt x="42661" y="24468"/>
                  </a:cubicBezTo>
                  <a:cubicBezTo>
                    <a:pt x="44506" y="23492"/>
                    <a:pt x="46304" y="22432"/>
                    <a:pt x="48197" y="21539"/>
                  </a:cubicBezTo>
                  <a:cubicBezTo>
                    <a:pt x="49519" y="20920"/>
                    <a:pt x="50852" y="20384"/>
                    <a:pt x="52269" y="19991"/>
                  </a:cubicBezTo>
                  <a:cubicBezTo>
                    <a:pt x="54579" y="19348"/>
                    <a:pt x="56925" y="19098"/>
                    <a:pt x="59306" y="19086"/>
                  </a:cubicBezTo>
                  <a:cubicBezTo>
                    <a:pt x="59439" y="19085"/>
                    <a:pt x="59571" y="19085"/>
                    <a:pt x="59704" y="19085"/>
                  </a:cubicBezTo>
                  <a:cubicBezTo>
                    <a:pt x="61091" y="19085"/>
                    <a:pt x="62463" y="19139"/>
                    <a:pt x="63854" y="19194"/>
                  </a:cubicBezTo>
                  <a:cubicBezTo>
                    <a:pt x="64592" y="19225"/>
                    <a:pt x="65326" y="19245"/>
                    <a:pt x="66058" y="19245"/>
                  </a:cubicBezTo>
                  <a:cubicBezTo>
                    <a:pt x="66979" y="19245"/>
                    <a:pt x="67897" y="19214"/>
                    <a:pt x="68819" y="19134"/>
                  </a:cubicBezTo>
                  <a:cubicBezTo>
                    <a:pt x="71426" y="18908"/>
                    <a:pt x="73867" y="18122"/>
                    <a:pt x="76129" y="16812"/>
                  </a:cubicBezTo>
                  <a:cubicBezTo>
                    <a:pt x="77725" y="15884"/>
                    <a:pt x="79177" y="14812"/>
                    <a:pt x="80320" y="13360"/>
                  </a:cubicBezTo>
                  <a:cubicBezTo>
                    <a:pt x="81094" y="12359"/>
                    <a:pt x="81535" y="11228"/>
                    <a:pt x="81499" y="9942"/>
                  </a:cubicBezTo>
                  <a:cubicBezTo>
                    <a:pt x="81487" y="9704"/>
                    <a:pt x="81475" y="9454"/>
                    <a:pt x="81511" y="9204"/>
                  </a:cubicBezTo>
                  <a:cubicBezTo>
                    <a:pt x="81511" y="8657"/>
                    <a:pt x="81356" y="8133"/>
                    <a:pt x="81189" y="7609"/>
                  </a:cubicBezTo>
                  <a:cubicBezTo>
                    <a:pt x="80832" y="6454"/>
                    <a:pt x="80344" y="5335"/>
                    <a:pt x="79927" y="4204"/>
                  </a:cubicBezTo>
                  <a:cubicBezTo>
                    <a:pt x="79463" y="2953"/>
                    <a:pt x="79130" y="1656"/>
                    <a:pt x="79368" y="298"/>
                  </a:cubicBezTo>
                  <a:cubicBezTo>
                    <a:pt x="79392" y="203"/>
                    <a:pt x="79404" y="84"/>
                    <a:pt x="79296"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7" name="Google Shape;1697;p33"/>
            <p:cNvSpPr/>
            <p:nvPr/>
          </p:nvSpPr>
          <p:spPr>
            <a:xfrm>
              <a:off x="970958" y="-259468"/>
              <a:ext cx="2581116" cy="1304457"/>
            </a:xfrm>
            <a:custGeom>
              <a:avLst/>
              <a:gdLst/>
              <a:ahLst/>
              <a:cxnLst/>
              <a:rect l="l" t="t" r="r" b="b"/>
              <a:pathLst>
                <a:path w="88584" h="44769" extrusionOk="0">
                  <a:moveTo>
                    <a:pt x="88418" y="1"/>
                  </a:moveTo>
                  <a:cubicBezTo>
                    <a:pt x="88208" y="1"/>
                    <a:pt x="88040" y="138"/>
                    <a:pt x="87845" y="179"/>
                  </a:cubicBezTo>
                  <a:cubicBezTo>
                    <a:pt x="87452" y="358"/>
                    <a:pt x="87048" y="489"/>
                    <a:pt x="86655" y="667"/>
                  </a:cubicBezTo>
                  <a:cubicBezTo>
                    <a:pt x="84214" y="1787"/>
                    <a:pt x="82130" y="3346"/>
                    <a:pt x="80451" y="5454"/>
                  </a:cubicBezTo>
                  <a:cubicBezTo>
                    <a:pt x="79832" y="6239"/>
                    <a:pt x="79082" y="6918"/>
                    <a:pt x="78177" y="7430"/>
                  </a:cubicBezTo>
                  <a:cubicBezTo>
                    <a:pt x="77034" y="8049"/>
                    <a:pt x="75808" y="8395"/>
                    <a:pt x="74558" y="8668"/>
                  </a:cubicBezTo>
                  <a:cubicBezTo>
                    <a:pt x="72284" y="9157"/>
                    <a:pt x="69974" y="9442"/>
                    <a:pt x="67700" y="9930"/>
                  </a:cubicBezTo>
                  <a:cubicBezTo>
                    <a:pt x="64259" y="10657"/>
                    <a:pt x="60997" y="11895"/>
                    <a:pt x="57877" y="13502"/>
                  </a:cubicBezTo>
                  <a:cubicBezTo>
                    <a:pt x="55603" y="14657"/>
                    <a:pt x="53412" y="15991"/>
                    <a:pt x="51210" y="17265"/>
                  </a:cubicBezTo>
                  <a:cubicBezTo>
                    <a:pt x="48102" y="19086"/>
                    <a:pt x="44888" y="20658"/>
                    <a:pt x="41387" y="21610"/>
                  </a:cubicBezTo>
                  <a:cubicBezTo>
                    <a:pt x="39363" y="22158"/>
                    <a:pt x="37303" y="22563"/>
                    <a:pt x="35220" y="22670"/>
                  </a:cubicBezTo>
                  <a:cubicBezTo>
                    <a:pt x="34762" y="22694"/>
                    <a:pt x="34304" y="22705"/>
                    <a:pt x="33847" y="22705"/>
                  </a:cubicBezTo>
                  <a:cubicBezTo>
                    <a:pt x="32007" y="22705"/>
                    <a:pt x="30171" y="22520"/>
                    <a:pt x="28350" y="22206"/>
                  </a:cubicBezTo>
                  <a:cubicBezTo>
                    <a:pt x="26147" y="21825"/>
                    <a:pt x="23968" y="21348"/>
                    <a:pt x="21754" y="21063"/>
                  </a:cubicBezTo>
                  <a:cubicBezTo>
                    <a:pt x="21025" y="20962"/>
                    <a:pt x="20300" y="20891"/>
                    <a:pt x="19574" y="20891"/>
                  </a:cubicBezTo>
                  <a:cubicBezTo>
                    <a:pt x="19103" y="20891"/>
                    <a:pt x="18631" y="20921"/>
                    <a:pt x="18158" y="20991"/>
                  </a:cubicBezTo>
                  <a:cubicBezTo>
                    <a:pt x="15955" y="21301"/>
                    <a:pt x="14253" y="22444"/>
                    <a:pt x="12919" y="24170"/>
                  </a:cubicBezTo>
                  <a:cubicBezTo>
                    <a:pt x="11788" y="25635"/>
                    <a:pt x="10895" y="27254"/>
                    <a:pt x="9883" y="28802"/>
                  </a:cubicBezTo>
                  <a:cubicBezTo>
                    <a:pt x="8764" y="30516"/>
                    <a:pt x="7478" y="32064"/>
                    <a:pt x="5906" y="33374"/>
                  </a:cubicBezTo>
                  <a:cubicBezTo>
                    <a:pt x="4251" y="34755"/>
                    <a:pt x="2394" y="35826"/>
                    <a:pt x="489" y="36827"/>
                  </a:cubicBezTo>
                  <a:cubicBezTo>
                    <a:pt x="311" y="36922"/>
                    <a:pt x="120" y="37005"/>
                    <a:pt x="1" y="37184"/>
                  </a:cubicBezTo>
                  <a:lnTo>
                    <a:pt x="1" y="44768"/>
                  </a:lnTo>
                  <a:lnTo>
                    <a:pt x="394" y="44542"/>
                  </a:lnTo>
                  <a:cubicBezTo>
                    <a:pt x="2061" y="43518"/>
                    <a:pt x="3728" y="42506"/>
                    <a:pt x="5394" y="41482"/>
                  </a:cubicBezTo>
                  <a:cubicBezTo>
                    <a:pt x="7323" y="40291"/>
                    <a:pt x="9240" y="39113"/>
                    <a:pt x="10931" y="37612"/>
                  </a:cubicBezTo>
                  <a:cubicBezTo>
                    <a:pt x="11705" y="36946"/>
                    <a:pt x="12443" y="36231"/>
                    <a:pt x="13110" y="35434"/>
                  </a:cubicBezTo>
                  <a:cubicBezTo>
                    <a:pt x="14086" y="34279"/>
                    <a:pt x="14896" y="32969"/>
                    <a:pt x="15693" y="31671"/>
                  </a:cubicBezTo>
                  <a:cubicBezTo>
                    <a:pt x="16336" y="30647"/>
                    <a:pt x="16991" y="29623"/>
                    <a:pt x="17753" y="28671"/>
                  </a:cubicBezTo>
                  <a:cubicBezTo>
                    <a:pt x="19122" y="26968"/>
                    <a:pt x="20873" y="25932"/>
                    <a:pt x="23004" y="25516"/>
                  </a:cubicBezTo>
                  <a:cubicBezTo>
                    <a:pt x="24171" y="25289"/>
                    <a:pt x="25337" y="25194"/>
                    <a:pt x="26516" y="25170"/>
                  </a:cubicBezTo>
                  <a:cubicBezTo>
                    <a:pt x="27006" y="25155"/>
                    <a:pt x="27498" y="25151"/>
                    <a:pt x="27990" y="25151"/>
                  </a:cubicBezTo>
                  <a:cubicBezTo>
                    <a:pt x="28647" y="25151"/>
                    <a:pt x="29304" y="25158"/>
                    <a:pt x="29957" y="25158"/>
                  </a:cubicBezTo>
                  <a:cubicBezTo>
                    <a:pt x="31374" y="25158"/>
                    <a:pt x="32767" y="25099"/>
                    <a:pt x="34172" y="24944"/>
                  </a:cubicBezTo>
                  <a:cubicBezTo>
                    <a:pt x="35386" y="24813"/>
                    <a:pt x="36613" y="24623"/>
                    <a:pt x="37827" y="24361"/>
                  </a:cubicBezTo>
                  <a:cubicBezTo>
                    <a:pt x="41268" y="23646"/>
                    <a:pt x="44554" y="22515"/>
                    <a:pt x="47709" y="20967"/>
                  </a:cubicBezTo>
                  <a:cubicBezTo>
                    <a:pt x="50091" y="19813"/>
                    <a:pt x="52353" y="18431"/>
                    <a:pt x="54651" y="17122"/>
                  </a:cubicBezTo>
                  <a:cubicBezTo>
                    <a:pt x="56460" y="16086"/>
                    <a:pt x="58318" y="15122"/>
                    <a:pt x="60258" y="14288"/>
                  </a:cubicBezTo>
                  <a:cubicBezTo>
                    <a:pt x="63533" y="12895"/>
                    <a:pt x="66974" y="12240"/>
                    <a:pt x="70486" y="11919"/>
                  </a:cubicBezTo>
                  <a:cubicBezTo>
                    <a:pt x="71212" y="11847"/>
                    <a:pt x="71950" y="11824"/>
                    <a:pt x="72689" y="11740"/>
                  </a:cubicBezTo>
                  <a:cubicBezTo>
                    <a:pt x="73939" y="11621"/>
                    <a:pt x="75201" y="11538"/>
                    <a:pt x="76451" y="11347"/>
                  </a:cubicBezTo>
                  <a:cubicBezTo>
                    <a:pt x="77427" y="11192"/>
                    <a:pt x="78416" y="11026"/>
                    <a:pt x="79368" y="10692"/>
                  </a:cubicBezTo>
                  <a:cubicBezTo>
                    <a:pt x="80190" y="10395"/>
                    <a:pt x="80916" y="9978"/>
                    <a:pt x="81523" y="9335"/>
                  </a:cubicBezTo>
                  <a:cubicBezTo>
                    <a:pt x="81987" y="8847"/>
                    <a:pt x="82297" y="8275"/>
                    <a:pt x="82535" y="7668"/>
                  </a:cubicBezTo>
                  <a:cubicBezTo>
                    <a:pt x="82773" y="7085"/>
                    <a:pt x="82964" y="6478"/>
                    <a:pt x="83166" y="5882"/>
                  </a:cubicBezTo>
                  <a:cubicBezTo>
                    <a:pt x="83857" y="3727"/>
                    <a:pt x="85190" y="2037"/>
                    <a:pt x="87131" y="870"/>
                  </a:cubicBezTo>
                  <a:cubicBezTo>
                    <a:pt x="87560" y="608"/>
                    <a:pt x="87952" y="334"/>
                    <a:pt x="88429" y="179"/>
                  </a:cubicBezTo>
                  <a:cubicBezTo>
                    <a:pt x="88512" y="179"/>
                    <a:pt x="88524" y="132"/>
                    <a:pt x="88583" y="108"/>
                  </a:cubicBezTo>
                  <a:cubicBezTo>
                    <a:pt x="88583" y="60"/>
                    <a:pt x="88548" y="36"/>
                    <a:pt x="88524" y="13"/>
                  </a:cubicBezTo>
                  <a:cubicBezTo>
                    <a:pt x="88487" y="4"/>
                    <a:pt x="88452" y="1"/>
                    <a:pt x="88418"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8" name="Google Shape;1698;p33"/>
            <p:cNvSpPr/>
            <p:nvPr/>
          </p:nvSpPr>
          <p:spPr>
            <a:xfrm>
              <a:off x="1583632" y="-257545"/>
              <a:ext cx="2071472" cy="1641811"/>
            </a:xfrm>
            <a:custGeom>
              <a:avLst/>
              <a:gdLst/>
              <a:ahLst/>
              <a:cxnLst/>
              <a:rect l="l" t="t" r="r" b="b"/>
              <a:pathLst>
                <a:path w="71093" h="56347" extrusionOk="0">
                  <a:moveTo>
                    <a:pt x="67586" y="0"/>
                  </a:moveTo>
                  <a:cubicBezTo>
                    <a:pt x="67553" y="0"/>
                    <a:pt x="67521" y="18"/>
                    <a:pt x="67485" y="54"/>
                  </a:cubicBezTo>
                  <a:cubicBezTo>
                    <a:pt x="67449" y="66"/>
                    <a:pt x="67437" y="101"/>
                    <a:pt x="67402" y="113"/>
                  </a:cubicBezTo>
                  <a:cubicBezTo>
                    <a:pt x="67342" y="292"/>
                    <a:pt x="67247" y="447"/>
                    <a:pt x="67128" y="554"/>
                  </a:cubicBezTo>
                  <a:cubicBezTo>
                    <a:pt x="67104" y="601"/>
                    <a:pt x="67080" y="637"/>
                    <a:pt x="67068" y="673"/>
                  </a:cubicBezTo>
                  <a:lnTo>
                    <a:pt x="67044" y="709"/>
                  </a:lnTo>
                  <a:cubicBezTo>
                    <a:pt x="66961" y="899"/>
                    <a:pt x="66890" y="1090"/>
                    <a:pt x="66794" y="1292"/>
                  </a:cubicBezTo>
                  <a:cubicBezTo>
                    <a:pt x="66544" y="2328"/>
                    <a:pt x="66628" y="3340"/>
                    <a:pt x="66914" y="4352"/>
                  </a:cubicBezTo>
                  <a:cubicBezTo>
                    <a:pt x="67092" y="4995"/>
                    <a:pt x="67318" y="5614"/>
                    <a:pt x="67556" y="6245"/>
                  </a:cubicBezTo>
                  <a:cubicBezTo>
                    <a:pt x="67890" y="7138"/>
                    <a:pt x="68271" y="8031"/>
                    <a:pt x="68545" y="8960"/>
                  </a:cubicBezTo>
                  <a:cubicBezTo>
                    <a:pt x="68699" y="9460"/>
                    <a:pt x="68842" y="9983"/>
                    <a:pt x="68878" y="10519"/>
                  </a:cubicBezTo>
                  <a:cubicBezTo>
                    <a:pt x="68938" y="10900"/>
                    <a:pt x="68914" y="11281"/>
                    <a:pt x="68914" y="11662"/>
                  </a:cubicBezTo>
                  <a:cubicBezTo>
                    <a:pt x="68914" y="12508"/>
                    <a:pt x="68652" y="13305"/>
                    <a:pt x="68223" y="14032"/>
                  </a:cubicBezTo>
                  <a:cubicBezTo>
                    <a:pt x="67580" y="15127"/>
                    <a:pt x="66675" y="15996"/>
                    <a:pt x="65699" y="16770"/>
                  </a:cubicBezTo>
                  <a:cubicBezTo>
                    <a:pt x="62330" y="19413"/>
                    <a:pt x="58472" y="20723"/>
                    <a:pt x="54186" y="20723"/>
                  </a:cubicBezTo>
                  <a:cubicBezTo>
                    <a:pt x="52638" y="20723"/>
                    <a:pt x="51090" y="20640"/>
                    <a:pt x="49542" y="20592"/>
                  </a:cubicBezTo>
                  <a:cubicBezTo>
                    <a:pt x="48642" y="20567"/>
                    <a:pt x="47735" y="20540"/>
                    <a:pt x="46829" y="20540"/>
                  </a:cubicBezTo>
                  <a:cubicBezTo>
                    <a:pt x="45973" y="20540"/>
                    <a:pt x="45118" y="20564"/>
                    <a:pt x="44268" y="20640"/>
                  </a:cubicBezTo>
                  <a:cubicBezTo>
                    <a:pt x="42029" y="20818"/>
                    <a:pt x="39839" y="21247"/>
                    <a:pt x="37743" y="22033"/>
                  </a:cubicBezTo>
                  <a:cubicBezTo>
                    <a:pt x="35588" y="22842"/>
                    <a:pt x="33576" y="23938"/>
                    <a:pt x="31564" y="25045"/>
                  </a:cubicBezTo>
                  <a:cubicBezTo>
                    <a:pt x="29802" y="26009"/>
                    <a:pt x="28016" y="26938"/>
                    <a:pt x="26194" y="27807"/>
                  </a:cubicBezTo>
                  <a:cubicBezTo>
                    <a:pt x="24170" y="28783"/>
                    <a:pt x="22146" y="29736"/>
                    <a:pt x="20193" y="30843"/>
                  </a:cubicBezTo>
                  <a:cubicBezTo>
                    <a:pt x="17919" y="32141"/>
                    <a:pt x="15943" y="33796"/>
                    <a:pt x="14240" y="35772"/>
                  </a:cubicBezTo>
                  <a:cubicBezTo>
                    <a:pt x="12216" y="38130"/>
                    <a:pt x="10526" y="40725"/>
                    <a:pt x="8847" y="43333"/>
                  </a:cubicBezTo>
                  <a:cubicBezTo>
                    <a:pt x="6061" y="47619"/>
                    <a:pt x="3334" y="51941"/>
                    <a:pt x="191" y="55965"/>
                  </a:cubicBezTo>
                  <a:cubicBezTo>
                    <a:pt x="119" y="56072"/>
                    <a:pt x="0" y="56180"/>
                    <a:pt x="108" y="56346"/>
                  </a:cubicBezTo>
                  <a:lnTo>
                    <a:pt x="7775" y="56346"/>
                  </a:lnTo>
                  <a:cubicBezTo>
                    <a:pt x="7787" y="56203"/>
                    <a:pt x="7870" y="56084"/>
                    <a:pt x="7930" y="55953"/>
                  </a:cubicBezTo>
                  <a:cubicBezTo>
                    <a:pt x="8323" y="55132"/>
                    <a:pt x="8728" y="54346"/>
                    <a:pt x="9097" y="53525"/>
                  </a:cubicBezTo>
                  <a:cubicBezTo>
                    <a:pt x="10180" y="51119"/>
                    <a:pt x="11371" y="48750"/>
                    <a:pt x="12728" y="46476"/>
                  </a:cubicBezTo>
                  <a:cubicBezTo>
                    <a:pt x="13574" y="45047"/>
                    <a:pt x="14395" y="43619"/>
                    <a:pt x="15193" y="42154"/>
                  </a:cubicBezTo>
                  <a:cubicBezTo>
                    <a:pt x="15907" y="40868"/>
                    <a:pt x="16645" y="39570"/>
                    <a:pt x="17443" y="38332"/>
                  </a:cubicBezTo>
                  <a:cubicBezTo>
                    <a:pt x="18967" y="36010"/>
                    <a:pt x="20872" y="34094"/>
                    <a:pt x="23170" y="32558"/>
                  </a:cubicBezTo>
                  <a:cubicBezTo>
                    <a:pt x="24944" y="31379"/>
                    <a:pt x="26837" y="30415"/>
                    <a:pt x="28730" y="29462"/>
                  </a:cubicBezTo>
                  <a:cubicBezTo>
                    <a:pt x="29802" y="28926"/>
                    <a:pt x="30873" y="28426"/>
                    <a:pt x="31921" y="27867"/>
                  </a:cubicBezTo>
                  <a:cubicBezTo>
                    <a:pt x="33338" y="27140"/>
                    <a:pt x="34767" y="26462"/>
                    <a:pt x="36231" y="25843"/>
                  </a:cubicBezTo>
                  <a:cubicBezTo>
                    <a:pt x="38517" y="24878"/>
                    <a:pt x="40898" y="24378"/>
                    <a:pt x="43375" y="24223"/>
                  </a:cubicBezTo>
                  <a:cubicBezTo>
                    <a:pt x="43665" y="24204"/>
                    <a:pt x="43956" y="24199"/>
                    <a:pt x="44246" y="24199"/>
                  </a:cubicBezTo>
                  <a:cubicBezTo>
                    <a:pt x="44682" y="24199"/>
                    <a:pt x="45118" y="24211"/>
                    <a:pt x="45554" y="24211"/>
                  </a:cubicBezTo>
                  <a:cubicBezTo>
                    <a:pt x="46530" y="24223"/>
                    <a:pt x="47506" y="24319"/>
                    <a:pt x="48471" y="24378"/>
                  </a:cubicBezTo>
                  <a:cubicBezTo>
                    <a:pt x="48804" y="24402"/>
                    <a:pt x="49114" y="24414"/>
                    <a:pt x="49447" y="24450"/>
                  </a:cubicBezTo>
                  <a:cubicBezTo>
                    <a:pt x="50233" y="24521"/>
                    <a:pt x="51031" y="24628"/>
                    <a:pt x="51828" y="24640"/>
                  </a:cubicBezTo>
                  <a:cubicBezTo>
                    <a:pt x="52435" y="24662"/>
                    <a:pt x="53044" y="24679"/>
                    <a:pt x="53655" y="24679"/>
                  </a:cubicBezTo>
                  <a:cubicBezTo>
                    <a:pt x="54363" y="24679"/>
                    <a:pt x="55072" y="24656"/>
                    <a:pt x="55781" y="24592"/>
                  </a:cubicBezTo>
                  <a:cubicBezTo>
                    <a:pt x="56948" y="24497"/>
                    <a:pt x="58079" y="24283"/>
                    <a:pt x="59174" y="23914"/>
                  </a:cubicBezTo>
                  <a:cubicBezTo>
                    <a:pt x="61008" y="23307"/>
                    <a:pt x="62687" y="22390"/>
                    <a:pt x="64306" y="21354"/>
                  </a:cubicBezTo>
                  <a:cubicBezTo>
                    <a:pt x="65378" y="20675"/>
                    <a:pt x="66378" y="19913"/>
                    <a:pt x="67330" y="19080"/>
                  </a:cubicBezTo>
                  <a:cubicBezTo>
                    <a:pt x="68378" y="18151"/>
                    <a:pt x="69307" y="17163"/>
                    <a:pt x="70045" y="15996"/>
                  </a:cubicBezTo>
                  <a:cubicBezTo>
                    <a:pt x="70712" y="14913"/>
                    <a:pt x="71093" y="13734"/>
                    <a:pt x="71057" y="12436"/>
                  </a:cubicBezTo>
                  <a:cubicBezTo>
                    <a:pt x="71021" y="11710"/>
                    <a:pt x="70890" y="10996"/>
                    <a:pt x="70664" y="10293"/>
                  </a:cubicBezTo>
                  <a:cubicBezTo>
                    <a:pt x="70247" y="8971"/>
                    <a:pt x="69628" y="7733"/>
                    <a:pt x="68973" y="6519"/>
                  </a:cubicBezTo>
                  <a:cubicBezTo>
                    <a:pt x="68438" y="5507"/>
                    <a:pt x="67937" y="4495"/>
                    <a:pt x="67592" y="3399"/>
                  </a:cubicBezTo>
                  <a:cubicBezTo>
                    <a:pt x="67259" y="2268"/>
                    <a:pt x="67164" y="1161"/>
                    <a:pt x="67687" y="54"/>
                  </a:cubicBezTo>
                  <a:cubicBezTo>
                    <a:pt x="67652" y="18"/>
                    <a:pt x="67619" y="0"/>
                    <a:pt x="6758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9" name="Google Shape;1699;p33"/>
            <p:cNvSpPr/>
            <p:nvPr/>
          </p:nvSpPr>
          <p:spPr>
            <a:xfrm>
              <a:off x="2301755" y="-232049"/>
              <a:ext cx="1588897" cy="1617685"/>
            </a:xfrm>
            <a:custGeom>
              <a:avLst/>
              <a:gdLst/>
              <a:ahLst/>
              <a:cxnLst/>
              <a:rect l="l" t="t" r="r" b="b"/>
              <a:pathLst>
                <a:path w="54531" h="55519" extrusionOk="0">
                  <a:moveTo>
                    <a:pt x="43875" y="0"/>
                  </a:moveTo>
                  <a:cubicBezTo>
                    <a:pt x="43815" y="12"/>
                    <a:pt x="43780" y="36"/>
                    <a:pt x="43803" y="95"/>
                  </a:cubicBezTo>
                  <a:cubicBezTo>
                    <a:pt x="44196" y="1107"/>
                    <a:pt x="44827" y="2000"/>
                    <a:pt x="45482" y="2870"/>
                  </a:cubicBezTo>
                  <a:cubicBezTo>
                    <a:pt x="46637" y="4406"/>
                    <a:pt x="47935" y="5846"/>
                    <a:pt x="49114" y="7382"/>
                  </a:cubicBezTo>
                  <a:cubicBezTo>
                    <a:pt x="50030" y="8585"/>
                    <a:pt x="50900" y="9847"/>
                    <a:pt x="51507" y="11264"/>
                  </a:cubicBezTo>
                  <a:cubicBezTo>
                    <a:pt x="52102" y="12633"/>
                    <a:pt x="52376" y="14050"/>
                    <a:pt x="52233" y="15514"/>
                  </a:cubicBezTo>
                  <a:cubicBezTo>
                    <a:pt x="52150" y="16693"/>
                    <a:pt x="51852" y="17836"/>
                    <a:pt x="51507" y="18967"/>
                  </a:cubicBezTo>
                  <a:cubicBezTo>
                    <a:pt x="50959" y="20812"/>
                    <a:pt x="50173" y="22586"/>
                    <a:pt x="49483" y="24384"/>
                  </a:cubicBezTo>
                  <a:cubicBezTo>
                    <a:pt x="48983" y="25741"/>
                    <a:pt x="48530" y="27123"/>
                    <a:pt x="48387" y="28587"/>
                  </a:cubicBezTo>
                  <a:cubicBezTo>
                    <a:pt x="48268" y="29778"/>
                    <a:pt x="48292" y="30968"/>
                    <a:pt x="48518" y="32147"/>
                  </a:cubicBezTo>
                  <a:cubicBezTo>
                    <a:pt x="48745" y="33373"/>
                    <a:pt x="49102" y="34564"/>
                    <a:pt x="49435" y="35778"/>
                  </a:cubicBezTo>
                  <a:cubicBezTo>
                    <a:pt x="49792" y="37040"/>
                    <a:pt x="50090" y="38303"/>
                    <a:pt x="49995" y="39648"/>
                  </a:cubicBezTo>
                  <a:cubicBezTo>
                    <a:pt x="49899" y="40612"/>
                    <a:pt x="49590" y="41505"/>
                    <a:pt x="49054" y="42303"/>
                  </a:cubicBezTo>
                  <a:cubicBezTo>
                    <a:pt x="48375" y="43351"/>
                    <a:pt x="47435" y="44125"/>
                    <a:pt x="46363" y="44720"/>
                  </a:cubicBezTo>
                  <a:cubicBezTo>
                    <a:pt x="44399" y="45803"/>
                    <a:pt x="42256" y="46280"/>
                    <a:pt x="40017" y="46387"/>
                  </a:cubicBezTo>
                  <a:cubicBezTo>
                    <a:pt x="39756" y="46399"/>
                    <a:pt x="39494" y="46405"/>
                    <a:pt x="39233" y="46405"/>
                  </a:cubicBezTo>
                  <a:cubicBezTo>
                    <a:pt x="38482" y="46405"/>
                    <a:pt x="37732" y="46356"/>
                    <a:pt x="36981" y="46268"/>
                  </a:cubicBezTo>
                  <a:cubicBezTo>
                    <a:pt x="35564" y="46101"/>
                    <a:pt x="34183" y="45815"/>
                    <a:pt x="32826" y="45387"/>
                  </a:cubicBezTo>
                  <a:cubicBezTo>
                    <a:pt x="30135" y="44541"/>
                    <a:pt x="27563" y="43422"/>
                    <a:pt x="25051" y="42148"/>
                  </a:cubicBezTo>
                  <a:cubicBezTo>
                    <a:pt x="23408" y="41315"/>
                    <a:pt x="21848" y="40386"/>
                    <a:pt x="20289" y="39457"/>
                  </a:cubicBezTo>
                  <a:cubicBezTo>
                    <a:pt x="19027" y="38707"/>
                    <a:pt x="17741" y="37969"/>
                    <a:pt x="16371" y="37398"/>
                  </a:cubicBezTo>
                  <a:cubicBezTo>
                    <a:pt x="15018" y="36827"/>
                    <a:pt x="13622" y="36520"/>
                    <a:pt x="12178" y="36520"/>
                  </a:cubicBezTo>
                  <a:cubicBezTo>
                    <a:pt x="11754" y="36520"/>
                    <a:pt x="11327" y="36546"/>
                    <a:pt x="10895" y="36600"/>
                  </a:cubicBezTo>
                  <a:cubicBezTo>
                    <a:pt x="8966" y="36850"/>
                    <a:pt x="7251" y="37588"/>
                    <a:pt x="5703" y="38755"/>
                  </a:cubicBezTo>
                  <a:cubicBezTo>
                    <a:pt x="4537" y="39636"/>
                    <a:pt x="3584" y="40720"/>
                    <a:pt x="2786" y="41958"/>
                  </a:cubicBezTo>
                  <a:cubicBezTo>
                    <a:pt x="1882" y="43351"/>
                    <a:pt x="1250" y="44851"/>
                    <a:pt x="786" y="46446"/>
                  </a:cubicBezTo>
                  <a:cubicBezTo>
                    <a:pt x="238" y="48411"/>
                    <a:pt x="72" y="50435"/>
                    <a:pt x="36" y="52459"/>
                  </a:cubicBezTo>
                  <a:cubicBezTo>
                    <a:pt x="0" y="53471"/>
                    <a:pt x="119" y="54483"/>
                    <a:pt x="96" y="55495"/>
                  </a:cubicBezTo>
                  <a:cubicBezTo>
                    <a:pt x="1560" y="55495"/>
                    <a:pt x="3048" y="55495"/>
                    <a:pt x="4465" y="55519"/>
                  </a:cubicBezTo>
                  <a:cubicBezTo>
                    <a:pt x="4584" y="55388"/>
                    <a:pt x="4560" y="55221"/>
                    <a:pt x="4525" y="55078"/>
                  </a:cubicBezTo>
                  <a:cubicBezTo>
                    <a:pt x="4227" y="53543"/>
                    <a:pt x="4120" y="51983"/>
                    <a:pt x="4168" y="50423"/>
                  </a:cubicBezTo>
                  <a:cubicBezTo>
                    <a:pt x="4215" y="48423"/>
                    <a:pt x="4632" y="46506"/>
                    <a:pt x="5656" y="44780"/>
                  </a:cubicBezTo>
                  <a:cubicBezTo>
                    <a:pt x="7267" y="42086"/>
                    <a:pt x="9551" y="40598"/>
                    <a:pt x="12668" y="40598"/>
                  </a:cubicBezTo>
                  <a:cubicBezTo>
                    <a:pt x="12844" y="40598"/>
                    <a:pt x="13023" y="40603"/>
                    <a:pt x="13204" y="40612"/>
                  </a:cubicBezTo>
                  <a:cubicBezTo>
                    <a:pt x="14574" y="40684"/>
                    <a:pt x="15848" y="41053"/>
                    <a:pt x="17122" y="41529"/>
                  </a:cubicBezTo>
                  <a:cubicBezTo>
                    <a:pt x="19157" y="42303"/>
                    <a:pt x="21110" y="43315"/>
                    <a:pt x="23087" y="44232"/>
                  </a:cubicBezTo>
                  <a:cubicBezTo>
                    <a:pt x="25932" y="45542"/>
                    <a:pt x="28813" y="46696"/>
                    <a:pt x="31826" y="47589"/>
                  </a:cubicBezTo>
                  <a:cubicBezTo>
                    <a:pt x="33802" y="48185"/>
                    <a:pt x="35814" y="48578"/>
                    <a:pt x="37862" y="48697"/>
                  </a:cubicBezTo>
                  <a:cubicBezTo>
                    <a:pt x="38320" y="48720"/>
                    <a:pt x="38778" y="48732"/>
                    <a:pt x="39235" y="48732"/>
                  </a:cubicBezTo>
                  <a:cubicBezTo>
                    <a:pt x="41105" y="48732"/>
                    <a:pt x="42962" y="48525"/>
                    <a:pt x="44780" y="48018"/>
                  </a:cubicBezTo>
                  <a:cubicBezTo>
                    <a:pt x="46792" y="47458"/>
                    <a:pt x="48685" y="46673"/>
                    <a:pt x="50340" y="45375"/>
                  </a:cubicBezTo>
                  <a:cubicBezTo>
                    <a:pt x="51650" y="44351"/>
                    <a:pt x="52697" y="43113"/>
                    <a:pt x="53388" y="41589"/>
                  </a:cubicBezTo>
                  <a:cubicBezTo>
                    <a:pt x="54162" y="39898"/>
                    <a:pt x="54233" y="38136"/>
                    <a:pt x="53912" y="36338"/>
                  </a:cubicBezTo>
                  <a:cubicBezTo>
                    <a:pt x="53638" y="34850"/>
                    <a:pt x="53150" y="33409"/>
                    <a:pt x="52805" y="31933"/>
                  </a:cubicBezTo>
                  <a:cubicBezTo>
                    <a:pt x="52519" y="30718"/>
                    <a:pt x="52340" y="29480"/>
                    <a:pt x="52340" y="28218"/>
                  </a:cubicBezTo>
                  <a:cubicBezTo>
                    <a:pt x="52364" y="26611"/>
                    <a:pt x="52674" y="25039"/>
                    <a:pt x="53031" y="23479"/>
                  </a:cubicBezTo>
                  <a:cubicBezTo>
                    <a:pt x="53519" y="21348"/>
                    <a:pt x="54079" y="19241"/>
                    <a:pt x="54340" y="17062"/>
                  </a:cubicBezTo>
                  <a:cubicBezTo>
                    <a:pt x="54531" y="15383"/>
                    <a:pt x="54364" y="13764"/>
                    <a:pt x="53709" y="12204"/>
                  </a:cubicBezTo>
                  <a:cubicBezTo>
                    <a:pt x="53281" y="11156"/>
                    <a:pt x="52697" y="10192"/>
                    <a:pt x="52043" y="9287"/>
                  </a:cubicBezTo>
                  <a:cubicBezTo>
                    <a:pt x="50792" y="7561"/>
                    <a:pt x="49340" y="6025"/>
                    <a:pt x="47875" y="4477"/>
                  </a:cubicBezTo>
                  <a:cubicBezTo>
                    <a:pt x="47018" y="3548"/>
                    <a:pt x="46149" y="2643"/>
                    <a:pt x="45327" y="1679"/>
                  </a:cubicBezTo>
                  <a:cubicBezTo>
                    <a:pt x="45185" y="1488"/>
                    <a:pt x="44994" y="1310"/>
                    <a:pt x="44887" y="1072"/>
                  </a:cubicBezTo>
                  <a:cubicBezTo>
                    <a:pt x="44708" y="786"/>
                    <a:pt x="44482" y="536"/>
                    <a:pt x="44244" y="274"/>
                  </a:cubicBezTo>
                  <a:cubicBezTo>
                    <a:pt x="44137" y="155"/>
                    <a:pt x="44065" y="0"/>
                    <a:pt x="43875"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0" name="Google Shape;1700;p33"/>
            <p:cNvSpPr/>
            <p:nvPr/>
          </p:nvSpPr>
          <p:spPr>
            <a:xfrm>
              <a:off x="969938" y="-257457"/>
              <a:ext cx="2561332" cy="1081497"/>
            </a:xfrm>
            <a:custGeom>
              <a:avLst/>
              <a:gdLst/>
              <a:ahLst/>
              <a:cxnLst/>
              <a:rect l="l" t="t" r="r" b="b"/>
              <a:pathLst>
                <a:path w="87905" h="37117" extrusionOk="0">
                  <a:moveTo>
                    <a:pt x="87721" y="0"/>
                  </a:moveTo>
                  <a:cubicBezTo>
                    <a:pt x="87465" y="0"/>
                    <a:pt x="87254" y="128"/>
                    <a:pt x="87023" y="205"/>
                  </a:cubicBezTo>
                  <a:cubicBezTo>
                    <a:pt x="84106" y="1098"/>
                    <a:pt x="81320" y="2301"/>
                    <a:pt x="78736" y="3932"/>
                  </a:cubicBezTo>
                  <a:cubicBezTo>
                    <a:pt x="76903" y="5087"/>
                    <a:pt x="74974" y="5944"/>
                    <a:pt x="72866" y="6456"/>
                  </a:cubicBezTo>
                  <a:cubicBezTo>
                    <a:pt x="71426" y="6790"/>
                    <a:pt x="69985" y="7147"/>
                    <a:pt x="68545" y="7540"/>
                  </a:cubicBezTo>
                  <a:cubicBezTo>
                    <a:pt x="65544" y="8326"/>
                    <a:pt x="62675" y="9445"/>
                    <a:pt x="59877" y="10766"/>
                  </a:cubicBezTo>
                  <a:cubicBezTo>
                    <a:pt x="57234" y="12016"/>
                    <a:pt x="54733" y="13517"/>
                    <a:pt x="52197" y="14993"/>
                  </a:cubicBezTo>
                  <a:cubicBezTo>
                    <a:pt x="49733" y="16422"/>
                    <a:pt x="47244" y="17827"/>
                    <a:pt x="44577" y="18851"/>
                  </a:cubicBezTo>
                  <a:cubicBezTo>
                    <a:pt x="41958" y="19875"/>
                    <a:pt x="39231" y="20482"/>
                    <a:pt x="36433" y="20648"/>
                  </a:cubicBezTo>
                  <a:cubicBezTo>
                    <a:pt x="36057" y="20670"/>
                    <a:pt x="35682" y="20681"/>
                    <a:pt x="35308" y="20681"/>
                  </a:cubicBezTo>
                  <a:cubicBezTo>
                    <a:pt x="33444" y="20681"/>
                    <a:pt x="31606" y="20418"/>
                    <a:pt x="29802" y="19982"/>
                  </a:cubicBezTo>
                  <a:cubicBezTo>
                    <a:pt x="27420" y="19398"/>
                    <a:pt x="25134" y="18565"/>
                    <a:pt x="22896" y="17624"/>
                  </a:cubicBezTo>
                  <a:cubicBezTo>
                    <a:pt x="21431" y="17017"/>
                    <a:pt x="19979" y="16374"/>
                    <a:pt x="18455" y="15898"/>
                  </a:cubicBezTo>
                  <a:cubicBezTo>
                    <a:pt x="17502" y="15600"/>
                    <a:pt x="16538" y="15386"/>
                    <a:pt x="15538" y="15362"/>
                  </a:cubicBezTo>
                  <a:cubicBezTo>
                    <a:pt x="15518" y="15362"/>
                    <a:pt x="15499" y="15362"/>
                    <a:pt x="15479" y="15362"/>
                  </a:cubicBezTo>
                  <a:cubicBezTo>
                    <a:pt x="14085" y="15362"/>
                    <a:pt x="12795" y="15778"/>
                    <a:pt x="11645" y="16588"/>
                  </a:cubicBezTo>
                  <a:cubicBezTo>
                    <a:pt x="10323" y="17505"/>
                    <a:pt x="9287" y="18720"/>
                    <a:pt x="8370" y="20006"/>
                  </a:cubicBezTo>
                  <a:cubicBezTo>
                    <a:pt x="7406" y="21351"/>
                    <a:pt x="6584" y="22792"/>
                    <a:pt x="5656" y="24173"/>
                  </a:cubicBezTo>
                  <a:cubicBezTo>
                    <a:pt x="4215" y="26316"/>
                    <a:pt x="2501" y="28185"/>
                    <a:pt x="322" y="29578"/>
                  </a:cubicBezTo>
                  <a:cubicBezTo>
                    <a:pt x="203" y="29673"/>
                    <a:pt x="95" y="29757"/>
                    <a:pt x="0" y="29876"/>
                  </a:cubicBezTo>
                  <a:lnTo>
                    <a:pt x="0" y="37115"/>
                  </a:lnTo>
                  <a:cubicBezTo>
                    <a:pt x="9" y="37116"/>
                    <a:pt x="18" y="37116"/>
                    <a:pt x="27" y="37116"/>
                  </a:cubicBezTo>
                  <a:cubicBezTo>
                    <a:pt x="134" y="37116"/>
                    <a:pt x="221" y="37052"/>
                    <a:pt x="298" y="37008"/>
                  </a:cubicBezTo>
                  <a:cubicBezTo>
                    <a:pt x="1108" y="36579"/>
                    <a:pt x="1917" y="36138"/>
                    <a:pt x="2715" y="35686"/>
                  </a:cubicBezTo>
                  <a:cubicBezTo>
                    <a:pt x="4156" y="34853"/>
                    <a:pt x="5525" y="33876"/>
                    <a:pt x="6763" y="32745"/>
                  </a:cubicBezTo>
                  <a:cubicBezTo>
                    <a:pt x="8323" y="31305"/>
                    <a:pt x="9513" y="29590"/>
                    <a:pt x="10633" y="27804"/>
                  </a:cubicBezTo>
                  <a:cubicBezTo>
                    <a:pt x="11347" y="26649"/>
                    <a:pt x="12037" y="25459"/>
                    <a:pt x="12883" y="24375"/>
                  </a:cubicBezTo>
                  <a:cubicBezTo>
                    <a:pt x="13621" y="23399"/>
                    <a:pt x="14490" y="22542"/>
                    <a:pt x="15562" y="21934"/>
                  </a:cubicBezTo>
                  <a:cubicBezTo>
                    <a:pt x="16817" y="21211"/>
                    <a:pt x="18168" y="20972"/>
                    <a:pt x="19572" y="20972"/>
                  </a:cubicBezTo>
                  <a:cubicBezTo>
                    <a:pt x="19738" y="20972"/>
                    <a:pt x="19906" y="20976"/>
                    <a:pt x="20074" y="20982"/>
                  </a:cubicBezTo>
                  <a:cubicBezTo>
                    <a:pt x="20967" y="21006"/>
                    <a:pt x="21836" y="21113"/>
                    <a:pt x="22717" y="21256"/>
                  </a:cubicBezTo>
                  <a:cubicBezTo>
                    <a:pt x="24765" y="21601"/>
                    <a:pt x="26813" y="22030"/>
                    <a:pt x="28873" y="22351"/>
                  </a:cubicBezTo>
                  <a:cubicBezTo>
                    <a:pt x="29980" y="22506"/>
                    <a:pt x="31076" y="22661"/>
                    <a:pt x="32183" y="22720"/>
                  </a:cubicBezTo>
                  <a:cubicBezTo>
                    <a:pt x="32701" y="22746"/>
                    <a:pt x="33224" y="22760"/>
                    <a:pt x="33749" y="22760"/>
                  </a:cubicBezTo>
                  <a:cubicBezTo>
                    <a:pt x="34453" y="22760"/>
                    <a:pt x="35159" y="22734"/>
                    <a:pt x="35862" y="22673"/>
                  </a:cubicBezTo>
                  <a:cubicBezTo>
                    <a:pt x="37195" y="22553"/>
                    <a:pt x="38541" y="22351"/>
                    <a:pt x="39850" y="22053"/>
                  </a:cubicBezTo>
                  <a:cubicBezTo>
                    <a:pt x="43315" y="21291"/>
                    <a:pt x="46542" y="19922"/>
                    <a:pt x="49637" y="18220"/>
                  </a:cubicBezTo>
                  <a:cubicBezTo>
                    <a:pt x="51792" y="17041"/>
                    <a:pt x="53900" y="15755"/>
                    <a:pt x="56043" y="14564"/>
                  </a:cubicBezTo>
                  <a:cubicBezTo>
                    <a:pt x="58746" y="13040"/>
                    <a:pt x="61532" y="11731"/>
                    <a:pt x="64496" y="10814"/>
                  </a:cubicBezTo>
                  <a:cubicBezTo>
                    <a:pt x="66759" y="10111"/>
                    <a:pt x="69092" y="9659"/>
                    <a:pt x="71426" y="9278"/>
                  </a:cubicBezTo>
                  <a:cubicBezTo>
                    <a:pt x="72807" y="9040"/>
                    <a:pt x="74188" y="8826"/>
                    <a:pt x="75557" y="8468"/>
                  </a:cubicBezTo>
                  <a:cubicBezTo>
                    <a:pt x="76426" y="8254"/>
                    <a:pt x="77260" y="7968"/>
                    <a:pt x="78046" y="7564"/>
                  </a:cubicBezTo>
                  <a:cubicBezTo>
                    <a:pt x="79058" y="7040"/>
                    <a:pt x="79855" y="6290"/>
                    <a:pt x="80582" y="5432"/>
                  </a:cubicBezTo>
                  <a:cubicBezTo>
                    <a:pt x="81082" y="4861"/>
                    <a:pt x="81582" y="4265"/>
                    <a:pt x="82141" y="3730"/>
                  </a:cubicBezTo>
                  <a:cubicBezTo>
                    <a:pt x="83165" y="2753"/>
                    <a:pt x="84320" y="1956"/>
                    <a:pt x="85570" y="1289"/>
                  </a:cubicBezTo>
                  <a:cubicBezTo>
                    <a:pt x="86309" y="872"/>
                    <a:pt x="87094" y="527"/>
                    <a:pt x="87892" y="182"/>
                  </a:cubicBezTo>
                  <a:cubicBezTo>
                    <a:pt x="87904" y="86"/>
                    <a:pt x="87833" y="51"/>
                    <a:pt x="87785" y="3"/>
                  </a:cubicBezTo>
                  <a:cubicBezTo>
                    <a:pt x="87763" y="1"/>
                    <a:pt x="87742" y="0"/>
                    <a:pt x="87721"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1" name="Google Shape;1701;p33"/>
            <p:cNvSpPr/>
            <p:nvPr/>
          </p:nvSpPr>
          <p:spPr>
            <a:xfrm>
              <a:off x="969239" y="-263547"/>
              <a:ext cx="2571035" cy="876951"/>
            </a:xfrm>
            <a:custGeom>
              <a:avLst/>
              <a:gdLst/>
              <a:ahLst/>
              <a:cxnLst/>
              <a:rect l="l" t="t" r="r" b="b"/>
              <a:pathLst>
                <a:path w="88238" h="30097" extrusionOk="0">
                  <a:moveTo>
                    <a:pt x="88090" y="1"/>
                  </a:moveTo>
                  <a:cubicBezTo>
                    <a:pt x="88072" y="1"/>
                    <a:pt x="88054" y="4"/>
                    <a:pt x="88035" y="10"/>
                  </a:cubicBezTo>
                  <a:cubicBezTo>
                    <a:pt x="87952" y="33"/>
                    <a:pt x="87880" y="45"/>
                    <a:pt x="87809" y="45"/>
                  </a:cubicBezTo>
                  <a:cubicBezTo>
                    <a:pt x="87619" y="93"/>
                    <a:pt x="87404" y="105"/>
                    <a:pt x="87214" y="141"/>
                  </a:cubicBezTo>
                  <a:cubicBezTo>
                    <a:pt x="86976" y="224"/>
                    <a:pt x="86726" y="272"/>
                    <a:pt x="86464" y="331"/>
                  </a:cubicBezTo>
                  <a:cubicBezTo>
                    <a:pt x="85928" y="450"/>
                    <a:pt x="85392" y="569"/>
                    <a:pt x="84856" y="700"/>
                  </a:cubicBezTo>
                  <a:cubicBezTo>
                    <a:pt x="84642" y="784"/>
                    <a:pt x="84416" y="855"/>
                    <a:pt x="84178" y="915"/>
                  </a:cubicBezTo>
                  <a:cubicBezTo>
                    <a:pt x="82058" y="1438"/>
                    <a:pt x="79963" y="2010"/>
                    <a:pt x="77927" y="2808"/>
                  </a:cubicBezTo>
                  <a:cubicBezTo>
                    <a:pt x="75307" y="3820"/>
                    <a:pt x="72640" y="4725"/>
                    <a:pt x="69914" y="5439"/>
                  </a:cubicBezTo>
                  <a:cubicBezTo>
                    <a:pt x="69735" y="5522"/>
                    <a:pt x="69545" y="5582"/>
                    <a:pt x="69354" y="5641"/>
                  </a:cubicBezTo>
                  <a:cubicBezTo>
                    <a:pt x="68045" y="6022"/>
                    <a:pt x="66759" y="6451"/>
                    <a:pt x="65497" y="6951"/>
                  </a:cubicBezTo>
                  <a:cubicBezTo>
                    <a:pt x="62889" y="7987"/>
                    <a:pt x="60353" y="9142"/>
                    <a:pt x="57877" y="10463"/>
                  </a:cubicBezTo>
                  <a:cubicBezTo>
                    <a:pt x="56210" y="11356"/>
                    <a:pt x="54579" y="12309"/>
                    <a:pt x="52936" y="13261"/>
                  </a:cubicBezTo>
                  <a:cubicBezTo>
                    <a:pt x="51257" y="14250"/>
                    <a:pt x="49578" y="15214"/>
                    <a:pt x="47852" y="16095"/>
                  </a:cubicBezTo>
                  <a:cubicBezTo>
                    <a:pt x="46161" y="16952"/>
                    <a:pt x="44423" y="17667"/>
                    <a:pt x="42589" y="18202"/>
                  </a:cubicBezTo>
                  <a:cubicBezTo>
                    <a:pt x="40970" y="18679"/>
                    <a:pt x="39339" y="19012"/>
                    <a:pt x="37660" y="19095"/>
                  </a:cubicBezTo>
                  <a:cubicBezTo>
                    <a:pt x="37224" y="19120"/>
                    <a:pt x="36788" y="19134"/>
                    <a:pt x="36351" y="19134"/>
                  </a:cubicBezTo>
                  <a:cubicBezTo>
                    <a:pt x="35117" y="19134"/>
                    <a:pt x="33882" y="19026"/>
                    <a:pt x="32659" y="18762"/>
                  </a:cubicBezTo>
                  <a:cubicBezTo>
                    <a:pt x="30421" y="18286"/>
                    <a:pt x="28266" y="17512"/>
                    <a:pt x="26218" y="16464"/>
                  </a:cubicBezTo>
                  <a:cubicBezTo>
                    <a:pt x="24218" y="15440"/>
                    <a:pt x="22348" y="14142"/>
                    <a:pt x="20527" y="12833"/>
                  </a:cubicBezTo>
                  <a:cubicBezTo>
                    <a:pt x="19277" y="11940"/>
                    <a:pt x="18038" y="11023"/>
                    <a:pt x="16610" y="10404"/>
                  </a:cubicBezTo>
                  <a:cubicBezTo>
                    <a:pt x="15710" y="10028"/>
                    <a:pt x="14778" y="9776"/>
                    <a:pt x="13806" y="9776"/>
                  </a:cubicBezTo>
                  <a:cubicBezTo>
                    <a:pt x="13607" y="9776"/>
                    <a:pt x="13407" y="9786"/>
                    <a:pt x="13204" y="9808"/>
                  </a:cubicBezTo>
                  <a:cubicBezTo>
                    <a:pt x="11204" y="10035"/>
                    <a:pt x="9609" y="11047"/>
                    <a:pt x="8168" y="12345"/>
                  </a:cubicBezTo>
                  <a:cubicBezTo>
                    <a:pt x="6787" y="13595"/>
                    <a:pt x="5608" y="15035"/>
                    <a:pt x="4525" y="16559"/>
                  </a:cubicBezTo>
                  <a:cubicBezTo>
                    <a:pt x="3620" y="17833"/>
                    <a:pt x="2739" y="19143"/>
                    <a:pt x="1774" y="20393"/>
                  </a:cubicBezTo>
                  <a:cubicBezTo>
                    <a:pt x="1203" y="21119"/>
                    <a:pt x="536" y="21762"/>
                    <a:pt x="0" y="22512"/>
                  </a:cubicBezTo>
                  <a:lnTo>
                    <a:pt x="0" y="30097"/>
                  </a:lnTo>
                  <a:cubicBezTo>
                    <a:pt x="119" y="30097"/>
                    <a:pt x="203" y="30037"/>
                    <a:pt x="298" y="29978"/>
                  </a:cubicBezTo>
                  <a:cubicBezTo>
                    <a:pt x="1239" y="29370"/>
                    <a:pt x="2108" y="28680"/>
                    <a:pt x="2917" y="27930"/>
                  </a:cubicBezTo>
                  <a:cubicBezTo>
                    <a:pt x="4108" y="26799"/>
                    <a:pt x="5108" y="25501"/>
                    <a:pt x="6001" y="24132"/>
                  </a:cubicBezTo>
                  <a:cubicBezTo>
                    <a:pt x="6835" y="22846"/>
                    <a:pt x="7585" y="21524"/>
                    <a:pt x="8478" y="20286"/>
                  </a:cubicBezTo>
                  <a:cubicBezTo>
                    <a:pt x="9406" y="19000"/>
                    <a:pt x="10418" y="17809"/>
                    <a:pt x="11740" y="16893"/>
                  </a:cubicBezTo>
                  <a:cubicBezTo>
                    <a:pt x="12859" y="16143"/>
                    <a:pt x="14074" y="15726"/>
                    <a:pt x="15431" y="15726"/>
                  </a:cubicBezTo>
                  <a:cubicBezTo>
                    <a:pt x="16443" y="15726"/>
                    <a:pt x="17407" y="15940"/>
                    <a:pt x="18384" y="16238"/>
                  </a:cubicBezTo>
                  <a:cubicBezTo>
                    <a:pt x="19777" y="16678"/>
                    <a:pt x="21122" y="17250"/>
                    <a:pt x="22456" y="17809"/>
                  </a:cubicBezTo>
                  <a:cubicBezTo>
                    <a:pt x="24396" y="18607"/>
                    <a:pt x="26325" y="19369"/>
                    <a:pt x="28337" y="19953"/>
                  </a:cubicBezTo>
                  <a:cubicBezTo>
                    <a:pt x="30207" y="20488"/>
                    <a:pt x="32100" y="20869"/>
                    <a:pt x="34052" y="20988"/>
                  </a:cubicBezTo>
                  <a:cubicBezTo>
                    <a:pt x="34457" y="21012"/>
                    <a:pt x="34865" y="21024"/>
                    <a:pt x="35273" y="21024"/>
                  </a:cubicBezTo>
                  <a:cubicBezTo>
                    <a:pt x="36091" y="21024"/>
                    <a:pt x="36914" y="20977"/>
                    <a:pt x="37731" y="20881"/>
                  </a:cubicBezTo>
                  <a:cubicBezTo>
                    <a:pt x="39124" y="20726"/>
                    <a:pt x="40505" y="20465"/>
                    <a:pt x="41863" y="20095"/>
                  </a:cubicBezTo>
                  <a:cubicBezTo>
                    <a:pt x="44375" y="19429"/>
                    <a:pt x="46732" y="18369"/>
                    <a:pt x="49018" y="17155"/>
                  </a:cubicBezTo>
                  <a:cubicBezTo>
                    <a:pt x="51090" y="16047"/>
                    <a:pt x="53090" y="14833"/>
                    <a:pt x="55114" y="13666"/>
                  </a:cubicBezTo>
                  <a:cubicBezTo>
                    <a:pt x="57615" y="12237"/>
                    <a:pt x="60151" y="10904"/>
                    <a:pt x="62818" y="9832"/>
                  </a:cubicBezTo>
                  <a:cubicBezTo>
                    <a:pt x="64759" y="9046"/>
                    <a:pt x="66711" y="8356"/>
                    <a:pt x="68735" y="7832"/>
                  </a:cubicBezTo>
                  <a:cubicBezTo>
                    <a:pt x="70307" y="7427"/>
                    <a:pt x="71878" y="7034"/>
                    <a:pt x="73450" y="6630"/>
                  </a:cubicBezTo>
                  <a:cubicBezTo>
                    <a:pt x="75081" y="6201"/>
                    <a:pt x="76617" y="5546"/>
                    <a:pt x="78070" y="4677"/>
                  </a:cubicBezTo>
                  <a:cubicBezTo>
                    <a:pt x="78998" y="4129"/>
                    <a:pt x="79903" y="3558"/>
                    <a:pt x="80856" y="3058"/>
                  </a:cubicBezTo>
                  <a:cubicBezTo>
                    <a:pt x="82511" y="2200"/>
                    <a:pt x="84237" y="1498"/>
                    <a:pt x="85987" y="891"/>
                  </a:cubicBezTo>
                  <a:cubicBezTo>
                    <a:pt x="86571" y="676"/>
                    <a:pt x="87154" y="474"/>
                    <a:pt x="87761" y="319"/>
                  </a:cubicBezTo>
                  <a:cubicBezTo>
                    <a:pt x="87928" y="236"/>
                    <a:pt x="88190" y="367"/>
                    <a:pt x="88238" y="69"/>
                  </a:cubicBezTo>
                  <a:cubicBezTo>
                    <a:pt x="88193" y="25"/>
                    <a:pt x="88143" y="1"/>
                    <a:pt x="88090"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2" name="Google Shape;1702;p33"/>
            <p:cNvSpPr/>
            <p:nvPr/>
          </p:nvSpPr>
          <p:spPr>
            <a:xfrm>
              <a:off x="970638" y="-482865"/>
              <a:ext cx="2558535" cy="667132"/>
            </a:xfrm>
            <a:custGeom>
              <a:avLst/>
              <a:gdLst/>
              <a:ahLst/>
              <a:cxnLst/>
              <a:rect l="l" t="t" r="r" b="b"/>
              <a:pathLst>
                <a:path w="87809" h="22896" extrusionOk="0">
                  <a:moveTo>
                    <a:pt x="19083" y="1"/>
                  </a:moveTo>
                  <a:cubicBezTo>
                    <a:pt x="18422" y="1"/>
                    <a:pt x="17761" y="46"/>
                    <a:pt x="17097" y="119"/>
                  </a:cubicBezTo>
                  <a:cubicBezTo>
                    <a:pt x="15121" y="333"/>
                    <a:pt x="13240" y="881"/>
                    <a:pt x="11394" y="1595"/>
                  </a:cubicBezTo>
                  <a:cubicBezTo>
                    <a:pt x="9132" y="2477"/>
                    <a:pt x="7025" y="3631"/>
                    <a:pt x="4977" y="4965"/>
                  </a:cubicBezTo>
                  <a:cubicBezTo>
                    <a:pt x="3405" y="5989"/>
                    <a:pt x="1881" y="7084"/>
                    <a:pt x="417" y="8239"/>
                  </a:cubicBezTo>
                  <a:cubicBezTo>
                    <a:pt x="298" y="8334"/>
                    <a:pt x="179" y="8489"/>
                    <a:pt x="0" y="8489"/>
                  </a:cubicBezTo>
                  <a:lnTo>
                    <a:pt x="0" y="13859"/>
                  </a:lnTo>
                  <a:cubicBezTo>
                    <a:pt x="43" y="13889"/>
                    <a:pt x="83" y="13901"/>
                    <a:pt x="120" y="13901"/>
                  </a:cubicBezTo>
                  <a:cubicBezTo>
                    <a:pt x="215" y="13901"/>
                    <a:pt x="292" y="13820"/>
                    <a:pt x="369" y="13752"/>
                  </a:cubicBezTo>
                  <a:cubicBezTo>
                    <a:pt x="572" y="13573"/>
                    <a:pt x="798" y="13418"/>
                    <a:pt x="988" y="13216"/>
                  </a:cubicBezTo>
                  <a:cubicBezTo>
                    <a:pt x="2238" y="12001"/>
                    <a:pt x="3572" y="10835"/>
                    <a:pt x="4953" y="9763"/>
                  </a:cubicBezTo>
                  <a:cubicBezTo>
                    <a:pt x="7227" y="8013"/>
                    <a:pt x="9644" y="6477"/>
                    <a:pt x="12394" y="5572"/>
                  </a:cubicBezTo>
                  <a:cubicBezTo>
                    <a:pt x="13699" y="5150"/>
                    <a:pt x="15038" y="4826"/>
                    <a:pt x="16408" y="4826"/>
                  </a:cubicBezTo>
                  <a:cubicBezTo>
                    <a:pt x="16814" y="4826"/>
                    <a:pt x="17222" y="4855"/>
                    <a:pt x="17633" y="4917"/>
                  </a:cubicBezTo>
                  <a:cubicBezTo>
                    <a:pt x="19062" y="5120"/>
                    <a:pt x="20300" y="5703"/>
                    <a:pt x="21229" y="6834"/>
                  </a:cubicBezTo>
                  <a:cubicBezTo>
                    <a:pt x="22039" y="7810"/>
                    <a:pt x="22515" y="8977"/>
                    <a:pt x="22979" y="10144"/>
                  </a:cubicBezTo>
                  <a:cubicBezTo>
                    <a:pt x="23432" y="11299"/>
                    <a:pt x="23848" y="12490"/>
                    <a:pt x="24372" y="13621"/>
                  </a:cubicBezTo>
                  <a:cubicBezTo>
                    <a:pt x="25837" y="16740"/>
                    <a:pt x="27992" y="19252"/>
                    <a:pt x="31028" y="20931"/>
                  </a:cubicBezTo>
                  <a:cubicBezTo>
                    <a:pt x="33341" y="22218"/>
                    <a:pt x="35807" y="22896"/>
                    <a:pt x="38459" y="22896"/>
                  </a:cubicBezTo>
                  <a:cubicBezTo>
                    <a:pt x="38482" y="22896"/>
                    <a:pt x="38506" y="22896"/>
                    <a:pt x="38529" y="22896"/>
                  </a:cubicBezTo>
                  <a:cubicBezTo>
                    <a:pt x="40874" y="22896"/>
                    <a:pt x="43136" y="22384"/>
                    <a:pt x="45327" y="21550"/>
                  </a:cubicBezTo>
                  <a:cubicBezTo>
                    <a:pt x="47816" y="20598"/>
                    <a:pt x="50149" y="19336"/>
                    <a:pt x="52483" y="18062"/>
                  </a:cubicBezTo>
                  <a:cubicBezTo>
                    <a:pt x="54364" y="17026"/>
                    <a:pt x="56233" y="15990"/>
                    <a:pt x="58138" y="14990"/>
                  </a:cubicBezTo>
                  <a:cubicBezTo>
                    <a:pt x="59793" y="14121"/>
                    <a:pt x="61472" y="13311"/>
                    <a:pt x="63175" y="12502"/>
                  </a:cubicBezTo>
                  <a:cubicBezTo>
                    <a:pt x="65675" y="11311"/>
                    <a:pt x="68259" y="10394"/>
                    <a:pt x="70973" y="9823"/>
                  </a:cubicBezTo>
                  <a:cubicBezTo>
                    <a:pt x="74652" y="9049"/>
                    <a:pt x="78367" y="8727"/>
                    <a:pt x="82106" y="8406"/>
                  </a:cubicBezTo>
                  <a:cubicBezTo>
                    <a:pt x="83463" y="8311"/>
                    <a:pt x="84832" y="8239"/>
                    <a:pt x="86177" y="7977"/>
                  </a:cubicBezTo>
                  <a:cubicBezTo>
                    <a:pt x="86523" y="7906"/>
                    <a:pt x="86880" y="7882"/>
                    <a:pt x="87225" y="7787"/>
                  </a:cubicBezTo>
                  <a:cubicBezTo>
                    <a:pt x="87428" y="7787"/>
                    <a:pt x="87630" y="7727"/>
                    <a:pt x="87809" y="7656"/>
                  </a:cubicBezTo>
                  <a:cubicBezTo>
                    <a:pt x="87649" y="7615"/>
                    <a:pt x="87489" y="7600"/>
                    <a:pt x="87332" y="7600"/>
                  </a:cubicBezTo>
                  <a:cubicBezTo>
                    <a:pt x="87078" y="7600"/>
                    <a:pt x="86829" y="7638"/>
                    <a:pt x="86594" y="7668"/>
                  </a:cubicBezTo>
                  <a:cubicBezTo>
                    <a:pt x="86380" y="7680"/>
                    <a:pt x="86154" y="7715"/>
                    <a:pt x="85927" y="7727"/>
                  </a:cubicBezTo>
                  <a:cubicBezTo>
                    <a:pt x="84856" y="7787"/>
                    <a:pt x="83796" y="7834"/>
                    <a:pt x="82748" y="7882"/>
                  </a:cubicBezTo>
                  <a:cubicBezTo>
                    <a:pt x="81998" y="7906"/>
                    <a:pt x="81236" y="7906"/>
                    <a:pt x="80498" y="7941"/>
                  </a:cubicBezTo>
                  <a:cubicBezTo>
                    <a:pt x="79212" y="7977"/>
                    <a:pt x="77950" y="8001"/>
                    <a:pt x="76676" y="8037"/>
                  </a:cubicBezTo>
                  <a:cubicBezTo>
                    <a:pt x="76081" y="8072"/>
                    <a:pt x="75486" y="8084"/>
                    <a:pt x="74890" y="8132"/>
                  </a:cubicBezTo>
                  <a:cubicBezTo>
                    <a:pt x="73616" y="8239"/>
                    <a:pt x="72354" y="8334"/>
                    <a:pt x="71092" y="8537"/>
                  </a:cubicBezTo>
                  <a:cubicBezTo>
                    <a:pt x="69723" y="8739"/>
                    <a:pt x="68366" y="9013"/>
                    <a:pt x="67044" y="9430"/>
                  </a:cubicBezTo>
                  <a:cubicBezTo>
                    <a:pt x="65092" y="10037"/>
                    <a:pt x="63258" y="10882"/>
                    <a:pt x="61436" y="11763"/>
                  </a:cubicBezTo>
                  <a:cubicBezTo>
                    <a:pt x="59150" y="12847"/>
                    <a:pt x="56924" y="13990"/>
                    <a:pt x="54685" y="15169"/>
                  </a:cubicBezTo>
                  <a:cubicBezTo>
                    <a:pt x="52245" y="16454"/>
                    <a:pt x="49840" y="17740"/>
                    <a:pt x="47304" y="18812"/>
                  </a:cubicBezTo>
                  <a:cubicBezTo>
                    <a:pt x="45160" y="19729"/>
                    <a:pt x="42982" y="20419"/>
                    <a:pt x="40636" y="20598"/>
                  </a:cubicBezTo>
                  <a:cubicBezTo>
                    <a:pt x="40294" y="20623"/>
                    <a:pt x="39954" y="20636"/>
                    <a:pt x="39614" y="20636"/>
                  </a:cubicBezTo>
                  <a:cubicBezTo>
                    <a:pt x="38512" y="20636"/>
                    <a:pt x="37424" y="20502"/>
                    <a:pt x="36350" y="20229"/>
                  </a:cubicBezTo>
                  <a:cubicBezTo>
                    <a:pt x="34409" y="19741"/>
                    <a:pt x="32695" y="18812"/>
                    <a:pt x="31194" y="17490"/>
                  </a:cubicBezTo>
                  <a:cubicBezTo>
                    <a:pt x="30123" y="16538"/>
                    <a:pt x="29266" y="15407"/>
                    <a:pt x="28635" y="14133"/>
                  </a:cubicBezTo>
                  <a:cubicBezTo>
                    <a:pt x="28111" y="13073"/>
                    <a:pt x="27742" y="11966"/>
                    <a:pt x="27480" y="10823"/>
                  </a:cubicBezTo>
                  <a:cubicBezTo>
                    <a:pt x="27182" y="9454"/>
                    <a:pt x="27051" y="8037"/>
                    <a:pt x="26849" y="6656"/>
                  </a:cubicBezTo>
                  <a:cubicBezTo>
                    <a:pt x="26706" y="5751"/>
                    <a:pt x="26515" y="4858"/>
                    <a:pt x="26194" y="3989"/>
                  </a:cubicBezTo>
                  <a:cubicBezTo>
                    <a:pt x="25801" y="2941"/>
                    <a:pt x="25194" y="2048"/>
                    <a:pt x="24265" y="1369"/>
                  </a:cubicBezTo>
                  <a:cubicBezTo>
                    <a:pt x="23574" y="869"/>
                    <a:pt x="22777" y="536"/>
                    <a:pt x="21931" y="333"/>
                  </a:cubicBezTo>
                  <a:cubicBezTo>
                    <a:pt x="20983" y="94"/>
                    <a:pt x="20034" y="1"/>
                    <a:pt x="19083"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3" name="Google Shape;1703;p33"/>
            <p:cNvSpPr/>
            <p:nvPr/>
          </p:nvSpPr>
          <p:spPr>
            <a:xfrm>
              <a:off x="968889" y="-346851"/>
              <a:ext cx="2522113" cy="587383"/>
            </a:xfrm>
            <a:custGeom>
              <a:avLst/>
              <a:gdLst/>
              <a:ahLst/>
              <a:cxnLst/>
              <a:rect l="l" t="t" r="r" b="b"/>
              <a:pathLst>
                <a:path w="86559" h="20159" extrusionOk="0">
                  <a:moveTo>
                    <a:pt x="16463" y="1"/>
                  </a:moveTo>
                  <a:cubicBezTo>
                    <a:pt x="15799" y="1"/>
                    <a:pt x="15132" y="76"/>
                    <a:pt x="14467" y="202"/>
                  </a:cubicBezTo>
                  <a:cubicBezTo>
                    <a:pt x="12419" y="595"/>
                    <a:pt x="10514" y="1380"/>
                    <a:pt x="8716" y="2404"/>
                  </a:cubicBezTo>
                  <a:cubicBezTo>
                    <a:pt x="6311" y="3785"/>
                    <a:pt x="4120" y="5488"/>
                    <a:pt x="2060" y="7381"/>
                  </a:cubicBezTo>
                  <a:cubicBezTo>
                    <a:pt x="1465" y="7941"/>
                    <a:pt x="858" y="8488"/>
                    <a:pt x="262" y="9060"/>
                  </a:cubicBezTo>
                  <a:cubicBezTo>
                    <a:pt x="207" y="9126"/>
                    <a:pt x="142" y="9192"/>
                    <a:pt x="48" y="9192"/>
                  </a:cubicBezTo>
                  <a:cubicBezTo>
                    <a:pt x="40" y="9192"/>
                    <a:pt x="32" y="9192"/>
                    <a:pt x="24" y="9191"/>
                  </a:cubicBezTo>
                  <a:cubicBezTo>
                    <a:pt x="24" y="11441"/>
                    <a:pt x="24" y="13668"/>
                    <a:pt x="1" y="15918"/>
                  </a:cubicBezTo>
                  <a:cubicBezTo>
                    <a:pt x="27" y="15923"/>
                    <a:pt x="52" y="15925"/>
                    <a:pt x="75" y="15925"/>
                  </a:cubicBezTo>
                  <a:cubicBezTo>
                    <a:pt x="269" y="15925"/>
                    <a:pt x="347" y="15760"/>
                    <a:pt x="453" y="15632"/>
                  </a:cubicBezTo>
                  <a:cubicBezTo>
                    <a:pt x="1584" y="14311"/>
                    <a:pt x="2727" y="12989"/>
                    <a:pt x="3941" y="11703"/>
                  </a:cubicBezTo>
                  <a:cubicBezTo>
                    <a:pt x="4882" y="10715"/>
                    <a:pt x="5894" y="9822"/>
                    <a:pt x="6966" y="8965"/>
                  </a:cubicBezTo>
                  <a:cubicBezTo>
                    <a:pt x="8359" y="7857"/>
                    <a:pt x="9859" y="6917"/>
                    <a:pt x="11561" y="6321"/>
                  </a:cubicBezTo>
                  <a:cubicBezTo>
                    <a:pt x="12433" y="6007"/>
                    <a:pt x="13332" y="5812"/>
                    <a:pt x="14246" y="5812"/>
                  </a:cubicBezTo>
                  <a:cubicBezTo>
                    <a:pt x="14682" y="5812"/>
                    <a:pt x="15121" y="5856"/>
                    <a:pt x="15562" y="5952"/>
                  </a:cubicBezTo>
                  <a:cubicBezTo>
                    <a:pt x="17110" y="6286"/>
                    <a:pt x="18253" y="7226"/>
                    <a:pt x="19265" y="8369"/>
                  </a:cubicBezTo>
                  <a:cubicBezTo>
                    <a:pt x="20110" y="9322"/>
                    <a:pt x="20848" y="10358"/>
                    <a:pt x="21598" y="11370"/>
                  </a:cubicBezTo>
                  <a:cubicBezTo>
                    <a:pt x="22741" y="12858"/>
                    <a:pt x="23956" y="14251"/>
                    <a:pt x="25385" y="15454"/>
                  </a:cubicBezTo>
                  <a:cubicBezTo>
                    <a:pt x="28930" y="18455"/>
                    <a:pt x="32933" y="20159"/>
                    <a:pt x="37557" y="20159"/>
                  </a:cubicBezTo>
                  <a:cubicBezTo>
                    <a:pt x="37886" y="20159"/>
                    <a:pt x="38218" y="20150"/>
                    <a:pt x="38553" y="20133"/>
                  </a:cubicBezTo>
                  <a:cubicBezTo>
                    <a:pt x="40613" y="20014"/>
                    <a:pt x="42577" y="19561"/>
                    <a:pt x="44494" y="18894"/>
                  </a:cubicBezTo>
                  <a:cubicBezTo>
                    <a:pt x="46887" y="18049"/>
                    <a:pt x="49126" y="16858"/>
                    <a:pt x="51328" y="15608"/>
                  </a:cubicBezTo>
                  <a:cubicBezTo>
                    <a:pt x="55091" y="13477"/>
                    <a:pt x="58841" y="11310"/>
                    <a:pt x="62782" y="9500"/>
                  </a:cubicBezTo>
                  <a:cubicBezTo>
                    <a:pt x="64306" y="8810"/>
                    <a:pt x="65806" y="8131"/>
                    <a:pt x="67378" y="7595"/>
                  </a:cubicBezTo>
                  <a:cubicBezTo>
                    <a:pt x="69081" y="7024"/>
                    <a:pt x="70807" y="6560"/>
                    <a:pt x="72545" y="6143"/>
                  </a:cubicBezTo>
                  <a:cubicBezTo>
                    <a:pt x="74391" y="5690"/>
                    <a:pt x="76236" y="5238"/>
                    <a:pt x="78094" y="4881"/>
                  </a:cubicBezTo>
                  <a:cubicBezTo>
                    <a:pt x="80380" y="4428"/>
                    <a:pt x="82701" y="4166"/>
                    <a:pt x="84964" y="3654"/>
                  </a:cubicBezTo>
                  <a:cubicBezTo>
                    <a:pt x="85499" y="3571"/>
                    <a:pt x="86011" y="3416"/>
                    <a:pt x="86559" y="3285"/>
                  </a:cubicBezTo>
                  <a:cubicBezTo>
                    <a:pt x="86518" y="3209"/>
                    <a:pt x="86466" y="3187"/>
                    <a:pt x="86412" y="3187"/>
                  </a:cubicBezTo>
                  <a:cubicBezTo>
                    <a:pt x="86340" y="3187"/>
                    <a:pt x="86263" y="3226"/>
                    <a:pt x="86202" y="3226"/>
                  </a:cubicBezTo>
                  <a:cubicBezTo>
                    <a:pt x="86047" y="3238"/>
                    <a:pt x="85904" y="3238"/>
                    <a:pt x="85761" y="3250"/>
                  </a:cubicBezTo>
                  <a:cubicBezTo>
                    <a:pt x="84678" y="3416"/>
                    <a:pt x="83582" y="3476"/>
                    <a:pt x="82487" y="3583"/>
                  </a:cubicBezTo>
                  <a:cubicBezTo>
                    <a:pt x="81094" y="3702"/>
                    <a:pt x="79677" y="3821"/>
                    <a:pt x="78260" y="3940"/>
                  </a:cubicBezTo>
                  <a:cubicBezTo>
                    <a:pt x="77284" y="4024"/>
                    <a:pt x="76320" y="4131"/>
                    <a:pt x="75343" y="4262"/>
                  </a:cubicBezTo>
                  <a:cubicBezTo>
                    <a:pt x="73962" y="4440"/>
                    <a:pt x="72593" y="4678"/>
                    <a:pt x="71224" y="4964"/>
                  </a:cubicBezTo>
                  <a:cubicBezTo>
                    <a:pt x="69331" y="5357"/>
                    <a:pt x="67485" y="5845"/>
                    <a:pt x="65699" y="6571"/>
                  </a:cubicBezTo>
                  <a:cubicBezTo>
                    <a:pt x="64104" y="7214"/>
                    <a:pt x="62556" y="7941"/>
                    <a:pt x="61008" y="8703"/>
                  </a:cubicBezTo>
                  <a:cubicBezTo>
                    <a:pt x="58544" y="9917"/>
                    <a:pt x="56115" y="11227"/>
                    <a:pt x="53710" y="12560"/>
                  </a:cubicBezTo>
                  <a:cubicBezTo>
                    <a:pt x="51864" y="13572"/>
                    <a:pt x="50031" y="14596"/>
                    <a:pt x="48137" y="15501"/>
                  </a:cubicBezTo>
                  <a:cubicBezTo>
                    <a:pt x="47018" y="16037"/>
                    <a:pt x="45911" y="16525"/>
                    <a:pt x="44744" y="16942"/>
                  </a:cubicBezTo>
                  <a:cubicBezTo>
                    <a:pt x="42958" y="17573"/>
                    <a:pt x="41137" y="17990"/>
                    <a:pt x="39244" y="18061"/>
                  </a:cubicBezTo>
                  <a:cubicBezTo>
                    <a:pt x="38988" y="18070"/>
                    <a:pt x="38732" y="18076"/>
                    <a:pt x="38475" y="18076"/>
                  </a:cubicBezTo>
                  <a:cubicBezTo>
                    <a:pt x="37763" y="18076"/>
                    <a:pt x="37050" y="18035"/>
                    <a:pt x="36350" y="17930"/>
                  </a:cubicBezTo>
                  <a:cubicBezTo>
                    <a:pt x="35243" y="17751"/>
                    <a:pt x="34171" y="17478"/>
                    <a:pt x="33112" y="17085"/>
                  </a:cubicBezTo>
                  <a:cubicBezTo>
                    <a:pt x="32052" y="16680"/>
                    <a:pt x="31052" y="16192"/>
                    <a:pt x="30123" y="15561"/>
                  </a:cubicBezTo>
                  <a:cubicBezTo>
                    <a:pt x="28837" y="14715"/>
                    <a:pt x="27706" y="13703"/>
                    <a:pt x="26742" y="12513"/>
                  </a:cubicBezTo>
                  <a:cubicBezTo>
                    <a:pt x="25635" y="11155"/>
                    <a:pt x="24777" y="9655"/>
                    <a:pt x="24123" y="8036"/>
                  </a:cubicBezTo>
                  <a:cubicBezTo>
                    <a:pt x="23646" y="6857"/>
                    <a:pt x="23194" y="5679"/>
                    <a:pt x="22741" y="4500"/>
                  </a:cubicBezTo>
                  <a:cubicBezTo>
                    <a:pt x="22444" y="3750"/>
                    <a:pt x="22051" y="3012"/>
                    <a:pt x="21563" y="2345"/>
                  </a:cubicBezTo>
                  <a:cubicBezTo>
                    <a:pt x="20896" y="1440"/>
                    <a:pt x="20039" y="785"/>
                    <a:pt x="18967" y="416"/>
                  </a:cubicBezTo>
                  <a:cubicBezTo>
                    <a:pt x="18147" y="123"/>
                    <a:pt x="17308" y="1"/>
                    <a:pt x="16463"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4" name="Google Shape;1704;p33"/>
            <p:cNvSpPr/>
            <p:nvPr/>
          </p:nvSpPr>
          <p:spPr>
            <a:xfrm>
              <a:off x="2419005" y="-185662"/>
              <a:ext cx="1541403" cy="1571997"/>
            </a:xfrm>
            <a:custGeom>
              <a:avLst/>
              <a:gdLst/>
              <a:ahLst/>
              <a:cxnLst/>
              <a:rect l="l" t="t" r="r" b="b"/>
              <a:pathLst>
                <a:path w="52901" h="53951" extrusionOk="0">
                  <a:moveTo>
                    <a:pt x="41346" y="0"/>
                  </a:moveTo>
                  <a:cubicBezTo>
                    <a:pt x="41332" y="0"/>
                    <a:pt x="41318" y="1"/>
                    <a:pt x="41303" y="4"/>
                  </a:cubicBezTo>
                  <a:cubicBezTo>
                    <a:pt x="41244" y="27"/>
                    <a:pt x="41220" y="39"/>
                    <a:pt x="41232" y="123"/>
                  </a:cubicBezTo>
                  <a:cubicBezTo>
                    <a:pt x="41637" y="682"/>
                    <a:pt x="42125" y="1194"/>
                    <a:pt x="42589" y="1694"/>
                  </a:cubicBezTo>
                  <a:cubicBezTo>
                    <a:pt x="43542" y="2742"/>
                    <a:pt x="44518" y="3766"/>
                    <a:pt x="45494" y="4802"/>
                  </a:cubicBezTo>
                  <a:cubicBezTo>
                    <a:pt x="46304" y="5683"/>
                    <a:pt x="47102" y="6612"/>
                    <a:pt x="47816" y="7576"/>
                  </a:cubicBezTo>
                  <a:cubicBezTo>
                    <a:pt x="48542" y="8540"/>
                    <a:pt x="49150" y="9552"/>
                    <a:pt x="49626" y="10660"/>
                  </a:cubicBezTo>
                  <a:cubicBezTo>
                    <a:pt x="50388" y="12410"/>
                    <a:pt x="50447" y="14232"/>
                    <a:pt x="50174" y="16089"/>
                  </a:cubicBezTo>
                  <a:cubicBezTo>
                    <a:pt x="49971" y="17530"/>
                    <a:pt x="49626" y="18958"/>
                    <a:pt x="49304" y="20387"/>
                  </a:cubicBezTo>
                  <a:cubicBezTo>
                    <a:pt x="48912" y="22066"/>
                    <a:pt x="48471" y="23733"/>
                    <a:pt x="48316" y="25459"/>
                  </a:cubicBezTo>
                  <a:cubicBezTo>
                    <a:pt x="48233" y="26471"/>
                    <a:pt x="48245" y="27483"/>
                    <a:pt x="48376" y="28495"/>
                  </a:cubicBezTo>
                  <a:cubicBezTo>
                    <a:pt x="48519" y="29531"/>
                    <a:pt x="48781" y="30543"/>
                    <a:pt x="49031" y="31531"/>
                  </a:cubicBezTo>
                  <a:cubicBezTo>
                    <a:pt x="49376" y="32841"/>
                    <a:pt x="49793" y="34139"/>
                    <a:pt x="49959" y="35496"/>
                  </a:cubicBezTo>
                  <a:cubicBezTo>
                    <a:pt x="50066" y="36413"/>
                    <a:pt x="50066" y="37330"/>
                    <a:pt x="49888" y="38235"/>
                  </a:cubicBezTo>
                  <a:cubicBezTo>
                    <a:pt x="49554" y="39866"/>
                    <a:pt x="48781" y="41259"/>
                    <a:pt x="47661" y="42461"/>
                  </a:cubicBezTo>
                  <a:cubicBezTo>
                    <a:pt x="46649" y="43533"/>
                    <a:pt x="45471" y="44378"/>
                    <a:pt x="44173" y="45033"/>
                  </a:cubicBezTo>
                  <a:cubicBezTo>
                    <a:pt x="41803" y="46224"/>
                    <a:pt x="39291" y="46807"/>
                    <a:pt x="36672" y="46974"/>
                  </a:cubicBezTo>
                  <a:cubicBezTo>
                    <a:pt x="36263" y="46996"/>
                    <a:pt x="35854" y="47007"/>
                    <a:pt x="35444" y="47007"/>
                  </a:cubicBezTo>
                  <a:cubicBezTo>
                    <a:pt x="34532" y="47007"/>
                    <a:pt x="33620" y="46953"/>
                    <a:pt x="32707" y="46855"/>
                  </a:cubicBezTo>
                  <a:cubicBezTo>
                    <a:pt x="30838" y="46640"/>
                    <a:pt x="29016" y="46224"/>
                    <a:pt x="27230" y="45664"/>
                  </a:cubicBezTo>
                  <a:cubicBezTo>
                    <a:pt x="24242" y="44723"/>
                    <a:pt x="21337" y="43521"/>
                    <a:pt x="18491" y="42187"/>
                  </a:cubicBezTo>
                  <a:cubicBezTo>
                    <a:pt x="16741" y="41378"/>
                    <a:pt x="15003" y="40497"/>
                    <a:pt x="13181" y="39794"/>
                  </a:cubicBezTo>
                  <a:cubicBezTo>
                    <a:pt x="12359" y="39485"/>
                    <a:pt x="11526" y="39211"/>
                    <a:pt x="10681" y="39056"/>
                  </a:cubicBezTo>
                  <a:cubicBezTo>
                    <a:pt x="10033" y="38925"/>
                    <a:pt x="9379" y="38845"/>
                    <a:pt x="8723" y="38845"/>
                  </a:cubicBezTo>
                  <a:cubicBezTo>
                    <a:pt x="8487" y="38845"/>
                    <a:pt x="8250" y="38855"/>
                    <a:pt x="8014" y="38877"/>
                  </a:cubicBezTo>
                  <a:cubicBezTo>
                    <a:pt x="7347" y="38937"/>
                    <a:pt x="6692" y="39056"/>
                    <a:pt x="6073" y="39270"/>
                  </a:cubicBezTo>
                  <a:cubicBezTo>
                    <a:pt x="3751" y="40104"/>
                    <a:pt x="2179" y="41747"/>
                    <a:pt x="1156" y="43950"/>
                  </a:cubicBezTo>
                  <a:cubicBezTo>
                    <a:pt x="572" y="45188"/>
                    <a:pt x="263" y="46474"/>
                    <a:pt x="144" y="47831"/>
                  </a:cubicBezTo>
                  <a:cubicBezTo>
                    <a:pt x="1" y="49355"/>
                    <a:pt x="36" y="50855"/>
                    <a:pt x="263" y="52355"/>
                  </a:cubicBezTo>
                  <a:cubicBezTo>
                    <a:pt x="334" y="52879"/>
                    <a:pt x="417" y="53379"/>
                    <a:pt x="501" y="53903"/>
                  </a:cubicBezTo>
                  <a:cubicBezTo>
                    <a:pt x="1882" y="53903"/>
                    <a:pt x="3275" y="53903"/>
                    <a:pt x="4680" y="53951"/>
                  </a:cubicBezTo>
                  <a:cubicBezTo>
                    <a:pt x="4787" y="53772"/>
                    <a:pt x="4716" y="53582"/>
                    <a:pt x="4668" y="53403"/>
                  </a:cubicBezTo>
                  <a:cubicBezTo>
                    <a:pt x="4299" y="51772"/>
                    <a:pt x="4120" y="50153"/>
                    <a:pt x="4323" y="48498"/>
                  </a:cubicBezTo>
                  <a:cubicBezTo>
                    <a:pt x="4501" y="47045"/>
                    <a:pt x="4989" y="45724"/>
                    <a:pt x="6001" y="44628"/>
                  </a:cubicBezTo>
                  <a:cubicBezTo>
                    <a:pt x="7209" y="43309"/>
                    <a:pt x="8728" y="42837"/>
                    <a:pt x="10388" y="42837"/>
                  </a:cubicBezTo>
                  <a:cubicBezTo>
                    <a:pt x="10676" y="42837"/>
                    <a:pt x="10968" y="42852"/>
                    <a:pt x="11264" y="42878"/>
                  </a:cubicBezTo>
                  <a:cubicBezTo>
                    <a:pt x="12705" y="43009"/>
                    <a:pt x="14086" y="43402"/>
                    <a:pt x="15455" y="43854"/>
                  </a:cubicBezTo>
                  <a:cubicBezTo>
                    <a:pt x="18122" y="44771"/>
                    <a:pt x="20753" y="45759"/>
                    <a:pt x="23444" y="46617"/>
                  </a:cubicBezTo>
                  <a:cubicBezTo>
                    <a:pt x="25921" y="47390"/>
                    <a:pt x="28385" y="48081"/>
                    <a:pt x="30969" y="48474"/>
                  </a:cubicBezTo>
                  <a:cubicBezTo>
                    <a:pt x="32255" y="48664"/>
                    <a:pt x="33552" y="48772"/>
                    <a:pt x="34862" y="48819"/>
                  </a:cubicBezTo>
                  <a:cubicBezTo>
                    <a:pt x="34928" y="48822"/>
                    <a:pt x="34993" y="48823"/>
                    <a:pt x="35059" y="48823"/>
                  </a:cubicBezTo>
                  <a:cubicBezTo>
                    <a:pt x="35517" y="48823"/>
                    <a:pt x="35974" y="48760"/>
                    <a:pt x="36422" y="48760"/>
                  </a:cubicBezTo>
                  <a:cubicBezTo>
                    <a:pt x="37279" y="48736"/>
                    <a:pt x="38113" y="48617"/>
                    <a:pt x="38946" y="48498"/>
                  </a:cubicBezTo>
                  <a:cubicBezTo>
                    <a:pt x="39994" y="48355"/>
                    <a:pt x="41030" y="48105"/>
                    <a:pt x="42042" y="47807"/>
                  </a:cubicBezTo>
                  <a:cubicBezTo>
                    <a:pt x="43470" y="47331"/>
                    <a:pt x="44851" y="46771"/>
                    <a:pt x="46161" y="46021"/>
                  </a:cubicBezTo>
                  <a:cubicBezTo>
                    <a:pt x="48150" y="44854"/>
                    <a:pt x="49864" y="43414"/>
                    <a:pt x="51114" y="41461"/>
                  </a:cubicBezTo>
                  <a:cubicBezTo>
                    <a:pt x="52079" y="39949"/>
                    <a:pt x="52650" y="38294"/>
                    <a:pt x="52781" y="36508"/>
                  </a:cubicBezTo>
                  <a:cubicBezTo>
                    <a:pt x="52900" y="34960"/>
                    <a:pt x="52650" y="33436"/>
                    <a:pt x="52317" y="31924"/>
                  </a:cubicBezTo>
                  <a:cubicBezTo>
                    <a:pt x="52079" y="30817"/>
                    <a:pt x="51840" y="29733"/>
                    <a:pt x="51662" y="28614"/>
                  </a:cubicBezTo>
                  <a:cubicBezTo>
                    <a:pt x="51448" y="27245"/>
                    <a:pt x="51340" y="25876"/>
                    <a:pt x="51424" y="24495"/>
                  </a:cubicBezTo>
                  <a:cubicBezTo>
                    <a:pt x="51471" y="23673"/>
                    <a:pt x="51543" y="22876"/>
                    <a:pt x="51638" y="22054"/>
                  </a:cubicBezTo>
                  <a:cubicBezTo>
                    <a:pt x="51721" y="21328"/>
                    <a:pt x="51829" y="20601"/>
                    <a:pt x="51924" y="19863"/>
                  </a:cubicBezTo>
                  <a:lnTo>
                    <a:pt x="52233" y="17506"/>
                  </a:lnTo>
                  <a:cubicBezTo>
                    <a:pt x="52341" y="16708"/>
                    <a:pt x="52317" y="15910"/>
                    <a:pt x="52424" y="15125"/>
                  </a:cubicBezTo>
                  <a:cubicBezTo>
                    <a:pt x="52460" y="14910"/>
                    <a:pt x="52436" y="14684"/>
                    <a:pt x="52412" y="14482"/>
                  </a:cubicBezTo>
                  <a:cubicBezTo>
                    <a:pt x="52341" y="14053"/>
                    <a:pt x="52341" y="13636"/>
                    <a:pt x="52293" y="13196"/>
                  </a:cubicBezTo>
                  <a:cubicBezTo>
                    <a:pt x="52317" y="13041"/>
                    <a:pt x="52293" y="12874"/>
                    <a:pt x="52245" y="12708"/>
                  </a:cubicBezTo>
                  <a:cubicBezTo>
                    <a:pt x="52090" y="12041"/>
                    <a:pt x="51829" y="11398"/>
                    <a:pt x="51531" y="10779"/>
                  </a:cubicBezTo>
                  <a:cubicBezTo>
                    <a:pt x="50721" y="9017"/>
                    <a:pt x="49435" y="7600"/>
                    <a:pt x="48126" y="6219"/>
                  </a:cubicBezTo>
                  <a:cubicBezTo>
                    <a:pt x="47280" y="5326"/>
                    <a:pt x="46352" y="4528"/>
                    <a:pt x="45459" y="3695"/>
                  </a:cubicBezTo>
                  <a:cubicBezTo>
                    <a:pt x="44197" y="2516"/>
                    <a:pt x="42875" y="1397"/>
                    <a:pt x="41649" y="182"/>
                  </a:cubicBezTo>
                  <a:cubicBezTo>
                    <a:pt x="41552" y="96"/>
                    <a:pt x="41474" y="0"/>
                    <a:pt x="41346"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5" name="Google Shape;1705;p33"/>
            <p:cNvSpPr/>
            <p:nvPr/>
          </p:nvSpPr>
          <p:spPr>
            <a:xfrm>
              <a:off x="969589" y="-239683"/>
              <a:ext cx="2474590" cy="588811"/>
            </a:xfrm>
            <a:custGeom>
              <a:avLst/>
              <a:gdLst/>
              <a:ahLst/>
              <a:cxnLst/>
              <a:rect l="l" t="t" r="r" b="b"/>
              <a:pathLst>
                <a:path w="84928" h="20208" extrusionOk="0">
                  <a:moveTo>
                    <a:pt x="84928" y="0"/>
                  </a:moveTo>
                  <a:cubicBezTo>
                    <a:pt x="84773" y="0"/>
                    <a:pt x="84630" y="0"/>
                    <a:pt x="84487" y="24"/>
                  </a:cubicBezTo>
                  <a:lnTo>
                    <a:pt x="80606" y="643"/>
                  </a:lnTo>
                  <a:cubicBezTo>
                    <a:pt x="78879" y="917"/>
                    <a:pt x="77153" y="1239"/>
                    <a:pt x="75462" y="1643"/>
                  </a:cubicBezTo>
                  <a:cubicBezTo>
                    <a:pt x="74379" y="1893"/>
                    <a:pt x="73295" y="2167"/>
                    <a:pt x="72224" y="2417"/>
                  </a:cubicBezTo>
                  <a:cubicBezTo>
                    <a:pt x="70902" y="2727"/>
                    <a:pt x="69592" y="3084"/>
                    <a:pt x="68295" y="3489"/>
                  </a:cubicBezTo>
                  <a:cubicBezTo>
                    <a:pt x="65997" y="4203"/>
                    <a:pt x="63806" y="5203"/>
                    <a:pt x="61627" y="6227"/>
                  </a:cubicBezTo>
                  <a:cubicBezTo>
                    <a:pt x="58508" y="7716"/>
                    <a:pt x="55495" y="9406"/>
                    <a:pt x="52495" y="11121"/>
                  </a:cubicBezTo>
                  <a:cubicBezTo>
                    <a:pt x="50638" y="12180"/>
                    <a:pt x="48792" y="13240"/>
                    <a:pt x="46840" y="14133"/>
                  </a:cubicBezTo>
                  <a:cubicBezTo>
                    <a:pt x="45304" y="14824"/>
                    <a:pt x="43732" y="15407"/>
                    <a:pt x="42089" y="15812"/>
                  </a:cubicBezTo>
                  <a:cubicBezTo>
                    <a:pt x="40720" y="16133"/>
                    <a:pt x="39350" y="16300"/>
                    <a:pt x="37957" y="16371"/>
                  </a:cubicBezTo>
                  <a:cubicBezTo>
                    <a:pt x="37769" y="16382"/>
                    <a:pt x="37581" y="16386"/>
                    <a:pt x="37393" y="16386"/>
                  </a:cubicBezTo>
                  <a:cubicBezTo>
                    <a:pt x="36700" y="16386"/>
                    <a:pt x="36007" y="16322"/>
                    <a:pt x="35314" y="16228"/>
                  </a:cubicBezTo>
                  <a:cubicBezTo>
                    <a:pt x="33576" y="16002"/>
                    <a:pt x="31921" y="15514"/>
                    <a:pt x="30314" y="14800"/>
                  </a:cubicBezTo>
                  <a:cubicBezTo>
                    <a:pt x="27337" y="13490"/>
                    <a:pt x="24884" y="11466"/>
                    <a:pt x="22801" y="8989"/>
                  </a:cubicBezTo>
                  <a:cubicBezTo>
                    <a:pt x="21860" y="7882"/>
                    <a:pt x="21015" y="6668"/>
                    <a:pt x="20110" y="5525"/>
                  </a:cubicBezTo>
                  <a:cubicBezTo>
                    <a:pt x="19479" y="4727"/>
                    <a:pt x="18824" y="3965"/>
                    <a:pt x="18026" y="3322"/>
                  </a:cubicBezTo>
                  <a:cubicBezTo>
                    <a:pt x="16909" y="2441"/>
                    <a:pt x="15666" y="1997"/>
                    <a:pt x="14280" y="1997"/>
                  </a:cubicBezTo>
                  <a:cubicBezTo>
                    <a:pt x="14130" y="1997"/>
                    <a:pt x="13977" y="2002"/>
                    <a:pt x="13823" y="2012"/>
                  </a:cubicBezTo>
                  <a:cubicBezTo>
                    <a:pt x="12561" y="2108"/>
                    <a:pt x="11371" y="2489"/>
                    <a:pt x="10240" y="3036"/>
                  </a:cubicBezTo>
                  <a:cubicBezTo>
                    <a:pt x="8942" y="3667"/>
                    <a:pt x="7787" y="4453"/>
                    <a:pt x="6668" y="5346"/>
                  </a:cubicBezTo>
                  <a:cubicBezTo>
                    <a:pt x="5251" y="6501"/>
                    <a:pt x="3965" y="7787"/>
                    <a:pt x="2739" y="9144"/>
                  </a:cubicBezTo>
                  <a:cubicBezTo>
                    <a:pt x="2012" y="9942"/>
                    <a:pt x="1310" y="10799"/>
                    <a:pt x="584" y="11621"/>
                  </a:cubicBezTo>
                  <a:cubicBezTo>
                    <a:pt x="393" y="11823"/>
                    <a:pt x="250" y="12097"/>
                    <a:pt x="0" y="12240"/>
                  </a:cubicBezTo>
                  <a:cubicBezTo>
                    <a:pt x="0" y="14895"/>
                    <a:pt x="0" y="17538"/>
                    <a:pt x="12" y="20169"/>
                  </a:cubicBezTo>
                  <a:cubicBezTo>
                    <a:pt x="60" y="20196"/>
                    <a:pt x="102" y="20207"/>
                    <a:pt x="138" y="20207"/>
                  </a:cubicBezTo>
                  <a:cubicBezTo>
                    <a:pt x="265" y="20207"/>
                    <a:pt x="334" y="20074"/>
                    <a:pt x="417" y="19991"/>
                  </a:cubicBezTo>
                  <a:cubicBezTo>
                    <a:pt x="1060" y="19312"/>
                    <a:pt x="1631" y="18562"/>
                    <a:pt x="2203" y="17800"/>
                  </a:cubicBezTo>
                  <a:cubicBezTo>
                    <a:pt x="3560" y="16002"/>
                    <a:pt x="4822" y="14109"/>
                    <a:pt x="6358" y="12430"/>
                  </a:cubicBezTo>
                  <a:cubicBezTo>
                    <a:pt x="7501" y="11180"/>
                    <a:pt x="8740" y="10037"/>
                    <a:pt x="10240" y="9204"/>
                  </a:cubicBezTo>
                  <a:cubicBezTo>
                    <a:pt x="11326" y="8599"/>
                    <a:pt x="12443" y="8261"/>
                    <a:pt x="13603" y="8261"/>
                  </a:cubicBezTo>
                  <a:cubicBezTo>
                    <a:pt x="14223" y="8261"/>
                    <a:pt x="14855" y="8358"/>
                    <a:pt x="15502" y="8561"/>
                  </a:cubicBezTo>
                  <a:cubicBezTo>
                    <a:pt x="16669" y="8918"/>
                    <a:pt x="17681" y="9561"/>
                    <a:pt x="18657" y="10275"/>
                  </a:cubicBezTo>
                  <a:cubicBezTo>
                    <a:pt x="20015" y="11275"/>
                    <a:pt x="21313" y="12347"/>
                    <a:pt x="22682" y="13323"/>
                  </a:cubicBezTo>
                  <a:cubicBezTo>
                    <a:pt x="25051" y="15038"/>
                    <a:pt x="27575" y="16431"/>
                    <a:pt x="30361" y="17324"/>
                  </a:cubicBezTo>
                  <a:cubicBezTo>
                    <a:pt x="31897" y="17824"/>
                    <a:pt x="33481" y="18157"/>
                    <a:pt x="35088" y="18264"/>
                  </a:cubicBezTo>
                  <a:cubicBezTo>
                    <a:pt x="35577" y="18296"/>
                    <a:pt x="36067" y="18313"/>
                    <a:pt x="36558" y="18313"/>
                  </a:cubicBezTo>
                  <a:cubicBezTo>
                    <a:pt x="37192" y="18313"/>
                    <a:pt x="37827" y="18284"/>
                    <a:pt x="38458" y="18217"/>
                  </a:cubicBezTo>
                  <a:cubicBezTo>
                    <a:pt x="40482" y="18026"/>
                    <a:pt x="42434" y="17538"/>
                    <a:pt x="44339" y="16848"/>
                  </a:cubicBezTo>
                  <a:cubicBezTo>
                    <a:pt x="46173" y="16193"/>
                    <a:pt x="47923" y="15324"/>
                    <a:pt x="49637" y="14383"/>
                  </a:cubicBezTo>
                  <a:cubicBezTo>
                    <a:pt x="50911" y="13681"/>
                    <a:pt x="52185" y="12954"/>
                    <a:pt x="53447" y="12204"/>
                  </a:cubicBezTo>
                  <a:cubicBezTo>
                    <a:pt x="55233" y="11168"/>
                    <a:pt x="57031" y="10144"/>
                    <a:pt x="58877" y="9192"/>
                  </a:cubicBezTo>
                  <a:cubicBezTo>
                    <a:pt x="61079" y="8037"/>
                    <a:pt x="63342" y="7025"/>
                    <a:pt x="65651" y="6132"/>
                  </a:cubicBezTo>
                  <a:cubicBezTo>
                    <a:pt x="67068" y="5584"/>
                    <a:pt x="68497" y="5120"/>
                    <a:pt x="69950" y="4739"/>
                  </a:cubicBezTo>
                  <a:cubicBezTo>
                    <a:pt x="70319" y="4679"/>
                    <a:pt x="70664" y="4560"/>
                    <a:pt x="71021" y="4453"/>
                  </a:cubicBezTo>
                  <a:cubicBezTo>
                    <a:pt x="72581" y="4025"/>
                    <a:pt x="74164" y="3572"/>
                    <a:pt x="75676" y="2977"/>
                  </a:cubicBezTo>
                  <a:cubicBezTo>
                    <a:pt x="78201" y="2001"/>
                    <a:pt x="80737" y="1119"/>
                    <a:pt x="83344" y="453"/>
                  </a:cubicBezTo>
                  <a:cubicBezTo>
                    <a:pt x="83880" y="322"/>
                    <a:pt x="84416" y="215"/>
                    <a:pt x="8492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6" name="Google Shape;1706;p33"/>
            <p:cNvSpPr/>
            <p:nvPr/>
          </p:nvSpPr>
          <p:spPr>
            <a:xfrm>
              <a:off x="2546685" y="-254427"/>
              <a:ext cx="1473716" cy="1639392"/>
            </a:xfrm>
            <a:custGeom>
              <a:avLst/>
              <a:gdLst/>
              <a:ahLst/>
              <a:cxnLst/>
              <a:rect l="l" t="t" r="r" b="b"/>
              <a:pathLst>
                <a:path w="50578" h="56264" extrusionOk="0">
                  <a:moveTo>
                    <a:pt x="35099" y="1"/>
                  </a:moveTo>
                  <a:cubicBezTo>
                    <a:pt x="35084" y="1"/>
                    <a:pt x="35069" y="3"/>
                    <a:pt x="35052" y="6"/>
                  </a:cubicBezTo>
                  <a:cubicBezTo>
                    <a:pt x="35005" y="54"/>
                    <a:pt x="35028" y="101"/>
                    <a:pt x="35040" y="161"/>
                  </a:cubicBezTo>
                  <a:cubicBezTo>
                    <a:pt x="35112" y="292"/>
                    <a:pt x="35207" y="411"/>
                    <a:pt x="35278" y="530"/>
                  </a:cubicBezTo>
                  <a:cubicBezTo>
                    <a:pt x="35362" y="602"/>
                    <a:pt x="35362" y="756"/>
                    <a:pt x="35505" y="792"/>
                  </a:cubicBezTo>
                  <a:cubicBezTo>
                    <a:pt x="35814" y="1149"/>
                    <a:pt x="36112" y="1494"/>
                    <a:pt x="36421" y="1852"/>
                  </a:cubicBezTo>
                  <a:cubicBezTo>
                    <a:pt x="36552" y="2066"/>
                    <a:pt x="36707" y="2256"/>
                    <a:pt x="36933" y="2376"/>
                  </a:cubicBezTo>
                  <a:cubicBezTo>
                    <a:pt x="36957" y="2387"/>
                    <a:pt x="36993" y="2399"/>
                    <a:pt x="37017" y="2435"/>
                  </a:cubicBezTo>
                  <a:cubicBezTo>
                    <a:pt x="38398" y="3804"/>
                    <a:pt x="39874" y="5066"/>
                    <a:pt x="41303" y="6376"/>
                  </a:cubicBezTo>
                  <a:cubicBezTo>
                    <a:pt x="42744" y="7698"/>
                    <a:pt x="44149" y="9055"/>
                    <a:pt x="45387" y="10579"/>
                  </a:cubicBezTo>
                  <a:cubicBezTo>
                    <a:pt x="46292" y="11686"/>
                    <a:pt x="47030" y="12901"/>
                    <a:pt x="47506" y="14270"/>
                  </a:cubicBezTo>
                  <a:cubicBezTo>
                    <a:pt x="47649" y="14651"/>
                    <a:pt x="47780" y="15020"/>
                    <a:pt x="47804" y="15437"/>
                  </a:cubicBezTo>
                  <a:cubicBezTo>
                    <a:pt x="47899" y="16080"/>
                    <a:pt x="47982" y="16734"/>
                    <a:pt x="48006" y="17389"/>
                  </a:cubicBezTo>
                  <a:cubicBezTo>
                    <a:pt x="47970" y="18592"/>
                    <a:pt x="47863" y="19806"/>
                    <a:pt x="47708" y="21009"/>
                  </a:cubicBezTo>
                  <a:cubicBezTo>
                    <a:pt x="47589" y="21842"/>
                    <a:pt x="47470" y="22676"/>
                    <a:pt x="47363" y="23509"/>
                  </a:cubicBezTo>
                  <a:cubicBezTo>
                    <a:pt x="47244" y="24354"/>
                    <a:pt x="47149" y="25224"/>
                    <a:pt x="47089" y="26081"/>
                  </a:cubicBezTo>
                  <a:cubicBezTo>
                    <a:pt x="47030" y="26962"/>
                    <a:pt x="47006" y="27843"/>
                    <a:pt x="47054" y="28712"/>
                  </a:cubicBezTo>
                  <a:cubicBezTo>
                    <a:pt x="47137" y="30736"/>
                    <a:pt x="47649" y="32689"/>
                    <a:pt x="48030" y="34665"/>
                  </a:cubicBezTo>
                  <a:cubicBezTo>
                    <a:pt x="48340" y="36201"/>
                    <a:pt x="48506" y="37737"/>
                    <a:pt x="48328" y="39297"/>
                  </a:cubicBezTo>
                  <a:cubicBezTo>
                    <a:pt x="48161" y="40714"/>
                    <a:pt x="47708" y="42023"/>
                    <a:pt x="47006" y="43262"/>
                  </a:cubicBezTo>
                  <a:cubicBezTo>
                    <a:pt x="45768" y="45417"/>
                    <a:pt x="43958" y="47012"/>
                    <a:pt x="41827" y="48238"/>
                  </a:cubicBezTo>
                  <a:cubicBezTo>
                    <a:pt x="40493" y="49012"/>
                    <a:pt x="39100" y="49608"/>
                    <a:pt x="37648" y="50060"/>
                  </a:cubicBezTo>
                  <a:cubicBezTo>
                    <a:pt x="37005" y="50250"/>
                    <a:pt x="36362" y="50405"/>
                    <a:pt x="35707" y="50548"/>
                  </a:cubicBezTo>
                  <a:cubicBezTo>
                    <a:pt x="34647" y="50786"/>
                    <a:pt x="33576" y="50953"/>
                    <a:pt x="32504" y="51012"/>
                  </a:cubicBezTo>
                  <a:cubicBezTo>
                    <a:pt x="31814" y="51053"/>
                    <a:pt x="31129" y="51093"/>
                    <a:pt x="30442" y="51093"/>
                  </a:cubicBezTo>
                  <a:cubicBezTo>
                    <a:pt x="30110" y="51093"/>
                    <a:pt x="29778" y="51083"/>
                    <a:pt x="29444" y="51060"/>
                  </a:cubicBezTo>
                  <a:cubicBezTo>
                    <a:pt x="28218" y="50977"/>
                    <a:pt x="27004" y="50858"/>
                    <a:pt x="25801" y="50655"/>
                  </a:cubicBezTo>
                  <a:cubicBezTo>
                    <a:pt x="23039" y="50167"/>
                    <a:pt x="20360" y="49393"/>
                    <a:pt x="17717" y="48500"/>
                  </a:cubicBezTo>
                  <a:cubicBezTo>
                    <a:pt x="15490" y="47750"/>
                    <a:pt x="13299" y="46917"/>
                    <a:pt x="11061" y="46214"/>
                  </a:cubicBezTo>
                  <a:cubicBezTo>
                    <a:pt x="9546" y="45741"/>
                    <a:pt x="8013" y="45360"/>
                    <a:pt x="6427" y="45360"/>
                  </a:cubicBezTo>
                  <a:cubicBezTo>
                    <a:pt x="6219" y="45360"/>
                    <a:pt x="6009" y="45367"/>
                    <a:pt x="5798" y="45381"/>
                  </a:cubicBezTo>
                  <a:cubicBezTo>
                    <a:pt x="4620" y="45464"/>
                    <a:pt x="3548" y="45798"/>
                    <a:pt x="2608" y="46536"/>
                  </a:cubicBezTo>
                  <a:cubicBezTo>
                    <a:pt x="1429" y="47453"/>
                    <a:pt x="774" y="48679"/>
                    <a:pt x="453" y="50108"/>
                  </a:cubicBezTo>
                  <a:cubicBezTo>
                    <a:pt x="0" y="52048"/>
                    <a:pt x="226" y="53989"/>
                    <a:pt x="703" y="55906"/>
                  </a:cubicBezTo>
                  <a:cubicBezTo>
                    <a:pt x="738" y="56061"/>
                    <a:pt x="810" y="56180"/>
                    <a:pt x="929" y="56263"/>
                  </a:cubicBezTo>
                  <a:lnTo>
                    <a:pt x="5001" y="56263"/>
                  </a:lnTo>
                  <a:cubicBezTo>
                    <a:pt x="5167" y="56085"/>
                    <a:pt x="5084" y="55882"/>
                    <a:pt x="5048" y="55680"/>
                  </a:cubicBezTo>
                  <a:cubicBezTo>
                    <a:pt x="4906" y="54787"/>
                    <a:pt x="4810" y="53894"/>
                    <a:pt x="4929" y="52989"/>
                  </a:cubicBezTo>
                  <a:cubicBezTo>
                    <a:pt x="5167" y="51155"/>
                    <a:pt x="6394" y="49846"/>
                    <a:pt x="8192" y="49524"/>
                  </a:cubicBezTo>
                  <a:cubicBezTo>
                    <a:pt x="8717" y="49431"/>
                    <a:pt x="9240" y="49390"/>
                    <a:pt x="9762" y="49390"/>
                  </a:cubicBezTo>
                  <a:cubicBezTo>
                    <a:pt x="10246" y="49390"/>
                    <a:pt x="10729" y="49426"/>
                    <a:pt x="11216" y="49488"/>
                  </a:cubicBezTo>
                  <a:cubicBezTo>
                    <a:pt x="13109" y="49727"/>
                    <a:pt x="14990" y="50191"/>
                    <a:pt x="16847" y="50643"/>
                  </a:cubicBezTo>
                  <a:cubicBezTo>
                    <a:pt x="19824" y="51358"/>
                    <a:pt x="22789" y="52036"/>
                    <a:pt x="25825" y="52441"/>
                  </a:cubicBezTo>
                  <a:cubicBezTo>
                    <a:pt x="27221" y="52619"/>
                    <a:pt x="28612" y="52712"/>
                    <a:pt x="30005" y="52712"/>
                  </a:cubicBezTo>
                  <a:cubicBezTo>
                    <a:pt x="30940" y="52712"/>
                    <a:pt x="31876" y="52670"/>
                    <a:pt x="32814" y="52584"/>
                  </a:cubicBezTo>
                  <a:cubicBezTo>
                    <a:pt x="35552" y="52346"/>
                    <a:pt x="38195" y="51632"/>
                    <a:pt x="40696" y="50489"/>
                  </a:cubicBezTo>
                  <a:cubicBezTo>
                    <a:pt x="43553" y="49179"/>
                    <a:pt x="46077" y="47429"/>
                    <a:pt x="47982" y="44881"/>
                  </a:cubicBezTo>
                  <a:cubicBezTo>
                    <a:pt x="49697" y="42583"/>
                    <a:pt x="50566" y="40011"/>
                    <a:pt x="50578" y="37154"/>
                  </a:cubicBezTo>
                  <a:cubicBezTo>
                    <a:pt x="50578" y="36189"/>
                    <a:pt x="50483" y="35225"/>
                    <a:pt x="50340" y="34272"/>
                  </a:cubicBezTo>
                  <a:cubicBezTo>
                    <a:pt x="50054" y="32320"/>
                    <a:pt x="49709" y="30379"/>
                    <a:pt x="49613" y="28414"/>
                  </a:cubicBezTo>
                  <a:cubicBezTo>
                    <a:pt x="49518" y="26569"/>
                    <a:pt x="49625" y="24712"/>
                    <a:pt x="49756" y="22854"/>
                  </a:cubicBezTo>
                  <a:cubicBezTo>
                    <a:pt x="49864" y="21235"/>
                    <a:pt x="50018" y="19628"/>
                    <a:pt x="50018" y="17997"/>
                  </a:cubicBezTo>
                  <a:cubicBezTo>
                    <a:pt x="50018" y="15901"/>
                    <a:pt x="49423" y="13996"/>
                    <a:pt x="48304" y="12258"/>
                  </a:cubicBezTo>
                  <a:cubicBezTo>
                    <a:pt x="47149" y="10496"/>
                    <a:pt x="45637" y="9091"/>
                    <a:pt x="44089" y="7698"/>
                  </a:cubicBezTo>
                  <a:cubicBezTo>
                    <a:pt x="42470" y="6257"/>
                    <a:pt x="40755" y="4935"/>
                    <a:pt x="39076" y="3554"/>
                  </a:cubicBezTo>
                  <a:cubicBezTo>
                    <a:pt x="37945" y="2626"/>
                    <a:pt x="36826" y="1709"/>
                    <a:pt x="35814" y="649"/>
                  </a:cubicBezTo>
                  <a:cubicBezTo>
                    <a:pt x="35636" y="471"/>
                    <a:pt x="35445" y="316"/>
                    <a:pt x="35290" y="113"/>
                  </a:cubicBezTo>
                  <a:cubicBezTo>
                    <a:pt x="35240" y="53"/>
                    <a:pt x="35181" y="1"/>
                    <a:pt x="35099"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7" name="Google Shape;1707;p33"/>
            <p:cNvSpPr/>
            <p:nvPr/>
          </p:nvSpPr>
          <p:spPr>
            <a:xfrm>
              <a:off x="2683369" y="-238984"/>
              <a:ext cx="1389072" cy="1623949"/>
            </a:xfrm>
            <a:custGeom>
              <a:avLst/>
              <a:gdLst/>
              <a:ahLst/>
              <a:cxnLst/>
              <a:rect l="l" t="t" r="r" b="b"/>
              <a:pathLst>
                <a:path w="47673" h="55734" extrusionOk="0">
                  <a:moveTo>
                    <a:pt x="31087" y="0"/>
                  </a:moveTo>
                  <a:cubicBezTo>
                    <a:pt x="31028" y="12"/>
                    <a:pt x="30968" y="36"/>
                    <a:pt x="31004" y="119"/>
                  </a:cubicBezTo>
                  <a:cubicBezTo>
                    <a:pt x="31599" y="786"/>
                    <a:pt x="32266" y="1381"/>
                    <a:pt x="32933" y="1965"/>
                  </a:cubicBezTo>
                  <a:cubicBezTo>
                    <a:pt x="33921" y="2822"/>
                    <a:pt x="34933" y="3631"/>
                    <a:pt x="35945" y="4453"/>
                  </a:cubicBezTo>
                  <a:cubicBezTo>
                    <a:pt x="37279" y="5536"/>
                    <a:pt x="38624" y="6620"/>
                    <a:pt x="39898" y="7799"/>
                  </a:cubicBezTo>
                  <a:cubicBezTo>
                    <a:pt x="41017" y="8823"/>
                    <a:pt x="42101" y="9858"/>
                    <a:pt x="43017" y="11085"/>
                  </a:cubicBezTo>
                  <a:cubicBezTo>
                    <a:pt x="44411" y="12966"/>
                    <a:pt x="45196" y="15061"/>
                    <a:pt x="45173" y="17431"/>
                  </a:cubicBezTo>
                  <a:cubicBezTo>
                    <a:pt x="45161" y="18145"/>
                    <a:pt x="45161" y="18836"/>
                    <a:pt x="45101" y="19538"/>
                  </a:cubicBezTo>
                  <a:cubicBezTo>
                    <a:pt x="45006" y="20717"/>
                    <a:pt x="44958" y="21872"/>
                    <a:pt x="44863" y="23039"/>
                  </a:cubicBezTo>
                  <a:cubicBezTo>
                    <a:pt x="44815" y="23515"/>
                    <a:pt x="44815" y="23991"/>
                    <a:pt x="44780" y="24467"/>
                  </a:cubicBezTo>
                  <a:cubicBezTo>
                    <a:pt x="44684" y="25956"/>
                    <a:pt x="44696" y="27432"/>
                    <a:pt x="44827" y="28897"/>
                  </a:cubicBezTo>
                  <a:cubicBezTo>
                    <a:pt x="44958" y="30349"/>
                    <a:pt x="45196" y="31778"/>
                    <a:pt x="45411" y="33218"/>
                  </a:cubicBezTo>
                  <a:cubicBezTo>
                    <a:pt x="45613" y="34576"/>
                    <a:pt x="45768" y="35945"/>
                    <a:pt x="45696" y="37314"/>
                  </a:cubicBezTo>
                  <a:cubicBezTo>
                    <a:pt x="45649" y="38040"/>
                    <a:pt x="45577" y="38743"/>
                    <a:pt x="45411" y="39434"/>
                  </a:cubicBezTo>
                  <a:cubicBezTo>
                    <a:pt x="44684" y="42589"/>
                    <a:pt x="42910" y="45077"/>
                    <a:pt x="40434" y="47089"/>
                  </a:cubicBezTo>
                  <a:cubicBezTo>
                    <a:pt x="38993" y="48268"/>
                    <a:pt x="37386" y="49185"/>
                    <a:pt x="35671" y="49947"/>
                  </a:cubicBezTo>
                  <a:cubicBezTo>
                    <a:pt x="32969" y="51149"/>
                    <a:pt x="30111" y="51816"/>
                    <a:pt x="27146" y="51995"/>
                  </a:cubicBezTo>
                  <a:cubicBezTo>
                    <a:pt x="26574" y="52029"/>
                    <a:pt x="26000" y="52046"/>
                    <a:pt x="25424" y="52046"/>
                  </a:cubicBezTo>
                  <a:cubicBezTo>
                    <a:pt x="24623" y="52046"/>
                    <a:pt x="23819" y="52014"/>
                    <a:pt x="23015" y="51959"/>
                  </a:cubicBezTo>
                  <a:cubicBezTo>
                    <a:pt x="21729" y="51852"/>
                    <a:pt x="20467" y="51685"/>
                    <a:pt x="19217" y="51483"/>
                  </a:cubicBezTo>
                  <a:cubicBezTo>
                    <a:pt x="17133" y="51125"/>
                    <a:pt x="15074" y="50661"/>
                    <a:pt x="13026" y="50173"/>
                  </a:cubicBezTo>
                  <a:cubicBezTo>
                    <a:pt x="10883" y="49649"/>
                    <a:pt x="8751" y="49101"/>
                    <a:pt x="6561" y="48816"/>
                  </a:cubicBezTo>
                  <a:cubicBezTo>
                    <a:pt x="6043" y="48747"/>
                    <a:pt x="5530" y="48705"/>
                    <a:pt x="5018" y="48705"/>
                  </a:cubicBezTo>
                  <a:cubicBezTo>
                    <a:pt x="4471" y="48705"/>
                    <a:pt x="3923" y="48752"/>
                    <a:pt x="3370" y="48863"/>
                  </a:cubicBezTo>
                  <a:cubicBezTo>
                    <a:pt x="1703" y="49185"/>
                    <a:pt x="488" y="50387"/>
                    <a:pt x="167" y="52078"/>
                  </a:cubicBezTo>
                  <a:cubicBezTo>
                    <a:pt x="0" y="52947"/>
                    <a:pt x="0" y="53828"/>
                    <a:pt x="155" y="54709"/>
                  </a:cubicBezTo>
                  <a:cubicBezTo>
                    <a:pt x="215" y="55054"/>
                    <a:pt x="250" y="55388"/>
                    <a:pt x="310" y="55733"/>
                  </a:cubicBezTo>
                  <a:cubicBezTo>
                    <a:pt x="2000" y="55733"/>
                    <a:pt x="3691" y="55733"/>
                    <a:pt x="5370" y="55721"/>
                  </a:cubicBezTo>
                  <a:cubicBezTo>
                    <a:pt x="5489" y="55614"/>
                    <a:pt x="5501" y="55483"/>
                    <a:pt x="5525" y="55328"/>
                  </a:cubicBezTo>
                  <a:cubicBezTo>
                    <a:pt x="5620" y="54662"/>
                    <a:pt x="5906" y="54090"/>
                    <a:pt x="6394" y="53614"/>
                  </a:cubicBezTo>
                  <a:cubicBezTo>
                    <a:pt x="6953" y="53078"/>
                    <a:pt x="7620" y="52840"/>
                    <a:pt x="8346" y="52709"/>
                  </a:cubicBezTo>
                  <a:cubicBezTo>
                    <a:pt x="9066" y="52576"/>
                    <a:pt x="9789" y="52529"/>
                    <a:pt x="10514" y="52529"/>
                  </a:cubicBezTo>
                  <a:cubicBezTo>
                    <a:pt x="11215" y="52529"/>
                    <a:pt x="11918" y="52573"/>
                    <a:pt x="12621" y="52626"/>
                  </a:cubicBezTo>
                  <a:cubicBezTo>
                    <a:pt x="14597" y="52768"/>
                    <a:pt x="16562" y="53042"/>
                    <a:pt x="18526" y="53233"/>
                  </a:cubicBezTo>
                  <a:cubicBezTo>
                    <a:pt x="19991" y="53376"/>
                    <a:pt x="21467" y="53519"/>
                    <a:pt x="22920" y="53542"/>
                  </a:cubicBezTo>
                  <a:cubicBezTo>
                    <a:pt x="23386" y="53557"/>
                    <a:pt x="23854" y="53565"/>
                    <a:pt x="24323" y="53565"/>
                  </a:cubicBezTo>
                  <a:cubicBezTo>
                    <a:pt x="25039" y="53565"/>
                    <a:pt x="25755" y="53545"/>
                    <a:pt x="26468" y="53495"/>
                  </a:cubicBezTo>
                  <a:cubicBezTo>
                    <a:pt x="27682" y="53411"/>
                    <a:pt x="28885" y="53292"/>
                    <a:pt x="30075" y="53066"/>
                  </a:cubicBezTo>
                  <a:cubicBezTo>
                    <a:pt x="32814" y="52530"/>
                    <a:pt x="35409" y="51578"/>
                    <a:pt x="37862" y="50268"/>
                  </a:cubicBezTo>
                  <a:cubicBezTo>
                    <a:pt x="40148" y="49054"/>
                    <a:pt x="42220" y="47518"/>
                    <a:pt x="43899" y="45518"/>
                  </a:cubicBezTo>
                  <a:cubicBezTo>
                    <a:pt x="45589" y="43529"/>
                    <a:pt x="46792" y="41291"/>
                    <a:pt x="47280" y="38707"/>
                  </a:cubicBezTo>
                  <a:cubicBezTo>
                    <a:pt x="47673" y="36719"/>
                    <a:pt x="47554" y="34707"/>
                    <a:pt x="47351" y="32695"/>
                  </a:cubicBezTo>
                  <a:cubicBezTo>
                    <a:pt x="47161" y="30790"/>
                    <a:pt x="46982" y="28885"/>
                    <a:pt x="46899" y="26968"/>
                  </a:cubicBezTo>
                  <a:cubicBezTo>
                    <a:pt x="46816" y="25420"/>
                    <a:pt x="46935" y="23884"/>
                    <a:pt x="46970" y="22348"/>
                  </a:cubicBezTo>
                  <a:cubicBezTo>
                    <a:pt x="47006" y="20574"/>
                    <a:pt x="47208" y="18812"/>
                    <a:pt x="47101" y="17038"/>
                  </a:cubicBezTo>
                  <a:cubicBezTo>
                    <a:pt x="47018" y="15764"/>
                    <a:pt x="46744" y="14526"/>
                    <a:pt x="46208" y="13347"/>
                  </a:cubicBezTo>
                  <a:cubicBezTo>
                    <a:pt x="45339" y="11430"/>
                    <a:pt x="43934" y="9918"/>
                    <a:pt x="42375" y="8549"/>
                  </a:cubicBezTo>
                  <a:cubicBezTo>
                    <a:pt x="40577" y="6989"/>
                    <a:pt x="38648" y="5572"/>
                    <a:pt x="36719" y="4179"/>
                  </a:cubicBezTo>
                  <a:cubicBezTo>
                    <a:pt x="35124" y="3036"/>
                    <a:pt x="33528" y="1881"/>
                    <a:pt x="32004" y="655"/>
                  </a:cubicBezTo>
                  <a:cubicBezTo>
                    <a:pt x="31718" y="429"/>
                    <a:pt x="31504" y="60"/>
                    <a:pt x="31087"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8" name="Google Shape;1708;p33"/>
            <p:cNvSpPr/>
            <p:nvPr/>
          </p:nvSpPr>
          <p:spPr>
            <a:xfrm>
              <a:off x="2839488" y="-243500"/>
              <a:ext cx="1277009" cy="1628466"/>
            </a:xfrm>
            <a:custGeom>
              <a:avLst/>
              <a:gdLst/>
              <a:ahLst/>
              <a:cxnLst/>
              <a:rect l="l" t="t" r="r" b="b"/>
              <a:pathLst>
                <a:path w="43827" h="55889" extrusionOk="0">
                  <a:moveTo>
                    <a:pt x="25848" y="0"/>
                  </a:moveTo>
                  <a:cubicBezTo>
                    <a:pt x="25777" y="0"/>
                    <a:pt x="25729" y="24"/>
                    <a:pt x="25706" y="84"/>
                  </a:cubicBezTo>
                  <a:cubicBezTo>
                    <a:pt x="25706" y="119"/>
                    <a:pt x="25718" y="155"/>
                    <a:pt x="25741" y="179"/>
                  </a:cubicBezTo>
                  <a:lnTo>
                    <a:pt x="25968" y="357"/>
                  </a:lnTo>
                  <a:cubicBezTo>
                    <a:pt x="27146" y="1417"/>
                    <a:pt x="28420" y="2370"/>
                    <a:pt x="29706" y="3310"/>
                  </a:cubicBezTo>
                  <a:cubicBezTo>
                    <a:pt x="31968" y="4965"/>
                    <a:pt x="34254" y="6584"/>
                    <a:pt x="36397" y="8382"/>
                  </a:cubicBezTo>
                  <a:cubicBezTo>
                    <a:pt x="37624" y="9406"/>
                    <a:pt x="38779" y="10514"/>
                    <a:pt x="39719" y="11823"/>
                  </a:cubicBezTo>
                  <a:cubicBezTo>
                    <a:pt x="40791" y="13323"/>
                    <a:pt x="41434" y="14978"/>
                    <a:pt x="41600" y="16824"/>
                  </a:cubicBezTo>
                  <a:cubicBezTo>
                    <a:pt x="41696" y="18074"/>
                    <a:pt x="41636" y="19312"/>
                    <a:pt x="41577" y="20539"/>
                  </a:cubicBezTo>
                  <a:cubicBezTo>
                    <a:pt x="41493" y="22063"/>
                    <a:pt x="41446" y="23598"/>
                    <a:pt x="41398" y="25111"/>
                  </a:cubicBezTo>
                  <a:cubicBezTo>
                    <a:pt x="41362" y="26456"/>
                    <a:pt x="41422" y="27778"/>
                    <a:pt x="41505" y="29111"/>
                  </a:cubicBezTo>
                  <a:cubicBezTo>
                    <a:pt x="41612" y="30599"/>
                    <a:pt x="41791" y="32076"/>
                    <a:pt x="41910" y="33564"/>
                  </a:cubicBezTo>
                  <a:cubicBezTo>
                    <a:pt x="41993" y="34850"/>
                    <a:pt x="42077" y="36112"/>
                    <a:pt x="41970" y="37386"/>
                  </a:cubicBezTo>
                  <a:cubicBezTo>
                    <a:pt x="41850" y="39029"/>
                    <a:pt x="41446" y="40577"/>
                    <a:pt x="40743" y="42065"/>
                  </a:cubicBezTo>
                  <a:cubicBezTo>
                    <a:pt x="39612" y="44506"/>
                    <a:pt x="37921" y="46482"/>
                    <a:pt x="35826" y="48149"/>
                  </a:cubicBezTo>
                  <a:cubicBezTo>
                    <a:pt x="34159" y="49471"/>
                    <a:pt x="32290" y="50518"/>
                    <a:pt x="30349" y="51364"/>
                  </a:cubicBezTo>
                  <a:cubicBezTo>
                    <a:pt x="27218" y="52733"/>
                    <a:pt x="23932" y="53459"/>
                    <a:pt x="20514" y="53578"/>
                  </a:cubicBezTo>
                  <a:cubicBezTo>
                    <a:pt x="19942" y="53600"/>
                    <a:pt x="19372" y="53612"/>
                    <a:pt x="18803" y="53612"/>
                  </a:cubicBezTo>
                  <a:cubicBezTo>
                    <a:pt x="18106" y="53612"/>
                    <a:pt x="17411" y="53594"/>
                    <a:pt x="16716" y="53555"/>
                  </a:cubicBezTo>
                  <a:cubicBezTo>
                    <a:pt x="15228" y="53459"/>
                    <a:pt x="13752" y="53328"/>
                    <a:pt x="12263" y="53185"/>
                  </a:cubicBezTo>
                  <a:cubicBezTo>
                    <a:pt x="10561" y="53007"/>
                    <a:pt x="8870" y="52781"/>
                    <a:pt x="7179" y="52650"/>
                  </a:cubicBezTo>
                  <a:cubicBezTo>
                    <a:pt x="6531" y="52592"/>
                    <a:pt x="5873" y="52560"/>
                    <a:pt x="5215" y="52560"/>
                  </a:cubicBezTo>
                  <a:cubicBezTo>
                    <a:pt x="4786" y="52560"/>
                    <a:pt x="4356" y="52574"/>
                    <a:pt x="3929" y="52602"/>
                  </a:cubicBezTo>
                  <a:cubicBezTo>
                    <a:pt x="3274" y="52650"/>
                    <a:pt x="2619" y="52781"/>
                    <a:pt x="2012" y="53019"/>
                  </a:cubicBezTo>
                  <a:cubicBezTo>
                    <a:pt x="774" y="53507"/>
                    <a:pt x="0" y="54614"/>
                    <a:pt x="36" y="55888"/>
                  </a:cubicBezTo>
                  <a:cubicBezTo>
                    <a:pt x="2869" y="55888"/>
                    <a:pt x="5715" y="55888"/>
                    <a:pt x="8561" y="55876"/>
                  </a:cubicBezTo>
                  <a:cubicBezTo>
                    <a:pt x="10418" y="55567"/>
                    <a:pt x="12311" y="55448"/>
                    <a:pt x="14192" y="55388"/>
                  </a:cubicBezTo>
                  <a:cubicBezTo>
                    <a:pt x="16323" y="55329"/>
                    <a:pt x="18455" y="55269"/>
                    <a:pt x="20586" y="55090"/>
                  </a:cubicBezTo>
                  <a:cubicBezTo>
                    <a:pt x="21991" y="54971"/>
                    <a:pt x="23396" y="54817"/>
                    <a:pt x="24765" y="54507"/>
                  </a:cubicBezTo>
                  <a:cubicBezTo>
                    <a:pt x="26956" y="54019"/>
                    <a:pt x="29051" y="53304"/>
                    <a:pt x="31087" y="52364"/>
                  </a:cubicBezTo>
                  <a:cubicBezTo>
                    <a:pt x="34350" y="50864"/>
                    <a:pt x="37267" y="48911"/>
                    <a:pt x="39612" y="46161"/>
                  </a:cubicBezTo>
                  <a:cubicBezTo>
                    <a:pt x="41124" y="44387"/>
                    <a:pt x="42279" y="42422"/>
                    <a:pt x="42982" y="40184"/>
                  </a:cubicBezTo>
                  <a:cubicBezTo>
                    <a:pt x="43827" y="37445"/>
                    <a:pt x="43744" y="34647"/>
                    <a:pt x="43577" y="31849"/>
                  </a:cubicBezTo>
                  <a:cubicBezTo>
                    <a:pt x="43517" y="30766"/>
                    <a:pt x="43410" y="29671"/>
                    <a:pt x="43410" y="28575"/>
                  </a:cubicBezTo>
                  <a:cubicBezTo>
                    <a:pt x="43410" y="27206"/>
                    <a:pt x="43267" y="25861"/>
                    <a:pt x="43386" y="24503"/>
                  </a:cubicBezTo>
                  <a:cubicBezTo>
                    <a:pt x="43470" y="23610"/>
                    <a:pt x="43398" y="22705"/>
                    <a:pt x="43458" y="21789"/>
                  </a:cubicBezTo>
                  <a:cubicBezTo>
                    <a:pt x="43541" y="20289"/>
                    <a:pt x="43589" y="18788"/>
                    <a:pt x="43541" y="17288"/>
                  </a:cubicBezTo>
                  <a:cubicBezTo>
                    <a:pt x="43505" y="15752"/>
                    <a:pt x="43113" y="14312"/>
                    <a:pt x="42386" y="12966"/>
                  </a:cubicBezTo>
                  <a:cubicBezTo>
                    <a:pt x="41553" y="11454"/>
                    <a:pt x="40386" y="10216"/>
                    <a:pt x="39064" y="9109"/>
                  </a:cubicBezTo>
                  <a:cubicBezTo>
                    <a:pt x="37148" y="7525"/>
                    <a:pt x="35064" y="6132"/>
                    <a:pt x="32980" y="4787"/>
                  </a:cubicBezTo>
                  <a:cubicBezTo>
                    <a:pt x="30956" y="3453"/>
                    <a:pt x="28896" y="2167"/>
                    <a:pt x="26932" y="750"/>
                  </a:cubicBezTo>
                  <a:cubicBezTo>
                    <a:pt x="26575" y="500"/>
                    <a:pt x="26265" y="167"/>
                    <a:pt x="25848"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9" name="Google Shape;1709;p33"/>
            <p:cNvSpPr/>
            <p:nvPr/>
          </p:nvSpPr>
          <p:spPr>
            <a:xfrm>
              <a:off x="1535410" y="49652"/>
              <a:ext cx="2060721" cy="1336683"/>
            </a:xfrm>
            <a:custGeom>
              <a:avLst/>
              <a:gdLst/>
              <a:ahLst/>
              <a:cxnLst/>
              <a:rect l="l" t="t" r="r" b="b"/>
              <a:pathLst>
                <a:path w="70724" h="45875" extrusionOk="0">
                  <a:moveTo>
                    <a:pt x="70569" y="0"/>
                  </a:moveTo>
                  <a:cubicBezTo>
                    <a:pt x="70569" y="464"/>
                    <a:pt x="70593" y="941"/>
                    <a:pt x="70569" y="1476"/>
                  </a:cubicBezTo>
                  <a:cubicBezTo>
                    <a:pt x="70414" y="2619"/>
                    <a:pt x="69926" y="3631"/>
                    <a:pt x="69140" y="4501"/>
                  </a:cubicBezTo>
                  <a:cubicBezTo>
                    <a:pt x="68449" y="5239"/>
                    <a:pt x="67711" y="5906"/>
                    <a:pt x="66878" y="6501"/>
                  </a:cubicBezTo>
                  <a:cubicBezTo>
                    <a:pt x="65342" y="7608"/>
                    <a:pt x="63699" y="8453"/>
                    <a:pt x="61937" y="9049"/>
                  </a:cubicBezTo>
                  <a:cubicBezTo>
                    <a:pt x="60187" y="9632"/>
                    <a:pt x="58401" y="9918"/>
                    <a:pt x="56579" y="9966"/>
                  </a:cubicBezTo>
                  <a:cubicBezTo>
                    <a:pt x="56011" y="9977"/>
                    <a:pt x="55439" y="9991"/>
                    <a:pt x="54864" y="9991"/>
                  </a:cubicBezTo>
                  <a:cubicBezTo>
                    <a:pt x="54233" y="9991"/>
                    <a:pt x="53601" y="9974"/>
                    <a:pt x="52971" y="9918"/>
                  </a:cubicBezTo>
                  <a:cubicBezTo>
                    <a:pt x="52257" y="9858"/>
                    <a:pt x="51531" y="9870"/>
                    <a:pt x="50804" y="9858"/>
                  </a:cubicBezTo>
                  <a:cubicBezTo>
                    <a:pt x="50161" y="9843"/>
                    <a:pt x="49520" y="9831"/>
                    <a:pt x="48880" y="9831"/>
                  </a:cubicBezTo>
                  <a:cubicBezTo>
                    <a:pt x="47599" y="9831"/>
                    <a:pt x="46324" y="9878"/>
                    <a:pt x="45054" y="10037"/>
                  </a:cubicBezTo>
                  <a:cubicBezTo>
                    <a:pt x="44018" y="10168"/>
                    <a:pt x="42982" y="10335"/>
                    <a:pt x="41970" y="10585"/>
                  </a:cubicBezTo>
                  <a:cubicBezTo>
                    <a:pt x="40244" y="11001"/>
                    <a:pt x="38600" y="11656"/>
                    <a:pt x="37005" y="12442"/>
                  </a:cubicBezTo>
                  <a:cubicBezTo>
                    <a:pt x="36231" y="12835"/>
                    <a:pt x="35445" y="13216"/>
                    <a:pt x="34683" y="13633"/>
                  </a:cubicBezTo>
                  <a:cubicBezTo>
                    <a:pt x="34076" y="13978"/>
                    <a:pt x="33445" y="14288"/>
                    <a:pt x="32838" y="14645"/>
                  </a:cubicBezTo>
                  <a:cubicBezTo>
                    <a:pt x="31790" y="15240"/>
                    <a:pt x="30707" y="15776"/>
                    <a:pt x="29635" y="16312"/>
                  </a:cubicBezTo>
                  <a:cubicBezTo>
                    <a:pt x="27909" y="17169"/>
                    <a:pt x="26170" y="17967"/>
                    <a:pt x="24444" y="18800"/>
                  </a:cubicBezTo>
                  <a:cubicBezTo>
                    <a:pt x="23003" y="19502"/>
                    <a:pt x="21586" y="20229"/>
                    <a:pt x="20229" y="21074"/>
                  </a:cubicBezTo>
                  <a:cubicBezTo>
                    <a:pt x="19015" y="21836"/>
                    <a:pt x="17848" y="22705"/>
                    <a:pt x="16812" y="23693"/>
                  </a:cubicBezTo>
                  <a:cubicBezTo>
                    <a:pt x="15586" y="24848"/>
                    <a:pt x="14490" y="26075"/>
                    <a:pt x="13443" y="27384"/>
                  </a:cubicBezTo>
                  <a:cubicBezTo>
                    <a:pt x="12466" y="28635"/>
                    <a:pt x="11573" y="29944"/>
                    <a:pt x="10692" y="31254"/>
                  </a:cubicBezTo>
                  <a:cubicBezTo>
                    <a:pt x="9549" y="32968"/>
                    <a:pt x="8454" y="34731"/>
                    <a:pt x="7251" y="36397"/>
                  </a:cubicBezTo>
                  <a:cubicBezTo>
                    <a:pt x="5882" y="38302"/>
                    <a:pt x="4513" y="40184"/>
                    <a:pt x="3144" y="42089"/>
                  </a:cubicBezTo>
                  <a:cubicBezTo>
                    <a:pt x="2429" y="43077"/>
                    <a:pt x="1655" y="43994"/>
                    <a:pt x="870" y="44922"/>
                  </a:cubicBezTo>
                  <a:cubicBezTo>
                    <a:pt x="584" y="45244"/>
                    <a:pt x="262" y="45529"/>
                    <a:pt x="0" y="45875"/>
                  </a:cubicBezTo>
                  <a:lnTo>
                    <a:pt x="1786" y="45875"/>
                  </a:lnTo>
                  <a:cubicBezTo>
                    <a:pt x="1846" y="45660"/>
                    <a:pt x="2024" y="45529"/>
                    <a:pt x="2144" y="45387"/>
                  </a:cubicBezTo>
                  <a:cubicBezTo>
                    <a:pt x="3156" y="44148"/>
                    <a:pt x="4049" y="42839"/>
                    <a:pt x="4942" y="41529"/>
                  </a:cubicBezTo>
                  <a:cubicBezTo>
                    <a:pt x="6787" y="38791"/>
                    <a:pt x="8656" y="36052"/>
                    <a:pt x="10418" y="33266"/>
                  </a:cubicBezTo>
                  <a:cubicBezTo>
                    <a:pt x="11907" y="30897"/>
                    <a:pt x="13431" y="28563"/>
                    <a:pt x="15169" y="26372"/>
                  </a:cubicBezTo>
                  <a:cubicBezTo>
                    <a:pt x="16169" y="25146"/>
                    <a:pt x="17229" y="23967"/>
                    <a:pt x="18431" y="22920"/>
                  </a:cubicBezTo>
                  <a:cubicBezTo>
                    <a:pt x="19860" y="21705"/>
                    <a:pt x="21432" y="20705"/>
                    <a:pt x="23087" y="19812"/>
                  </a:cubicBezTo>
                  <a:cubicBezTo>
                    <a:pt x="24682" y="18967"/>
                    <a:pt x="26301" y="18193"/>
                    <a:pt x="27921" y="17419"/>
                  </a:cubicBezTo>
                  <a:cubicBezTo>
                    <a:pt x="30397" y="16240"/>
                    <a:pt x="32778" y="14930"/>
                    <a:pt x="35183" y="13633"/>
                  </a:cubicBezTo>
                  <a:cubicBezTo>
                    <a:pt x="36636" y="12859"/>
                    <a:pt x="38077" y="12144"/>
                    <a:pt x="39613" y="11597"/>
                  </a:cubicBezTo>
                  <a:cubicBezTo>
                    <a:pt x="41422" y="10942"/>
                    <a:pt x="43280" y="10525"/>
                    <a:pt x="45208" y="10335"/>
                  </a:cubicBezTo>
                  <a:cubicBezTo>
                    <a:pt x="46327" y="10208"/>
                    <a:pt x="47453" y="10161"/>
                    <a:pt x="48581" y="10161"/>
                  </a:cubicBezTo>
                  <a:cubicBezTo>
                    <a:pt x="48834" y="10161"/>
                    <a:pt x="49087" y="10164"/>
                    <a:pt x="49340" y="10168"/>
                  </a:cubicBezTo>
                  <a:cubicBezTo>
                    <a:pt x="50745" y="10204"/>
                    <a:pt x="52126" y="10275"/>
                    <a:pt x="53519" y="10323"/>
                  </a:cubicBezTo>
                  <a:cubicBezTo>
                    <a:pt x="54036" y="10333"/>
                    <a:pt x="54553" y="10341"/>
                    <a:pt x="55070" y="10341"/>
                  </a:cubicBezTo>
                  <a:cubicBezTo>
                    <a:pt x="55744" y="10341"/>
                    <a:pt x="56417" y="10327"/>
                    <a:pt x="57091" y="10287"/>
                  </a:cubicBezTo>
                  <a:cubicBezTo>
                    <a:pt x="58186" y="10228"/>
                    <a:pt x="59270" y="10085"/>
                    <a:pt x="60341" y="9823"/>
                  </a:cubicBezTo>
                  <a:cubicBezTo>
                    <a:pt x="62139" y="9394"/>
                    <a:pt x="63818" y="8692"/>
                    <a:pt x="65413" y="7739"/>
                  </a:cubicBezTo>
                  <a:cubicBezTo>
                    <a:pt x="66723" y="6965"/>
                    <a:pt x="67949" y="6048"/>
                    <a:pt x="68985" y="4917"/>
                  </a:cubicBezTo>
                  <a:cubicBezTo>
                    <a:pt x="69640" y="4203"/>
                    <a:pt x="70176" y="3417"/>
                    <a:pt x="70450" y="2477"/>
                  </a:cubicBezTo>
                  <a:cubicBezTo>
                    <a:pt x="70688" y="1655"/>
                    <a:pt x="70724" y="834"/>
                    <a:pt x="70569"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0" name="Google Shape;1710;p33"/>
            <p:cNvSpPr/>
            <p:nvPr/>
          </p:nvSpPr>
          <p:spPr>
            <a:xfrm>
              <a:off x="969589" y="-102038"/>
              <a:ext cx="2038168" cy="494114"/>
            </a:xfrm>
            <a:custGeom>
              <a:avLst/>
              <a:gdLst/>
              <a:ahLst/>
              <a:cxnLst/>
              <a:rect l="l" t="t" r="r" b="b"/>
              <a:pathLst>
                <a:path w="69950" h="16958" extrusionOk="0">
                  <a:moveTo>
                    <a:pt x="69820" y="0"/>
                  </a:moveTo>
                  <a:cubicBezTo>
                    <a:pt x="69777" y="0"/>
                    <a:pt x="69735" y="3"/>
                    <a:pt x="69700" y="15"/>
                  </a:cubicBezTo>
                  <a:cubicBezTo>
                    <a:pt x="68830" y="289"/>
                    <a:pt x="67961" y="527"/>
                    <a:pt x="67104" y="825"/>
                  </a:cubicBezTo>
                  <a:cubicBezTo>
                    <a:pt x="66080" y="1182"/>
                    <a:pt x="65068" y="1563"/>
                    <a:pt x="64068" y="1979"/>
                  </a:cubicBezTo>
                  <a:cubicBezTo>
                    <a:pt x="62794" y="2515"/>
                    <a:pt x="61532" y="3099"/>
                    <a:pt x="60258" y="3694"/>
                  </a:cubicBezTo>
                  <a:cubicBezTo>
                    <a:pt x="59579" y="4015"/>
                    <a:pt x="58889" y="4361"/>
                    <a:pt x="58222" y="4730"/>
                  </a:cubicBezTo>
                  <a:cubicBezTo>
                    <a:pt x="57484" y="5147"/>
                    <a:pt x="56722" y="5528"/>
                    <a:pt x="55995" y="5944"/>
                  </a:cubicBezTo>
                  <a:cubicBezTo>
                    <a:pt x="54579" y="6742"/>
                    <a:pt x="53162" y="7564"/>
                    <a:pt x="51745" y="8385"/>
                  </a:cubicBezTo>
                  <a:cubicBezTo>
                    <a:pt x="50221" y="9278"/>
                    <a:pt x="48649" y="10123"/>
                    <a:pt x="47066" y="10897"/>
                  </a:cubicBezTo>
                  <a:cubicBezTo>
                    <a:pt x="46066" y="11385"/>
                    <a:pt x="45042" y="11790"/>
                    <a:pt x="43994" y="12159"/>
                  </a:cubicBezTo>
                  <a:cubicBezTo>
                    <a:pt x="42660" y="12636"/>
                    <a:pt x="41291" y="12993"/>
                    <a:pt x="39886" y="13219"/>
                  </a:cubicBezTo>
                  <a:cubicBezTo>
                    <a:pt x="39065" y="13350"/>
                    <a:pt x="38231" y="13457"/>
                    <a:pt x="37398" y="13457"/>
                  </a:cubicBezTo>
                  <a:cubicBezTo>
                    <a:pt x="37001" y="13457"/>
                    <a:pt x="36604" y="13452"/>
                    <a:pt x="36207" y="13452"/>
                  </a:cubicBezTo>
                  <a:cubicBezTo>
                    <a:pt x="36009" y="13452"/>
                    <a:pt x="35810" y="13453"/>
                    <a:pt x="35612" y="13457"/>
                  </a:cubicBezTo>
                  <a:cubicBezTo>
                    <a:pt x="35577" y="13458"/>
                    <a:pt x="35543" y="13459"/>
                    <a:pt x="35508" y="13459"/>
                  </a:cubicBezTo>
                  <a:cubicBezTo>
                    <a:pt x="35148" y="13459"/>
                    <a:pt x="34779" y="13405"/>
                    <a:pt x="34409" y="13362"/>
                  </a:cubicBezTo>
                  <a:cubicBezTo>
                    <a:pt x="33374" y="13231"/>
                    <a:pt x="32338" y="13040"/>
                    <a:pt x="31326" y="12755"/>
                  </a:cubicBezTo>
                  <a:cubicBezTo>
                    <a:pt x="29909" y="12374"/>
                    <a:pt x="28563" y="11850"/>
                    <a:pt x="27254" y="11219"/>
                  </a:cubicBezTo>
                  <a:cubicBezTo>
                    <a:pt x="25908" y="10588"/>
                    <a:pt x="24634" y="9814"/>
                    <a:pt x="23408" y="8957"/>
                  </a:cubicBezTo>
                  <a:cubicBezTo>
                    <a:pt x="22444" y="8290"/>
                    <a:pt x="21503" y="7587"/>
                    <a:pt x="20574" y="6861"/>
                  </a:cubicBezTo>
                  <a:cubicBezTo>
                    <a:pt x="19538" y="6075"/>
                    <a:pt x="18562" y="5254"/>
                    <a:pt x="17443" y="4599"/>
                  </a:cubicBezTo>
                  <a:cubicBezTo>
                    <a:pt x="16271" y="3907"/>
                    <a:pt x="15046" y="3413"/>
                    <a:pt x="13671" y="3413"/>
                  </a:cubicBezTo>
                  <a:cubicBezTo>
                    <a:pt x="13580" y="3413"/>
                    <a:pt x="13488" y="3416"/>
                    <a:pt x="13395" y="3420"/>
                  </a:cubicBezTo>
                  <a:cubicBezTo>
                    <a:pt x="12740" y="3468"/>
                    <a:pt x="12121" y="3575"/>
                    <a:pt x="11502" y="3777"/>
                  </a:cubicBezTo>
                  <a:cubicBezTo>
                    <a:pt x="10037" y="4289"/>
                    <a:pt x="8799" y="5182"/>
                    <a:pt x="7668" y="6206"/>
                  </a:cubicBezTo>
                  <a:cubicBezTo>
                    <a:pt x="6942" y="6873"/>
                    <a:pt x="6263" y="7599"/>
                    <a:pt x="5632" y="8361"/>
                  </a:cubicBezTo>
                  <a:cubicBezTo>
                    <a:pt x="4799" y="9349"/>
                    <a:pt x="4025" y="10373"/>
                    <a:pt x="3275" y="11409"/>
                  </a:cubicBezTo>
                  <a:cubicBezTo>
                    <a:pt x="2310" y="12790"/>
                    <a:pt x="1310" y="14124"/>
                    <a:pt x="179" y="15374"/>
                  </a:cubicBezTo>
                  <a:cubicBezTo>
                    <a:pt x="131" y="15422"/>
                    <a:pt x="72" y="15445"/>
                    <a:pt x="0" y="15469"/>
                  </a:cubicBezTo>
                  <a:cubicBezTo>
                    <a:pt x="0" y="15969"/>
                    <a:pt x="0" y="16457"/>
                    <a:pt x="12" y="16958"/>
                  </a:cubicBezTo>
                  <a:cubicBezTo>
                    <a:pt x="238" y="16898"/>
                    <a:pt x="346" y="16719"/>
                    <a:pt x="477" y="16565"/>
                  </a:cubicBezTo>
                  <a:cubicBezTo>
                    <a:pt x="1596" y="15386"/>
                    <a:pt x="2548" y="14064"/>
                    <a:pt x="3465" y="12743"/>
                  </a:cubicBezTo>
                  <a:cubicBezTo>
                    <a:pt x="4477" y="11278"/>
                    <a:pt x="5513" y="9814"/>
                    <a:pt x="6704" y="8468"/>
                  </a:cubicBezTo>
                  <a:cubicBezTo>
                    <a:pt x="7775" y="7278"/>
                    <a:pt x="8930" y="6182"/>
                    <a:pt x="10335" y="5373"/>
                  </a:cubicBezTo>
                  <a:cubicBezTo>
                    <a:pt x="11480" y="4712"/>
                    <a:pt x="12642" y="4375"/>
                    <a:pt x="13823" y="4375"/>
                  </a:cubicBezTo>
                  <a:cubicBezTo>
                    <a:pt x="14791" y="4375"/>
                    <a:pt x="15772" y="4602"/>
                    <a:pt x="16764" y="5063"/>
                  </a:cubicBezTo>
                  <a:cubicBezTo>
                    <a:pt x="17479" y="5408"/>
                    <a:pt x="18169" y="5801"/>
                    <a:pt x="18824" y="6254"/>
                  </a:cubicBezTo>
                  <a:cubicBezTo>
                    <a:pt x="20074" y="7111"/>
                    <a:pt x="21313" y="8004"/>
                    <a:pt x="22575" y="8873"/>
                  </a:cubicBezTo>
                  <a:cubicBezTo>
                    <a:pt x="25015" y="10540"/>
                    <a:pt x="27623" y="11897"/>
                    <a:pt x="30468" y="12767"/>
                  </a:cubicBezTo>
                  <a:cubicBezTo>
                    <a:pt x="32430" y="13374"/>
                    <a:pt x="34417" y="13681"/>
                    <a:pt x="36423" y="13681"/>
                  </a:cubicBezTo>
                  <a:cubicBezTo>
                    <a:pt x="37485" y="13681"/>
                    <a:pt x="38553" y="13595"/>
                    <a:pt x="39624" y="13421"/>
                  </a:cubicBezTo>
                  <a:cubicBezTo>
                    <a:pt x="42339" y="13005"/>
                    <a:pt x="44899" y="12100"/>
                    <a:pt x="47375" y="10897"/>
                  </a:cubicBezTo>
                  <a:cubicBezTo>
                    <a:pt x="49459" y="9873"/>
                    <a:pt x="51447" y="8695"/>
                    <a:pt x="53447" y="7528"/>
                  </a:cubicBezTo>
                  <a:cubicBezTo>
                    <a:pt x="56019" y="6028"/>
                    <a:pt x="58615" y="4575"/>
                    <a:pt x="61318" y="3325"/>
                  </a:cubicBezTo>
                  <a:cubicBezTo>
                    <a:pt x="63734" y="2206"/>
                    <a:pt x="66175" y="1182"/>
                    <a:pt x="68699" y="408"/>
                  </a:cubicBezTo>
                  <a:cubicBezTo>
                    <a:pt x="69116" y="289"/>
                    <a:pt x="69545" y="194"/>
                    <a:pt x="69950" y="3"/>
                  </a:cubicBezTo>
                  <a:cubicBezTo>
                    <a:pt x="69908" y="3"/>
                    <a:pt x="69863" y="0"/>
                    <a:pt x="69820"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1" name="Google Shape;1711;p33"/>
            <p:cNvSpPr/>
            <p:nvPr/>
          </p:nvSpPr>
          <p:spPr>
            <a:xfrm>
              <a:off x="2536254" y="1057081"/>
              <a:ext cx="1107749" cy="327884"/>
            </a:xfrm>
            <a:custGeom>
              <a:avLst/>
              <a:gdLst/>
              <a:ahLst/>
              <a:cxnLst/>
              <a:rect l="l" t="t" r="r" b="b"/>
              <a:pathLst>
                <a:path w="38018" h="11253" extrusionOk="0">
                  <a:moveTo>
                    <a:pt x="6342" y="0"/>
                  </a:moveTo>
                  <a:cubicBezTo>
                    <a:pt x="5720" y="0"/>
                    <a:pt x="5102" y="70"/>
                    <a:pt x="4490" y="239"/>
                  </a:cubicBezTo>
                  <a:cubicBezTo>
                    <a:pt x="3370" y="548"/>
                    <a:pt x="2430" y="1132"/>
                    <a:pt x="1692" y="2013"/>
                  </a:cubicBezTo>
                  <a:cubicBezTo>
                    <a:pt x="632" y="3287"/>
                    <a:pt x="156" y="4823"/>
                    <a:pt x="60" y="6466"/>
                  </a:cubicBezTo>
                  <a:cubicBezTo>
                    <a:pt x="1" y="7395"/>
                    <a:pt x="37" y="8335"/>
                    <a:pt x="203" y="9276"/>
                  </a:cubicBezTo>
                  <a:cubicBezTo>
                    <a:pt x="322" y="9931"/>
                    <a:pt x="406" y="10609"/>
                    <a:pt x="632" y="11252"/>
                  </a:cubicBezTo>
                  <a:lnTo>
                    <a:pt x="1275" y="11252"/>
                  </a:lnTo>
                  <a:cubicBezTo>
                    <a:pt x="1013" y="10276"/>
                    <a:pt x="811" y="9276"/>
                    <a:pt x="739" y="8264"/>
                  </a:cubicBezTo>
                  <a:cubicBezTo>
                    <a:pt x="620" y="6787"/>
                    <a:pt x="715" y="5359"/>
                    <a:pt x="1287" y="3977"/>
                  </a:cubicBezTo>
                  <a:cubicBezTo>
                    <a:pt x="1846" y="2608"/>
                    <a:pt x="2775" y="1584"/>
                    <a:pt x="4144" y="965"/>
                  </a:cubicBezTo>
                  <a:cubicBezTo>
                    <a:pt x="4970" y="599"/>
                    <a:pt x="5833" y="470"/>
                    <a:pt x="6710" y="470"/>
                  </a:cubicBezTo>
                  <a:cubicBezTo>
                    <a:pt x="7060" y="470"/>
                    <a:pt x="7411" y="491"/>
                    <a:pt x="7764" y="525"/>
                  </a:cubicBezTo>
                  <a:cubicBezTo>
                    <a:pt x="8978" y="644"/>
                    <a:pt x="10157" y="953"/>
                    <a:pt x="11312" y="1310"/>
                  </a:cubicBezTo>
                  <a:cubicBezTo>
                    <a:pt x="13265" y="1918"/>
                    <a:pt x="15170" y="2620"/>
                    <a:pt x="17110" y="3275"/>
                  </a:cubicBezTo>
                  <a:cubicBezTo>
                    <a:pt x="19563" y="4108"/>
                    <a:pt x="22051" y="4858"/>
                    <a:pt x="24587" y="5418"/>
                  </a:cubicBezTo>
                  <a:cubicBezTo>
                    <a:pt x="26480" y="5835"/>
                    <a:pt x="28385" y="6109"/>
                    <a:pt x="30326" y="6144"/>
                  </a:cubicBezTo>
                  <a:cubicBezTo>
                    <a:pt x="30535" y="6150"/>
                    <a:pt x="30744" y="6152"/>
                    <a:pt x="30953" y="6152"/>
                  </a:cubicBezTo>
                  <a:cubicBezTo>
                    <a:pt x="32625" y="6152"/>
                    <a:pt x="34294" y="5983"/>
                    <a:pt x="35934" y="5644"/>
                  </a:cubicBezTo>
                  <a:cubicBezTo>
                    <a:pt x="36636" y="5490"/>
                    <a:pt x="37327" y="5347"/>
                    <a:pt x="38006" y="5097"/>
                  </a:cubicBezTo>
                  <a:lnTo>
                    <a:pt x="38006" y="5049"/>
                  </a:lnTo>
                  <a:cubicBezTo>
                    <a:pt x="38018" y="5037"/>
                    <a:pt x="38006" y="5013"/>
                    <a:pt x="37982" y="5001"/>
                  </a:cubicBezTo>
                  <a:cubicBezTo>
                    <a:pt x="37684" y="5037"/>
                    <a:pt x="37410" y="5156"/>
                    <a:pt x="37125" y="5228"/>
                  </a:cubicBezTo>
                  <a:cubicBezTo>
                    <a:pt x="36053" y="5490"/>
                    <a:pt x="34982" y="5704"/>
                    <a:pt x="33898" y="5823"/>
                  </a:cubicBezTo>
                  <a:cubicBezTo>
                    <a:pt x="32826" y="5942"/>
                    <a:pt x="31767" y="6001"/>
                    <a:pt x="30695" y="6013"/>
                  </a:cubicBezTo>
                  <a:cubicBezTo>
                    <a:pt x="30398" y="6013"/>
                    <a:pt x="30100" y="5954"/>
                    <a:pt x="29802" y="5954"/>
                  </a:cubicBezTo>
                  <a:cubicBezTo>
                    <a:pt x="28993" y="5954"/>
                    <a:pt x="28195" y="5835"/>
                    <a:pt x="27385" y="5751"/>
                  </a:cubicBezTo>
                  <a:cubicBezTo>
                    <a:pt x="26349" y="5632"/>
                    <a:pt x="25302" y="5406"/>
                    <a:pt x="24278" y="5168"/>
                  </a:cubicBezTo>
                  <a:cubicBezTo>
                    <a:pt x="23337" y="4942"/>
                    <a:pt x="22409" y="4704"/>
                    <a:pt x="21480" y="4442"/>
                  </a:cubicBezTo>
                  <a:cubicBezTo>
                    <a:pt x="20384" y="4144"/>
                    <a:pt x="19289" y="3787"/>
                    <a:pt x="18206" y="3430"/>
                  </a:cubicBezTo>
                  <a:cubicBezTo>
                    <a:pt x="17432" y="3168"/>
                    <a:pt x="16658" y="2858"/>
                    <a:pt x="15884" y="2608"/>
                  </a:cubicBezTo>
                  <a:cubicBezTo>
                    <a:pt x="14705" y="2203"/>
                    <a:pt x="13538" y="1763"/>
                    <a:pt x="12360" y="1346"/>
                  </a:cubicBezTo>
                  <a:cubicBezTo>
                    <a:pt x="10740" y="775"/>
                    <a:pt x="9097" y="251"/>
                    <a:pt x="7383" y="60"/>
                  </a:cubicBezTo>
                  <a:cubicBezTo>
                    <a:pt x="7034" y="22"/>
                    <a:pt x="6687" y="0"/>
                    <a:pt x="6342"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2" name="Google Shape;1712;p33"/>
            <p:cNvSpPr/>
            <p:nvPr/>
          </p:nvSpPr>
          <p:spPr>
            <a:xfrm>
              <a:off x="3002862" y="655013"/>
              <a:ext cx="8362" cy="4545"/>
            </a:xfrm>
            <a:custGeom>
              <a:avLst/>
              <a:gdLst/>
              <a:ahLst/>
              <a:cxnLst/>
              <a:rect l="l" t="t" r="r" b="b"/>
              <a:pathLst>
                <a:path w="287" h="156" extrusionOk="0">
                  <a:moveTo>
                    <a:pt x="1" y="0"/>
                  </a:moveTo>
                  <a:lnTo>
                    <a:pt x="1" y="0"/>
                  </a:lnTo>
                  <a:cubicBezTo>
                    <a:pt x="60" y="119"/>
                    <a:pt x="168" y="143"/>
                    <a:pt x="287" y="155"/>
                  </a:cubicBezTo>
                  <a:cubicBezTo>
                    <a:pt x="227" y="48"/>
                    <a:pt x="120" y="24"/>
                    <a:pt x="1"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3" name="Google Shape;1713;p33"/>
            <p:cNvSpPr/>
            <p:nvPr/>
          </p:nvSpPr>
          <p:spPr>
            <a:xfrm>
              <a:off x="3643624" y="196039"/>
              <a:ext cx="320600" cy="1009556"/>
            </a:xfrm>
            <a:custGeom>
              <a:avLst/>
              <a:gdLst/>
              <a:ahLst/>
              <a:cxnLst/>
              <a:rect l="l" t="t" r="r" b="b"/>
              <a:pathLst>
                <a:path w="11003" h="34648" extrusionOk="0">
                  <a:moveTo>
                    <a:pt x="10169" y="0"/>
                  </a:moveTo>
                  <a:cubicBezTo>
                    <a:pt x="10157" y="191"/>
                    <a:pt x="10192" y="370"/>
                    <a:pt x="10204" y="560"/>
                  </a:cubicBezTo>
                  <a:cubicBezTo>
                    <a:pt x="10228" y="1024"/>
                    <a:pt x="10347" y="1477"/>
                    <a:pt x="10288" y="1941"/>
                  </a:cubicBezTo>
                  <a:cubicBezTo>
                    <a:pt x="10228" y="2346"/>
                    <a:pt x="10264" y="2751"/>
                    <a:pt x="10216" y="3156"/>
                  </a:cubicBezTo>
                  <a:cubicBezTo>
                    <a:pt x="10192" y="3465"/>
                    <a:pt x="10169" y="3763"/>
                    <a:pt x="10145" y="4072"/>
                  </a:cubicBezTo>
                  <a:cubicBezTo>
                    <a:pt x="10097" y="4584"/>
                    <a:pt x="10026" y="5084"/>
                    <a:pt x="9954" y="5596"/>
                  </a:cubicBezTo>
                  <a:cubicBezTo>
                    <a:pt x="9871" y="6204"/>
                    <a:pt x="9788" y="6811"/>
                    <a:pt x="9692" y="7418"/>
                  </a:cubicBezTo>
                  <a:cubicBezTo>
                    <a:pt x="9633" y="7871"/>
                    <a:pt x="9597" y="8311"/>
                    <a:pt x="9538" y="8763"/>
                  </a:cubicBezTo>
                  <a:cubicBezTo>
                    <a:pt x="9478" y="9264"/>
                    <a:pt x="9419" y="9776"/>
                    <a:pt x="9371" y="10276"/>
                  </a:cubicBezTo>
                  <a:cubicBezTo>
                    <a:pt x="9311" y="10835"/>
                    <a:pt x="9288" y="11395"/>
                    <a:pt x="9252" y="11942"/>
                  </a:cubicBezTo>
                  <a:cubicBezTo>
                    <a:pt x="9216" y="12478"/>
                    <a:pt x="9252" y="13038"/>
                    <a:pt x="9299" y="13586"/>
                  </a:cubicBezTo>
                  <a:cubicBezTo>
                    <a:pt x="9323" y="14145"/>
                    <a:pt x="9371" y="14705"/>
                    <a:pt x="9478" y="15252"/>
                  </a:cubicBezTo>
                  <a:cubicBezTo>
                    <a:pt x="9728" y="16586"/>
                    <a:pt x="9990" y="17919"/>
                    <a:pt x="10276" y="19241"/>
                  </a:cubicBezTo>
                  <a:cubicBezTo>
                    <a:pt x="10454" y="20074"/>
                    <a:pt x="10585" y="20908"/>
                    <a:pt x="10657" y="21741"/>
                  </a:cubicBezTo>
                  <a:cubicBezTo>
                    <a:pt x="10728" y="22801"/>
                    <a:pt x="10657" y="23872"/>
                    <a:pt x="10419" y="24920"/>
                  </a:cubicBezTo>
                  <a:cubicBezTo>
                    <a:pt x="9954" y="26920"/>
                    <a:pt x="8942" y="28635"/>
                    <a:pt x="7561" y="30123"/>
                  </a:cubicBezTo>
                  <a:cubicBezTo>
                    <a:pt x="6918" y="30802"/>
                    <a:pt x="6192" y="31397"/>
                    <a:pt x="5418" y="31933"/>
                  </a:cubicBezTo>
                  <a:cubicBezTo>
                    <a:pt x="3906" y="32993"/>
                    <a:pt x="2275" y="33790"/>
                    <a:pt x="536" y="34362"/>
                  </a:cubicBezTo>
                  <a:cubicBezTo>
                    <a:pt x="334" y="34421"/>
                    <a:pt x="144" y="34445"/>
                    <a:pt x="1" y="34564"/>
                  </a:cubicBezTo>
                  <a:lnTo>
                    <a:pt x="1" y="34648"/>
                  </a:lnTo>
                  <a:cubicBezTo>
                    <a:pt x="36" y="34648"/>
                    <a:pt x="84" y="34648"/>
                    <a:pt x="167" y="34624"/>
                  </a:cubicBezTo>
                  <a:cubicBezTo>
                    <a:pt x="2656" y="33826"/>
                    <a:pt x="4954" y="32647"/>
                    <a:pt x="6918" y="30909"/>
                  </a:cubicBezTo>
                  <a:cubicBezTo>
                    <a:pt x="8383" y="29599"/>
                    <a:pt x="9502" y="28052"/>
                    <a:pt x="10204" y="26206"/>
                  </a:cubicBezTo>
                  <a:cubicBezTo>
                    <a:pt x="10966" y="24194"/>
                    <a:pt x="11002" y="22110"/>
                    <a:pt x="10645" y="20015"/>
                  </a:cubicBezTo>
                  <a:cubicBezTo>
                    <a:pt x="10454" y="18896"/>
                    <a:pt x="10216" y="17776"/>
                    <a:pt x="9990" y="16681"/>
                  </a:cubicBezTo>
                  <a:cubicBezTo>
                    <a:pt x="9538" y="14478"/>
                    <a:pt x="9395" y="12240"/>
                    <a:pt x="9621" y="10002"/>
                  </a:cubicBezTo>
                  <a:cubicBezTo>
                    <a:pt x="9788" y="8335"/>
                    <a:pt x="10014" y="6668"/>
                    <a:pt x="10204" y="5001"/>
                  </a:cubicBezTo>
                  <a:cubicBezTo>
                    <a:pt x="10347" y="3763"/>
                    <a:pt x="10442" y="2525"/>
                    <a:pt x="10383" y="1286"/>
                  </a:cubicBezTo>
                  <a:cubicBezTo>
                    <a:pt x="10347" y="858"/>
                    <a:pt x="10323" y="417"/>
                    <a:pt x="10169"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5"/>
        <p:cNvGrpSpPr/>
        <p:nvPr/>
      </p:nvGrpSpPr>
      <p:grpSpPr>
        <a:xfrm>
          <a:off x="0" y="0"/>
          <a:ext cx="0" cy="0"/>
          <a:chOff x="0" y="0"/>
          <a:chExt cx="0" cy="0"/>
        </a:xfrm>
      </p:grpSpPr>
      <p:grpSp>
        <p:nvGrpSpPr>
          <p:cNvPr id="396" name="Google Shape;396;p6"/>
          <p:cNvGrpSpPr/>
          <p:nvPr/>
        </p:nvGrpSpPr>
        <p:grpSpPr>
          <a:xfrm>
            <a:off x="-4352935" y="-1200777"/>
            <a:ext cx="13878369" cy="7251912"/>
            <a:chOff x="-219725" y="-1457960"/>
            <a:chExt cx="9488185" cy="7251912"/>
          </a:xfrm>
        </p:grpSpPr>
        <p:sp>
          <p:nvSpPr>
            <p:cNvPr id="397" name="Google Shape;397;p6"/>
            <p:cNvSpPr/>
            <p:nvPr/>
          </p:nvSpPr>
          <p:spPr>
            <a:xfrm>
              <a:off x="280855" y="-515203"/>
              <a:ext cx="5993987" cy="6302451"/>
            </a:xfrm>
            <a:custGeom>
              <a:avLst/>
              <a:gdLst/>
              <a:ahLst/>
              <a:cxnLst/>
              <a:rect l="l" t="t" r="r" b="b"/>
              <a:pathLst>
                <a:path w="52757" h="55472" extrusionOk="0">
                  <a:moveTo>
                    <a:pt x="262" y="0"/>
                  </a:moveTo>
                  <a:cubicBezTo>
                    <a:pt x="214" y="0"/>
                    <a:pt x="191" y="0"/>
                    <a:pt x="143" y="24"/>
                  </a:cubicBezTo>
                  <a:cubicBezTo>
                    <a:pt x="72" y="48"/>
                    <a:pt x="0" y="83"/>
                    <a:pt x="12" y="179"/>
                  </a:cubicBezTo>
                  <a:cubicBezTo>
                    <a:pt x="179" y="405"/>
                    <a:pt x="476" y="357"/>
                    <a:pt x="679" y="476"/>
                  </a:cubicBezTo>
                  <a:cubicBezTo>
                    <a:pt x="1548" y="679"/>
                    <a:pt x="2381" y="976"/>
                    <a:pt x="3239" y="1131"/>
                  </a:cubicBezTo>
                  <a:cubicBezTo>
                    <a:pt x="3893" y="1250"/>
                    <a:pt x="4536" y="1393"/>
                    <a:pt x="5179" y="1548"/>
                  </a:cubicBezTo>
                  <a:cubicBezTo>
                    <a:pt x="5209" y="1560"/>
                    <a:pt x="5233" y="1560"/>
                    <a:pt x="5255" y="1560"/>
                  </a:cubicBezTo>
                  <a:cubicBezTo>
                    <a:pt x="5278" y="1560"/>
                    <a:pt x="5298" y="1560"/>
                    <a:pt x="5322" y="1572"/>
                  </a:cubicBezTo>
                  <a:cubicBezTo>
                    <a:pt x="7156" y="1941"/>
                    <a:pt x="8989" y="2226"/>
                    <a:pt x="10847" y="2417"/>
                  </a:cubicBezTo>
                  <a:cubicBezTo>
                    <a:pt x="12561" y="2596"/>
                    <a:pt x="14288" y="2667"/>
                    <a:pt x="16014" y="2727"/>
                  </a:cubicBezTo>
                  <a:cubicBezTo>
                    <a:pt x="17419" y="2786"/>
                    <a:pt x="18824" y="2846"/>
                    <a:pt x="20217" y="2965"/>
                  </a:cubicBezTo>
                  <a:cubicBezTo>
                    <a:pt x="21586" y="3084"/>
                    <a:pt x="22932" y="3322"/>
                    <a:pt x="24253" y="3691"/>
                  </a:cubicBezTo>
                  <a:cubicBezTo>
                    <a:pt x="26396" y="4310"/>
                    <a:pt x="28313" y="5334"/>
                    <a:pt x="30099" y="6644"/>
                  </a:cubicBezTo>
                  <a:cubicBezTo>
                    <a:pt x="31111" y="7382"/>
                    <a:pt x="32087" y="8180"/>
                    <a:pt x="32921" y="9108"/>
                  </a:cubicBezTo>
                  <a:cubicBezTo>
                    <a:pt x="34112" y="10478"/>
                    <a:pt x="34838" y="12085"/>
                    <a:pt x="35278" y="13835"/>
                  </a:cubicBezTo>
                  <a:cubicBezTo>
                    <a:pt x="35326" y="13966"/>
                    <a:pt x="35385" y="14109"/>
                    <a:pt x="35433" y="14264"/>
                  </a:cubicBezTo>
                  <a:cubicBezTo>
                    <a:pt x="35719" y="15383"/>
                    <a:pt x="35921" y="16490"/>
                    <a:pt x="36052" y="17621"/>
                  </a:cubicBezTo>
                  <a:cubicBezTo>
                    <a:pt x="36171" y="18538"/>
                    <a:pt x="36278" y="19443"/>
                    <a:pt x="36255" y="20360"/>
                  </a:cubicBezTo>
                  <a:cubicBezTo>
                    <a:pt x="36207" y="22181"/>
                    <a:pt x="35719" y="23896"/>
                    <a:pt x="35016" y="25563"/>
                  </a:cubicBezTo>
                  <a:cubicBezTo>
                    <a:pt x="33969" y="28039"/>
                    <a:pt x="32647" y="30361"/>
                    <a:pt x="31266" y="32671"/>
                  </a:cubicBezTo>
                  <a:cubicBezTo>
                    <a:pt x="30123" y="34576"/>
                    <a:pt x="28944" y="36457"/>
                    <a:pt x="27896" y="38398"/>
                  </a:cubicBezTo>
                  <a:cubicBezTo>
                    <a:pt x="27123" y="39814"/>
                    <a:pt x="26396" y="41243"/>
                    <a:pt x="25753" y="42720"/>
                  </a:cubicBezTo>
                  <a:cubicBezTo>
                    <a:pt x="25098" y="44255"/>
                    <a:pt x="24467" y="45779"/>
                    <a:pt x="23967" y="47375"/>
                  </a:cubicBezTo>
                  <a:cubicBezTo>
                    <a:pt x="23610" y="48518"/>
                    <a:pt x="23336" y="49697"/>
                    <a:pt x="23372" y="50923"/>
                  </a:cubicBezTo>
                  <a:cubicBezTo>
                    <a:pt x="23420" y="51840"/>
                    <a:pt x="23694" y="52673"/>
                    <a:pt x="24325" y="53364"/>
                  </a:cubicBezTo>
                  <a:cubicBezTo>
                    <a:pt x="25325" y="54400"/>
                    <a:pt x="26551" y="55102"/>
                    <a:pt x="27944" y="55471"/>
                  </a:cubicBezTo>
                  <a:lnTo>
                    <a:pt x="37600" y="55471"/>
                  </a:lnTo>
                  <a:cubicBezTo>
                    <a:pt x="37600" y="55221"/>
                    <a:pt x="37398" y="55173"/>
                    <a:pt x="37267" y="55126"/>
                  </a:cubicBezTo>
                  <a:cubicBezTo>
                    <a:pt x="35921" y="54376"/>
                    <a:pt x="34528" y="53685"/>
                    <a:pt x="33159" y="52959"/>
                  </a:cubicBezTo>
                  <a:cubicBezTo>
                    <a:pt x="32159" y="52423"/>
                    <a:pt x="31183" y="51887"/>
                    <a:pt x="30302" y="51185"/>
                  </a:cubicBezTo>
                  <a:cubicBezTo>
                    <a:pt x="29670" y="50685"/>
                    <a:pt x="29123" y="50101"/>
                    <a:pt x="28742" y="49387"/>
                  </a:cubicBezTo>
                  <a:cubicBezTo>
                    <a:pt x="28146" y="48280"/>
                    <a:pt x="28051" y="47089"/>
                    <a:pt x="28206" y="45875"/>
                  </a:cubicBezTo>
                  <a:cubicBezTo>
                    <a:pt x="28397" y="44208"/>
                    <a:pt x="29016" y="42684"/>
                    <a:pt x="29790" y="41231"/>
                  </a:cubicBezTo>
                  <a:cubicBezTo>
                    <a:pt x="31099" y="38743"/>
                    <a:pt x="32802" y="36576"/>
                    <a:pt x="34993" y="34790"/>
                  </a:cubicBezTo>
                  <a:cubicBezTo>
                    <a:pt x="36314" y="33695"/>
                    <a:pt x="37802" y="32956"/>
                    <a:pt x="39469" y="32552"/>
                  </a:cubicBezTo>
                  <a:cubicBezTo>
                    <a:pt x="40743" y="32242"/>
                    <a:pt x="42041" y="32171"/>
                    <a:pt x="43303" y="31849"/>
                  </a:cubicBezTo>
                  <a:cubicBezTo>
                    <a:pt x="44958" y="31444"/>
                    <a:pt x="46399" y="30694"/>
                    <a:pt x="47566" y="29444"/>
                  </a:cubicBezTo>
                  <a:cubicBezTo>
                    <a:pt x="48387" y="28551"/>
                    <a:pt x="49042" y="27539"/>
                    <a:pt x="49554" y="26444"/>
                  </a:cubicBezTo>
                  <a:cubicBezTo>
                    <a:pt x="50673" y="24134"/>
                    <a:pt x="51626" y="21729"/>
                    <a:pt x="52388" y="19264"/>
                  </a:cubicBezTo>
                  <a:cubicBezTo>
                    <a:pt x="52638" y="18407"/>
                    <a:pt x="52757" y="17550"/>
                    <a:pt x="52697" y="16657"/>
                  </a:cubicBezTo>
                  <a:cubicBezTo>
                    <a:pt x="52673" y="16062"/>
                    <a:pt x="52495" y="15490"/>
                    <a:pt x="52138" y="14990"/>
                  </a:cubicBezTo>
                  <a:cubicBezTo>
                    <a:pt x="51661" y="14323"/>
                    <a:pt x="51030" y="13883"/>
                    <a:pt x="50292" y="13573"/>
                  </a:cubicBezTo>
                  <a:cubicBezTo>
                    <a:pt x="49244" y="13145"/>
                    <a:pt x="48161" y="13037"/>
                    <a:pt x="47054" y="13014"/>
                  </a:cubicBezTo>
                  <a:cubicBezTo>
                    <a:pt x="46555" y="13000"/>
                    <a:pt x="46056" y="12997"/>
                    <a:pt x="45556" y="12997"/>
                  </a:cubicBezTo>
                  <a:cubicBezTo>
                    <a:pt x="45151" y="12997"/>
                    <a:pt x="44745" y="12999"/>
                    <a:pt x="44338" y="12999"/>
                  </a:cubicBezTo>
                  <a:cubicBezTo>
                    <a:pt x="43954" y="12999"/>
                    <a:pt x="43570" y="12997"/>
                    <a:pt x="43184" y="12990"/>
                  </a:cubicBezTo>
                  <a:cubicBezTo>
                    <a:pt x="42172" y="12978"/>
                    <a:pt x="41196" y="12811"/>
                    <a:pt x="40255" y="12394"/>
                  </a:cubicBezTo>
                  <a:cubicBezTo>
                    <a:pt x="39350" y="12002"/>
                    <a:pt x="38612" y="11382"/>
                    <a:pt x="37922" y="10716"/>
                  </a:cubicBezTo>
                  <a:cubicBezTo>
                    <a:pt x="37088" y="9894"/>
                    <a:pt x="36278" y="9049"/>
                    <a:pt x="35385" y="8299"/>
                  </a:cubicBezTo>
                  <a:cubicBezTo>
                    <a:pt x="33695" y="6870"/>
                    <a:pt x="31837" y="5703"/>
                    <a:pt x="29909" y="4608"/>
                  </a:cubicBezTo>
                  <a:cubicBezTo>
                    <a:pt x="28468" y="3774"/>
                    <a:pt x="26968" y="3131"/>
                    <a:pt x="25360" y="2715"/>
                  </a:cubicBezTo>
                  <a:cubicBezTo>
                    <a:pt x="23122" y="2131"/>
                    <a:pt x="20848" y="1953"/>
                    <a:pt x="18550" y="1905"/>
                  </a:cubicBezTo>
                  <a:cubicBezTo>
                    <a:pt x="17455" y="1881"/>
                    <a:pt x="16335" y="1869"/>
                    <a:pt x="15240" y="1845"/>
                  </a:cubicBezTo>
                  <a:cubicBezTo>
                    <a:pt x="13109" y="1834"/>
                    <a:pt x="10978" y="1762"/>
                    <a:pt x="8846" y="1548"/>
                  </a:cubicBezTo>
                  <a:cubicBezTo>
                    <a:pt x="7180" y="1393"/>
                    <a:pt x="5537" y="1119"/>
                    <a:pt x="3882" y="822"/>
                  </a:cubicBezTo>
                  <a:cubicBezTo>
                    <a:pt x="2655" y="595"/>
                    <a:pt x="1453" y="298"/>
                    <a:pt x="262"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6"/>
            <p:cNvSpPr/>
            <p:nvPr/>
          </p:nvSpPr>
          <p:spPr>
            <a:xfrm>
              <a:off x="309258" y="-524746"/>
              <a:ext cx="6623073" cy="6311995"/>
            </a:xfrm>
            <a:custGeom>
              <a:avLst/>
              <a:gdLst/>
              <a:ahLst/>
              <a:cxnLst/>
              <a:rect l="l" t="t" r="r" b="b"/>
              <a:pathLst>
                <a:path w="58294" h="55556" extrusionOk="0">
                  <a:moveTo>
                    <a:pt x="167" y="1"/>
                  </a:moveTo>
                  <a:cubicBezTo>
                    <a:pt x="83" y="13"/>
                    <a:pt x="0" y="48"/>
                    <a:pt x="12" y="144"/>
                  </a:cubicBezTo>
                  <a:cubicBezTo>
                    <a:pt x="83" y="167"/>
                    <a:pt x="143" y="191"/>
                    <a:pt x="226" y="203"/>
                  </a:cubicBezTo>
                  <a:cubicBezTo>
                    <a:pt x="2905" y="894"/>
                    <a:pt x="5596" y="1394"/>
                    <a:pt x="8335" y="1715"/>
                  </a:cubicBezTo>
                  <a:cubicBezTo>
                    <a:pt x="9716" y="1858"/>
                    <a:pt x="11097" y="1953"/>
                    <a:pt x="12502" y="1989"/>
                  </a:cubicBezTo>
                  <a:cubicBezTo>
                    <a:pt x="14026" y="2037"/>
                    <a:pt x="15526" y="2049"/>
                    <a:pt x="17038" y="2072"/>
                  </a:cubicBezTo>
                  <a:cubicBezTo>
                    <a:pt x="18264" y="2084"/>
                    <a:pt x="19479" y="2084"/>
                    <a:pt x="20681" y="2203"/>
                  </a:cubicBezTo>
                  <a:cubicBezTo>
                    <a:pt x="21670" y="2287"/>
                    <a:pt x="22634" y="2394"/>
                    <a:pt x="23622" y="2561"/>
                  </a:cubicBezTo>
                  <a:cubicBezTo>
                    <a:pt x="25408" y="2870"/>
                    <a:pt x="27123" y="3465"/>
                    <a:pt x="28742" y="4287"/>
                  </a:cubicBezTo>
                  <a:cubicBezTo>
                    <a:pt x="29754" y="4811"/>
                    <a:pt x="30718" y="5382"/>
                    <a:pt x="31671" y="6001"/>
                  </a:cubicBezTo>
                  <a:cubicBezTo>
                    <a:pt x="33338" y="7037"/>
                    <a:pt x="34921" y="8180"/>
                    <a:pt x="36314" y="9573"/>
                  </a:cubicBezTo>
                  <a:cubicBezTo>
                    <a:pt x="36957" y="10192"/>
                    <a:pt x="37564" y="10847"/>
                    <a:pt x="38255" y="11431"/>
                  </a:cubicBezTo>
                  <a:cubicBezTo>
                    <a:pt x="38767" y="11871"/>
                    <a:pt x="39338" y="12276"/>
                    <a:pt x="39981" y="12562"/>
                  </a:cubicBezTo>
                  <a:cubicBezTo>
                    <a:pt x="40946" y="12990"/>
                    <a:pt x="41958" y="13145"/>
                    <a:pt x="42994" y="13169"/>
                  </a:cubicBezTo>
                  <a:cubicBezTo>
                    <a:pt x="43288" y="13178"/>
                    <a:pt x="43582" y="13181"/>
                    <a:pt x="43876" y="13181"/>
                  </a:cubicBezTo>
                  <a:cubicBezTo>
                    <a:pt x="44550" y="13181"/>
                    <a:pt x="45221" y="13165"/>
                    <a:pt x="45894" y="13165"/>
                  </a:cubicBezTo>
                  <a:cubicBezTo>
                    <a:pt x="46501" y="13165"/>
                    <a:pt x="47109" y="13178"/>
                    <a:pt x="47720" y="13229"/>
                  </a:cubicBezTo>
                  <a:cubicBezTo>
                    <a:pt x="48756" y="13324"/>
                    <a:pt x="49768" y="13514"/>
                    <a:pt x="50673" y="14062"/>
                  </a:cubicBezTo>
                  <a:cubicBezTo>
                    <a:pt x="51495" y="14550"/>
                    <a:pt x="52066" y="15264"/>
                    <a:pt x="52257" y="16217"/>
                  </a:cubicBezTo>
                  <a:cubicBezTo>
                    <a:pt x="52435" y="17098"/>
                    <a:pt x="52364" y="17967"/>
                    <a:pt x="52138" y="18813"/>
                  </a:cubicBezTo>
                  <a:cubicBezTo>
                    <a:pt x="51745" y="20265"/>
                    <a:pt x="51245" y="21682"/>
                    <a:pt x="50661" y="23063"/>
                  </a:cubicBezTo>
                  <a:cubicBezTo>
                    <a:pt x="50292" y="23956"/>
                    <a:pt x="49947" y="24849"/>
                    <a:pt x="49530" y="25730"/>
                  </a:cubicBezTo>
                  <a:cubicBezTo>
                    <a:pt x="49125" y="26575"/>
                    <a:pt x="48697" y="27397"/>
                    <a:pt x="48173" y="28171"/>
                  </a:cubicBezTo>
                  <a:cubicBezTo>
                    <a:pt x="47661" y="28921"/>
                    <a:pt x="47066" y="29600"/>
                    <a:pt x="46363" y="30183"/>
                  </a:cubicBezTo>
                  <a:cubicBezTo>
                    <a:pt x="45994" y="30493"/>
                    <a:pt x="45589" y="30778"/>
                    <a:pt x="45161" y="31004"/>
                  </a:cubicBezTo>
                  <a:cubicBezTo>
                    <a:pt x="44184" y="31505"/>
                    <a:pt x="43148" y="31802"/>
                    <a:pt x="42077" y="31981"/>
                  </a:cubicBezTo>
                  <a:cubicBezTo>
                    <a:pt x="41112" y="32147"/>
                    <a:pt x="40136" y="32267"/>
                    <a:pt x="39184" y="32493"/>
                  </a:cubicBezTo>
                  <a:cubicBezTo>
                    <a:pt x="38148" y="32731"/>
                    <a:pt x="37160" y="33100"/>
                    <a:pt x="36243" y="33636"/>
                  </a:cubicBezTo>
                  <a:cubicBezTo>
                    <a:pt x="34576" y="34612"/>
                    <a:pt x="33207" y="35922"/>
                    <a:pt x="31968" y="37398"/>
                  </a:cubicBezTo>
                  <a:cubicBezTo>
                    <a:pt x="30718" y="38886"/>
                    <a:pt x="29694" y="40506"/>
                    <a:pt x="28885" y="42280"/>
                  </a:cubicBezTo>
                  <a:cubicBezTo>
                    <a:pt x="28266" y="43661"/>
                    <a:pt x="27801" y="45090"/>
                    <a:pt x="27742" y="46637"/>
                  </a:cubicBezTo>
                  <a:cubicBezTo>
                    <a:pt x="27670" y="48530"/>
                    <a:pt x="28373" y="50054"/>
                    <a:pt x="29825" y="51245"/>
                  </a:cubicBezTo>
                  <a:cubicBezTo>
                    <a:pt x="30706" y="51959"/>
                    <a:pt x="31671" y="52507"/>
                    <a:pt x="32671" y="53031"/>
                  </a:cubicBezTo>
                  <a:cubicBezTo>
                    <a:pt x="33873" y="53662"/>
                    <a:pt x="35076" y="54281"/>
                    <a:pt x="36278" y="54912"/>
                  </a:cubicBezTo>
                  <a:cubicBezTo>
                    <a:pt x="36659" y="55127"/>
                    <a:pt x="37040" y="55269"/>
                    <a:pt x="37350" y="55555"/>
                  </a:cubicBezTo>
                  <a:lnTo>
                    <a:pt x="44363" y="55555"/>
                  </a:lnTo>
                  <a:cubicBezTo>
                    <a:pt x="44375" y="55305"/>
                    <a:pt x="44172" y="55210"/>
                    <a:pt x="44018" y="55091"/>
                  </a:cubicBezTo>
                  <a:cubicBezTo>
                    <a:pt x="42113" y="53567"/>
                    <a:pt x="40172" y="52079"/>
                    <a:pt x="38291" y="50507"/>
                  </a:cubicBezTo>
                  <a:cubicBezTo>
                    <a:pt x="37219" y="49638"/>
                    <a:pt x="36183" y="48721"/>
                    <a:pt x="35350" y="47614"/>
                  </a:cubicBezTo>
                  <a:cubicBezTo>
                    <a:pt x="34219" y="46078"/>
                    <a:pt x="33885" y="44423"/>
                    <a:pt x="34731" y="42637"/>
                  </a:cubicBezTo>
                  <a:cubicBezTo>
                    <a:pt x="35302" y="41434"/>
                    <a:pt x="36219" y="40553"/>
                    <a:pt x="37338" y="39851"/>
                  </a:cubicBezTo>
                  <a:cubicBezTo>
                    <a:pt x="38826" y="38934"/>
                    <a:pt x="40493" y="38541"/>
                    <a:pt x="42196" y="38232"/>
                  </a:cubicBezTo>
                  <a:cubicBezTo>
                    <a:pt x="43684" y="37946"/>
                    <a:pt x="45149" y="37648"/>
                    <a:pt x="46565" y="37053"/>
                  </a:cubicBezTo>
                  <a:cubicBezTo>
                    <a:pt x="48625" y="36208"/>
                    <a:pt x="50328" y="34934"/>
                    <a:pt x="51661" y="33124"/>
                  </a:cubicBezTo>
                  <a:cubicBezTo>
                    <a:pt x="52733" y="31671"/>
                    <a:pt x="53471" y="30052"/>
                    <a:pt x="54102" y="28361"/>
                  </a:cubicBezTo>
                  <a:cubicBezTo>
                    <a:pt x="55090" y="25659"/>
                    <a:pt x="56031" y="22944"/>
                    <a:pt x="57114" y="20289"/>
                  </a:cubicBezTo>
                  <a:cubicBezTo>
                    <a:pt x="57507" y="19360"/>
                    <a:pt x="57805" y="18408"/>
                    <a:pt x="57984" y="17408"/>
                  </a:cubicBezTo>
                  <a:cubicBezTo>
                    <a:pt x="58293" y="15765"/>
                    <a:pt x="57972" y="14252"/>
                    <a:pt x="56864" y="12967"/>
                  </a:cubicBezTo>
                  <a:cubicBezTo>
                    <a:pt x="56186" y="12145"/>
                    <a:pt x="55293" y="11597"/>
                    <a:pt x="54316" y="11157"/>
                  </a:cubicBezTo>
                  <a:cubicBezTo>
                    <a:pt x="52590" y="10383"/>
                    <a:pt x="50780" y="10085"/>
                    <a:pt x="48923" y="10061"/>
                  </a:cubicBezTo>
                  <a:cubicBezTo>
                    <a:pt x="47077" y="10026"/>
                    <a:pt x="45244" y="10050"/>
                    <a:pt x="43410" y="9907"/>
                  </a:cubicBezTo>
                  <a:cubicBezTo>
                    <a:pt x="41863" y="9811"/>
                    <a:pt x="40410" y="9407"/>
                    <a:pt x="39065" y="8621"/>
                  </a:cubicBezTo>
                  <a:cubicBezTo>
                    <a:pt x="36743" y="7252"/>
                    <a:pt x="34433" y="5847"/>
                    <a:pt x="32040" y="4608"/>
                  </a:cubicBezTo>
                  <a:cubicBezTo>
                    <a:pt x="30587" y="3858"/>
                    <a:pt x="29123" y="3084"/>
                    <a:pt x="27563" y="2549"/>
                  </a:cubicBezTo>
                  <a:cubicBezTo>
                    <a:pt x="25289" y="1751"/>
                    <a:pt x="22932" y="1441"/>
                    <a:pt x="20538" y="1394"/>
                  </a:cubicBezTo>
                  <a:cubicBezTo>
                    <a:pt x="19519" y="1368"/>
                    <a:pt x="18498" y="1360"/>
                    <a:pt x="17477" y="1360"/>
                  </a:cubicBezTo>
                  <a:cubicBezTo>
                    <a:pt x="16099" y="1360"/>
                    <a:pt x="14721" y="1375"/>
                    <a:pt x="13347" y="1382"/>
                  </a:cubicBezTo>
                  <a:cubicBezTo>
                    <a:pt x="13134" y="1383"/>
                    <a:pt x="12922" y="1384"/>
                    <a:pt x="12709" y="1384"/>
                  </a:cubicBezTo>
                  <a:cubicBezTo>
                    <a:pt x="11031" y="1384"/>
                    <a:pt x="9360" y="1338"/>
                    <a:pt x="7680" y="1179"/>
                  </a:cubicBezTo>
                  <a:cubicBezTo>
                    <a:pt x="5703" y="1001"/>
                    <a:pt x="3715" y="703"/>
                    <a:pt x="1774" y="310"/>
                  </a:cubicBezTo>
                  <a:cubicBezTo>
                    <a:pt x="1238" y="203"/>
                    <a:pt x="715" y="24"/>
                    <a:pt x="167"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6"/>
            <p:cNvSpPr/>
            <p:nvPr/>
          </p:nvSpPr>
          <p:spPr>
            <a:xfrm>
              <a:off x="261881" y="-546333"/>
              <a:ext cx="7139794" cy="6340285"/>
            </a:xfrm>
            <a:custGeom>
              <a:avLst/>
              <a:gdLst/>
              <a:ahLst/>
              <a:cxnLst/>
              <a:rect l="l" t="t" r="r" b="b"/>
              <a:pathLst>
                <a:path w="62842" h="55805" extrusionOk="0">
                  <a:moveTo>
                    <a:pt x="246" y="1"/>
                  </a:moveTo>
                  <a:cubicBezTo>
                    <a:pt x="178" y="1"/>
                    <a:pt x="111" y="18"/>
                    <a:pt x="48" y="72"/>
                  </a:cubicBezTo>
                  <a:cubicBezTo>
                    <a:pt x="12" y="95"/>
                    <a:pt x="0" y="131"/>
                    <a:pt x="12" y="179"/>
                  </a:cubicBezTo>
                  <a:cubicBezTo>
                    <a:pt x="68" y="278"/>
                    <a:pt x="148" y="298"/>
                    <a:pt x="236" y="298"/>
                  </a:cubicBezTo>
                  <a:cubicBezTo>
                    <a:pt x="295" y="298"/>
                    <a:pt x="357" y="289"/>
                    <a:pt x="416" y="289"/>
                  </a:cubicBezTo>
                  <a:cubicBezTo>
                    <a:pt x="458" y="289"/>
                    <a:pt x="499" y="294"/>
                    <a:pt x="536" y="310"/>
                  </a:cubicBezTo>
                  <a:cubicBezTo>
                    <a:pt x="596" y="310"/>
                    <a:pt x="643" y="310"/>
                    <a:pt x="679" y="322"/>
                  </a:cubicBezTo>
                  <a:cubicBezTo>
                    <a:pt x="2572" y="750"/>
                    <a:pt x="4465" y="1096"/>
                    <a:pt x="6382" y="1346"/>
                  </a:cubicBezTo>
                  <a:cubicBezTo>
                    <a:pt x="7978" y="1560"/>
                    <a:pt x="9573" y="1691"/>
                    <a:pt x="11157" y="1738"/>
                  </a:cubicBezTo>
                  <a:cubicBezTo>
                    <a:pt x="12010" y="1762"/>
                    <a:pt x="12866" y="1770"/>
                    <a:pt x="13723" y="1770"/>
                  </a:cubicBezTo>
                  <a:cubicBezTo>
                    <a:pt x="15436" y="1770"/>
                    <a:pt x="17153" y="1738"/>
                    <a:pt x="18860" y="1738"/>
                  </a:cubicBezTo>
                  <a:cubicBezTo>
                    <a:pt x="20479" y="1738"/>
                    <a:pt x="22110" y="1786"/>
                    <a:pt x="23741" y="1965"/>
                  </a:cubicBezTo>
                  <a:cubicBezTo>
                    <a:pt x="25123" y="2119"/>
                    <a:pt x="26456" y="2405"/>
                    <a:pt x="27790" y="2858"/>
                  </a:cubicBezTo>
                  <a:cubicBezTo>
                    <a:pt x="29135" y="3298"/>
                    <a:pt x="30433" y="3905"/>
                    <a:pt x="31695" y="4584"/>
                  </a:cubicBezTo>
                  <a:cubicBezTo>
                    <a:pt x="34171" y="5858"/>
                    <a:pt x="36600" y="7239"/>
                    <a:pt x="38981" y="8704"/>
                  </a:cubicBezTo>
                  <a:cubicBezTo>
                    <a:pt x="40184" y="9442"/>
                    <a:pt x="41494" y="9942"/>
                    <a:pt x="42911" y="10156"/>
                  </a:cubicBezTo>
                  <a:cubicBezTo>
                    <a:pt x="44065" y="10335"/>
                    <a:pt x="45256" y="10335"/>
                    <a:pt x="46435" y="10371"/>
                  </a:cubicBezTo>
                  <a:cubicBezTo>
                    <a:pt x="47685" y="10394"/>
                    <a:pt x="48935" y="10359"/>
                    <a:pt x="50185" y="10442"/>
                  </a:cubicBezTo>
                  <a:cubicBezTo>
                    <a:pt x="51519" y="10537"/>
                    <a:pt x="52828" y="10775"/>
                    <a:pt x="54102" y="11252"/>
                  </a:cubicBezTo>
                  <a:cubicBezTo>
                    <a:pt x="55174" y="11644"/>
                    <a:pt x="56150" y="12180"/>
                    <a:pt x="56960" y="13014"/>
                  </a:cubicBezTo>
                  <a:cubicBezTo>
                    <a:pt x="58043" y="14133"/>
                    <a:pt x="58484" y="15490"/>
                    <a:pt x="58329" y="17038"/>
                  </a:cubicBezTo>
                  <a:cubicBezTo>
                    <a:pt x="58222" y="18038"/>
                    <a:pt x="57948" y="19003"/>
                    <a:pt x="57591" y="19943"/>
                  </a:cubicBezTo>
                  <a:cubicBezTo>
                    <a:pt x="56996" y="21503"/>
                    <a:pt x="56377" y="23051"/>
                    <a:pt x="55793" y="24610"/>
                  </a:cubicBezTo>
                  <a:cubicBezTo>
                    <a:pt x="55293" y="25932"/>
                    <a:pt x="54841" y="27265"/>
                    <a:pt x="54352" y="28587"/>
                  </a:cubicBezTo>
                  <a:cubicBezTo>
                    <a:pt x="53769" y="30135"/>
                    <a:pt x="53090" y="31635"/>
                    <a:pt x="52114" y="33004"/>
                  </a:cubicBezTo>
                  <a:cubicBezTo>
                    <a:pt x="51543" y="33826"/>
                    <a:pt x="50876" y="34552"/>
                    <a:pt x="50102" y="35207"/>
                  </a:cubicBezTo>
                  <a:cubicBezTo>
                    <a:pt x="49364" y="35814"/>
                    <a:pt x="48578" y="36326"/>
                    <a:pt x="47733" y="36743"/>
                  </a:cubicBezTo>
                  <a:cubicBezTo>
                    <a:pt x="46982" y="37112"/>
                    <a:pt x="46209" y="37421"/>
                    <a:pt x="45411" y="37648"/>
                  </a:cubicBezTo>
                  <a:cubicBezTo>
                    <a:pt x="44589" y="37874"/>
                    <a:pt x="43768" y="38064"/>
                    <a:pt x="42934" y="38219"/>
                  </a:cubicBezTo>
                  <a:cubicBezTo>
                    <a:pt x="42220" y="38350"/>
                    <a:pt x="41506" y="38481"/>
                    <a:pt x="40815" y="38660"/>
                  </a:cubicBezTo>
                  <a:cubicBezTo>
                    <a:pt x="39743" y="38934"/>
                    <a:pt x="38696" y="39315"/>
                    <a:pt x="37743" y="39898"/>
                  </a:cubicBezTo>
                  <a:cubicBezTo>
                    <a:pt x="36791" y="40481"/>
                    <a:pt x="35969" y="41196"/>
                    <a:pt x="35374" y="42148"/>
                  </a:cubicBezTo>
                  <a:cubicBezTo>
                    <a:pt x="34290" y="43875"/>
                    <a:pt x="34231" y="45613"/>
                    <a:pt x="35302" y="47363"/>
                  </a:cubicBezTo>
                  <a:cubicBezTo>
                    <a:pt x="35886" y="48304"/>
                    <a:pt x="36660" y="49090"/>
                    <a:pt x="37469" y="49828"/>
                  </a:cubicBezTo>
                  <a:cubicBezTo>
                    <a:pt x="38815" y="51018"/>
                    <a:pt x="40232" y="52102"/>
                    <a:pt x="41625" y="53221"/>
                  </a:cubicBezTo>
                  <a:cubicBezTo>
                    <a:pt x="42684" y="54054"/>
                    <a:pt x="43732" y="54900"/>
                    <a:pt x="44780" y="55745"/>
                  </a:cubicBezTo>
                  <a:cubicBezTo>
                    <a:pt x="46721" y="55745"/>
                    <a:pt x="48649" y="55745"/>
                    <a:pt x="50554" y="55805"/>
                  </a:cubicBezTo>
                  <a:cubicBezTo>
                    <a:pt x="50602" y="55590"/>
                    <a:pt x="50459" y="55495"/>
                    <a:pt x="50340" y="55388"/>
                  </a:cubicBezTo>
                  <a:cubicBezTo>
                    <a:pt x="49209" y="54364"/>
                    <a:pt x="48114" y="53292"/>
                    <a:pt x="47125" y="52126"/>
                  </a:cubicBezTo>
                  <a:cubicBezTo>
                    <a:pt x="46185" y="51030"/>
                    <a:pt x="45304" y="49852"/>
                    <a:pt x="44768" y="48482"/>
                  </a:cubicBezTo>
                  <a:cubicBezTo>
                    <a:pt x="44161" y="46946"/>
                    <a:pt x="44351" y="45518"/>
                    <a:pt x="45554" y="44351"/>
                  </a:cubicBezTo>
                  <a:cubicBezTo>
                    <a:pt x="45994" y="43934"/>
                    <a:pt x="46435" y="43529"/>
                    <a:pt x="46923" y="43160"/>
                  </a:cubicBezTo>
                  <a:cubicBezTo>
                    <a:pt x="47744" y="42541"/>
                    <a:pt x="48578" y="41970"/>
                    <a:pt x="49399" y="41374"/>
                  </a:cubicBezTo>
                  <a:cubicBezTo>
                    <a:pt x="51233" y="40041"/>
                    <a:pt x="53055" y="38719"/>
                    <a:pt x="54543" y="37005"/>
                  </a:cubicBezTo>
                  <a:cubicBezTo>
                    <a:pt x="55460" y="35957"/>
                    <a:pt x="56257" y="34838"/>
                    <a:pt x="56924" y="33611"/>
                  </a:cubicBezTo>
                  <a:cubicBezTo>
                    <a:pt x="57912" y="31826"/>
                    <a:pt x="58555" y="29921"/>
                    <a:pt x="59127" y="27992"/>
                  </a:cubicBezTo>
                  <a:cubicBezTo>
                    <a:pt x="59746" y="25980"/>
                    <a:pt x="60365" y="24003"/>
                    <a:pt x="61246" y="22098"/>
                  </a:cubicBezTo>
                  <a:cubicBezTo>
                    <a:pt x="61627" y="21253"/>
                    <a:pt x="61972" y="20384"/>
                    <a:pt x="62258" y="19491"/>
                  </a:cubicBezTo>
                  <a:cubicBezTo>
                    <a:pt x="62627" y="18312"/>
                    <a:pt x="62842" y="17098"/>
                    <a:pt x="62675" y="15859"/>
                  </a:cubicBezTo>
                  <a:cubicBezTo>
                    <a:pt x="62449" y="14109"/>
                    <a:pt x="61496" y="12752"/>
                    <a:pt x="60163" y="11668"/>
                  </a:cubicBezTo>
                  <a:cubicBezTo>
                    <a:pt x="58817" y="10561"/>
                    <a:pt x="57281" y="9847"/>
                    <a:pt x="55638" y="9347"/>
                  </a:cubicBezTo>
                  <a:cubicBezTo>
                    <a:pt x="53352" y="8644"/>
                    <a:pt x="51019" y="8489"/>
                    <a:pt x="48673" y="8406"/>
                  </a:cubicBezTo>
                  <a:cubicBezTo>
                    <a:pt x="47578" y="8370"/>
                    <a:pt x="46494" y="8406"/>
                    <a:pt x="45411" y="8346"/>
                  </a:cubicBezTo>
                  <a:cubicBezTo>
                    <a:pt x="43613" y="8251"/>
                    <a:pt x="41875" y="7942"/>
                    <a:pt x="40232" y="7215"/>
                  </a:cubicBezTo>
                  <a:cubicBezTo>
                    <a:pt x="37517" y="6025"/>
                    <a:pt x="34838" y="4775"/>
                    <a:pt x="32183" y="3489"/>
                  </a:cubicBezTo>
                  <a:cubicBezTo>
                    <a:pt x="29183" y="2048"/>
                    <a:pt x="26051" y="1143"/>
                    <a:pt x="22694" y="1048"/>
                  </a:cubicBezTo>
                  <a:cubicBezTo>
                    <a:pt x="21957" y="1029"/>
                    <a:pt x="21218" y="1020"/>
                    <a:pt x="20478" y="1020"/>
                  </a:cubicBezTo>
                  <a:cubicBezTo>
                    <a:pt x="18849" y="1020"/>
                    <a:pt x="17215" y="1065"/>
                    <a:pt x="15586" y="1155"/>
                  </a:cubicBezTo>
                  <a:cubicBezTo>
                    <a:pt x="14359" y="1215"/>
                    <a:pt x="13133" y="1215"/>
                    <a:pt x="11907" y="1215"/>
                  </a:cubicBezTo>
                  <a:cubicBezTo>
                    <a:pt x="10323" y="1203"/>
                    <a:pt x="8740" y="1191"/>
                    <a:pt x="7156" y="1036"/>
                  </a:cubicBezTo>
                  <a:cubicBezTo>
                    <a:pt x="6085" y="929"/>
                    <a:pt x="5025" y="834"/>
                    <a:pt x="3977" y="679"/>
                  </a:cubicBezTo>
                  <a:cubicBezTo>
                    <a:pt x="2822" y="512"/>
                    <a:pt x="1679" y="298"/>
                    <a:pt x="548" y="60"/>
                  </a:cubicBezTo>
                  <a:cubicBezTo>
                    <a:pt x="449" y="39"/>
                    <a:pt x="346" y="1"/>
                    <a:pt x="246"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6"/>
            <p:cNvSpPr/>
            <p:nvPr/>
          </p:nvSpPr>
          <p:spPr>
            <a:xfrm>
              <a:off x="322778" y="-550423"/>
              <a:ext cx="7534720" cy="6337672"/>
            </a:xfrm>
            <a:custGeom>
              <a:avLst/>
              <a:gdLst/>
              <a:ahLst/>
              <a:cxnLst/>
              <a:rect l="l" t="t" r="r" b="b"/>
              <a:pathLst>
                <a:path w="66318" h="55782" extrusionOk="0">
                  <a:moveTo>
                    <a:pt x="226" y="0"/>
                  </a:moveTo>
                  <a:cubicBezTo>
                    <a:pt x="179" y="0"/>
                    <a:pt x="131" y="12"/>
                    <a:pt x="107" y="36"/>
                  </a:cubicBezTo>
                  <a:cubicBezTo>
                    <a:pt x="48" y="60"/>
                    <a:pt x="0" y="96"/>
                    <a:pt x="12" y="167"/>
                  </a:cubicBezTo>
                  <a:cubicBezTo>
                    <a:pt x="95" y="179"/>
                    <a:pt x="179" y="215"/>
                    <a:pt x="250" y="227"/>
                  </a:cubicBezTo>
                  <a:cubicBezTo>
                    <a:pt x="2179" y="608"/>
                    <a:pt x="4096" y="905"/>
                    <a:pt x="6049" y="1120"/>
                  </a:cubicBezTo>
                  <a:cubicBezTo>
                    <a:pt x="7596" y="1286"/>
                    <a:pt x="9156" y="1322"/>
                    <a:pt x="10716" y="1358"/>
                  </a:cubicBezTo>
                  <a:cubicBezTo>
                    <a:pt x="10897" y="1360"/>
                    <a:pt x="11078" y="1361"/>
                    <a:pt x="11259" y="1361"/>
                  </a:cubicBezTo>
                  <a:cubicBezTo>
                    <a:pt x="12099" y="1361"/>
                    <a:pt x="12935" y="1340"/>
                    <a:pt x="13788" y="1310"/>
                  </a:cubicBezTo>
                  <a:cubicBezTo>
                    <a:pt x="15121" y="1263"/>
                    <a:pt x="16478" y="1191"/>
                    <a:pt x="17812" y="1179"/>
                  </a:cubicBezTo>
                  <a:cubicBezTo>
                    <a:pt x="18629" y="1174"/>
                    <a:pt x="19445" y="1161"/>
                    <a:pt x="20259" y="1161"/>
                  </a:cubicBezTo>
                  <a:cubicBezTo>
                    <a:pt x="21402" y="1161"/>
                    <a:pt x="22542" y="1187"/>
                    <a:pt x="23682" y="1298"/>
                  </a:cubicBezTo>
                  <a:cubicBezTo>
                    <a:pt x="24479" y="1370"/>
                    <a:pt x="25289" y="1477"/>
                    <a:pt x="26075" y="1644"/>
                  </a:cubicBezTo>
                  <a:cubicBezTo>
                    <a:pt x="27825" y="2025"/>
                    <a:pt x="29480" y="2632"/>
                    <a:pt x="31099" y="3382"/>
                  </a:cubicBezTo>
                  <a:cubicBezTo>
                    <a:pt x="33576" y="4513"/>
                    <a:pt x="36029" y="5668"/>
                    <a:pt x="38505" y="6823"/>
                  </a:cubicBezTo>
                  <a:cubicBezTo>
                    <a:pt x="39553" y="7311"/>
                    <a:pt x="40624" y="7775"/>
                    <a:pt x="41779" y="8049"/>
                  </a:cubicBezTo>
                  <a:cubicBezTo>
                    <a:pt x="43101" y="8394"/>
                    <a:pt x="44458" y="8490"/>
                    <a:pt x="45804" y="8549"/>
                  </a:cubicBezTo>
                  <a:cubicBezTo>
                    <a:pt x="46851" y="8585"/>
                    <a:pt x="47911" y="8561"/>
                    <a:pt x="48947" y="8609"/>
                  </a:cubicBezTo>
                  <a:cubicBezTo>
                    <a:pt x="50268" y="8644"/>
                    <a:pt x="51614" y="8740"/>
                    <a:pt x="52923" y="8978"/>
                  </a:cubicBezTo>
                  <a:cubicBezTo>
                    <a:pt x="54828" y="9323"/>
                    <a:pt x="56638" y="9918"/>
                    <a:pt x="58305" y="10907"/>
                  </a:cubicBezTo>
                  <a:cubicBezTo>
                    <a:pt x="59234" y="11466"/>
                    <a:pt x="60055" y="12121"/>
                    <a:pt x="60734" y="12954"/>
                  </a:cubicBezTo>
                  <a:cubicBezTo>
                    <a:pt x="61960" y="14467"/>
                    <a:pt x="62282" y="16193"/>
                    <a:pt x="61937" y="18074"/>
                  </a:cubicBezTo>
                  <a:cubicBezTo>
                    <a:pt x="61722" y="19289"/>
                    <a:pt x="61317" y="20455"/>
                    <a:pt x="60794" y="21563"/>
                  </a:cubicBezTo>
                  <a:cubicBezTo>
                    <a:pt x="59841" y="23622"/>
                    <a:pt x="59115" y="25766"/>
                    <a:pt x="58472" y="27932"/>
                  </a:cubicBezTo>
                  <a:cubicBezTo>
                    <a:pt x="57876" y="29897"/>
                    <a:pt x="57222" y="31850"/>
                    <a:pt x="56222" y="33647"/>
                  </a:cubicBezTo>
                  <a:cubicBezTo>
                    <a:pt x="55602" y="34755"/>
                    <a:pt x="54888" y="35791"/>
                    <a:pt x="54055" y="36743"/>
                  </a:cubicBezTo>
                  <a:cubicBezTo>
                    <a:pt x="53019" y="37958"/>
                    <a:pt x="51828" y="38993"/>
                    <a:pt x="50542" y="39946"/>
                  </a:cubicBezTo>
                  <a:cubicBezTo>
                    <a:pt x="49221" y="40934"/>
                    <a:pt x="47875" y="41887"/>
                    <a:pt x="46554" y="42851"/>
                  </a:cubicBezTo>
                  <a:cubicBezTo>
                    <a:pt x="45875" y="43351"/>
                    <a:pt x="45196" y="43887"/>
                    <a:pt x="44637" y="44542"/>
                  </a:cubicBezTo>
                  <a:cubicBezTo>
                    <a:pt x="44065" y="45196"/>
                    <a:pt x="43756" y="45958"/>
                    <a:pt x="43756" y="46828"/>
                  </a:cubicBezTo>
                  <a:cubicBezTo>
                    <a:pt x="43756" y="47733"/>
                    <a:pt x="44065" y="48578"/>
                    <a:pt x="44506" y="49364"/>
                  </a:cubicBezTo>
                  <a:cubicBezTo>
                    <a:pt x="44982" y="50245"/>
                    <a:pt x="45542" y="51054"/>
                    <a:pt x="46173" y="51828"/>
                  </a:cubicBezTo>
                  <a:cubicBezTo>
                    <a:pt x="47197" y="53090"/>
                    <a:pt x="48351" y="54221"/>
                    <a:pt x="49542" y="55317"/>
                  </a:cubicBezTo>
                  <a:cubicBezTo>
                    <a:pt x="49709" y="55472"/>
                    <a:pt x="49923" y="55579"/>
                    <a:pt x="50042" y="55781"/>
                  </a:cubicBezTo>
                  <a:cubicBezTo>
                    <a:pt x="52078" y="55781"/>
                    <a:pt x="54102" y="55781"/>
                    <a:pt x="56126" y="55757"/>
                  </a:cubicBezTo>
                  <a:cubicBezTo>
                    <a:pt x="56138" y="55519"/>
                    <a:pt x="55924" y="55436"/>
                    <a:pt x="55781" y="55341"/>
                  </a:cubicBezTo>
                  <a:cubicBezTo>
                    <a:pt x="54281" y="54174"/>
                    <a:pt x="52923" y="52852"/>
                    <a:pt x="51947" y="51197"/>
                  </a:cubicBezTo>
                  <a:cubicBezTo>
                    <a:pt x="51411" y="50280"/>
                    <a:pt x="51018" y="49328"/>
                    <a:pt x="50959" y="48233"/>
                  </a:cubicBezTo>
                  <a:cubicBezTo>
                    <a:pt x="50888" y="46947"/>
                    <a:pt x="51304" y="45792"/>
                    <a:pt x="51983" y="44720"/>
                  </a:cubicBezTo>
                  <a:cubicBezTo>
                    <a:pt x="52733" y="43553"/>
                    <a:pt x="53685" y="42541"/>
                    <a:pt x="54626" y="41529"/>
                  </a:cubicBezTo>
                  <a:cubicBezTo>
                    <a:pt x="55733" y="40315"/>
                    <a:pt x="56841" y="39101"/>
                    <a:pt x="57900" y="37838"/>
                  </a:cubicBezTo>
                  <a:cubicBezTo>
                    <a:pt x="60198" y="35100"/>
                    <a:pt x="61746" y="31945"/>
                    <a:pt x="62841" y="28552"/>
                  </a:cubicBezTo>
                  <a:cubicBezTo>
                    <a:pt x="63389" y="26801"/>
                    <a:pt x="64044" y="25099"/>
                    <a:pt x="64746" y="23408"/>
                  </a:cubicBezTo>
                  <a:cubicBezTo>
                    <a:pt x="65139" y="22444"/>
                    <a:pt x="65532" y="21467"/>
                    <a:pt x="65794" y="20455"/>
                  </a:cubicBezTo>
                  <a:cubicBezTo>
                    <a:pt x="66128" y="19241"/>
                    <a:pt x="66318" y="18026"/>
                    <a:pt x="66187" y="16776"/>
                  </a:cubicBezTo>
                  <a:cubicBezTo>
                    <a:pt x="65961" y="14562"/>
                    <a:pt x="64865" y="12812"/>
                    <a:pt x="63163" y="11442"/>
                  </a:cubicBezTo>
                  <a:cubicBezTo>
                    <a:pt x="60496" y="9287"/>
                    <a:pt x="57376" y="8156"/>
                    <a:pt x="54031" y="7537"/>
                  </a:cubicBezTo>
                  <a:cubicBezTo>
                    <a:pt x="51447" y="7061"/>
                    <a:pt x="48852" y="7073"/>
                    <a:pt x="46256" y="6966"/>
                  </a:cubicBezTo>
                  <a:cubicBezTo>
                    <a:pt x="44827" y="6906"/>
                    <a:pt x="43422" y="6763"/>
                    <a:pt x="42041" y="6418"/>
                  </a:cubicBezTo>
                  <a:cubicBezTo>
                    <a:pt x="40422" y="6013"/>
                    <a:pt x="38886" y="5358"/>
                    <a:pt x="37326" y="4763"/>
                  </a:cubicBezTo>
                  <a:cubicBezTo>
                    <a:pt x="35112" y="3918"/>
                    <a:pt x="32933" y="2953"/>
                    <a:pt x="30730" y="2072"/>
                  </a:cubicBezTo>
                  <a:cubicBezTo>
                    <a:pt x="28420" y="1143"/>
                    <a:pt x="26015" y="548"/>
                    <a:pt x="23515" y="465"/>
                  </a:cubicBezTo>
                  <a:cubicBezTo>
                    <a:pt x="22758" y="437"/>
                    <a:pt x="21998" y="421"/>
                    <a:pt x="21239" y="421"/>
                  </a:cubicBezTo>
                  <a:cubicBezTo>
                    <a:pt x="20076" y="421"/>
                    <a:pt x="18912" y="457"/>
                    <a:pt x="17752" y="536"/>
                  </a:cubicBezTo>
                  <a:cubicBezTo>
                    <a:pt x="17193" y="584"/>
                    <a:pt x="16609" y="572"/>
                    <a:pt x="16038" y="608"/>
                  </a:cubicBezTo>
                  <a:cubicBezTo>
                    <a:pt x="14752" y="727"/>
                    <a:pt x="13454" y="786"/>
                    <a:pt x="12156" y="810"/>
                  </a:cubicBezTo>
                  <a:cubicBezTo>
                    <a:pt x="11353" y="816"/>
                    <a:pt x="10549" y="824"/>
                    <a:pt x="9745" y="824"/>
                  </a:cubicBezTo>
                  <a:cubicBezTo>
                    <a:pt x="8810" y="824"/>
                    <a:pt x="7876" y="813"/>
                    <a:pt x="6942" y="774"/>
                  </a:cubicBezTo>
                  <a:cubicBezTo>
                    <a:pt x="5965" y="751"/>
                    <a:pt x="5013" y="631"/>
                    <a:pt x="4060" y="536"/>
                  </a:cubicBezTo>
                  <a:cubicBezTo>
                    <a:pt x="3096" y="465"/>
                    <a:pt x="2131" y="310"/>
                    <a:pt x="1179" y="131"/>
                  </a:cubicBezTo>
                  <a:cubicBezTo>
                    <a:pt x="857" y="120"/>
                    <a:pt x="548" y="12"/>
                    <a:pt x="226"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6"/>
            <p:cNvSpPr/>
            <p:nvPr/>
          </p:nvSpPr>
          <p:spPr>
            <a:xfrm>
              <a:off x="456614" y="-568601"/>
              <a:ext cx="7862272" cy="6355850"/>
            </a:xfrm>
            <a:custGeom>
              <a:avLst/>
              <a:gdLst/>
              <a:ahLst/>
              <a:cxnLst/>
              <a:rect l="l" t="t" r="r" b="b"/>
              <a:pathLst>
                <a:path w="69201" h="55942" extrusionOk="0">
                  <a:moveTo>
                    <a:pt x="21735" y="1"/>
                  </a:moveTo>
                  <a:cubicBezTo>
                    <a:pt x="21139" y="1"/>
                    <a:pt x="20542" y="19"/>
                    <a:pt x="19944" y="53"/>
                  </a:cubicBezTo>
                  <a:cubicBezTo>
                    <a:pt x="18456" y="149"/>
                    <a:pt x="16955" y="220"/>
                    <a:pt x="15467" y="327"/>
                  </a:cubicBezTo>
                  <a:cubicBezTo>
                    <a:pt x="14574" y="387"/>
                    <a:pt x="13657" y="446"/>
                    <a:pt x="12764" y="506"/>
                  </a:cubicBezTo>
                  <a:cubicBezTo>
                    <a:pt x="12276" y="530"/>
                    <a:pt x="11788" y="506"/>
                    <a:pt x="11312" y="589"/>
                  </a:cubicBezTo>
                  <a:cubicBezTo>
                    <a:pt x="10597" y="661"/>
                    <a:pt x="9895" y="637"/>
                    <a:pt x="9181" y="684"/>
                  </a:cubicBezTo>
                  <a:cubicBezTo>
                    <a:pt x="8791" y="707"/>
                    <a:pt x="8400" y="714"/>
                    <a:pt x="8009" y="714"/>
                  </a:cubicBezTo>
                  <a:cubicBezTo>
                    <a:pt x="7383" y="714"/>
                    <a:pt x="6755" y="696"/>
                    <a:pt x="6133" y="696"/>
                  </a:cubicBezTo>
                  <a:cubicBezTo>
                    <a:pt x="6102" y="695"/>
                    <a:pt x="6070" y="695"/>
                    <a:pt x="6039" y="695"/>
                  </a:cubicBezTo>
                  <a:cubicBezTo>
                    <a:pt x="5914" y="695"/>
                    <a:pt x="5785" y="702"/>
                    <a:pt x="5656" y="702"/>
                  </a:cubicBezTo>
                  <a:cubicBezTo>
                    <a:pt x="5496" y="702"/>
                    <a:pt x="5335" y="690"/>
                    <a:pt x="5180" y="637"/>
                  </a:cubicBezTo>
                  <a:cubicBezTo>
                    <a:pt x="5104" y="621"/>
                    <a:pt x="5029" y="617"/>
                    <a:pt x="4956" y="617"/>
                  </a:cubicBezTo>
                  <a:cubicBezTo>
                    <a:pt x="4859" y="617"/>
                    <a:pt x="4763" y="625"/>
                    <a:pt x="4668" y="625"/>
                  </a:cubicBezTo>
                  <a:cubicBezTo>
                    <a:pt x="4648" y="626"/>
                    <a:pt x="4629" y="627"/>
                    <a:pt x="4609" y="627"/>
                  </a:cubicBezTo>
                  <a:cubicBezTo>
                    <a:pt x="4443" y="627"/>
                    <a:pt x="4292" y="583"/>
                    <a:pt x="4132" y="530"/>
                  </a:cubicBezTo>
                  <a:cubicBezTo>
                    <a:pt x="4001" y="506"/>
                    <a:pt x="3882" y="470"/>
                    <a:pt x="3751" y="470"/>
                  </a:cubicBezTo>
                  <a:cubicBezTo>
                    <a:pt x="2918" y="470"/>
                    <a:pt x="2096" y="351"/>
                    <a:pt x="1275" y="280"/>
                  </a:cubicBezTo>
                  <a:cubicBezTo>
                    <a:pt x="998" y="254"/>
                    <a:pt x="716" y="184"/>
                    <a:pt x="436" y="184"/>
                  </a:cubicBezTo>
                  <a:cubicBezTo>
                    <a:pt x="330" y="184"/>
                    <a:pt x="225" y="194"/>
                    <a:pt x="120" y="220"/>
                  </a:cubicBezTo>
                  <a:cubicBezTo>
                    <a:pt x="60" y="244"/>
                    <a:pt x="1" y="280"/>
                    <a:pt x="13" y="363"/>
                  </a:cubicBezTo>
                  <a:cubicBezTo>
                    <a:pt x="144" y="399"/>
                    <a:pt x="299" y="410"/>
                    <a:pt x="430" y="446"/>
                  </a:cubicBezTo>
                  <a:cubicBezTo>
                    <a:pt x="1370" y="601"/>
                    <a:pt x="2323" y="708"/>
                    <a:pt x="3263" y="827"/>
                  </a:cubicBezTo>
                  <a:cubicBezTo>
                    <a:pt x="4251" y="958"/>
                    <a:pt x="5263" y="1018"/>
                    <a:pt x="6276" y="1077"/>
                  </a:cubicBezTo>
                  <a:cubicBezTo>
                    <a:pt x="6791" y="1109"/>
                    <a:pt x="7307" y="1120"/>
                    <a:pt x="7823" y="1120"/>
                  </a:cubicBezTo>
                  <a:cubicBezTo>
                    <a:pt x="8081" y="1120"/>
                    <a:pt x="8339" y="1117"/>
                    <a:pt x="8597" y="1113"/>
                  </a:cubicBezTo>
                  <a:cubicBezTo>
                    <a:pt x="9764" y="1101"/>
                    <a:pt x="10907" y="1113"/>
                    <a:pt x="12074" y="1053"/>
                  </a:cubicBezTo>
                  <a:cubicBezTo>
                    <a:pt x="13241" y="994"/>
                    <a:pt x="14419" y="934"/>
                    <a:pt x="15598" y="887"/>
                  </a:cubicBezTo>
                  <a:cubicBezTo>
                    <a:pt x="16610" y="863"/>
                    <a:pt x="17622" y="780"/>
                    <a:pt x="18634" y="756"/>
                  </a:cubicBezTo>
                  <a:cubicBezTo>
                    <a:pt x="18914" y="750"/>
                    <a:pt x="19200" y="750"/>
                    <a:pt x="19487" y="750"/>
                  </a:cubicBezTo>
                  <a:cubicBezTo>
                    <a:pt x="19774" y="750"/>
                    <a:pt x="20063" y="750"/>
                    <a:pt x="20349" y="744"/>
                  </a:cubicBezTo>
                  <a:cubicBezTo>
                    <a:pt x="20624" y="737"/>
                    <a:pt x="20900" y="733"/>
                    <a:pt x="21176" y="733"/>
                  </a:cubicBezTo>
                  <a:cubicBezTo>
                    <a:pt x="22328" y="733"/>
                    <a:pt x="23477" y="799"/>
                    <a:pt x="24611" y="982"/>
                  </a:cubicBezTo>
                  <a:cubicBezTo>
                    <a:pt x="26278" y="1244"/>
                    <a:pt x="27885" y="1720"/>
                    <a:pt x="29457" y="2351"/>
                  </a:cubicBezTo>
                  <a:cubicBezTo>
                    <a:pt x="30660" y="2827"/>
                    <a:pt x="31838" y="3328"/>
                    <a:pt x="33029" y="3816"/>
                  </a:cubicBezTo>
                  <a:cubicBezTo>
                    <a:pt x="34350" y="4375"/>
                    <a:pt x="35672" y="4899"/>
                    <a:pt x="37017" y="5411"/>
                  </a:cubicBezTo>
                  <a:cubicBezTo>
                    <a:pt x="38327" y="5923"/>
                    <a:pt x="39637" y="6423"/>
                    <a:pt x="41006" y="6768"/>
                  </a:cubicBezTo>
                  <a:cubicBezTo>
                    <a:pt x="42625" y="7185"/>
                    <a:pt x="44292" y="7257"/>
                    <a:pt x="45959" y="7340"/>
                  </a:cubicBezTo>
                  <a:cubicBezTo>
                    <a:pt x="46733" y="7364"/>
                    <a:pt x="47519" y="7352"/>
                    <a:pt x="48305" y="7388"/>
                  </a:cubicBezTo>
                  <a:cubicBezTo>
                    <a:pt x="49281" y="7435"/>
                    <a:pt x="50257" y="7495"/>
                    <a:pt x="51222" y="7614"/>
                  </a:cubicBezTo>
                  <a:cubicBezTo>
                    <a:pt x="52615" y="7769"/>
                    <a:pt x="53960" y="8019"/>
                    <a:pt x="55294" y="8400"/>
                  </a:cubicBezTo>
                  <a:cubicBezTo>
                    <a:pt x="57734" y="9126"/>
                    <a:pt x="60008" y="10150"/>
                    <a:pt x="61973" y="11781"/>
                  </a:cubicBezTo>
                  <a:cubicBezTo>
                    <a:pt x="62878" y="12543"/>
                    <a:pt x="63652" y="13436"/>
                    <a:pt x="64176" y="14519"/>
                  </a:cubicBezTo>
                  <a:cubicBezTo>
                    <a:pt x="64890" y="16020"/>
                    <a:pt x="65021" y="17603"/>
                    <a:pt x="64771" y="19246"/>
                  </a:cubicBezTo>
                  <a:cubicBezTo>
                    <a:pt x="64545" y="20603"/>
                    <a:pt x="64080" y="21889"/>
                    <a:pt x="63580" y="23175"/>
                  </a:cubicBezTo>
                  <a:cubicBezTo>
                    <a:pt x="63009" y="24556"/>
                    <a:pt x="62437" y="25926"/>
                    <a:pt x="61961" y="27342"/>
                  </a:cubicBezTo>
                  <a:cubicBezTo>
                    <a:pt x="61521" y="28628"/>
                    <a:pt x="61092" y="29926"/>
                    <a:pt x="60592" y="31212"/>
                  </a:cubicBezTo>
                  <a:cubicBezTo>
                    <a:pt x="59997" y="32700"/>
                    <a:pt x="59282" y="34105"/>
                    <a:pt x="58413" y="35462"/>
                  </a:cubicBezTo>
                  <a:cubicBezTo>
                    <a:pt x="57258" y="37284"/>
                    <a:pt x="55841" y="38891"/>
                    <a:pt x="54401" y="40475"/>
                  </a:cubicBezTo>
                  <a:cubicBezTo>
                    <a:pt x="53591" y="41356"/>
                    <a:pt x="52758" y="42201"/>
                    <a:pt x="51984" y="43118"/>
                  </a:cubicBezTo>
                  <a:cubicBezTo>
                    <a:pt x="51257" y="43963"/>
                    <a:pt x="50579" y="44845"/>
                    <a:pt x="50126" y="45868"/>
                  </a:cubicBezTo>
                  <a:cubicBezTo>
                    <a:pt x="49507" y="47226"/>
                    <a:pt x="49459" y="48607"/>
                    <a:pt x="49948" y="50000"/>
                  </a:cubicBezTo>
                  <a:cubicBezTo>
                    <a:pt x="50543" y="51667"/>
                    <a:pt x="51626" y="53012"/>
                    <a:pt x="52877" y="54227"/>
                  </a:cubicBezTo>
                  <a:cubicBezTo>
                    <a:pt x="53520" y="54858"/>
                    <a:pt x="54234" y="55405"/>
                    <a:pt x="54948" y="55941"/>
                  </a:cubicBezTo>
                  <a:cubicBezTo>
                    <a:pt x="57818" y="55941"/>
                    <a:pt x="60675" y="55941"/>
                    <a:pt x="63592" y="55905"/>
                  </a:cubicBezTo>
                  <a:cubicBezTo>
                    <a:pt x="63568" y="55655"/>
                    <a:pt x="63330" y="55655"/>
                    <a:pt x="63164" y="55608"/>
                  </a:cubicBezTo>
                  <a:cubicBezTo>
                    <a:pt x="61806" y="55179"/>
                    <a:pt x="60497" y="54655"/>
                    <a:pt x="59306" y="53905"/>
                  </a:cubicBezTo>
                  <a:cubicBezTo>
                    <a:pt x="58044" y="53096"/>
                    <a:pt x="56925" y="52131"/>
                    <a:pt x="56151" y="50833"/>
                  </a:cubicBezTo>
                  <a:cubicBezTo>
                    <a:pt x="55508" y="49798"/>
                    <a:pt x="55186" y="48666"/>
                    <a:pt x="55294" y="47428"/>
                  </a:cubicBezTo>
                  <a:cubicBezTo>
                    <a:pt x="55389" y="46226"/>
                    <a:pt x="55806" y="45106"/>
                    <a:pt x="56425" y="44059"/>
                  </a:cubicBezTo>
                  <a:cubicBezTo>
                    <a:pt x="57210" y="42690"/>
                    <a:pt x="58187" y="41439"/>
                    <a:pt x="59175" y="40189"/>
                  </a:cubicBezTo>
                  <a:cubicBezTo>
                    <a:pt x="60318" y="38749"/>
                    <a:pt x="61497" y="37320"/>
                    <a:pt x="62533" y="35784"/>
                  </a:cubicBezTo>
                  <a:cubicBezTo>
                    <a:pt x="64759" y="32533"/>
                    <a:pt x="66438" y="28985"/>
                    <a:pt x="67831" y="25306"/>
                  </a:cubicBezTo>
                  <a:cubicBezTo>
                    <a:pt x="68688" y="23092"/>
                    <a:pt x="69200" y="20806"/>
                    <a:pt x="68998" y="18389"/>
                  </a:cubicBezTo>
                  <a:cubicBezTo>
                    <a:pt x="68879" y="17020"/>
                    <a:pt x="68521" y="15746"/>
                    <a:pt x="67867" y="14531"/>
                  </a:cubicBezTo>
                  <a:cubicBezTo>
                    <a:pt x="67105" y="13126"/>
                    <a:pt x="65985" y="12031"/>
                    <a:pt x="64759" y="11067"/>
                  </a:cubicBezTo>
                  <a:cubicBezTo>
                    <a:pt x="62806" y="9554"/>
                    <a:pt x="60592" y="8519"/>
                    <a:pt x="58270" y="7733"/>
                  </a:cubicBezTo>
                  <a:cubicBezTo>
                    <a:pt x="55317" y="6733"/>
                    <a:pt x="52269" y="6292"/>
                    <a:pt x="49174" y="6114"/>
                  </a:cubicBezTo>
                  <a:cubicBezTo>
                    <a:pt x="47697" y="6042"/>
                    <a:pt x="46221" y="6018"/>
                    <a:pt x="44757" y="5899"/>
                  </a:cubicBezTo>
                  <a:cubicBezTo>
                    <a:pt x="43399" y="5780"/>
                    <a:pt x="42042" y="5602"/>
                    <a:pt x="40732" y="5244"/>
                  </a:cubicBezTo>
                  <a:cubicBezTo>
                    <a:pt x="38470" y="4625"/>
                    <a:pt x="36255" y="3839"/>
                    <a:pt x="34053" y="3030"/>
                  </a:cubicBezTo>
                  <a:cubicBezTo>
                    <a:pt x="32231" y="2363"/>
                    <a:pt x="30433" y="1649"/>
                    <a:pt x="28600" y="1042"/>
                  </a:cubicBezTo>
                  <a:cubicBezTo>
                    <a:pt x="26354" y="284"/>
                    <a:pt x="24056" y="1"/>
                    <a:pt x="21735"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6"/>
            <p:cNvSpPr/>
            <p:nvPr/>
          </p:nvSpPr>
          <p:spPr>
            <a:xfrm>
              <a:off x="1649780" y="-596095"/>
              <a:ext cx="7618681" cy="6383345"/>
            </a:xfrm>
            <a:custGeom>
              <a:avLst/>
              <a:gdLst/>
              <a:ahLst/>
              <a:cxnLst/>
              <a:rect l="l" t="t" r="r" b="b"/>
              <a:pathLst>
                <a:path w="67057" h="56184" extrusionOk="0">
                  <a:moveTo>
                    <a:pt x="11486" y="0"/>
                  </a:moveTo>
                  <a:cubicBezTo>
                    <a:pt x="10706" y="0"/>
                    <a:pt x="9921" y="32"/>
                    <a:pt x="9132" y="93"/>
                  </a:cubicBezTo>
                  <a:cubicBezTo>
                    <a:pt x="7585" y="212"/>
                    <a:pt x="6013" y="295"/>
                    <a:pt x="4465" y="438"/>
                  </a:cubicBezTo>
                  <a:cubicBezTo>
                    <a:pt x="3120" y="557"/>
                    <a:pt x="1750" y="593"/>
                    <a:pt x="381" y="736"/>
                  </a:cubicBezTo>
                  <a:cubicBezTo>
                    <a:pt x="226" y="748"/>
                    <a:pt x="84" y="748"/>
                    <a:pt x="0" y="891"/>
                  </a:cubicBezTo>
                  <a:cubicBezTo>
                    <a:pt x="125" y="958"/>
                    <a:pt x="252" y="978"/>
                    <a:pt x="380" y="978"/>
                  </a:cubicBezTo>
                  <a:cubicBezTo>
                    <a:pt x="546" y="978"/>
                    <a:pt x="714" y="945"/>
                    <a:pt x="881" y="938"/>
                  </a:cubicBezTo>
                  <a:cubicBezTo>
                    <a:pt x="1393" y="938"/>
                    <a:pt x="1881" y="914"/>
                    <a:pt x="2381" y="867"/>
                  </a:cubicBezTo>
                  <a:cubicBezTo>
                    <a:pt x="3274" y="807"/>
                    <a:pt x="4167" y="772"/>
                    <a:pt x="5060" y="700"/>
                  </a:cubicBezTo>
                  <a:cubicBezTo>
                    <a:pt x="5501" y="676"/>
                    <a:pt x="5918" y="676"/>
                    <a:pt x="6346" y="629"/>
                  </a:cubicBezTo>
                  <a:cubicBezTo>
                    <a:pt x="7561" y="510"/>
                    <a:pt x="8799" y="498"/>
                    <a:pt x="10025" y="450"/>
                  </a:cubicBezTo>
                  <a:cubicBezTo>
                    <a:pt x="10485" y="435"/>
                    <a:pt x="10944" y="424"/>
                    <a:pt x="11403" y="424"/>
                  </a:cubicBezTo>
                  <a:cubicBezTo>
                    <a:pt x="12015" y="424"/>
                    <a:pt x="12628" y="443"/>
                    <a:pt x="13240" y="498"/>
                  </a:cubicBezTo>
                  <a:cubicBezTo>
                    <a:pt x="13835" y="533"/>
                    <a:pt x="14431" y="617"/>
                    <a:pt x="15002" y="700"/>
                  </a:cubicBezTo>
                  <a:cubicBezTo>
                    <a:pt x="16788" y="998"/>
                    <a:pt x="18514" y="1569"/>
                    <a:pt x="20217" y="2200"/>
                  </a:cubicBezTo>
                  <a:cubicBezTo>
                    <a:pt x="23158" y="3331"/>
                    <a:pt x="26123" y="4451"/>
                    <a:pt x="29147" y="5379"/>
                  </a:cubicBezTo>
                  <a:cubicBezTo>
                    <a:pt x="30147" y="5677"/>
                    <a:pt x="31135" y="5927"/>
                    <a:pt x="32171" y="6094"/>
                  </a:cubicBezTo>
                  <a:cubicBezTo>
                    <a:pt x="33504" y="6296"/>
                    <a:pt x="34862" y="6367"/>
                    <a:pt x="36219" y="6427"/>
                  </a:cubicBezTo>
                  <a:cubicBezTo>
                    <a:pt x="37564" y="6487"/>
                    <a:pt x="38910" y="6546"/>
                    <a:pt x="40243" y="6653"/>
                  </a:cubicBezTo>
                  <a:cubicBezTo>
                    <a:pt x="41422" y="6737"/>
                    <a:pt x="42589" y="6891"/>
                    <a:pt x="43744" y="7118"/>
                  </a:cubicBezTo>
                  <a:cubicBezTo>
                    <a:pt x="45768" y="7487"/>
                    <a:pt x="47732" y="8070"/>
                    <a:pt x="49625" y="8868"/>
                  </a:cubicBezTo>
                  <a:cubicBezTo>
                    <a:pt x="51828" y="9808"/>
                    <a:pt x="53876" y="10999"/>
                    <a:pt x="55591" y="12725"/>
                  </a:cubicBezTo>
                  <a:cubicBezTo>
                    <a:pt x="56353" y="13487"/>
                    <a:pt x="56972" y="14321"/>
                    <a:pt x="57448" y="15285"/>
                  </a:cubicBezTo>
                  <a:cubicBezTo>
                    <a:pt x="58079" y="16595"/>
                    <a:pt x="58341" y="17976"/>
                    <a:pt x="58388" y="19405"/>
                  </a:cubicBezTo>
                  <a:cubicBezTo>
                    <a:pt x="58424" y="20298"/>
                    <a:pt x="58317" y="21215"/>
                    <a:pt x="58150" y="22108"/>
                  </a:cubicBezTo>
                  <a:cubicBezTo>
                    <a:pt x="57888" y="23620"/>
                    <a:pt x="57388" y="25060"/>
                    <a:pt x="56829" y="26477"/>
                  </a:cubicBezTo>
                  <a:cubicBezTo>
                    <a:pt x="56376" y="27608"/>
                    <a:pt x="55876" y="28715"/>
                    <a:pt x="55352" y="29811"/>
                  </a:cubicBezTo>
                  <a:cubicBezTo>
                    <a:pt x="54507" y="31621"/>
                    <a:pt x="53578" y="33383"/>
                    <a:pt x="52507" y="35061"/>
                  </a:cubicBezTo>
                  <a:cubicBezTo>
                    <a:pt x="51316" y="36955"/>
                    <a:pt x="49911" y="38681"/>
                    <a:pt x="48518" y="40419"/>
                  </a:cubicBezTo>
                  <a:cubicBezTo>
                    <a:pt x="47601" y="41562"/>
                    <a:pt x="46708" y="42717"/>
                    <a:pt x="45946" y="43979"/>
                  </a:cubicBezTo>
                  <a:cubicBezTo>
                    <a:pt x="45292" y="45051"/>
                    <a:pt x="44792" y="46182"/>
                    <a:pt x="44637" y="47456"/>
                  </a:cubicBezTo>
                  <a:cubicBezTo>
                    <a:pt x="44458" y="48813"/>
                    <a:pt x="44803" y="50051"/>
                    <a:pt x="45506" y="51206"/>
                  </a:cubicBezTo>
                  <a:cubicBezTo>
                    <a:pt x="46292" y="52504"/>
                    <a:pt x="47387" y="53480"/>
                    <a:pt x="48661" y="54278"/>
                  </a:cubicBezTo>
                  <a:cubicBezTo>
                    <a:pt x="49876" y="55064"/>
                    <a:pt x="51197" y="55588"/>
                    <a:pt x="52566" y="56016"/>
                  </a:cubicBezTo>
                  <a:cubicBezTo>
                    <a:pt x="52721" y="56064"/>
                    <a:pt x="52900" y="56076"/>
                    <a:pt x="53031" y="56183"/>
                  </a:cubicBezTo>
                  <a:lnTo>
                    <a:pt x="67056" y="56183"/>
                  </a:lnTo>
                  <a:lnTo>
                    <a:pt x="67056" y="54171"/>
                  </a:lnTo>
                  <a:cubicBezTo>
                    <a:pt x="66950" y="54079"/>
                    <a:pt x="66828" y="54054"/>
                    <a:pt x="66701" y="54054"/>
                  </a:cubicBezTo>
                  <a:cubicBezTo>
                    <a:pt x="66613" y="54054"/>
                    <a:pt x="66524" y="54066"/>
                    <a:pt x="66437" y="54076"/>
                  </a:cubicBezTo>
                  <a:cubicBezTo>
                    <a:pt x="65758" y="54147"/>
                    <a:pt x="65056" y="54171"/>
                    <a:pt x="64377" y="54195"/>
                  </a:cubicBezTo>
                  <a:cubicBezTo>
                    <a:pt x="63946" y="54202"/>
                    <a:pt x="63514" y="54207"/>
                    <a:pt x="63083" y="54207"/>
                  </a:cubicBezTo>
                  <a:cubicBezTo>
                    <a:pt x="62026" y="54207"/>
                    <a:pt x="60969" y="54177"/>
                    <a:pt x="59912" y="54076"/>
                  </a:cubicBezTo>
                  <a:cubicBezTo>
                    <a:pt x="58162" y="53897"/>
                    <a:pt x="56460" y="53611"/>
                    <a:pt x="54805" y="53016"/>
                  </a:cubicBezTo>
                  <a:cubicBezTo>
                    <a:pt x="53340" y="52480"/>
                    <a:pt x="52007" y="51778"/>
                    <a:pt x="50947" y="50623"/>
                  </a:cubicBezTo>
                  <a:cubicBezTo>
                    <a:pt x="49852" y="49408"/>
                    <a:pt x="49375" y="48027"/>
                    <a:pt x="49625" y="46408"/>
                  </a:cubicBezTo>
                  <a:cubicBezTo>
                    <a:pt x="49804" y="45218"/>
                    <a:pt x="50280" y="44146"/>
                    <a:pt x="50864" y="43098"/>
                  </a:cubicBezTo>
                  <a:cubicBezTo>
                    <a:pt x="51602" y="41753"/>
                    <a:pt x="52543" y="40515"/>
                    <a:pt x="53483" y="39276"/>
                  </a:cubicBezTo>
                  <a:cubicBezTo>
                    <a:pt x="55948" y="36050"/>
                    <a:pt x="58198" y="32680"/>
                    <a:pt x="59948" y="29013"/>
                  </a:cubicBezTo>
                  <a:cubicBezTo>
                    <a:pt x="61341" y="26096"/>
                    <a:pt x="62258" y="23060"/>
                    <a:pt x="62008" y="19762"/>
                  </a:cubicBezTo>
                  <a:cubicBezTo>
                    <a:pt x="61853" y="17917"/>
                    <a:pt x="61353" y="16214"/>
                    <a:pt x="60365" y="14642"/>
                  </a:cubicBezTo>
                  <a:cubicBezTo>
                    <a:pt x="59210" y="12797"/>
                    <a:pt x="57567" y="11463"/>
                    <a:pt x="55805" y="10285"/>
                  </a:cubicBezTo>
                  <a:cubicBezTo>
                    <a:pt x="54221" y="9249"/>
                    <a:pt x="52507" y="8415"/>
                    <a:pt x="50745" y="7737"/>
                  </a:cubicBezTo>
                  <a:cubicBezTo>
                    <a:pt x="50280" y="7558"/>
                    <a:pt x="49792" y="7439"/>
                    <a:pt x="49352" y="7177"/>
                  </a:cubicBezTo>
                  <a:cubicBezTo>
                    <a:pt x="48863" y="6939"/>
                    <a:pt x="48316" y="6832"/>
                    <a:pt x="47792" y="6689"/>
                  </a:cubicBezTo>
                  <a:cubicBezTo>
                    <a:pt x="44732" y="5856"/>
                    <a:pt x="41589" y="5534"/>
                    <a:pt x="38434" y="5391"/>
                  </a:cubicBezTo>
                  <a:cubicBezTo>
                    <a:pt x="37076" y="5332"/>
                    <a:pt x="35719" y="5284"/>
                    <a:pt x="34374" y="5177"/>
                  </a:cubicBezTo>
                  <a:cubicBezTo>
                    <a:pt x="33004" y="5058"/>
                    <a:pt x="31647" y="4879"/>
                    <a:pt x="30302" y="4558"/>
                  </a:cubicBezTo>
                  <a:cubicBezTo>
                    <a:pt x="26789" y="3712"/>
                    <a:pt x="23360" y="2593"/>
                    <a:pt x="19943" y="1403"/>
                  </a:cubicBezTo>
                  <a:cubicBezTo>
                    <a:pt x="17172" y="429"/>
                    <a:pt x="14357" y="0"/>
                    <a:pt x="11486"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6"/>
            <p:cNvSpPr/>
            <p:nvPr/>
          </p:nvSpPr>
          <p:spPr>
            <a:xfrm>
              <a:off x="428211" y="-655969"/>
              <a:ext cx="8833453" cy="6191904"/>
            </a:xfrm>
            <a:custGeom>
              <a:avLst/>
              <a:gdLst/>
              <a:ahLst/>
              <a:cxnLst/>
              <a:rect l="l" t="t" r="r" b="b"/>
              <a:pathLst>
                <a:path w="77749" h="54499" extrusionOk="0">
                  <a:moveTo>
                    <a:pt x="23242" y="1"/>
                  </a:moveTo>
                  <a:cubicBezTo>
                    <a:pt x="23206" y="1"/>
                    <a:pt x="23170" y="1"/>
                    <a:pt x="23135" y="1"/>
                  </a:cubicBezTo>
                  <a:cubicBezTo>
                    <a:pt x="22528" y="1"/>
                    <a:pt x="21932" y="60"/>
                    <a:pt x="21325" y="84"/>
                  </a:cubicBezTo>
                  <a:cubicBezTo>
                    <a:pt x="20122" y="120"/>
                    <a:pt x="18896" y="239"/>
                    <a:pt x="17694" y="334"/>
                  </a:cubicBezTo>
                  <a:cubicBezTo>
                    <a:pt x="16217" y="441"/>
                    <a:pt x="14741" y="596"/>
                    <a:pt x="13276" y="715"/>
                  </a:cubicBezTo>
                  <a:cubicBezTo>
                    <a:pt x="11693" y="858"/>
                    <a:pt x="10097" y="941"/>
                    <a:pt x="8526" y="1037"/>
                  </a:cubicBezTo>
                  <a:cubicBezTo>
                    <a:pt x="7678" y="1086"/>
                    <a:pt x="6836" y="1105"/>
                    <a:pt x="5996" y="1105"/>
                  </a:cubicBezTo>
                  <a:cubicBezTo>
                    <a:pt x="5029" y="1105"/>
                    <a:pt x="4064" y="1080"/>
                    <a:pt x="3097" y="1049"/>
                  </a:cubicBezTo>
                  <a:lnTo>
                    <a:pt x="2989" y="1049"/>
                  </a:lnTo>
                  <a:cubicBezTo>
                    <a:pt x="2096" y="965"/>
                    <a:pt x="1192" y="882"/>
                    <a:pt x="299" y="846"/>
                  </a:cubicBezTo>
                  <a:cubicBezTo>
                    <a:pt x="179" y="858"/>
                    <a:pt x="37" y="846"/>
                    <a:pt x="1" y="989"/>
                  </a:cubicBezTo>
                  <a:cubicBezTo>
                    <a:pt x="34" y="1065"/>
                    <a:pt x="79" y="1082"/>
                    <a:pt x="128" y="1082"/>
                  </a:cubicBezTo>
                  <a:cubicBezTo>
                    <a:pt x="166" y="1082"/>
                    <a:pt x="207" y="1072"/>
                    <a:pt x="246" y="1072"/>
                  </a:cubicBezTo>
                  <a:cubicBezTo>
                    <a:pt x="268" y="1072"/>
                    <a:pt x="290" y="1075"/>
                    <a:pt x="310" y="1084"/>
                  </a:cubicBezTo>
                  <a:cubicBezTo>
                    <a:pt x="352" y="1090"/>
                    <a:pt x="394" y="1090"/>
                    <a:pt x="435" y="1090"/>
                  </a:cubicBezTo>
                  <a:cubicBezTo>
                    <a:pt x="477" y="1090"/>
                    <a:pt x="519" y="1090"/>
                    <a:pt x="560" y="1096"/>
                  </a:cubicBezTo>
                  <a:cubicBezTo>
                    <a:pt x="1382" y="1179"/>
                    <a:pt x="2215" y="1263"/>
                    <a:pt x="3037" y="1346"/>
                  </a:cubicBezTo>
                  <a:cubicBezTo>
                    <a:pt x="3466" y="1394"/>
                    <a:pt x="3906" y="1346"/>
                    <a:pt x="4347" y="1453"/>
                  </a:cubicBezTo>
                  <a:cubicBezTo>
                    <a:pt x="4428" y="1491"/>
                    <a:pt x="4512" y="1500"/>
                    <a:pt x="4597" y="1500"/>
                  </a:cubicBezTo>
                  <a:cubicBezTo>
                    <a:pt x="4661" y="1500"/>
                    <a:pt x="4726" y="1495"/>
                    <a:pt x="4789" y="1495"/>
                  </a:cubicBezTo>
                  <a:cubicBezTo>
                    <a:pt x="4825" y="1495"/>
                    <a:pt x="4860" y="1496"/>
                    <a:pt x="4894" y="1501"/>
                  </a:cubicBezTo>
                  <a:cubicBezTo>
                    <a:pt x="4960" y="1493"/>
                    <a:pt x="5026" y="1490"/>
                    <a:pt x="5091" y="1490"/>
                  </a:cubicBezTo>
                  <a:cubicBezTo>
                    <a:pt x="5307" y="1490"/>
                    <a:pt x="5520" y="1525"/>
                    <a:pt x="5740" y="1525"/>
                  </a:cubicBezTo>
                  <a:cubicBezTo>
                    <a:pt x="6389" y="1525"/>
                    <a:pt x="7032" y="1528"/>
                    <a:pt x="7673" y="1528"/>
                  </a:cubicBezTo>
                  <a:cubicBezTo>
                    <a:pt x="8314" y="1528"/>
                    <a:pt x="8954" y="1525"/>
                    <a:pt x="9597" y="1513"/>
                  </a:cubicBezTo>
                  <a:cubicBezTo>
                    <a:pt x="9978" y="1513"/>
                    <a:pt x="10383" y="1489"/>
                    <a:pt x="10752" y="1394"/>
                  </a:cubicBezTo>
                  <a:cubicBezTo>
                    <a:pt x="11681" y="1334"/>
                    <a:pt x="12586" y="1275"/>
                    <a:pt x="13514" y="1215"/>
                  </a:cubicBezTo>
                  <a:cubicBezTo>
                    <a:pt x="14919" y="1108"/>
                    <a:pt x="16324" y="989"/>
                    <a:pt x="17717" y="894"/>
                  </a:cubicBezTo>
                  <a:cubicBezTo>
                    <a:pt x="19087" y="810"/>
                    <a:pt x="20456" y="739"/>
                    <a:pt x="21825" y="691"/>
                  </a:cubicBezTo>
                  <a:cubicBezTo>
                    <a:pt x="22173" y="679"/>
                    <a:pt x="22521" y="672"/>
                    <a:pt x="22868" y="672"/>
                  </a:cubicBezTo>
                  <a:cubicBezTo>
                    <a:pt x="24207" y="672"/>
                    <a:pt x="25536" y="772"/>
                    <a:pt x="26849" y="1037"/>
                  </a:cubicBezTo>
                  <a:cubicBezTo>
                    <a:pt x="28135" y="1287"/>
                    <a:pt x="29386" y="1644"/>
                    <a:pt x="30636" y="2061"/>
                  </a:cubicBezTo>
                  <a:cubicBezTo>
                    <a:pt x="33291" y="2942"/>
                    <a:pt x="35934" y="3799"/>
                    <a:pt x="38613" y="4585"/>
                  </a:cubicBezTo>
                  <a:cubicBezTo>
                    <a:pt x="41566" y="5466"/>
                    <a:pt x="44590" y="5918"/>
                    <a:pt x="47662" y="5990"/>
                  </a:cubicBezTo>
                  <a:cubicBezTo>
                    <a:pt x="49114" y="6037"/>
                    <a:pt x="50543" y="6121"/>
                    <a:pt x="51984" y="6240"/>
                  </a:cubicBezTo>
                  <a:cubicBezTo>
                    <a:pt x="53770" y="6394"/>
                    <a:pt x="55555" y="6644"/>
                    <a:pt x="57306" y="7049"/>
                  </a:cubicBezTo>
                  <a:cubicBezTo>
                    <a:pt x="58234" y="7252"/>
                    <a:pt x="59175" y="7478"/>
                    <a:pt x="60068" y="7811"/>
                  </a:cubicBezTo>
                  <a:cubicBezTo>
                    <a:pt x="61318" y="8240"/>
                    <a:pt x="62568" y="8704"/>
                    <a:pt x="63771" y="9276"/>
                  </a:cubicBezTo>
                  <a:cubicBezTo>
                    <a:pt x="65795" y="10276"/>
                    <a:pt x="67688" y="11443"/>
                    <a:pt x="69319" y="13014"/>
                  </a:cubicBezTo>
                  <a:cubicBezTo>
                    <a:pt x="70283" y="13955"/>
                    <a:pt x="71105" y="14967"/>
                    <a:pt x="71712" y="16158"/>
                  </a:cubicBezTo>
                  <a:cubicBezTo>
                    <a:pt x="72879" y="18444"/>
                    <a:pt x="73117" y="20872"/>
                    <a:pt x="72784" y="23373"/>
                  </a:cubicBezTo>
                  <a:cubicBezTo>
                    <a:pt x="72474" y="25754"/>
                    <a:pt x="71688" y="27992"/>
                    <a:pt x="70605" y="30112"/>
                  </a:cubicBezTo>
                  <a:cubicBezTo>
                    <a:pt x="69093" y="33088"/>
                    <a:pt x="67283" y="35874"/>
                    <a:pt x="65319" y="38565"/>
                  </a:cubicBezTo>
                  <a:cubicBezTo>
                    <a:pt x="64473" y="39732"/>
                    <a:pt x="63592" y="40851"/>
                    <a:pt x="62806" y="42054"/>
                  </a:cubicBezTo>
                  <a:cubicBezTo>
                    <a:pt x="61973" y="43316"/>
                    <a:pt x="61223" y="44637"/>
                    <a:pt x="60878" y="46149"/>
                  </a:cubicBezTo>
                  <a:cubicBezTo>
                    <a:pt x="60449" y="48054"/>
                    <a:pt x="60901" y="49697"/>
                    <a:pt x="62271" y="51114"/>
                  </a:cubicBezTo>
                  <a:cubicBezTo>
                    <a:pt x="63342" y="52221"/>
                    <a:pt x="64652" y="52888"/>
                    <a:pt x="66057" y="53388"/>
                  </a:cubicBezTo>
                  <a:cubicBezTo>
                    <a:pt x="68236" y="54162"/>
                    <a:pt x="70498" y="54400"/>
                    <a:pt x="72772" y="54472"/>
                  </a:cubicBezTo>
                  <a:cubicBezTo>
                    <a:pt x="73245" y="54489"/>
                    <a:pt x="73717" y="54498"/>
                    <a:pt x="74190" y="54498"/>
                  </a:cubicBezTo>
                  <a:cubicBezTo>
                    <a:pt x="75027" y="54498"/>
                    <a:pt x="75864" y="54469"/>
                    <a:pt x="76701" y="54400"/>
                  </a:cubicBezTo>
                  <a:cubicBezTo>
                    <a:pt x="77058" y="54377"/>
                    <a:pt x="77427" y="54412"/>
                    <a:pt x="77749" y="54210"/>
                  </a:cubicBezTo>
                  <a:lnTo>
                    <a:pt x="77749" y="51483"/>
                  </a:lnTo>
                  <a:cubicBezTo>
                    <a:pt x="77618" y="51372"/>
                    <a:pt x="77470" y="51364"/>
                    <a:pt x="77319" y="51364"/>
                  </a:cubicBezTo>
                  <a:cubicBezTo>
                    <a:pt x="77292" y="51364"/>
                    <a:pt x="77264" y="51364"/>
                    <a:pt x="77237" y="51364"/>
                  </a:cubicBezTo>
                  <a:cubicBezTo>
                    <a:pt x="77058" y="51388"/>
                    <a:pt x="76880" y="51424"/>
                    <a:pt x="76701" y="51424"/>
                  </a:cubicBezTo>
                  <a:cubicBezTo>
                    <a:pt x="76223" y="51432"/>
                    <a:pt x="75743" y="51440"/>
                    <a:pt x="75261" y="51440"/>
                  </a:cubicBezTo>
                  <a:cubicBezTo>
                    <a:pt x="74337" y="51440"/>
                    <a:pt x="73409" y="51410"/>
                    <a:pt x="72486" y="51293"/>
                  </a:cubicBezTo>
                  <a:cubicBezTo>
                    <a:pt x="70915" y="51090"/>
                    <a:pt x="69379" y="50757"/>
                    <a:pt x="67962" y="50019"/>
                  </a:cubicBezTo>
                  <a:cubicBezTo>
                    <a:pt x="65795" y="48888"/>
                    <a:pt x="64902" y="46804"/>
                    <a:pt x="65616" y="44447"/>
                  </a:cubicBezTo>
                  <a:cubicBezTo>
                    <a:pt x="65866" y="43589"/>
                    <a:pt x="66223" y="42792"/>
                    <a:pt x="66676" y="42018"/>
                  </a:cubicBezTo>
                  <a:cubicBezTo>
                    <a:pt x="68105" y="39541"/>
                    <a:pt x="69736" y="37184"/>
                    <a:pt x="71272" y="34779"/>
                  </a:cubicBezTo>
                  <a:cubicBezTo>
                    <a:pt x="72867" y="32255"/>
                    <a:pt x="74189" y="29635"/>
                    <a:pt x="75094" y="26802"/>
                  </a:cubicBezTo>
                  <a:cubicBezTo>
                    <a:pt x="75748" y="24730"/>
                    <a:pt x="75998" y="22611"/>
                    <a:pt x="75820" y="20468"/>
                  </a:cubicBezTo>
                  <a:cubicBezTo>
                    <a:pt x="75546" y="17050"/>
                    <a:pt x="73939" y="14312"/>
                    <a:pt x="71331" y="12133"/>
                  </a:cubicBezTo>
                  <a:cubicBezTo>
                    <a:pt x="68283" y="9597"/>
                    <a:pt x="64783" y="7907"/>
                    <a:pt x="61020" y="6764"/>
                  </a:cubicBezTo>
                  <a:cubicBezTo>
                    <a:pt x="57306" y="5621"/>
                    <a:pt x="53484" y="5228"/>
                    <a:pt x="49626" y="5037"/>
                  </a:cubicBezTo>
                  <a:cubicBezTo>
                    <a:pt x="48364" y="4966"/>
                    <a:pt x="47090" y="4918"/>
                    <a:pt x="45816" y="4835"/>
                  </a:cubicBezTo>
                  <a:cubicBezTo>
                    <a:pt x="43768" y="4692"/>
                    <a:pt x="41756" y="4323"/>
                    <a:pt x="39768" y="3835"/>
                  </a:cubicBezTo>
                  <a:cubicBezTo>
                    <a:pt x="36613" y="3061"/>
                    <a:pt x="33493" y="2072"/>
                    <a:pt x="30386" y="1120"/>
                  </a:cubicBezTo>
                  <a:cubicBezTo>
                    <a:pt x="28074" y="404"/>
                    <a:pt x="25692" y="1"/>
                    <a:pt x="23242"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6"/>
            <p:cNvSpPr/>
            <p:nvPr/>
          </p:nvSpPr>
          <p:spPr>
            <a:xfrm>
              <a:off x="399808" y="-708003"/>
              <a:ext cx="8863220" cy="5911843"/>
            </a:xfrm>
            <a:custGeom>
              <a:avLst/>
              <a:gdLst/>
              <a:ahLst/>
              <a:cxnLst/>
              <a:rect l="l" t="t" r="r" b="b"/>
              <a:pathLst>
                <a:path w="78011" h="52034" extrusionOk="0">
                  <a:moveTo>
                    <a:pt x="24078" y="1"/>
                  </a:moveTo>
                  <a:cubicBezTo>
                    <a:pt x="23919" y="1"/>
                    <a:pt x="23759" y="3"/>
                    <a:pt x="23599" y="6"/>
                  </a:cubicBezTo>
                  <a:cubicBezTo>
                    <a:pt x="22849" y="18"/>
                    <a:pt x="22087" y="78"/>
                    <a:pt x="21349" y="137"/>
                  </a:cubicBezTo>
                  <a:cubicBezTo>
                    <a:pt x="20325" y="209"/>
                    <a:pt x="19289" y="280"/>
                    <a:pt x="18277" y="387"/>
                  </a:cubicBezTo>
                  <a:cubicBezTo>
                    <a:pt x="16729" y="542"/>
                    <a:pt x="15205" y="685"/>
                    <a:pt x="13657" y="840"/>
                  </a:cubicBezTo>
                  <a:cubicBezTo>
                    <a:pt x="12074" y="983"/>
                    <a:pt x="10502" y="1161"/>
                    <a:pt x="8919" y="1221"/>
                  </a:cubicBezTo>
                  <a:cubicBezTo>
                    <a:pt x="7682" y="1275"/>
                    <a:pt x="6452" y="1372"/>
                    <a:pt x="5219" y="1372"/>
                  </a:cubicBezTo>
                  <a:cubicBezTo>
                    <a:pt x="4837" y="1372"/>
                    <a:pt x="4455" y="1362"/>
                    <a:pt x="4073" y="1340"/>
                  </a:cubicBezTo>
                  <a:cubicBezTo>
                    <a:pt x="2835" y="1280"/>
                    <a:pt x="1596" y="1173"/>
                    <a:pt x="358" y="1173"/>
                  </a:cubicBezTo>
                  <a:cubicBezTo>
                    <a:pt x="227" y="1197"/>
                    <a:pt x="48" y="1137"/>
                    <a:pt x="1" y="1340"/>
                  </a:cubicBezTo>
                  <a:cubicBezTo>
                    <a:pt x="49" y="1395"/>
                    <a:pt x="101" y="1412"/>
                    <a:pt x="156" y="1412"/>
                  </a:cubicBezTo>
                  <a:cubicBezTo>
                    <a:pt x="237" y="1412"/>
                    <a:pt x="323" y="1375"/>
                    <a:pt x="405" y="1375"/>
                  </a:cubicBezTo>
                  <a:cubicBezTo>
                    <a:pt x="446" y="1375"/>
                    <a:pt x="486" y="1384"/>
                    <a:pt x="525" y="1411"/>
                  </a:cubicBezTo>
                  <a:cubicBezTo>
                    <a:pt x="977" y="1447"/>
                    <a:pt x="1430" y="1459"/>
                    <a:pt x="1882" y="1507"/>
                  </a:cubicBezTo>
                  <a:cubicBezTo>
                    <a:pt x="3085" y="1626"/>
                    <a:pt x="4287" y="1673"/>
                    <a:pt x="5513" y="1697"/>
                  </a:cubicBezTo>
                  <a:cubicBezTo>
                    <a:pt x="5752" y="1700"/>
                    <a:pt x="5991" y="1701"/>
                    <a:pt x="6230" y="1701"/>
                  </a:cubicBezTo>
                  <a:cubicBezTo>
                    <a:pt x="7003" y="1701"/>
                    <a:pt x="7776" y="1686"/>
                    <a:pt x="8550" y="1649"/>
                  </a:cubicBezTo>
                  <a:cubicBezTo>
                    <a:pt x="9323" y="1614"/>
                    <a:pt x="10085" y="1566"/>
                    <a:pt x="10836" y="1530"/>
                  </a:cubicBezTo>
                  <a:cubicBezTo>
                    <a:pt x="11228" y="1518"/>
                    <a:pt x="11598" y="1495"/>
                    <a:pt x="11990" y="1459"/>
                  </a:cubicBezTo>
                  <a:cubicBezTo>
                    <a:pt x="12717" y="1387"/>
                    <a:pt x="13455" y="1328"/>
                    <a:pt x="14193" y="1268"/>
                  </a:cubicBezTo>
                  <a:cubicBezTo>
                    <a:pt x="14824" y="1209"/>
                    <a:pt x="15467" y="1161"/>
                    <a:pt x="16110" y="1102"/>
                  </a:cubicBezTo>
                  <a:cubicBezTo>
                    <a:pt x="16872" y="1030"/>
                    <a:pt x="17610" y="959"/>
                    <a:pt x="18360" y="911"/>
                  </a:cubicBezTo>
                  <a:cubicBezTo>
                    <a:pt x="18801" y="875"/>
                    <a:pt x="19265" y="852"/>
                    <a:pt x="19706" y="804"/>
                  </a:cubicBezTo>
                  <a:cubicBezTo>
                    <a:pt x="20599" y="733"/>
                    <a:pt x="21492" y="685"/>
                    <a:pt x="22385" y="637"/>
                  </a:cubicBezTo>
                  <a:cubicBezTo>
                    <a:pt x="22732" y="620"/>
                    <a:pt x="23080" y="612"/>
                    <a:pt x="23428" y="612"/>
                  </a:cubicBezTo>
                  <a:cubicBezTo>
                    <a:pt x="24271" y="612"/>
                    <a:pt x="25113" y="660"/>
                    <a:pt x="25956" y="745"/>
                  </a:cubicBezTo>
                  <a:cubicBezTo>
                    <a:pt x="27076" y="864"/>
                    <a:pt x="28183" y="1090"/>
                    <a:pt x="29266" y="1352"/>
                  </a:cubicBezTo>
                  <a:cubicBezTo>
                    <a:pt x="30636" y="1697"/>
                    <a:pt x="31969" y="2161"/>
                    <a:pt x="33315" y="2566"/>
                  </a:cubicBezTo>
                  <a:cubicBezTo>
                    <a:pt x="35839" y="3316"/>
                    <a:pt x="38387" y="4066"/>
                    <a:pt x="40958" y="4662"/>
                  </a:cubicBezTo>
                  <a:cubicBezTo>
                    <a:pt x="42256" y="4959"/>
                    <a:pt x="43566" y="5197"/>
                    <a:pt x="44876" y="5328"/>
                  </a:cubicBezTo>
                  <a:cubicBezTo>
                    <a:pt x="46292" y="5483"/>
                    <a:pt x="47709" y="5543"/>
                    <a:pt x="49114" y="5614"/>
                  </a:cubicBezTo>
                  <a:cubicBezTo>
                    <a:pt x="49983" y="5662"/>
                    <a:pt x="50864" y="5721"/>
                    <a:pt x="51722" y="5757"/>
                  </a:cubicBezTo>
                  <a:cubicBezTo>
                    <a:pt x="52793" y="5817"/>
                    <a:pt x="53877" y="5924"/>
                    <a:pt x="54948" y="6055"/>
                  </a:cubicBezTo>
                  <a:cubicBezTo>
                    <a:pt x="56377" y="6233"/>
                    <a:pt x="57806" y="6495"/>
                    <a:pt x="59211" y="6817"/>
                  </a:cubicBezTo>
                  <a:cubicBezTo>
                    <a:pt x="62485" y="7579"/>
                    <a:pt x="65580" y="8817"/>
                    <a:pt x="68462" y="10543"/>
                  </a:cubicBezTo>
                  <a:cubicBezTo>
                    <a:pt x="70164" y="11567"/>
                    <a:pt x="71736" y="12746"/>
                    <a:pt x="73070" y="14222"/>
                  </a:cubicBezTo>
                  <a:cubicBezTo>
                    <a:pt x="73951" y="15199"/>
                    <a:pt x="74629" y="16306"/>
                    <a:pt x="75141" y="17508"/>
                  </a:cubicBezTo>
                  <a:cubicBezTo>
                    <a:pt x="75939" y="19449"/>
                    <a:pt x="76118" y="21497"/>
                    <a:pt x="75975" y="23581"/>
                  </a:cubicBezTo>
                  <a:cubicBezTo>
                    <a:pt x="75867" y="25069"/>
                    <a:pt x="75475" y="26510"/>
                    <a:pt x="74998" y="27926"/>
                  </a:cubicBezTo>
                  <a:cubicBezTo>
                    <a:pt x="74153" y="30427"/>
                    <a:pt x="72950" y="32748"/>
                    <a:pt x="71534" y="34963"/>
                  </a:cubicBezTo>
                  <a:cubicBezTo>
                    <a:pt x="70212" y="37035"/>
                    <a:pt x="68843" y="39071"/>
                    <a:pt x="67545" y="41154"/>
                  </a:cubicBezTo>
                  <a:cubicBezTo>
                    <a:pt x="66962" y="42071"/>
                    <a:pt x="66414" y="43012"/>
                    <a:pt x="66009" y="44024"/>
                  </a:cubicBezTo>
                  <a:cubicBezTo>
                    <a:pt x="65688" y="44833"/>
                    <a:pt x="65461" y="45679"/>
                    <a:pt x="65473" y="46560"/>
                  </a:cubicBezTo>
                  <a:cubicBezTo>
                    <a:pt x="65509" y="47762"/>
                    <a:pt x="65950" y="48810"/>
                    <a:pt x="66843" y="49643"/>
                  </a:cubicBezTo>
                  <a:cubicBezTo>
                    <a:pt x="67533" y="50298"/>
                    <a:pt x="68355" y="50739"/>
                    <a:pt x="69224" y="51072"/>
                  </a:cubicBezTo>
                  <a:cubicBezTo>
                    <a:pt x="70891" y="51691"/>
                    <a:pt x="72617" y="51929"/>
                    <a:pt x="74379" y="52001"/>
                  </a:cubicBezTo>
                  <a:cubicBezTo>
                    <a:pt x="74820" y="52023"/>
                    <a:pt x="75261" y="52033"/>
                    <a:pt x="75703" y="52033"/>
                  </a:cubicBezTo>
                  <a:cubicBezTo>
                    <a:pt x="76465" y="52033"/>
                    <a:pt x="77230" y="52002"/>
                    <a:pt x="77999" y="51941"/>
                  </a:cubicBezTo>
                  <a:cubicBezTo>
                    <a:pt x="77999" y="50953"/>
                    <a:pt x="77999" y="49941"/>
                    <a:pt x="78011" y="48941"/>
                  </a:cubicBezTo>
                  <a:cubicBezTo>
                    <a:pt x="77905" y="48835"/>
                    <a:pt x="77782" y="48818"/>
                    <a:pt x="77654" y="48818"/>
                  </a:cubicBezTo>
                  <a:cubicBezTo>
                    <a:pt x="77595" y="48818"/>
                    <a:pt x="77535" y="48822"/>
                    <a:pt x="77475" y="48822"/>
                  </a:cubicBezTo>
                  <a:cubicBezTo>
                    <a:pt x="77358" y="48825"/>
                    <a:pt x="77242" y="48827"/>
                    <a:pt x="77126" y="48827"/>
                  </a:cubicBezTo>
                  <a:cubicBezTo>
                    <a:pt x="76448" y="48827"/>
                    <a:pt x="75778" y="48769"/>
                    <a:pt x="75117" y="48667"/>
                  </a:cubicBezTo>
                  <a:cubicBezTo>
                    <a:pt x="73927" y="48488"/>
                    <a:pt x="72772" y="48227"/>
                    <a:pt x="71760" y="47536"/>
                  </a:cubicBezTo>
                  <a:cubicBezTo>
                    <a:pt x="70533" y="46703"/>
                    <a:pt x="69986" y="45571"/>
                    <a:pt x="70164" y="44107"/>
                  </a:cubicBezTo>
                  <a:cubicBezTo>
                    <a:pt x="70331" y="42690"/>
                    <a:pt x="70903" y="41404"/>
                    <a:pt x="71534" y="40142"/>
                  </a:cubicBezTo>
                  <a:cubicBezTo>
                    <a:pt x="72319" y="38583"/>
                    <a:pt x="73260" y="37094"/>
                    <a:pt x="74141" y="35570"/>
                  </a:cubicBezTo>
                  <a:cubicBezTo>
                    <a:pt x="75629" y="32998"/>
                    <a:pt x="76880" y="30332"/>
                    <a:pt x="77749" y="27498"/>
                  </a:cubicBezTo>
                  <a:cubicBezTo>
                    <a:pt x="77868" y="27105"/>
                    <a:pt x="77927" y="26700"/>
                    <a:pt x="77963" y="26307"/>
                  </a:cubicBezTo>
                  <a:cubicBezTo>
                    <a:pt x="77963" y="26224"/>
                    <a:pt x="77927" y="26129"/>
                    <a:pt x="77987" y="26045"/>
                  </a:cubicBezTo>
                  <a:lnTo>
                    <a:pt x="77987" y="18818"/>
                  </a:lnTo>
                  <a:cubicBezTo>
                    <a:pt x="77915" y="17866"/>
                    <a:pt x="77546" y="17008"/>
                    <a:pt x="77094" y="16199"/>
                  </a:cubicBezTo>
                  <a:cubicBezTo>
                    <a:pt x="76022" y="14246"/>
                    <a:pt x="74498" y="12710"/>
                    <a:pt x="72689" y="11436"/>
                  </a:cubicBezTo>
                  <a:cubicBezTo>
                    <a:pt x="68557" y="8484"/>
                    <a:pt x="63973" y="6567"/>
                    <a:pt x="58984" y="5590"/>
                  </a:cubicBezTo>
                  <a:cubicBezTo>
                    <a:pt x="55925" y="4995"/>
                    <a:pt x="52829" y="4805"/>
                    <a:pt x="49709" y="4662"/>
                  </a:cubicBezTo>
                  <a:cubicBezTo>
                    <a:pt x="48543" y="4602"/>
                    <a:pt x="47376" y="4543"/>
                    <a:pt x="46221" y="4447"/>
                  </a:cubicBezTo>
                  <a:cubicBezTo>
                    <a:pt x="43733" y="4281"/>
                    <a:pt x="41292" y="3781"/>
                    <a:pt x="38863" y="3209"/>
                  </a:cubicBezTo>
                  <a:cubicBezTo>
                    <a:pt x="36220" y="2566"/>
                    <a:pt x="33600" y="1828"/>
                    <a:pt x="30993" y="1054"/>
                  </a:cubicBezTo>
                  <a:cubicBezTo>
                    <a:pt x="28729" y="407"/>
                    <a:pt x="26434" y="1"/>
                    <a:pt x="24078"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6"/>
            <p:cNvSpPr/>
            <p:nvPr/>
          </p:nvSpPr>
          <p:spPr>
            <a:xfrm>
              <a:off x="848920" y="-355123"/>
              <a:ext cx="3556490" cy="6146344"/>
            </a:xfrm>
            <a:custGeom>
              <a:avLst/>
              <a:gdLst/>
              <a:ahLst/>
              <a:cxnLst/>
              <a:rect l="l" t="t" r="r" b="b"/>
              <a:pathLst>
                <a:path w="31303" h="54098" extrusionOk="0">
                  <a:moveTo>
                    <a:pt x="112" y="0"/>
                  </a:moveTo>
                  <a:cubicBezTo>
                    <a:pt x="60" y="0"/>
                    <a:pt x="17" y="34"/>
                    <a:pt x="1" y="139"/>
                  </a:cubicBezTo>
                  <a:cubicBezTo>
                    <a:pt x="132" y="317"/>
                    <a:pt x="346" y="341"/>
                    <a:pt x="537" y="377"/>
                  </a:cubicBezTo>
                  <a:cubicBezTo>
                    <a:pt x="3632" y="1091"/>
                    <a:pt x="6775" y="1496"/>
                    <a:pt x="9942" y="1687"/>
                  </a:cubicBezTo>
                  <a:cubicBezTo>
                    <a:pt x="11657" y="1794"/>
                    <a:pt x="13360" y="1889"/>
                    <a:pt x="15062" y="2139"/>
                  </a:cubicBezTo>
                  <a:cubicBezTo>
                    <a:pt x="16550" y="2365"/>
                    <a:pt x="18003" y="2699"/>
                    <a:pt x="19408" y="3282"/>
                  </a:cubicBezTo>
                  <a:cubicBezTo>
                    <a:pt x="21063" y="3973"/>
                    <a:pt x="22492" y="4949"/>
                    <a:pt x="23801" y="6140"/>
                  </a:cubicBezTo>
                  <a:cubicBezTo>
                    <a:pt x="24790" y="7044"/>
                    <a:pt x="25659" y="8056"/>
                    <a:pt x="26147" y="9342"/>
                  </a:cubicBezTo>
                  <a:cubicBezTo>
                    <a:pt x="26837" y="11116"/>
                    <a:pt x="26861" y="12938"/>
                    <a:pt x="26683" y="14807"/>
                  </a:cubicBezTo>
                  <a:cubicBezTo>
                    <a:pt x="26540" y="16272"/>
                    <a:pt x="26302" y="17748"/>
                    <a:pt x="26075" y="19225"/>
                  </a:cubicBezTo>
                  <a:cubicBezTo>
                    <a:pt x="25611" y="22165"/>
                    <a:pt x="24992" y="25082"/>
                    <a:pt x="24075" y="27928"/>
                  </a:cubicBezTo>
                  <a:cubicBezTo>
                    <a:pt x="23111" y="30976"/>
                    <a:pt x="21789" y="33881"/>
                    <a:pt x="20479" y="36798"/>
                  </a:cubicBezTo>
                  <a:cubicBezTo>
                    <a:pt x="18801" y="40537"/>
                    <a:pt x="16967" y="44180"/>
                    <a:pt x="15193" y="47871"/>
                  </a:cubicBezTo>
                  <a:cubicBezTo>
                    <a:pt x="14574" y="49181"/>
                    <a:pt x="13955" y="50502"/>
                    <a:pt x="13645" y="51931"/>
                  </a:cubicBezTo>
                  <a:cubicBezTo>
                    <a:pt x="13514" y="52514"/>
                    <a:pt x="13419" y="53110"/>
                    <a:pt x="13538" y="53705"/>
                  </a:cubicBezTo>
                  <a:cubicBezTo>
                    <a:pt x="13574" y="53872"/>
                    <a:pt x="13598" y="54015"/>
                    <a:pt x="13764" y="54098"/>
                  </a:cubicBezTo>
                  <a:lnTo>
                    <a:pt x="21277" y="54098"/>
                  </a:lnTo>
                  <a:cubicBezTo>
                    <a:pt x="21301" y="53884"/>
                    <a:pt x="21122" y="53836"/>
                    <a:pt x="21003" y="53764"/>
                  </a:cubicBezTo>
                  <a:cubicBezTo>
                    <a:pt x="20539" y="53503"/>
                    <a:pt x="20075" y="53264"/>
                    <a:pt x="19658" y="52931"/>
                  </a:cubicBezTo>
                  <a:cubicBezTo>
                    <a:pt x="18622" y="52133"/>
                    <a:pt x="18063" y="51097"/>
                    <a:pt x="18110" y="49764"/>
                  </a:cubicBezTo>
                  <a:cubicBezTo>
                    <a:pt x="18146" y="48895"/>
                    <a:pt x="18301" y="48061"/>
                    <a:pt x="18539" y="47228"/>
                  </a:cubicBezTo>
                  <a:cubicBezTo>
                    <a:pt x="19277" y="44716"/>
                    <a:pt x="20265" y="42311"/>
                    <a:pt x="21384" y="39953"/>
                  </a:cubicBezTo>
                  <a:cubicBezTo>
                    <a:pt x="22873" y="36810"/>
                    <a:pt x="24706" y="33857"/>
                    <a:pt x="26456" y="30857"/>
                  </a:cubicBezTo>
                  <a:cubicBezTo>
                    <a:pt x="27695" y="28761"/>
                    <a:pt x="28778" y="26594"/>
                    <a:pt x="29671" y="24308"/>
                  </a:cubicBezTo>
                  <a:cubicBezTo>
                    <a:pt x="30743" y="21558"/>
                    <a:pt x="31302" y="18736"/>
                    <a:pt x="30969" y="15772"/>
                  </a:cubicBezTo>
                  <a:cubicBezTo>
                    <a:pt x="30850" y="14641"/>
                    <a:pt x="30636" y="13510"/>
                    <a:pt x="30374" y="12402"/>
                  </a:cubicBezTo>
                  <a:cubicBezTo>
                    <a:pt x="30374" y="12378"/>
                    <a:pt x="30385" y="12331"/>
                    <a:pt x="30374" y="12307"/>
                  </a:cubicBezTo>
                  <a:cubicBezTo>
                    <a:pt x="30076" y="11116"/>
                    <a:pt x="29623" y="9985"/>
                    <a:pt x="28992" y="8938"/>
                  </a:cubicBezTo>
                  <a:cubicBezTo>
                    <a:pt x="28361" y="7937"/>
                    <a:pt x="27576" y="7080"/>
                    <a:pt x="26683" y="6318"/>
                  </a:cubicBezTo>
                  <a:cubicBezTo>
                    <a:pt x="24313" y="4306"/>
                    <a:pt x="21730" y="2734"/>
                    <a:pt x="18682" y="1984"/>
                  </a:cubicBezTo>
                  <a:cubicBezTo>
                    <a:pt x="17289" y="1651"/>
                    <a:pt x="15872" y="1437"/>
                    <a:pt x="14443" y="1329"/>
                  </a:cubicBezTo>
                  <a:cubicBezTo>
                    <a:pt x="12859" y="1210"/>
                    <a:pt x="11252" y="1175"/>
                    <a:pt x="9657" y="1115"/>
                  </a:cubicBezTo>
                  <a:cubicBezTo>
                    <a:pt x="8299" y="1056"/>
                    <a:pt x="6942" y="960"/>
                    <a:pt x="5597" y="829"/>
                  </a:cubicBezTo>
                  <a:cubicBezTo>
                    <a:pt x="4406" y="710"/>
                    <a:pt x="3227" y="544"/>
                    <a:pt x="2049" y="353"/>
                  </a:cubicBezTo>
                  <a:cubicBezTo>
                    <a:pt x="1429" y="246"/>
                    <a:pt x="822" y="127"/>
                    <a:pt x="191" y="20"/>
                  </a:cubicBezTo>
                  <a:cubicBezTo>
                    <a:pt x="164" y="8"/>
                    <a:pt x="137" y="0"/>
                    <a:pt x="112"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6"/>
            <p:cNvSpPr/>
            <p:nvPr/>
          </p:nvSpPr>
          <p:spPr>
            <a:xfrm>
              <a:off x="341638" y="-480210"/>
              <a:ext cx="3574101" cy="6266094"/>
            </a:xfrm>
            <a:custGeom>
              <a:avLst/>
              <a:gdLst/>
              <a:ahLst/>
              <a:cxnLst/>
              <a:rect l="l" t="t" r="r" b="b"/>
              <a:pathLst>
                <a:path w="31458" h="55152" extrusionOk="0">
                  <a:moveTo>
                    <a:pt x="80" y="1"/>
                  </a:moveTo>
                  <a:cubicBezTo>
                    <a:pt x="37" y="1"/>
                    <a:pt x="8" y="25"/>
                    <a:pt x="1" y="97"/>
                  </a:cubicBezTo>
                  <a:cubicBezTo>
                    <a:pt x="84" y="287"/>
                    <a:pt x="275" y="287"/>
                    <a:pt x="441" y="347"/>
                  </a:cubicBezTo>
                  <a:cubicBezTo>
                    <a:pt x="2739" y="1156"/>
                    <a:pt x="5061" y="1799"/>
                    <a:pt x="7418" y="2335"/>
                  </a:cubicBezTo>
                  <a:cubicBezTo>
                    <a:pt x="9978" y="2907"/>
                    <a:pt x="12586" y="3252"/>
                    <a:pt x="15193" y="3538"/>
                  </a:cubicBezTo>
                  <a:cubicBezTo>
                    <a:pt x="16979" y="3740"/>
                    <a:pt x="18777" y="3966"/>
                    <a:pt x="20539" y="4455"/>
                  </a:cubicBezTo>
                  <a:cubicBezTo>
                    <a:pt x="23266" y="5217"/>
                    <a:pt x="25480" y="6717"/>
                    <a:pt x="27147" y="9015"/>
                  </a:cubicBezTo>
                  <a:cubicBezTo>
                    <a:pt x="27742" y="9848"/>
                    <a:pt x="28123" y="10789"/>
                    <a:pt x="28302" y="11801"/>
                  </a:cubicBezTo>
                  <a:cubicBezTo>
                    <a:pt x="28528" y="13134"/>
                    <a:pt x="28409" y="14480"/>
                    <a:pt x="28243" y="15813"/>
                  </a:cubicBezTo>
                  <a:cubicBezTo>
                    <a:pt x="27838" y="19075"/>
                    <a:pt x="27361" y="22338"/>
                    <a:pt x="26730" y="25564"/>
                  </a:cubicBezTo>
                  <a:cubicBezTo>
                    <a:pt x="26052" y="28946"/>
                    <a:pt x="25195" y="32279"/>
                    <a:pt x="24016" y="35518"/>
                  </a:cubicBezTo>
                  <a:cubicBezTo>
                    <a:pt x="22563" y="39566"/>
                    <a:pt x="20730" y="43424"/>
                    <a:pt x="18551" y="47126"/>
                  </a:cubicBezTo>
                  <a:cubicBezTo>
                    <a:pt x="17324" y="49210"/>
                    <a:pt x="15991" y="51234"/>
                    <a:pt x="14741" y="53306"/>
                  </a:cubicBezTo>
                  <a:cubicBezTo>
                    <a:pt x="14479" y="53770"/>
                    <a:pt x="14193" y="54223"/>
                    <a:pt x="14003" y="54735"/>
                  </a:cubicBezTo>
                  <a:cubicBezTo>
                    <a:pt x="13943" y="54865"/>
                    <a:pt x="13872" y="54996"/>
                    <a:pt x="13943" y="55151"/>
                  </a:cubicBezTo>
                  <a:lnTo>
                    <a:pt x="18241" y="55151"/>
                  </a:lnTo>
                  <a:cubicBezTo>
                    <a:pt x="18158" y="54865"/>
                    <a:pt x="18110" y="54580"/>
                    <a:pt x="18110" y="54306"/>
                  </a:cubicBezTo>
                  <a:cubicBezTo>
                    <a:pt x="18098" y="53496"/>
                    <a:pt x="18301" y="52722"/>
                    <a:pt x="18551" y="51960"/>
                  </a:cubicBezTo>
                  <a:cubicBezTo>
                    <a:pt x="19063" y="50460"/>
                    <a:pt x="19765" y="49031"/>
                    <a:pt x="20444" y="47603"/>
                  </a:cubicBezTo>
                  <a:cubicBezTo>
                    <a:pt x="21289" y="45864"/>
                    <a:pt x="22158" y="44138"/>
                    <a:pt x="22992" y="42400"/>
                  </a:cubicBezTo>
                  <a:cubicBezTo>
                    <a:pt x="23778" y="40733"/>
                    <a:pt x="24540" y="39042"/>
                    <a:pt x="25314" y="37363"/>
                  </a:cubicBezTo>
                  <a:cubicBezTo>
                    <a:pt x="25968" y="35946"/>
                    <a:pt x="26611" y="34518"/>
                    <a:pt x="27207" y="33077"/>
                  </a:cubicBezTo>
                  <a:cubicBezTo>
                    <a:pt x="28040" y="31065"/>
                    <a:pt x="28754" y="29029"/>
                    <a:pt x="29314" y="26933"/>
                  </a:cubicBezTo>
                  <a:cubicBezTo>
                    <a:pt x="29790" y="25159"/>
                    <a:pt x="30183" y="23374"/>
                    <a:pt x="30493" y="21564"/>
                  </a:cubicBezTo>
                  <a:cubicBezTo>
                    <a:pt x="30695" y="20326"/>
                    <a:pt x="30898" y="19075"/>
                    <a:pt x="31076" y="17825"/>
                  </a:cubicBezTo>
                  <a:cubicBezTo>
                    <a:pt x="31207" y="16897"/>
                    <a:pt x="31291" y="15968"/>
                    <a:pt x="31374" y="15027"/>
                  </a:cubicBezTo>
                  <a:cubicBezTo>
                    <a:pt x="31457" y="13884"/>
                    <a:pt x="31374" y="12765"/>
                    <a:pt x="31160" y="11646"/>
                  </a:cubicBezTo>
                  <a:cubicBezTo>
                    <a:pt x="30874" y="10134"/>
                    <a:pt x="30088" y="8860"/>
                    <a:pt x="29028" y="7753"/>
                  </a:cubicBezTo>
                  <a:cubicBezTo>
                    <a:pt x="28076" y="6752"/>
                    <a:pt x="27004" y="5907"/>
                    <a:pt x="25837" y="5193"/>
                  </a:cubicBezTo>
                  <a:cubicBezTo>
                    <a:pt x="23944" y="4026"/>
                    <a:pt x="21861" y="3419"/>
                    <a:pt x="19682" y="3085"/>
                  </a:cubicBezTo>
                  <a:cubicBezTo>
                    <a:pt x="18491" y="2907"/>
                    <a:pt x="17301" y="2811"/>
                    <a:pt x="16098" y="2728"/>
                  </a:cubicBezTo>
                  <a:cubicBezTo>
                    <a:pt x="15015" y="2669"/>
                    <a:pt x="13943" y="2585"/>
                    <a:pt x="12860" y="2514"/>
                  </a:cubicBezTo>
                  <a:cubicBezTo>
                    <a:pt x="11657" y="2419"/>
                    <a:pt x="10443" y="2288"/>
                    <a:pt x="9240" y="2109"/>
                  </a:cubicBezTo>
                  <a:cubicBezTo>
                    <a:pt x="7645" y="1871"/>
                    <a:pt x="6073" y="1549"/>
                    <a:pt x="4513" y="1180"/>
                  </a:cubicBezTo>
                  <a:cubicBezTo>
                    <a:pt x="3930" y="930"/>
                    <a:pt x="3287" y="883"/>
                    <a:pt x="2704" y="680"/>
                  </a:cubicBezTo>
                  <a:cubicBezTo>
                    <a:pt x="2573" y="633"/>
                    <a:pt x="2442" y="585"/>
                    <a:pt x="2299" y="561"/>
                  </a:cubicBezTo>
                  <a:cubicBezTo>
                    <a:pt x="1584" y="383"/>
                    <a:pt x="894" y="204"/>
                    <a:pt x="179" y="25"/>
                  </a:cubicBezTo>
                  <a:cubicBezTo>
                    <a:pt x="142" y="11"/>
                    <a:pt x="108" y="1"/>
                    <a:pt x="80"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6"/>
            <p:cNvSpPr/>
            <p:nvPr/>
          </p:nvSpPr>
          <p:spPr>
            <a:xfrm>
              <a:off x="207801" y="-513953"/>
              <a:ext cx="3381864" cy="6299838"/>
            </a:xfrm>
            <a:custGeom>
              <a:avLst/>
              <a:gdLst/>
              <a:ahLst/>
              <a:cxnLst/>
              <a:rect l="l" t="t" r="r" b="b"/>
              <a:pathLst>
                <a:path w="29766" h="55449" extrusionOk="0">
                  <a:moveTo>
                    <a:pt x="123" y="1"/>
                  </a:moveTo>
                  <a:cubicBezTo>
                    <a:pt x="114" y="1"/>
                    <a:pt x="105" y="1"/>
                    <a:pt x="95" y="1"/>
                  </a:cubicBezTo>
                  <a:cubicBezTo>
                    <a:pt x="36" y="37"/>
                    <a:pt x="0" y="84"/>
                    <a:pt x="12" y="144"/>
                  </a:cubicBezTo>
                  <a:cubicBezTo>
                    <a:pt x="107" y="299"/>
                    <a:pt x="286" y="334"/>
                    <a:pt x="429" y="394"/>
                  </a:cubicBezTo>
                  <a:cubicBezTo>
                    <a:pt x="2631" y="1275"/>
                    <a:pt x="4882" y="2013"/>
                    <a:pt x="7156" y="2680"/>
                  </a:cubicBezTo>
                  <a:cubicBezTo>
                    <a:pt x="10299" y="3609"/>
                    <a:pt x="13502" y="4228"/>
                    <a:pt x="16728" y="4763"/>
                  </a:cubicBezTo>
                  <a:cubicBezTo>
                    <a:pt x="18741" y="5097"/>
                    <a:pt x="20717" y="5537"/>
                    <a:pt x="22515" y="6526"/>
                  </a:cubicBezTo>
                  <a:cubicBezTo>
                    <a:pt x="24408" y="7549"/>
                    <a:pt x="25789" y="9038"/>
                    <a:pt x="26646" y="11014"/>
                  </a:cubicBezTo>
                  <a:cubicBezTo>
                    <a:pt x="27242" y="12443"/>
                    <a:pt x="27206" y="13931"/>
                    <a:pt x="27087" y="15419"/>
                  </a:cubicBezTo>
                  <a:cubicBezTo>
                    <a:pt x="26980" y="16717"/>
                    <a:pt x="26825" y="18003"/>
                    <a:pt x="26658" y="19289"/>
                  </a:cubicBezTo>
                  <a:cubicBezTo>
                    <a:pt x="26134" y="23373"/>
                    <a:pt x="25515" y="27421"/>
                    <a:pt x="24682" y="31433"/>
                  </a:cubicBezTo>
                  <a:cubicBezTo>
                    <a:pt x="23765" y="35803"/>
                    <a:pt x="22360" y="39982"/>
                    <a:pt x="20229" y="43899"/>
                  </a:cubicBezTo>
                  <a:cubicBezTo>
                    <a:pt x="18705" y="46661"/>
                    <a:pt x="16955" y="49269"/>
                    <a:pt x="14931" y="51698"/>
                  </a:cubicBezTo>
                  <a:cubicBezTo>
                    <a:pt x="14050" y="52757"/>
                    <a:pt x="13157" y="53781"/>
                    <a:pt x="12299" y="54853"/>
                  </a:cubicBezTo>
                  <a:cubicBezTo>
                    <a:pt x="12156" y="55032"/>
                    <a:pt x="11954" y="55174"/>
                    <a:pt x="12037" y="55448"/>
                  </a:cubicBezTo>
                  <a:lnTo>
                    <a:pt x="15121" y="55448"/>
                  </a:lnTo>
                  <a:cubicBezTo>
                    <a:pt x="15371" y="54865"/>
                    <a:pt x="15657" y="54305"/>
                    <a:pt x="15990" y="53769"/>
                  </a:cubicBezTo>
                  <a:lnTo>
                    <a:pt x="18705" y="49388"/>
                  </a:lnTo>
                  <a:cubicBezTo>
                    <a:pt x="20181" y="47007"/>
                    <a:pt x="21550" y="44566"/>
                    <a:pt x="22753" y="42042"/>
                  </a:cubicBezTo>
                  <a:cubicBezTo>
                    <a:pt x="23503" y="40494"/>
                    <a:pt x="24158" y="38910"/>
                    <a:pt x="24777" y="37303"/>
                  </a:cubicBezTo>
                  <a:cubicBezTo>
                    <a:pt x="25480" y="35517"/>
                    <a:pt x="26111" y="33707"/>
                    <a:pt x="26623" y="31862"/>
                  </a:cubicBezTo>
                  <a:cubicBezTo>
                    <a:pt x="27182" y="29874"/>
                    <a:pt x="27635" y="27885"/>
                    <a:pt x="28039" y="25873"/>
                  </a:cubicBezTo>
                  <a:cubicBezTo>
                    <a:pt x="28373" y="24242"/>
                    <a:pt x="28647" y="22611"/>
                    <a:pt x="28885" y="20980"/>
                  </a:cubicBezTo>
                  <a:cubicBezTo>
                    <a:pt x="29159" y="19206"/>
                    <a:pt x="29444" y="17420"/>
                    <a:pt x="29599" y="15634"/>
                  </a:cubicBezTo>
                  <a:cubicBezTo>
                    <a:pt x="29706" y="14610"/>
                    <a:pt x="29766" y="13598"/>
                    <a:pt x="29682" y="12574"/>
                  </a:cubicBezTo>
                  <a:cubicBezTo>
                    <a:pt x="29563" y="11348"/>
                    <a:pt x="29159" y="10264"/>
                    <a:pt x="28468" y="9276"/>
                  </a:cubicBezTo>
                  <a:cubicBezTo>
                    <a:pt x="27599" y="8050"/>
                    <a:pt x="26503" y="7014"/>
                    <a:pt x="25241" y="6180"/>
                  </a:cubicBezTo>
                  <a:cubicBezTo>
                    <a:pt x="24158" y="5466"/>
                    <a:pt x="22955" y="4978"/>
                    <a:pt x="21705" y="4621"/>
                  </a:cubicBezTo>
                  <a:cubicBezTo>
                    <a:pt x="20610" y="4311"/>
                    <a:pt x="19515" y="4132"/>
                    <a:pt x="18407" y="3966"/>
                  </a:cubicBezTo>
                  <a:cubicBezTo>
                    <a:pt x="17324" y="3799"/>
                    <a:pt x="16240" y="3716"/>
                    <a:pt x="15157" y="3561"/>
                  </a:cubicBezTo>
                  <a:cubicBezTo>
                    <a:pt x="14288" y="3442"/>
                    <a:pt x="13430" y="3382"/>
                    <a:pt x="12561" y="3251"/>
                  </a:cubicBezTo>
                  <a:cubicBezTo>
                    <a:pt x="10942" y="3001"/>
                    <a:pt x="9323" y="2692"/>
                    <a:pt x="7727" y="2299"/>
                  </a:cubicBezTo>
                  <a:cubicBezTo>
                    <a:pt x="5525" y="1775"/>
                    <a:pt x="3334" y="1156"/>
                    <a:pt x="1179" y="406"/>
                  </a:cubicBezTo>
                  <a:cubicBezTo>
                    <a:pt x="830" y="254"/>
                    <a:pt x="526" y="1"/>
                    <a:pt x="123"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6"/>
            <p:cNvSpPr/>
            <p:nvPr/>
          </p:nvSpPr>
          <p:spPr>
            <a:xfrm>
              <a:off x="215868" y="-1457960"/>
              <a:ext cx="9041709" cy="1060937"/>
            </a:xfrm>
            <a:custGeom>
              <a:avLst/>
              <a:gdLst/>
              <a:ahLst/>
              <a:cxnLst/>
              <a:rect l="l" t="t" r="r" b="b"/>
              <a:pathLst>
                <a:path w="79582" h="9338" extrusionOk="0">
                  <a:moveTo>
                    <a:pt x="62898" y="0"/>
                  </a:moveTo>
                  <a:cubicBezTo>
                    <a:pt x="61874" y="0"/>
                    <a:pt x="60882" y="204"/>
                    <a:pt x="59925" y="583"/>
                  </a:cubicBezTo>
                  <a:cubicBezTo>
                    <a:pt x="58853" y="1000"/>
                    <a:pt x="57865" y="1559"/>
                    <a:pt x="56889" y="2107"/>
                  </a:cubicBezTo>
                  <a:cubicBezTo>
                    <a:pt x="55472" y="2916"/>
                    <a:pt x="53972" y="3512"/>
                    <a:pt x="52376" y="3881"/>
                  </a:cubicBezTo>
                  <a:cubicBezTo>
                    <a:pt x="51126" y="4178"/>
                    <a:pt x="49864" y="4381"/>
                    <a:pt x="48578" y="4548"/>
                  </a:cubicBezTo>
                  <a:cubicBezTo>
                    <a:pt x="47090" y="4750"/>
                    <a:pt x="45602" y="4881"/>
                    <a:pt x="44101" y="4940"/>
                  </a:cubicBezTo>
                  <a:cubicBezTo>
                    <a:pt x="43573" y="4961"/>
                    <a:pt x="43050" y="4973"/>
                    <a:pt x="42528" y="4973"/>
                  </a:cubicBezTo>
                  <a:cubicBezTo>
                    <a:pt x="41837" y="4973"/>
                    <a:pt x="41150" y="4952"/>
                    <a:pt x="40458" y="4905"/>
                  </a:cubicBezTo>
                  <a:cubicBezTo>
                    <a:pt x="39327" y="4833"/>
                    <a:pt x="38172" y="4750"/>
                    <a:pt x="37041" y="4607"/>
                  </a:cubicBezTo>
                  <a:cubicBezTo>
                    <a:pt x="35719" y="4452"/>
                    <a:pt x="34410" y="4226"/>
                    <a:pt x="33088" y="4059"/>
                  </a:cubicBezTo>
                  <a:cubicBezTo>
                    <a:pt x="32219" y="3952"/>
                    <a:pt x="31362" y="3857"/>
                    <a:pt x="30493" y="3821"/>
                  </a:cubicBezTo>
                  <a:cubicBezTo>
                    <a:pt x="30046" y="3806"/>
                    <a:pt x="29598" y="3797"/>
                    <a:pt x="29150" y="3797"/>
                  </a:cubicBezTo>
                  <a:cubicBezTo>
                    <a:pt x="27890" y="3797"/>
                    <a:pt x="26625" y="3863"/>
                    <a:pt x="25361" y="4012"/>
                  </a:cubicBezTo>
                  <a:cubicBezTo>
                    <a:pt x="24099" y="4167"/>
                    <a:pt x="22813" y="4357"/>
                    <a:pt x="21551" y="4571"/>
                  </a:cubicBezTo>
                  <a:cubicBezTo>
                    <a:pt x="20503" y="4726"/>
                    <a:pt x="19455" y="4929"/>
                    <a:pt x="18420" y="5083"/>
                  </a:cubicBezTo>
                  <a:cubicBezTo>
                    <a:pt x="17241" y="5286"/>
                    <a:pt x="16074" y="5464"/>
                    <a:pt x="14919" y="5643"/>
                  </a:cubicBezTo>
                  <a:cubicBezTo>
                    <a:pt x="13871" y="5798"/>
                    <a:pt x="12847" y="5953"/>
                    <a:pt x="11800" y="6095"/>
                  </a:cubicBezTo>
                  <a:cubicBezTo>
                    <a:pt x="10788" y="6250"/>
                    <a:pt x="9764" y="6369"/>
                    <a:pt x="8752" y="6476"/>
                  </a:cubicBezTo>
                  <a:cubicBezTo>
                    <a:pt x="7787" y="6572"/>
                    <a:pt x="6811" y="6679"/>
                    <a:pt x="5835" y="6738"/>
                  </a:cubicBezTo>
                  <a:cubicBezTo>
                    <a:pt x="5108" y="6786"/>
                    <a:pt x="4370" y="6834"/>
                    <a:pt x="3632" y="6893"/>
                  </a:cubicBezTo>
                  <a:cubicBezTo>
                    <a:pt x="2799" y="6953"/>
                    <a:pt x="1953" y="7024"/>
                    <a:pt x="1108" y="7024"/>
                  </a:cubicBezTo>
                  <a:cubicBezTo>
                    <a:pt x="1049" y="7047"/>
                    <a:pt x="992" y="7052"/>
                    <a:pt x="931" y="7052"/>
                  </a:cubicBezTo>
                  <a:cubicBezTo>
                    <a:pt x="875" y="7052"/>
                    <a:pt x="816" y="7047"/>
                    <a:pt x="750" y="7047"/>
                  </a:cubicBezTo>
                  <a:cubicBezTo>
                    <a:pt x="700" y="7047"/>
                    <a:pt x="645" y="7050"/>
                    <a:pt x="584" y="7060"/>
                  </a:cubicBezTo>
                  <a:cubicBezTo>
                    <a:pt x="554" y="7067"/>
                    <a:pt x="524" y="7070"/>
                    <a:pt x="494" y="7070"/>
                  </a:cubicBezTo>
                  <a:cubicBezTo>
                    <a:pt x="398" y="7070"/>
                    <a:pt x="298" y="7042"/>
                    <a:pt x="202" y="7042"/>
                  </a:cubicBezTo>
                  <a:cubicBezTo>
                    <a:pt x="132" y="7042"/>
                    <a:pt x="64" y="7057"/>
                    <a:pt x="1" y="7107"/>
                  </a:cubicBezTo>
                  <a:cubicBezTo>
                    <a:pt x="36" y="7274"/>
                    <a:pt x="179" y="7274"/>
                    <a:pt x="298" y="7274"/>
                  </a:cubicBezTo>
                  <a:lnTo>
                    <a:pt x="846" y="7274"/>
                  </a:lnTo>
                  <a:cubicBezTo>
                    <a:pt x="1596" y="7238"/>
                    <a:pt x="2322" y="7262"/>
                    <a:pt x="3072" y="7215"/>
                  </a:cubicBezTo>
                  <a:cubicBezTo>
                    <a:pt x="4323" y="7143"/>
                    <a:pt x="5549" y="7060"/>
                    <a:pt x="6799" y="6988"/>
                  </a:cubicBezTo>
                  <a:cubicBezTo>
                    <a:pt x="7906" y="6917"/>
                    <a:pt x="9002" y="6810"/>
                    <a:pt x="10109" y="6691"/>
                  </a:cubicBezTo>
                  <a:cubicBezTo>
                    <a:pt x="12621" y="6429"/>
                    <a:pt x="15110" y="6024"/>
                    <a:pt x="17610" y="5667"/>
                  </a:cubicBezTo>
                  <a:cubicBezTo>
                    <a:pt x="20456" y="5262"/>
                    <a:pt x="23254" y="4714"/>
                    <a:pt x="26111" y="4476"/>
                  </a:cubicBezTo>
                  <a:cubicBezTo>
                    <a:pt x="26949" y="4403"/>
                    <a:pt x="27787" y="4361"/>
                    <a:pt x="28624" y="4361"/>
                  </a:cubicBezTo>
                  <a:cubicBezTo>
                    <a:pt x="29547" y="4361"/>
                    <a:pt x="30468" y="4411"/>
                    <a:pt x="31385" y="4524"/>
                  </a:cubicBezTo>
                  <a:cubicBezTo>
                    <a:pt x="32814" y="4679"/>
                    <a:pt x="34243" y="4917"/>
                    <a:pt x="35660" y="5179"/>
                  </a:cubicBezTo>
                  <a:cubicBezTo>
                    <a:pt x="38053" y="5607"/>
                    <a:pt x="40482" y="5857"/>
                    <a:pt x="42911" y="5917"/>
                  </a:cubicBezTo>
                  <a:cubicBezTo>
                    <a:pt x="43674" y="5933"/>
                    <a:pt x="44438" y="5944"/>
                    <a:pt x="45203" y="5944"/>
                  </a:cubicBezTo>
                  <a:cubicBezTo>
                    <a:pt x="46633" y="5944"/>
                    <a:pt x="48063" y="5906"/>
                    <a:pt x="49483" y="5798"/>
                  </a:cubicBezTo>
                  <a:cubicBezTo>
                    <a:pt x="51174" y="5679"/>
                    <a:pt x="52841" y="5476"/>
                    <a:pt x="54484" y="5179"/>
                  </a:cubicBezTo>
                  <a:cubicBezTo>
                    <a:pt x="56198" y="4881"/>
                    <a:pt x="57853" y="4345"/>
                    <a:pt x="59532" y="3964"/>
                  </a:cubicBezTo>
                  <a:cubicBezTo>
                    <a:pt x="60510" y="3754"/>
                    <a:pt x="61492" y="3633"/>
                    <a:pt x="62483" y="3633"/>
                  </a:cubicBezTo>
                  <a:cubicBezTo>
                    <a:pt x="63060" y="3633"/>
                    <a:pt x="63640" y="3674"/>
                    <a:pt x="64223" y="3762"/>
                  </a:cubicBezTo>
                  <a:cubicBezTo>
                    <a:pt x="66378" y="4083"/>
                    <a:pt x="68402" y="4833"/>
                    <a:pt x="70402" y="5667"/>
                  </a:cubicBezTo>
                  <a:cubicBezTo>
                    <a:pt x="73284" y="6881"/>
                    <a:pt x="76189" y="8096"/>
                    <a:pt x="79106" y="9239"/>
                  </a:cubicBezTo>
                  <a:cubicBezTo>
                    <a:pt x="79209" y="9282"/>
                    <a:pt x="79319" y="9338"/>
                    <a:pt x="79440" y="9338"/>
                  </a:cubicBezTo>
                  <a:cubicBezTo>
                    <a:pt x="79486" y="9338"/>
                    <a:pt x="79533" y="9330"/>
                    <a:pt x="79582" y="9310"/>
                  </a:cubicBezTo>
                  <a:lnTo>
                    <a:pt x="79582" y="6584"/>
                  </a:lnTo>
                  <a:cubicBezTo>
                    <a:pt x="78927" y="6334"/>
                    <a:pt x="78272" y="6083"/>
                    <a:pt x="77617" y="5822"/>
                  </a:cubicBezTo>
                  <a:cubicBezTo>
                    <a:pt x="75641" y="5012"/>
                    <a:pt x="73724" y="4095"/>
                    <a:pt x="71795" y="3155"/>
                  </a:cubicBezTo>
                  <a:cubicBezTo>
                    <a:pt x="70176" y="2345"/>
                    <a:pt x="68545" y="1511"/>
                    <a:pt x="66842" y="857"/>
                  </a:cubicBezTo>
                  <a:cubicBezTo>
                    <a:pt x="65771" y="440"/>
                    <a:pt x="64652" y="118"/>
                    <a:pt x="63497" y="23"/>
                  </a:cubicBezTo>
                  <a:cubicBezTo>
                    <a:pt x="63296" y="8"/>
                    <a:pt x="63096" y="0"/>
                    <a:pt x="62898"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6"/>
            <p:cNvSpPr/>
            <p:nvPr/>
          </p:nvSpPr>
          <p:spPr>
            <a:xfrm>
              <a:off x="161788" y="-513271"/>
              <a:ext cx="3149294" cy="6301883"/>
            </a:xfrm>
            <a:custGeom>
              <a:avLst/>
              <a:gdLst/>
              <a:ahLst/>
              <a:cxnLst/>
              <a:rect l="l" t="t" r="r" b="b"/>
              <a:pathLst>
                <a:path w="27719" h="55467" extrusionOk="0">
                  <a:moveTo>
                    <a:pt x="218" y="0"/>
                  </a:moveTo>
                  <a:cubicBezTo>
                    <a:pt x="183" y="0"/>
                    <a:pt x="143" y="6"/>
                    <a:pt x="96" y="19"/>
                  </a:cubicBezTo>
                  <a:cubicBezTo>
                    <a:pt x="36" y="43"/>
                    <a:pt x="0" y="90"/>
                    <a:pt x="0" y="150"/>
                  </a:cubicBezTo>
                  <a:cubicBezTo>
                    <a:pt x="48" y="269"/>
                    <a:pt x="155" y="328"/>
                    <a:pt x="250" y="376"/>
                  </a:cubicBezTo>
                  <a:cubicBezTo>
                    <a:pt x="334" y="388"/>
                    <a:pt x="405" y="412"/>
                    <a:pt x="465" y="447"/>
                  </a:cubicBezTo>
                  <a:cubicBezTo>
                    <a:pt x="2453" y="1328"/>
                    <a:pt x="4513" y="2090"/>
                    <a:pt x="6561" y="2793"/>
                  </a:cubicBezTo>
                  <a:cubicBezTo>
                    <a:pt x="9894" y="3960"/>
                    <a:pt x="13312" y="4876"/>
                    <a:pt x="16741" y="5710"/>
                  </a:cubicBezTo>
                  <a:cubicBezTo>
                    <a:pt x="18205" y="6079"/>
                    <a:pt x="19634" y="6520"/>
                    <a:pt x="20943" y="7234"/>
                  </a:cubicBezTo>
                  <a:cubicBezTo>
                    <a:pt x="23396" y="8579"/>
                    <a:pt x="24920" y="10603"/>
                    <a:pt x="25254" y="13425"/>
                  </a:cubicBezTo>
                  <a:cubicBezTo>
                    <a:pt x="25420" y="14806"/>
                    <a:pt x="25277" y="16211"/>
                    <a:pt x="25146" y="17592"/>
                  </a:cubicBezTo>
                  <a:cubicBezTo>
                    <a:pt x="24980" y="19366"/>
                    <a:pt x="24765" y="21140"/>
                    <a:pt x="24527" y="22891"/>
                  </a:cubicBezTo>
                  <a:cubicBezTo>
                    <a:pt x="24170" y="25581"/>
                    <a:pt x="23860" y="28284"/>
                    <a:pt x="23456" y="30975"/>
                  </a:cubicBezTo>
                  <a:cubicBezTo>
                    <a:pt x="22944" y="34475"/>
                    <a:pt x="22122" y="37892"/>
                    <a:pt x="20682" y="41155"/>
                  </a:cubicBezTo>
                  <a:cubicBezTo>
                    <a:pt x="19443" y="43917"/>
                    <a:pt x="17860" y="46465"/>
                    <a:pt x="15979" y="48822"/>
                  </a:cubicBezTo>
                  <a:cubicBezTo>
                    <a:pt x="14157" y="51085"/>
                    <a:pt x="12061" y="53061"/>
                    <a:pt x="9942" y="55026"/>
                  </a:cubicBezTo>
                  <a:cubicBezTo>
                    <a:pt x="9823" y="55145"/>
                    <a:pt x="9644" y="55252"/>
                    <a:pt x="9704" y="55466"/>
                  </a:cubicBezTo>
                  <a:lnTo>
                    <a:pt x="12430" y="55466"/>
                  </a:lnTo>
                  <a:cubicBezTo>
                    <a:pt x="12466" y="55347"/>
                    <a:pt x="12550" y="55264"/>
                    <a:pt x="12621" y="55168"/>
                  </a:cubicBezTo>
                  <a:cubicBezTo>
                    <a:pt x="13300" y="54359"/>
                    <a:pt x="13954" y="53549"/>
                    <a:pt x="14633" y="52751"/>
                  </a:cubicBezTo>
                  <a:cubicBezTo>
                    <a:pt x="16110" y="51025"/>
                    <a:pt x="17479" y="49215"/>
                    <a:pt x="18729" y="47334"/>
                  </a:cubicBezTo>
                  <a:cubicBezTo>
                    <a:pt x="20812" y="44155"/>
                    <a:pt x="22467" y="40786"/>
                    <a:pt x="23670" y="37190"/>
                  </a:cubicBezTo>
                  <a:cubicBezTo>
                    <a:pt x="24515" y="34666"/>
                    <a:pt x="25111" y="32070"/>
                    <a:pt x="25599" y="29475"/>
                  </a:cubicBezTo>
                  <a:cubicBezTo>
                    <a:pt x="25896" y="27867"/>
                    <a:pt x="26170" y="26236"/>
                    <a:pt x="26420" y="24617"/>
                  </a:cubicBezTo>
                  <a:cubicBezTo>
                    <a:pt x="26647" y="23236"/>
                    <a:pt x="26837" y="21855"/>
                    <a:pt x="27028" y="20450"/>
                  </a:cubicBezTo>
                  <a:cubicBezTo>
                    <a:pt x="27206" y="19140"/>
                    <a:pt x="27337" y="17819"/>
                    <a:pt x="27492" y="16509"/>
                  </a:cubicBezTo>
                  <a:cubicBezTo>
                    <a:pt x="27611" y="15366"/>
                    <a:pt x="27718" y="14235"/>
                    <a:pt x="27623" y="13080"/>
                  </a:cubicBezTo>
                  <a:cubicBezTo>
                    <a:pt x="27563" y="12485"/>
                    <a:pt x="27480" y="11913"/>
                    <a:pt x="27266" y="11342"/>
                  </a:cubicBezTo>
                  <a:cubicBezTo>
                    <a:pt x="26539" y="9329"/>
                    <a:pt x="25230" y="7817"/>
                    <a:pt x="23432" y="6698"/>
                  </a:cubicBezTo>
                  <a:cubicBezTo>
                    <a:pt x="22051" y="5853"/>
                    <a:pt x="20527" y="5377"/>
                    <a:pt x="18967" y="5019"/>
                  </a:cubicBezTo>
                  <a:cubicBezTo>
                    <a:pt x="17812" y="4746"/>
                    <a:pt x="16657" y="4555"/>
                    <a:pt x="15502" y="4365"/>
                  </a:cubicBezTo>
                  <a:cubicBezTo>
                    <a:pt x="13859" y="4079"/>
                    <a:pt x="12228" y="3769"/>
                    <a:pt x="10597" y="3364"/>
                  </a:cubicBezTo>
                  <a:cubicBezTo>
                    <a:pt x="8561" y="2852"/>
                    <a:pt x="6549" y="2281"/>
                    <a:pt x="4560" y="1626"/>
                  </a:cubicBezTo>
                  <a:cubicBezTo>
                    <a:pt x="3179" y="1174"/>
                    <a:pt x="1786" y="685"/>
                    <a:pt x="441" y="126"/>
                  </a:cubicBezTo>
                  <a:cubicBezTo>
                    <a:pt x="379" y="47"/>
                    <a:pt x="318" y="0"/>
                    <a:pt x="218"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6"/>
            <p:cNvSpPr/>
            <p:nvPr/>
          </p:nvSpPr>
          <p:spPr>
            <a:xfrm>
              <a:off x="180762" y="-485664"/>
              <a:ext cx="2878663" cy="6270185"/>
            </a:xfrm>
            <a:custGeom>
              <a:avLst/>
              <a:gdLst/>
              <a:ahLst/>
              <a:cxnLst/>
              <a:rect l="l" t="t" r="r" b="b"/>
              <a:pathLst>
                <a:path w="25337" h="55188" extrusionOk="0">
                  <a:moveTo>
                    <a:pt x="83" y="1"/>
                  </a:moveTo>
                  <a:cubicBezTo>
                    <a:pt x="46" y="1"/>
                    <a:pt x="26" y="29"/>
                    <a:pt x="0" y="38"/>
                  </a:cubicBezTo>
                  <a:cubicBezTo>
                    <a:pt x="48" y="240"/>
                    <a:pt x="226" y="264"/>
                    <a:pt x="369" y="335"/>
                  </a:cubicBezTo>
                  <a:cubicBezTo>
                    <a:pt x="1965" y="1109"/>
                    <a:pt x="3608" y="1800"/>
                    <a:pt x="5251" y="2455"/>
                  </a:cubicBezTo>
                  <a:cubicBezTo>
                    <a:pt x="8513" y="3752"/>
                    <a:pt x="11787" y="4943"/>
                    <a:pt x="15109" y="6038"/>
                  </a:cubicBezTo>
                  <a:cubicBezTo>
                    <a:pt x="16657" y="6562"/>
                    <a:pt x="18193" y="7146"/>
                    <a:pt x="19562" y="8062"/>
                  </a:cubicBezTo>
                  <a:cubicBezTo>
                    <a:pt x="21765" y="9539"/>
                    <a:pt x="22896" y="11622"/>
                    <a:pt x="23074" y="14230"/>
                  </a:cubicBezTo>
                  <a:cubicBezTo>
                    <a:pt x="23205" y="16194"/>
                    <a:pt x="22991" y="18123"/>
                    <a:pt x="22777" y="20076"/>
                  </a:cubicBezTo>
                  <a:cubicBezTo>
                    <a:pt x="22515" y="22350"/>
                    <a:pt x="22277" y="24624"/>
                    <a:pt x="22086" y="26910"/>
                  </a:cubicBezTo>
                  <a:cubicBezTo>
                    <a:pt x="21919" y="28994"/>
                    <a:pt x="21729" y="31053"/>
                    <a:pt x="21431" y="33125"/>
                  </a:cubicBezTo>
                  <a:cubicBezTo>
                    <a:pt x="20991" y="36102"/>
                    <a:pt x="20217" y="38995"/>
                    <a:pt x="18919" y="41709"/>
                  </a:cubicBezTo>
                  <a:cubicBezTo>
                    <a:pt x="17086" y="45579"/>
                    <a:pt x="14419" y="48782"/>
                    <a:pt x="11240" y="51580"/>
                  </a:cubicBezTo>
                  <a:cubicBezTo>
                    <a:pt x="9954" y="52723"/>
                    <a:pt x="8608" y="53770"/>
                    <a:pt x="7215" y="54794"/>
                  </a:cubicBezTo>
                  <a:cubicBezTo>
                    <a:pt x="7084" y="54890"/>
                    <a:pt x="6918" y="54973"/>
                    <a:pt x="6965" y="55187"/>
                  </a:cubicBezTo>
                  <a:lnTo>
                    <a:pt x="9537" y="55187"/>
                  </a:lnTo>
                  <a:cubicBezTo>
                    <a:pt x="9596" y="55104"/>
                    <a:pt x="9656" y="55033"/>
                    <a:pt x="9739" y="54973"/>
                  </a:cubicBezTo>
                  <a:cubicBezTo>
                    <a:pt x="10668" y="54092"/>
                    <a:pt x="11609" y="53223"/>
                    <a:pt x="12537" y="52306"/>
                  </a:cubicBezTo>
                  <a:cubicBezTo>
                    <a:pt x="14573" y="50318"/>
                    <a:pt x="16431" y="48163"/>
                    <a:pt x="17990" y="45758"/>
                  </a:cubicBezTo>
                  <a:cubicBezTo>
                    <a:pt x="19836" y="42948"/>
                    <a:pt x="21229" y="39924"/>
                    <a:pt x="22158" y="36697"/>
                  </a:cubicBezTo>
                  <a:cubicBezTo>
                    <a:pt x="22979" y="33935"/>
                    <a:pt x="23384" y="31089"/>
                    <a:pt x="23789" y="28244"/>
                  </a:cubicBezTo>
                  <a:cubicBezTo>
                    <a:pt x="23932" y="27232"/>
                    <a:pt x="24039" y="26208"/>
                    <a:pt x="24170" y="25196"/>
                  </a:cubicBezTo>
                  <a:cubicBezTo>
                    <a:pt x="24336" y="24005"/>
                    <a:pt x="24503" y="22814"/>
                    <a:pt x="24646" y="21624"/>
                  </a:cubicBezTo>
                  <a:cubicBezTo>
                    <a:pt x="24813" y="20254"/>
                    <a:pt x="24956" y="18873"/>
                    <a:pt x="25110" y="17504"/>
                  </a:cubicBezTo>
                  <a:cubicBezTo>
                    <a:pt x="25241" y="16278"/>
                    <a:pt x="25337" y="15075"/>
                    <a:pt x="25301" y="13849"/>
                  </a:cubicBezTo>
                  <a:cubicBezTo>
                    <a:pt x="25277" y="12896"/>
                    <a:pt x="25110" y="11968"/>
                    <a:pt x="24741" y="11075"/>
                  </a:cubicBezTo>
                  <a:cubicBezTo>
                    <a:pt x="24146" y="9610"/>
                    <a:pt x="23205" y="8420"/>
                    <a:pt x="21919" y="7503"/>
                  </a:cubicBezTo>
                  <a:cubicBezTo>
                    <a:pt x="21086" y="6908"/>
                    <a:pt x="20169" y="6455"/>
                    <a:pt x="19205" y="6098"/>
                  </a:cubicBezTo>
                  <a:cubicBezTo>
                    <a:pt x="18050" y="5669"/>
                    <a:pt x="16859" y="5360"/>
                    <a:pt x="15669" y="5074"/>
                  </a:cubicBezTo>
                  <a:cubicBezTo>
                    <a:pt x="13692" y="4598"/>
                    <a:pt x="11728" y="4086"/>
                    <a:pt x="9775" y="3479"/>
                  </a:cubicBezTo>
                  <a:cubicBezTo>
                    <a:pt x="7037" y="2633"/>
                    <a:pt x="4334" y="1705"/>
                    <a:pt x="1679" y="633"/>
                  </a:cubicBezTo>
                  <a:cubicBezTo>
                    <a:pt x="1179" y="431"/>
                    <a:pt x="655" y="216"/>
                    <a:pt x="131" y="14"/>
                  </a:cubicBezTo>
                  <a:cubicBezTo>
                    <a:pt x="112" y="4"/>
                    <a:pt x="97" y="1"/>
                    <a:pt x="83"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6"/>
            <p:cNvSpPr/>
            <p:nvPr/>
          </p:nvSpPr>
          <p:spPr>
            <a:xfrm>
              <a:off x="-219725" y="-483846"/>
              <a:ext cx="2625756" cy="6271094"/>
            </a:xfrm>
            <a:custGeom>
              <a:avLst/>
              <a:gdLst/>
              <a:ahLst/>
              <a:cxnLst/>
              <a:rect l="l" t="t" r="r" b="b"/>
              <a:pathLst>
                <a:path w="23111" h="55196" extrusionOk="0">
                  <a:moveTo>
                    <a:pt x="3228" y="0"/>
                  </a:moveTo>
                  <a:cubicBezTo>
                    <a:pt x="3203" y="0"/>
                    <a:pt x="3179" y="3"/>
                    <a:pt x="3156" y="10"/>
                  </a:cubicBezTo>
                  <a:cubicBezTo>
                    <a:pt x="3096" y="22"/>
                    <a:pt x="3061" y="57"/>
                    <a:pt x="3073" y="129"/>
                  </a:cubicBezTo>
                  <a:cubicBezTo>
                    <a:pt x="3882" y="677"/>
                    <a:pt x="4704" y="1188"/>
                    <a:pt x="5537" y="1677"/>
                  </a:cubicBezTo>
                  <a:cubicBezTo>
                    <a:pt x="7299" y="2724"/>
                    <a:pt x="9073" y="3725"/>
                    <a:pt x="10847" y="4772"/>
                  </a:cubicBezTo>
                  <a:cubicBezTo>
                    <a:pt x="12538" y="5784"/>
                    <a:pt x="14241" y="6796"/>
                    <a:pt x="15860" y="7939"/>
                  </a:cubicBezTo>
                  <a:cubicBezTo>
                    <a:pt x="17003" y="8761"/>
                    <a:pt x="18063" y="9654"/>
                    <a:pt x="18944" y="10749"/>
                  </a:cubicBezTo>
                  <a:cubicBezTo>
                    <a:pt x="20313" y="12452"/>
                    <a:pt x="20992" y="14381"/>
                    <a:pt x="21039" y="16559"/>
                  </a:cubicBezTo>
                  <a:cubicBezTo>
                    <a:pt x="21063" y="17476"/>
                    <a:pt x="21063" y="18393"/>
                    <a:pt x="20992" y="19310"/>
                  </a:cubicBezTo>
                  <a:cubicBezTo>
                    <a:pt x="20932" y="20203"/>
                    <a:pt x="20896" y="21108"/>
                    <a:pt x="20849" y="22024"/>
                  </a:cubicBezTo>
                  <a:cubicBezTo>
                    <a:pt x="20801" y="23025"/>
                    <a:pt x="20789" y="24025"/>
                    <a:pt x="20777" y="25025"/>
                  </a:cubicBezTo>
                  <a:cubicBezTo>
                    <a:pt x="20765" y="25953"/>
                    <a:pt x="20789" y="26894"/>
                    <a:pt x="20801" y="27811"/>
                  </a:cubicBezTo>
                  <a:cubicBezTo>
                    <a:pt x="20837" y="30180"/>
                    <a:pt x="20920" y="32526"/>
                    <a:pt x="20777" y="34895"/>
                  </a:cubicBezTo>
                  <a:cubicBezTo>
                    <a:pt x="20730" y="35645"/>
                    <a:pt x="20634" y="36383"/>
                    <a:pt x="20515" y="37133"/>
                  </a:cubicBezTo>
                  <a:cubicBezTo>
                    <a:pt x="20099" y="39574"/>
                    <a:pt x="19206" y="41813"/>
                    <a:pt x="17824" y="43860"/>
                  </a:cubicBezTo>
                  <a:cubicBezTo>
                    <a:pt x="16431" y="45944"/>
                    <a:pt x="14717" y="47706"/>
                    <a:pt x="12740" y="49242"/>
                  </a:cubicBezTo>
                  <a:cubicBezTo>
                    <a:pt x="11097" y="50528"/>
                    <a:pt x="9311" y="51576"/>
                    <a:pt x="7442" y="52492"/>
                  </a:cubicBezTo>
                  <a:cubicBezTo>
                    <a:pt x="5144" y="53588"/>
                    <a:pt x="2787" y="54469"/>
                    <a:pt x="322" y="55076"/>
                  </a:cubicBezTo>
                  <a:cubicBezTo>
                    <a:pt x="227" y="55112"/>
                    <a:pt x="84" y="55088"/>
                    <a:pt x="1" y="55195"/>
                  </a:cubicBezTo>
                  <a:cubicBezTo>
                    <a:pt x="1477" y="55195"/>
                    <a:pt x="2942" y="55195"/>
                    <a:pt x="4430" y="55171"/>
                  </a:cubicBezTo>
                  <a:cubicBezTo>
                    <a:pt x="4704" y="55076"/>
                    <a:pt x="4966" y="55064"/>
                    <a:pt x="5216" y="54945"/>
                  </a:cubicBezTo>
                  <a:cubicBezTo>
                    <a:pt x="6573" y="54338"/>
                    <a:pt x="7895" y="53695"/>
                    <a:pt x="9192" y="52969"/>
                  </a:cubicBezTo>
                  <a:cubicBezTo>
                    <a:pt x="13050" y="50790"/>
                    <a:pt x="16372" y="48004"/>
                    <a:pt x="18896" y="44349"/>
                  </a:cubicBezTo>
                  <a:cubicBezTo>
                    <a:pt x="20253" y="42384"/>
                    <a:pt x="21170" y="40241"/>
                    <a:pt x="21742" y="37931"/>
                  </a:cubicBezTo>
                  <a:cubicBezTo>
                    <a:pt x="22289" y="35705"/>
                    <a:pt x="22468" y="33419"/>
                    <a:pt x="22516" y="31133"/>
                  </a:cubicBezTo>
                  <a:cubicBezTo>
                    <a:pt x="22563" y="28751"/>
                    <a:pt x="22587" y="26370"/>
                    <a:pt x="22658" y="23989"/>
                  </a:cubicBezTo>
                  <a:cubicBezTo>
                    <a:pt x="22718" y="22572"/>
                    <a:pt x="22825" y="21155"/>
                    <a:pt x="22920" y="19750"/>
                  </a:cubicBezTo>
                  <a:cubicBezTo>
                    <a:pt x="23004" y="18202"/>
                    <a:pt x="23111" y="16655"/>
                    <a:pt x="22956" y="15107"/>
                  </a:cubicBezTo>
                  <a:cubicBezTo>
                    <a:pt x="22813" y="13571"/>
                    <a:pt x="22277" y="12166"/>
                    <a:pt x="21384" y="10904"/>
                  </a:cubicBezTo>
                  <a:cubicBezTo>
                    <a:pt x="20634" y="9844"/>
                    <a:pt x="19706" y="8987"/>
                    <a:pt x="18646" y="8261"/>
                  </a:cubicBezTo>
                  <a:cubicBezTo>
                    <a:pt x="16741" y="6915"/>
                    <a:pt x="14657" y="5880"/>
                    <a:pt x="12586" y="4808"/>
                  </a:cubicBezTo>
                  <a:cubicBezTo>
                    <a:pt x="10657" y="3808"/>
                    <a:pt x="8692" y="2843"/>
                    <a:pt x="6752" y="1843"/>
                  </a:cubicBezTo>
                  <a:cubicBezTo>
                    <a:pt x="6168" y="1569"/>
                    <a:pt x="5609" y="1272"/>
                    <a:pt x="5073" y="915"/>
                  </a:cubicBezTo>
                  <a:cubicBezTo>
                    <a:pt x="4549" y="581"/>
                    <a:pt x="3930" y="415"/>
                    <a:pt x="3418" y="45"/>
                  </a:cubicBezTo>
                  <a:cubicBezTo>
                    <a:pt x="3358" y="20"/>
                    <a:pt x="3292" y="0"/>
                    <a:pt x="3228"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6"/>
            <p:cNvSpPr/>
            <p:nvPr/>
          </p:nvSpPr>
          <p:spPr>
            <a:xfrm>
              <a:off x="160425" y="-478733"/>
              <a:ext cx="2667680" cy="6264617"/>
            </a:xfrm>
            <a:custGeom>
              <a:avLst/>
              <a:gdLst/>
              <a:ahLst/>
              <a:cxnLst/>
              <a:rect l="l" t="t" r="r" b="b"/>
              <a:pathLst>
                <a:path w="23480" h="55139" extrusionOk="0">
                  <a:moveTo>
                    <a:pt x="131" y="0"/>
                  </a:moveTo>
                  <a:cubicBezTo>
                    <a:pt x="60" y="0"/>
                    <a:pt x="0" y="12"/>
                    <a:pt x="12" y="120"/>
                  </a:cubicBezTo>
                  <a:cubicBezTo>
                    <a:pt x="548" y="393"/>
                    <a:pt x="1108" y="691"/>
                    <a:pt x="1644" y="977"/>
                  </a:cubicBezTo>
                  <a:cubicBezTo>
                    <a:pt x="2251" y="1274"/>
                    <a:pt x="2834" y="1608"/>
                    <a:pt x="3513" y="1882"/>
                  </a:cubicBezTo>
                  <a:cubicBezTo>
                    <a:pt x="3965" y="2072"/>
                    <a:pt x="4382" y="2310"/>
                    <a:pt x="4822" y="2525"/>
                  </a:cubicBezTo>
                  <a:cubicBezTo>
                    <a:pt x="7513" y="3775"/>
                    <a:pt x="10252" y="4918"/>
                    <a:pt x="12978" y="6108"/>
                  </a:cubicBezTo>
                  <a:cubicBezTo>
                    <a:pt x="14669" y="6870"/>
                    <a:pt x="16372" y="7609"/>
                    <a:pt x="17907" y="8704"/>
                  </a:cubicBezTo>
                  <a:cubicBezTo>
                    <a:pt x="19217" y="9633"/>
                    <a:pt x="20229" y="10811"/>
                    <a:pt x="20836" y="12312"/>
                  </a:cubicBezTo>
                  <a:cubicBezTo>
                    <a:pt x="21360" y="13609"/>
                    <a:pt x="21503" y="14979"/>
                    <a:pt x="21467" y="16348"/>
                  </a:cubicBezTo>
                  <a:cubicBezTo>
                    <a:pt x="21420" y="17526"/>
                    <a:pt x="21360" y="18681"/>
                    <a:pt x="21241" y="19848"/>
                  </a:cubicBezTo>
                  <a:cubicBezTo>
                    <a:pt x="21027" y="21932"/>
                    <a:pt x="20872" y="24015"/>
                    <a:pt x="20765" y="26111"/>
                  </a:cubicBezTo>
                  <a:cubicBezTo>
                    <a:pt x="20658" y="28123"/>
                    <a:pt x="20574" y="30135"/>
                    <a:pt x="20396" y="32135"/>
                  </a:cubicBezTo>
                  <a:cubicBezTo>
                    <a:pt x="20229" y="34028"/>
                    <a:pt x="19932" y="35886"/>
                    <a:pt x="19455" y="37731"/>
                  </a:cubicBezTo>
                  <a:cubicBezTo>
                    <a:pt x="18455" y="41529"/>
                    <a:pt x="16550" y="44816"/>
                    <a:pt x="13907" y="47697"/>
                  </a:cubicBezTo>
                  <a:cubicBezTo>
                    <a:pt x="12026" y="49733"/>
                    <a:pt x="9942" y="51519"/>
                    <a:pt x="7620" y="53031"/>
                  </a:cubicBezTo>
                  <a:cubicBezTo>
                    <a:pt x="6716" y="53626"/>
                    <a:pt x="5787" y="54198"/>
                    <a:pt x="4870" y="54757"/>
                  </a:cubicBezTo>
                  <a:cubicBezTo>
                    <a:pt x="4739" y="54852"/>
                    <a:pt x="4525" y="54900"/>
                    <a:pt x="4561" y="55138"/>
                  </a:cubicBezTo>
                  <a:lnTo>
                    <a:pt x="7204" y="55138"/>
                  </a:lnTo>
                  <a:cubicBezTo>
                    <a:pt x="7239" y="55043"/>
                    <a:pt x="7323" y="54995"/>
                    <a:pt x="7394" y="54936"/>
                  </a:cubicBezTo>
                  <a:cubicBezTo>
                    <a:pt x="8454" y="54186"/>
                    <a:pt x="9502" y="53376"/>
                    <a:pt x="10514" y="52543"/>
                  </a:cubicBezTo>
                  <a:cubicBezTo>
                    <a:pt x="12145" y="51173"/>
                    <a:pt x="13693" y="49721"/>
                    <a:pt x="15098" y="48090"/>
                  </a:cubicBezTo>
                  <a:cubicBezTo>
                    <a:pt x="16241" y="46756"/>
                    <a:pt x="17276" y="45339"/>
                    <a:pt x="18169" y="43815"/>
                  </a:cubicBezTo>
                  <a:cubicBezTo>
                    <a:pt x="19479" y="41577"/>
                    <a:pt x="20432" y="39184"/>
                    <a:pt x="21075" y="36684"/>
                  </a:cubicBezTo>
                  <a:cubicBezTo>
                    <a:pt x="21420" y="35374"/>
                    <a:pt x="21658" y="34028"/>
                    <a:pt x="21848" y="32695"/>
                  </a:cubicBezTo>
                  <a:cubicBezTo>
                    <a:pt x="21956" y="31885"/>
                    <a:pt x="22063" y="31100"/>
                    <a:pt x="22134" y="30314"/>
                  </a:cubicBezTo>
                  <a:cubicBezTo>
                    <a:pt x="22218" y="29433"/>
                    <a:pt x="22301" y="28540"/>
                    <a:pt x="22372" y="27647"/>
                  </a:cubicBezTo>
                  <a:cubicBezTo>
                    <a:pt x="22456" y="26635"/>
                    <a:pt x="22551" y="25635"/>
                    <a:pt x="22634" y="24623"/>
                  </a:cubicBezTo>
                  <a:cubicBezTo>
                    <a:pt x="22718" y="23837"/>
                    <a:pt x="22777" y="23039"/>
                    <a:pt x="22860" y="22241"/>
                  </a:cubicBezTo>
                  <a:cubicBezTo>
                    <a:pt x="22932" y="21467"/>
                    <a:pt x="23039" y="20717"/>
                    <a:pt x="23110" y="19943"/>
                  </a:cubicBezTo>
                  <a:cubicBezTo>
                    <a:pt x="23194" y="19062"/>
                    <a:pt x="23289" y="18169"/>
                    <a:pt x="23349" y="17276"/>
                  </a:cubicBezTo>
                  <a:cubicBezTo>
                    <a:pt x="23432" y="16014"/>
                    <a:pt x="23480" y="14740"/>
                    <a:pt x="23325" y="13490"/>
                  </a:cubicBezTo>
                  <a:cubicBezTo>
                    <a:pt x="23158" y="12276"/>
                    <a:pt x="22729" y="11145"/>
                    <a:pt x="22039" y="10121"/>
                  </a:cubicBezTo>
                  <a:cubicBezTo>
                    <a:pt x="21325" y="9049"/>
                    <a:pt x="20348" y="8240"/>
                    <a:pt x="19229" y="7585"/>
                  </a:cubicBezTo>
                  <a:cubicBezTo>
                    <a:pt x="17991" y="6870"/>
                    <a:pt x="16669" y="6382"/>
                    <a:pt x="15336" y="5918"/>
                  </a:cubicBezTo>
                  <a:cubicBezTo>
                    <a:pt x="14157" y="5513"/>
                    <a:pt x="12978" y="5132"/>
                    <a:pt x="11823" y="4715"/>
                  </a:cubicBezTo>
                  <a:cubicBezTo>
                    <a:pt x="8978" y="3703"/>
                    <a:pt x="6168" y="2632"/>
                    <a:pt x="3382" y="1465"/>
                  </a:cubicBezTo>
                  <a:cubicBezTo>
                    <a:pt x="2322" y="1024"/>
                    <a:pt x="1251" y="560"/>
                    <a:pt x="227" y="36"/>
                  </a:cubicBezTo>
                  <a:lnTo>
                    <a:pt x="131" y="0"/>
                  </a:ln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3" name="Google Shape;413;p6"/>
            <p:cNvSpPr/>
            <p:nvPr/>
          </p:nvSpPr>
          <p:spPr>
            <a:xfrm>
              <a:off x="283468" y="-274231"/>
              <a:ext cx="2332289" cy="6060110"/>
            </a:xfrm>
            <a:custGeom>
              <a:avLst/>
              <a:gdLst/>
              <a:ahLst/>
              <a:cxnLst/>
              <a:rect l="l" t="t" r="r" b="b"/>
              <a:pathLst>
                <a:path w="20528" h="53339" extrusionOk="0">
                  <a:moveTo>
                    <a:pt x="2288" y="0"/>
                  </a:moveTo>
                  <a:cubicBezTo>
                    <a:pt x="2252" y="0"/>
                    <a:pt x="2232" y="23"/>
                    <a:pt x="2239" y="82"/>
                  </a:cubicBezTo>
                  <a:cubicBezTo>
                    <a:pt x="3763" y="939"/>
                    <a:pt x="5335" y="1677"/>
                    <a:pt x="6883" y="2487"/>
                  </a:cubicBezTo>
                  <a:cubicBezTo>
                    <a:pt x="8859" y="3499"/>
                    <a:pt x="10836" y="4487"/>
                    <a:pt x="12741" y="5618"/>
                  </a:cubicBezTo>
                  <a:cubicBezTo>
                    <a:pt x="14098" y="6428"/>
                    <a:pt x="15348" y="7333"/>
                    <a:pt x="16372" y="8535"/>
                  </a:cubicBezTo>
                  <a:cubicBezTo>
                    <a:pt x="16765" y="8988"/>
                    <a:pt x="17122" y="9476"/>
                    <a:pt x="17396" y="10000"/>
                  </a:cubicBezTo>
                  <a:cubicBezTo>
                    <a:pt x="18158" y="11381"/>
                    <a:pt x="18468" y="12869"/>
                    <a:pt x="18491" y="14429"/>
                  </a:cubicBezTo>
                  <a:cubicBezTo>
                    <a:pt x="18515" y="15941"/>
                    <a:pt x="18396" y="17429"/>
                    <a:pt x="18289" y="18929"/>
                  </a:cubicBezTo>
                  <a:cubicBezTo>
                    <a:pt x="18194" y="20322"/>
                    <a:pt x="18134" y="21739"/>
                    <a:pt x="18075" y="23144"/>
                  </a:cubicBezTo>
                  <a:cubicBezTo>
                    <a:pt x="18027" y="24299"/>
                    <a:pt x="18015" y="25442"/>
                    <a:pt x="17991" y="26609"/>
                  </a:cubicBezTo>
                  <a:cubicBezTo>
                    <a:pt x="17967" y="28216"/>
                    <a:pt x="17967" y="29835"/>
                    <a:pt x="17848" y="31455"/>
                  </a:cubicBezTo>
                  <a:cubicBezTo>
                    <a:pt x="17777" y="32550"/>
                    <a:pt x="17670" y="33622"/>
                    <a:pt x="17479" y="34693"/>
                  </a:cubicBezTo>
                  <a:cubicBezTo>
                    <a:pt x="17098" y="36789"/>
                    <a:pt x="16443" y="38801"/>
                    <a:pt x="15431" y="40682"/>
                  </a:cubicBezTo>
                  <a:cubicBezTo>
                    <a:pt x="14503" y="42408"/>
                    <a:pt x="13324" y="43980"/>
                    <a:pt x="11979" y="45409"/>
                  </a:cubicBezTo>
                  <a:cubicBezTo>
                    <a:pt x="10300" y="47207"/>
                    <a:pt x="8395" y="48754"/>
                    <a:pt x="6311" y="50064"/>
                  </a:cubicBezTo>
                  <a:cubicBezTo>
                    <a:pt x="4990" y="50897"/>
                    <a:pt x="3620" y="51659"/>
                    <a:pt x="2204" y="52314"/>
                  </a:cubicBezTo>
                  <a:cubicBezTo>
                    <a:pt x="1477" y="52648"/>
                    <a:pt x="739" y="52993"/>
                    <a:pt x="1" y="53338"/>
                  </a:cubicBezTo>
                  <a:lnTo>
                    <a:pt x="3442" y="53338"/>
                  </a:lnTo>
                  <a:cubicBezTo>
                    <a:pt x="3489" y="53231"/>
                    <a:pt x="3585" y="53207"/>
                    <a:pt x="3668" y="53160"/>
                  </a:cubicBezTo>
                  <a:lnTo>
                    <a:pt x="5133" y="52267"/>
                  </a:lnTo>
                  <a:cubicBezTo>
                    <a:pt x="7502" y="50826"/>
                    <a:pt x="9716" y="49171"/>
                    <a:pt x="11705" y="47218"/>
                  </a:cubicBezTo>
                  <a:cubicBezTo>
                    <a:pt x="13431" y="45528"/>
                    <a:pt x="14943" y="43658"/>
                    <a:pt x="16170" y="41563"/>
                  </a:cubicBezTo>
                  <a:cubicBezTo>
                    <a:pt x="17920" y="38539"/>
                    <a:pt x="18849" y="35241"/>
                    <a:pt x="19265" y="31788"/>
                  </a:cubicBezTo>
                  <a:cubicBezTo>
                    <a:pt x="19456" y="30133"/>
                    <a:pt x="19575" y="28466"/>
                    <a:pt x="19658" y="26799"/>
                  </a:cubicBezTo>
                  <a:cubicBezTo>
                    <a:pt x="19765" y="24704"/>
                    <a:pt x="19861" y="22584"/>
                    <a:pt x="20039" y="20489"/>
                  </a:cubicBezTo>
                  <a:cubicBezTo>
                    <a:pt x="20158" y="19132"/>
                    <a:pt x="20277" y="17762"/>
                    <a:pt x="20361" y="16393"/>
                  </a:cubicBezTo>
                  <a:cubicBezTo>
                    <a:pt x="20456" y="15084"/>
                    <a:pt x="20527" y="13762"/>
                    <a:pt x="20349" y="12440"/>
                  </a:cubicBezTo>
                  <a:cubicBezTo>
                    <a:pt x="20111" y="10762"/>
                    <a:pt x="19444" y="9273"/>
                    <a:pt x="18265" y="8023"/>
                  </a:cubicBezTo>
                  <a:cubicBezTo>
                    <a:pt x="17336" y="7035"/>
                    <a:pt x="16241" y="6321"/>
                    <a:pt x="15062" y="5701"/>
                  </a:cubicBezTo>
                  <a:cubicBezTo>
                    <a:pt x="13765" y="4999"/>
                    <a:pt x="12419" y="4416"/>
                    <a:pt x="11074" y="3832"/>
                  </a:cubicBezTo>
                  <a:cubicBezTo>
                    <a:pt x="8943" y="2915"/>
                    <a:pt x="6823" y="1987"/>
                    <a:pt x="4692" y="1058"/>
                  </a:cubicBezTo>
                  <a:lnTo>
                    <a:pt x="2370" y="22"/>
                  </a:lnTo>
                  <a:cubicBezTo>
                    <a:pt x="2339" y="9"/>
                    <a:pt x="2310" y="0"/>
                    <a:pt x="228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4" name="Google Shape;414;p6"/>
            <p:cNvSpPr/>
            <p:nvPr/>
          </p:nvSpPr>
          <p:spPr>
            <a:xfrm>
              <a:off x="33292" y="-1055771"/>
              <a:ext cx="9231105" cy="931189"/>
            </a:xfrm>
            <a:custGeom>
              <a:avLst/>
              <a:gdLst/>
              <a:ahLst/>
              <a:cxnLst/>
              <a:rect l="l" t="t" r="r" b="b"/>
              <a:pathLst>
                <a:path w="81249" h="8196" extrusionOk="0">
                  <a:moveTo>
                    <a:pt x="64090" y="1"/>
                  </a:moveTo>
                  <a:cubicBezTo>
                    <a:pt x="63567" y="1"/>
                    <a:pt x="63043" y="34"/>
                    <a:pt x="62520" y="103"/>
                  </a:cubicBezTo>
                  <a:cubicBezTo>
                    <a:pt x="61425" y="234"/>
                    <a:pt x="60353" y="508"/>
                    <a:pt x="59281" y="805"/>
                  </a:cubicBezTo>
                  <a:cubicBezTo>
                    <a:pt x="55948" y="1746"/>
                    <a:pt x="52543" y="2186"/>
                    <a:pt x="49090" y="2293"/>
                  </a:cubicBezTo>
                  <a:cubicBezTo>
                    <a:pt x="48355" y="2313"/>
                    <a:pt x="47618" y="2325"/>
                    <a:pt x="46881" y="2325"/>
                  </a:cubicBezTo>
                  <a:cubicBezTo>
                    <a:pt x="45838" y="2325"/>
                    <a:pt x="44795" y="2302"/>
                    <a:pt x="43756" y="2246"/>
                  </a:cubicBezTo>
                  <a:cubicBezTo>
                    <a:pt x="42482" y="2174"/>
                    <a:pt x="41196" y="2067"/>
                    <a:pt x="39922" y="1924"/>
                  </a:cubicBezTo>
                  <a:cubicBezTo>
                    <a:pt x="38160" y="1710"/>
                    <a:pt x="36433" y="1365"/>
                    <a:pt x="34695" y="1103"/>
                  </a:cubicBezTo>
                  <a:cubicBezTo>
                    <a:pt x="33469" y="912"/>
                    <a:pt x="32254" y="769"/>
                    <a:pt x="31028" y="734"/>
                  </a:cubicBezTo>
                  <a:cubicBezTo>
                    <a:pt x="30737" y="720"/>
                    <a:pt x="30442" y="713"/>
                    <a:pt x="30146" y="713"/>
                  </a:cubicBezTo>
                  <a:cubicBezTo>
                    <a:pt x="29692" y="713"/>
                    <a:pt x="29237" y="729"/>
                    <a:pt x="28790" y="758"/>
                  </a:cubicBezTo>
                  <a:cubicBezTo>
                    <a:pt x="27801" y="805"/>
                    <a:pt x="26837" y="889"/>
                    <a:pt x="25873" y="1008"/>
                  </a:cubicBezTo>
                  <a:cubicBezTo>
                    <a:pt x="23979" y="1234"/>
                    <a:pt x="22110" y="1579"/>
                    <a:pt x="20217" y="1853"/>
                  </a:cubicBezTo>
                  <a:cubicBezTo>
                    <a:pt x="18836" y="2055"/>
                    <a:pt x="17455" y="2282"/>
                    <a:pt x="16074" y="2472"/>
                  </a:cubicBezTo>
                  <a:cubicBezTo>
                    <a:pt x="14716" y="2663"/>
                    <a:pt x="13347" y="2853"/>
                    <a:pt x="12002" y="3020"/>
                  </a:cubicBezTo>
                  <a:cubicBezTo>
                    <a:pt x="10906" y="3139"/>
                    <a:pt x="9811" y="3246"/>
                    <a:pt x="8728" y="3329"/>
                  </a:cubicBezTo>
                  <a:cubicBezTo>
                    <a:pt x="7858" y="3413"/>
                    <a:pt x="7013" y="3448"/>
                    <a:pt x="6144" y="3496"/>
                  </a:cubicBezTo>
                  <a:cubicBezTo>
                    <a:pt x="5081" y="3549"/>
                    <a:pt x="4019" y="3631"/>
                    <a:pt x="2956" y="3631"/>
                  </a:cubicBezTo>
                  <a:cubicBezTo>
                    <a:pt x="2828" y="3631"/>
                    <a:pt x="2700" y="3629"/>
                    <a:pt x="2572" y="3627"/>
                  </a:cubicBezTo>
                  <a:cubicBezTo>
                    <a:pt x="2465" y="3675"/>
                    <a:pt x="2346" y="3663"/>
                    <a:pt x="2262" y="3722"/>
                  </a:cubicBezTo>
                  <a:cubicBezTo>
                    <a:pt x="1749" y="3693"/>
                    <a:pt x="1235" y="3630"/>
                    <a:pt x="728" y="3630"/>
                  </a:cubicBezTo>
                  <a:cubicBezTo>
                    <a:pt x="624" y="3630"/>
                    <a:pt x="520" y="3633"/>
                    <a:pt x="417" y="3639"/>
                  </a:cubicBezTo>
                  <a:cubicBezTo>
                    <a:pt x="380" y="3639"/>
                    <a:pt x="340" y="3637"/>
                    <a:pt x="300" y="3637"/>
                  </a:cubicBezTo>
                  <a:cubicBezTo>
                    <a:pt x="200" y="3637"/>
                    <a:pt x="97" y="3649"/>
                    <a:pt x="12" y="3734"/>
                  </a:cubicBezTo>
                  <a:cubicBezTo>
                    <a:pt x="0" y="3782"/>
                    <a:pt x="0" y="3817"/>
                    <a:pt x="48" y="3853"/>
                  </a:cubicBezTo>
                  <a:cubicBezTo>
                    <a:pt x="131" y="3906"/>
                    <a:pt x="229" y="3916"/>
                    <a:pt x="326" y="3916"/>
                  </a:cubicBezTo>
                  <a:cubicBezTo>
                    <a:pt x="381" y="3916"/>
                    <a:pt x="436" y="3913"/>
                    <a:pt x="488" y="3913"/>
                  </a:cubicBezTo>
                  <a:lnTo>
                    <a:pt x="4048" y="3913"/>
                  </a:lnTo>
                  <a:cubicBezTo>
                    <a:pt x="5572" y="3865"/>
                    <a:pt x="7084" y="3806"/>
                    <a:pt x="8608" y="3698"/>
                  </a:cubicBezTo>
                  <a:cubicBezTo>
                    <a:pt x="9418" y="3663"/>
                    <a:pt x="10240" y="3615"/>
                    <a:pt x="11061" y="3544"/>
                  </a:cubicBezTo>
                  <a:cubicBezTo>
                    <a:pt x="12907" y="3377"/>
                    <a:pt x="14740" y="3127"/>
                    <a:pt x="16586" y="2889"/>
                  </a:cubicBezTo>
                  <a:cubicBezTo>
                    <a:pt x="19026" y="2555"/>
                    <a:pt x="21467" y="2186"/>
                    <a:pt x="23908" y="1841"/>
                  </a:cubicBezTo>
                  <a:cubicBezTo>
                    <a:pt x="25865" y="1569"/>
                    <a:pt x="27831" y="1352"/>
                    <a:pt x="29815" y="1352"/>
                  </a:cubicBezTo>
                  <a:cubicBezTo>
                    <a:pt x="30088" y="1352"/>
                    <a:pt x="30361" y="1356"/>
                    <a:pt x="30635" y="1365"/>
                  </a:cubicBezTo>
                  <a:cubicBezTo>
                    <a:pt x="31778" y="1400"/>
                    <a:pt x="32909" y="1520"/>
                    <a:pt x="34040" y="1710"/>
                  </a:cubicBezTo>
                  <a:cubicBezTo>
                    <a:pt x="36612" y="2139"/>
                    <a:pt x="39172" y="2710"/>
                    <a:pt x="41791" y="2972"/>
                  </a:cubicBezTo>
                  <a:cubicBezTo>
                    <a:pt x="43315" y="3127"/>
                    <a:pt x="44839" y="3294"/>
                    <a:pt x="46375" y="3365"/>
                  </a:cubicBezTo>
                  <a:cubicBezTo>
                    <a:pt x="47661" y="3425"/>
                    <a:pt x="48935" y="3448"/>
                    <a:pt x="50233" y="3448"/>
                  </a:cubicBezTo>
                  <a:cubicBezTo>
                    <a:pt x="51304" y="3448"/>
                    <a:pt x="52376" y="3425"/>
                    <a:pt x="53447" y="3353"/>
                  </a:cubicBezTo>
                  <a:cubicBezTo>
                    <a:pt x="54686" y="3258"/>
                    <a:pt x="55912" y="3151"/>
                    <a:pt x="57150" y="3020"/>
                  </a:cubicBezTo>
                  <a:cubicBezTo>
                    <a:pt x="58460" y="2889"/>
                    <a:pt x="59770" y="2710"/>
                    <a:pt x="61091" y="2615"/>
                  </a:cubicBezTo>
                  <a:cubicBezTo>
                    <a:pt x="61741" y="2575"/>
                    <a:pt x="62386" y="2550"/>
                    <a:pt x="63030" y="2550"/>
                  </a:cubicBezTo>
                  <a:cubicBezTo>
                    <a:pt x="63543" y="2550"/>
                    <a:pt x="64056" y="2566"/>
                    <a:pt x="64568" y="2603"/>
                  </a:cubicBezTo>
                  <a:cubicBezTo>
                    <a:pt x="66473" y="2758"/>
                    <a:pt x="68330" y="3210"/>
                    <a:pt x="70128" y="3841"/>
                  </a:cubicBezTo>
                  <a:cubicBezTo>
                    <a:pt x="73700" y="5091"/>
                    <a:pt x="77165" y="6544"/>
                    <a:pt x="80641" y="8020"/>
                  </a:cubicBezTo>
                  <a:cubicBezTo>
                    <a:pt x="80794" y="8097"/>
                    <a:pt x="80938" y="8196"/>
                    <a:pt x="81112" y="8196"/>
                  </a:cubicBezTo>
                  <a:cubicBezTo>
                    <a:pt x="81156" y="8196"/>
                    <a:pt x="81201" y="8189"/>
                    <a:pt x="81249" y="8175"/>
                  </a:cubicBezTo>
                  <a:lnTo>
                    <a:pt x="81249" y="5806"/>
                  </a:lnTo>
                  <a:cubicBezTo>
                    <a:pt x="81118" y="5746"/>
                    <a:pt x="80998" y="5675"/>
                    <a:pt x="80856" y="5627"/>
                  </a:cubicBezTo>
                  <a:cubicBezTo>
                    <a:pt x="77927" y="4484"/>
                    <a:pt x="75045" y="3270"/>
                    <a:pt x="72152" y="2055"/>
                  </a:cubicBezTo>
                  <a:cubicBezTo>
                    <a:pt x="70354" y="1305"/>
                    <a:pt x="68533" y="627"/>
                    <a:pt x="66616" y="257"/>
                  </a:cubicBezTo>
                  <a:cubicBezTo>
                    <a:pt x="65777" y="88"/>
                    <a:pt x="64934" y="1"/>
                    <a:pt x="64090"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6"/>
            <p:cNvSpPr/>
            <p:nvPr/>
          </p:nvSpPr>
          <p:spPr>
            <a:xfrm>
              <a:off x="8344321" y="2271259"/>
              <a:ext cx="917214" cy="2582128"/>
            </a:xfrm>
            <a:custGeom>
              <a:avLst/>
              <a:gdLst/>
              <a:ahLst/>
              <a:cxnLst/>
              <a:rect l="l" t="t" r="r" b="b"/>
              <a:pathLst>
                <a:path w="8073" h="22727" extrusionOk="0">
                  <a:moveTo>
                    <a:pt x="8024" y="1"/>
                  </a:moveTo>
                  <a:cubicBezTo>
                    <a:pt x="8013" y="1"/>
                    <a:pt x="8001" y="13"/>
                    <a:pt x="7989" y="37"/>
                  </a:cubicBezTo>
                  <a:cubicBezTo>
                    <a:pt x="7966" y="168"/>
                    <a:pt x="7930" y="322"/>
                    <a:pt x="7906" y="453"/>
                  </a:cubicBezTo>
                  <a:cubicBezTo>
                    <a:pt x="7418" y="2299"/>
                    <a:pt x="6715" y="4073"/>
                    <a:pt x="5906" y="5799"/>
                  </a:cubicBezTo>
                  <a:cubicBezTo>
                    <a:pt x="5168" y="7407"/>
                    <a:pt x="4287" y="8931"/>
                    <a:pt x="3382" y="10466"/>
                  </a:cubicBezTo>
                  <a:cubicBezTo>
                    <a:pt x="2548" y="11871"/>
                    <a:pt x="1727" y="13264"/>
                    <a:pt x="1060" y="14741"/>
                  </a:cubicBezTo>
                  <a:cubicBezTo>
                    <a:pt x="584" y="15800"/>
                    <a:pt x="167" y="16848"/>
                    <a:pt x="72" y="18015"/>
                  </a:cubicBezTo>
                  <a:cubicBezTo>
                    <a:pt x="0" y="19027"/>
                    <a:pt x="238" y="19944"/>
                    <a:pt x="941" y="20718"/>
                  </a:cubicBezTo>
                  <a:cubicBezTo>
                    <a:pt x="1524" y="21373"/>
                    <a:pt x="2262" y="21777"/>
                    <a:pt x="3072" y="22063"/>
                  </a:cubicBezTo>
                  <a:cubicBezTo>
                    <a:pt x="4502" y="22557"/>
                    <a:pt x="5978" y="22726"/>
                    <a:pt x="7477" y="22726"/>
                  </a:cubicBezTo>
                  <a:cubicBezTo>
                    <a:pt x="7675" y="22726"/>
                    <a:pt x="7874" y="22723"/>
                    <a:pt x="8073" y="22718"/>
                  </a:cubicBezTo>
                  <a:cubicBezTo>
                    <a:pt x="8073" y="21527"/>
                    <a:pt x="8073" y="20337"/>
                    <a:pt x="8049" y="19146"/>
                  </a:cubicBezTo>
                  <a:cubicBezTo>
                    <a:pt x="7930" y="19027"/>
                    <a:pt x="7787" y="18979"/>
                    <a:pt x="7632" y="18956"/>
                  </a:cubicBezTo>
                  <a:cubicBezTo>
                    <a:pt x="7323" y="18896"/>
                    <a:pt x="7025" y="18789"/>
                    <a:pt x="6727" y="18658"/>
                  </a:cubicBezTo>
                  <a:cubicBezTo>
                    <a:pt x="5179" y="17955"/>
                    <a:pt x="4679" y="16896"/>
                    <a:pt x="4703" y="15586"/>
                  </a:cubicBezTo>
                  <a:cubicBezTo>
                    <a:pt x="4715" y="14669"/>
                    <a:pt x="4977" y="13776"/>
                    <a:pt x="5299" y="12907"/>
                  </a:cubicBezTo>
                  <a:cubicBezTo>
                    <a:pt x="5846" y="11455"/>
                    <a:pt x="6525" y="10062"/>
                    <a:pt x="7180" y="8657"/>
                  </a:cubicBezTo>
                  <a:cubicBezTo>
                    <a:pt x="7501" y="7918"/>
                    <a:pt x="7906" y="7204"/>
                    <a:pt x="8049" y="6406"/>
                  </a:cubicBezTo>
                  <a:lnTo>
                    <a:pt x="8049" y="37"/>
                  </a:lnTo>
                  <a:cubicBezTo>
                    <a:pt x="8043" y="13"/>
                    <a:pt x="8034" y="1"/>
                    <a:pt x="8024"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6"/>
            <p:cNvSpPr/>
            <p:nvPr/>
          </p:nvSpPr>
          <p:spPr>
            <a:xfrm>
              <a:off x="494561" y="-925912"/>
              <a:ext cx="8764375" cy="1031283"/>
            </a:xfrm>
            <a:custGeom>
              <a:avLst/>
              <a:gdLst/>
              <a:ahLst/>
              <a:cxnLst/>
              <a:rect l="l" t="t" r="r" b="b"/>
              <a:pathLst>
                <a:path w="77141" h="9077" extrusionOk="0">
                  <a:moveTo>
                    <a:pt x="25912" y="0"/>
                  </a:moveTo>
                  <a:cubicBezTo>
                    <a:pt x="25488" y="0"/>
                    <a:pt x="25061" y="12"/>
                    <a:pt x="24634" y="19"/>
                  </a:cubicBezTo>
                  <a:cubicBezTo>
                    <a:pt x="24372" y="31"/>
                    <a:pt x="24110" y="31"/>
                    <a:pt x="23849" y="43"/>
                  </a:cubicBezTo>
                  <a:cubicBezTo>
                    <a:pt x="22777" y="127"/>
                    <a:pt x="21705" y="222"/>
                    <a:pt x="20646" y="377"/>
                  </a:cubicBezTo>
                  <a:lnTo>
                    <a:pt x="16943" y="912"/>
                  </a:lnTo>
                  <a:cubicBezTo>
                    <a:pt x="15812" y="1079"/>
                    <a:pt x="14693" y="1222"/>
                    <a:pt x="13585" y="1389"/>
                  </a:cubicBezTo>
                  <a:cubicBezTo>
                    <a:pt x="12764" y="1496"/>
                    <a:pt x="11954" y="1615"/>
                    <a:pt x="11133" y="1710"/>
                  </a:cubicBezTo>
                  <a:cubicBezTo>
                    <a:pt x="10144" y="1853"/>
                    <a:pt x="9144" y="1984"/>
                    <a:pt x="8132" y="2091"/>
                  </a:cubicBezTo>
                  <a:cubicBezTo>
                    <a:pt x="7251" y="2174"/>
                    <a:pt x="6370" y="2282"/>
                    <a:pt x="5501" y="2341"/>
                  </a:cubicBezTo>
                  <a:cubicBezTo>
                    <a:pt x="4406" y="2413"/>
                    <a:pt x="3334" y="2484"/>
                    <a:pt x="2251" y="2532"/>
                  </a:cubicBezTo>
                  <a:cubicBezTo>
                    <a:pt x="1512" y="2579"/>
                    <a:pt x="750" y="2591"/>
                    <a:pt x="0" y="2627"/>
                  </a:cubicBezTo>
                  <a:cubicBezTo>
                    <a:pt x="72" y="2841"/>
                    <a:pt x="250" y="2782"/>
                    <a:pt x="369" y="2817"/>
                  </a:cubicBezTo>
                  <a:lnTo>
                    <a:pt x="2691" y="2817"/>
                  </a:lnTo>
                  <a:cubicBezTo>
                    <a:pt x="2917" y="2817"/>
                    <a:pt x="3144" y="2823"/>
                    <a:pt x="3368" y="2823"/>
                  </a:cubicBezTo>
                  <a:cubicBezTo>
                    <a:pt x="3593" y="2823"/>
                    <a:pt x="3816" y="2817"/>
                    <a:pt x="4037" y="2793"/>
                  </a:cubicBezTo>
                  <a:cubicBezTo>
                    <a:pt x="5049" y="2698"/>
                    <a:pt x="6049" y="2686"/>
                    <a:pt x="7049" y="2591"/>
                  </a:cubicBezTo>
                  <a:cubicBezTo>
                    <a:pt x="7156" y="2591"/>
                    <a:pt x="7275" y="2591"/>
                    <a:pt x="7370" y="2579"/>
                  </a:cubicBezTo>
                  <a:cubicBezTo>
                    <a:pt x="8370" y="2436"/>
                    <a:pt x="9382" y="2365"/>
                    <a:pt x="10383" y="2234"/>
                  </a:cubicBezTo>
                  <a:cubicBezTo>
                    <a:pt x="11323" y="2115"/>
                    <a:pt x="12240" y="1996"/>
                    <a:pt x="13181" y="1877"/>
                  </a:cubicBezTo>
                  <a:cubicBezTo>
                    <a:pt x="13740" y="1817"/>
                    <a:pt x="14312" y="1746"/>
                    <a:pt x="14871" y="1674"/>
                  </a:cubicBezTo>
                  <a:cubicBezTo>
                    <a:pt x="16050" y="1520"/>
                    <a:pt x="17217" y="1353"/>
                    <a:pt x="18384" y="1198"/>
                  </a:cubicBezTo>
                  <a:cubicBezTo>
                    <a:pt x="19217" y="1091"/>
                    <a:pt x="20039" y="960"/>
                    <a:pt x="20860" y="877"/>
                  </a:cubicBezTo>
                  <a:cubicBezTo>
                    <a:pt x="21824" y="758"/>
                    <a:pt x="22813" y="638"/>
                    <a:pt x="23789" y="603"/>
                  </a:cubicBezTo>
                  <a:cubicBezTo>
                    <a:pt x="24148" y="586"/>
                    <a:pt x="24507" y="577"/>
                    <a:pt x="24865" y="577"/>
                  </a:cubicBezTo>
                  <a:cubicBezTo>
                    <a:pt x="26738" y="577"/>
                    <a:pt x="28594" y="804"/>
                    <a:pt x="30433" y="1174"/>
                  </a:cubicBezTo>
                  <a:cubicBezTo>
                    <a:pt x="32040" y="1508"/>
                    <a:pt x="33647" y="1865"/>
                    <a:pt x="35267" y="2127"/>
                  </a:cubicBezTo>
                  <a:cubicBezTo>
                    <a:pt x="37576" y="2496"/>
                    <a:pt x="39898" y="2793"/>
                    <a:pt x="42220" y="3008"/>
                  </a:cubicBezTo>
                  <a:cubicBezTo>
                    <a:pt x="43744" y="3139"/>
                    <a:pt x="45280" y="3210"/>
                    <a:pt x="46816" y="3258"/>
                  </a:cubicBezTo>
                  <a:cubicBezTo>
                    <a:pt x="47018" y="3266"/>
                    <a:pt x="47221" y="3269"/>
                    <a:pt x="47424" y="3269"/>
                  </a:cubicBezTo>
                  <a:cubicBezTo>
                    <a:pt x="48138" y="3269"/>
                    <a:pt x="48852" y="3229"/>
                    <a:pt x="49566" y="3210"/>
                  </a:cubicBezTo>
                  <a:cubicBezTo>
                    <a:pt x="51203" y="3188"/>
                    <a:pt x="52819" y="3053"/>
                    <a:pt x="54444" y="3053"/>
                  </a:cubicBezTo>
                  <a:cubicBezTo>
                    <a:pt x="54568" y="3053"/>
                    <a:pt x="54692" y="3054"/>
                    <a:pt x="54817" y="3055"/>
                  </a:cubicBezTo>
                  <a:cubicBezTo>
                    <a:pt x="54936" y="3055"/>
                    <a:pt x="55043" y="3032"/>
                    <a:pt x="55150" y="3020"/>
                  </a:cubicBezTo>
                  <a:cubicBezTo>
                    <a:pt x="55317" y="2972"/>
                    <a:pt x="55495" y="2936"/>
                    <a:pt x="55674" y="2936"/>
                  </a:cubicBezTo>
                  <a:cubicBezTo>
                    <a:pt x="55930" y="2933"/>
                    <a:pt x="56186" y="2931"/>
                    <a:pt x="56441" y="2931"/>
                  </a:cubicBezTo>
                  <a:cubicBezTo>
                    <a:pt x="57906" y="2931"/>
                    <a:pt x="59357" y="2996"/>
                    <a:pt x="60817" y="3198"/>
                  </a:cubicBezTo>
                  <a:cubicBezTo>
                    <a:pt x="62294" y="3389"/>
                    <a:pt x="63746" y="3746"/>
                    <a:pt x="65175" y="4187"/>
                  </a:cubicBezTo>
                  <a:cubicBezTo>
                    <a:pt x="67402" y="4865"/>
                    <a:pt x="69569" y="5711"/>
                    <a:pt x="71712" y="6627"/>
                  </a:cubicBezTo>
                  <a:cubicBezTo>
                    <a:pt x="73331" y="7306"/>
                    <a:pt x="74938" y="8020"/>
                    <a:pt x="76510" y="8830"/>
                  </a:cubicBezTo>
                  <a:cubicBezTo>
                    <a:pt x="76664" y="8907"/>
                    <a:pt x="76802" y="9077"/>
                    <a:pt x="76994" y="9077"/>
                  </a:cubicBezTo>
                  <a:cubicBezTo>
                    <a:pt x="77039" y="9077"/>
                    <a:pt x="77088" y="9067"/>
                    <a:pt x="77141" y="9044"/>
                  </a:cubicBezTo>
                  <a:lnTo>
                    <a:pt x="77141" y="6984"/>
                  </a:lnTo>
                  <a:cubicBezTo>
                    <a:pt x="77081" y="6937"/>
                    <a:pt x="77010" y="6877"/>
                    <a:pt x="76938" y="6842"/>
                  </a:cubicBezTo>
                  <a:cubicBezTo>
                    <a:pt x="76212" y="6520"/>
                    <a:pt x="75474" y="6187"/>
                    <a:pt x="74736" y="5889"/>
                  </a:cubicBezTo>
                  <a:cubicBezTo>
                    <a:pt x="73117" y="5222"/>
                    <a:pt x="71474" y="4568"/>
                    <a:pt x="69842" y="3913"/>
                  </a:cubicBezTo>
                  <a:cubicBezTo>
                    <a:pt x="68068" y="3222"/>
                    <a:pt x="66306" y="2543"/>
                    <a:pt x="64485" y="2032"/>
                  </a:cubicBezTo>
                  <a:cubicBezTo>
                    <a:pt x="63449" y="1746"/>
                    <a:pt x="62425" y="1520"/>
                    <a:pt x="61365" y="1389"/>
                  </a:cubicBezTo>
                  <a:cubicBezTo>
                    <a:pt x="60698" y="1293"/>
                    <a:pt x="60044" y="1270"/>
                    <a:pt x="59377" y="1234"/>
                  </a:cubicBezTo>
                  <a:cubicBezTo>
                    <a:pt x="59157" y="1220"/>
                    <a:pt x="58937" y="1214"/>
                    <a:pt x="58718" y="1214"/>
                  </a:cubicBezTo>
                  <a:cubicBezTo>
                    <a:pt x="58187" y="1214"/>
                    <a:pt x="57657" y="1248"/>
                    <a:pt x="57126" y="1281"/>
                  </a:cubicBezTo>
                  <a:cubicBezTo>
                    <a:pt x="56293" y="1341"/>
                    <a:pt x="55460" y="1460"/>
                    <a:pt x="54614" y="1531"/>
                  </a:cubicBezTo>
                  <a:cubicBezTo>
                    <a:pt x="53543" y="1627"/>
                    <a:pt x="52459" y="1746"/>
                    <a:pt x="51388" y="1853"/>
                  </a:cubicBezTo>
                  <a:cubicBezTo>
                    <a:pt x="50173" y="1948"/>
                    <a:pt x="48983" y="2043"/>
                    <a:pt x="47780" y="2091"/>
                  </a:cubicBezTo>
                  <a:cubicBezTo>
                    <a:pt x="47167" y="2110"/>
                    <a:pt x="46557" y="2120"/>
                    <a:pt x="45948" y="2120"/>
                  </a:cubicBezTo>
                  <a:cubicBezTo>
                    <a:pt x="44687" y="2120"/>
                    <a:pt x="43433" y="2080"/>
                    <a:pt x="42172" y="2008"/>
                  </a:cubicBezTo>
                  <a:cubicBezTo>
                    <a:pt x="41756" y="1984"/>
                    <a:pt x="41339" y="1984"/>
                    <a:pt x="40922" y="1936"/>
                  </a:cubicBezTo>
                  <a:cubicBezTo>
                    <a:pt x="40029" y="1865"/>
                    <a:pt x="39136" y="1758"/>
                    <a:pt x="38219" y="1686"/>
                  </a:cubicBezTo>
                  <a:cubicBezTo>
                    <a:pt x="37326" y="1615"/>
                    <a:pt x="36433" y="1496"/>
                    <a:pt x="35564" y="1353"/>
                  </a:cubicBezTo>
                  <a:cubicBezTo>
                    <a:pt x="33493" y="1055"/>
                    <a:pt x="31445" y="579"/>
                    <a:pt x="29373" y="269"/>
                  </a:cubicBezTo>
                  <a:cubicBezTo>
                    <a:pt x="28492" y="150"/>
                    <a:pt x="27611" y="67"/>
                    <a:pt x="26730" y="19"/>
                  </a:cubicBezTo>
                  <a:cubicBezTo>
                    <a:pt x="26459" y="5"/>
                    <a:pt x="26186" y="0"/>
                    <a:pt x="25912"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 name="Google Shape;417;p6"/>
            <p:cNvSpPr/>
            <p:nvPr/>
          </p:nvSpPr>
          <p:spPr>
            <a:xfrm>
              <a:off x="295738" y="-765378"/>
              <a:ext cx="8965928" cy="2194133"/>
            </a:xfrm>
            <a:custGeom>
              <a:avLst/>
              <a:gdLst/>
              <a:ahLst/>
              <a:cxnLst/>
              <a:rect l="l" t="t" r="r" b="b"/>
              <a:pathLst>
                <a:path w="78915" h="19312" extrusionOk="0">
                  <a:moveTo>
                    <a:pt x="25414" y="0"/>
                  </a:moveTo>
                  <a:cubicBezTo>
                    <a:pt x="24921" y="0"/>
                    <a:pt x="24427" y="13"/>
                    <a:pt x="23932" y="35"/>
                  </a:cubicBezTo>
                  <a:cubicBezTo>
                    <a:pt x="22622" y="83"/>
                    <a:pt x="21336" y="226"/>
                    <a:pt x="20050" y="380"/>
                  </a:cubicBezTo>
                  <a:cubicBezTo>
                    <a:pt x="18586" y="535"/>
                    <a:pt x="17133" y="690"/>
                    <a:pt x="15669" y="857"/>
                  </a:cubicBezTo>
                  <a:cubicBezTo>
                    <a:pt x="14192" y="1011"/>
                    <a:pt x="12740" y="1166"/>
                    <a:pt x="11263" y="1297"/>
                  </a:cubicBezTo>
                  <a:cubicBezTo>
                    <a:pt x="10120" y="1416"/>
                    <a:pt x="8989" y="1523"/>
                    <a:pt x="7846" y="1535"/>
                  </a:cubicBezTo>
                  <a:cubicBezTo>
                    <a:pt x="6949" y="1544"/>
                    <a:pt x="6052" y="1607"/>
                    <a:pt x="5155" y="1607"/>
                  </a:cubicBezTo>
                  <a:cubicBezTo>
                    <a:pt x="4862" y="1607"/>
                    <a:pt x="4568" y="1601"/>
                    <a:pt x="4274" y="1583"/>
                  </a:cubicBezTo>
                  <a:cubicBezTo>
                    <a:pt x="3036" y="1511"/>
                    <a:pt x="1798" y="1511"/>
                    <a:pt x="560" y="1416"/>
                  </a:cubicBezTo>
                  <a:cubicBezTo>
                    <a:pt x="494" y="1416"/>
                    <a:pt x="429" y="1413"/>
                    <a:pt x="365" y="1413"/>
                  </a:cubicBezTo>
                  <a:cubicBezTo>
                    <a:pt x="301" y="1413"/>
                    <a:pt x="238" y="1416"/>
                    <a:pt x="179" y="1428"/>
                  </a:cubicBezTo>
                  <a:cubicBezTo>
                    <a:pt x="107" y="1464"/>
                    <a:pt x="0" y="1488"/>
                    <a:pt x="60" y="1607"/>
                  </a:cubicBezTo>
                  <a:cubicBezTo>
                    <a:pt x="119" y="1666"/>
                    <a:pt x="191" y="1666"/>
                    <a:pt x="250" y="1702"/>
                  </a:cubicBezTo>
                  <a:cubicBezTo>
                    <a:pt x="348" y="1749"/>
                    <a:pt x="447" y="1765"/>
                    <a:pt x="547" y="1765"/>
                  </a:cubicBezTo>
                  <a:cubicBezTo>
                    <a:pt x="740" y="1765"/>
                    <a:pt x="934" y="1707"/>
                    <a:pt x="1125" y="1707"/>
                  </a:cubicBezTo>
                  <a:cubicBezTo>
                    <a:pt x="1183" y="1707"/>
                    <a:pt x="1241" y="1712"/>
                    <a:pt x="1298" y="1726"/>
                  </a:cubicBezTo>
                  <a:cubicBezTo>
                    <a:pt x="1441" y="1726"/>
                    <a:pt x="1572" y="1726"/>
                    <a:pt x="1726" y="1750"/>
                  </a:cubicBezTo>
                  <a:cubicBezTo>
                    <a:pt x="3155" y="1845"/>
                    <a:pt x="4584" y="1904"/>
                    <a:pt x="6013" y="1940"/>
                  </a:cubicBezTo>
                  <a:cubicBezTo>
                    <a:pt x="6104" y="1941"/>
                    <a:pt x="6195" y="1942"/>
                    <a:pt x="6286" y="1942"/>
                  </a:cubicBezTo>
                  <a:cubicBezTo>
                    <a:pt x="7026" y="1942"/>
                    <a:pt x="7756" y="1903"/>
                    <a:pt x="8477" y="1892"/>
                  </a:cubicBezTo>
                  <a:cubicBezTo>
                    <a:pt x="9525" y="1881"/>
                    <a:pt x="10561" y="1785"/>
                    <a:pt x="11597" y="1714"/>
                  </a:cubicBezTo>
                  <a:cubicBezTo>
                    <a:pt x="12752" y="1642"/>
                    <a:pt x="13895" y="1511"/>
                    <a:pt x="15050" y="1404"/>
                  </a:cubicBezTo>
                  <a:cubicBezTo>
                    <a:pt x="15931" y="1309"/>
                    <a:pt x="16788" y="1250"/>
                    <a:pt x="17645" y="1166"/>
                  </a:cubicBezTo>
                  <a:cubicBezTo>
                    <a:pt x="18788" y="1059"/>
                    <a:pt x="19907" y="928"/>
                    <a:pt x="21062" y="833"/>
                  </a:cubicBezTo>
                  <a:cubicBezTo>
                    <a:pt x="22050" y="761"/>
                    <a:pt x="23051" y="690"/>
                    <a:pt x="24051" y="642"/>
                  </a:cubicBezTo>
                  <a:cubicBezTo>
                    <a:pt x="24370" y="629"/>
                    <a:pt x="24689" y="622"/>
                    <a:pt x="25007" y="622"/>
                  </a:cubicBezTo>
                  <a:cubicBezTo>
                    <a:pt x="26395" y="622"/>
                    <a:pt x="27769" y="750"/>
                    <a:pt x="29135" y="1011"/>
                  </a:cubicBezTo>
                  <a:cubicBezTo>
                    <a:pt x="30421" y="1273"/>
                    <a:pt x="31671" y="1607"/>
                    <a:pt x="32921" y="1988"/>
                  </a:cubicBezTo>
                  <a:cubicBezTo>
                    <a:pt x="35457" y="2726"/>
                    <a:pt x="38017" y="3416"/>
                    <a:pt x="40588" y="4024"/>
                  </a:cubicBezTo>
                  <a:cubicBezTo>
                    <a:pt x="43196" y="4643"/>
                    <a:pt x="45827" y="5036"/>
                    <a:pt x="48506" y="5179"/>
                  </a:cubicBezTo>
                  <a:cubicBezTo>
                    <a:pt x="49959" y="5262"/>
                    <a:pt x="51435" y="5333"/>
                    <a:pt x="52900" y="5405"/>
                  </a:cubicBezTo>
                  <a:cubicBezTo>
                    <a:pt x="54662" y="5476"/>
                    <a:pt x="56424" y="5643"/>
                    <a:pt x="58162" y="5917"/>
                  </a:cubicBezTo>
                  <a:cubicBezTo>
                    <a:pt x="60043" y="6191"/>
                    <a:pt x="61865" y="6595"/>
                    <a:pt x="63675" y="7167"/>
                  </a:cubicBezTo>
                  <a:cubicBezTo>
                    <a:pt x="66616" y="8072"/>
                    <a:pt x="69402" y="9346"/>
                    <a:pt x="72009" y="10989"/>
                  </a:cubicBezTo>
                  <a:cubicBezTo>
                    <a:pt x="73581" y="11965"/>
                    <a:pt x="75045" y="13084"/>
                    <a:pt x="76295" y="14489"/>
                  </a:cubicBezTo>
                  <a:cubicBezTo>
                    <a:pt x="77319" y="15632"/>
                    <a:pt x="78105" y="16906"/>
                    <a:pt x="78617" y="18359"/>
                  </a:cubicBezTo>
                  <a:cubicBezTo>
                    <a:pt x="78712" y="18668"/>
                    <a:pt x="78808" y="18990"/>
                    <a:pt x="78915" y="19311"/>
                  </a:cubicBezTo>
                  <a:cubicBezTo>
                    <a:pt x="78915" y="17787"/>
                    <a:pt x="78915" y="16251"/>
                    <a:pt x="78879" y="14680"/>
                  </a:cubicBezTo>
                  <a:cubicBezTo>
                    <a:pt x="78808" y="14489"/>
                    <a:pt x="78724" y="14287"/>
                    <a:pt x="78581" y="14132"/>
                  </a:cubicBezTo>
                  <a:cubicBezTo>
                    <a:pt x="77403" y="12763"/>
                    <a:pt x="75974" y="11656"/>
                    <a:pt x="74462" y="10679"/>
                  </a:cubicBezTo>
                  <a:cubicBezTo>
                    <a:pt x="73009" y="9727"/>
                    <a:pt x="71485" y="8905"/>
                    <a:pt x="69914" y="8179"/>
                  </a:cubicBezTo>
                  <a:cubicBezTo>
                    <a:pt x="67794" y="7179"/>
                    <a:pt x="65615" y="6345"/>
                    <a:pt x="63353" y="5738"/>
                  </a:cubicBezTo>
                  <a:cubicBezTo>
                    <a:pt x="60234" y="4905"/>
                    <a:pt x="57019" y="4548"/>
                    <a:pt x="53781" y="4381"/>
                  </a:cubicBezTo>
                  <a:cubicBezTo>
                    <a:pt x="52209" y="4309"/>
                    <a:pt x="50614" y="4250"/>
                    <a:pt x="49042" y="4167"/>
                  </a:cubicBezTo>
                  <a:cubicBezTo>
                    <a:pt x="47387" y="4107"/>
                    <a:pt x="45744" y="3964"/>
                    <a:pt x="44125" y="3714"/>
                  </a:cubicBezTo>
                  <a:cubicBezTo>
                    <a:pt x="41398" y="3297"/>
                    <a:pt x="38719" y="2654"/>
                    <a:pt x="36040" y="2000"/>
                  </a:cubicBezTo>
                  <a:cubicBezTo>
                    <a:pt x="34111" y="1523"/>
                    <a:pt x="32195" y="952"/>
                    <a:pt x="30254" y="511"/>
                  </a:cubicBezTo>
                  <a:cubicBezTo>
                    <a:pt x="28655" y="137"/>
                    <a:pt x="27041" y="0"/>
                    <a:pt x="25414"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 name="Google Shape;418;p6"/>
            <p:cNvSpPr/>
            <p:nvPr/>
          </p:nvSpPr>
          <p:spPr>
            <a:xfrm>
              <a:off x="482404" y="-862403"/>
              <a:ext cx="8779258" cy="1478926"/>
            </a:xfrm>
            <a:custGeom>
              <a:avLst/>
              <a:gdLst/>
              <a:ahLst/>
              <a:cxnLst/>
              <a:rect l="l" t="t" r="r" b="b"/>
              <a:pathLst>
                <a:path w="77272" h="13017" extrusionOk="0">
                  <a:moveTo>
                    <a:pt x="25206" y="1"/>
                  </a:moveTo>
                  <a:cubicBezTo>
                    <a:pt x="23884" y="1"/>
                    <a:pt x="22566" y="82"/>
                    <a:pt x="21241" y="222"/>
                  </a:cubicBezTo>
                  <a:cubicBezTo>
                    <a:pt x="21156" y="262"/>
                    <a:pt x="21067" y="271"/>
                    <a:pt x="20978" y="271"/>
                  </a:cubicBezTo>
                  <a:cubicBezTo>
                    <a:pt x="20910" y="271"/>
                    <a:pt x="20842" y="266"/>
                    <a:pt x="20775" y="266"/>
                  </a:cubicBezTo>
                  <a:cubicBezTo>
                    <a:pt x="20719" y="266"/>
                    <a:pt x="20663" y="269"/>
                    <a:pt x="20610" y="282"/>
                  </a:cubicBezTo>
                  <a:cubicBezTo>
                    <a:pt x="19800" y="425"/>
                    <a:pt x="18979" y="496"/>
                    <a:pt x="18181" y="615"/>
                  </a:cubicBezTo>
                  <a:cubicBezTo>
                    <a:pt x="16574" y="841"/>
                    <a:pt x="14978" y="1056"/>
                    <a:pt x="13371" y="1246"/>
                  </a:cubicBezTo>
                  <a:cubicBezTo>
                    <a:pt x="12704" y="1330"/>
                    <a:pt x="12014" y="1413"/>
                    <a:pt x="11335" y="1496"/>
                  </a:cubicBezTo>
                  <a:cubicBezTo>
                    <a:pt x="10120" y="1651"/>
                    <a:pt x="8906" y="1806"/>
                    <a:pt x="7668" y="1889"/>
                  </a:cubicBezTo>
                  <a:cubicBezTo>
                    <a:pt x="7519" y="1939"/>
                    <a:pt x="7362" y="1964"/>
                    <a:pt x="7203" y="1964"/>
                  </a:cubicBezTo>
                  <a:cubicBezTo>
                    <a:pt x="7172" y="1964"/>
                    <a:pt x="7140" y="1963"/>
                    <a:pt x="7108" y="1961"/>
                  </a:cubicBezTo>
                  <a:cubicBezTo>
                    <a:pt x="5679" y="2068"/>
                    <a:pt x="4239" y="2163"/>
                    <a:pt x="2786" y="2163"/>
                  </a:cubicBezTo>
                  <a:cubicBezTo>
                    <a:pt x="2540" y="2163"/>
                    <a:pt x="2289" y="2158"/>
                    <a:pt x="2039" y="2158"/>
                  </a:cubicBezTo>
                  <a:cubicBezTo>
                    <a:pt x="1914" y="2158"/>
                    <a:pt x="1790" y="2159"/>
                    <a:pt x="1667" y="2163"/>
                  </a:cubicBezTo>
                  <a:cubicBezTo>
                    <a:pt x="1441" y="2193"/>
                    <a:pt x="1218" y="2199"/>
                    <a:pt x="994" y="2199"/>
                  </a:cubicBezTo>
                  <a:cubicBezTo>
                    <a:pt x="845" y="2199"/>
                    <a:pt x="697" y="2196"/>
                    <a:pt x="547" y="2196"/>
                  </a:cubicBezTo>
                  <a:cubicBezTo>
                    <a:pt x="472" y="2196"/>
                    <a:pt x="397" y="2197"/>
                    <a:pt x="322" y="2199"/>
                  </a:cubicBezTo>
                  <a:cubicBezTo>
                    <a:pt x="278" y="2199"/>
                    <a:pt x="232" y="2192"/>
                    <a:pt x="187" y="2192"/>
                  </a:cubicBezTo>
                  <a:cubicBezTo>
                    <a:pt x="110" y="2192"/>
                    <a:pt x="38" y="2212"/>
                    <a:pt x="0" y="2318"/>
                  </a:cubicBezTo>
                  <a:cubicBezTo>
                    <a:pt x="60" y="2401"/>
                    <a:pt x="131" y="2401"/>
                    <a:pt x="214" y="2401"/>
                  </a:cubicBezTo>
                  <a:cubicBezTo>
                    <a:pt x="1262" y="2461"/>
                    <a:pt x="2286" y="2461"/>
                    <a:pt x="3334" y="2508"/>
                  </a:cubicBezTo>
                  <a:cubicBezTo>
                    <a:pt x="3495" y="2517"/>
                    <a:pt x="3655" y="2520"/>
                    <a:pt x="3814" y="2520"/>
                  </a:cubicBezTo>
                  <a:cubicBezTo>
                    <a:pt x="4540" y="2520"/>
                    <a:pt x="5255" y="2447"/>
                    <a:pt x="5977" y="2437"/>
                  </a:cubicBezTo>
                  <a:cubicBezTo>
                    <a:pt x="7001" y="2401"/>
                    <a:pt x="8049" y="2330"/>
                    <a:pt x="9073" y="2223"/>
                  </a:cubicBezTo>
                  <a:cubicBezTo>
                    <a:pt x="10490" y="2080"/>
                    <a:pt x="11883" y="1925"/>
                    <a:pt x="13299" y="1770"/>
                  </a:cubicBezTo>
                  <a:cubicBezTo>
                    <a:pt x="15264" y="1544"/>
                    <a:pt x="17217" y="1294"/>
                    <a:pt x="19169" y="1080"/>
                  </a:cubicBezTo>
                  <a:cubicBezTo>
                    <a:pt x="20893" y="891"/>
                    <a:pt x="22625" y="688"/>
                    <a:pt x="24370" y="688"/>
                  </a:cubicBezTo>
                  <a:cubicBezTo>
                    <a:pt x="24830" y="688"/>
                    <a:pt x="25291" y="702"/>
                    <a:pt x="25753" y="734"/>
                  </a:cubicBezTo>
                  <a:cubicBezTo>
                    <a:pt x="26873" y="818"/>
                    <a:pt x="27980" y="961"/>
                    <a:pt x="29075" y="1199"/>
                  </a:cubicBezTo>
                  <a:cubicBezTo>
                    <a:pt x="31683" y="1770"/>
                    <a:pt x="34243" y="2485"/>
                    <a:pt x="36850" y="3032"/>
                  </a:cubicBezTo>
                  <a:cubicBezTo>
                    <a:pt x="40600" y="3818"/>
                    <a:pt x="44363" y="4413"/>
                    <a:pt x="48197" y="4544"/>
                  </a:cubicBezTo>
                  <a:cubicBezTo>
                    <a:pt x="49804" y="4592"/>
                    <a:pt x="51399" y="4628"/>
                    <a:pt x="52995" y="4687"/>
                  </a:cubicBezTo>
                  <a:cubicBezTo>
                    <a:pt x="54376" y="4747"/>
                    <a:pt x="55781" y="4818"/>
                    <a:pt x="57162" y="4961"/>
                  </a:cubicBezTo>
                  <a:cubicBezTo>
                    <a:pt x="60127" y="5282"/>
                    <a:pt x="63020" y="5914"/>
                    <a:pt x="65806" y="6985"/>
                  </a:cubicBezTo>
                  <a:cubicBezTo>
                    <a:pt x="69735" y="8497"/>
                    <a:pt x="73533" y="10235"/>
                    <a:pt x="76855" y="12867"/>
                  </a:cubicBezTo>
                  <a:cubicBezTo>
                    <a:pt x="76948" y="12941"/>
                    <a:pt x="77042" y="13016"/>
                    <a:pt x="77164" y="13016"/>
                  </a:cubicBezTo>
                  <a:cubicBezTo>
                    <a:pt x="77197" y="13016"/>
                    <a:pt x="77233" y="13011"/>
                    <a:pt x="77272" y="12998"/>
                  </a:cubicBezTo>
                  <a:lnTo>
                    <a:pt x="77272" y="10855"/>
                  </a:lnTo>
                  <a:cubicBezTo>
                    <a:pt x="77176" y="10640"/>
                    <a:pt x="77010" y="10486"/>
                    <a:pt x="76772" y="10366"/>
                  </a:cubicBezTo>
                  <a:cubicBezTo>
                    <a:pt x="76534" y="10235"/>
                    <a:pt x="76307" y="10069"/>
                    <a:pt x="76069" y="9938"/>
                  </a:cubicBezTo>
                  <a:cubicBezTo>
                    <a:pt x="73890" y="8652"/>
                    <a:pt x="71581" y="7604"/>
                    <a:pt x="69247" y="6592"/>
                  </a:cubicBezTo>
                  <a:cubicBezTo>
                    <a:pt x="64782" y="4651"/>
                    <a:pt x="60151" y="3508"/>
                    <a:pt x="55281" y="3413"/>
                  </a:cubicBezTo>
                  <a:cubicBezTo>
                    <a:pt x="53774" y="3392"/>
                    <a:pt x="52257" y="3340"/>
                    <a:pt x="50757" y="3340"/>
                  </a:cubicBezTo>
                  <a:cubicBezTo>
                    <a:pt x="50610" y="3340"/>
                    <a:pt x="50463" y="3341"/>
                    <a:pt x="50316" y="3342"/>
                  </a:cubicBezTo>
                  <a:cubicBezTo>
                    <a:pt x="50171" y="3343"/>
                    <a:pt x="50027" y="3343"/>
                    <a:pt x="49883" y="3343"/>
                  </a:cubicBezTo>
                  <a:cubicBezTo>
                    <a:pt x="47646" y="3343"/>
                    <a:pt x="45410" y="3254"/>
                    <a:pt x="43184" y="2996"/>
                  </a:cubicBezTo>
                  <a:cubicBezTo>
                    <a:pt x="40446" y="2699"/>
                    <a:pt x="37731" y="2223"/>
                    <a:pt x="35040" y="1687"/>
                  </a:cubicBezTo>
                  <a:cubicBezTo>
                    <a:pt x="33433" y="1377"/>
                    <a:pt x="31861" y="949"/>
                    <a:pt x="30266" y="603"/>
                  </a:cubicBezTo>
                  <a:cubicBezTo>
                    <a:pt x="28956" y="318"/>
                    <a:pt x="27646" y="68"/>
                    <a:pt x="26301" y="20"/>
                  </a:cubicBezTo>
                  <a:cubicBezTo>
                    <a:pt x="25936" y="7"/>
                    <a:pt x="25571" y="1"/>
                    <a:pt x="25206"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6"/>
            <p:cNvSpPr/>
            <p:nvPr/>
          </p:nvSpPr>
          <p:spPr>
            <a:xfrm>
              <a:off x="361975" y="-801393"/>
              <a:ext cx="8895600" cy="1712064"/>
            </a:xfrm>
            <a:custGeom>
              <a:avLst/>
              <a:gdLst/>
              <a:ahLst/>
              <a:cxnLst/>
              <a:rect l="l" t="t" r="r" b="b"/>
              <a:pathLst>
                <a:path w="78296" h="15069" extrusionOk="0">
                  <a:moveTo>
                    <a:pt x="25448" y="0"/>
                  </a:moveTo>
                  <a:cubicBezTo>
                    <a:pt x="24415" y="0"/>
                    <a:pt x="23382" y="80"/>
                    <a:pt x="22349" y="174"/>
                  </a:cubicBezTo>
                  <a:cubicBezTo>
                    <a:pt x="21325" y="257"/>
                    <a:pt x="20301" y="400"/>
                    <a:pt x="19277" y="519"/>
                  </a:cubicBezTo>
                  <a:cubicBezTo>
                    <a:pt x="18217" y="638"/>
                    <a:pt x="17145" y="769"/>
                    <a:pt x="16086" y="888"/>
                  </a:cubicBezTo>
                  <a:cubicBezTo>
                    <a:pt x="14752" y="1055"/>
                    <a:pt x="13419" y="1209"/>
                    <a:pt x="12085" y="1364"/>
                  </a:cubicBezTo>
                  <a:cubicBezTo>
                    <a:pt x="10823" y="1495"/>
                    <a:pt x="9549" y="1626"/>
                    <a:pt x="8287" y="1721"/>
                  </a:cubicBezTo>
                  <a:cubicBezTo>
                    <a:pt x="7192" y="1805"/>
                    <a:pt x="6073" y="1840"/>
                    <a:pt x="4965" y="1864"/>
                  </a:cubicBezTo>
                  <a:cubicBezTo>
                    <a:pt x="4722" y="1871"/>
                    <a:pt x="4478" y="1874"/>
                    <a:pt x="4233" y="1874"/>
                  </a:cubicBezTo>
                  <a:cubicBezTo>
                    <a:pt x="3197" y="1874"/>
                    <a:pt x="2150" y="1822"/>
                    <a:pt x="1120" y="1793"/>
                  </a:cubicBezTo>
                  <a:cubicBezTo>
                    <a:pt x="1025" y="1715"/>
                    <a:pt x="923" y="1694"/>
                    <a:pt x="815" y="1694"/>
                  </a:cubicBezTo>
                  <a:cubicBezTo>
                    <a:pt x="692" y="1694"/>
                    <a:pt x="562" y="1721"/>
                    <a:pt x="429" y="1721"/>
                  </a:cubicBezTo>
                  <a:cubicBezTo>
                    <a:pt x="410" y="1725"/>
                    <a:pt x="389" y="1726"/>
                    <a:pt x="368" y="1726"/>
                  </a:cubicBezTo>
                  <a:cubicBezTo>
                    <a:pt x="327" y="1726"/>
                    <a:pt x="284" y="1722"/>
                    <a:pt x="241" y="1722"/>
                  </a:cubicBezTo>
                  <a:cubicBezTo>
                    <a:pt x="140" y="1722"/>
                    <a:pt x="44" y="1743"/>
                    <a:pt x="0" y="1888"/>
                  </a:cubicBezTo>
                  <a:cubicBezTo>
                    <a:pt x="1370" y="2031"/>
                    <a:pt x="2751" y="2031"/>
                    <a:pt x="4132" y="2090"/>
                  </a:cubicBezTo>
                  <a:cubicBezTo>
                    <a:pt x="4397" y="2103"/>
                    <a:pt x="4663" y="2108"/>
                    <a:pt x="4929" y="2108"/>
                  </a:cubicBezTo>
                  <a:cubicBezTo>
                    <a:pt x="5913" y="2108"/>
                    <a:pt x="6898" y="2038"/>
                    <a:pt x="7882" y="2019"/>
                  </a:cubicBezTo>
                  <a:cubicBezTo>
                    <a:pt x="8299" y="2007"/>
                    <a:pt x="8716" y="1983"/>
                    <a:pt x="9133" y="1948"/>
                  </a:cubicBezTo>
                  <a:cubicBezTo>
                    <a:pt x="10109" y="1864"/>
                    <a:pt x="11061" y="1781"/>
                    <a:pt x="12026" y="1686"/>
                  </a:cubicBezTo>
                  <a:cubicBezTo>
                    <a:pt x="12824" y="1614"/>
                    <a:pt x="13633" y="1543"/>
                    <a:pt x="14431" y="1447"/>
                  </a:cubicBezTo>
                  <a:cubicBezTo>
                    <a:pt x="15419" y="1352"/>
                    <a:pt x="16395" y="1233"/>
                    <a:pt x="17384" y="1126"/>
                  </a:cubicBezTo>
                  <a:cubicBezTo>
                    <a:pt x="18419" y="1019"/>
                    <a:pt x="19467" y="936"/>
                    <a:pt x="20503" y="816"/>
                  </a:cubicBezTo>
                  <a:cubicBezTo>
                    <a:pt x="21682" y="674"/>
                    <a:pt x="22872" y="590"/>
                    <a:pt x="24063" y="543"/>
                  </a:cubicBezTo>
                  <a:cubicBezTo>
                    <a:pt x="24342" y="533"/>
                    <a:pt x="24620" y="529"/>
                    <a:pt x="24898" y="529"/>
                  </a:cubicBezTo>
                  <a:cubicBezTo>
                    <a:pt x="26789" y="529"/>
                    <a:pt x="28653" y="745"/>
                    <a:pt x="30480" y="1233"/>
                  </a:cubicBezTo>
                  <a:cubicBezTo>
                    <a:pt x="31612" y="1507"/>
                    <a:pt x="32743" y="1828"/>
                    <a:pt x="33874" y="2126"/>
                  </a:cubicBezTo>
                  <a:cubicBezTo>
                    <a:pt x="35767" y="2614"/>
                    <a:pt x="37648" y="3079"/>
                    <a:pt x="39541" y="3495"/>
                  </a:cubicBezTo>
                  <a:cubicBezTo>
                    <a:pt x="41910" y="4007"/>
                    <a:pt x="44292" y="4412"/>
                    <a:pt x="46697" y="4603"/>
                  </a:cubicBezTo>
                  <a:cubicBezTo>
                    <a:pt x="48066" y="4710"/>
                    <a:pt x="49435" y="4769"/>
                    <a:pt x="50804" y="4829"/>
                  </a:cubicBezTo>
                  <a:cubicBezTo>
                    <a:pt x="51805" y="4865"/>
                    <a:pt x="52805" y="4924"/>
                    <a:pt x="53805" y="4960"/>
                  </a:cubicBezTo>
                  <a:cubicBezTo>
                    <a:pt x="55353" y="5043"/>
                    <a:pt x="56900" y="5186"/>
                    <a:pt x="58424" y="5400"/>
                  </a:cubicBezTo>
                  <a:cubicBezTo>
                    <a:pt x="60365" y="5662"/>
                    <a:pt x="62282" y="6067"/>
                    <a:pt x="64139" y="6662"/>
                  </a:cubicBezTo>
                  <a:cubicBezTo>
                    <a:pt x="67092" y="7603"/>
                    <a:pt x="69890" y="8865"/>
                    <a:pt x="72557" y="10413"/>
                  </a:cubicBezTo>
                  <a:cubicBezTo>
                    <a:pt x="74712" y="11663"/>
                    <a:pt x="76689" y="13139"/>
                    <a:pt x="78296" y="15068"/>
                  </a:cubicBezTo>
                  <a:lnTo>
                    <a:pt x="78296" y="12496"/>
                  </a:lnTo>
                  <a:cubicBezTo>
                    <a:pt x="78189" y="12401"/>
                    <a:pt x="78058" y="12330"/>
                    <a:pt x="77951" y="12246"/>
                  </a:cubicBezTo>
                  <a:cubicBezTo>
                    <a:pt x="77451" y="11830"/>
                    <a:pt x="76939" y="11437"/>
                    <a:pt x="76403" y="11080"/>
                  </a:cubicBezTo>
                  <a:cubicBezTo>
                    <a:pt x="74105" y="9520"/>
                    <a:pt x="71617" y="8282"/>
                    <a:pt x="69057" y="7198"/>
                  </a:cubicBezTo>
                  <a:cubicBezTo>
                    <a:pt x="67235" y="6412"/>
                    <a:pt x="65378" y="5758"/>
                    <a:pt x="63461" y="5246"/>
                  </a:cubicBezTo>
                  <a:cubicBezTo>
                    <a:pt x="61365" y="4698"/>
                    <a:pt x="59234" y="4364"/>
                    <a:pt x="57091" y="4186"/>
                  </a:cubicBezTo>
                  <a:cubicBezTo>
                    <a:pt x="55841" y="4091"/>
                    <a:pt x="54591" y="4043"/>
                    <a:pt x="53340" y="3983"/>
                  </a:cubicBezTo>
                  <a:cubicBezTo>
                    <a:pt x="52471" y="3936"/>
                    <a:pt x="51602" y="3972"/>
                    <a:pt x="50733" y="3912"/>
                  </a:cubicBezTo>
                  <a:cubicBezTo>
                    <a:pt x="50031" y="3853"/>
                    <a:pt x="49316" y="3876"/>
                    <a:pt x="48626" y="3829"/>
                  </a:cubicBezTo>
                  <a:cubicBezTo>
                    <a:pt x="47828" y="3793"/>
                    <a:pt x="47030" y="3745"/>
                    <a:pt x="46244" y="3686"/>
                  </a:cubicBezTo>
                  <a:cubicBezTo>
                    <a:pt x="44994" y="3591"/>
                    <a:pt x="43744" y="3412"/>
                    <a:pt x="42494" y="3221"/>
                  </a:cubicBezTo>
                  <a:cubicBezTo>
                    <a:pt x="40136" y="2852"/>
                    <a:pt x="37803" y="2364"/>
                    <a:pt x="35481" y="1828"/>
                  </a:cubicBezTo>
                  <a:cubicBezTo>
                    <a:pt x="33933" y="1447"/>
                    <a:pt x="32385" y="1055"/>
                    <a:pt x="30838" y="674"/>
                  </a:cubicBezTo>
                  <a:cubicBezTo>
                    <a:pt x="29337" y="316"/>
                    <a:pt x="27813" y="102"/>
                    <a:pt x="26278" y="19"/>
                  </a:cubicBezTo>
                  <a:cubicBezTo>
                    <a:pt x="26001" y="6"/>
                    <a:pt x="25724" y="0"/>
                    <a:pt x="25448"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6"/>
            <p:cNvSpPr/>
            <p:nvPr/>
          </p:nvSpPr>
          <p:spPr>
            <a:xfrm>
              <a:off x="2859078" y="-876832"/>
              <a:ext cx="6402546" cy="1247720"/>
            </a:xfrm>
            <a:custGeom>
              <a:avLst/>
              <a:gdLst/>
              <a:ahLst/>
              <a:cxnLst/>
              <a:rect l="l" t="t" r="r" b="b"/>
              <a:pathLst>
                <a:path w="56353" h="10982" extrusionOk="0">
                  <a:moveTo>
                    <a:pt x="4427" y="0"/>
                  </a:moveTo>
                  <a:cubicBezTo>
                    <a:pt x="2948" y="0"/>
                    <a:pt x="1471" y="110"/>
                    <a:pt x="0" y="314"/>
                  </a:cubicBezTo>
                  <a:cubicBezTo>
                    <a:pt x="51" y="404"/>
                    <a:pt x="107" y="430"/>
                    <a:pt x="166" y="430"/>
                  </a:cubicBezTo>
                  <a:cubicBezTo>
                    <a:pt x="232" y="430"/>
                    <a:pt x="301" y="398"/>
                    <a:pt x="370" y="385"/>
                  </a:cubicBezTo>
                  <a:cubicBezTo>
                    <a:pt x="989" y="373"/>
                    <a:pt x="1584" y="266"/>
                    <a:pt x="2191" y="254"/>
                  </a:cubicBezTo>
                  <a:cubicBezTo>
                    <a:pt x="2770" y="243"/>
                    <a:pt x="3346" y="229"/>
                    <a:pt x="3923" y="229"/>
                  </a:cubicBezTo>
                  <a:cubicBezTo>
                    <a:pt x="4557" y="229"/>
                    <a:pt x="5193" y="246"/>
                    <a:pt x="5834" y="302"/>
                  </a:cubicBezTo>
                  <a:cubicBezTo>
                    <a:pt x="7144" y="409"/>
                    <a:pt x="8430" y="647"/>
                    <a:pt x="9704" y="945"/>
                  </a:cubicBezTo>
                  <a:cubicBezTo>
                    <a:pt x="11847" y="1433"/>
                    <a:pt x="13990" y="1957"/>
                    <a:pt x="16169" y="2338"/>
                  </a:cubicBezTo>
                  <a:cubicBezTo>
                    <a:pt x="18431" y="2742"/>
                    <a:pt x="20693" y="3100"/>
                    <a:pt x="22979" y="3338"/>
                  </a:cubicBezTo>
                  <a:cubicBezTo>
                    <a:pt x="24206" y="3457"/>
                    <a:pt x="25432" y="3540"/>
                    <a:pt x="26659" y="3588"/>
                  </a:cubicBezTo>
                  <a:cubicBezTo>
                    <a:pt x="27456" y="3618"/>
                    <a:pt x="28257" y="3618"/>
                    <a:pt x="29056" y="3618"/>
                  </a:cubicBezTo>
                  <a:cubicBezTo>
                    <a:pt x="29855" y="3618"/>
                    <a:pt x="30653" y="3618"/>
                    <a:pt x="31445" y="3647"/>
                  </a:cubicBezTo>
                  <a:cubicBezTo>
                    <a:pt x="32624" y="3695"/>
                    <a:pt x="33814" y="3659"/>
                    <a:pt x="34993" y="3719"/>
                  </a:cubicBezTo>
                  <a:cubicBezTo>
                    <a:pt x="36148" y="3778"/>
                    <a:pt x="37303" y="3874"/>
                    <a:pt x="38446" y="4016"/>
                  </a:cubicBezTo>
                  <a:cubicBezTo>
                    <a:pt x="40375" y="4255"/>
                    <a:pt x="42268" y="4695"/>
                    <a:pt x="44113" y="5302"/>
                  </a:cubicBezTo>
                  <a:cubicBezTo>
                    <a:pt x="47673" y="6457"/>
                    <a:pt x="51066" y="7946"/>
                    <a:pt x="54341" y="9731"/>
                  </a:cubicBezTo>
                  <a:cubicBezTo>
                    <a:pt x="55043" y="10124"/>
                    <a:pt x="55722" y="10505"/>
                    <a:pt x="56353" y="10982"/>
                  </a:cubicBezTo>
                  <a:cubicBezTo>
                    <a:pt x="56353" y="10267"/>
                    <a:pt x="56353" y="9553"/>
                    <a:pt x="56329" y="8827"/>
                  </a:cubicBezTo>
                  <a:cubicBezTo>
                    <a:pt x="56055" y="8529"/>
                    <a:pt x="55674" y="8398"/>
                    <a:pt x="55341" y="8219"/>
                  </a:cubicBezTo>
                  <a:cubicBezTo>
                    <a:pt x="53519" y="7326"/>
                    <a:pt x="51662" y="6505"/>
                    <a:pt x="49769" y="5731"/>
                  </a:cubicBezTo>
                  <a:cubicBezTo>
                    <a:pt x="47387" y="4755"/>
                    <a:pt x="44994" y="3838"/>
                    <a:pt x="42494" y="3219"/>
                  </a:cubicBezTo>
                  <a:cubicBezTo>
                    <a:pt x="41303" y="2921"/>
                    <a:pt x="40113" y="2731"/>
                    <a:pt x="38886" y="2588"/>
                  </a:cubicBezTo>
                  <a:cubicBezTo>
                    <a:pt x="38041" y="2492"/>
                    <a:pt x="37207" y="2457"/>
                    <a:pt x="36362" y="2433"/>
                  </a:cubicBezTo>
                  <a:cubicBezTo>
                    <a:pt x="36017" y="2415"/>
                    <a:pt x="35675" y="2403"/>
                    <a:pt x="35335" y="2403"/>
                  </a:cubicBezTo>
                  <a:cubicBezTo>
                    <a:pt x="34996" y="2403"/>
                    <a:pt x="34660" y="2415"/>
                    <a:pt x="34326" y="2445"/>
                  </a:cubicBezTo>
                  <a:lnTo>
                    <a:pt x="33933" y="2445"/>
                  </a:lnTo>
                  <a:cubicBezTo>
                    <a:pt x="32004" y="2504"/>
                    <a:pt x="30076" y="2588"/>
                    <a:pt x="28147" y="2635"/>
                  </a:cubicBezTo>
                  <a:cubicBezTo>
                    <a:pt x="27723" y="2646"/>
                    <a:pt x="27300" y="2652"/>
                    <a:pt x="26877" y="2652"/>
                  </a:cubicBezTo>
                  <a:cubicBezTo>
                    <a:pt x="25041" y="2652"/>
                    <a:pt x="23213" y="2552"/>
                    <a:pt x="21384" y="2397"/>
                  </a:cubicBezTo>
                  <a:cubicBezTo>
                    <a:pt x="19777" y="2266"/>
                    <a:pt x="18181" y="2076"/>
                    <a:pt x="16598" y="1850"/>
                  </a:cubicBezTo>
                  <a:cubicBezTo>
                    <a:pt x="14347" y="1552"/>
                    <a:pt x="12133" y="1088"/>
                    <a:pt x="9906" y="623"/>
                  </a:cubicBezTo>
                  <a:cubicBezTo>
                    <a:pt x="8525" y="326"/>
                    <a:pt x="7108" y="111"/>
                    <a:pt x="5704" y="28"/>
                  </a:cubicBezTo>
                  <a:cubicBezTo>
                    <a:pt x="5278" y="9"/>
                    <a:pt x="4852" y="0"/>
                    <a:pt x="4427"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6"/>
            <p:cNvSpPr/>
            <p:nvPr/>
          </p:nvSpPr>
          <p:spPr>
            <a:xfrm>
              <a:off x="7243182" y="231459"/>
              <a:ext cx="2014280" cy="5346608"/>
            </a:xfrm>
            <a:custGeom>
              <a:avLst/>
              <a:gdLst/>
              <a:ahLst/>
              <a:cxnLst/>
              <a:rect l="l" t="t" r="r" b="b"/>
              <a:pathLst>
                <a:path w="17729" h="47059" extrusionOk="0">
                  <a:moveTo>
                    <a:pt x="84" y="0"/>
                  </a:moveTo>
                  <a:lnTo>
                    <a:pt x="84" y="0"/>
                  </a:lnTo>
                  <a:cubicBezTo>
                    <a:pt x="167" y="119"/>
                    <a:pt x="298" y="131"/>
                    <a:pt x="393" y="191"/>
                  </a:cubicBezTo>
                  <a:cubicBezTo>
                    <a:pt x="1596" y="619"/>
                    <a:pt x="2799" y="1096"/>
                    <a:pt x="3953" y="1679"/>
                  </a:cubicBezTo>
                  <a:cubicBezTo>
                    <a:pt x="4977" y="2179"/>
                    <a:pt x="5978" y="2774"/>
                    <a:pt x="6930" y="3429"/>
                  </a:cubicBezTo>
                  <a:cubicBezTo>
                    <a:pt x="8097" y="4239"/>
                    <a:pt x="9168" y="5156"/>
                    <a:pt x="10097" y="6239"/>
                  </a:cubicBezTo>
                  <a:cubicBezTo>
                    <a:pt x="10680" y="6930"/>
                    <a:pt x="11169" y="7668"/>
                    <a:pt x="11550" y="8477"/>
                  </a:cubicBezTo>
                  <a:cubicBezTo>
                    <a:pt x="12312" y="10013"/>
                    <a:pt x="12574" y="11645"/>
                    <a:pt x="12645" y="13347"/>
                  </a:cubicBezTo>
                  <a:cubicBezTo>
                    <a:pt x="12669" y="14145"/>
                    <a:pt x="12550" y="14954"/>
                    <a:pt x="12443" y="15752"/>
                  </a:cubicBezTo>
                  <a:cubicBezTo>
                    <a:pt x="12300" y="16931"/>
                    <a:pt x="11966" y="18050"/>
                    <a:pt x="11597" y="19145"/>
                  </a:cubicBezTo>
                  <a:cubicBezTo>
                    <a:pt x="10919" y="21193"/>
                    <a:pt x="9918" y="23063"/>
                    <a:pt x="8835" y="24908"/>
                  </a:cubicBezTo>
                  <a:cubicBezTo>
                    <a:pt x="8192" y="26015"/>
                    <a:pt x="7525" y="27099"/>
                    <a:pt x="6811" y="28147"/>
                  </a:cubicBezTo>
                  <a:cubicBezTo>
                    <a:pt x="6108" y="29194"/>
                    <a:pt x="5382" y="30218"/>
                    <a:pt x="4620" y="31230"/>
                  </a:cubicBezTo>
                  <a:cubicBezTo>
                    <a:pt x="3537" y="32695"/>
                    <a:pt x="2382" y="34124"/>
                    <a:pt x="1489" y="35719"/>
                  </a:cubicBezTo>
                  <a:cubicBezTo>
                    <a:pt x="917" y="36743"/>
                    <a:pt x="441" y="37803"/>
                    <a:pt x="215" y="38957"/>
                  </a:cubicBezTo>
                  <a:cubicBezTo>
                    <a:pt x="1" y="40089"/>
                    <a:pt x="143" y="41160"/>
                    <a:pt x="655" y="42184"/>
                  </a:cubicBezTo>
                  <a:cubicBezTo>
                    <a:pt x="1179" y="43196"/>
                    <a:pt x="1965" y="43970"/>
                    <a:pt x="2894" y="44601"/>
                  </a:cubicBezTo>
                  <a:cubicBezTo>
                    <a:pt x="4049" y="45399"/>
                    <a:pt x="5346" y="45899"/>
                    <a:pt x="6704" y="46268"/>
                  </a:cubicBezTo>
                  <a:cubicBezTo>
                    <a:pt x="8013" y="46613"/>
                    <a:pt x="9335" y="46804"/>
                    <a:pt x="10680" y="46923"/>
                  </a:cubicBezTo>
                  <a:cubicBezTo>
                    <a:pt x="11671" y="46999"/>
                    <a:pt x="12652" y="47055"/>
                    <a:pt x="13640" y="47055"/>
                  </a:cubicBezTo>
                  <a:cubicBezTo>
                    <a:pt x="13733" y="47055"/>
                    <a:pt x="13826" y="47055"/>
                    <a:pt x="13919" y="47054"/>
                  </a:cubicBezTo>
                  <a:lnTo>
                    <a:pt x="15241" y="47054"/>
                  </a:lnTo>
                  <a:cubicBezTo>
                    <a:pt x="15304" y="47054"/>
                    <a:pt x="15373" y="47059"/>
                    <a:pt x="15436" y="47059"/>
                  </a:cubicBezTo>
                  <a:cubicBezTo>
                    <a:pt x="15468" y="47059"/>
                    <a:pt x="15499" y="47058"/>
                    <a:pt x="15526" y="47054"/>
                  </a:cubicBezTo>
                  <a:cubicBezTo>
                    <a:pt x="16253" y="46970"/>
                    <a:pt x="17003" y="46970"/>
                    <a:pt x="17729" y="46923"/>
                  </a:cubicBezTo>
                  <a:lnTo>
                    <a:pt x="17729" y="46411"/>
                  </a:lnTo>
                  <a:cubicBezTo>
                    <a:pt x="17015" y="46458"/>
                    <a:pt x="16288" y="46506"/>
                    <a:pt x="15562" y="46530"/>
                  </a:cubicBezTo>
                  <a:cubicBezTo>
                    <a:pt x="14975" y="46552"/>
                    <a:pt x="14388" y="46565"/>
                    <a:pt x="13801" y="46565"/>
                  </a:cubicBezTo>
                  <a:cubicBezTo>
                    <a:pt x="12186" y="46565"/>
                    <a:pt x="10573" y="46467"/>
                    <a:pt x="8966" y="46196"/>
                  </a:cubicBezTo>
                  <a:cubicBezTo>
                    <a:pt x="7585" y="45958"/>
                    <a:pt x="6239" y="45601"/>
                    <a:pt x="4965" y="45018"/>
                  </a:cubicBezTo>
                  <a:cubicBezTo>
                    <a:pt x="3918" y="44530"/>
                    <a:pt x="2953" y="43910"/>
                    <a:pt x="2179" y="43053"/>
                  </a:cubicBezTo>
                  <a:cubicBezTo>
                    <a:pt x="1108" y="41851"/>
                    <a:pt x="679" y="40458"/>
                    <a:pt x="917" y="38850"/>
                  </a:cubicBezTo>
                  <a:cubicBezTo>
                    <a:pt x="1060" y="37838"/>
                    <a:pt x="1429" y="36921"/>
                    <a:pt x="1894" y="36029"/>
                  </a:cubicBezTo>
                  <a:cubicBezTo>
                    <a:pt x="2560" y="34719"/>
                    <a:pt x="3418" y="33528"/>
                    <a:pt x="4287" y="32349"/>
                  </a:cubicBezTo>
                  <a:cubicBezTo>
                    <a:pt x="6251" y="29718"/>
                    <a:pt x="8109" y="27027"/>
                    <a:pt x="9740" y="24170"/>
                  </a:cubicBezTo>
                  <a:cubicBezTo>
                    <a:pt x="10859" y="22217"/>
                    <a:pt x="11788" y="20193"/>
                    <a:pt x="12407" y="18014"/>
                  </a:cubicBezTo>
                  <a:cubicBezTo>
                    <a:pt x="12978" y="15919"/>
                    <a:pt x="13217" y="13788"/>
                    <a:pt x="12883" y="11621"/>
                  </a:cubicBezTo>
                  <a:cubicBezTo>
                    <a:pt x="12645" y="10025"/>
                    <a:pt x="12085" y="8549"/>
                    <a:pt x="11181" y="7215"/>
                  </a:cubicBezTo>
                  <a:cubicBezTo>
                    <a:pt x="10323" y="5930"/>
                    <a:pt x="9252" y="4894"/>
                    <a:pt x="8025" y="3965"/>
                  </a:cubicBezTo>
                  <a:cubicBezTo>
                    <a:pt x="6132" y="2536"/>
                    <a:pt x="4049" y="1441"/>
                    <a:pt x="1834" y="596"/>
                  </a:cubicBezTo>
                  <a:cubicBezTo>
                    <a:pt x="1251" y="369"/>
                    <a:pt x="691" y="131"/>
                    <a:pt x="84"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6"/>
            <p:cNvSpPr/>
            <p:nvPr/>
          </p:nvSpPr>
          <p:spPr>
            <a:xfrm>
              <a:off x="8854216" y="2999061"/>
              <a:ext cx="407310" cy="1447569"/>
            </a:xfrm>
            <a:custGeom>
              <a:avLst/>
              <a:gdLst/>
              <a:ahLst/>
              <a:cxnLst/>
              <a:rect l="l" t="t" r="r" b="b"/>
              <a:pathLst>
                <a:path w="3585" h="12741" extrusionOk="0">
                  <a:moveTo>
                    <a:pt x="3573" y="0"/>
                  </a:moveTo>
                  <a:lnTo>
                    <a:pt x="3537" y="48"/>
                  </a:lnTo>
                  <a:cubicBezTo>
                    <a:pt x="2966" y="1417"/>
                    <a:pt x="2299" y="2751"/>
                    <a:pt x="1692" y="4108"/>
                  </a:cubicBezTo>
                  <a:cubicBezTo>
                    <a:pt x="1239" y="5108"/>
                    <a:pt x="799" y="6084"/>
                    <a:pt x="477" y="7132"/>
                  </a:cubicBezTo>
                  <a:cubicBezTo>
                    <a:pt x="215" y="8025"/>
                    <a:pt x="1" y="8918"/>
                    <a:pt x="144" y="9871"/>
                  </a:cubicBezTo>
                  <a:cubicBezTo>
                    <a:pt x="215" y="10418"/>
                    <a:pt x="406" y="10907"/>
                    <a:pt x="763" y="11323"/>
                  </a:cubicBezTo>
                  <a:cubicBezTo>
                    <a:pt x="1513" y="12192"/>
                    <a:pt x="2489" y="12573"/>
                    <a:pt x="3585" y="12740"/>
                  </a:cubicBezTo>
                  <a:lnTo>
                    <a:pt x="3573" y="0"/>
                  </a:ln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423;p6"/>
            <p:cNvSpPr/>
            <p:nvPr/>
          </p:nvSpPr>
          <p:spPr>
            <a:xfrm>
              <a:off x="2890208" y="1051173"/>
              <a:ext cx="1524600" cy="4736041"/>
            </a:xfrm>
            <a:custGeom>
              <a:avLst/>
              <a:gdLst/>
              <a:ahLst/>
              <a:cxnLst/>
              <a:rect l="l" t="t" r="r" b="b"/>
              <a:pathLst>
                <a:path w="13419" h="41685" extrusionOk="0">
                  <a:moveTo>
                    <a:pt x="12418" y="0"/>
                  </a:moveTo>
                  <a:cubicBezTo>
                    <a:pt x="12418" y="60"/>
                    <a:pt x="12407" y="108"/>
                    <a:pt x="12418" y="143"/>
                  </a:cubicBezTo>
                  <a:cubicBezTo>
                    <a:pt x="12609" y="1132"/>
                    <a:pt x="12776" y="2108"/>
                    <a:pt x="12871" y="3108"/>
                  </a:cubicBezTo>
                  <a:cubicBezTo>
                    <a:pt x="12907" y="3632"/>
                    <a:pt x="12930" y="4144"/>
                    <a:pt x="12966" y="4668"/>
                  </a:cubicBezTo>
                  <a:cubicBezTo>
                    <a:pt x="13014" y="5192"/>
                    <a:pt x="12954" y="5715"/>
                    <a:pt x="12930" y="6227"/>
                  </a:cubicBezTo>
                  <a:cubicBezTo>
                    <a:pt x="12883" y="7085"/>
                    <a:pt x="12764" y="7918"/>
                    <a:pt x="12573" y="8728"/>
                  </a:cubicBezTo>
                  <a:cubicBezTo>
                    <a:pt x="12109" y="10764"/>
                    <a:pt x="11335" y="12657"/>
                    <a:pt x="10454" y="14526"/>
                  </a:cubicBezTo>
                  <a:cubicBezTo>
                    <a:pt x="9966" y="15562"/>
                    <a:pt x="9430" y="16586"/>
                    <a:pt x="8847" y="17586"/>
                  </a:cubicBezTo>
                  <a:cubicBezTo>
                    <a:pt x="8287" y="18598"/>
                    <a:pt x="7704" y="19598"/>
                    <a:pt x="7120" y="20598"/>
                  </a:cubicBezTo>
                  <a:cubicBezTo>
                    <a:pt x="6644" y="21444"/>
                    <a:pt x="6156" y="22277"/>
                    <a:pt x="5668" y="23122"/>
                  </a:cubicBezTo>
                  <a:cubicBezTo>
                    <a:pt x="5299" y="23765"/>
                    <a:pt x="4965" y="24420"/>
                    <a:pt x="4608" y="25075"/>
                  </a:cubicBezTo>
                  <a:cubicBezTo>
                    <a:pt x="3786" y="26599"/>
                    <a:pt x="3048" y="28147"/>
                    <a:pt x="2346" y="29706"/>
                  </a:cubicBezTo>
                  <a:cubicBezTo>
                    <a:pt x="1929" y="30647"/>
                    <a:pt x="1536" y="31576"/>
                    <a:pt x="1203" y="32552"/>
                  </a:cubicBezTo>
                  <a:cubicBezTo>
                    <a:pt x="727" y="33886"/>
                    <a:pt x="250" y="35207"/>
                    <a:pt x="84" y="36636"/>
                  </a:cubicBezTo>
                  <a:cubicBezTo>
                    <a:pt x="24" y="37207"/>
                    <a:pt x="0" y="37767"/>
                    <a:pt x="119" y="38338"/>
                  </a:cubicBezTo>
                  <a:cubicBezTo>
                    <a:pt x="238" y="38898"/>
                    <a:pt x="441" y="39434"/>
                    <a:pt x="834" y="39874"/>
                  </a:cubicBezTo>
                  <a:cubicBezTo>
                    <a:pt x="1358" y="40446"/>
                    <a:pt x="1977" y="40946"/>
                    <a:pt x="2691" y="41303"/>
                  </a:cubicBezTo>
                  <a:cubicBezTo>
                    <a:pt x="2917" y="41422"/>
                    <a:pt x="3132" y="41517"/>
                    <a:pt x="3322" y="41684"/>
                  </a:cubicBezTo>
                  <a:lnTo>
                    <a:pt x="4989" y="41684"/>
                  </a:lnTo>
                  <a:cubicBezTo>
                    <a:pt x="4798" y="41553"/>
                    <a:pt x="4596" y="41482"/>
                    <a:pt x="4382" y="41386"/>
                  </a:cubicBezTo>
                  <a:cubicBezTo>
                    <a:pt x="3548" y="41017"/>
                    <a:pt x="2751" y="40613"/>
                    <a:pt x="2036" y="40029"/>
                  </a:cubicBezTo>
                  <a:cubicBezTo>
                    <a:pt x="1227" y="39398"/>
                    <a:pt x="727" y="38577"/>
                    <a:pt x="584" y="37529"/>
                  </a:cubicBezTo>
                  <a:cubicBezTo>
                    <a:pt x="488" y="36731"/>
                    <a:pt x="572" y="35945"/>
                    <a:pt x="738" y="35148"/>
                  </a:cubicBezTo>
                  <a:cubicBezTo>
                    <a:pt x="1119" y="33278"/>
                    <a:pt x="1798" y="31504"/>
                    <a:pt x="2536" y="29766"/>
                  </a:cubicBezTo>
                  <a:cubicBezTo>
                    <a:pt x="3834" y="26682"/>
                    <a:pt x="5441" y="23765"/>
                    <a:pt x="7180" y="20908"/>
                  </a:cubicBezTo>
                  <a:cubicBezTo>
                    <a:pt x="8597" y="18574"/>
                    <a:pt x="10049" y="16252"/>
                    <a:pt x="11240" y="13800"/>
                  </a:cubicBezTo>
                  <a:cubicBezTo>
                    <a:pt x="11871" y="12502"/>
                    <a:pt x="12430" y="11192"/>
                    <a:pt x="12871" y="9823"/>
                  </a:cubicBezTo>
                  <a:cubicBezTo>
                    <a:pt x="13228" y="8692"/>
                    <a:pt x="13383" y="7549"/>
                    <a:pt x="13407" y="6370"/>
                  </a:cubicBezTo>
                  <a:cubicBezTo>
                    <a:pt x="13419" y="4703"/>
                    <a:pt x="13145" y="3060"/>
                    <a:pt x="12811" y="1441"/>
                  </a:cubicBezTo>
                  <a:cubicBezTo>
                    <a:pt x="12704" y="953"/>
                    <a:pt x="12609" y="465"/>
                    <a:pt x="1241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6"/>
            <p:cNvSpPr/>
            <p:nvPr/>
          </p:nvSpPr>
          <p:spPr>
            <a:xfrm>
              <a:off x="6758963" y="-607002"/>
              <a:ext cx="2502598" cy="734407"/>
            </a:xfrm>
            <a:custGeom>
              <a:avLst/>
              <a:gdLst/>
              <a:ahLst/>
              <a:cxnLst/>
              <a:rect l="l" t="t" r="r" b="b"/>
              <a:pathLst>
                <a:path w="22027" h="6464" extrusionOk="0">
                  <a:moveTo>
                    <a:pt x="1631" y="1"/>
                  </a:moveTo>
                  <a:cubicBezTo>
                    <a:pt x="1154" y="1"/>
                    <a:pt x="678" y="9"/>
                    <a:pt x="203" y="22"/>
                  </a:cubicBezTo>
                  <a:cubicBezTo>
                    <a:pt x="131" y="22"/>
                    <a:pt x="60" y="22"/>
                    <a:pt x="0" y="70"/>
                  </a:cubicBezTo>
                  <a:cubicBezTo>
                    <a:pt x="1322" y="82"/>
                    <a:pt x="2631" y="106"/>
                    <a:pt x="3953" y="213"/>
                  </a:cubicBezTo>
                  <a:cubicBezTo>
                    <a:pt x="4655" y="272"/>
                    <a:pt x="5322" y="367"/>
                    <a:pt x="6013" y="463"/>
                  </a:cubicBezTo>
                  <a:cubicBezTo>
                    <a:pt x="7049" y="629"/>
                    <a:pt x="8061" y="868"/>
                    <a:pt x="9073" y="1153"/>
                  </a:cubicBezTo>
                  <a:cubicBezTo>
                    <a:pt x="10180" y="1463"/>
                    <a:pt x="11252" y="1820"/>
                    <a:pt x="12299" y="2213"/>
                  </a:cubicBezTo>
                  <a:cubicBezTo>
                    <a:pt x="13418" y="2630"/>
                    <a:pt x="14538" y="3046"/>
                    <a:pt x="15621" y="3523"/>
                  </a:cubicBezTo>
                  <a:cubicBezTo>
                    <a:pt x="16752" y="4011"/>
                    <a:pt x="17883" y="4475"/>
                    <a:pt x="19003" y="4987"/>
                  </a:cubicBezTo>
                  <a:cubicBezTo>
                    <a:pt x="19919" y="5428"/>
                    <a:pt x="20872" y="5821"/>
                    <a:pt x="21753" y="6356"/>
                  </a:cubicBezTo>
                  <a:cubicBezTo>
                    <a:pt x="21848" y="6428"/>
                    <a:pt x="21920" y="6463"/>
                    <a:pt x="22027" y="6463"/>
                  </a:cubicBezTo>
                  <a:cubicBezTo>
                    <a:pt x="22027" y="6392"/>
                    <a:pt x="22027" y="6321"/>
                    <a:pt x="21991" y="6213"/>
                  </a:cubicBezTo>
                  <a:cubicBezTo>
                    <a:pt x="21812" y="6118"/>
                    <a:pt x="21634" y="6023"/>
                    <a:pt x="21455" y="5928"/>
                  </a:cubicBezTo>
                  <a:cubicBezTo>
                    <a:pt x="19503" y="4928"/>
                    <a:pt x="17479" y="4070"/>
                    <a:pt x="15454" y="3237"/>
                  </a:cubicBezTo>
                  <a:cubicBezTo>
                    <a:pt x="13514" y="2451"/>
                    <a:pt x="11561" y="1701"/>
                    <a:pt x="9537" y="1106"/>
                  </a:cubicBezTo>
                  <a:cubicBezTo>
                    <a:pt x="7763" y="582"/>
                    <a:pt x="5953" y="248"/>
                    <a:pt x="4108" y="94"/>
                  </a:cubicBezTo>
                  <a:cubicBezTo>
                    <a:pt x="3285" y="26"/>
                    <a:pt x="2457" y="1"/>
                    <a:pt x="1631"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6"/>
            <p:cNvSpPr/>
            <p:nvPr/>
          </p:nvSpPr>
          <p:spPr>
            <a:xfrm>
              <a:off x="9251976" y="2248309"/>
              <a:ext cx="9544" cy="25791"/>
            </a:xfrm>
            <a:custGeom>
              <a:avLst/>
              <a:gdLst/>
              <a:ahLst/>
              <a:cxnLst/>
              <a:rect l="l" t="t" r="r" b="b"/>
              <a:pathLst>
                <a:path w="84" h="227" extrusionOk="0">
                  <a:moveTo>
                    <a:pt x="84" y="0"/>
                  </a:moveTo>
                  <a:cubicBezTo>
                    <a:pt x="0" y="60"/>
                    <a:pt x="0" y="131"/>
                    <a:pt x="24" y="227"/>
                  </a:cubicBezTo>
                  <a:lnTo>
                    <a:pt x="84" y="227"/>
                  </a:lnTo>
                  <a:lnTo>
                    <a:pt x="84" y="0"/>
                  </a:ln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6"/>
            <p:cNvSpPr/>
            <p:nvPr/>
          </p:nvSpPr>
          <p:spPr>
            <a:xfrm>
              <a:off x="646007" y="-401590"/>
              <a:ext cx="223367" cy="55558"/>
            </a:xfrm>
            <a:custGeom>
              <a:avLst/>
              <a:gdLst/>
              <a:ahLst/>
              <a:cxnLst/>
              <a:rect l="l" t="t" r="r" b="b"/>
              <a:pathLst>
                <a:path w="1966" h="489" extrusionOk="0">
                  <a:moveTo>
                    <a:pt x="1" y="0"/>
                  </a:moveTo>
                  <a:cubicBezTo>
                    <a:pt x="596" y="250"/>
                    <a:pt x="1215" y="345"/>
                    <a:pt x="1834" y="488"/>
                  </a:cubicBezTo>
                  <a:cubicBezTo>
                    <a:pt x="1870" y="464"/>
                    <a:pt x="1930" y="453"/>
                    <a:pt x="1965" y="417"/>
                  </a:cubicBezTo>
                  <a:cubicBezTo>
                    <a:pt x="1739" y="334"/>
                    <a:pt x="1501" y="298"/>
                    <a:pt x="1275" y="250"/>
                  </a:cubicBezTo>
                  <a:cubicBezTo>
                    <a:pt x="858" y="167"/>
                    <a:pt x="441" y="36"/>
                    <a:pt x="1"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6"/>
            <p:cNvSpPr/>
            <p:nvPr/>
          </p:nvSpPr>
          <p:spPr>
            <a:xfrm>
              <a:off x="347091" y="-369211"/>
              <a:ext cx="205757" cy="104299"/>
            </a:xfrm>
            <a:custGeom>
              <a:avLst/>
              <a:gdLst/>
              <a:ahLst/>
              <a:cxnLst/>
              <a:rect l="l" t="t" r="r" b="b"/>
              <a:pathLst>
                <a:path w="1811" h="918" extrusionOk="0">
                  <a:moveTo>
                    <a:pt x="1" y="1"/>
                  </a:moveTo>
                  <a:cubicBezTo>
                    <a:pt x="524" y="358"/>
                    <a:pt x="1096" y="656"/>
                    <a:pt x="1679" y="918"/>
                  </a:cubicBezTo>
                  <a:cubicBezTo>
                    <a:pt x="1703" y="882"/>
                    <a:pt x="1751" y="858"/>
                    <a:pt x="1810" y="858"/>
                  </a:cubicBezTo>
                  <a:cubicBezTo>
                    <a:pt x="1525" y="668"/>
                    <a:pt x="1203" y="560"/>
                    <a:pt x="893" y="406"/>
                  </a:cubicBezTo>
                  <a:cubicBezTo>
                    <a:pt x="608" y="263"/>
                    <a:pt x="322" y="84"/>
                    <a:pt x="1"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28" name="Google Shape;428;p6"/>
          <p:cNvSpPr/>
          <p:nvPr/>
        </p:nvSpPr>
        <p:spPr>
          <a:xfrm>
            <a:off x="1" y="539500"/>
            <a:ext cx="8430900" cy="406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6"/>
          <p:cNvSpPr txBox="1">
            <a:spLocks noGrp="1"/>
          </p:cNvSpPr>
          <p:nvPr>
            <p:ph type="title"/>
          </p:nvPr>
        </p:nvSpPr>
        <p:spPr>
          <a:xfrm>
            <a:off x="713226" y="597425"/>
            <a:ext cx="7717500" cy="572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0"/>
        <p:cNvGrpSpPr/>
        <p:nvPr/>
      </p:nvGrpSpPr>
      <p:grpSpPr>
        <a:xfrm>
          <a:off x="0" y="0"/>
          <a:ext cx="0" cy="0"/>
          <a:chOff x="0" y="0"/>
          <a:chExt cx="0" cy="0"/>
        </a:xfrm>
      </p:grpSpPr>
      <p:grpSp>
        <p:nvGrpSpPr>
          <p:cNvPr id="431" name="Google Shape;431;p7"/>
          <p:cNvGrpSpPr/>
          <p:nvPr/>
        </p:nvGrpSpPr>
        <p:grpSpPr>
          <a:xfrm rot="5400000">
            <a:off x="-1682944" y="-4542799"/>
            <a:ext cx="12123482" cy="10164615"/>
            <a:chOff x="1413009" y="-238264"/>
            <a:chExt cx="3983009" cy="3339449"/>
          </a:xfrm>
        </p:grpSpPr>
        <p:sp>
          <p:nvSpPr>
            <p:cNvPr id="432" name="Google Shape;432;p7"/>
            <p:cNvSpPr/>
            <p:nvPr/>
          </p:nvSpPr>
          <p:spPr>
            <a:xfrm>
              <a:off x="2282734" y="-236895"/>
              <a:ext cx="1141374" cy="1647755"/>
            </a:xfrm>
            <a:custGeom>
              <a:avLst/>
              <a:gdLst/>
              <a:ahLst/>
              <a:cxnLst/>
              <a:rect l="l" t="t" r="r" b="b"/>
              <a:pathLst>
                <a:path w="39172" h="56551" extrusionOk="0">
                  <a:moveTo>
                    <a:pt x="10287" y="1"/>
                  </a:moveTo>
                  <a:cubicBezTo>
                    <a:pt x="10133" y="84"/>
                    <a:pt x="10037" y="239"/>
                    <a:pt x="9918" y="382"/>
                  </a:cubicBezTo>
                  <a:cubicBezTo>
                    <a:pt x="9585" y="846"/>
                    <a:pt x="9228" y="1287"/>
                    <a:pt x="8823" y="1704"/>
                  </a:cubicBezTo>
                  <a:cubicBezTo>
                    <a:pt x="7859" y="2692"/>
                    <a:pt x="6763" y="3501"/>
                    <a:pt x="5608" y="4263"/>
                  </a:cubicBezTo>
                  <a:cubicBezTo>
                    <a:pt x="3870" y="5430"/>
                    <a:pt x="2560" y="6942"/>
                    <a:pt x="1679" y="8847"/>
                  </a:cubicBezTo>
                  <a:cubicBezTo>
                    <a:pt x="584" y="11264"/>
                    <a:pt x="167" y="13812"/>
                    <a:pt x="72" y="16432"/>
                  </a:cubicBezTo>
                  <a:cubicBezTo>
                    <a:pt x="0" y="18408"/>
                    <a:pt x="227" y="20361"/>
                    <a:pt x="489" y="22301"/>
                  </a:cubicBezTo>
                  <a:cubicBezTo>
                    <a:pt x="953" y="25623"/>
                    <a:pt x="2072" y="28707"/>
                    <a:pt x="3858" y="31552"/>
                  </a:cubicBezTo>
                  <a:cubicBezTo>
                    <a:pt x="4953" y="33315"/>
                    <a:pt x="6144" y="35017"/>
                    <a:pt x="7251" y="36767"/>
                  </a:cubicBezTo>
                  <a:cubicBezTo>
                    <a:pt x="8275" y="38434"/>
                    <a:pt x="9085" y="40208"/>
                    <a:pt x="9442" y="42149"/>
                  </a:cubicBezTo>
                  <a:cubicBezTo>
                    <a:pt x="9680" y="43483"/>
                    <a:pt x="9752" y="44840"/>
                    <a:pt x="9930" y="46197"/>
                  </a:cubicBezTo>
                  <a:cubicBezTo>
                    <a:pt x="10276" y="48959"/>
                    <a:pt x="11550" y="51210"/>
                    <a:pt x="13740" y="52948"/>
                  </a:cubicBezTo>
                  <a:cubicBezTo>
                    <a:pt x="15610" y="54448"/>
                    <a:pt x="17741" y="55508"/>
                    <a:pt x="19943" y="56448"/>
                  </a:cubicBezTo>
                  <a:cubicBezTo>
                    <a:pt x="20063" y="56485"/>
                    <a:pt x="20183" y="56551"/>
                    <a:pt x="20314" y="56551"/>
                  </a:cubicBezTo>
                  <a:cubicBezTo>
                    <a:pt x="20352" y="56551"/>
                    <a:pt x="20391" y="56545"/>
                    <a:pt x="20432" y="56532"/>
                  </a:cubicBezTo>
                  <a:cubicBezTo>
                    <a:pt x="20491" y="56508"/>
                    <a:pt x="20527" y="56460"/>
                    <a:pt x="20527" y="56401"/>
                  </a:cubicBezTo>
                  <a:cubicBezTo>
                    <a:pt x="20479" y="56222"/>
                    <a:pt x="20313" y="56210"/>
                    <a:pt x="20193" y="56151"/>
                  </a:cubicBezTo>
                  <a:cubicBezTo>
                    <a:pt x="18753" y="55424"/>
                    <a:pt x="17324" y="54686"/>
                    <a:pt x="16002" y="53769"/>
                  </a:cubicBezTo>
                  <a:cubicBezTo>
                    <a:pt x="14764" y="52900"/>
                    <a:pt x="13669" y="51888"/>
                    <a:pt x="12812" y="50626"/>
                  </a:cubicBezTo>
                  <a:cubicBezTo>
                    <a:pt x="11919" y="49293"/>
                    <a:pt x="11585" y="47781"/>
                    <a:pt x="11538" y="46197"/>
                  </a:cubicBezTo>
                  <a:cubicBezTo>
                    <a:pt x="11502" y="44506"/>
                    <a:pt x="11657" y="42828"/>
                    <a:pt x="11609" y="41149"/>
                  </a:cubicBezTo>
                  <a:cubicBezTo>
                    <a:pt x="11585" y="40268"/>
                    <a:pt x="11442" y="39411"/>
                    <a:pt x="11192" y="38577"/>
                  </a:cubicBezTo>
                  <a:cubicBezTo>
                    <a:pt x="10788" y="37220"/>
                    <a:pt x="10002" y="36089"/>
                    <a:pt x="9156" y="34981"/>
                  </a:cubicBezTo>
                  <a:cubicBezTo>
                    <a:pt x="8049" y="33588"/>
                    <a:pt x="6906" y="32231"/>
                    <a:pt x="5906" y="30755"/>
                  </a:cubicBezTo>
                  <a:cubicBezTo>
                    <a:pt x="4882" y="29255"/>
                    <a:pt x="4001" y="27683"/>
                    <a:pt x="3584" y="25873"/>
                  </a:cubicBezTo>
                  <a:cubicBezTo>
                    <a:pt x="3310" y="24611"/>
                    <a:pt x="3275" y="23337"/>
                    <a:pt x="3287" y="22039"/>
                  </a:cubicBezTo>
                  <a:cubicBezTo>
                    <a:pt x="3310" y="20932"/>
                    <a:pt x="3489" y="19884"/>
                    <a:pt x="3822" y="18837"/>
                  </a:cubicBezTo>
                  <a:cubicBezTo>
                    <a:pt x="4060" y="18134"/>
                    <a:pt x="4394" y="17467"/>
                    <a:pt x="4918" y="16920"/>
                  </a:cubicBezTo>
                  <a:cubicBezTo>
                    <a:pt x="5365" y="16430"/>
                    <a:pt x="5905" y="16182"/>
                    <a:pt x="6470" y="16182"/>
                  </a:cubicBezTo>
                  <a:cubicBezTo>
                    <a:pt x="6853" y="16182"/>
                    <a:pt x="7247" y="16296"/>
                    <a:pt x="7632" y="16527"/>
                  </a:cubicBezTo>
                  <a:cubicBezTo>
                    <a:pt x="8513" y="17086"/>
                    <a:pt x="9085" y="17896"/>
                    <a:pt x="9645" y="18729"/>
                  </a:cubicBezTo>
                  <a:cubicBezTo>
                    <a:pt x="10835" y="20503"/>
                    <a:pt x="11645" y="22480"/>
                    <a:pt x="12597" y="24373"/>
                  </a:cubicBezTo>
                  <a:cubicBezTo>
                    <a:pt x="13633" y="26433"/>
                    <a:pt x="14538" y="28552"/>
                    <a:pt x="15764" y="30505"/>
                  </a:cubicBezTo>
                  <a:cubicBezTo>
                    <a:pt x="16348" y="31457"/>
                    <a:pt x="17014" y="32362"/>
                    <a:pt x="17919" y="33053"/>
                  </a:cubicBezTo>
                  <a:cubicBezTo>
                    <a:pt x="17967" y="33065"/>
                    <a:pt x="18015" y="33100"/>
                    <a:pt x="18050" y="33124"/>
                  </a:cubicBezTo>
                  <a:cubicBezTo>
                    <a:pt x="18086" y="33160"/>
                    <a:pt x="18110" y="33172"/>
                    <a:pt x="18146" y="33184"/>
                  </a:cubicBezTo>
                  <a:cubicBezTo>
                    <a:pt x="18193" y="33231"/>
                    <a:pt x="18253" y="33279"/>
                    <a:pt x="18288" y="33315"/>
                  </a:cubicBezTo>
                  <a:cubicBezTo>
                    <a:pt x="19217" y="33993"/>
                    <a:pt x="20253" y="34362"/>
                    <a:pt x="21348" y="34600"/>
                  </a:cubicBezTo>
                  <a:cubicBezTo>
                    <a:pt x="23515" y="35065"/>
                    <a:pt x="25718" y="35101"/>
                    <a:pt x="27921" y="35101"/>
                  </a:cubicBezTo>
                  <a:cubicBezTo>
                    <a:pt x="29635" y="35101"/>
                    <a:pt x="31350" y="35065"/>
                    <a:pt x="33052" y="34862"/>
                  </a:cubicBezTo>
                  <a:cubicBezTo>
                    <a:pt x="34183" y="34731"/>
                    <a:pt x="35302" y="34589"/>
                    <a:pt x="36362" y="34124"/>
                  </a:cubicBezTo>
                  <a:cubicBezTo>
                    <a:pt x="37958" y="33422"/>
                    <a:pt x="38851" y="32207"/>
                    <a:pt x="39041" y="30481"/>
                  </a:cubicBezTo>
                  <a:cubicBezTo>
                    <a:pt x="39172" y="29350"/>
                    <a:pt x="38982" y="28254"/>
                    <a:pt x="38684" y="27183"/>
                  </a:cubicBezTo>
                  <a:cubicBezTo>
                    <a:pt x="38077" y="24897"/>
                    <a:pt x="37005" y="22813"/>
                    <a:pt x="35814" y="20777"/>
                  </a:cubicBezTo>
                  <a:cubicBezTo>
                    <a:pt x="34576" y="18658"/>
                    <a:pt x="33207" y="16634"/>
                    <a:pt x="31743" y="14669"/>
                  </a:cubicBezTo>
                  <a:cubicBezTo>
                    <a:pt x="30195" y="12574"/>
                    <a:pt x="28516" y="10598"/>
                    <a:pt x="26718" y="8716"/>
                  </a:cubicBezTo>
                  <a:cubicBezTo>
                    <a:pt x="25694" y="7645"/>
                    <a:pt x="24646" y="6585"/>
                    <a:pt x="23634" y="5490"/>
                  </a:cubicBezTo>
                  <a:cubicBezTo>
                    <a:pt x="22265" y="3990"/>
                    <a:pt x="21122" y="2335"/>
                    <a:pt x="20539" y="358"/>
                  </a:cubicBezTo>
                  <a:cubicBezTo>
                    <a:pt x="20491" y="203"/>
                    <a:pt x="20420" y="84"/>
                    <a:pt x="20301"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 name="Google Shape;433;p7"/>
            <p:cNvSpPr/>
            <p:nvPr/>
          </p:nvSpPr>
          <p:spPr>
            <a:xfrm>
              <a:off x="1413009" y="1456780"/>
              <a:ext cx="1776251" cy="1642685"/>
            </a:xfrm>
            <a:custGeom>
              <a:avLst/>
              <a:gdLst/>
              <a:ahLst/>
              <a:cxnLst/>
              <a:rect l="l" t="t" r="r" b="b"/>
              <a:pathLst>
                <a:path w="60961" h="56377" extrusionOk="0">
                  <a:moveTo>
                    <a:pt x="53841" y="0"/>
                  </a:moveTo>
                  <a:cubicBezTo>
                    <a:pt x="53817" y="0"/>
                    <a:pt x="53769" y="12"/>
                    <a:pt x="53733" y="36"/>
                  </a:cubicBezTo>
                  <a:cubicBezTo>
                    <a:pt x="53650" y="107"/>
                    <a:pt x="53638" y="191"/>
                    <a:pt x="53602" y="286"/>
                  </a:cubicBezTo>
                  <a:cubicBezTo>
                    <a:pt x="53412" y="1060"/>
                    <a:pt x="53579" y="1786"/>
                    <a:pt x="53817" y="2500"/>
                  </a:cubicBezTo>
                  <a:cubicBezTo>
                    <a:pt x="54198" y="3739"/>
                    <a:pt x="54853" y="4822"/>
                    <a:pt x="55543" y="5906"/>
                  </a:cubicBezTo>
                  <a:cubicBezTo>
                    <a:pt x="56377" y="7227"/>
                    <a:pt x="57210" y="8573"/>
                    <a:pt x="57877" y="10001"/>
                  </a:cubicBezTo>
                  <a:cubicBezTo>
                    <a:pt x="59055" y="12502"/>
                    <a:pt x="59079" y="14966"/>
                    <a:pt x="57770" y="17431"/>
                  </a:cubicBezTo>
                  <a:cubicBezTo>
                    <a:pt x="56936" y="19002"/>
                    <a:pt x="55841" y="20372"/>
                    <a:pt x="54603" y="21634"/>
                  </a:cubicBezTo>
                  <a:cubicBezTo>
                    <a:pt x="53400" y="22884"/>
                    <a:pt x="52114" y="24075"/>
                    <a:pt x="50852" y="25265"/>
                  </a:cubicBezTo>
                  <a:cubicBezTo>
                    <a:pt x="49959" y="26122"/>
                    <a:pt x="49102" y="27027"/>
                    <a:pt x="48245" y="27920"/>
                  </a:cubicBezTo>
                  <a:cubicBezTo>
                    <a:pt x="47066" y="29135"/>
                    <a:pt x="45959" y="30385"/>
                    <a:pt x="44851" y="31659"/>
                  </a:cubicBezTo>
                  <a:cubicBezTo>
                    <a:pt x="44423" y="32147"/>
                    <a:pt x="43970" y="32623"/>
                    <a:pt x="43458" y="33028"/>
                  </a:cubicBezTo>
                  <a:cubicBezTo>
                    <a:pt x="42640" y="33661"/>
                    <a:pt x="41750" y="33935"/>
                    <a:pt x="40809" y="33935"/>
                  </a:cubicBezTo>
                  <a:cubicBezTo>
                    <a:pt x="40422" y="33935"/>
                    <a:pt x="40027" y="33889"/>
                    <a:pt x="39624" y="33802"/>
                  </a:cubicBezTo>
                  <a:cubicBezTo>
                    <a:pt x="38541" y="33564"/>
                    <a:pt x="37600" y="33040"/>
                    <a:pt x="36648" y="32504"/>
                  </a:cubicBezTo>
                  <a:cubicBezTo>
                    <a:pt x="36053" y="32183"/>
                    <a:pt x="35541" y="31730"/>
                    <a:pt x="34945" y="31409"/>
                  </a:cubicBezTo>
                  <a:cubicBezTo>
                    <a:pt x="34826" y="31361"/>
                    <a:pt x="34719" y="31314"/>
                    <a:pt x="34648" y="31206"/>
                  </a:cubicBezTo>
                  <a:cubicBezTo>
                    <a:pt x="34564" y="31135"/>
                    <a:pt x="34481" y="31075"/>
                    <a:pt x="34386" y="31016"/>
                  </a:cubicBezTo>
                  <a:cubicBezTo>
                    <a:pt x="31986" y="29427"/>
                    <a:pt x="29438" y="28649"/>
                    <a:pt x="26774" y="28649"/>
                  </a:cubicBezTo>
                  <a:cubicBezTo>
                    <a:pt x="25525" y="28649"/>
                    <a:pt x="24251" y="28820"/>
                    <a:pt x="22956" y="29159"/>
                  </a:cubicBezTo>
                  <a:cubicBezTo>
                    <a:pt x="19729" y="30004"/>
                    <a:pt x="16705" y="31421"/>
                    <a:pt x="13788" y="33028"/>
                  </a:cubicBezTo>
                  <a:cubicBezTo>
                    <a:pt x="11942" y="34064"/>
                    <a:pt x="10276" y="35350"/>
                    <a:pt x="8847" y="36945"/>
                  </a:cubicBezTo>
                  <a:cubicBezTo>
                    <a:pt x="7239" y="38743"/>
                    <a:pt x="6073" y="40815"/>
                    <a:pt x="5084" y="42994"/>
                  </a:cubicBezTo>
                  <a:cubicBezTo>
                    <a:pt x="4180" y="45006"/>
                    <a:pt x="3358" y="47042"/>
                    <a:pt x="2489" y="49090"/>
                  </a:cubicBezTo>
                  <a:cubicBezTo>
                    <a:pt x="1572" y="51304"/>
                    <a:pt x="774" y="53554"/>
                    <a:pt x="143" y="55876"/>
                  </a:cubicBezTo>
                  <a:cubicBezTo>
                    <a:pt x="96" y="56031"/>
                    <a:pt x="0" y="56198"/>
                    <a:pt x="131" y="56376"/>
                  </a:cubicBezTo>
                  <a:lnTo>
                    <a:pt x="5715" y="56376"/>
                  </a:lnTo>
                  <a:cubicBezTo>
                    <a:pt x="5870" y="56305"/>
                    <a:pt x="5906" y="56138"/>
                    <a:pt x="5858" y="55971"/>
                  </a:cubicBezTo>
                  <a:cubicBezTo>
                    <a:pt x="6096" y="54578"/>
                    <a:pt x="6323" y="53173"/>
                    <a:pt x="6573" y="51780"/>
                  </a:cubicBezTo>
                  <a:cubicBezTo>
                    <a:pt x="7180" y="48375"/>
                    <a:pt x="8109" y="45065"/>
                    <a:pt x="9787" y="42005"/>
                  </a:cubicBezTo>
                  <a:cubicBezTo>
                    <a:pt x="10740" y="40279"/>
                    <a:pt x="11942" y="38767"/>
                    <a:pt x="13419" y="37481"/>
                  </a:cubicBezTo>
                  <a:cubicBezTo>
                    <a:pt x="15621" y="35552"/>
                    <a:pt x="18217" y="34421"/>
                    <a:pt x="21027" y="33754"/>
                  </a:cubicBezTo>
                  <a:cubicBezTo>
                    <a:pt x="21900" y="33549"/>
                    <a:pt x="22763" y="33445"/>
                    <a:pt x="23617" y="33445"/>
                  </a:cubicBezTo>
                  <a:cubicBezTo>
                    <a:pt x="25091" y="33445"/>
                    <a:pt x="26534" y="33756"/>
                    <a:pt x="27944" y="34397"/>
                  </a:cubicBezTo>
                  <a:cubicBezTo>
                    <a:pt x="29468" y="35076"/>
                    <a:pt x="30802" y="36052"/>
                    <a:pt x="32112" y="37029"/>
                  </a:cubicBezTo>
                  <a:cubicBezTo>
                    <a:pt x="34029" y="38469"/>
                    <a:pt x="35993" y="39826"/>
                    <a:pt x="38172" y="40886"/>
                  </a:cubicBezTo>
                  <a:cubicBezTo>
                    <a:pt x="41018" y="42267"/>
                    <a:pt x="43946" y="43398"/>
                    <a:pt x="47125" y="43696"/>
                  </a:cubicBezTo>
                  <a:cubicBezTo>
                    <a:pt x="47535" y="43735"/>
                    <a:pt x="47946" y="43759"/>
                    <a:pt x="48357" y="43759"/>
                  </a:cubicBezTo>
                  <a:cubicBezTo>
                    <a:pt x="49202" y="43759"/>
                    <a:pt x="50043" y="43659"/>
                    <a:pt x="50852" y="43386"/>
                  </a:cubicBezTo>
                  <a:cubicBezTo>
                    <a:pt x="52662" y="42767"/>
                    <a:pt x="53852" y="41612"/>
                    <a:pt x="54126" y="39636"/>
                  </a:cubicBezTo>
                  <a:cubicBezTo>
                    <a:pt x="54233" y="38814"/>
                    <a:pt x="54186" y="38005"/>
                    <a:pt x="54067" y="37207"/>
                  </a:cubicBezTo>
                  <a:cubicBezTo>
                    <a:pt x="53888" y="36005"/>
                    <a:pt x="53662" y="34778"/>
                    <a:pt x="53614" y="33564"/>
                  </a:cubicBezTo>
                  <a:cubicBezTo>
                    <a:pt x="53531" y="31528"/>
                    <a:pt x="53948" y="29575"/>
                    <a:pt x="54841" y="27718"/>
                  </a:cubicBezTo>
                  <a:cubicBezTo>
                    <a:pt x="55638" y="26063"/>
                    <a:pt x="56710" y="24575"/>
                    <a:pt x="57698" y="23039"/>
                  </a:cubicBezTo>
                  <a:cubicBezTo>
                    <a:pt x="58710" y="21467"/>
                    <a:pt x="59651" y="19860"/>
                    <a:pt x="60270" y="18074"/>
                  </a:cubicBezTo>
                  <a:cubicBezTo>
                    <a:pt x="60663" y="16978"/>
                    <a:pt x="60960" y="15847"/>
                    <a:pt x="60960" y="14692"/>
                  </a:cubicBezTo>
                  <a:cubicBezTo>
                    <a:pt x="60960" y="13335"/>
                    <a:pt x="60603" y="12037"/>
                    <a:pt x="60020" y="10823"/>
                  </a:cubicBezTo>
                  <a:cubicBezTo>
                    <a:pt x="59270" y="9227"/>
                    <a:pt x="58258" y="7787"/>
                    <a:pt x="57234" y="6370"/>
                  </a:cubicBezTo>
                  <a:cubicBezTo>
                    <a:pt x="56448" y="5275"/>
                    <a:pt x="55638" y="4203"/>
                    <a:pt x="54972" y="3024"/>
                  </a:cubicBezTo>
                  <a:cubicBezTo>
                    <a:pt x="54483" y="2155"/>
                    <a:pt x="54114" y="1262"/>
                    <a:pt x="54019" y="274"/>
                  </a:cubicBezTo>
                  <a:cubicBezTo>
                    <a:pt x="54019" y="191"/>
                    <a:pt x="53972" y="119"/>
                    <a:pt x="53936" y="60"/>
                  </a:cubicBezTo>
                  <a:cubicBezTo>
                    <a:pt x="53912" y="36"/>
                    <a:pt x="53888" y="12"/>
                    <a:pt x="53841"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 name="Google Shape;434;p7"/>
            <p:cNvSpPr/>
            <p:nvPr/>
          </p:nvSpPr>
          <p:spPr>
            <a:xfrm>
              <a:off x="3090717" y="1483150"/>
              <a:ext cx="1537207" cy="1616315"/>
            </a:xfrm>
            <a:custGeom>
              <a:avLst/>
              <a:gdLst/>
              <a:ahLst/>
              <a:cxnLst/>
              <a:rect l="l" t="t" r="r" b="b"/>
              <a:pathLst>
                <a:path w="52757" h="55472" extrusionOk="0">
                  <a:moveTo>
                    <a:pt x="262" y="0"/>
                  </a:moveTo>
                  <a:cubicBezTo>
                    <a:pt x="214" y="0"/>
                    <a:pt x="191" y="0"/>
                    <a:pt x="143" y="24"/>
                  </a:cubicBezTo>
                  <a:cubicBezTo>
                    <a:pt x="72" y="48"/>
                    <a:pt x="0" y="83"/>
                    <a:pt x="12" y="179"/>
                  </a:cubicBezTo>
                  <a:cubicBezTo>
                    <a:pt x="179" y="405"/>
                    <a:pt x="476" y="357"/>
                    <a:pt x="679" y="476"/>
                  </a:cubicBezTo>
                  <a:cubicBezTo>
                    <a:pt x="1548" y="679"/>
                    <a:pt x="2381" y="976"/>
                    <a:pt x="3239" y="1131"/>
                  </a:cubicBezTo>
                  <a:cubicBezTo>
                    <a:pt x="3893" y="1250"/>
                    <a:pt x="4536" y="1393"/>
                    <a:pt x="5179" y="1548"/>
                  </a:cubicBezTo>
                  <a:cubicBezTo>
                    <a:pt x="5209" y="1560"/>
                    <a:pt x="5233" y="1560"/>
                    <a:pt x="5255" y="1560"/>
                  </a:cubicBezTo>
                  <a:cubicBezTo>
                    <a:pt x="5278" y="1560"/>
                    <a:pt x="5298" y="1560"/>
                    <a:pt x="5322" y="1572"/>
                  </a:cubicBezTo>
                  <a:cubicBezTo>
                    <a:pt x="7156" y="1941"/>
                    <a:pt x="8989" y="2226"/>
                    <a:pt x="10847" y="2417"/>
                  </a:cubicBezTo>
                  <a:cubicBezTo>
                    <a:pt x="12561" y="2596"/>
                    <a:pt x="14288" y="2667"/>
                    <a:pt x="16014" y="2727"/>
                  </a:cubicBezTo>
                  <a:cubicBezTo>
                    <a:pt x="17419" y="2786"/>
                    <a:pt x="18824" y="2846"/>
                    <a:pt x="20217" y="2965"/>
                  </a:cubicBezTo>
                  <a:cubicBezTo>
                    <a:pt x="21586" y="3084"/>
                    <a:pt x="22932" y="3322"/>
                    <a:pt x="24253" y="3691"/>
                  </a:cubicBezTo>
                  <a:cubicBezTo>
                    <a:pt x="26396" y="4310"/>
                    <a:pt x="28313" y="5334"/>
                    <a:pt x="30099" y="6644"/>
                  </a:cubicBezTo>
                  <a:cubicBezTo>
                    <a:pt x="31111" y="7382"/>
                    <a:pt x="32087" y="8180"/>
                    <a:pt x="32921" y="9108"/>
                  </a:cubicBezTo>
                  <a:cubicBezTo>
                    <a:pt x="34112" y="10478"/>
                    <a:pt x="34838" y="12085"/>
                    <a:pt x="35278" y="13835"/>
                  </a:cubicBezTo>
                  <a:cubicBezTo>
                    <a:pt x="35326" y="13966"/>
                    <a:pt x="35385" y="14109"/>
                    <a:pt x="35433" y="14264"/>
                  </a:cubicBezTo>
                  <a:cubicBezTo>
                    <a:pt x="35719" y="15383"/>
                    <a:pt x="35921" y="16490"/>
                    <a:pt x="36052" y="17621"/>
                  </a:cubicBezTo>
                  <a:cubicBezTo>
                    <a:pt x="36171" y="18538"/>
                    <a:pt x="36278" y="19443"/>
                    <a:pt x="36255" y="20360"/>
                  </a:cubicBezTo>
                  <a:cubicBezTo>
                    <a:pt x="36207" y="22181"/>
                    <a:pt x="35719" y="23896"/>
                    <a:pt x="35016" y="25563"/>
                  </a:cubicBezTo>
                  <a:cubicBezTo>
                    <a:pt x="33969" y="28039"/>
                    <a:pt x="32647" y="30361"/>
                    <a:pt x="31266" y="32671"/>
                  </a:cubicBezTo>
                  <a:cubicBezTo>
                    <a:pt x="30123" y="34576"/>
                    <a:pt x="28944" y="36457"/>
                    <a:pt x="27896" y="38398"/>
                  </a:cubicBezTo>
                  <a:cubicBezTo>
                    <a:pt x="27123" y="39814"/>
                    <a:pt x="26396" y="41243"/>
                    <a:pt x="25753" y="42720"/>
                  </a:cubicBezTo>
                  <a:cubicBezTo>
                    <a:pt x="25098" y="44255"/>
                    <a:pt x="24467" y="45779"/>
                    <a:pt x="23967" y="47375"/>
                  </a:cubicBezTo>
                  <a:cubicBezTo>
                    <a:pt x="23610" y="48518"/>
                    <a:pt x="23336" y="49697"/>
                    <a:pt x="23372" y="50923"/>
                  </a:cubicBezTo>
                  <a:cubicBezTo>
                    <a:pt x="23420" y="51840"/>
                    <a:pt x="23694" y="52673"/>
                    <a:pt x="24325" y="53364"/>
                  </a:cubicBezTo>
                  <a:cubicBezTo>
                    <a:pt x="25325" y="54400"/>
                    <a:pt x="26551" y="55102"/>
                    <a:pt x="27944" y="55471"/>
                  </a:cubicBezTo>
                  <a:lnTo>
                    <a:pt x="37600" y="55471"/>
                  </a:lnTo>
                  <a:cubicBezTo>
                    <a:pt x="37600" y="55221"/>
                    <a:pt x="37398" y="55173"/>
                    <a:pt x="37267" y="55126"/>
                  </a:cubicBezTo>
                  <a:cubicBezTo>
                    <a:pt x="35921" y="54376"/>
                    <a:pt x="34528" y="53685"/>
                    <a:pt x="33159" y="52959"/>
                  </a:cubicBezTo>
                  <a:cubicBezTo>
                    <a:pt x="32159" y="52423"/>
                    <a:pt x="31183" y="51887"/>
                    <a:pt x="30302" y="51185"/>
                  </a:cubicBezTo>
                  <a:cubicBezTo>
                    <a:pt x="29670" y="50685"/>
                    <a:pt x="29123" y="50101"/>
                    <a:pt x="28742" y="49387"/>
                  </a:cubicBezTo>
                  <a:cubicBezTo>
                    <a:pt x="28146" y="48280"/>
                    <a:pt x="28051" y="47089"/>
                    <a:pt x="28206" y="45875"/>
                  </a:cubicBezTo>
                  <a:cubicBezTo>
                    <a:pt x="28397" y="44208"/>
                    <a:pt x="29016" y="42684"/>
                    <a:pt x="29790" y="41231"/>
                  </a:cubicBezTo>
                  <a:cubicBezTo>
                    <a:pt x="31099" y="38743"/>
                    <a:pt x="32802" y="36576"/>
                    <a:pt x="34993" y="34790"/>
                  </a:cubicBezTo>
                  <a:cubicBezTo>
                    <a:pt x="36314" y="33695"/>
                    <a:pt x="37802" y="32956"/>
                    <a:pt x="39469" y="32552"/>
                  </a:cubicBezTo>
                  <a:cubicBezTo>
                    <a:pt x="40743" y="32242"/>
                    <a:pt x="42041" y="32171"/>
                    <a:pt x="43303" y="31849"/>
                  </a:cubicBezTo>
                  <a:cubicBezTo>
                    <a:pt x="44958" y="31444"/>
                    <a:pt x="46399" y="30694"/>
                    <a:pt x="47566" y="29444"/>
                  </a:cubicBezTo>
                  <a:cubicBezTo>
                    <a:pt x="48387" y="28551"/>
                    <a:pt x="49042" y="27539"/>
                    <a:pt x="49554" y="26444"/>
                  </a:cubicBezTo>
                  <a:cubicBezTo>
                    <a:pt x="50673" y="24134"/>
                    <a:pt x="51626" y="21729"/>
                    <a:pt x="52388" y="19264"/>
                  </a:cubicBezTo>
                  <a:cubicBezTo>
                    <a:pt x="52638" y="18407"/>
                    <a:pt x="52757" y="17550"/>
                    <a:pt x="52697" y="16657"/>
                  </a:cubicBezTo>
                  <a:cubicBezTo>
                    <a:pt x="52673" y="16062"/>
                    <a:pt x="52495" y="15490"/>
                    <a:pt x="52138" y="14990"/>
                  </a:cubicBezTo>
                  <a:cubicBezTo>
                    <a:pt x="51661" y="14323"/>
                    <a:pt x="51030" y="13883"/>
                    <a:pt x="50292" y="13573"/>
                  </a:cubicBezTo>
                  <a:cubicBezTo>
                    <a:pt x="49244" y="13145"/>
                    <a:pt x="48161" y="13037"/>
                    <a:pt x="47054" y="13014"/>
                  </a:cubicBezTo>
                  <a:cubicBezTo>
                    <a:pt x="46555" y="13000"/>
                    <a:pt x="46056" y="12997"/>
                    <a:pt x="45556" y="12997"/>
                  </a:cubicBezTo>
                  <a:cubicBezTo>
                    <a:pt x="45151" y="12997"/>
                    <a:pt x="44745" y="12999"/>
                    <a:pt x="44338" y="12999"/>
                  </a:cubicBezTo>
                  <a:cubicBezTo>
                    <a:pt x="43954" y="12999"/>
                    <a:pt x="43570" y="12997"/>
                    <a:pt x="43184" y="12990"/>
                  </a:cubicBezTo>
                  <a:cubicBezTo>
                    <a:pt x="42172" y="12978"/>
                    <a:pt x="41196" y="12811"/>
                    <a:pt x="40255" y="12394"/>
                  </a:cubicBezTo>
                  <a:cubicBezTo>
                    <a:pt x="39350" y="12002"/>
                    <a:pt x="38612" y="11382"/>
                    <a:pt x="37922" y="10716"/>
                  </a:cubicBezTo>
                  <a:cubicBezTo>
                    <a:pt x="37088" y="9894"/>
                    <a:pt x="36278" y="9049"/>
                    <a:pt x="35385" y="8299"/>
                  </a:cubicBezTo>
                  <a:cubicBezTo>
                    <a:pt x="33695" y="6870"/>
                    <a:pt x="31837" y="5703"/>
                    <a:pt x="29909" y="4608"/>
                  </a:cubicBezTo>
                  <a:cubicBezTo>
                    <a:pt x="28468" y="3774"/>
                    <a:pt x="26968" y="3131"/>
                    <a:pt x="25360" y="2715"/>
                  </a:cubicBezTo>
                  <a:cubicBezTo>
                    <a:pt x="23122" y="2131"/>
                    <a:pt x="20848" y="1953"/>
                    <a:pt x="18550" y="1905"/>
                  </a:cubicBezTo>
                  <a:cubicBezTo>
                    <a:pt x="17455" y="1881"/>
                    <a:pt x="16335" y="1869"/>
                    <a:pt x="15240" y="1845"/>
                  </a:cubicBezTo>
                  <a:cubicBezTo>
                    <a:pt x="13109" y="1834"/>
                    <a:pt x="10978" y="1762"/>
                    <a:pt x="8846" y="1548"/>
                  </a:cubicBezTo>
                  <a:cubicBezTo>
                    <a:pt x="7180" y="1393"/>
                    <a:pt x="5537" y="1119"/>
                    <a:pt x="3882" y="822"/>
                  </a:cubicBezTo>
                  <a:cubicBezTo>
                    <a:pt x="2655" y="595"/>
                    <a:pt x="1453" y="298"/>
                    <a:pt x="262"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5" name="Google Shape;435;p7"/>
            <p:cNvSpPr/>
            <p:nvPr/>
          </p:nvSpPr>
          <p:spPr>
            <a:xfrm>
              <a:off x="3098002" y="1480702"/>
              <a:ext cx="1698541" cy="1618763"/>
            </a:xfrm>
            <a:custGeom>
              <a:avLst/>
              <a:gdLst/>
              <a:ahLst/>
              <a:cxnLst/>
              <a:rect l="l" t="t" r="r" b="b"/>
              <a:pathLst>
                <a:path w="58294" h="55556" extrusionOk="0">
                  <a:moveTo>
                    <a:pt x="167" y="1"/>
                  </a:moveTo>
                  <a:cubicBezTo>
                    <a:pt x="83" y="13"/>
                    <a:pt x="0" y="48"/>
                    <a:pt x="12" y="144"/>
                  </a:cubicBezTo>
                  <a:cubicBezTo>
                    <a:pt x="83" y="167"/>
                    <a:pt x="143" y="191"/>
                    <a:pt x="226" y="203"/>
                  </a:cubicBezTo>
                  <a:cubicBezTo>
                    <a:pt x="2905" y="894"/>
                    <a:pt x="5596" y="1394"/>
                    <a:pt x="8335" y="1715"/>
                  </a:cubicBezTo>
                  <a:cubicBezTo>
                    <a:pt x="9716" y="1858"/>
                    <a:pt x="11097" y="1953"/>
                    <a:pt x="12502" y="1989"/>
                  </a:cubicBezTo>
                  <a:cubicBezTo>
                    <a:pt x="14026" y="2037"/>
                    <a:pt x="15526" y="2049"/>
                    <a:pt x="17038" y="2072"/>
                  </a:cubicBezTo>
                  <a:cubicBezTo>
                    <a:pt x="18264" y="2084"/>
                    <a:pt x="19479" y="2084"/>
                    <a:pt x="20681" y="2203"/>
                  </a:cubicBezTo>
                  <a:cubicBezTo>
                    <a:pt x="21670" y="2287"/>
                    <a:pt x="22634" y="2394"/>
                    <a:pt x="23622" y="2561"/>
                  </a:cubicBezTo>
                  <a:cubicBezTo>
                    <a:pt x="25408" y="2870"/>
                    <a:pt x="27123" y="3465"/>
                    <a:pt x="28742" y="4287"/>
                  </a:cubicBezTo>
                  <a:cubicBezTo>
                    <a:pt x="29754" y="4811"/>
                    <a:pt x="30718" y="5382"/>
                    <a:pt x="31671" y="6001"/>
                  </a:cubicBezTo>
                  <a:cubicBezTo>
                    <a:pt x="33338" y="7037"/>
                    <a:pt x="34921" y="8180"/>
                    <a:pt x="36314" y="9573"/>
                  </a:cubicBezTo>
                  <a:cubicBezTo>
                    <a:pt x="36957" y="10192"/>
                    <a:pt x="37564" y="10847"/>
                    <a:pt x="38255" y="11431"/>
                  </a:cubicBezTo>
                  <a:cubicBezTo>
                    <a:pt x="38767" y="11871"/>
                    <a:pt x="39338" y="12276"/>
                    <a:pt x="39981" y="12562"/>
                  </a:cubicBezTo>
                  <a:cubicBezTo>
                    <a:pt x="40946" y="12990"/>
                    <a:pt x="41958" y="13145"/>
                    <a:pt x="42994" y="13169"/>
                  </a:cubicBezTo>
                  <a:cubicBezTo>
                    <a:pt x="43288" y="13178"/>
                    <a:pt x="43582" y="13181"/>
                    <a:pt x="43876" y="13181"/>
                  </a:cubicBezTo>
                  <a:cubicBezTo>
                    <a:pt x="44550" y="13181"/>
                    <a:pt x="45221" y="13165"/>
                    <a:pt x="45894" y="13165"/>
                  </a:cubicBezTo>
                  <a:cubicBezTo>
                    <a:pt x="46501" y="13165"/>
                    <a:pt x="47109" y="13178"/>
                    <a:pt x="47720" y="13229"/>
                  </a:cubicBezTo>
                  <a:cubicBezTo>
                    <a:pt x="48756" y="13324"/>
                    <a:pt x="49768" y="13514"/>
                    <a:pt x="50673" y="14062"/>
                  </a:cubicBezTo>
                  <a:cubicBezTo>
                    <a:pt x="51495" y="14550"/>
                    <a:pt x="52066" y="15264"/>
                    <a:pt x="52257" y="16217"/>
                  </a:cubicBezTo>
                  <a:cubicBezTo>
                    <a:pt x="52435" y="17098"/>
                    <a:pt x="52364" y="17967"/>
                    <a:pt x="52138" y="18813"/>
                  </a:cubicBezTo>
                  <a:cubicBezTo>
                    <a:pt x="51745" y="20265"/>
                    <a:pt x="51245" y="21682"/>
                    <a:pt x="50661" y="23063"/>
                  </a:cubicBezTo>
                  <a:cubicBezTo>
                    <a:pt x="50292" y="23956"/>
                    <a:pt x="49947" y="24849"/>
                    <a:pt x="49530" y="25730"/>
                  </a:cubicBezTo>
                  <a:cubicBezTo>
                    <a:pt x="49125" y="26575"/>
                    <a:pt x="48697" y="27397"/>
                    <a:pt x="48173" y="28171"/>
                  </a:cubicBezTo>
                  <a:cubicBezTo>
                    <a:pt x="47661" y="28921"/>
                    <a:pt x="47066" y="29600"/>
                    <a:pt x="46363" y="30183"/>
                  </a:cubicBezTo>
                  <a:cubicBezTo>
                    <a:pt x="45994" y="30493"/>
                    <a:pt x="45589" y="30778"/>
                    <a:pt x="45161" y="31004"/>
                  </a:cubicBezTo>
                  <a:cubicBezTo>
                    <a:pt x="44184" y="31505"/>
                    <a:pt x="43148" y="31802"/>
                    <a:pt x="42077" y="31981"/>
                  </a:cubicBezTo>
                  <a:cubicBezTo>
                    <a:pt x="41112" y="32147"/>
                    <a:pt x="40136" y="32267"/>
                    <a:pt x="39184" y="32493"/>
                  </a:cubicBezTo>
                  <a:cubicBezTo>
                    <a:pt x="38148" y="32731"/>
                    <a:pt x="37160" y="33100"/>
                    <a:pt x="36243" y="33636"/>
                  </a:cubicBezTo>
                  <a:cubicBezTo>
                    <a:pt x="34576" y="34612"/>
                    <a:pt x="33207" y="35922"/>
                    <a:pt x="31968" y="37398"/>
                  </a:cubicBezTo>
                  <a:cubicBezTo>
                    <a:pt x="30718" y="38886"/>
                    <a:pt x="29694" y="40506"/>
                    <a:pt x="28885" y="42280"/>
                  </a:cubicBezTo>
                  <a:cubicBezTo>
                    <a:pt x="28266" y="43661"/>
                    <a:pt x="27801" y="45090"/>
                    <a:pt x="27742" y="46637"/>
                  </a:cubicBezTo>
                  <a:cubicBezTo>
                    <a:pt x="27670" y="48530"/>
                    <a:pt x="28373" y="50054"/>
                    <a:pt x="29825" y="51245"/>
                  </a:cubicBezTo>
                  <a:cubicBezTo>
                    <a:pt x="30706" y="51959"/>
                    <a:pt x="31671" y="52507"/>
                    <a:pt x="32671" y="53031"/>
                  </a:cubicBezTo>
                  <a:cubicBezTo>
                    <a:pt x="33873" y="53662"/>
                    <a:pt x="35076" y="54281"/>
                    <a:pt x="36278" y="54912"/>
                  </a:cubicBezTo>
                  <a:cubicBezTo>
                    <a:pt x="36659" y="55127"/>
                    <a:pt x="37040" y="55269"/>
                    <a:pt x="37350" y="55555"/>
                  </a:cubicBezTo>
                  <a:lnTo>
                    <a:pt x="44363" y="55555"/>
                  </a:lnTo>
                  <a:cubicBezTo>
                    <a:pt x="44375" y="55305"/>
                    <a:pt x="44172" y="55210"/>
                    <a:pt x="44018" y="55091"/>
                  </a:cubicBezTo>
                  <a:cubicBezTo>
                    <a:pt x="42113" y="53567"/>
                    <a:pt x="40172" y="52079"/>
                    <a:pt x="38291" y="50507"/>
                  </a:cubicBezTo>
                  <a:cubicBezTo>
                    <a:pt x="37219" y="49638"/>
                    <a:pt x="36183" y="48721"/>
                    <a:pt x="35350" y="47614"/>
                  </a:cubicBezTo>
                  <a:cubicBezTo>
                    <a:pt x="34219" y="46078"/>
                    <a:pt x="33885" y="44423"/>
                    <a:pt x="34731" y="42637"/>
                  </a:cubicBezTo>
                  <a:cubicBezTo>
                    <a:pt x="35302" y="41434"/>
                    <a:pt x="36219" y="40553"/>
                    <a:pt x="37338" y="39851"/>
                  </a:cubicBezTo>
                  <a:cubicBezTo>
                    <a:pt x="38826" y="38934"/>
                    <a:pt x="40493" y="38541"/>
                    <a:pt x="42196" y="38232"/>
                  </a:cubicBezTo>
                  <a:cubicBezTo>
                    <a:pt x="43684" y="37946"/>
                    <a:pt x="45149" y="37648"/>
                    <a:pt x="46565" y="37053"/>
                  </a:cubicBezTo>
                  <a:cubicBezTo>
                    <a:pt x="48625" y="36208"/>
                    <a:pt x="50328" y="34934"/>
                    <a:pt x="51661" y="33124"/>
                  </a:cubicBezTo>
                  <a:cubicBezTo>
                    <a:pt x="52733" y="31671"/>
                    <a:pt x="53471" y="30052"/>
                    <a:pt x="54102" y="28361"/>
                  </a:cubicBezTo>
                  <a:cubicBezTo>
                    <a:pt x="55090" y="25659"/>
                    <a:pt x="56031" y="22944"/>
                    <a:pt x="57114" y="20289"/>
                  </a:cubicBezTo>
                  <a:cubicBezTo>
                    <a:pt x="57507" y="19360"/>
                    <a:pt x="57805" y="18408"/>
                    <a:pt x="57984" y="17408"/>
                  </a:cubicBezTo>
                  <a:cubicBezTo>
                    <a:pt x="58293" y="15765"/>
                    <a:pt x="57972" y="14252"/>
                    <a:pt x="56864" y="12967"/>
                  </a:cubicBezTo>
                  <a:cubicBezTo>
                    <a:pt x="56186" y="12145"/>
                    <a:pt x="55293" y="11597"/>
                    <a:pt x="54316" y="11157"/>
                  </a:cubicBezTo>
                  <a:cubicBezTo>
                    <a:pt x="52590" y="10383"/>
                    <a:pt x="50780" y="10085"/>
                    <a:pt x="48923" y="10061"/>
                  </a:cubicBezTo>
                  <a:cubicBezTo>
                    <a:pt x="47077" y="10026"/>
                    <a:pt x="45244" y="10050"/>
                    <a:pt x="43410" y="9907"/>
                  </a:cubicBezTo>
                  <a:cubicBezTo>
                    <a:pt x="41863" y="9811"/>
                    <a:pt x="40410" y="9407"/>
                    <a:pt x="39065" y="8621"/>
                  </a:cubicBezTo>
                  <a:cubicBezTo>
                    <a:pt x="36743" y="7252"/>
                    <a:pt x="34433" y="5847"/>
                    <a:pt x="32040" y="4608"/>
                  </a:cubicBezTo>
                  <a:cubicBezTo>
                    <a:pt x="30587" y="3858"/>
                    <a:pt x="29123" y="3084"/>
                    <a:pt x="27563" y="2549"/>
                  </a:cubicBezTo>
                  <a:cubicBezTo>
                    <a:pt x="25289" y="1751"/>
                    <a:pt x="22932" y="1441"/>
                    <a:pt x="20538" y="1394"/>
                  </a:cubicBezTo>
                  <a:cubicBezTo>
                    <a:pt x="19519" y="1368"/>
                    <a:pt x="18498" y="1360"/>
                    <a:pt x="17477" y="1360"/>
                  </a:cubicBezTo>
                  <a:cubicBezTo>
                    <a:pt x="16099" y="1360"/>
                    <a:pt x="14721" y="1375"/>
                    <a:pt x="13347" y="1382"/>
                  </a:cubicBezTo>
                  <a:cubicBezTo>
                    <a:pt x="13134" y="1383"/>
                    <a:pt x="12922" y="1384"/>
                    <a:pt x="12709" y="1384"/>
                  </a:cubicBezTo>
                  <a:cubicBezTo>
                    <a:pt x="11031" y="1384"/>
                    <a:pt x="9360" y="1338"/>
                    <a:pt x="7680" y="1179"/>
                  </a:cubicBezTo>
                  <a:cubicBezTo>
                    <a:pt x="5703" y="1001"/>
                    <a:pt x="3715" y="703"/>
                    <a:pt x="1774" y="310"/>
                  </a:cubicBezTo>
                  <a:cubicBezTo>
                    <a:pt x="1238" y="203"/>
                    <a:pt x="715" y="24"/>
                    <a:pt x="167"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6" name="Google Shape;436;p7"/>
            <p:cNvSpPr/>
            <p:nvPr/>
          </p:nvSpPr>
          <p:spPr>
            <a:xfrm>
              <a:off x="1579530" y="1463861"/>
              <a:ext cx="1671123" cy="1635604"/>
            </a:xfrm>
            <a:custGeom>
              <a:avLst/>
              <a:gdLst/>
              <a:ahLst/>
              <a:cxnLst/>
              <a:rect l="l" t="t" r="r" b="b"/>
              <a:pathLst>
                <a:path w="57353" h="56134" extrusionOk="0">
                  <a:moveTo>
                    <a:pt x="48274" y="0"/>
                  </a:moveTo>
                  <a:cubicBezTo>
                    <a:pt x="48256" y="0"/>
                    <a:pt x="48236" y="8"/>
                    <a:pt x="48221" y="31"/>
                  </a:cubicBezTo>
                  <a:cubicBezTo>
                    <a:pt x="48221" y="626"/>
                    <a:pt x="48376" y="1174"/>
                    <a:pt x="48602" y="1722"/>
                  </a:cubicBezTo>
                  <a:cubicBezTo>
                    <a:pt x="49030" y="2793"/>
                    <a:pt x="49673" y="3746"/>
                    <a:pt x="50328" y="4686"/>
                  </a:cubicBezTo>
                  <a:cubicBezTo>
                    <a:pt x="51174" y="5925"/>
                    <a:pt x="52102" y="7091"/>
                    <a:pt x="52900" y="8342"/>
                  </a:cubicBezTo>
                  <a:cubicBezTo>
                    <a:pt x="53662" y="9520"/>
                    <a:pt x="54353" y="10759"/>
                    <a:pt x="54769" y="12116"/>
                  </a:cubicBezTo>
                  <a:cubicBezTo>
                    <a:pt x="55103" y="13259"/>
                    <a:pt x="55222" y="14414"/>
                    <a:pt x="55031" y="15604"/>
                  </a:cubicBezTo>
                  <a:cubicBezTo>
                    <a:pt x="54734" y="17426"/>
                    <a:pt x="54031" y="19093"/>
                    <a:pt x="53162" y="20688"/>
                  </a:cubicBezTo>
                  <a:cubicBezTo>
                    <a:pt x="52471" y="21938"/>
                    <a:pt x="51674" y="23129"/>
                    <a:pt x="50876" y="24320"/>
                  </a:cubicBezTo>
                  <a:cubicBezTo>
                    <a:pt x="50162" y="25403"/>
                    <a:pt x="49483" y="26487"/>
                    <a:pt x="48935" y="27677"/>
                  </a:cubicBezTo>
                  <a:cubicBezTo>
                    <a:pt x="48185" y="29273"/>
                    <a:pt x="47816" y="30940"/>
                    <a:pt x="47804" y="32690"/>
                  </a:cubicBezTo>
                  <a:cubicBezTo>
                    <a:pt x="47780" y="33809"/>
                    <a:pt x="47947" y="34928"/>
                    <a:pt x="48114" y="36024"/>
                  </a:cubicBezTo>
                  <a:cubicBezTo>
                    <a:pt x="48245" y="37000"/>
                    <a:pt x="48411" y="37964"/>
                    <a:pt x="48352" y="38941"/>
                  </a:cubicBezTo>
                  <a:cubicBezTo>
                    <a:pt x="48304" y="39714"/>
                    <a:pt x="48137" y="40476"/>
                    <a:pt x="47709" y="41143"/>
                  </a:cubicBezTo>
                  <a:cubicBezTo>
                    <a:pt x="47054" y="42179"/>
                    <a:pt x="46090" y="42774"/>
                    <a:pt x="44947" y="43096"/>
                  </a:cubicBezTo>
                  <a:cubicBezTo>
                    <a:pt x="44161" y="43332"/>
                    <a:pt x="43363" y="43418"/>
                    <a:pt x="42561" y="43418"/>
                  </a:cubicBezTo>
                  <a:cubicBezTo>
                    <a:pt x="41988" y="43418"/>
                    <a:pt x="41414" y="43375"/>
                    <a:pt x="40839" y="43310"/>
                  </a:cubicBezTo>
                  <a:cubicBezTo>
                    <a:pt x="39541" y="43155"/>
                    <a:pt x="38291" y="42810"/>
                    <a:pt x="37053" y="42417"/>
                  </a:cubicBezTo>
                  <a:cubicBezTo>
                    <a:pt x="35338" y="41858"/>
                    <a:pt x="33707" y="41179"/>
                    <a:pt x="32112" y="40345"/>
                  </a:cubicBezTo>
                  <a:cubicBezTo>
                    <a:pt x="31195" y="39857"/>
                    <a:pt x="30278" y="39333"/>
                    <a:pt x="29409" y="38750"/>
                  </a:cubicBezTo>
                  <a:cubicBezTo>
                    <a:pt x="28480" y="38155"/>
                    <a:pt x="27587" y="37512"/>
                    <a:pt x="26706" y="36857"/>
                  </a:cubicBezTo>
                  <a:cubicBezTo>
                    <a:pt x="26051" y="36369"/>
                    <a:pt x="25397" y="35881"/>
                    <a:pt x="24718" y="35416"/>
                  </a:cubicBezTo>
                  <a:cubicBezTo>
                    <a:pt x="23873" y="34857"/>
                    <a:pt x="22980" y="34345"/>
                    <a:pt x="22027" y="33940"/>
                  </a:cubicBezTo>
                  <a:cubicBezTo>
                    <a:pt x="20848" y="33440"/>
                    <a:pt x="19622" y="33142"/>
                    <a:pt x="18360" y="33095"/>
                  </a:cubicBezTo>
                  <a:cubicBezTo>
                    <a:pt x="18229" y="33089"/>
                    <a:pt x="18099" y="33086"/>
                    <a:pt x="17969" y="33086"/>
                  </a:cubicBezTo>
                  <a:cubicBezTo>
                    <a:pt x="17035" y="33086"/>
                    <a:pt x="16125" y="33231"/>
                    <a:pt x="15205" y="33440"/>
                  </a:cubicBezTo>
                  <a:cubicBezTo>
                    <a:pt x="14014" y="33714"/>
                    <a:pt x="12859" y="34119"/>
                    <a:pt x="11728" y="34607"/>
                  </a:cubicBezTo>
                  <a:cubicBezTo>
                    <a:pt x="10073" y="35345"/>
                    <a:pt x="8549" y="36309"/>
                    <a:pt x="7228" y="37548"/>
                  </a:cubicBezTo>
                  <a:cubicBezTo>
                    <a:pt x="5727" y="38941"/>
                    <a:pt x="4561" y="40584"/>
                    <a:pt x="3644" y="42417"/>
                  </a:cubicBezTo>
                  <a:cubicBezTo>
                    <a:pt x="2715" y="44263"/>
                    <a:pt x="2025" y="46191"/>
                    <a:pt x="1501" y="48204"/>
                  </a:cubicBezTo>
                  <a:cubicBezTo>
                    <a:pt x="965" y="50275"/>
                    <a:pt x="632" y="52383"/>
                    <a:pt x="274" y="54478"/>
                  </a:cubicBezTo>
                  <a:cubicBezTo>
                    <a:pt x="191" y="55038"/>
                    <a:pt x="131" y="55585"/>
                    <a:pt x="0" y="56133"/>
                  </a:cubicBezTo>
                  <a:cubicBezTo>
                    <a:pt x="1644" y="56133"/>
                    <a:pt x="3287" y="56133"/>
                    <a:pt x="4906" y="56121"/>
                  </a:cubicBezTo>
                  <a:cubicBezTo>
                    <a:pt x="5037" y="56002"/>
                    <a:pt x="5037" y="55824"/>
                    <a:pt x="5037" y="55657"/>
                  </a:cubicBezTo>
                  <a:cubicBezTo>
                    <a:pt x="5061" y="55026"/>
                    <a:pt x="5001" y="54395"/>
                    <a:pt x="4977" y="53764"/>
                  </a:cubicBezTo>
                  <a:cubicBezTo>
                    <a:pt x="4965" y="52787"/>
                    <a:pt x="5037" y="51787"/>
                    <a:pt x="5120" y="50811"/>
                  </a:cubicBezTo>
                  <a:cubicBezTo>
                    <a:pt x="5370" y="47811"/>
                    <a:pt x="6168" y="45001"/>
                    <a:pt x="7859" y="42477"/>
                  </a:cubicBezTo>
                  <a:cubicBezTo>
                    <a:pt x="9144" y="40512"/>
                    <a:pt x="10847" y="39024"/>
                    <a:pt x="13014" y="38095"/>
                  </a:cubicBezTo>
                  <a:cubicBezTo>
                    <a:pt x="14306" y="37561"/>
                    <a:pt x="15620" y="37288"/>
                    <a:pt x="16962" y="37288"/>
                  </a:cubicBezTo>
                  <a:cubicBezTo>
                    <a:pt x="17623" y="37288"/>
                    <a:pt x="18291" y="37354"/>
                    <a:pt x="18967" y="37488"/>
                  </a:cubicBezTo>
                  <a:cubicBezTo>
                    <a:pt x="20694" y="37809"/>
                    <a:pt x="22241" y="38571"/>
                    <a:pt x="23753" y="39441"/>
                  </a:cubicBezTo>
                  <a:cubicBezTo>
                    <a:pt x="26313" y="40929"/>
                    <a:pt x="28826" y="42501"/>
                    <a:pt x="31528" y="43751"/>
                  </a:cubicBezTo>
                  <a:cubicBezTo>
                    <a:pt x="34112" y="44929"/>
                    <a:pt x="36707" y="46025"/>
                    <a:pt x="39482" y="46656"/>
                  </a:cubicBezTo>
                  <a:cubicBezTo>
                    <a:pt x="40995" y="46999"/>
                    <a:pt x="42513" y="47194"/>
                    <a:pt x="44036" y="47194"/>
                  </a:cubicBezTo>
                  <a:cubicBezTo>
                    <a:pt x="44838" y="47194"/>
                    <a:pt x="45642" y="47140"/>
                    <a:pt x="46447" y="47025"/>
                  </a:cubicBezTo>
                  <a:cubicBezTo>
                    <a:pt x="48518" y="46727"/>
                    <a:pt x="50483" y="46120"/>
                    <a:pt x="52186" y="44882"/>
                  </a:cubicBezTo>
                  <a:cubicBezTo>
                    <a:pt x="53352" y="44048"/>
                    <a:pt x="54245" y="42965"/>
                    <a:pt x="54686" y="41584"/>
                  </a:cubicBezTo>
                  <a:cubicBezTo>
                    <a:pt x="55067" y="40465"/>
                    <a:pt x="55007" y="39333"/>
                    <a:pt x="54805" y="38190"/>
                  </a:cubicBezTo>
                  <a:cubicBezTo>
                    <a:pt x="54543" y="36666"/>
                    <a:pt x="54007" y="35226"/>
                    <a:pt x="53650" y="33726"/>
                  </a:cubicBezTo>
                  <a:cubicBezTo>
                    <a:pt x="53067" y="31297"/>
                    <a:pt x="53138" y="28916"/>
                    <a:pt x="53912" y="26534"/>
                  </a:cubicBezTo>
                  <a:cubicBezTo>
                    <a:pt x="54376" y="25106"/>
                    <a:pt x="54972" y="23724"/>
                    <a:pt x="55519" y="22319"/>
                  </a:cubicBezTo>
                  <a:cubicBezTo>
                    <a:pt x="56103" y="20831"/>
                    <a:pt x="56615" y="19331"/>
                    <a:pt x="56948" y="17783"/>
                  </a:cubicBezTo>
                  <a:cubicBezTo>
                    <a:pt x="57341" y="16009"/>
                    <a:pt x="57353" y="14259"/>
                    <a:pt x="56734" y="12533"/>
                  </a:cubicBezTo>
                  <a:cubicBezTo>
                    <a:pt x="56353" y="11521"/>
                    <a:pt x="55853" y="10580"/>
                    <a:pt x="55269" y="9675"/>
                  </a:cubicBezTo>
                  <a:cubicBezTo>
                    <a:pt x="54174" y="7972"/>
                    <a:pt x="52840" y="6460"/>
                    <a:pt x="51566" y="4889"/>
                  </a:cubicBezTo>
                  <a:cubicBezTo>
                    <a:pt x="50507" y="3603"/>
                    <a:pt x="49483" y="2293"/>
                    <a:pt x="48733" y="769"/>
                  </a:cubicBezTo>
                  <a:cubicBezTo>
                    <a:pt x="48673" y="638"/>
                    <a:pt x="48638" y="507"/>
                    <a:pt x="48590" y="364"/>
                  </a:cubicBezTo>
                  <a:cubicBezTo>
                    <a:pt x="48518" y="233"/>
                    <a:pt x="48459" y="91"/>
                    <a:pt x="48304" y="7"/>
                  </a:cubicBezTo>
                  <a:cubicBezTo>
                    <a:pt x="48295" y="3"/>
                    <a:pt x="48285" y="0"/>
                    <a:pt x="48274"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7" name="Google Shape;437;p7"/>
            <p:cNvSpPr/>
            <p:nvPr/>
          </p:nvSpPr>
          <p:spPr>
            <a:xfrm>
              <a:off x="2374663" y="-237565"/>
              <a:ext cx="1119871" cy="1657603"/>
            </a:xfrm>
            <a:custGeom>
              <a:avLst/>
              <a:gdLst/>
              <a:ahLst/>
              <a:cxnLst/>
              <a:rect l="l" t="t" r="r" b="b"/>
              <a:pathLst>
                <a:path w="38434" h="56889" extrusionOk="0">
                  <a:moveTo>
                    <a:pt x="17181" y="0"/>
                  </a:moveTo>
                  <a:cubicBezTo>
                    <a:pt x="17574" y="1572"/>
                    <a:pt x="18289" y="2953"/>
                    <a:pt x="19277" y="4227"/>
                  </a:cubicBezTo>
                  <a:cubicBezTo>
                    <a:pt x="20194" y="5441"/>
                    <a:pt x="21253" y="6513"/>
                    <a:pt x="22313" y="7596"/>
                  </a:cubicBezTo>
                  <a:cubicBezTo>
                    <a:pt x="23313" y="8620"/>
                    <a:pt x="24301" y="9644"/>
                    <a:pt x="25254" y="10716"/>
                  </a:cubicBezTo>
                  <a:cubicBezTo>
                    <a:pt x="26147" y="11716"/>
                    <a:pt x="26980" y="12764"/>
                    <a:pt x="27802" y="13811"/>
                  </a:cubicBezTo>
                  <a:cubicBezTo>
                    <a:pt x="28707" y="14990"/>
                    <a:pt x="29588" y="16193"/>
                    <a:pt x="30421" y="17431"/>
                  </a:cubicBezTo>
                  <a:cubicBezTo>
                    <a:pt x="31326" y="18752"/>
                    <a:pt x="32171" y="20122"/>
                    <a:pt x="32969" y="21527"/>
                  </a:cubicBezTo>
                  <a:cubicBezTo>
                    <a:pt x="33862" y="23134"/>
                    <a:pt x="34660" y="24765"/>
                    <a:pt x="35231" y="26527"/>
                  </a:cubicBezTo>
                  <a:cubicBezTo>
                    <a:pt x="35648" y="27825"/>
                    <a:pt x="35922" y="29135"/>
                    <a:pt x="35779" y="30504"/>
                  </a:cubicBezTo>
                  <a:cubicBezTo>
                    <a:pt x="35624" y="31825"/>
                    <a:pt x="35053" y="32885"/>
                    <a:pt x="33922" y="33611"/>
                  </a:cubicBezTo>
                  <a:cubicBezTo>
                    <a:pt x="33279" y="34028"/>
                    <a:pt x="32600" y="34266"/>
                    <a:pt x="31862" y="34433"/>
                  </a:cubicBezTo>
                  <a:cubicBezTo>
                    <a:pt x="30743" y="34683"/>
                    <a:pt x="29600" y="34790"/>
                    <a:pt x="28468" y="34862"/>
                  </a:cubicBezTo>
                  <a:cubicBezTo>
                    <a:pt x="27302" y="34935"/>
                    <a:pt x="26117" y="34971"/>
                    <a:pt x="24945" y="34971"/>
                  </a:cubicBezTo>
                  <a:cubicBezTo>
                    <a:pt x="24778" y="34971"/>
                    <a:pt x="24611" y="34970"/>
                    <a:pt x="24444" y="34969"/>
                  </a:cubicBezTo>
                  <a:cubicBezTo>
                    <a:pt x="23170" y="34969"/>
                    <a:pt x="21920" y="34933"/>
                    <a:pt x="20658" y="34814"/>
                  </a:cubicBezTo>
                  <a:cubicBezTo>
                    <a:pt x="19598" y="34731"/>
                    <a:pt x="18562" y="34588"/>
                    <a:pt x="17539" y="34290"/>
                  </a:cubicBezTo>
                  <a:cubicBezTo>
                    <a:pt x="16669" y="34040"/>
                    <a:pt x="15872" y="33683"/>
                    <a:pt x="15157" y="33159"/>
                  </a:cubicBezTo>
                  <a:cubicBezTo>
                    <a:pt x="15122" y="33099"/>
                    <a:pt x="15050" y="33123"/>
                    <a:pt x="15002" y="33076"/>
                  </a:cubicBezTo>
                  <a:cubicBezTo>
                    <a:pt x="14991" y="33064"/>
                    <a:pt x="14955" y="33028"/>
                    <a:pt x="14931" y="33016"/>
                  </a:cubicBezTo>
                  <a:cubicBezTo>
                    <a:pt x="14419" y="32623"/>
                    <a:pt x="13990" y="32171"/>
                    <a:pt x="13609" y="31671"/>
                  </a:cubicBezTo>
                  <a:cubicBezTo>
                    <a:pt x="12740" y="30575"/>
                    <a:pt x="12074" y="29373"/>
                    <a:pt x="11443" y="28135"/>
                  </a:cubicBezTo>
                  <a:cubicBezTo>
                    <a:pt x="10716" y="26694"/>
                    <a:pt x="10014" y="25229"/>
                    <a:pt x="9299" y="23777"/>
                  </a:cubicBezTo>
                  <a:cubicBezTo>
                    <a:pt x="8740" y="22622"/>
                    <a:pt x="8216" y="21455"/>
                    <a:pt x="7609" y="20324"/>
                  </a:cubicBezTo>
                  <a:cubicBezTo>
                    <a:pt x="6978" y="19169"/>
                    <a:pt x="6311" y="18074"/>
                    <a:pt x="5418" y="17121"/>
                  </a:cubicBezTo>
                  <a:cubicBezTo>
                    <a:pt x="5025" y="16705"/>
                    <a:pt x="4585" y="16371"/>
                    <a:pt x="4061" y="16169"/>
                  </a:cubicBezTo>
                  <a:cubicBezTo>
                    <a:pt x="3826" y="16075"/>
                    <a:pt x="3589" y="16030"/>
                    <a:pt x="3351" y="16030"/>
                  </a:cubicBezTo>
                  <a:cubicBezTo>
                    <a:pt x="3104" y="16030"/>
                    <a:pt x="2856" y="16078"/>
                    <a:pt x="2608" y="16169"/>
                  </a:cubicBezTo>
                  <a:cubicBezTo>
                    <a:pt x="2037" y="16371"/>
                    <a:pt x="1644" y="16824"/>
                    <a:pt x="1310" y="17300"/>
                  </a:cubicBezTo>
                  <a:cubicBezTo>
                    <a:pt x="917" y="17848"/>
                    <a:pt x="655" y="18479"/>
                    <a:pt x="477" y="19145"/>
                  </a:cubicBezTo>
                  <a:cubicBezTo>
                    <a:pt x="298" y="19800"/>
                    <a:pt x="167" y="20455"/>
                    <a:pt x="108" y="21134"/>
                  </a:cubicBezTo>
                  <a:cubicBezTo>
                    <a:pt x="1" y="22312"/>
                    <a:pt x="24" y="23491"/>
                    <a:pt x="143" y="24670"/>
                  </a:cubicBezTo>
                  <a:cubicBezTo>
                    <a:pt x="298" y="26099"/>
                    <a:pt x="763" y="27432"/>
                    <a:pt x="1417" y="28694"/>
                  </a:cubicBezTo>
                  <a:cubicBezTo>
                    <a:pt x="2156" y="30123"/>
                    <a:pt x="3096" y="31421"/>
                    <a:pt x="4061" y="32683"/>
                  </a:cubicBezTo>
                  <a:cubicBezTo>
                    <a:pt x="4882" y="33742"/>
                    <a:pt x="5739" y="34766"/>
                    <a:pt x="6537" y="35838"/>
                  </a:cubicBezTo>
                  <a:cubicBezTo>
                    <a:pt x="7609" y="37314"/>
                    <a:pt x="8228" y="38934"/>
                    <a:pt x="8347" y="40743"/>
                  </a:cubicBezTo>
                  <a:cubicBezTo>
                    <a:pt x="8418" y="41791"/>
                    <a:pt x="8406" y="42863"/>
                    <a:pt x="8347" y="43922"/>
                  </a:cubicBezTo>
                  <a:cubicBezTo>
                    <a:pt x="8299" y="44946"/>
                    <a:pt x="8275" y="45958"/>
                    <a:pt x="8359" y="46994"/>
                  </a:cubicBezTo>
                  <a:cubicBezTo>
                    <a:pt x="8442" y="47768"/>
                    <a:pt x="8597" y="48518"/>
                    <a:pt x="8871" y="49256"/>
                  </a:cubicBezTo>
                  <a:cubicBezTo>
                    <a:pt x="9454" y="50780"/>
                    <a:pt x="10490" y="51995"/>
                    <a:pt x="11728" y="53030"/>
                  </a:cubicBezTo>
                  <a:cubicBezTo>
                    <a:pt x="12967" y="54078"/>
                    <a:pt x="14348" y="54876"/>
                    <a:pt x="15788" y="55602"/>
                  </a:cubicBezTo>
                  <a:cubicBezTo>
                    <a:pt x="16312" y="55876"/>
                    <a:pt x="16848" y="56126"/>
                    <a:pt x="17384" y="56400"/>
                  </a:cubicBezTo>
                  <a:cubicBezTo>
                    <a:pt x="17681" y="56710"/>
                    <a:pt x="18039" y="56840"/>
                    <a:pt x="18455" y="56888"/>
                  </a:cubicBezTo>
                  <a:cubicBezTo>
                    <a:pt x="18503" y="56876"/>
                    <a:pt x="18551" y="56829"/>
                    <a:pt x="18551" y="56769"/>
                  </a:cubicBezTo>
                  <a:cubicBezTo>
                    <a:pt x="18455" y="56531"/>
                    <a:pt x="18205" y="56519"/>
                    <a:pt x="18027" y="56376"/>
                  </a:cubicBezTo>
                  <a:cubicBezTo>
                    <a:pt x="16110" y="55412"/>
                    <a:pt x="14229" y="54388"/>
                    <a:pt x="12609" y="52947"/>
                  </a:cubicBezTo>
                  <a:cubicBezTo>
                    <a:pt x="10514" y="51078"/>
                    <a:pt x="9526" y="48816"/>
                    <a:pt x="9954" y="45994"/>
                  </a:cubicBezTo>
                  <a:cubicBezTo>
                    <a:pt x="10192" y="44375"/>
                    <a:pt x="10716" y="42863"/>
                    <a:pt x="11466" y="41422"/>
                  </a:cubicBezTo>
                  <a:cubicBezTo>
                    <a:pt x="12157" y="40088"/>
                    <a:pt x="13157" y="39100"/>
                    <a:pt x="14621" y="38624"/>
                  </a:cubicBezTo>
                  <a:cubicBezTo>
                    <a:pt x="15431" y="38374"/>
                    <a:pt x="16288" y="38195"/>
                    <a:pt x="17134" y="38076"/>
                  </a:cubicBezTo>
                  <a:cubicBezTo>
                    <a:pt x="19384" y="37767"/>
                    <a:pt x="21646" y="37588"/>
                    <a:pt x="23920" y="37421"/>
                  </a:cubicBezTo>
                  <a:cubicBezTo>
                    <a:pt x="26087" y="37267"/>
                    <a:pt x="28254" y="37124"/>
                    <a:pt x="30409" y="36909"/>
                  </a:cubicBezTo>
                  <a:cubicBezTo>
                    <a:pt x="31802" y="36778"/>
                    <a:pt x="33195" y="36648"/>
                    <a:pt x="34529" y="36219"/>
                  </a:cubicBezTo>
                  <a:cubicBezTo>
                    <a:pt x="36946" y="35421"/>
                    <a:pt x="38398" y="33480"/>
                    <a:pt x="38410" y="30933"/>
                  </a:cubicBezTo>
                  <a:cubicBezTo>
                    <a:pt x="38434" y="29766"/>
                    <a:pt x="38172" y="28670"/>
                    <a:pt x="37839" y="27563"/>
                  </a:cubicBezTo>
                  <a:cubicBezTo>
                    <a:pt x="37005" y="24860"/>
                    <a:pt x="35755" y="22348"/>
                    <a:pt x="34362" y="19884"/>
                  </a:cubicBezTo>
                  <a:cubicBezTo>
                    <a:pt x="32850" y="17181"/>
                    <a:pt x="31183" y="14561"/>
                    <a:pt x="29480" y="11966"/>
                  </a:cubicBezTo>
                  <a:cubicBezTo>
                    <a:pt x="28171" y="9978"/>
                    <a:pt x="26790" y="8025"/>
                    <a:pt x="25480" y="6037"/>
                  </a:cubicBezTo>
                  <a:cubicBezTo>
                    <a:pt x="24289" y="4251"/>
                    <a:pt x="23194" y="2405"/>
                    <a:pt x="22539" y="334"/>
                  </a:cubicBezTo>
                  <a:cubicBezTo>
                    <a:pt x="22492" y="203"/>
                    <a:pt x="22432" y="95"/>
                    <a:pt x="22325"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8" name="Google Shape;438;p7"/>
            <p:cNvSpPr/>
            <p:nvPr/>
          </p:nvSpPr>
          <p:spPr>
            <a:xfrm>
              <a:off x="3085851" y="1475166"/>
              <a:ext cx="1831059" cy="1626018"/>
            </a:xfrm>
            <a:custGeom>
              <a:avLst/>
              <a:gdLst/>
              <a:ahLst/>
              <a:cxnLst/>
              <a:rect l="l" t="t" r="r" b="b"/>
              <a:pathLst>
                <a:path w="62842" h="55805" extrusionOk="0">
                  <a:moveTo>
                    <a:pt x="246" y="1"/>
                  </a:moveTo>
                  <a:cubicBezTo>
                    <a:pt x="178" y="1"/>
                    <a:pt x="111" y="18"/>
                    <a:pt x="48" y="72"/>
                  </a:cubicBezTo>
                  <a:cubicBezTo>
                    <a:pt x="12" y="95"/>
                    <a:pt x="0" y="131"/>
                    <a:pt x="12" y="179"/>
                  </a:cubicBezTo>
                  <a:cubicBezTo>
                    <a:pt x="68" y="278"/>
                    <a:pt x="148" y="298"/>
                    <a:pt x="236" y="298"/>
                  </a:cubicBezTo>
                  <a:cubicBezTo>
                    <a:pt x="295" y="298"/>
                    <a:pt x="357" y="289"/>
                    <a:pt x="416" y="289"/>
                  </a:cubicBezTo>
                  <a:cubicBezTo>
                    <a:pt x="458" y="289"/>
                    <a:pt x="499" y="294"/>
                    <a:pt x="536" y="310"/>
                  </a:cubicBezTo>
                  <a:cubicBezTo>
                    <a:pt x="596" y="310"/>
                    <a:pt x="643" y="310"/>
                    <a:pt x="679" y="322"/>
                  </a:cubicBezTo>
                  <a:cubicBezTo>
                    <a:pt x="2572" y="750"/>
                    <a:pt x="4465" y="1096"/>
                    <a:pt x="6382" y="1346"/>
                  </a:cubicBezTo>
                  <a:cubicBezTo>
                    <a:pt x="7978" y="1560"/>
                    <a:pt x="9573" y="1691"/>
                    <a:pt x="11157" y="1738"/>
                  </a:cubicBezTo>
                  <a:cubicBezTo>
                    <a:pt x="12010" y="1762"/>
                    <a:pt x="12866" y="1770"/>
                    <a:pt x="13723" y="1770"/>
                  </a:cubicBezTo>
                  <a:cubicBezTo>
                    <a:pt x="15436" y="1770"/>
                    <a:pt x="17153" y="1738"/>
                    <a:pt x="18860" y="1738"/>
                  </a:cubicBezTo>
                  <a:cubicBezTo>
                    <a:pt x="20479" y="1738"/>
                    <a:pt x="22110" y="1786"/>
                    <a:pt x="23741" y="1965"/>
                  </a:cubicBezTo>
                  <a:cubicBezTo>
                    <a:pt x="25123" y="2119"/>
                    <a:pt x="26456" y="2405"/>
                    <a:pt x="27790" y="2858"/>
                  </a:cubicBezTo>
                  <a:cubicBezTo>
                    <a:pt x="29135" y="3298"/>
                    <a:pt x="30433" y="3905"/>
                    <a:pt x="31695" y="4584"/>
                  </a:cubicBezTo>
                  <a:cubicBezTo>
                    <a:pt x="34171" y="5858"/>
                    <a:pt x="36600" y="7239"/>
                    <a:pt x="38981" y="8704"/>
                  </a:cubicBezTo>
                  <a:cubicBezTo>
                    <a:pt x="40184" y="9442"/>
                    <a:pt x="41494" y="9942"/>
                    <a:pt x="42911" y="10156"/>
                  </a:cubicBezTo>
                  <a:cubicBezTo>
                    <a:pt x="44065" y="10335"/>
                    <a:pt x="45256" y="10335"/>
                    <a:pt x="46435" y="10371"/>
                  </a:cubicBezTo>
                  <a:cubicBezTo>
                    <a:pt x="47685" y="10394"/>
                    <a:pt x="48935" y="10359"/>
                    <a:pt x="50185" y="10442"/>
                  </a:cubicBezTo>
                  <a:cubicBezTo>
                    <a:pt x="51519" y="10537"/>
                    <a:pt x="52828" y="10775"/>
                    <a:pt x="54102" y="11252"/>
                  </a:cubicBezTo>
                  <a:cubicBezTo>
                    <a:pt x="55174" y="11644"/>
                    <a:pt x="56150" y="12180"/>
                    <a:pt x="56960" y="13014"/>
                  </a:cubicBezTo>
                  <a:cubicBezTo>
                    <a:pt x="58043" y="14133"/>
                    <a:pt x="58484" y="15490"/>
                    <a:pt x="58329" y="17038"/>
                  </a:cubicBezTo>
                  <a:cubicBezTo>
                    <a:pt x="58222" y="18038"/>
                    <a:pt x="57948" y="19003"/>
                    <a:pt x="57591" y="19943"/>
                  </a:cubicBezTo>
                  <a:cubicBezTo>
                    <a:pt x="56996" y="21503"/>
                    <a:pt x="56377" y="23051"/>
                    <a:pt x="55793" y="24610"/>
                  </a:cubicBezTo>
                  <a:cubicBezTo>
                    <a:pt x="55293" y="25932"/>
                    <a:pt x="54841" y="27265"/>
                    <a:pt x="54352" y="28587"/>
                  </a:cubicBezTo>
                  <a:cubicBezTo>
                    <a:pt x="53769" y="30135"/>
                    <a:pt x="53090" y="31635"/>
                    <a:pt x="52114" y="33004"/>
                  </a:cubicBezTo>
                  <a:cubicBezTo>
                    <a:pt x="51543" y="33826"/>
                    <a:pt x="50876" y="34552"/>
                    <a:pt x="50102" y="35207"/>
                  </a:cubicBezTo>
                  <a:cubicBezTo>
                    <a:pt x="49364" y="35814"/>
                    <a:pt x="48578" y="36326"/>
                    <a:pt x="47733" y="36743"/>
                  </a:cubicBezTo>
                  <a:cubicBezTo>
                    <a:pt x="46982" y="37112"/>
                    <a:pt x="46209" y="37421"/>
                    <a:pt x="45411" y="37648"/>
                  </a:cubicBezTo>
                  <a:cubicBezTo>
                    <a:pt x="44589" y="37874"/>
                    <a:pt x="43768" y="38064"/>
                    <a:pt x="42934" y="38219"/>
                  </a:cubicBezTo>
                  <a:cubicBezTo>
                    <a:pt x="42220" y="38350"/>
                    <a:pt x="41506" y="38481"/>
                    <a:pt x="40815" y="38660"/>
                  </a:cubicBezTo>
                  <a:cubicBezTo>
                    <a:pt x="39743" y="38934"/>
                    <a:pt x="38696" y="39315"/>
                    <a:pt x="37743" y="39898"/>
                  </a:cubicBezTo>
                  <a:cubicBezTo>
                    <a:pt x="36791" y="40481"/>
                    <a:pt x="35969" y="41196"/>
                    <a:pt x="35374" y="42148"/>
                  </a:cubicBezTo>
                  <a:cubicBezTo>
                    <a:pt x="34290" y="43875"/>
                    <a:pt x="34231" y="45613"/>
                    <a:pt x="35302" y="47363"/>
                  </a:cubicBezTo>
                  <a:cubicBezTo>
                    <a:pt x="35886" y="48304"/>
                    <a:pt x="36660" y="49090"/>
                    <a:pt x="37469" y="49828"/>
                  </a:cubicBezTo>
                  <a:cubicBezTo>
                    <a:pt x="38815" y="51018"/>
                    <a:pt x="40232" y="52102"/>
                    <a:pt x="41625" y="53221"/>
                  </a:cubicBezTo>
                  <a:cubicBezTo>
                    <a:pt x="42684" y="54054"/>
                    <a:pt x="43732" y="54900"/>
                    <a:pt x="44780" y="55745"/>
                  </a:cubicBezTo>
                  <a:cubicBezTo>
                    <a:pt x="46721" y="55745"/>
                    <a:pt x="48649" y="55745"/>
                    <a:pt x="50554" y="55805"/>
                  </a:cubicBezTo>
                  <a:cubicBezTo>
                    <a:pt x="50602" y="55590"/>
                    <a:pt x="50459" y="55495"/>
                    <a:pt x="50340" y="55388"/>
                  </a:cubicBezTo>
                  <a:cubicBezTo>
                    <a:pt x="49209" y="54364"/>
                    <a:pt x="48114" y="53292"/>
                    <a:pt x="47125" y="52126"/>
                  </a:cubicBezTo>
                  <a:cubicBezTo>
                    <a:pt x="46185" y="51030"/>
                    <a:pt x="45304" y="49852"/>
                    <a:pt x="44768" y="48482"/>
                  </a:cubicBezTo>
                  <a:cubicBezTo>
                    <a:pt x="44161" y="46946"/>
                    <a:pt x="44351" y="45518"/>
                    <a:pt x="45554" y="44351"/>
                  </a:cubicBezTo>
                  <a:cubicBezTo>
                    <a:pt x="45994" y="43934"/>
                    <a:pt x="46435" y="43529"/>
                    <a:pt x="46923" y="43160"/>
                  </a:cubicBezTo>
                  <a:cubicBezTo>
                    <a:pt x="47744" y="42541"/>
                    <a:pt x="48578" y="41970"/>
                    <a:pt x="49399" y="41374"/>
                  </a:cubicBezTo>
                  <a:cubicBezTo>
                    <a:pt x="51233" y="40041"/>
                    <a:pt x="53055" y="38719"/>
                    <a:pt x="54543" y="37005"/>
                  </a:cubicBezTo>
                  <a:cubicBezTo>
                    <a:pt x="55460" y="35957"/>
                    <a:pt x="56257" y="34838"/>
                    <a:pt x="56924" y="33611"/>
                  </a:cubicBezTo>
                  <a:cubicBezTo>
                    <a:pt x="57912" y="31826"/>
                    <a:pt x="58555" y="29921"/>
                    <a:pt x="59127" y="27992"/>
                  </a:cubicBezTo>
                  <a:cubicBezTo>
                    <a:pt x="59746" y="25980"/>
                    <a:pt x="60365" y="24003"/>
                    <a:pt x="61246" y="22098"/>
                  </a:cubicBezTo>
                  <a:cubicBezTo>
                    <a:pt x="61627" y="21253"/>
                    <a:pt x="61972" y="20384"/>
                    <a:pt x="62258" y="19491"/>
                  </a:cubicBezTo>
                  <a:cubicBezTo>
                    <a:pt x="62627" y="18312"/>
                    <a:pt x="62842" y="17098"/>
                    <a:pt x="62675" y="15859"/>
                  </a:cubicBezTo>
                  <a:cubicBezTo>
                    <a:pt x="62449" y="14109"/>
                    <a:pt x="61496" y="12752"/>
                    <a:pt x="60163" y="11668"/>
                  </a:cubicBezTo>
                  <a:cubicBezTo>
                    <a:pt x="58817" y="10561"/>
                    <a:pt x="57281" y="9847"/>
                    <a:pt x="55638" y="9347"/>
                  </a:cubicBezTo>
                  <a:cubicBezTo>
                    <a:pt x="53352" y="8644"/>
                    <a:pt x="51019" y="8489"/>
                    <a:pt x="48673" y="8406"/>
                  </a:cubicBezTo>
                  <a:cubicBezTo>
                    <a:pt x="47578" y="8370"/>
                    <a:pt x="46494" y="8406"/>
                    <a:pt x="45411" y="8346"/>
                  </a:cubicBezTo>
                  <a:cubicBezTo>
                    <a:pt x="43613" y="8251"/>
                    <a:pt x="41875" y="7942"/>
                    <a:pt x="40232" y="7215"/>
                  </a:cubicBezTo>
                  <a:cubicBezTo>
                    <a:pt x="37517" y="6025"/>
                    <a:pt x="34838" y="4775"/>
                    <a:pt x="32183" y="3489"/>
                  </a:cubicBezTo>
                  <a:cubicBezTo>
                    <a:pt x="29183" y="2048"/>
                    <a:pt x="26051" y="1143"/>
                    <a:pt x="22694" y="1048"/>
                  </a:cubicBezTo>
                  <a:cubicBezTo>
                    <a:pt x="21957" y="1029"/>
                    <a:pt x="21218" y="1020"/>
                    <a:pt x="20478" y="1020"/>
                  </a:cubicBezTo>
                  <a:cubicBezTo>
                    <a:pt x="18849" y="1020"/>
                    <a:pt x="17215" y="1065"/>
                    <a:pt x="15586" y="1155"/>
                  </a:cubicBezTo>
                  <a:cubicBezTo>
                    <a:pt x="14359" y="1215"/>
                    <a:pt x="13133" y="1215"/>
                    <a:pt x="11907" y="1215"/>
                  </a:cubicBezTo>
                  <a:cubicBezTo>
                    <a:pt x="10323" y="1203"/>
                    <a:pt x="8740" y="1191"/>
                    <a:pt x="7156" y="1036"/>
                  </a:cubicBezTo>
                  <a:cubicBezTo>
                    <a:pt x="6085" y="929"/>
                    <a:pt x="5025" y="834"/>
                    <a:pt x="3977" y="679"/>
                  </a:cubicBezTo>
                  <a:cubicBezTo>
                    <a:pt x="2822" y="512"/>
                    <a:pt x="1679" y="298"/>
                    <a:pt x="548" y="60"/>
                  </a:cubicBezTo>
                  <a:cubicBezTo>
                    <a:pt x="449" y="39"/>
                    <a:pt x="346" y="1"/>
                    <a:pt x="246"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9" name="Google Shape;439;p7"/>
            <p:cNvSpPr/>
            <p:nvPr/>
          </p:nvSpPr>
          <p:spPr>
            <a:xfrm>
              <a:off x="2967903" y="-236895"/>
              <a:ext cx="2111012" cy="1680272"/>
            </a:xfrm>
            <a:custGeom>
              <a:avLst/>
              <a:gdLst/>
              <a:ahLst/>
              <a:cxnLst/>
              <a:rect l="l" t="t" r="r" b="b"/>
              <a:pathLst>
                <a:path w="72450" h="57667" extrusionOk="0">
                  <a:moveTo>
                    <a:pt x="67306" y="1"/>
                  </a:moveTo>
                  <a:cubicBezTo>
                    <a:pt x="67140" y="120"/>
                    <a:pt x="67092" y="311"/>
                    <a:pt x="67021" y="453"/>
                  </a:cubicBezTo>
                  <a:cubicBezTo>
                    <a:pt x="65854" y="3704"/>
                    <a:pt x="63592" y="5728"/>
                    <a:pt x="60246" y="6514"/>
                  </a:cubicBezTo>
                  <a:cubicBezTo>
                    <a:pt x="58983" y="6812"/>
                    <a:pt x="57722" y="6943"/>
                    <a:pt x="56464" y="6943"/>
                  </a:cubicBezTo>
                  <a:cubicBezTo>
                    <a:pt x="54757" y="6943"/>
                    <a:pt x="53057" y="6702"/>
                    <a:pt x="51364" y="6311"/>
                  </a:cubicBezTo>
                  <a:cubicBezTo>
                    <a:pt x="49840" y="5954"/>
                    <a:pt x="48363" y="5442"/>
                    <a:pt x="46863" y="5002"/>
                  </a:cubicBezTo>
                  <a:cubicBezTo>
                    <a:pt x="44723" y="4364"/>
                    <a:pt x="42557" y="3868"/>
                    <a:pt x="40317" y="3868"/>
                  </a:cubicBezTo>
                  <a:cubicBezTo>
                    <a:pt x="39965" y="3868"/>
                    <a:pt x="39611" y="3880"/>
                    <a:pt x="39255" y="3906"/>
                  </a:cubicBezTo>
                  <a:cubicBezTo>
                    <a:pt x="38029" y="4001"/>
                    <a:pt x="36826" y="4204"/>
                    <a:pt x="35671" y="4668"/>
                  </a:cubicBezTo>
                  <a:cubicBezTo>
                    <a:pt x="33135" y="5692"/>
                    <a:pt x="31540" y="7561"/>
                    <a:pt x="30837" y="10205"/>
                  </a:cubicBezTo>
                  <a:cubicBezTo>
                    <a:pt x="30433" y="11681"/>
                    <a:pt x="30456" y="13181"/>
                    <a:pt x="30540" y="14681"/>
                  </a:cubicBezTo>
                  <a:cubicBezTo>
                    <a:pt x="30623" y="16408"/>
                    <a:pt x="30992" y="18110"/>
                    <a:pt x="31397" y="19789"/>
                  </a:cubicBezTo>
                  <a:cubicBezTo>
                    <a:pt x="31969" y="22123"/>
                    <a:pt x="32647" y="24433"/>
                    <a:pt x="33207" y="26790"/>
                  </a:cubicBezTo>
                  <a:cubicBezTo>
                    <a:pt x="33695" y="28874"/>
                    <a:pt x="34112" y="30969"/>
                    <a:pt x="34219" y="33124"/>
                  </a:cubicBezTo>
                  <a:cubicBezTo>
                    <a:pt x="34314" y="35124"/>
                    <a:pt x="34159" y="37089"/>
                    <a:pt x="33528" y="38994"/>
                  </a:cubicBezTo>
                  <a:cubicBezTo>
                    <a:pt x="33028" y="40542"/>
                    <a:pt x="32183" y="41887"/>
                    <a:pt x="31004" y="43006"/>
                  </a:cubicBezTo>
                  <a:cubicBezTo>
                    <a:pt x="29825" y="44125"/>
                    <a:pt x="28421" y="44911"/>
                    <a:pt x="26956" y="45542"/>
                  </a:cubicBezTo>
                  <a:cubicBezTo>
                    <a:pt x="24110" y="46745"/>
                    <a:pt x="21182" y="47685"/>
                    <a:pt x="18229" y="48543"/>
                  </a:cubicBezTo>
                  <a:cubicBezTo>
                    <a:pt x="15562" y="49317"/>
                    <a:pt x="12811" y="49733"/>
                    <a:pt x="10085" y="50269"/>
                  </a:cubicBezTo>
                  <a:cubicBezTo>
                    <a:pt x="8085" y="50662"/>
                    <a:pt x="6120" y="51174"/>
                    <a:pt x="4227" y="51972"/>
                  </a:cubicBezTo>
                  <a:cubicBezTo>
                    <a:pt x="3275" y="52365"/>
                    <a:pt x="2346" y="52841"/>
                    <a:pt x="1548" y="53531"/>
                  </a:cubicBezTo>
                  <a:cubicBezTo>
                    <a:pt x="357" y="54543"/>
                    <a:pt x="0" y="55901"/>
                    <a:pt x="548" y="57329"/>
                  </a:cubicBezTo>
                  <a:cubicBezTo>
                    <a:pt x="608" y="57449"/>
                    <a:pt x="619" y="57579"/>
                    <a:pt x="762" y="57651"/>
                  </a:cubicBezTo>
                  <a:cubicBezTo>
                    <a:pt x="783" y="57661"/>
                    <a:pt x="802" y="57666"/>
                    <a:pt x="820" y="57666"/>
                  </a:cubicBezTo>
                  <a:cubicBezTo>
                    <a:pt x="883" y="57666"/>
                    <a:pt x="928" y="57606"/>
                    <a:pt x="965" y="57532"/>
                  </a:cubicBezTo>
                  <a:cubicBezTo>
                    <a:pt x="977" y="57508"/>
                    <a:pt x="977" y="57460"/>
                    <a:pt x="977" y="57425"/>
                  </a:cubicBezTo>
                  <a:cubicBezTo>
                    <a:pt x="953" y="57294"/>
                    <a:pt x="1000" y="57151"/>
                    <a:pt x="965" y="57008"/>
                  </a:cubicBezTo>
                  <a:cubicBezTo>
                    <a:pt x="953" y="56675"/>
                    <a:pt x="1012" y="56353"/>
                    <a:pt x="1096" y="56032"/>
                  </a:cubicBezTo>
                  <a:cubicBezTo>
                    <a:pt x="1191" y="55532"/>
                    <a:pt x="1512" y="55174"/>
                    <a:pt x="1834" y="54817"/>
                  </a:cubicBezTo>
                  <a:cubicBezTo>
                    <a:pt x="2608" y="53960"/>
                    <a:pt x="3596" y="53472"/>
                    <a:pt x="4644" y="53031"/>
                  </a:cubicBezTo>
                  <a:cubicBezTo>
                    <a:pt x="6846" y="52115"/>
                    <a:pt x="9132" y="51603"/>
                    <a:pt x="11478" y="51210"/>
                  </a:cubicBezTo>
                  <a:cubicBezTo>
                    <a:pt x="13633" y="50829"/>
                    <a:pt x="15788" y="50448"/>
                    <a:pt x="17919" y="49876"/>
                  </a:cubicBezTo>
                  <a:cubicBezTo>
                    <a:pt x="20503" y="49186"/>
                    <a:pt x="23027" y="48305"/>
                    <a:pt x="25551" y="47447"/>
                  </a:cubicBezTo>
                  <a:cubicBezTo>
                    <a:pt x="26897" y="46995"/>
                    <a:pt x="28206" y="46471"/>
                    <a:pt x="29456" y="45840"/>
                  </a:cubicBezTo>
                  <a:cubicBezTo>
                    <a:pt x="31076" y="45006"/>
                    <a:pt x="32528" y="43959"/>
                    <a:pt x="33647" y="42506"/>
                  </a:cubicBezTo>
                  <a:cubicBezTo>
                    <a:pt x="35350" y="40304"/>
                    <a:pt x="35945" y="37720"/>
                    <a:pt x="36136" y="35017"/>
                  </a:cubicBezTo>
                  <a:cubicBezTo>
                    <a:pt x="36136" y="33577"/>
                    <a:pt x="36124" y="32124"/>
                    <a:pt x="35981" y="30695"/>
                  </a:cubicBezTo>
                  <a:cubicBezTo>
                    <a:pt x="35850" y="29409"/>
                    <a:pt x="35671" y="28088"/>
                    <a:pt x="35469" y="26802"/>
                  </a:cubicBezTo>
                  <a:cubicBezTo>
                    <a:pt x="35183" y="25004"/>
                    <a:pt x="34838" y="23218"/>
                    <a:pt x="34528" y="21408"/>
                  </a:cubicBezTo>
                  <a:cubicBezTo>
                    <a:pt x="34219" y="19587"/>
                    <a:pt x="33945" y="17753"/>
                    <a:pt x="34005" y="15872"/>
                  </a:cubicBezTo>
                  <a:cubicBezTo>
                    <a:pt x="34052" y="14550"/>
                    <a:pt x="34278" y="13241"/>
                    <a:pt x="34826" y="12026"/>
                  </a:cubicBezTo>
                  <a:cubicBezTo>
                    <a:pt x="35183" y="11229"/>
                    <a:pt x="35707" y="10538"/>
                    <a:pt x="36398" y="9978"/>
                  </a:cubicBezTo>
                  <a:cubicBezTo>
                    <a:pt x="37646" y="9021"/>
                    <a:pt x="39028" y="8685"/>
                    <a:pt x="40491" y="8685"/>
                  </a:cubicBezTo>
                  <a:cubicBezTo>
                    <a:pt x="40883" y="8685"/>
                    <a:pt x="41281" y="8709"/>
                    <a:pt x="41684" y="8752"/>
                  </a:cubicBezTo>
                  <a:cubicBezTo>
                    <a:pt x="43232" y="8907"/>
                    <a:pt x="44720" y="9347"/>
                    <a:pt x="46208" y="9788"/>
                  </a:cubicBezTo>
                  <a:cubicBezTo>
                    <a:pt x="47780" y="10252"/>
                    <a:pt x="49316" y="10717"/>
                    <a:pt x="50911" y="11038"/>
                  </a:cubicBezTo>
                  <a:cubicBezTo>
                    <a:pt x="52697" y="11407"/>
                    <a:pt x="54483" y="11621"/>
                    <a:pt x="56305" y="11693"/>
                  </a:cubicBezTo>
                  <a:cubicBezTo>
                    <a:pt x="56586" y="11706"/>
                    <a:pt x="56867" y="11712"/>
                    <a:pt x="57147" y="11712"/>
                  </a:cubicBezTo>
                  <a:cubicBezTo>
                    <a:pt x="58423" y="11712"/>
                    <a:pt x="59692" y="11582"/>
                    <a:pt x="60960" y="11348"/>
                  </a:cubicBezTo>
                  <a:cubicBezTo>
                    <a:pt x="63675" y="10859"/>
                    <a:pt x="66247" y="9978"/>
                    <a:pt x="68545" y="8431"/>
                  </a:cubicBezTo>
                  <a:cubicBezTo>
                    <a:pt x="70009" y="7454"/>
                    <a:pt x="71140" y="6204"/>
                    <a:pt x="71735" y="4502"/>
                  </a:cubicBezTo>
                  <a:cubicBezTo>
                    <a:pt x="72212" y="3144"/>
                    <a:pt x="72366" y="1715"/>
                    <a:pt x="72450" y="299"/>
                  </a:cubicBezTo>
                  <a:cubicBezTo>
                    <a:pt x="72450" y="191"/>
                    <a:pt x="72450" y="84"/>
                    <a:pt x="72378"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0" name="Google Shape;440;p7"/>
            <p:cNvSpPr/>
            <p:nvPr/>
          </p:nvSpPr>
          <p:spPr>
            <a:xfrm>
              <a:off x="1720730" y="1482451"/>
              <a:ext cx="1588897" cy="1617685"/>
            </a:xfrm>
            <a:custGeom>
              <a:avLst/>
              <a:gdLst/>
              <a:ahLst/>
              <a:cxnLst/>
              <a:rect l="l" t="t" r="r" b="b"/>
              <a:pathLst>
                <a:path w="54531" h="55519" extrusionOk="0">
                  <a:moveTo>
                    <a:pt x="43875" y="0"/>
                  </a:moveTo>
                  <a:cubicBezTo>
                    <a:pt x="43815" y="12"/>
                    <a:pt x="43780" y="36"/>
                    <a:pt x="43803" y="95"/>
                  </a:cubicBezTo>
                  <a:cubicBezTo>
                    <a:pt x="44196" y="1107"/>
                    <a:pt x="44827" y="2000"/>
                    <a:pt x="45482" y="2870"/>
                  </a:cubicBezTo>
                  <a:cubicBezTo>
                    <a:pt x="46637" y="4406"/>
                    <a:pt x="47935" y="5846"/>
                    <a:pt x="49114" y="7382"/>
                  </a:cubicBezTo>
                  <a:cubicBezTo>
                    <a:pt x="50030" y="8585"/>
                    <a:pt x="50900" y="9847"/>
                    <a:pt x="51507" y="11264"/>
                  </a:cubicBezTo>
                  <a:cubicBezTo>
                    <a:pt x="52102" y="12633"/>
                    <a:pt x="52376" y="14050"/>
                    <a:pt x="52233" y="15514"/>
                  </a:cubicBezTo>
                  <a:cubicBezTo>
                    <a:pt x="52150" y="16693"/>
                    <a:pt x="51852" y="17836"/>
                    <a:pt x="51507" y="18967"/>
                  </a:cubicBezTo>
                  <a:cubicBezTo>
                    <a:pt x="50959" y="20812"/>
                    <a:pt x="50173" y="22586"/>
                    <a:pt x="49483" y="24384"/>
                  </a:cubicBezTo>
                  <a:cubicBezTo>
                    <a:pt x="48983" y="25741"/>
                    <a:pt x="48530" y="27123"/>
                    <a:pt x="48387" y="28587"/>
                  </a:cubicBezTo>
                  <a:cubicBezTo>
                    <a:pt x="48268" y="29778"/>
                    <a:pt x="48292" y="30968"/>
                    <a:pt x="48518" y="32147"/>
                  </a:cubicBezTo>
                  <a:cubicBezTo>
                    <a:pt x="48745" y="33373"/>
                    <a:pt x="49102" y="34564"/>
                    <a:pt x="49435" y="35778"/>
                  </a:cubicBezTo>
                  <a:cubicBezTo>
                    <a:pt x="49792" y="37040"/>
                    <a:pt x="50090" y="38303"/>
                    <a:pt x="49995" y="39648"/>
                  </a:cubicBezTo>
                  <a:cubicBezTo>
                    <a:pt x="49899" y="40612"/>
                    <a:pt x="49590" y="41505"/>
                    <a:pt x="49054" y="42303"/>
                  </a:cubicBezTo>
                  <a:cubicBezTo>
                    <a:pt x="48375" y="43351"/>
                    <a:pt x="47435" y="44125"/>
                    <a:pt x="46363" y="44720"/>
                  </a:cubicBezTo>
                  <a:cubicBezTo>
                    <a:pt x="44399" y="45803"/>
                    <a:pt x="42256" y="46280"/>
                    <a:pt x="40017" y="46387"/>
                  </a:cubicBezTo>
                  <a:cubicBezTo>
                    <a:pt x="39756" y="46399"/>
                    <a:pt x="39494" y="46405"/>
                    <a:pt x="39233" y="46405"/>
                  </a:cubicBezTo>
                  <a:cubicBezTo>
                    <a:pt x="38482" y="46405"/>
                    <a:pt x="37732" y="46356"/>
                    <a:pt x="36981" y="46268"/>
                  </a:cubicBezTo>
                  <a:cubicBezTo>
                    <a:pt x="35564" y="46101"/>
                    <a:pt x="34183" y="45815"/>
                    <a:pt x="32826" y="45387"/>
                  </a:cubicBezTo>
                  <a:cubicBezTo>
                    <a:pt x="30135" y="44541"/>
                    <a:pt x="27563" y="43422"/>
                    <a:pt x="25051" y="42148"/>
                  </a:cubicBezTo>
                  <a:cubicBezTo>
                    <a:pt x="23408" y="41315"/>
                    <a:pt x="21848" y="40386"/>
                    <a:pt x="20289" y="39457"/>
                  </a:cubicBezTo>
                  <a:cubicBezTo>
                    <a:pt x="19027" y="38707"/>
                    <a:pt x="17741" y="37969"/>
                    <a:pt x="16371" y="37398"/>
                  </a:cubicBezTo>
                  <a:cubicBezTo>
                    <a:pt x="15018" y="36827"/>
                    <a:pt x="13622" y="36520"/>
                    <a:pt x="12178" y="36520"/>
                  </a:cubicBezTo>
                  <a:cubicBezTo>
                    <a:pt x="11754" y="36520"/>
                    <a:pt x="11327" y="36546"/>
                    <a:pt x="10895" y="36600"/>
                  </a:cubicBezTo>
                  <a:cubicBezTo>
                    <a:pt x="8966" y="36850"/>
                    <a:pt x="7251" y="37588"/>
                    <a:pt x="5703" y="38755"/>
                  </a:cubicBezTo>
                  <a:cubicBezTo>
                    <a:pt x="4537" y="39636"/>
                    <a:pt x="3584" y="40720"/>
                    <a:pt x="2786" y="41958"/>
                  </a:cubicBezTo>
                  <a:cubicBezTo>
                    <a:pt x="1882" y="43351"/>
                    <a:pt x="1250" y="44851"/>
                    <a:pt x="786" y="46446"/>
                  </a:cubicBezTo>
                  <a:cubicBezTo>
                    <a:pt x="238" y="48411"/>
                    <a:pt x="72" y="50435"/>
                    <a:pt x="36" y="52459"/>
                  </a:cubicBezTo>
                  <a:cubicBezTo>
                    <a:pt x="0" y="53471"/>
                    <a:pt x="119" y="54483"/>
                    <a:pt x="96" y="55495"/>
                  </a:cubicBezTo>
                  <a:cubicBezTo>
                    <a:pt x="1560" y="55495"/>
                    <a:pt x="3048" y="55495"/>
                    <a:pt x="4465" y="55519"/>
                  </a:cubicBezTo>
                  <a:cubicBezTo>
                    <a:pt x="4584" y="55388"/>
                    <a:pt x="4560" y="55221"/>
                    <a:pt x="4525" y="55078"/>
                  </a:cubicBezTo>
                  <a:cubicBezTo>
                    <a:pt x="4227" y="53543"/>
                    <a:pt x="4120" y="51983"/>
                    <a:pt x="4168" y="50423"/>
                  </a:cubicBezTo>
                  <a:cubicBezTo>
                    <a:pt x="4215" y="48423"/>
                    <a:pt x="4632" y="46506"/>
                    <a:pt x="5656" y="44780"/>
                  </a:cubicBezTo>
                  <a:cubicBezTo>
                    <a:pt x="7267" y="42086"/>
                    <a:pt x="9551" y="40598"/>
                    <a:pt x="12668" y="40598"/>
                  </a:cubicBezTo>
                  <a:cubicBezTo>
                    <a:pt x="12844" y="40598"/>
                    <a:pt x="13023" y="40603"/>
                    <a:pt x="13204" y="40612"/>
                  </a:cubicBezTo>
                  <a:cubicBezTo>
                    <a:pt x="14574" y="40684"/>
                    <a:pt x="15848" y="41053"/>
                    <a:pt x="17122" y="41529"/>
                  </a:cubicBezTo>
                  <a:cubicBezTo>
                    <a:pt x="19157" y="42303"/>
                    <a:pt x="21110" y="43315"/>
                    <a:pt x="23087" y="44232"/>
                  </a:cubicBezTo>
                  <a:cubicBezTo>
                    <a:pt x="25932" y="45542"/>
                    <a:pt x="28813" y="46696"/>
                    <a:pt x="31826" y="47589"/>
                  </a:cubicBezTo>
                  <a:cubicBezTo>
                    <a:pt x="33802" y="48185"/>
                    <a:pt x="35814" y="48578"/>
                    <a:pt x="37862" y="48697"/>
                  </a:cubicBezTo>
                  <a:cubicBezTo>
                    <a:pt x="38320" y="48720"/>
                    <a:pt x="38778" y="48732"/>
                    <a:pt x="39235" y="48732"/>
                  </a:cubicBezTo>
                  <a:cubicBezTo>
                    <a:pt x="41105" y="48732"/>
                    <a:pt x="42962" y="48525"/>
                    <a:pt x="44780" y="48018"/>
                  </a:cubicBezTo>
                  <a:cubicBezTo>
                    <a:pt x="46792" y="47458"/>
                    <a:pt x="48685" y="46673"/>
                    <a:pt x="50340" y="45375"/>
                  </a:cubicBezTo>
                  <a:cubicBezTo>
                    <a:pt x="51650" y="44351"/>
                    <a:pt x="52697" y="43113"/>
                    <a:pt x="53388" y="41589"/>
                  </a:cubicBezTo>
                  <a:cubicBezTo>
                    <a:pt x="54162" y="39898"/>
                    <a:pt x="54233" y="38136"/>
                    <a:pt x="53912" y="36338"/>
                  </a:cubicBezTo>
                  <a:cubicBezTo>
                    <a:pt x="53638" y="34850"/>
                    <a:pt x="53150" y="33409"/>
                    <a:pt x="52805" y="31933"/>
                  </a:cubicBezTo>
                  <a:cubicBezTo>
                    <a:pt x="52519" y="30718"/>
                    <a:pt x="52340" y="29480"/>
                    <a:pt x="52340" y="28218"/>
                  </a:cubicBezTo>
                  <a:cubicBezTo>
                    <a:pt x="52364" y="26611"/>
                    <a:pt x="52674" y="25039"/>
                    <a:pt x="53031" y="23479"/>
                  </a:cubicBezTo>
                  <a:cubicBezTo>
                    <a:pt x="53519" y="21348"/>
                    <a:pt x="54079" y="19241"/>
                    <a:pt x="54340" y="17062"/>
                  </a:cubicBezTo>
                  <a:cubicBezTo>
                    <a:pt x="54531" y="15383"/>
                    <a:pt x="54364" y="13764"/>
                    <a:pt x="53709" y="12204"/>
                  </a:cubicBezTo>
                  <a:cubicBezTo>
                    <a:pt x="53281" y="11156"/>
                    <a:pt x="52697" y="10192"/>
                    <a:pt x="52043" y="9287"/>
                  </a:cubicBezTo>
                  <a:cubicBezTo>
                    <a:pt x="50792" y="7561"/>
                    <a:pt x="49340" y="6025"/>
                    <a:pt x="47875" y="4477"/>
                  </a:cubicBezTo>
                  <a:cubicBezTo>
                    <a:pt x="47018" y="3548"/>
                    <a:pt x="46149" y="2643"/>
                    <a:pt x="45327" y="1679"/>
                  </a:cubicBezTo>
                  <a:cubicBezTo>
                    <a:pt x="45185" y="1488"/>
                    <a:pt x="44994" y="1310"/>
                    <a:pt x="44887" y="1072"/>
                  </a:cubicBezTo>
                  <a:cubicBezTo>
                    <a:pt x="44708" y="786"/>
                    <a:pt x="44482" y="536"/>
                    <a:pt x="44244" y="274"/>
                  </a:cubicBezTo>
                  <a:cubicBezTo>
                    <a:pt x="44137" y="155"/>
                    <a:pt x="44065" y="0"/>
                    <a:pt x="43875"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1" name="Google Shape;441;p7"/>
            <p:cNvSpPr/>
            <p:nvPr/>
          </p:nvSpPr>
          <p:spPr>
            <a:xfrm>
              <a:off x="2997390" y="-235846"/>
              <a:ext cx="2268529" cy="1632341"/>
            </a:xfrm>
            <a:custGeom>
              <a:avLst/>
              <a:gdLst/>
              <a:ahLst/>
              <a:cxnLst/>
              <a:rect l="l" t="t" r="r" b="b"/>
              <a:pathLst>
                <a:path w="77856" h="56022" extrusionOk="0">
                  <a:moveTo>
                    <a:pt x="72200" y="1"/>
                  </a:moveTo>
                  <a:cubicBezTo>
                    <a:pt x="72021" y="203"/>
                    <a:pt x="71997" y="453"/>
                    <a:pt x="71997" y="703"/>
                  </a:cubicBezTo>
                  <a:cubicBezTo>
                    <a:pt x="71986" y="1346"/>
                    <a:pt x="71914" y="1965"/>
                    <a:pt x="71855" y="2596"/>
                  </a:cubicBezTo>
                  <a:cubicBezTo>
                    <a:pt x="71652" y="4739"/>
                    <a:pt x="70700" y="6490"/>
                    <a:pt x="69009" y="7847"/>
                  </a:cubicBezTo>
                  <a:cubicBezTo>
                    <a:pt x="67509" y="9038"/>
                    <a:pt x="65818" y="9871"/>
                    <a:pt x="64032" y="10538"/>
                  </a:cubicBezTo>
                  <a:cubicBezTo>
                    <a:pt x="61675" y="11419"/>
                    <a:pt x="59270" y="11907"/>
                    <a:pt x="56769" y="12014"/>
                  </a:cubicBezTo>
                  <a:cubicBezTo>
                    <a:pt x="56418" y="12029"/>
                    <a:pt x="56068" y="12036"/>
                    <a:pt x="55719" y="12036"/>
                  </a:cubicBezTo>
                  <a:cubicBezTo>
                    <a:pt x="53497" y="12036"/>
                    <a:pt x="51307" y="11749"/>
                    <a:pt x="49126" y="11276"/>
                  </a:cubicBezTo>
                  <a:cubicBezTo>
                    <a:pt x="47161" y="10835"/>
                    <a:pt x="45244" y="10181"/>
                    <a:pt x="43291" y="9704"/>
                  </a:cubicBezTo>
                  <a:cubicBezTo>
                    <a:pt x="42118" y="9411"/>
                    <a:pt x="40929" y="9182"/>
                    <a:pt x="39717" y="9182"/>
                  </a:cubicBezTo>
                  <a:cubicBezTo>
                    <a:pt x="39453" y="9182"/>
                    <a:pt x="39188" y="9193"/>
                    <a:pt x="38922" y="9216"/>
                  </a:cubicBezTo>
                  <a:cubicBezTo>
                    <a:pt x="37493" y="9335"/>
                    <a:pt x="36231" y="9823"/>
                    <a:pt x="35195" y="10859"/>
                  </a:cubicBezTo>
                  <a:cubicBezTo>
                    <a:pt x="34290" y="11764"/>
                    <a:pt x="33778" y="12895"/>
                    <a:pt x="33505" y="14145"/>
                  </a:cubicBezTo>
                  <a:cubicBezTo>
                    <a:pt x="33124" y="15776"/>
                    <a:pt x="33147" y="17431"/>
                    <a:pt x="33302" y="19086"/>
                  </a:cubicBezTo>
                  <a:cubicBezTo>
                    <a:pt x="33600" y="22122"/>
                    <a:pt x="34219" y="25123"/>
                    <a:pt x="34636" y="28147"/>
                  </a:cubicBezTo>
                  <a:cubicBezTo>
                    <a:pt x="34778" y="29278"/>
                    <a:pt x="34898" y="30409"/>
                    <a:pt x="34993" y="31540"/>
                  </a:cubicBezTo>
                  <a:cubicBezTo>
                    <a:pt x="35076" y="32612"/>
                    <a:pt x="35040" y="33683"/>
                    <a:pt x="35040" y="34755"/>
                  </a:cubicBezTo>
                  <a:cubicBezTo>
                    <a:pt x="35040" y="34862"/>
                    <a:pt x="35064" y="34945"/>
                    <a:pt x="35005" y="35041"/>
                  </a:cubicBezTo>
                  <a:cubicBezTo>
                    <a:pt x="34898" y="36196"/>
                    <a:pt x="34743" y="37362"/>
                    <a:pt x="34445" y="38494"/>
                  </a:cubicBezTo>
                  <a:cubicBezTo>
                    <a:pt x="33743" y="41137"/>
                    <a:pt x="32278" y="43244"/>
                    <a:pt x="30004" y="44768"/>
                  </a:cubicBezTo>
                  <a:cubicBezTo>
                    <a:pt x="28587" y="45709"/>
                    <a:pt x="27051" y="46375"/>
                    <a:pt x="25480" y="46971"/>
                  </a:cubicBezTo>
                  <a:cubicBezTo>
                    <a:pt x="24122" y="47483"/>
                    <a:pt x="22741" y="47923"/>
                    <a:pt x="21360" y="48388"/>
                  </a:cubicBezTo>
                  <a:cubicBezTo>
                    <a:pt x="20050" y="48840"/>
                    <a:pt x="18729" y="49257"/>
                    <a:pt x="17395" y="49626"/>
                  </a:cubicBezTo>
                  <a:cubicBezTo>
                    <a:pt x="15526" y="50126"/>
                    <a:pt x="13633" y="50519"/>
                    <a:pt x="11716" y="50840"/>
                  </a:cubicBezTo>
                  <a:cubicBezTo>
                    <a:pt x="9883" y="51162"/>
                    <a:pt x="8049" y="51483"/>
                    <a:pt x="6263" y="51995"/>
                  </a:cubicBezTo>
                  <a:cubicBezTo>
                    <a:pt x="4953" y="52364"/>
                    <a:pt x="3667" y="52805"/>
                    <a:pt x="2441" y="53460"/>
                  </a:cubicBezTo>
                  <a:cubicBezTo>
                    <a:pt x="1774" y="53817"/>
                    <a:pt x="1143" y="54234"/>
                    <a:pt x="655" y="54817"/>
                  </a:cubicBezTo>
                  <a:cubicBezTo>
                    <a:pt x="358" y="55174"/>
                    <a:pt x="72" y="55543"/>
                    <a:pt x="0" y="56019"/>
                  </a:cubicBezTo>
                  <a:cubicBezTo>
                    <a:pt x="14" y="56021"/>
                    <a:pt x="28" y="56022"/>
                    <a:pt x="41" y="56022"/>
                  </a:cubicBezTo>
                  <a:cubicBezTo>
                    <a:pt x="224" y="56022"/>
                    <a:pt x="291" y="55873"/>
                    <a:pt x="358" y="55817"/>
                  </a:cubicBezTo>
                  <a:cubicBezTo>
                    <a:pt x="596" y="55496"/>
                    <a:pt x="881" y="55246"/>
                    <a:pt x="1179" y="55007"/>
                  </a:cubicBezTo>
                  <a:cubicBezTo>
                    <a:pt x="1846" y="54484"/>
                    <a:pt x="2584" y="54103"/>
                    <a:pt x="3382" y="53769"/>
                  </a:cubicBezTo>
                  <a:cubicBezTo>
                    <a:pt x="5537" y="52864"/>
                    <a:pt x="7811" y="52376"/>
                    <a:pt x="10109" y="51959"/>
                  </a:cubicBezTo>
                  <a:cubicBezTo>
                    <a:pt x="12514" y="51507"/>
                    <a:pt x="14943" y="51114"/>
                    <a:pt x="17312" y="50435"/>
                  </a:cubicBezTo>
                  <a:cubicBezTo>
                    <a:pt x="19717" y="49745"/>
                    <a:pt x="22098" y="48923"/>
                    <a:pt x="24491" y="48149"/>
                  </a:cubicBezTo>
                  <a:cubicBezTo>
                    <a:pt x="26444" y="47530"/>
                    <a:pt x="28385" y="46840"/>
                    <a:pt x="30195" y="45875"/>
                  </a:cubicBezTo>
                  <a:cubicBezTo>
                    <a:pt x="32207" y="44804"/>
                    <a:pt x="33921" y="43375"/>
                    <a:pt x="35064" y="41363"/>
                  </a:cubicBezTo>
                  <a:cubicBezTo>
                    <a:pt x="36017" y="39696"/>
                    <a:pt x="36541" y="37874"/>
                    <a:pt x="36803" y="35993"/>
                  </a:cubicBezTo>
                  <a:cubicBezTo>
                    <a:pt x="37148" y="33576"/>
                    <a:pt x="37088" y="31135"/>
                    <a:pt x="37160" y="28707"/>
                  </a:cubicBezTo>
                  <a:cubicBezTo>
                    <a:pt x="37172" y="28302"/>
                    <a:pt x="37100" y="27885"/>
                    <a:pt x="37100" y="27456"/>
                  </a:cubicBezTo>
                  <a:cubicBezTo>
                    <a:pt x="37100" y="25861"/>
                    <a:pt x="37160" y="24254"/>
                    <a:pt x="37255" y="22646"/>
                  </a:cubicBezTo>
                  <a:cubicBezTo>
                    <a:pt x="37315" y="21456"/>
                    <a:pt x="37493" y="20289"/>
                    <a:pt x="37850" y="19158"/>
                  </a:cubicBezTo>
                  <a:cubicBezTo>
                    <a:pt x="38517" y="17062"/>
                    <a:pt x="39946" y="15872"/>
                    <a:pt x="42113" y="15598"/>
                  </a:cubicBezTo>
                  <a:cubicBezTo>
                    <a:pt x="42812" y="15507"/>
                    <a:pt x="43505" y="15469"/>
                    <a:pt x="44201" y="15469"/>
                  </a:cubicBezTo>
                  <a:cubicBezTo>
                    <a:pt x="44595" y="15469"/>
                    <a:pt x="44990" y="15481"/>
                    <a:pt x="45387" y="15503"/>
                  </a:cubicBezTo>
                  <a:cubicBezTo>
                    <a:pt x="47090" y="15586"/>
                    <a:pt x="48768" y="15765"/>
                    <a:pt x="50447" y="15895"/>
                  </a:cubicBezTo>
                  <a:cubicBezTo>
                    <a:pt x="51530" y="15985"/>
                    <a:pt x="52606" y="16030"/>
                    <a:pt x="53682" y="16030"/>
                  </a:cubicBezTo>
                  <a:cubicBezTo>
                    <a:pt x="54475" y="16030"/>
                    <a:pt x="55269" y="16006"/>
                    <a:pt x="56067" y="15955"/>
                  </a:cubicBezTo>
                  <a:cubicBezTo>
                    <a:pt x="58341" y="15812"/>
                    <a:pt x="60544" y="15300"/>
                    <a:pt x="62699" y="14574"/>
                  </a:cubicBezTo>
                  <a:cubicBezTo>
                    <a:pt x="65675" y="13562"/>
                    <a:pt x="68568" y="12347"/>
                    <a:pt x="71366" y="10919"/>
                  </a:cubicBezTo>
                  <a:cubicBezTo>
                    <a:pt x="72771" y="10169"/>
                    <a:pt x="74141" y="9347"/>
                    <a:pt x="75355" y="8276"/>
                  </a:cubicBezTo>
                  <a:cubicBezTo>
                    <a:pt x="76641" y="7133"/>
                    <a:pt x="77522" y="5751"/>
                    <a:pt x="77712" y="3989"/>
                  </a:cubicBezTo>
                  <a:cubicBezTo>
                    <a:pt x="77855" y="2775"/>
                    <a:pt x="77701" y="1548"/>
                    <a:pt x="77534" y="334"/>
                  </a:cubicBezTo>
                  <a:cubicBezTo>
                    <a:pt x="77522" y="203"/>
                    <a:pt x="77450" y="96"/>
                    <a:pt x="77343"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2" name="Google Shape;442;p7"/>
            <p:cNvSpPr/>
            <p:nvPr/>
          </p:nvSpPr>
          <p:spPr>
            <a:xfrm>
              <a:off x="3101469" y="1474117"/>
              <a:ext cx="1932341" cy="1625348"/>
            </a:xfrm>
            <a:custGeom>
              <a:avLst/>
              <a:gdLst/>
              <a:ahLst/>
              <a:cxnLst/>
              <a:rect l="l" t="t" r="r" b="b"/>
              <a:pathLst>
                <a:path w="66318" h="55782" extrusionOk="0">
                  <a:moveTo>
                    <a:pt x="226" y="0"/>
                  </a:moveTo>
                  <a:cubicBezTo>
                    <a:pt x="179" y="0"/>
                    <a:pt x="131" y="12"/>
                    <a:pt x="107" y="36"/>
                  </a:cubicBezTo>
                  <a:cubicBezTo>
                    <a:pt x="48" y="60"/>
                    <a:pt x="0" y="96"/>
                    <a:pt x="12" y="167"/>
                  </a:cubicBezTo>
                  <a:cubicBezTo>
                    <a:pt x="95" y="179"/>
                    <a:pt x="179" y="215"/>
                    <a:pt x="250" y="227"/>
                  </a:cubicBezTo>
                  <a:cubicBezTo>
                    <a:pt x="2179" y="608"/>
                    <a:pt x="4096" y="905"/>
                    <a:pt x="6049" y="1120"/>
                  </a:cubicBezTo>
                  <a:cubicBezTo>
                    <a:pt x="7596" y="1286"/>
                    <a:pt x="9156" y="1322"/>
                    <a:pt x="10716" y="1358"/>
                  </a:cubicBezTo>
                  <a:cubicBezTo>
                    <a:pt x="10897" y="1360"/>
                    <a:pt x="11078" y="1361"/>
                    <a:pt x="11259" y="1361"/>
                  </a:cubicBezTo>
                  <a:cubicBezTo>
                    <a:pt x="12099" y="1361"/>
                    <a:pt x="12935" y="1340"/>
                    <a:pt x="13788" y="1310"/>
                  </a:cubicBezTo>
                  <a:cubicBezTo>
                    <a:pt x="15121" y="1263"/>
                    <a:pt x="16478" y="1191"/>
                    <a:pt x="17812" y="1179"/>
                  </a:cubicBezTo>
                  <a:cubicBezTo>
                    <a:pt x="18629" y="1174"/>
                    <a:pt x="19445" y="1161"/>
                    <a:pt x="20259" y="1161"/>
                  </a:cubicBezTo>
                  <a:cubicBezTo>
                    <a:pt x="21402" y="1161"/>
                    <a:pt x="22542" y="1187"/>
                    <a:pt x="23682" y="1298"/>
                  </a:cubicBezTo>
                  <a:cubicBezTo>
                    <a:pt x="24479" y="1370"/>
                    <a:pt x="25289" y="1477"/>
                    <a:pt x="26075" y="1644"/>
                  </a:cubicBezTo>
                  <a:cubicBezTo>
                    <a:pt x="27825" y="2025"/>
                    <a:pt x="29480" y="2632"/>
                    <a:pt x="31099" y="3382"/>
                  </a:cubicBezTo>
                  <a:cubicBezTo>
                    <a:pt x="33576" y="4513"/>
                    <a:pt x="36029" y="5668"/>
                    <a:pt x="38505" y="6823"/>
                  </a:cubicBezTo>
                  <a:cubicBezTo>
                    <a:pt x="39553" y="7311"/>
                    <a:pt x="40624" y="7775"/>
                    <a:pt x="41779" y="8049"/>
                  </a:cubicBezTo>
                  <a:cubicBezTo>
                    <a:pt x="43101" y="8394"/>
                    <a:pt x="44458" y="8490"/>
                    <a:pt x="45804" y="8549"/>
                  </a:cubicBezTo>
                  <a:cubicBezTo>
                    <a:pt x="46851" y="8585"/>
                    <a:pt x="47911" y="8561"/>
                    <a:pt x="48947" y="8609"/>
                  </a:cubicBezTo>
                  <a:cubicBezTo>
                    <a:pt x="50268" y="8644"/>
                    <a:pt x="51614" y="8740"/>
                    <a:pt x="52923" y="8978"/>
                  </a:cubicBezTo>
                  <a:cubicBezTo>
                    <a:pt x="54828" y="9323"/>
                    <a:pt x="56638" y="9918"/>
                    <a:pt x="58305" y="10907"/>
                  </a:cubicBezTo>
                  <a:cubicBezTo>
                    <a:pt x="59234" y="11466"/>
                    <a:pt x="60055" y="12121"/>
                    <a:pt x="60734" y="12954"/>
                  </a:cubicBezTo>
                  <a:cubicBezTo>
                    <a:pt x="61960" y="14467"/>
                    <a:pt x="62282" y="16193"/>
                    <a:pt x="61937" y="18074"/>
                  </a:cubicBezTo>
                  <a:cubicBezTo>
                    <a:pt x="61722" y="19289"/>
                    <a:pt x="61317" y="20455"/>
                    <a:pt x="60794" y="21563"/>
                  </a:cubicBezTo>
                  <a:cubicBezTo>
                    <a:pt x="59841" y="23622"/>
                    <a:pt x="59115" y="25766"/>
                    <a:pt x="58472" y="27932"/>
                  </a:cubicBezTo>
                  <a:cubicBezTo>
                    <a:pt x="57876" y="29897"/>
                    <a:pt x="57222" y="31850"/>
                    <a:pt x="56222" y="33647"/>
                  </a:cubicBezTo>
                  <a:cubicBezTo>
                    <a:pt x="55602" y="34755"/>
                    <a:pt x="54888" y="35791"/>
                    <a:pt x="54055" y="36743"/>
                  </a:cubicBezTo>
                  <a:cubicBezTo>
                    <a:pt x="53019" y="37958"/>
                    <a:pt x="51828" y="38993"/>
                    <a:pt x="50542" y="39946"/>
                  </a:cubicBezTo>
                  <a:cubicBezTo>
                    <a:pt x="49221" y="40934"/>
                    <a:pt x="47875" y="41887"/>
                    <a:pt x="46554" y="42851"/>
                  </a:cubicBezTo>
                  <a:cubicBezTo>
                    <a:pt x="45875" y="43351"/>
                    <a:pt x="45196" y="43887"/>
                    <a:pt x="44637" y="44542"/>
                  </a:cubicBezTo>
                  <a:cubicBezTo>
                    <a:pt x="44065" y="45196"/>
                    <a:pt x="43756" y="45958"/>
                    <a:pt x="43756" y="46828"/>
                  </a:cubicBezTo>
                  <a:cubicBezTo>
                    <a:pt x="43756" y="47733"/>
                    <a:pt x="44065" y="48578"/>
                    <a:pt x="44506" y="49364"/>
                  </a:cubicBezTo>
                  <a:cubicBezTo>
                    <a:pt x="44982" y="50245"/>
                    <a:pt x="45542" y="51054"/>
                    <a:pt x="46173" y="51828"/>
                  </a:cubicBezTo>
                  <a:cubicBezTo>
                    <a:pt x="47197" y="53090"/>
                    <a:pt x="48351" y="54221"/>
                    <a:pt x="49542" y="55317"/>
                  </a:cubicBezTo>
                  <a:cubicBezTo>
                    <a:pt x="49709" y="55472"/>
                    <a:pt x="49923" y="55579"/>
                    <a:pt x="50042" y="55781"/>
                  </a:cubicBezTo>
                  <a:cubicBezTo>
                    <a:pt x="52078" y="55781"/>
                    <a:pt x="54102" y="55781"/>
                    <a:pt x="56126" y="55757"/>
                  </a:cubicBezTo>
                  <a:cubicBezTo>
                    <a:pt x="56138" y="55519"/>
                    <a:pt x="55924" y="55436"/>
                    <a:pt x="55781" y="55341"/>
                  </a:cubicBezTo>
                  <a:cubicBezTo>
                    <a:pt x="54281" y="54174"/>
                    <a:pt x="52923" y="52852"/>
                    <a:pt x="51947" y="51197"/>
                  </a:cubicBezTo>
                  <a:cubicBezTo>
                    <a:pt x="51411" y="50280"/>
                    <a:pt x="51018" y="49328"/>
                    <a:pt x="50959" y="48233"/>
                  </a:cubicBezTo>
                  <a:cubicBezTo>
                    <a:pt x="50888" y="46947"/>
                    <a:pt x="51304" y="45792"/>
                    <a:pt x="51983" y="44720"/>
                  </a:cubicBezTo>
                  <a:cubicBezTo>
                    <a:pt x="52733" y="43553"/>
                    <a:pt x="53685" y="42541"/>
                    <a:pt x="54626" y="41529"/>
                  </a:cubicBezTo>
                  <a:cubicBezTo>
                    <a:pt x="55733" y="40315"/>
                    <a:pt x="56841" y="39101"/>
                    <a:pt x="57900" y="37838"/>
                  </a:cubicBezTo>
                  <a:cubicBezTo>
                    <a:pt x="60198" y="35100"/>
                    <a:pt x="61746" y="31945"/>
                    <a:pt x="62841" y="28552"/>
                  </a:cubicBezTo>
                  <a:cubicBezTo>
                    <a:pt x="63389" y="26801"/>
                    <a:pt x="64044" y="25099"/>
                    <a:pt x="64746" y="23408"/>
                  </a:cubicBezTo>
                  <a:cubicBezTo>
                    <a:pt x="65139" y="22444"/>
                    <a:pt x="65532" y="21467"/>
                    <a:pt x="65794" y="20455"/>
                  </a:cubicBezTo>
                  <a:cubicBezTo>
                    <a:pt x="66128" y="19241"/>
                    <a:pt x="66318" y="18026"/>
                    <a:pt x="66187" y="16776"/>
                  </a:cubicBezTo>
                  <a:cubicBezTo>
                    <a:pt x="65961" y="14562"/>
                    <a:pt x="64865" y="12812"/>
                    <a:pt x="63163" y="11442"/>
                  </a:cubicBezTo>
                  <a:cubicBezTo>
                    <a:pt x="60496" y="9287"/>
                    <a:pt x="57376" y="8156"/>
                    <a:pt x="54031" y="7537"/>
                  </a:cubicBezTo>
                  <a:cubicBezTo>
                    <a:pt x="51447" y="7061"/>
                    <a:pt x="48852" y="7073"/>
                    <a:pt x="46256" y="6966"/>
                  </a:cubicBezTo>
                  <a:cubicBezTo>
                    <a:pt x="44827" y="6906"/>
                    <a:pt x="43422" y="6763"/>
                    <a:pt x="42041" y="6418"/>
                  </a:cubicBezTo>
                  <a:cubicBezTo>
                    <a:pt x="40422" y="6013"/>
                    <a:pt x="38886" y="5358"/>
                    <a:pt x="37326" y="4763"/>
                  </a:cubicBezTo>
                  <a:cubicBezTo>
                    <a:pt x="35112" y="3918"/>
                    <a:pt x="32933" y="2953"/>
                    <a:pt x="30730" y="2072"/>
                  </a:cubicBezTo>
                  <a:cubicBezTo>
                    <a:pt x="28420" y="1143"/>
                    <a:pt x="26015" y="548"/>
                    <a:pt x="23515" y="465"/>
                  </a:cubicBezTo>
                  <a:cubicBezTo>
                    <a:pt x="22758" y="437"/>
                    <a:pt x="21998" y="421"/>
                    <a:pt x="21239" y="421"/>
                  </a:cubicBezTo>
                  <a:cubicBezTo>
                    <a:pt x="20076" y="421"/>
                    <a:pt x="18912" y="457"/>
                    <a:pt x="17752" y="536"/>
                  </a:cubicBezTo>
                  <a:cubicBezTo>
                    <a:pt x="17193" y="584"/>
                    <a:pt x="16609" y="572"/>
                    <a:pt x="16038" y="608"/>
                  </a:cubicBezTo>
                  <a:cubicBezTo>
                    <a:pt x="14752" y="727"/>
                    <a:pt x="13454" y="786"/>
                    <a:pt x="12156" y="810"/>
                  </a:cubicBezTo>
                  <a:cubicBezTo>
                    <a:pt x="11353" y="816"/>
                    <a:pt x="10549" y="824"/>
                    <a:pt x="9745" y="824"/>
                  </a:cubicBezTo>
                  <a:cubicBezTo>
                    <a:pt x="8810" y="824"/>
                    <a:pt x="7876" y="813"/>
                    <a:pt x="6942" y="774"/>
                  </a:cubicBezTo>
                  <a:cubicBezTo>
                    <a:pt x="5965" y="751"/>
                    <a:pt x="5013" y="631"/>
                    <a:pt x="4060" y="536"/>
                  </a:cubicBezTo>
                  <a:cubicBezTo>
                    <a:pt x="3096" y="465"/>
                    <a:pt x="2131" y="310"/>
                    <a:pt x="1179" y="131"/>
                  </a:cubicBezTo>
                  <a:cubicBezTo>
                    <a:pt x="857" y="120"/>
                    <a:pt x="548" y="12"/>
                    <a:pt x="226"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3" name="Google Shape;443;p7"/>
            <p:cNvSpPr/>
            <p:nvPr/>
          </p:nvSpPr>
          <p:spPr>
            <a:xfrm>
              <a:off x="2953334" y="-236895"/>
              <a:ext cx="1975726" cy="1677737"/>
            </a:xfrm>
            <a:custGeom>
              <a:avLst/>
              <a:gdLst/>
              <a:ahLst/>
              <a:cxnLst/>
              <a:rect l="l" t="t" r="r" b="b"/>
              <a:pathLst>
                <a:path w="67807" h="57580" extrusionOk="0">
                  <a:moveTo>
                    <a:pt x="67806" y="1"/>
                  </a:moveTo>
                  <a:cubicBezTo>
                    <a:pt x="65604" y="1"/>
                    <a:pt x="63413" y="1"/>
                    <a:pt x="61198" y="25"/>
                  </a:cubicBezTo>
                  <a:cubicBezTo>
                    <a:pt x="60960" y="120"/>
                    <a:pt x="60746" y="239"/>
                    <a:pt x="60544" y="382"/>
                  </a:cubicBezTo>
                  <a:cubicBezTo>
                    <a:pt x="59865" y="858"/>
                    <a:pt x="59127" y="1215"/>
                    <a:pt x="58341" y="1465"/>
                  </a:cubicBezTo>
                  <a:cubicBezTo>
                    <a:pt x="57326" y="1797"/>
                    <a:pt x="56300" y="1916"/>
                    <a:pt x="55269" y="1916"/>
                  </a:cubicBezTo>
                  <a:cubicBezTo>
                    <a:pt x="54520" y="1916"/>
                    <a:pt x="53770" y="1853"/>
                    <a:pt x="53019" y="1763"/>
                  </a:cubicBezTo>
                  <a:cubicBezTo>
                    <a:pt x="51316" y="1573"/>
                    <a:pt x="49625" y="1168"/>
                    <a:pt x="47935" y="811"/>
                  </a:cubicBezTo>
                  <a:cubicBezTo>
                    <a:pt x="46387" y="489"/>
                    <a:pt x="44839" y="239"/>
                    <a:pt x="43256" y="180"/>
                  </a:cubicBezTo>
                  <a:cubicBezTo>
                    <a:pt x="42891" y="163"/>
                    <a:pt x="42526" y="154"/>
                    <a:pt x="42160" y="154"/>
                  </a:cubicBezTo>
                  <a:cubicBezTo>
                    <a:pt x="40697" y="154"/>
                    <a:pt x="39227" y="291"/>
                    <a:pt x="37779" y="596"/>
                  </a:cubicBezTo>
                  <a:cubicBezTo>
                    <a:pt x="35921" y="965"/>
                    <a:pt x="34112" y="1525"/>
                    <a:pt x="32480" y="2561"/>
                  </a:cubicBezTo>
                  <a:cubicBezTo>
                    <a:pt x="30683" y="3704"/>
                    <a:pt x="29385" y="5252"/>
                    <a:pt x="28706" y="7288"/>
                  </a:cubicBezTo>
                  <a:cubicBezTo>
                    <a:pt x="28170" y="8871"/>
                    <a:pt x="28039" y="10490"/>
                    <a:pt x="28123" y="12157"/>
                  </a:cubicBezTo>
                  <a:cubicBezTo>
                    <a:pt x="28242" y="14086"/>
                    <a:pt x="28611" y="15979"/>
                    <a:pt x="29087" y="17860"/>
                  </a:cubicBezTo>
                  <a:cubicBezTo>
                    <a:pt x="29599" y="19825"/>
                    <a:pt x="30278" y="21730"/>
                    <a:pt x="30897" y="23659"/>
                  </a:cubicBezTo>
                  <a:cubicBezTo>
                    <a:pt x="31552" y="25718"/>
                    <a:pt x="32171" y="27766"/>
                    <a:pt x="32623" y="29862"/>
                  </a:cubicBezTo>
                  <a:cubicBezTo>
                    <a:pt x="33159" y="32445"/>
                    <a:pt x="33314" y="35017"/>
                    <a:pt x="32802" y="37601"/>
                  </a:cubicBezTo>
                  <a:cubicBezTo>
                    <a:pt x="32445" y="39411"/>
                    <a:pt x="31635" y="40994"/>
                    <a:pt x="30337" y="42292"/>
                  </a:cubicBezTo>
                  <a:cubicBezTo>
                    <a:pt x="29349" y="43292"/>
                    <a:pt x="28135" y="44018"/>
                    <a:pt x="26861" y="44625"/>
                  </a:cubicBezTo>
                  <a:cubicBezTo>
                    <a:pt x="25622" y="45209"/>
                    <a:pt x="24349" y="45685"/>
                    <a:pt x="23063" y="46138"/>
                  </a:cubicBezTo>
                  <a:cubicBezTo>
                    <a:pt x="19800" y="47269"/>
                    <a:pt x="16502" y="48221"/>
                    <a:pt x="13097" y="48816"/>
                  </a:cubicBezTo>
                  <a:cubicBezTo>
                    <a:pt x="10513" y="49269"/>
                    <a:pt x="7989" y="49805"/>
                    <a:pt x="5513" y="50662"/>
                  </a:cubicBezTo>
                  <a:cubicBezTo>
                    <a:pt x="4167" y="51138"/>
                    <a:pt x="2822" y="51686"/>
                    <a:pt x="1667" y="52579"/>
                  </a:cubicBezTo>
                  <a:cubicBezTo>
                    <a:pt x="1012" y="53079"/>
                    <a:pt x="500" y="53710"/>
                    <a:pt x="274" y="54531"/>
                  </a:cubicBezTo>
                  <a:cubicBezTo>
                    <a:pt x="0" y="55615"/>
                    <a:pt x="334" y="56567"/>
                    <a:pt x="917" y="57472"/>
                  </a:cubicBezTo>
                  <a:cubicBezTo>
                    <a:pt x="965" y="57544"/>
                    <a:pt x="1024" y="57579"/>
                    <a:pt x="1096" y="57579"/>
                  </a:cubicBezTo>
                  <a:cubicBezTo>
                    <a:pt x="1203" y="57544"/>
                    <a:pt x="1227" y="57484"/>
                    <a:pt x="1167" y="57401"/>
                  </a:cubicBezTo>
                  <a:lnTo>
                    <a:pt x="1084" y="57091"/>
                  </a:lnTo>
                  <a:cubicBezTo>
                    <a:pt x="810" y="56115"/>
                    <a:pt x="905" y="55222"/>
                    <a:pt x="1500" y="54389"/>
                  </a:cubicBezTo>
                  <a:cubicBezTo>
                    <a:pt x="1905" y="53829"/>
                    <a:pt x="2441" y="53412"/>
                    <a:pt x="3013" y="53055"/>
                  </a:cubicBezTo>
                  <a:cubicBezTo>
                    <a:pt x="3965" y="52460"/>
                    <a:pt x="5001" y="52043"/>
                    <a:pt x="6037" y="51674"/>
                  </a:cubicBezTo>
                  <a:cubicBezTo>
                    <a:pt x="7751" y="51079"/>
                    <a:pt x="9537" y="50662"/>
                    <a:pt x="11323" y="50317"/>
                  </a:cubicBezTo>
                  <a:cubicBezTo>
                    <a:pt x="12883" y="50019"/>
                    <a:pt x="14466" y="49745"/>
                    <a:pt x="16026" y="49424"/>
                  </a:cubicBezTo>
                  <a:cubicBezTo>
                    <a:pt x="17657" y="49078"/>
                    <a:pt x="19288" y="48614"/>
                    <a:pt x="20872" y="48102"/>
                  </a:cubicBezTo>
                  <a:cubicBezTo>
                    <a:pt x="22277" y="47650"/>
                    <a:pt x="23658" y="47173"/>
                    <a:pt x="25039" y="46685"/>
                  </a:cubicBezTo>
                  <a:cubicBezTo>
                    <a:pt x="26134" y="46292"/>
                    <a:pt x="27206" y="45876"/>
                    <a:pt x="28242" y="45376"/>
                  </a:cubicBezTo>
                  <a:cubicBezTo>
                    <a:pt x="29742" y="44625"/>
                    <a:pt x="31147" y="43756"/>
                    <a:pt x="32266" y="42459"/>
                  </a:cubicBezTo>
                  <a:cubicBezTo>
                    <a:pt x="32838" y="41804"/>
                    <a:pt x="33314" y="41077"/>
                    <a:pt x="33683" y="40280"/>
                  </a:cubicBezTo>
                  <a:cubicBezTo>
                    <a:pt x="34481" y="38589"/>
                    <a:pt x="34802" y="36767"/>
                    <a:pt x="34862" y="34910"/>
                  </a:cubicBezTo>
                  <a:cubicBezTo>
                    <a:pt x="34897" y="34172"/>
                    <a:pt x="34886" y="33410"/>
                    <a:pt x="34826" y="32660"/>
                  </a:cubicBezTo>
                  <a:cubicBezTo>
                    <a:pt x="34766" y="31731"/>
                    <a:pt x="34659" y="30802"/>
                    <a:pt x="34493" y="29897"/>
                  </a:cubicBezTo>
                  <a:cubicBezTo>
                    <a:pt x="34207" y="28254"/>
                    <a:pt x="33838" y="26647"/>
                    <a:pt x="33421" y="25040"/>
                  </a:cubicBezTo>
                  <a:cubicBezTo>
                    <a:pt x="32885" y="22992"/>
                    <a:pt x="32302" y="20956"/>
                    <a:pt x="31826" y="18884"/>
                  </a:cubicBezTo>
                  <a:cubicBezTo>
                    <a:pt x="31373" y="16848"/>
                    <a:pt x="31076" y="14788"/>
                    <a:pt x="31147" y="12693"/>
                  </a:cubicBezTo>
                  <a:cubicBezTo>
                    <a:pt x="31159" y="11907"/>
                    <a:pt x="31254" y="11109"/>
                    <a:pt x="31445" y="10359"/>
                  </a:cubicBezTo>
                  <a:cubicBezTo>
                    <a:pt x="32099" y="7740"/>
                    <a:pt x="33659" y="5871"/>
                    <a:pt x="36195" y="4847"/>
                  </a:cubicBezTo>
                  <a:cubicBezTo>
                    <a:pt x="37636" y="4263"/>
                    <a:pt x="39136" y="4073"/>
                    <a:pt x="40672" y="4025"/>
                  </a:cubicBezTo>
                  <a:cubicBezTo>
                    <a:pt x="40719" y="4025"/>
                    <a:pt x="40766" y="4024"/>
                    <a:pt x="40813" y="4024"/>
                  </a:cubicBezTo>
                  <a:cubicBezTo>
                    <a:pt x="41586" y="4024"/>
                    <a:pt x="42350" y="4114"/>
                    <a:pt x="43125" y="4204"/>
                  </a:cubicBezTo>
                  <a:cubicBezTo>
                    <a:pt x="44303" y="4359"/>
                    <a:pt x="45446" y="4609"/>
                    <a:pt x="46577" y="4942"/>
                  </a:cubicBezTo>
                  <a:cubicBezTo>
                    <a:pt x="48590" y="5502"/>
                    <a:pt x="50554" y="6216"/>
                    <a:pt x="52590" y="6633"/>
                  </a:cubicBezTo>
                  <a:cubicBezTo>
                    <a:pt x="53352" y="6799"/>
                    <a:pt x="54126" y="6930"/>
                    <a:pt x="54912" y="7002"/>
                  </a:cubicBezTo>
                  <a:cubicBezTo>
                    <a:pt x="55626" y="7078"/>
                    <a:pt x="56341" y="7101"/>
                    <a:pt x="57055" y="7101"/>
                  </a:cubicBezTo>
                  <a:cubicBezTo>
                    <a:pt x="57234" y="7101"/>
                    <a:pt x="57412" y="7099"/>
                    <a:pt x="57591" y="7097"/>
                  </a:cubicBezTo>
                  <a:cubicBezTo>
                    <a:pt x="58960" y="7085"/>
                    <a:pt x="60317" y="6859"/>
                    <a:pt x="61627" y="6442"/>
                  </a:cubicBezTo>
                  <a:cubicBezTo>
                    <a:pt x="63056" y="5990"/>
                    <a:pt x="64330" y="5287"/>
                    <a:pt x="65389" y="4240"/>
                  </a:cubicBezTo>
                  <a:cubicBezTo>
                    <a:pt x="66354" y="3275"/>
                    <a:pt x="67032" y="2120"/>
                    <a:pt x="67521" y="870"/>
                  </a:cubicBezTo>
                  <a:cubicBezTo>
                    <a:pt x="67640" y="596"/>
                    <a:pt x="67771" y="311"/>
                    <a:pt x="67806"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4" name="Google Shape;444;p7"/>
            <p:cNvSpPr/>
            <p:nvPr/>
          </p:nvSpPr>
          <p:spPr>
            <a:xfrm>
              <a:off x="2992524" y="-237565"/>
              <a:ext cx="2401746" cy="1663897"/>
            </a:xfrm>
            <a:custGeom>
              <a:avLst/>
              <a:gdLst/>
              <a:ahLst/>
              <a:cxnLst/>
              <a:rect l="l" t="t" r="r" b="b"/>
              <a:pathLst>
                <a:path w="82428" h="57105" extrusionOk="0">
                  <a:moveTo>
                    <a:pt x="77558" y="0"/>
                  </a:moveTo>
                  <a:cubicBezTo>
                    <a:pt x="77570" y="95"/>
                    <a:pt x="77606" y="191"/>
                    <a:pt x="77617" y="286"/>
                  </a:cubicBezTo>
                  <a:cubicBezTo>
                    <a:pt x="77689" y="905"/>
                    <a:pt x="77784" y="1536"/>
                    <a:pt x="77820" y="2155"/>
                  </a:cubicBezTo>
                  <a:cubicBezTo>
                    <a:pt x="77879" y="2917"/>
                    <a:pt x="77879" y="3679"/>
                    <a:pt x="77737" y="4441"/>
                  </a:cubicBezTo>
                  <a:cubicBezTo>
                    <a:pt x="77439" y="5953"/>
                    <a:pt x="76617" y="7156"/>
                    <a:pt x="75486" y="8168"/>
                  </a:cubicBezTo>
                  <a:cubicBezTo>
                    <a:pt x="74391" y="9156"/>
                    <a:pt x="73141" y="9930"/>
                    <a:pt x="71843" y="10609"/>
                  </a:cubicBezTo>
                  <a:cubicBezTo>
                    <a:pt x="70581" y="11287"/>
                    <a:pt x="69283" y="11894"/>
                    <a:pt x="67973" y="12454"/>
                  </a:cubicBezTo>
                  <a:cubicBezTo>
                    <a:pt x="65961" y="13323"/>
                    <a:pt x="63925" y="14145"/>
                    <a:pt x="61830" y="14776"/>
                  </a:cubicBezTo>
                  <a:cubicBezTo>
                    <a:pt x="59865" y="15371"/>
                    <a:pt x="57865" y="15764"/>
                    <a:pt x="55829" y="15871"/>
                  </a:cubicBezTo>
                  <a:cubicBezTo>
                    <a:pt x="55217" y="15902"/>
                    <a:pt x="54604" y="15917"/>
                    <a:pt x="53992" y="15917"/>
                  </a:cubicBezTo>
                  <a:cubicBezTo>
                    <a:pt x="53176" y="15917"/>
                    <a:pt x="52359" y="15890"/>
                    <a:pt x="51543" y="15835"/>
                  </a:cubicBezTo>
                  <a:cubicBezTo>
                    <a:pt x="50245" y="15752"/>
                    <a:pt x="48959" y="15609"/>
                    <a:pt x="47661" y="15514"/>
                  </a:cubicBezTo>
                  <a:cubicBezTo>
                    <a:pt x="46602" y="15419"/>
                    <a:pt x="45530" y="15347"/>
                    <a:pt x="44459" y="15312"/>
                  </a:cubicBezTo>
                  <a:cubicBezTo>
                    <a:pt x="44197" y="15312"/>
                    <a:pt x="43911" y="15359"/>
                    <a:pt x="43637" y="15359"/>
                  </a:cubicBezTo>
                  <a:cubicBezTo>
                    <a:pt x="42851" y="15359"/>
                    <a:pt x="42077" y="15454"/>
                    <a:pt x="41315" y="15669"/>
                  </a:cubicBezTo>
                  <a:cubicBezTo>
                    <a:pt x="40803" y="15824"/>
                    <a:pt x="40303" y="16026"/>
                    <a:pt x="39863" y="16347"/>
                  </a:cubicBezTo>
                  <a:cubicBezTo>
                    <a:pt x="38922" y="17002"/>
                    <a:pt x="38363" y="17919"/>
                    <a:pt x="37982" y="18979"/>
                  </a:cubicBezTo>
                  <a:cubicBezTo>
                    <a:pt x="37493" y="20396"/>
                    <a:pt x="37362" y="21860"/>
                    <a:pt x="37291" y="23336"/>
                  </a:cubicBezTo>
                  <a:cubicBezTo>
                    <a:pt x="37231" y="24301"/>
                    <a:pt x="37231" y="25277"/>
                    <a:pt x="37208" y="26241"/>
                  </a:cubicBezTo>
                  <a:cubicBezTo>
                    <a:pt x="37196" y="27099"/>
                    <a:pt x="37231" y="27956"/>
                    <a:pt x="37243" y="28813"/>
                  </a:cubicBezTo>
                  <a:cubicBezTo>
                    <a:pt x="37255" y="29682"/>
                    <a:pt x="37208" y="30528"/>
                    <a:pt x="37196" y="31385"/>
                  </a:cubicBezTo>
                  <a:cubicBezTo>
                    <a:pt x="37184" y="32683"/>
                    <a:pt x="37124" y="33969"/>
                    <a:pt x="36993" y="35243"/>
                  </a:cubicBezTo>
                  <a:cubicBezTo>
                    <a:pt x="36839" y="36767"/>
                    <a:pt x="36493" y="38219"/>
                    <a:pt x="35958" y="39648"/>
                  </a:cubicBezTo>
                  <a:cubicBezTo>
                    <a:pt x="35219" y="41612"/>
                    <a:pt x="33993" y="43220"/>
                    <a:pt x="32314" y="44506"/>
                  </a:cubicBezTo>
                  <a:cubicBezTo>
                    <a:pt x="31016" y="45482"/>
                    <a:pt x="29576" y="46184"/>
                    <a:pt x="28087" y="46792"/>
                  </a:cubicBezTo>
                  <a:cubicBezTo>
                    <a:pt x="26837" y="47304"/>
                    <a:pt x="25540" y="47732"/>
                    <a:pt x="24254" y="48149"/>
                  </a:cubicBezTo>
                  <a:cubicBezTo>
                    <a:pt x="22492" y="48720"/>
                    <a:pt x="20729" y="49292"/>
                    <a:pt x="18979" y="49863"/>
                  </a:cubicBezTo>
                  <a:cubicBezTo>
                    <a:pt x="16550" y="50649"/>
                    <a:pt x="14074" y="51137"/>
                    <a:pt x="11574" y="51590"/>
                  </a:cubicBezTo>
                  <a:cubicBezTo>
                    <a:pt x="9990" y="51876"/>
                    <a:pt x="8418" y="52149"/>
                    <a:pt x="6847" y="52554"/>
                  </a:cubicBezTo>
                  <a:cubicBezTo>
                    <a:pt x="5347" y="52947"/>
                    <a:pt x="3894" y="53423"/>
                    <a:pt x="2525" y="54138"/>
                  </a:cubicBezTo>
                  <a:cubicBezTo>
                    <a:pt x="1644" y="54590"/>
                    <a:pt x="834" y="55150"/>
                    <a:pt x="274" y="55983"/>
                  </a:cubicBezTo>
                  <a:cubicBezTo>
                    <a:pt x="239" y="56019"/>
                    <a:pt x="203" y="56055"/>
                    <a:pt x="167" y="56078"/>
                  </a:cubicBezTo>
                  <a:cubicBezTo>
                    <a:pt x="1" y="56412"/>
                    <a:pt x="1" y="56769"/>
                    <a:pt x="48" y="57102"/>
                  </a:cubicBezTo>
                  <a:cubicBezTo>
                    <a:pt x="61" y="57104"/>
                    <a:pt x="73" y="57105"/>
                    <a:pt x="84" y="57105"/>
                  </a:cubicBezTo>
                  <a:cubicBezTo>
                    <a:pt x="261" y="57105"/>
                    <a:pt x="339" y="56939"/>
                    <a:pt x="417" y="56805"/>
                  </a:cubicBezTo>
                  <a:cubicBezTo>
                    <a:pt x="691" y="56424"/>
                    <a:pt x="989" y="56078"/>
                    <a:pt x="1358" y="55781"/>
                  </a:cubicBezTo>
                  <a:cubicBezTo>
                    <a:pt x="2275" y="55043"/>
                    <a:pt x="3334" y="54543"/>
                    <a:pt x="4442" y="54150"/>
                  </a:cubicBezTo>
                  <a:cubicBezTo>
                    <a:pt x="6406" y="53435"/>
                    <a:pt x="8454" y="53019"/>
                    <a:pt x="10514" y="52661"/>
                  </a:cubicBezTo>
                  <a:cubicBezTo>
                    <a:pt x="12478" y="52304"/>
                    <a:pt x="14455" y="51983"/>
                    <a:pt x="16407" y="51495"/>
                  </a:cubicBezTo>
                  <a:cubicBezTo>
                    <a:pt x="20348" y="50494"/>
                    <a:pt x="24218" y="49209"/>
                    <a:pt x="28076" y="47923"/>
                  </a:cubicBezTo>
                  <a:cubicBezTo>
                    <a:pt x="29588" y="47423"/>
                    <a:pt x="31076" y="46827"/>
                    <a:pt x="32457" y="46018"/>
                  </a:cubicBezTo>
                  <a:cubicBezTo>
                    <a:pt x="34231" y="44994"/>
                    <a:pt x="35755" y="43696"/>
                    <a:pt x="36839" y="41946"/>
                  </a:cubicBezTo>
                  <a:cubicBezTo>
                    <a:pt x="37755" y="40434"/>
                    <a:pt x="38315" y="38791"/>
                    <a:pt x="38684" y="37076"/>
                  </a:cubicBezTo>
                  <a:cubicBezTo>
                    <a:pt x="39125" y="34945"/>
                    <a:pt x="39339" y="32790"/>
                    <a:pt x="39684" y="30647"/>
                  </a:cubicBezTo>
                  <a:cubicBezTo>
                    <a:pt x="39958" y="28813"/>
                    <a:pt x="40279" y="27003"/>
                    <a:pt x="40934" y="25253"/>
                  </a:cubicBezTo>
                  <a:cubicBezTo>
                    <a:pt x="41768" y="23027"/>
                    <a:pt x="43220" y="21408"/>
                    <a:pt x="45494" y="20598"/>
                  </a:cubicBezTo>
                  <a:cubicBezTo>
                    <a:pt x="46423" y="20276"/>
                    <a:pt x="47376" y="20050"/>
                    <a:pt x="48340" y="19884"/>
                  </a:cubicBezTo>
                  <a:cubicBezTo>
                    <a:pt x="50197" y="19562"/>
                    <a:pt x="52090" y="19503"/>
                    <a:pt x="53972" y="19324"/>
                  </a:cubicBezTo>
                  <a:cubicBezTo>
                    <a:pt x="57186" y="19002"/>
                    <a:pt x="60258" y="18169"/>
                    <a:pt x="63259" y="16955"/>
                  </a:cubicBezTo>
                  <a:cubicBezTo>
                    <a:pt x="66140" y="15776"/>
                    <a:pt x="68985" y="14514"/>
                    <a:pt x="71855" y="13311"/>
                  </a:cubicBezTo>
                  <a:cubicBezTo>
                    <a:pt x="74105" y="12371"/>
                    <a:pt x="76332" y="11418"/>
                    <a:pt x="78510" y="10299"/>
                  </a:cubicBezTo>
                  <a:cubicBezTo>
                    <a:pt x="79594" y="9751"/>
                    <a:pt x="80642" y="9108"/>
                    <a:pt x="81606" y="8370"/>
                  </a:cubicBezTo>
                  <a:cubicBezTo>
                    <a:pt x="81928" y="8108"/>
                    <a:pt x="82261" y="7846"/>
                    <a:pt x="82428" y="7442"/>
                  </a:cubicBezTo>
                  <a:lnTo>
                    <a:pt x="82428" y="0"/>
                  </a:ln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5" name="Google Shape;445;p7"/>
            <p:cNvSpPr/>
            <p:nvPr/>
          </p:nvSpPr>
          <p:spPr>
            <a:xfrm>
              <a:off x="3135793" y="1469455"/>
              <a:ext cx="2016344" cy="1630010"/>
            </a:xfrm>
            <a:custGeom>
              <a:avLst/>
              <a:gdLst/>
              <a:ahLst/>
              <a:cxnLst/>
              <a:rect l="l" t="t" r="r" b="b"/>
              <a:pathLst>
                <a:path w="69201" h="55942" extrusionOk="0">
                  <a:moveTo>
                    <a:pt x="21735" y="1"/>
                  </a:moveTo>
                  <a:cubicBezTo>
                    <a:pt x="21139" y="1"/>
                    <a:pt x="20542" y="19"/>
                    <a:pt x="19944" y="53"/>
                  </a:cubicBezTo>
                  <a:cubicBezTo>
                    <a:pt x="18456" y="149"/>
                    <a:pt x="16955" y="220"/>
                    <a:pt x="15467" y="327"/>
                  </a:cubicBezTo>
                  <a:cubicBezTo>
                    <a:pt x="14574" y="387"/>
                    <a:pt x="13657" y="446"/>
                    <a:pt x="12764" y="506"/>
                  </a:cubicBezTo>
                  <a:cubicBezTo>
                    <a:pt x="12276" y="530"/>
                    <a:pt x="11788" y="506"/>
                    <a:pt x="11312" y="589"/>
                  </a:cubicBezTo>
                  <a:cubicBezTo>
                    <a:pt x="10597" y="661"/>
                    <a:pt x="9895" y="637"/>
                    <a:pt x="9181" y="684"/>
                  </a:cubicBezTo>
                  <a:cubicBezTo>
                    <a:pt x="8791" y="707"/>
                    <a:pt x="8400" y="714"/>
                    <a:pt x="8009" y="714"/>
                  </a:cubicBezTo>
                  <a:cubicBezTo>
                    <a:pt x="7383" y="714"/>
                    <a:pt x="6755" y="696"/>
                    <a:pt x="6133" y="696"/>
                  </a:cubicBezTo>
                  <a:cubicBezTo>
                    <a:pt x="6102" y="695"/>
                    <a:pt x="6070" y="695"/>
                    <a:pt x="6039" y="695"/>
                  </a:cubicBezTo>
                  <a:cubicBezTo>
                    <a:pt x="5914" y="695"/>
                    <a:pt x="5785" y="702"/>
                    <a:pt x="5656" y="702"/>
                  </a:cubicBezTo>
                  <a:cubicBezTo>
                    <a:pt x="5496" y="702"/>
                    <a:pt x="5335" y="690"/>
                    <a:pt x="5180" y="637"/>
                  </a:cubicBezTo>
                  <a:cubicBezTo>
                    <a:pt x="5104" y="621"/>
                    <a:pt x="5029" y="617"/>
                    <a:pt x="4956" y="617"/>
                  </a:cubicBezTo>
                  <a:cubicBezTo>
                    <a:pt x="4859" y="617"/>
                    <a:pt x="4763" y="625"/>
                    <a:pt x="4668" y="625"/>
                  </a:cubicBezTo>
                  <a:cubicBezTo>
                    <a:pt x="4648" y="626"/>
                    <a:pt x="4629" y="627"/>
                    <a:pt x="4609" y="627"/>
                  </a:cubicBezTo>
                  <a:cubicBezTo>
                    <a:pt x="4443" y="627"/>
                    <a:pt x="4292" y="583"/>
                    <a:pt x="4132" y="530"/>
                  </a:cubicBezTo>
                  <a:cubicBezTo>
                    <a:pt x="4001" y="506"/>
                    <a:pt x="3882" y="470"/>
                    <a:pt x="3751" y="470"/>
                  </a:cubicBezTo>
                  <a:cubicBezTo>
                    <a:pt x="2918" y="470"/>
                    <a:pt x="2096" y="351"/>
                    <a:pt x="1275" y="280"/>
                  </a:cubicBezTo>
                  <a:cubicBezTo>
                    <a:pt x="998" y="254"/>
                    <a:pt x="716" y="184"/>
                    <a:pt x="436" y="184"/>
                  </a:cubicBezTo>
                  <a:cubicBezTo>
                    <a:pt x="330" y="184"/>
                    <a:pt x="225" y="194"/>
                    <a:pt x="120" y="220"/>
                  </a:cubicBezTo>
                  <a:cubicBezTo>
                    <a:pt x="60" y="244"/>
                    <a:pt x="1" y="280"/>
                    <a:pt x="13" y="363"/>
                  </a:cubicBezTo>
                  <a:cubicBezTo>
                    <a:pt x="144" y="399"/>
                    <a:pt x="299" y="410"/>
                    <a:pt x="430" y="446"/>
                  </a:cubicBezTo>
                  <a:cubicBezTo>
                    <a:pt x="1370" y="601"/>
                    <a:pt x="2323" y="708"/>
                    <a:pt x="3263" y="827"/>
                  </a:cubicBezTo>
                  <a:cubicBezTo>
                    <a:pt x="4251" y="958"/>
                    <a:pt x="5263" y="1018"/>
                    <a:pt x="6276" y="1077"/>
                  </a:cubicBezTo>
                  <a:cubicBezTo>
                    <a:pt x="6791" y="1109"/>
                    <a:pt x="7307" y="1120"/>
                    <a:pt x="7823" y="1120"/>
                  </a:cubicBezTo>
                  <a:cubicBezTo>
                    <a:pt x="8081" y="1120"/>
                    <a:pt x="8339" y="1117"/>
                    <a:pt x="8597" y="1113"/>
                  </a:cubicBezTo>
                  <a:cubicBezTo>
                    <a:pt x="9764" y="1101"/>
                    <a:pt x="10907" y="1113"/>
                    <a:pt x="12074" y="1053"/>
                  </a:cubicBezTo>
                  <a:cubicBezTo>
                    <a:pt x="13241" y="994"/>
                    <a:pt x="14419" y="934"/>
                    <a:pt x="15598" y="887"/>
                  </a:cubicBezTo>
                  <a:cubicBezTo>
                    <a:pt x="16610" y="863"/>
                    <a:pt x="17622" y="780"/>
                    <a:pt x="18634" y="756"/>
                  </a:cubicBezTo>
                  <a:cubicBezTo>
                    <a:pt x="18914" y="750"/>
                    <a:pt x="19200" y="750"/>
                    <a:pt x="19487" y="750"/>
                  </a:cubicBezTo>
                  <a:cubicBezTo>
                    <a:pt x="19774" y="750"/>
                    <a:pt x="20063" y="750"/>
                    <a:pt x="20349" y="744"/>
                  </a:cubicBezTo>
                  <a:cubicBezTo>
                    <a:pt x="20624" y="737"/>
                    <a:pt x="20900" y="733"/>
                    <a:pt x="21176" y="733"/>
                  </a:cubicBezTo>
                  <a:cubicBezTo>
                    <a:pt x="22328" y="733"/>
                    <a:pt x="23477" y="799"/>
                    <a:pt x="24611" y="982"/>
                  </a:cubicBezTo>
                  <a:cubicBezTo>
                    <a:pt x="26278" y="1244"/>
                    <a:pt x="27885" y="1720"/>
                    <a:pt x="29457" y="2351"/>
                  </a:cubicBezTo>
                  <a:cubicBezTo>
                    <a:pt x="30660" y="2827"/>
                    <a:pt x="31838" y="3328"/>
                    <a:pt x="33029" y="3816"/>
                  </a:cubicBezTo>
                  <a:cubicBezTo>
                    <a:pt x="34350" y="4375"/>
                    <a:pt x="35672" y="4899"/>
                    <a:pt x="37017" y="5411"/>
                  </a:cubicBezTo>
                  <a:cubicBezTo>
                    <a:pt x="38327" y="5923"/>
                    <a:pt x="39637" y="6423"/>
                    <a:pt x="41006" y="6768"/>
                  </a:cubicBezTo>
                  <a:cubicBezTo>
                    <a:pt x="42625" y="7185"/>
                    <a:pt x="44292" y="7257"/>
                    <a:pt x="45959" y="7340"/>
                  </a:cubicBezTo>
                  <a:cubicBezTo>
                    <a:pt x="46733" y="7364"/>
                    <a:pt x="47519" y="7352"/>
                    <a:pt x="48305" y="7388"/>
                  </a:cubicBezTo>
                  <a:cubicBezTo>
                    <a:pt x="49281" y="7435"/>
                    <a:pt x="50257" y="7495"/>
                    <a:pt x="51222" y="7614"/>
                  </a:cubicBezTo>
                  <a:cubicBezTo>
                    <a:pt x="52615" y="7769"/>
                    <a:pt x="53960" y="8019"/>
                    <a:pt x="55294" y="8400"/>
                  </a:cubicBezTo>
                  <a:cubicBezTo>
                    <a:pt x="57734" y="9126"/>
                    <a:pt x="60008" y="10150"/>
                    <a:pt x="61973" y="11781"/>
                  </a:cubicBezTo>
                  <a:cubicBezTo>
                    <a:pt x="62878" y="12543"/>
                    <a:pt x="63652" y="13436"/>
                    <a:pt x="64176" y="14519"/>
                  </a:cubicBezTo>
                  <a:cubicBezTo>
                    <a:pt x="64890" y="16020"/>
                    <a:pt x="65021" y="17603"/>
                    <a:pt x="64771" y="19246"/>
                  </a:cubicBezTo>
                  <a:cubicBezTo>
                    <a:pt x="64545" y="20603"/>
                    <a:pt x="64080" y="21889"/>
                    <a:pt x="63580" y="23175"/>
                  </a:cubicBezTo>
                  <a:cubicBezTo>
                    <a:pt x="63009" y="24556"/>
                    <a:pt x="62437" y="25926"/>
                    <a:pt x="61961" y="27342"/>
                  </a:cubicBezTo>
                  <a:cubicBezTo>
                    <a:pt x="61521" y="28628"/>
                    <a:pt x="61092" y="29926"/>
                    <a:pt x="60592" y="31212"/>
                  </a:cubicBezTo>
                  <a:cubicBezTo>
                    <a:pt x="59997" y="32700"/>
                    <a:pt x="59282" y="34105"/>
                    <a:pt x="58413" y="35462"/>
                  </a:cubicBezTo>
                  <a:cubicBezTo>
                    <a:pt x="57258" y="37284"/>
                    <a:pt x="55841" y="38891"/>
                    <a:pt x="54401" y="40475"/>
                  </a:cubicBezTo>
                  <a:cubicBezTo>
                    <a:pt x="53591" y="41356"/>
                    <a:pt x="52758" y="42201"/>
                    <a:pt x="51984" y="43118"/>
                  </a:cubicBezTo>
                  <a:cubicBezTo>
                    <a:pt x="51257" y="43963"/>
                    <a:pt x="50579" y="44845"/>
                    <a:pt x="50126" y="45868"/>
                  </a:cubicBezTo>
                  <a:cubicBezTo>
                    <a:pt x="49507" y="47226"/>
                    <a:pt x="49459" y="48607"/>
                    <a:pt x="49948" y="50000"/>
                  </a:cubicBezTo>
                  <a:cubicBezTo>
                    <a:pt x="50543" y="51667"/>
                    <a:pt x="51626" y="53012"/>
                    <a:pt x="52877" y="54227"/>
                  </a:cubicBezTo>
                  <a:cubicBezTo>
                    <a:pt x="53520" y="54858"/>
                    <a:pt x="54234" y="55405"/>
                    <a:pt x="54948" y="55941"/>
                  </a:cubicBezTo>
                  <a:cubicBezTo>
                    <a:pt x="57818" y="55941"/>
                    <a:pt x="60675" y="55941"/>
                    <a:pt x="63592" y="55905"/>
                  </a:cubicBezTo>
                  <a:cubicBezTo>
                    <a:pt x="63568" y="55655"/>
                    <a:pt x="63330" y="55655"/>
                    <a:pt x="63164" y="55608"/>
                  </a:cubicBezTo>
                  <a:cubicBezTo>
                    <a:pt x="61806" y="55179"/>
                    <a:pt x="60497" y="54655"/>
                    <a:pt x="59306" y="53905"/>
                  </a:cubicBezTo>
                  <a:cubicBezTo>
                    <a:pt x="58044" y="53096"/>
                    <a:pt x="56925" y="52131"/>
                    <a:pt x="56151" y="50833"/>
                  </a:cubicBezTo>
                  <a:cubicBezTo>
                    <a:pt x="55508" y="49798"/>
                    <a:pt x="55186" y="48666"/>
                    <a:pt x="55294" y="47428"/>
                  </a:cubicBezTo>
                  <a:cubicBezTo>
                    <a:pt x="55389" y="46226"/>
                    <a:pt x="55806" y="45106"/>
                    <a:pt x="56425" y="44059"/>
                  </a:cubicBezTo>
                  <a:cubicBezTo>
                    <a:pt x="57210" y="42690"/>
                    <a:pt x="58187" y="41439"/>
                    <a:pt x="59175" y="40189"/>
                  </a:cubicBezTo>
                  <a:cubicBezTo>
                    <a:pt x="60318" y="38749"/>
                    <a:pt x="61497" y="37320"/>
                    <a:pt x="62533" y="35784"/>
                  </a:cubicBezTo>
                  <a:cubicBezTo>
                    <a:pt x="64759" y="32533"/>
                    <a:pt x="66438" y="28985"/>
                    <a:pt x="67831" y="25306"/>
                  </a:cubicBezTo>
                  <a:cubicBezTo>
                    <a:pt x="68688" y="23092"/>
                    <a:pt x="69200" y="20806"/>
                    <a:pt x="68998" y="18389"/>
                  </a:cubicBezTo>
                  <a:cubicBezTo>
                    <a:pt x="68879" y="17020"/>
                    <a:pt x="68521" y="15746"/>
                    <a:pt x="67867" y="14531"/>
                  </a:cubicBezTo>
                  <a:cubicBezTo>
                    <a:pt x="67105" y="13126"/>
                    <a:pt x="65985" y="12031"/>
                    <a:pt x="64759" y="11067"/>
                  </a:cubicBezTo>
                  <a:cubicBezTo>
                    <a:pt x="62806" y="9554"/>
                    <a:pt x="60592" y="8519"/>
                    <a:pt x="58270" y="7733"/>
                  </a:cubicBezTo>
                  <a:cubicBezTo>
                    <a:pt x="55317" y="6733"/>
                    <a:pt x="52269" y="6292"/>
                    <a:pt x="49174" y="6114"/>
                  </a:cubicBezTo>
                  <a:cubicBezTo>
                    <a:pt x="47697" y="6042"/>
                    <a:pt x="46221" y="6018"/>
                    <a:pt x="44757" y="5899"/>
                  </a:cubicBezTo>
                  <a:cubicBezTo>
                    <a:pt x="43399" y="5780"/>
                    <a:pt x="42042" y="5602"/>
                    <a:pt x="40732" y="5244"/>
                  </a:cubicBezTo>
                  <a:cubicBezTo>
                    <a:pt x="38470" y="4625"/>
                    <a:pt x="36255" y="3839"/>
                    <a:pt x="34053" y="3030"/>
                  </a:cubicBezTo>
                  <a:cubicBezTo>
                    <a:pt x="32231" y="2363"/>
                    <a:pt x="30433" y="1649"/>
                    <a:pt x="28600" y="1042"/>
                  </a:cubicBezTo>
                  <a:cubicBezTo>
                    <a:pt x="26354" y="284"/>
                    <a:pt x="24056" y="1"/>
                    <a:pt x="21735"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6" name="Google Shape;446;p7"/>
            <p:cNvSpPr/>
            <p:nvPr/>
          </p:nvSpPr>
          <p:spPr>
            <a:xfrm>
              <a:off x="3441795" y="1462404"/>
              <a:ext cx="1953873" cy="1637061"/>
            </a:xfrm>
            <a:custGeom>
              <a:avLst/>
              <a:gdLst/>
              <a:ahLst/>
              <a:cxnLst/>
              <a:rect l="l" t="t" r="r" b="b"/>
              <a:pathLst>
                <a:path w="67057" h="56184" extrusionOk="0">
                  <a:moveTo>
                    <a:pt x="11486" y="0"/>
                  </a:moveTo>
                  <a:cubicBezTo>
                    <a:pt x="10706" y="0"/>
                    <a:pt x="9921" y="32"/>
                    <a:pt x="9132" y="93"/>
                  </a:cubicBezTo>
                  <a:cubicBezTo>
                    <a:pt x="7585" y="212"/>
                    <a:pt x="6013" y="295"/>
                    <a:pt x="4465" y="438"/>
                  </a:cubicBezTo>
                  <a:cubicBezTo>
                    <a:pt x="3120" y="557"/>
                    <a:pt x="1750" y="593"/>
                    <a:pt x="381" y="736"/>
                  </a:cubicBezTo>
                  <a:cubicBezTo>
                    <a:pt x="226" y="748"/>
                    <a:pt x="84" y="748"/>
                    <a:pt x="0" y="891"/>
                  </a:cubicBezTo>
                  <a:cubicBezTo>
                    <a:pt x="125" y="958"/>
                    <a:pt x="252" y="978"/>
                    <a:pt x="380" y="978"/>
                  </a:cubicBezTo>
                  <a:cubicBezTo>
                    <a:pt x="546" y="978"/>
                    <a:pt x="714" y="945"/>
                    <a:pt x="881" y="938"/>
                  </a:cubicBezTo>
                  <a:cubicBezTo>
                    <a:pt x="1393" y="938"/>
                    <a:pt x="1881" y="914"/>
                    <a:pt x="2381" y="867"/>
                  </a:cubicBezTo>
                  <a:cubicBezTo>
                    <a:pt x="3274" y="807"/>
                    <a:pt x="4167" y="772"/>
                    <a:pt x="5060" y="700"/>
                  </a:cubicBezTo>
                  <a:cubicBezTo>
                    <a:pt x="5501" y="676"/>
                    <a:pt x="5918" y="676"/>
                    <a:pt x="6346" y="629"/>
                  </a:cubicBezTo>
                  <a:cubicBezTo>
                    <a:pt x="7561" y="510"/>
                    <a:pt x="8799" y="498"/>
                    <a:pt x="10025" y="450"/>
                  </a:cubicBezTo>
                  <a:cubicBezTo>
                    <a:pt x="10485" y="435"/>
                    <a:pt x="10944" y="424"/>
                    <a:pt x="11403" y="424"/>
                  </a:cubicBezTo>
                  <a:cubicBezTo>
                    <a:pt x="12015" y="424"/>
                    <a:pt x="12628" y="443"/>
                    <a:pt x="13240" y="498"/>
                  </a:cubicBezTo>
                  <a:cubicBezTo>
                    <a:pt x="13835" y="533"/>
                    <a:pt x="14431" y="617"/>
                    <a:pt x="15002" y="700"/>
                  </a:cubicBezTo>
                  <a:cubicBezTo>
                    <a:pt x="16788" y="998"/>
                    <a:pt x="18514" y="1569"/>
                    <a:pt x="20217" y="2200"/>
                  </a:cubicBezTo>
                  <a:cubicBezTo>
                    <a:pt x="23158" y="3331"/>
                    <a:pt x="26123" y="4451"/>
                    <a:pt x="29147" y="5379"/>
                  </a:cubicBezTo>
                  <a:cubicBezTo>
                    <a:pt x="30147" y="5677"/>
                    <a:pt x="31135" y="5927"/>
                    <a:pt x="32171" y="6094"/>
                  </a:cubicBezTo>
                  <a:cubicBezTo>
                    <a:pt x="33504" y="6296"/>
                    <a:pt x="34862" y="6367"/>
                    <a:pt x="36219" y="6427"/>
                  </a:cubicBezTo>
                  <a:cubicBezTo>
                    <a:pt x="37564" y="6487"/>
                    <a:pt x="38910" y="6546"/>
                    <a:pt x="40243" y="6653"/>
                  </a:cubicBezTo>
                  <a:cubicBezTo>
                    <a:pt x="41422" y="6737"/>
                    <a:pt x="42589" y="6891"/>
                    <a:pt x="43744" y="7118"/>
                  </a:cubicBezTo>
                  <a:cubicBezTo>
                    <a:pt x="45768" y="7487"/>
                    <a:pt x="47732" y="8070"/>
                    <a:pt x="49625" y="8868"/>
                  </a:cubicBezTo>
                  <a:cubicBezTo>
                    <a:pt x="51828" y="9808"/>
                    <a:pt x="53876" y="10999"/>
                    <a:pt x="55591" y="12725"/>
                  </a:cubicBezTo>
                  <a:cubicBezTo>
                    <a:pt x="56353" y="13487"/>
                    <a:pt x="56972" y="14321"/>
                    <a:pt x="57448" y="15285"/>
                  </a:cubicBezTo>
                  <a:cubicBezTo>
                    <a:pt x="58079" y="16595"/>
                    <a:pt x="58341" y="17976"/>
                    <a:pt x="58388" y="19405"/>
                  </a:cubicBezTo>
                  <a:cubicBezTo>
                    <a:pt x="58424" y="20298"/>
                    <a:pt x="58317" y="21215"/>
                    <a:pt x="58150" y="22108"/>
                  </a:cubicBezTo>
                  <a:cubicBezTo>
                    <a:pt x="57888" y="23620"/>
                    <a:pt x="57388" y="25060"/>
                    <a:pt x="56829" y="26477"/>
                  </a:cubicBezTo>
                  <a:cubicBezTo>
                    <a:pt x="56376" y="27608"/>
                    <a:pt x="55876" y="28715"/>
                    <a:pt x="55352" y="29811"/>
                  </a:cubicBezTo>
                  <a:cubicBezTo>
                    <a:pt x="54507" y="31621"/>
                    <a:pt x="53578" y="33383"/>
                    <a:pt x="52507" y="35061"/>
                  </a:cubicBezTo>
                  <a:cubicBezTo>
                    <a:pt x="51316" y="36955"/>
                    <a:pt x="49911" y="38681"/>
                    <a:pt x="48518" y="40419"/>
                  </a:cubicBezTo>
                  <a:cubicBezTo>
                    <a:pt x="47601" y="41562"/>
                    <a:pt x="46708" y="42717"/>
                    <a:pt x="45946" y="43979"/>
                  </a:cubicBezTo>
                  <a:cubicBezTo>
                    <a:pt x="45292" y="45051"/>
                    <a:pt x="44792" y="46182"/>
                    <a:pt x="44637" y="47456"/>
                  </a:cubicBezTo>
                  <a:cubicBezTo>
                    <a:pt x="44458" y="48813"/>
                    <a:pt x="44803" y="50051"/>
                    <a:pt x="45506" y="51206"/>
                  </a:cubicBezTo>
                  <a:cubicBezTo>
                    <a:pt x="46292" y="52504"/>
                    <a:pt x="47387" y="53480"/>
                    <a:pt x="48661" y="54278"/>
                  </a:cubicBezTo>
                  <a:cubicBezTo>
                    <a:pt x="49876" y="55064"/>
                    <a:pt x="51197" y="55588"/>
                    <a:pt x="52566" y="56016"/>
                  </a:cubicBezTo>
                  <a:cubicBezTo>
                    <a:pt x="52721" y="56064"/>
                    <a:pt x="52900" y="56076"/>
                    <a:pt x="53031" y="56183"/>
                  </a:cubicBezTo>
                  <a:lnTo>
                    <a:pt x="67056" y="56183"/>
                  </a:lnTo>
                  <a:lnTo>
                    <a:pt x="67056" y="54171"/>
                  </a:lnTo>
                  <a:cubicBezTo>
                    <a:pt x="66950" y="54079"/>
                    <a:pt x="66828" y="54054"/>
                    <a:pt x="66701" y="54054"/>
                  </a:cubicBezTo>
                  <a:cubicBezTo>
                    <a:pt x="66613" y="54054"/>
                    <a:pt x="66524" y="54066"/>
                    <a:pt x="66437" y="54076"/>
                  </a:cubicBezTo>
                  <a:cubicBezTo>
                    <a:pt x="65758" y="54147"/>
                    <a:pt x="65056" y="54171"/>
                    <a:pt x="64377" y="54195"/>
                  </a:cubicBezTo>
                  <a:cubicBezTo>
                    <a:pt x="63946" y="54202"/>
                    <a:pt x="63514" y="54207"/>
                    <a:pt x="63083" y="54207"/>
                  </a:cubicBezTo>
                  <a:cubicBezTo>
                    <a:pt x="62026" y="54207"/>
                    <a:pt x="60969" y="54177"/>
                    <a:pt x="59912" y="54076"/>
                  </a:cubicBezTo>
                  <a:cubicBezTo>
                    <a:pt x="58162" y="53897"/>
                    <a:pt x="56460" y="53611"/>
                    <a:pt x="54805" y="53016"/>
                  </a:cubicBezTo>
                  <a:cubicBezTo>
                    <a:pt x="53340" y="52480"/>
                    <a:pt x="52007" y="51778"/>
                    <a:pt x="50947" y="50623"/>
                  </a:cubicBezTo>
                  <a:cubicBezTo>
                    <a:pt x="49852" y="49408"/>
                    <a:pt x="49375" y="48027"/>
                    <a:pt x="49625" y="46408"/>
                  </a:cubicBezTo>
                  <a:cubicBezTo>
                    <a:pt x="49804" y="45218"/>
                    <a:pt x="50280" y="44146"/>
                    <a:pt x="50864" y="43098"/>
                  </a:cubicBezTo>
                  <a:cubicBezTo>
                    <a:pt x="51602" y="41753"/>
                    <a:pt x="52543" y="40515"/>
                    <a:pt x="53483" y="39276"/>
                  </a:cubicBezTo>
                  <a:cubicBezTo>
                    <a:pt x="55948" y="36050"/>
                    <a:pt x="58198" y="32680"/>
                    <a:pt x="59948" y="29013"/>
                  </a:cubicBezTo>
                  <a:cubicBezTo>
                    <a:pt x="61341" y="26096"/>
                    <a:pt x="62258" y="23060"/>
                    <a:pt x="62008" y="19762"/>
                  </a:cubicBezTo>
                  <a:cubicBezTo>
                    <a:pt x="61853" y="17917"/>
                    <a:pt x="61353" y="16214"/>
                    <a:pt x="60365" y="14642"/>
                  </a:cubicBezTo>
                  <a:cubicBezTo>
                    <a:pt x="59210" y="12797"/>
                    <a:pt x="57567" y="11463"/>
                    <a:pt x="55805" y="10285"/>
                  </a:cubicBezTo>
                  <a:cubicBezTo>
                    <a:pt x="54221" y="9249"/>
                    <a:pt x="52507" y="8415"/>
                    <a:pt x="50745" y="7737"/>
                  </a:cubicBezTo>
                  <a:cubicBezTo>
                    <a:pt x="50280" y="7558"/>
                    <a:pt x="49792" y="7439"/>
                    <a:pt x="49352" y="7177"/>
                  </a:cubicBezTo>
                  <a:cubicBezTo>
                    <a:pt x="48863" y="6939"/>
                    <a:pt x="48316" y="6832"/>
                    <a:pt x="47792" y="6689"/>
                  </a:cubicBezTo>
                  <a:cubicBezTo>
                    <a:pt x="44732" y="5856"/>
                    <a:pt x="41589" y="5534"/>
                    <a:pt x="38434" y="5391"/>
                  </a:cubicBezTo>
                  <a:cubicBezTo>
                    <a:pt x="37076" y="5332"/>
                    <a:pt x="35719" y="5284"/>
                    <a:pt x="34374" y="5177"/>
                  </a:cubicBezTo>
                  <a:cubicBezTo>
                    <a:pt x="33004" y="5058"/>
                    <a:pt x="31647" y="4879"/>
                    <a:pt x="30302" y="4558"/>
                  </a:cubicBezTo>
                  <a:cubicBezTo>
                    <a:pt x="26789" y="3712"/>
                    <a:pt x="23360" y="2593"/>
                    <a:pt x="19943" y="1403"/>
                  </a:cubicBezTo>
                  <a:cubicBezTo>
                    <a:pt x="17172" y="429"/>
                    <a:pt x="14357" y="0"/>
                    <a:pt x="11486"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7" name="Google Shape;447;p7"/>
            <p:cNvSpPr/>
            <p:nvPr/>
          </p:nvSpPr>
          <p:spPr>
            <a:xfrm>
              <a:off x="1837980" y="1528838"/>
              <a:ext cx="1541403" cy="1571997"/>
            </a:xfrm>
            <a:custGeom>
              <a:avLst/>
              <a:gdLst/>
              <a:ahLst/>
              <a:cxnLst/>
              <a:rect l="l" t="t" r="r" b="b"/>
              <a:pathLst>
                <a:path w="52901" h="53951" extrusionOk="0">
                  <a:moveTo>
                    <a:pt x="41346" y="0"/>
                  </a:moveTo>
                  <a:cubicBezTo>
                    <a:pt x="41332" y="0"/>
                    <a:pt x="41318" y="1"/>
                    <a:pt x="41303" y="4"/>
                  </a:cubicBezTo>
                  <a:cubicBezTo>
                    <a:pt x="41244" y="27"/>
                    <a:pt x="41220" y="39"/>
                    <a:pt x="41232" y="123"/>
                  </a:cubicBezTo>
                  <a:cubicBezTo>
                    <a:pt x="41637" y="682"/>
                    <a:pt x="42125" y="1194"/>
                    <a:pt x="42589" y="1694"/>
                  </a:cubicBezTo>
                  <a:cubicBezTo>
                    <a:pt x="43542" y="2742"/>
                    <a:pt x="44518" y="3766"/>
                    <a:pt x="45494" y="4802"/>
                  </a:cubicBezTo>
                  <a:cubicBezTo>
                    <a:pt x="46304" y="5683"/>
                    <a:pt x="47102" y="6612"/>
                    <a:pt x="47816" y="7576"/>
                  </a:cubicBezTo>
                  <a:cubicBezTo>
                    <a:pt x="48542" y="8540"/>
                    <a:pt x="49150" y="9552"/>
                    <a:pt x="49626" y="10660"/>
                  </a:cubicBezTo>
                  <a:cubicBezTo>
                    <a:pt x="50388" y="12410"/>
                    <a:pt x="50447" y="14232"/>
                    <a:pt x="50174" y="16089"/>
                  </a:cubicBezTo>
                  <a:cubicBezTo>
                    <a:pt x="49971" y="17530"/>
                    <a:pt x="49626" y="18958"/>
                    <a:pt x="49304" y="20387"/>
                  </a:cubicBezTo>
                  <a:cubicBezTo>
                    <a:pt x="48912" y="22066"/>
                    <a:pt x="48471" y="23733"/>
                    <a:pt x="48316" y="25459"/>
                  </a:cubicBezTo>
                  <a:cubicBezTo>
                    <a:pt x="48233" y="26471"/>
                    <a:pt x="48245" y="27483"/>
                    <a:pt x="48376" y="28495"/>
                  </a:cubicBezTo>
                  <a:cubicBezTo>
                    <a:pt x="48519" y="29531"/>
                    <a:pt x="48781" y="30543"/>
                    <a:pt x="49031" y="31531"/>
                  </a:cubicBezTo>
                  <a:cubicBezTo>
                    <a:pt x="49376" y="32841"/>
                    <a:pt x="49793" y="34139"/>
                    <a:pt x="49959" y="35496"/>
                  </a:cubicBezTo>
                  <a:cubicBezTo>
                    <a:pt x="50066" y="36413"/>
                    <a:pt x="50066" y="37330"/>
                    <a:pt x="49888" y="38235"/>
                  </a:cubicBezTo>
                  <a:cubicBezTo>
                    <a:pt x="49554" y="39866"/>
                    <a:pt x="48781" y="41259"/>
                    <a:pt x="47661" y="42461"/>
                  </a:cubicBezTo>
                  <a:cubicBezTo>
                    <a:pt x="46649" y="43533"/>
                    <a:pt x="45471" y="44378"/>
                    <a:pt x="44173" y="45033"/>
                  </a:cubicBezTo>
                  <a:cubicBezTo>
                    <a:pt x="41803" y="46224"/>
                    <a:pt x="39291" y="46807"/>
                    <a:pt x="36672" y="46974"/>
                  </a:cubicBezTo>
                  <a:cubicBezTo>
                    <a:pt x="36263" y="46996"/>
                    <a:pt x="35854" y="47007"/>
                    <a:pt x="35444" y="47007"/>
                  </a:cubicBezTo>
                  <a:cubicBezTo>
                    <a:pt x="34532" y="47007"/>
                    <a:pt x="33620" y="46953"/>
                    <a:pt x="32707" y="46855"/>
                  </a:cubicBezTo>
                  <a:cubicBezTo>
                    <a:pt x="30838" y="46640"/>
                    <a:pt x="29016" y="46224"/>
                    <a:pt x="27230" y="45664"/>
                  </a:cubicBezTo>
                  <a:cubicBezTo>
                    <a:pt x="24242" y="44723"/>
                    <a:pt x="21337" y="43521"/>
                    <a:pt x="18491" y="42187"/>
                  </a:cubicBezTo>
                  <a:cubicBezTo>
                    <a:pt x="16741" y="41378"/>
                    <a:pt x="15003" y="40497"/>
                    <a:pt x="13181" y="39794"/>
                  </a:cubicBezTo>
                  <a:cubicBezTo>
                    <a:pt x="12359" y="39485"/>
                    <a:pt x="11526" y="39211"/>
                    <a:pt x="10681" y="39056"/>
                  </a:cubicBezTo>
                  <a:cubicBezTo>
                    <a:pt x="10033" y="38925"/>
                    <a:pt x="9379" y="38845"/>
                    <a:pt x="8723" y="38845"/>
                  </a:cubicBezTo>
                  <a:cubicBezTo>
                    <a:pt x="8487" y="38845"/>
                    <a:pt x="8250" y="38855"/>
                    <a:pt x="8014" y="38877"/>
                  </a:cubicBezTo>
                  <a:cubicBezTo>
                    <a:pt x="7347" y="38937"/>
                    <a:pt x="6692" y="39056"/>
                    <a:pt x="6073" y="39270"/>
                  </a:cubicBezTo>
                  <a:cubicBezTo>
                    <a:pt x="3751" y="40104"/>
                    <a:pt x="2179" y="41747"/>
                    <a:pt x="1156" y="43950"/>
                  </a:cubicBezTo>
                  <a:cubicBezTo>
                    <a:pt x="572" y="45188"/>
                    <a:pt x="263" y="46474"/>
                    <a:pt x="144" y="47831"/>
                  </a:cubicBezTo>
                  <a:cubicBezTo>
                    <a:pt x="1" y="49355"/>
                    <a:pt x="36" y="50855"/>
                    <a:pt x="263" y="52355"/>
                  </a:cubicBezTo>
                  <a:cubicBezTo>
                    <a:pt x="334" y="52879"/>
                    <a:pt x="417" y="53379"/>
                    <a:pt x="501" y="53903"/>
                  </a:cubicBezTo>
                  <a:cubicBezTo>
                    <a:pt x="1882" y="53903"/>
                    <a:pt x="3275" y="53903"/>
                    <a:pt x="4680" y="53951"/>
                  </a:cubicBezTo>
                  <a:cubicBezTo>
                    <a:pt x="4787" y="53772"/>
                    <a:pt x="4716" y="53582"/>
                    <a:pt x="4668" y="53403"/>
                  </a:cubicBezTo>
                  <a:cubicBezTo>
                    <a:pt x="4299" y="51772"/>
                    <a:pt x="4120" y="50153"/>
                    <a:pt x="4323" y="48498"/>
                  </a:cubicBezTo>
                  <a:cubicBezTo>
                    <a:pt x="4501" y="47045"/>
                    <a:pt x="4989" y="45724"/>
                    <a:pt x="6001" y="44628"/>
                  </a:cubicBezTo>
                  <a:cubicBezTo>
                    <a:pt x="7209" y="43309"/>
                    <a:pt x="8728" y="42837"/>
                    <a:pt x="10388" y="42837"/>
                  </a:cubicBezTo>
                  <a:cubicBezTo>
                    <a:pt x="10676" y="42837"/>
                    <a:pt x="10968" y="42852"/>
                    <a:pt x="11264" y="42878"/>
                  </a:cubicBezTo>
                  <a:cubicBezTo>
                    <a:pt x="12705" y="43009"/>
                    <a:pt x="14086" y="43402"/>
                    <a:pt x="15455" y="43854"/>
                  </a:cubicBezTo>
                  <a:cubicBezTo>
                    <a:pt x="18122" y="44771"/>
                    <a:pt x="20753" y="45759"/>
                    <a:pt x="23444" y="46617"/>
                  </a:cubicBezTo>
                  <a:cubicBezTo>
                    <a:pt x="25921" y="47390"/>
                    <a:pt x="28385" y="48081"/>
                    <a:pt x="30969" y="48474"/>
                  </a:cubicBezTo>
                  <a:cubicBezTo>
                    <a:pt x="32255" y="48664"/>
                    <a:pt x="33552" y="48772"/>
                    <a:pt x="34862" y="48819"/>
                  </a:cubicBezTo>
                  <a:cubicBezTo>
                    <a:pt x="34928" y="48822"/>
                    <a:pt x="34993" y="48823"/>
                    <a:pt x="35059" y="48823"/>
                  </a:cubicBezTo>
                  <a:cubicBezTo>
                    <a:pt x="35517" y="48823"/>
                    <a:pt x="35974" y="48760"/>
                    <a:pt x="36422" y="48760"/>
                  </a:cubicBezTo>
                  <a:cubicBezTo>
                    <a:pt x="37279" y="48736"/>
                    <a:pt x="38113" y="48617"/>
                    <a:pt x="38946" y="48498"/>
                  </a:cubicBezTo>
                  <a:cubicBezTo>
                    <a:pt x="39994" y="48355"/>
                    <a:pt x="41030" y="48105"/>
                    <a:pt x="42042" y="47807"/>
                  </a:cubicBezTo>
                  <a:cubicBezTo>
                    <a:pt x="43470" y="47331"/>
                    <a:pt x="44851" y="46771"/>
                    <a:pt x="46161" y="46021"/>
                  </a:cubicBezTo>
                  <a:cubicBezTo>
                    <a:pt x="48150" y="44854"/>
                    <a:pt x="49864" y="43414"/>
                    <a:pt x="51114" y="41461"/>
                  </a:cubicBezTo>
                  <a:cubicBezTo>
                    <a:pt x="52079" y="39949"/>
                    <a:pt x="52650" y="38294"/>
                    <a:pt x="52781" y="36508"/>
                  </a:cubicBezTo>
                  <a:cubicBezTo>
                    <a:pt x="52900" y="34960"/>
                    <a:pt x="52650" y="33436"/>
                    <a:pt x="52317" y="31924"/>
                  </a:cubicBezTo>
                  <a:cubicBezTo>
                    <a:pt x="52079" y="30817"/>
                    <a:pt x="51840" y="29733"/>
                    <a:pt x="51662" y="28614"/>
                  </a:cubicBezTo>
                  <a:cubicBezTo>
                    <a:pt x="51448" y="27245"/>
                    <a:pt x="51340" y="25876"/>
                    <a:pt x="51424" y="24495"/>
                  </a:cubicBezTo>
                  <a:cubicBezTo>
                    <a:pt x="51471" y="23673"/>
                    <a:pt x="51543" y="22876"/>
                    <a:pt x="51638" y="22054"/>
                  </a:cubicBezTo>
                  <a:cubicBezTo>
                    <a:pt x="51721" y="21328"/>
                    <a:pt x="51829" y="20601"/>
                    <a:pt x="51924" y="19863"/>
                  </a:cubicBezTo>
                  <a:lnTo>
                    <a:pt x="52233" y="17506"/>
                  </a:lnTo>
                  <a:cubicBezTo>
                    <a:pt x="52341" y="16708"/>
                    <a:pt x="52317" y="15910"/>
                    <a:pt x="52424" y="15125"/>
                  </a:cubicBezTo>
                  <a:cubicBezTo>
                    <a:pt x="52460" y="14910"/>
                    <a:pt x="52436" y="14684"/>
                    <a:pt x="52412" y="14482"/>
                  </a:cubicBezTo>
                  <a:cubicBezTo>
                    <a:pt x="52341" y="14053"/>
                    <a:pt x="52341" y="13636"/>
                    <a:pt x="52293" y="13196"/>
                  </a:cubicBezTo>
                  <a:cubicBezTo>
                    <a:pt x="52317" y="13041"/>
                    <a:pt x="52293" y="12874"/>
                    <a:pt x="52245" y="12708"/>
                  </a:cubicBezTo>
                  <a:cubicBezTo>
                    <a:pt x="52090" y="12041"/>
                    <a:pt x="51829" y="11398"/>
                    <a:pt x="51531" y="10779"/>
                  </a:cubicBezTo>
                  <a:cubicBezTo>
                    <a:pt x="50721" y="9017"/>
                    <a:pt x="49435" y="7600"/>
                    <a:pt x="48126" y="6219"/>
                  </a:cubicBezTo>
                  <a:cubicBezTo>
                    <a:pt x="47280" y="5326"/>
                    <a:pt x="46352" y="4528"/>
                    <a:pt x="45459" y="3695"/>
                  </a:cubicBezTo>
                  <a:cubicBezTo>
                    <a:pt x="44197" y="2516"/>
                    <a:pt x="42875" y="1397"/>
                    <a:pt x="41649" y="182"/>
                  </a:cubicBezTo>
                  <a:cubicBezTo>
                    <a:pt x="41552" y="96"/>
                    <a:pt x="41474" y="0"/>
                    <a:pt x="41346"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8" name="Google Shape;448;p7"/>
            <p:cNvSpPr/>
            <p:nvPr/>
          </p:nvSpPr>
          <p:spPr>
            <a:xfrm>
              <a:off x="3128509" y="1447049"/>
              <a:ext cx="2265411" cy="1587965"/>
            </a:xfrm>
            <a:custGeom>
              <a:avLst/>
              <a:gdLst/>
              <a:ahLst/>
              <a:cxnLst/>
              <a:rect l="l" t="t" r="r" b="b"/>
              <a:pathLst>
                <a:path w="77749" h="54499" extrusionOk="0">
                  <a:moveTo>
                    <a:pt x="23242" y="1"/>
                  </a:moveTo>
                  <a:cubicBezTo>
                    <a:pt x="23206" y="1"/>
                    <a:pt x="23170" y="1"/>
                    <a:pt x="23135" y="1"/>
                  </a:cubicBezTo>
                  <a:cubicBezTo>
                    <a:pt x="22528" y="1"/>
                    <a:pt x="21932" y="60"/>
                    <a:pt x="21325" y="84"/>
                  </a:cubicBezTo>
                  <a:cubicBezTo>
                    <a:pt x="20122" y="120"/>
                    <a:pt x="18896" y="239"/>
                    <a:pt x="17694" y="334"/>
                  </a:cubicBezTo>
                  <a:cubicBezTo>
                    <a:pt x="16217" y="441"/>
                    <a:pt x="14741" y="596"/>
                    <a:pt x="13276" y="715"/>
                  </a:cubicBezTo>
                  <a:cubicBezTo>
                    <a:pt x="11693" y="858"/>
                    <a:pt x="10097" y="941"/>
                    <a:pt x="8526" y="1037"/>
                  </a:cubicBezTo>
                  <a:cubicBezTo>
                    <a:pt x="7678" y="1086"/>
                    <a:pt x="6836" y="1105"/>
                    <a:pt x="5996" y="1105"/>
                  </a:cubicBezTo>
                  <a:cubicBezTo>
                    <a:pt x="5029" y="1105"/>
                    <a:pt x="4064" y="1080"/>
                    <a:pt x="3097" y="1049"/>
                  </a:cubicBezTo>
                  <a:lnTo>
                    <a:pt x="2989" y="1049"/>
                  </a:lnTo>
                  <a:cubicBezTo>
                    <a:pt x="2096" y="965"/>
                    <a:pt x="1192" y="882"/>
                    <a:pt x="299" y="846"/>
                  </a:cubicBezTo>
                  <a:cubicBezTo>
                    <a:pt x="179" y="858"/>
                    <a:pt x="37" y="846"/>
                    <a:pt x="1" y="989"/>
                  </a:cubicBezTo>
                  <a:cubicBezTo>
                    <a:pt x="34" y="1065"/>
                    <a:pt x="79" y="1082"/>
                    <a:pt x="128" y="1082"/>
                  </a:cubicBezTo>
                  <a:cubicBezTo>
                    <a:pt x="166" y="1082"/>
                    <a:pt x="207" y="1072"/>
                    <a:pt x="246" y="1072"/>
                  </a:cubicBezTo>
                  <a:cubicBezTo>
                    <a:pt x="268" y="1072"/>
                    <a:pt x="290" y="1075"/>
                    <a:pt x="310" y="1084"/>
                  </a:cubicBezTo>
                  <a:cubicBezTo>
                    <a:pt x="352" y="1090"/>
                    <a:pt x="394" y="1090"/>
                    <a:pt x="435" y="1090"/>
                  </a:cubicBezTo>
                  <a:cubicBezTo>
                    <a:pt x="477" y="1090"/>
                    <a:pt x="519" y="1090"/>
                    <a:pt x="560" y="1096"/>
                  </a:cubicBezTo>
                  <a:cubicBezTo>
                    <a:pt x="1382" y="1179"/>
                    <a:pt x="2215" y="1263"/>
                    <a:pt x="3037" y="1346"/>
                  </a:cubicBezTo>
                  <a:cubicBezTo>
                    <a:pt x="3466" y="1394"/>
                    <a:pt x="3906" y="1346"/>
                    <a:pt x="4347" y="1453"/>
                  </a:cubicBezTo>
                  <a:cubicBezTo>
                    <a:pt x="4428" y="1491"/>
                    <a:pt x="4512" y="1500"/>
                    <a:pt x="4597" y="1500"/>
                  </a:cubicBezTo>
                  <a:cubicBezTo>
                    <a:pt x="4661" y="1500"/>
                    <a:pt x="4726" y="1495"/>
                    <a:pt x="4789" y="1495"/>
                  </a:cubicBezTo>
                  <a:cubicBezTo>
                    <a:pt x="4825" y="1495"/>
                    <a:pt x="4860" y="1496"/>
                    <a:pt x="4894" y="1501"/>
                  </a:cubicBezTo>
                  <a:cubicBezTo>
                    <a:pt x="4960" y="1493"/>
                    <a:pt x="5026" y="1490"/>
                    <a:pt x="5091" y="1490"/>
                  </a:cubicBezTo>
                  <a:cubicBezTo>
                    <a:pt x="5307" y="1490"/>
                    <a:pt x="5520" y="1525"/>
                    <a:pt x="5740" y="1525"/>
                  </a:cubicBezTo>
                  <a:cubicBezTo>
                    <a:pt x="6389" y="1525"/>
                    <a:pt x="7032" y="1528"/>
                    <a:pt x="7673" y="1528"/>
                  </a:cubicBezTo>
                  <a:cubicBezTo>
                    <a:pt x="8314" y="1528"/>
                    <a:pt x="8954" y="1525"/>
                    <a:pt x="9597" y="1513"/>
                  </a:cubicBezTo>
                  <a:cubicBezTo>
                    <a:pt x="9978" y="1513"/>
                    <a:pt x="10383" y="1489"/>
                    <a:pt x="10752" y="1394"/>
                  </a:cubicBezTo>
                  <a:cubicBezTo>
                    <a:pt x="11681" y="1334"/>
                    <a:pt x="12586" y="1275"/>
                    <a:pt x="13514" y="1215"/>
                  </a:cubicBezTo>
                  <a:cubicBezTo>
                    <a:pt x="14919" y="1108"/>
                    <a:pt x="16324" y="989"/>
                    <a:pt x="17717" y="894"/>
                  </a:cubicBezTo>
                  <a:cubicBezTo>
                    <a:pt x="19087" y="810"/>
                    <a:pt x="20456" y="739"/>
                    <a:pt x="21825" y="691"/>
                  </a:cubicBezTo>
                  <a:cubicBezTo>
                    <a:pt x="22173" y="679"/>
                    <a:pt x="22521" y="672"/>
                    <a:pt x="22868" y="672"/>
                  </a:cubicBezTo>
                  <a:cubicBezTo>
                    <a:pt x="24207" y="672"/>
                    <a:pt x="25536" y="772"/>
                    <a:pt x="26849" y="1037"/>
                  </a:cubicBezTo>
                  <a:cubicBezTo>
                    <a:pt x="28135" y="1287"/>
                    <a:pt x="29386" y="1644"/>
                    <a:pt x="30636" y="2061"/>
                  </a:cubicBezTo>
                  <a:cubicBezTo>
                    <a:pt x="33291" y="2942"/>
                    <a:pt x="35934" y="3799"/>
                    <a:pt x="38613" y="4585"/>
                  </a:cubicBezTo>
                  <a:cubicBezTo>
                    <a:pt x="41566" y="5466"/>
                    <a:pt x="44590" y="5918"/>
                    <a:pt x="47662" y="5990"/>
                  </a:cubicBezTo>
                  <a:cubicBezTo>
                    <a:pt x="49114" y="6037"/>
                    <a:pt x="50543" y="6121"/>
                    <a:pt x="51984" y="6240"/>
                  </a:cubicBezTo>
                  <a:cubicBezTo>
                    <a:pt x="53770" y="6394"/>
                    <a:pt x="55555" y="6644"/>
                    <a:pt x="57306" y="7049"/>
                  </a:cubicBezTo>
                  <a:cubicBezTo>
                    <a:pt x="58234" y="7252"/>
                    <a:pt x="59175" y="7478"/>
                    <a:pt x="60068" y="7811"/>
                  </a:cubicBezTo>
                  <a:cubicBezTo>
                    <a:pt x="61318" y="8240"/>
                    <a:pt x="62568" y="8704"/>
                    <a:pt x="63771" y="9276"/>
                  </a:cubicBezTo>
                  <a:cubicBezTo>
                    <a:pt x="65795" y="10276"/>
                    <a:pt x="67688" y="11443"/>
                    <a:pt x="69319" y="13014"/>
                  </a:cubicBezTo>
                  <a:cubicBezTo>
                    <a:pt x="70283" y="13955"/>
                    <a:pt x="71105" y="14967"/>
                    <a:pt x="71712" y="16158"/>
                  </a:cubicBezTo>
                  <a:cubicBezTo>
                    <a:pt x="72879" y="18444"/>
                    <a:pt x="73117" y="20872"/>
                    <a:pt x="72784" y="23373"/>
                  </a:cubicBezTo>
                  <a:cubicBezTo>
                    <a:pt x="72474" y="25754"/>
                    <a:pt x="71688" y="27992"/>
                    <a:pt x="70605" y="30112"/>
                  </a:cubicBezTo>
                  <a:cubicBezTo>
                    <a:pt x="69093" y="33088"/>
                    <a:pt x="67283" y="35874"/>
                    <a:pt x="65319" y="38565"/>
                  </a:cubicBezTo>
                  <a:cubicBezTo>
                    <a:pt x="64473" y="39732"/>
                    <a:pt x="63592" y="40851"/>
                    <a:pt x="62806" y="42054"/>
                  </a:cubicBezTo>
                  <a:cubicBezTo>
                    <a:pt x="61973" y="43316"/>
                    <a:pt x="61223" y="44637"/>
                    <a:pt x="60878" y="46149"/>
                  </a:cubicBezTo>
                  <a:cubicBezTo>
                    <a:pt x="60449" y="48054"/>
                    <a:pt x="60901" y="49697"/>
                    <a:pt x="62271" y="51114"/>
                  </a:cubicBezTo>
                  <a:cubicBezTo>
                    <a:pt x="63342" y="52221"/>
                    <a:pt x="64652" y="52888"/>
                    <a:pt x="66057" y="53388"/>
                  </a:cubicBezTo>
                  <a:cubicBezTo>
                    <a:pt x="68236" y="54162"/>
                    <a:pt x="70498" y="54400"/>
                    <a:pt x="72772" y="54472"/>
                  </a:cubicBezTo>
                  <a:cubicBezTo>
                    <a:pt x="73245" y="54489"/>
                    <a:pt x="73717" y="54498"/>
                    <a:pt x="74190" y="54498"/>
                  </a:cubicBezTo>
                  <a:cubicBezTo>
                    <a:pt x="75027" y="54498"/>
                    <a:pt x="75864" y="54469"/>
                    <a:pt x="76701" y="54400"/>
                  </a:cubicBezTo>
                  <a:cubicBezTo>
                    <a:pt x="77058" y="54377"/>
                    <a:pt x="77427" y="54412"/>
                    <a:pt x="77749" y="54210"/>
                  </a:cubicBezTo>
                  <a:lnTo>
                    <a:pt x="77749" y="51483"/>
                  </a:lnTo>
                  <a:cubicBezTo>
                    <a:pt x="77618" y="51372"/>
                    <a:pt x="77470" y="51364"/>
                    <a:pt x="77319" y="51364"/>
                  </a:cubicBezTo>
                  <a:cubicBezTo>
                    <a:pt x="77292" y="51364"/>
                    <a:pt x="77264" y="51364"/>
                    <a:pt x="77237" y="51364"/>
                  </a:cubicBezTo>
                  <a:cubicBezTo>
                    <a:pt x="77058" y="51388"/>
                    <a:pt x="76880" y="51424"/>
                    <a:pt x="76701" y="51424"/>
                  </a:cubicBezTo>
                  <a:cubicBezTo>
                    <a:pt x="76223" y="51432"/>
                    <a:pt x="75743" y="51440"/>
                    <a:pt x="75261" y="51440"/>
                  </a:cubicBezTo>
                  <a:cubicBezTo>
                    <a:pt x="74337" y="51440"/>
                    <a:pt x="73409" y="51410"/>
                    <a:pt x="72486" y="51293"/>
                  </a:cubicBezTo>
                  <a:cubicBezTo>
                    <a:pt x="70915" y="51090"/>
                    <a:pt x="69379" y="50757"/>
                    <a:pt x="67962" y="50019"/>
                  </a:cubicBezTo>
                  <a:cubicBezTo>
                    <a:pt x="65795" y="48888"/>
                    <a:pt x="64902" y="46804"/>
                    <a:pt x="65616" y="44447"/>
                  </a:cubicBezTo>
                  <a:cubicBezTo>
                    <a:pt x="65866" y="43589"/>
                    <a:pt x="66223" y="42792"/>
                    <a:pt x="66676" y="42018"/>
                  </a:cubicBezTo>
                  <a:cubicBezTo>
                    <a:pt x="68105" y="39541"/>
                    <a:pt x="69736" y="37184"/>
                    <a:pt x="71272" y="34779"/>
                  </a:cubicBezTo>
                  <a:cubicBezTo>
                    <a:pt x="72867" y="32255"/>
                    <a:pt x="74189" y="29635"/>
                    <a:pt x="75094" y="26802"/>
                  </a:cubicBezTo>
                  <a:cubicBezTo>
                    <a:pt x="75748" y="24730"/>
                    <a:pt x="75998" y="22611"/>
                    <a:pt x="75820" y="20468"/>
                  </a:cubicBezTo>
                  <a:cubicBezTo>
                    <a:pt x="75546" y="17050"/>
                    <a:pt x="73939" y="14312"/>
                    <a:pt x="71331" y="12133"/>
                  </a:cubicBezTo>
                  <a:cubicBezTo>
                    <a:pt x="68283" y="9597"/>
                    <a:pt x="64783" y="7907"/>
                    <a:pt x="61020" y="6764"/>
                  </a:cubicBezTo>
                  <a:cubicBezTo>
                    <a:pt x="57306" y="5621"/>
                    <a:pt x="53484" y="5228"/>
                    <a:pt x="49626" y="5037"/>
                  </a:cubicBezTo>
                  <a:cubicBezTo>
                    <a:pt x="48364" y="4966"/>
                    <a:pt x="47090" y="4918"/>
                    <a:pt x="45816" y="4835"/>
                  </a:cubicBezTo>
                  <a:cubicBezTo>
                    <a:pt x="43768" y="4692"/>
                    <a:pt x="41756" y="4323"/>
                    <a:pt x="39768" y="3835"/>
                  </a:cubicBezTo>
                  <a:cubicBezTo>
                    <a:pt x="36613" y="3061"/>
                    <a:pt x="33493" y="2072"/>
                    <a:pt x="30386" y="1120"/>
                  </a:cubicBezTo>
                  <a:cubicBezTo>
                    <a:pt x="28074" y="404"/>
                    <a:pt x="25692" y="1"/>
                    <a:pt x="23242"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9" name="Google Shape;449;p7"/>
            <p:cNvSpPr/>
            <p:nvPr/>
          </p:nvSpPr>
          <p:spPr>
            <a:xfrm>
              <a:off x="3035880" y="498361"/>
              <a:ext cx="2358040" cy="948018"/>
            </a:xfrm>
            <a:custGeom>
              <a:avLst/>
              <a:gdLst/>
              <a:ahLst/>
              <a:cxnLst/>
              <a:rect l="l" t="t" r="r" b="b"/>
              <a:pathLst>
                <a:path w="80928" h="32536" extrusionOk="0">
                  <a:moveTo>
                    <a:pt x="78039" y="1"/>
                  </a:moveTo>
                  <a:cubicBezTo>
                    <a:pt x="77385" y="1"/>
                    <a:pt x="76729" y="65"/>
                    <a:pt x="76070" y="175"/>
                  </a:cubicBezTo>
                  <a:cubicBezTo>
                    <a:pt x="74463" y="449"/>
                    <a:pt x="72939" y="996"/>
                    <a:pt x="71474" y="1639"/>
                  </a:cubicBezTo>
                  <a:cubicBezTo>
                    <a:pt x="69164" y="2651"/>
                    <a:pt x="66926" y="3830"/>
                    <a:pt x="64699" y="4973"/>
                  </a:cubicBezTo>
                  <a:cubicBezTo>
                    <a:pt x="62437" y="6128"/>
                    <a:pt x="60199" y="7319"/>
                    <a:pt x="58103" y="8783"/>
                  </a:cubicBezTo>
                  <a:cubicBezTo>
                    <a:pt x="56544" y="9867"/>
                    <a:pt x="55103" y="11057"/>
                    <a:pt x="53853" y="12486"/>
                  </a:cubicBezTo>
                  <a:cubicBezTo>
                    <a:pt x="52543" y="13986"/>
                    <a:pt x="51567" y="15701"/>
                    <a:pt x="50638" y="17427"/>
                  </a:cubicBezTo>
                  <a:cubicBezTo>
                    <a:pt x="49531" y="19451"/>
                    <a:pt x="48305" y="21392"/>
                    <a:pt x="46531" y="22916"/>
                  </a:cubicBezTo>
                  <a:cubicBezTo>
                    <a:pt x="44971" y="24285"/>
                    <a:pt x="43197" y="25285"/>
                    <a:pt x="41173" y="25821"/>
                  </a:cubicBezTo>
                  <a:cubicBezTo>
                    <a:pt x="39256" y="26333"/>
                    <a:pt x="37291" y="26416"/>
                    <a:pt x="35315" y="26511"/>
                  </a:cubicBezTo>
                  <a:cubicBezTo>
                    <a:pt x="34172" y="26547"/>
                    <a:pt x="33041" y="26583"/>
                    <a:pt x="31898" y="26666"/>
                  </a:cubicBezTo>
                  <a:cubicBezTo>
                    <a:pt x="29195" y="26892"/>
                    <a:pt x="26492" y="27345"/>
                    <a:pt x="23849" y="27940"/>
                  </a:cubicBezTo>
                  <a:cubicBezTo>
                    <a:pt x="18027" y="29226"/>
                    <a:pt x="12181" y="30357"/>
                    <a:pt x="6252" y="31095"/>
                  </a:cubicBezTo>
                  <a:cubicBezTo>
                    <a:pt x="4287" y="31333"/>
                    <a:pt x="2358" y="31726"/>
                    <a:pt x="441" y="32143"/>
                  </a:cubicBezTo>
                  <a:cubicBezTo>
                    <a:pt x="287" y="32179"/>
                    <a:pt x="96" y="32179"/>
                    <a:pt x="1" y="32357"/>
                  </a:cubicBezTo>
                  <a:cubicBezTo>
                    <a:pt x="1" y="32429"/>
                    <a:pt x="37" y="32476"/>
                    <a:pt x="96" y="32500"/>
                  </a:cubicBezTo>
                  <a:cubicBezTo>
                    <a:pt x="148" y="32526"/>
                    <a:pt x="199" y="32535"/>
                    <a:pt x="251" y="32535"/>
                  </a:cubicBezTo>
                  <a:cubicBezTo>
                    <a:pt x="382" y="32535"/>
                    <a:pt x="515" y="32476"/>
                    <a:pt x="653" y="32476"/>
                  </a:cubicBezTo>
                  <a:cubicBezTo>
                    <a:pt x="662" y="32476"/>
                    <a:pt x="671" y="32476"/>
                    <a:pt x="680" y="32476"/>
                  </a:cubicBezTo>
                  <a:cubicBezTo>
                    <a:pt x="1811" y="32262"/>
                    <a:pt x="2954" y="32072"/>
                    <a:pt x="4085" y="31929"/>
                  </a:cubicBezTo>
                  <a:cubicBezTo>
                    <a:pt x="5918" y="31691"/>
                    <a:pt x="7740" y="31464"/>
                    <a:pt x="9574" y="31226"/>
                  </a:cubicBezTo>
                  <a:cubicBezTo>
                    <a:pt x="13419" y="30738"/>
                    <a:pt x="17229" y="30000"/>
                    <a:pt x="21015" y="29250"/>
                  </a:cubicBezTo>
                  <a:cubicBezTo>
                    <a:pt x="23361" y="28786"/>
                    <a:pt x="25683" y="28262"/>
                    <a:pt x="28040" y="27916"/>
                  </a:cubicBezTo>
                  <a:cubicBezTo>
                    <a:pt x="29790" y="27678"/>
                    <a:pt x="31529" y="27500"/>
                    <a:pt x="33279" y="27500"/>
                  </a:cubicBezTo>
                  <a:cubicBezTo>
                    <a:pt x="34190" y="27500"/>
                    <a:pt x="35100" y="27512"/>
                    <a:pt x="36008" y="27512"/>
                  </a:cubicBezTo>
                  <a:cubicBezTo>
                    <a:pt x="37295" y="27512"/>
                    <a:pt x="38579" y="27487"/>
                    <a:pt x="39863" y="27369"/>
                  </a:cubicBezTo>
                  <a:cubicBezTo>
                    <a:pt x="42137" y="27166"/>
                    <a:pt x="44292" y="26571"/>
                    <a:pt x="46281" y="25404"/>
                  </a:cubicBezTo>
                  <a:cubicBezTo>
                    <a:pt x="48162" y="24297"/>
                    <a:pt x="49793" y="22892"/>
                    <a:pt x="51007" y="21058"/>
                  </a:cubicBezTo>
                  <a:cubicBezTo>
                    <a:pt x="51734" y="19975"/>
                    <a:pt x="52317" y="18820"/>
                    <a:pt x="52960" y="17689"/>
                  </a:cubicBezTo>
                  <a:cubicBezTo>
                    <a:pt x="54103" y="15629"/>
                    <a:pt x="55484" y="13772"/>
                    <a:pt x="57330" y="12295"/>
                  </a:cubicBezTo>
                  <a:cubicBezTo>
                    <a:pt x="61044" y="9355"/>
                    <a:pt x="65188" y="7426"/>
                    <a:pt x="69926" y="6926"/>
                  </a:cubicBezTo>
                  <a:cubicBezTo>
                    <a:pt x="70144" y="6902"/>
                    <a:pt x="70358" y="6890"/>
                    <a:pt x="70570" y="6890"/>
                  </a:cubicBezTo>
                  <a:cubicBezTo>
                    <a:pt x="71751" y="6890"/>
                    <a:pt x="72836" y="7271"/>
                    <a:pt x="73724" y="8200"/>
                  </a:cubicBezTo>
                  <a:cubicBezTo>
                    <a:pt x="74141" y="8652"/>
                    <a:pt x="74498" y="9140"/>
                    <a:pt x="74808" y="9664"/>
                  </a:cubicBezTo>
                  <a:cubicBezTo>
                    <a:pt x="75308" y="10498"/>
                    <a:pt x="75772" y="11379"/>
                    <a:pt x="76296" y="12224"/>
                  </a:cubicBezTo>
                  <a:cubicBezTo>
                    <a:pt x="77368" y="13974"/>
                    <a:pt x="78808" y="15367"/>
                    <a:pt x="80511" y="16498"/>
                  </a:cubicBezTo>
                  <a:cubicBezTo>
                    <a:pt x="80606" y="16565"/>
                    <a:pt x="80701" y="16646"/>
                    <a:pt x="80826" y="16646"/>
                  </a:cubicBezTo>
                  <a:cubicBezTo>
                    <a:pt x="80858" y="16646"/>
                    <a:pt x="80892" y="16641"/>
                    <a:pt x="80928" y="16629"/>
                  </a:cubicBezTo>
                  <a:lnTo>
                    <a:pt x="80928" y="603"/>
                  </a:lnTo>
                  <a:cubicBezTo>
                    <a:pt x="80773" y="425"/>
                    <a:pt x="80571" y="365"/>
                    <a:pt x="80320" y="294"/>
                  </a:cubicBezTo>
                  <a:cubicBezTo>
                    <a:pt x="79563" y="89"/>
                    <a:pt x="78803" y="1"/>
                    <a:pt x="78039"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0" name="Google Shape;450;p7"/>
            <p:cNvSpPr/>
            <p:nvPr/>
          </p:nvSpPr>
          <p:spPr>
            <a:xfrm>
              <a:off x="1965660" y="1460073"/>
              <a:ext cx="1473716" cy="1639392"/>
            </a:xfrm>
            <a:custGeom>
              <a:avLst/>
              <a:gdLst/>
              <a:ahLst/>
              <a:cxnLst/>
              <a:rect l="l" t="t" r="r" b="b"/>
              <a:pathLst>
                <a:path w="50578" h="56264" extrusionOk="0">
                  <a:moveTo>
                    <a:pt x="35099" y="1"/>
                  </a:moveTo>
                  <a:cubicBezTo>
                    <a:pt x="35084" y="1"/>
                    <a:pt x="35069" y="3"/>
                    <a:pt x="35052" y="6"/>
                  </a:cubicBezTo>
                  <a:cubicBezTo>
                    <a:pt x="35005" y="54"/>
                    <a:pt x="35028" y="101"/>
                    <a:pt x="35040" y="161"/>
                  </a:cubicBezTo>
                  <a:cubicBezTo>
                    <a:pt x="35112" y="292"/>
                    <a:pt x="35207" y="411"/>
                    <a:pt x="35278" y="530"/>
                  </a:cubicBezTo>
                  <a:cubicBezTo>
                    <a:pt x="35362" y="602"/>
                    <a:pt x="35362" y="756"/>
                    <a:pt x="35505" y="792"/>
                  </a:cubicBezTo>
                  <a:cubicBezTo>
                    <a:pt x="35814" y="1149"/>
                    <a:pt x="36112" y="1494"/>
                    <a:pt x="36421" y="1852"/>
                  </a:cubicBezTo>
                  <a:cubicBezTo>
                    <a:pt x="36552" y="2066"/>
                    <a:pt x="36707" y="2256"/>
                    <a:pt x="36933" y="2376"/>
                  </a:cubicBezTo>
                  <a:cubicBezTo>
                    <a:pt x="36957" y="2387"/>
                    <a:pt x="36993" y="2399"/>
                    <a:pt x="37017" y="2435"/>
                  </a:cubicBezTo>
                  <a:cubicBezTo>
                    <a:pt x="38398" y="3804"/>
                    <a:pt x="39874" y="5066"/>
                    <a:pt x="41303" y="6376"/>
                  </a:cubicBezTo>
                  <a:cubicBezTo>
                    <a:pt x="42744" y="7698"/>
                    <a:pt x="44149" y="9055"/>
                    <a:pt x="45387" y="10579"/>
                  </a:cubicBezTo>
                  <a:cubicBezTo>
                    <a:pt x="46292" y="11686"/>
                    <a:pt x="47030" y="12901"/>
                    <a:pt x="47506" y="14270"/>
                  </a:cubicBezTo>
                  <a:cubicBezTo>
                    <a:pt x="47649" y="14651"/>
                    <a:pt x="47780" y="15020"/>
                    <a:pt x="47804" y="15437"/>
                  </a:cubicBezTo>
                  <a:cubicBezTo>
                    <a:pt x="47899" y="16080"/>
                    <a:pt x="47982" y="16734"/>
                    <a:pt x="48006" y="17389"/>
                  </a:cubicBezTo>
                  <a:cubicBezTo>
                    <a:pt x="47970" y="18592"/>
                    <a:pt x="47863" y="19806"/>
                    <a:pt x="47708" y="21009"/>
                  </a:cubicBezTo>
                  <a:cubicBezTo>
                    <a:pt x="47589" y="21842"/>
                    <a:pt x="47470" y="22676"/>
                    <a:pt x="47363" y="23509"/>
                  </a:cubicBezTo>
                  <a:cubicBezTo>
                    <a:pt x="47244" y="24354"/>
                    <a:pt x="47149" y="25224"/>
                    <a:pt x="47089" y="26081"/>
                  </a:cubicBezTo>
                  <a:cubicBezTo>
                    <a:pt x="47030" y="26962"/>
                    <a:pt x="47006" y="27843"/>
                    <a:pt x="47054" y="28712"/>
                  </a:cubicBezTo>
                  <a:cubicBezTo>
                    <a:pt x="47137" y="30736"/>
                    <a:pt x="47649" y="32689"/>
                    <a:pt x="48030" y="34665"/>
                  </a:cubicBezTo>
                  <a:cubicBezTo>
                    <a:pt x="48340" y="36201"/>
                    <a:pt x="48506" y="37737"/>
                    <a:pt x="48328" y="39297"/>
                  </a:cubicBezTo>
                  <a:cubicBezTo>
                    <a:pt x="48161" y="40714"/>
                    <a:pt x="47708" y="42023"/>
                    <a:pt x="47006" y="43262"/>
                  </a:cubicBezTo>
                  <a:cubicBezTo>
                    <a:pt x="45768" y="45417"/>
                    <a:pt x="43958" y="47012"/>
                    <a:pt x="41827" y="48238"/>
                  </a:cubicBezTo>
                  <a:cubicBezTo>
                    <a:pt x="40493" y="49012"/>
                    <a:pt x="39100" y="49608"/>
                    <a:pt x="37648" y="50060"/>
                  </a:cubicBezTo>
                  <a:cubicBezTo>
                    <a:pt x="37005" y="50250"/>
                    <a:pt x="36362" y="50405"/>
                    <a:pt x="35707" y="50548"/>
                  </a:cubicBezTo>
                  <a:cubicBezTo>
                    <a:pt x="34647" y="50786"/>
                    <a:pt x="33576" y="50953"/>
                    <a:pt x="32504" y="51012"/>
                  </a:cubicBezTo>
                  <a:cubicBezTo>
                    <a:pt x="31814" y="51053"/>
                    <a:pt x="31129" y="51093"/>
                    <a:pt x="30442" y="51093"/>
                  </a:cubicBezTo>
                  <a:cubicBezTo>
                    <a:pt x="30110" y="51093"/>
                    <a:pt x="29778" y="51083"/>
                    <a:pt x="29444" y="51060"/>
                  </a:cubicBezTo>
                  <a:cubicBezTo>
                    <a:pt x="28218" y="50977"/>
                    <a:pt x="27004" y="50858"/>
                    <a:pt x="25801" y="50655"/>
                  </a:cubicBezTo>
                  <a:cubicBezTo>
                    <a:pt x="23039" y="50167"/>
                    <a:pt x="20360" y="49393"/>
                    <a:pt x="17717" y="48500"/>
                  </a:cubicBezTo>
                  <a:cubicBezTo>
                    <a:pt x="15490" y="47750"/>
                    <a:pt x="13299" y="46917"/>
                    <a:pt x="11061" y="46214"/>
                  </a:cubicBezTo>
                  <a:cubicBezTo>
                    <a:pt x="9546" y="45741"/>
                    <a:pt x="8013" y="45360"/>
                    <a:pt x="6427" y="45360"/>
                  </a:cubicBezTo>
                  <a:cubicBezTo>
                    <a:pt x="6219" y="45360"/>
                    <a:pt x="6009" y="45367"/>
                    <a:pt x="5798" y="45381"/>
                  </a:cubicBezTo>
                  <a:cubicBezTo>
                    <a:pt x="4620" y="45464"/>
                    <a:pt x="3548" y="45798"/>
                    <a:pt x="2608" y="46536"/>
                  </a:cubicBezTo>
                  <a:cubicBezTo>
                    <a:pt x="1429" y="47453"/>
                    <a:pt x="774" y="48679"/>
                    <a:pt x="453" y="50108"/>
                  </a:cubicBezTo>
                  <a:cubicBezTo>
                    <a:pt x="0" y="52048"/>
                    <a:pt x="226" y="53989"/>
                    <a:pt x="703" y="55906"/>
                  </a:cubicBezTo>
                  <a:cubicBezTo>
                    <a:pt x="738" y="56061"/>
                    <a:pt x="810" y="56180"/>
                    <a:pt x="929" y="56263"/>
                  </a:cubicBezTo>
                  <a:lnTo>
                    <a:pt x="5001" y="56263"/>
                  </a:lnTo>
                  <a:cubicBezTo>
                    <a:pt x="5167" y="56085"/>
                    <a:pt x="5084" y="55882"/>
                    <a:pt x="5048" y="55680"/>
                  </a:cubicBezTo>
                  <a:cubicBezTo>
                    <a:pt x="4906" y="54787"/>
                    <a:pt x="4810" y="53894"/>
                    <a:pt x="4929" y="52989"/>
                  </a:cubicBezTo>
                  <a:cubicBezTo>
                    <a:pt x="5167" y="51155"/>
                    <a:pt x="6394" y="49846"/>
                    <a:pt x="8192" y="49524"/>
                  </a:cubicBezTo>
                  <a:cubicBezTo>
                    <a:pt x="8717" y="49431"/>
                    <a:pt x="9240" y="49390"/>
                    <a:pt x="9762" y="49390"/>
                  </a:cubicBezTo>
                  <a:cubicBezTo>
                    <a:pt x="10246" y="49390"/>
                    <a:pt x="10729" y="49426"/>
                    <a:pt x="11216" y="49488"/>
                  </a:cubicBezTo>
                  <a:cubicBezTo>
                    <a:pt x="13109" y="49727"/>
                    <a:pt x="14990" y="50191"/>
                    <a:pt x="16847" y="50643"/>
                  </a:cubicBezTo>
                  <a:cubicBezTo>
                    <a:pt x="19824" y="51358"/>
                    <a:pt x="22789" y="52036"/>
                    <a:pt x="25825" y="52441"/>
                  </a:cubicBezTo>
                  <a:cubicBezTo>
                    <a:pt x="27221" y="52619"/>
                    <a:pt x="28612" y="52712"/>
                    <a:pt x="30005" y="52712"/>
                  </a:cubicBezTo>
                  <a:cubicBezTo>
                    <a:pt x="30940" y="52712"/>
                    <a:pt x="31876" y="52670"/>
                    <a:pt x="32814" y="52584"/>
                  </a:cubicBezTo>
                  <a:cubicBezTo>
                    <a:pt x="35552" y="52346"/>
                    <a:pt x="38195" y="51632"/>
                    <a:pt x="40696" y="50489"/>
                  </a:cubicBezTo>
                  <a:cubicBezTo>
                    <a:pt x="43553" y="49179"/>
                    <a:pt x="46077" y="47429"/>
                    <a:pt x="47982" y="44881"/>
                  </a:cubicBezTo>
                  <a:cubicBezTo>
                    <a:pt x="49697" y="42583"/>
                    <a:pt x="50566" y="40011"/>
                    <a:pt x="50578" y="37154"/>
                  </a:cubicBezTo>
                  <a:cubicBezTo>
                    <a:pt x="50578" y="36189"/>
                    <a:pt x="50483" y="35225"/>
                    <a:pt x="50340" y="34272"/>
                  </a:cubicBezTo>
                  <a:cubicBezTo>
                    <a:pt x="50054" y="32320"/>
                    <a:pt x="49709" y="30379"/>
                    <a:pt x="49613" y="28414"/>
                  </a:cubicBezTo>
                  <a:cubicBezTo>
                    <a:pt x="49518" y="26569"/>
                    <a:pt x="49625" y="24712"/>
                    <a:pt x="49756" y="22854"/>
                  </a:cubicBezTo>
                  <a:cubicBezTo>
                    <a:pt x="49864" y="21235"/>
                    <a:pt x="50018" y="19628"/>
                    <a:pt x="50018" y="17997"/>
                  </a:cubicBezTo>
                  <a:cubicBezTo>
                    <a:pt x="50018" y="15901"/>
                    <a:pt x="49423" y="13996"/>
                    <a:pt x="48304" y="12258"/>
                  </a:cubicBezTo>
                  <a:cubicBezTo>
                    <a:pt x="47149" y="10496"/>
                    <a:pt x="45637" y="9091"/>
                    <a:pt x="44089" y="7698"/>
                  </a:cubicBezTo>
                  <a:cubicBezTo>
                    <a:pt x="42470" y="6257"/>
                    <a:pt x="40755" y="4935"/>
                    <a:pt x="39076" y="3554"/>
                  </a:cubicBezTo>
                  <a:cubicBezTo>
                    <a:pt x="37945" y="2626"/>
                    <a:pt x="36826" y="1709"/>
                    <a:pt x="35814" y="649"/>
                  </a:cubicBezTo>
                  <a:cubicBezTo>
                    <a:pt x="35636" y="471"/>
                    <a:pt x="35445" y="316"/>
                    <a:pt x="35290" y="113"/>
                  </a:cubicBezTo>
                  <a:cubicBezTo>
                    <a:pt x="35240" y="53"/>
                    <a:pt x="35181" y="1"/>
                    <a:pt x="35099"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1" name="Google Shape;451;p7"/>
            <p:cNvSpPr/>
            <p:nvPr/>
          </p:nvSpPr>
          <p:spPr>
            <a:xfrm>
              <a:off x="3121224" y="1433704"/>
              <a:ext cx="2273046" cy="1516141"/>
            </a:xfrm>
            <a:custGeom>
              <a:avLst/>
              <a:gdLst/>
              <a:ahLst/>
              <a:cxnLst/>
              <a:rect l="l" t="t" r="r" b="b"/>
              <a:pathLst>
                <a:path w="78011" h="52034" extrusionOk="0">
                  <a:moveTo>
                    <a:pt x="24078" y="1"/>
                  </a:moveTo>
                  <a:cubicBezTo>
                    <a:pt x="23919" y="1"/>
                    <a:pt x="23759" y="3"/>
                    <a:pt x="23599" y="6"/>
                  </a:cubicBezTo>
                  <a:cubicBezTo>
                    <a:pt x="22849" y="18"/>
                    <a:pt x="22087" y="78"/>
                    <a:pt x="21349" y="137"/>
                  </a:cubicBezTo>
                  <a:cubicBezTo>
                    <a:pt x="20325" y="209"/>
                    <a:pt x="19289" y="280"/>
                    <a:pt x="18277" y="387"/>
                  </a:cubicBezTo>
                  <a:cubicBezTo>
                    <a:pt x="16729" y="542"/>
                    <a:pt x="15205" y="685"/>
                    <a:pt x="13657" y="840"/>
                  </a:cubicBezTo>
                  <a:cubicBezTo>
                    <a:pt x="12074" y="983"/>
                    <a:pt x="10502" y="1161"/>
                    <a:pt x="8919" y="1221"/>
                  </a:cubicBezTo>
                  <a:cubicBezTo>
                    <a:pt x="7682" y="1275"/>
                    <a:pt x="6452" y="1372"/>
                    <a:pt x="5219" y="1372"/>
                  </a:cubicBezTo>
                  <a:cubicBezTo>
                    <a:pt x="4837" y="1372"/>
                    <a:pt x="4455" y="1362"/>
                    <a:pt x="4073" y="1340"/>
                  </a:cubicBezTo>
                  <a:cubicBezTo>
                    <a:pt x="2835" y="1280"/>
                    <a:pt x="1596" y="1173"/>
                    <a:pt x="358" y="1173"/>
                  </a:cubicBezTo>
                  <a:cubicBezTo>
                    <a:pt x="227" y="1197"/>
                    <a:pt x="48" y="1137"/>
                    <a:pt x="1" y="1340"/>
                  </a:cubicBezTo>
                  <a:cubicBezTo>
                    <a:pt x="49" y="1395"/>
                    <a:pt x="101" y="1412"/>
                    <a:pt x="156" y="1412"/>
                  </a:cubicBezTo>
                  <a:cubicBezTo>
                    <a:pt x="237" y="1412"/>
                    <a:pt x="323" y="1375"/>
                    <a:pt x="405" y="1375"/>
                  </a:cubicBezTo>
                  <a:cubicBezTo>
                    <a:pt x="446" y="1375"/>
                    <a:pt x="486" y="1384"/>
                    <a:pt x="525" y="1411"/>
                  </a:cubicBezTo>
                  <a:cubicBezTo>
                    <a:pt x="977" y="1447"/>
                    <a:pt x="1430" y="1459"/>
                    <a:pt x="1882" y="1507"/>
                  </a:cubicBezTo>
                  <a:cubicBezTo>
                    <a:pt x="3085" y="1626"/>
                    <a:pt x="4287" y="1673"/>
                    <a:pt x="5513" y="1697"/>
                  </a:cubicBezTo>
                  <a:cubicBezTo>
                    <a:pt x="5752" y="1700"/>
                    <a:pt x="5991" y="1701"/>
                    <a:pt x="6230" y="1701"/>
                  </a:cubicBezTo>
                  <a:cubicBezTo>
                    <a:pt x="7003" y="1701"/>
                    <a:pt x="7776" y="1686"/>
                    <a:pt x="8550" y="1649"/>
                  </a:cubicBezTo>
                  <a:cubicBezTo>
                    <a:pt x="9323" y="1614"/>
                    <a:pt x="10085" y="1566"/>
                    <a:pt x="10836" y="1530"/>
                  </a:cubicBezTo>
                  <a:cubicBezTo>
                    <a:pt x="11228" y="1518"/>
                    <a:pt x="11598" y="1495"/>
                    <a:pt x="11990" y="1459"/>
                  </a:cubicBezTo>
                  <a:cubicBezTo>
                    <a:pt x="12717" y="1387"/>
                    <a:pt x="13455" y="1328"/>
                    <a:pt x="14193" y="1268"/>
                  </a:cubicBezTo>
                  <a:cubicBezTo>
                    <a:pt x="14824" y="1209"/>
                    <a:pt x="15467" y="1161"/>
                    <a:pt x="16110" y="1102"/>
                  </a:cubicBezTo>
                  <a:cubicBezTo>
                    <a:pt x="16872" y="1030"/>
                    <a:pt x="17610" y="959"/>
                    <a:pt x="18360" y="911"/>
                  </a:cubicBezTo>
                  <a:cubicBezTo>
                    <a:pt x="18801" y="875"/>
                    <a:pt x="19265" y="852"/>
                    <a:pt x="19706" y="804"/>
                  </a:cubicBezTo>
                  <a:cubicBezTo>
                    <a:pt x="20599" y="733"/>
                    <a:pt x="21492" y="685"/>
                    <a:pt x="22385" y="637"/>
                  </a:cubicBezTo>
                  <a:cubicBezTo>
                    <a:pt x="22732" y="620"/>
                    <a:pt x="23080" y="612"/>
                    <a:pt x="23428" y="612"/>
                  </a:cubicBezTo>
                  <a:cubicBezTo>
                    <a:pt x="24271" y="612"/>
                    <a:pt x="25113" y="660"/>
                    <a:pt x="25956" y="745"/>
                  </a:cubicBezTo>
                  <a:cubicBezTo>
                    <a:pt x="27076" y="864"/>
                    <a:pt x="28183" y="1090"/>
                    <a:pt x="29266" y="1352"/>
                  </a:cubicBezTo>
                  <a:cubicBezTo>
                    <a:pt x="30636" y="1697"/>
                    <a:pt x="31969" y="2161"/>
                    <a:pt x="33315" y="2566"/>
                  </a:cubicBezTo>
                  <a:cubicBezTo>
                    <a:pt x="35839" y="3316"/>
                    <a:pt x="38387" y="4066"/>
                    <a:pt x="40958" y="4662"/>
                  </a:cubicBezTo>
                  <a:cubicBezTo>
                    <a:pt x="42256" y="4959"/>
                    <a:pt x="43566" y="5197"/>
                    <a:pt x="44876" y="5328"/>
                  </a:cubicBezTo>
                  <a:cubicBezTo>
                    <a:pt x="46292" y="5483"/>
                    <a:pt x="47709" y="5543"/>
                    <a:pt x="49114" y="5614"/>
                  </a:cubicBezTo>
                  <a:cubicBezTo>
                    <a:pt x="49983" y="5662"/>
                    <a:pt x="50864" y="5721"/>
                    <a:pt x="51722" y="5757"/>
                  </a:cubicBezTo>
                  <a:cubicBezTo>
                    <a:pt x="52793" y="5817"/>
                    <a:pt x="53877" y="5924"/>
                    <a:pt x="54948" y="6055"/>
                  </a:cubicBezTo>
                  <a:cubicBezTo>
                    <a:pt x="56377" y="6233"/>
                    <a:pt x="57806" y="6495"/>
                    <a:pt x="59211" y="6817"/>
                  </a:cubicBezTo>
                  <a:cubicBezTo>
                    <a:pt x="62485" y="7579"/>
                    <a:pt x="65580" y="8817"/>
                    <a:pt x="68462" y="10543"/>
                  </a:cubicBezTo>
                  <a:cubicBezTo>
                    <a:pt x="70164" y="11567"/>
                    <a:pt x="71736" y="12746"/>
                    <a:pt x="73070" y="14222"/>
                  </a:cubicBezTo>
                  <a:cubicBezTo>
                    <a:pt x="73951" y="15199"/>
                    <a:pt x="74629" y="16306"/>
                    <a:pt x="75141" y="17508"/>
                  </a:cubicBezTo>
                  <a:cubicBezTo>
                    <a:pt x="75939" y="19449"/>
                    <a:pt x="76118" y="21497"/>
                    <a:pt x="75975" y="23581"/>
                  </a:cubicBezTo>
                  <a:cubicBezTo>
                    <a:pt x="75867" y="25069"/>
                    <a:pt x="75475" y="26510"/>
                    <a:pt x="74998" y="27926"/>
                  </a:cubicBezTo>
                  <a:cubicBezTo>
                    <a:pt x="74153" y="30427"/>
                    <a:pt x="72950" y="32748"/>
                    <a:pt x="71534" y="34963"/>
                  </a:cubicBezTo>
                  <a:cubicBezTo>
                    <a:pt x="70212" y="37035"/>
                    <a:pt x="68843" y="39071"/>
                    <a:pt x="67545" y="41154"/>
                  </a:cubicBezTo>
                  <a:cubicBezTo>
                    <a:pt x="66962" y="42071"/>
                    <a:pt x="66414" y="43012"/>
                    <a:pt x="66009" y="44024"/>
                  </a:cubicBezTo>
                  <a:cubicBezTo>
                    <a:pt x="65688" y="44833"/>
                    <a:pt x="65461" y="45679"/>
                    <a:pt x="65473" y="46560"/>
                  </a:cubicBezTo>
                  <a:cubicBezTo>
                    <a:pt x="65509" y="47762"/>
                    <a:pt x="65950" y="48810"/>
                    <a:pt x="66843" y="49643"/>
                  </a:cubicBezTo>
                  <a:cubicBezTo>
                    <a:pt x="67533" y="50298"/>
                    <a:pt x="68355" y="50739"/>
                    <a:pt x="69224" y="51072"/>
                  </a:cubicBezTo>
                  <a:cubicBezTo>
                    <a:pt x="70891" y="51691"/>
                    <a:pt x="72617" y="51929"/>
                    <a:pt x="74379" y="52001"/>
                  </a:cubicBezTo>
                  <a:cubicBezTo>
                    <a:pt x="74820" y="52023"/>
                    <a:pt x="75261" y="52033"/>
                    <a:pt x="75703" y="52033"/>
                  </a:cubicBezTo>
                  <a:cubicBezTo>
                    <a:pt x="76465" y="52033"/>
                    <a:pt x="77230" y="52002"/>
                    <a:pt x="77999" y="51941"/>
                  </a:cubicBezTo>
                  <a:cubicBezTo>
                    <a:pt x="77999" y="50953"/>
                    <a:pt x="77999" y="49941"/>
                    <a:pt x="78011" y="48941"/>
                  </a:cubicBezTo>
                  <a:cubicBezTo>
                    <a:pt x="77905" y="48835"/>
                    <a:pt x="77782" y="48818"/>
                    <a:pt x="77654" y="48818"/>
                  </a:cubicBezTo>
                  <a:cubicBezTo>
                    <a:pt x="77595" y="48818"/>
                    <a:pt x="77535" y="48822"/>
                    <a:pt x="77475" y="48822"/>
                  </a:cubicBezTo>
                  <a:cubicBezTo>
                    <a:pt x="77358" y="48825"/>
                    <a:pt x="77242" y="48827"/>
                    <a:pt x="77126" y="48827"/>
                  </a:cubicBezTo>
                  <a:cubicBezTo>
                    <a:pt x="76448" y="48827"/>
                    <a:pt x="75778" y="48769"/>
                    <a:pt x="75117" y="48667"/>
                  </a:cubicBezTo>
                  <a:cubicBezTo>
                    <a:pt x="73927" y="48488"/>
                    <a:pt x="72772" y="48227"/>
                    <a:pt x="71760" y="47536"/>
                  </a:cubicBezTo>
                  <a:cubicBezTo>
                    <a:pt x="70533" y="46703"/>
                    <a:pt x="69986" y="45571"/>
                    <a:pt x="70164" y="44107"/>
                  </a:cubicBezTo>
                  <a:cubicBezTo>
                    <a:pt x="70331" y="42690"/>
                    <a:pt x="70903" y="41404"/>
                    <a:pt x="71534" y="40142"/>
                  </a:cubicBezTo>
                  <a:cubicBezTo>
                    <a:pt x="72319" y="38583"/>
                    <a:pt x="73260" y="37094"/>
                    <a:pt x="74141" y="35570"/>
                  </a:cubicBezTo>
                  <a:cubicBezTo>
                    <a:pt x="75629" y="32998"/>
                    <a:pt x="76880" y="30332"/>
                    <a:pt x="77749" y="27498"/>
                  </a:cubicBezTo>
                  <a:cubicBezTo>
                    <a:pt x="77868" y="27105"/>
                    <a:pt x="77927" y="26700"/>
                    <a:pt x="77963" y="26307"/>
                  </a:cubicBezTo>
                  <a:cubicBezTo>
                    <a:pt x="77963" y="26224"/>
                    <a:pt x="77927" y="26129"/>
                    <a:pt x="77987" y="26045"/>
                  </a:cubicBezTo>
                  <a:lnTo>
                    <a:pt x="77987" y="18818"/>
                  </a:lnTo>
                  <a:cubicBezTo>
                    <a:pt x="77915" y="17866"/>
                    <a:pt x="77546" y="17008"/>
                    <a:pt x="77094" y="16199"/>
                  </a:cubicBezTo>
                  <a:cubicBezTo>
                    <a:pt x="76022" y="14246"/>
                    <a:pt x="74498" y="12710"/>
                    <a:pt x="72689" y="11436"/>
                  </a:cubicBezTo>
                  <a:cubicBezTo>
                    <a:pt x="68557" y="8484"/>
                    <a:pt x="63973" y="6567"/>
                    <a:pt x="58984" y="5590"/>
                  </a:cubicBezTo>
                  <a:cubicBezTo>
                    <a:pt x="55925" y="4995"/>
                    <a:pt x="52829" y="4805"/>
                    <a:pt x="49709" y="4662"/>
                  </a:cubicBezTo>
                  <a:cubicBezTo>
                    <a:pt x="48543" y="4602"/>
                    <a:pt x="47376" y="4543"/>
                    <a:pt x="46221" y="4447"/>
                  </a:cubicBezTo>
                  <a:cubicBezTo>
                    <a:pt x="43733" y="4281"/>
                    <a:pt x="41292" y="3781"/>
                    <a:pt x="38863" y="3209"/>
                  </a:cubicBezTo>
                  <a:cubicBezTo>
                    <a:pt x="36220" y="2566"/>
                    <a:pt x="33600" y="1828"/>
                    <a:pt x="30993" y="1054"/>
                  </a:cubicBezTo>
                  <a:cubicBezTo>
                    <a:pt x="28729" y="407"/>
                    <a:pt x="26434" y="1"/>
                    <a:pt x="24078"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2" name="Google Shape;452;p7"/>
            <p:cNvSpPr/>
            <p:nvPr/>
          </p:nvSpPr>
          <p:spPr>
            <a:xfrm>
              <a:off x="2993223" y="-19704"/>
              <a:ext cx="2401396" cy="1459730"/>
            </a:xfrm>
            <a:custGeom>
              <a:avLst/>
              <a:gdLst/>
              <a:ahLst/>
              <a:cxnLst/>
              <a:rect l="l" t="t" r="r" b="b"/>
              <a:pathLst>
                <a:path w="82416" h="50098" extrusionOk="0">
                  <a:moveTo>
                    <a:pt x="82416" y="0"/>
                  </a:moveTo>
                  <a:cubicBezTo>
                    <a:pt x="82392" y="12"/>
                    <a:pt x="82356" y="24"/>
                    <a:pt x="82332" y="60"/>
                  </a:cubicBezTo>
                  <a:cubicBezTo>
                    <a:pt x="81570" y="858"/>
                    <a:pt x="80677" y="1477"/>
                    <a:pt x="79737" y="2024"/>
                  </a:cubicBezTo>
                  <a:cubicBezTo>
                    <a:pt x="78558" y="2703"/>
                    <a:pt x="77343" y="3298"/>
                    <a:pt x="76105" y="3870"/>
                  </a:cubicBezTo>
                  <a:cubicBezTo>
                    <a:pt x="74486" y="4608"/>
                    <a:pt x="72831" y="5310"/>
                    <a:pt x="71188" y="6013"/>
                  </a:cubicBezTo>
                  <a:cubicBezTo>
                    <a:pt x="69545" y="6715"/>
                    <a:pt x="67878" y="7406"/>
                    <a:pt x="66223" y="8120"/>
                  </a:cubicBezTo>
                  <a:cubicBezTo>
                    <a:pt x="64639" y="8799"/>
                    <a:pt x="63068" y="9466"/>
                    <a:pt x="61449" y="10049"/>
                  </a:cubicBezTo>
                  <a:cubicBezTo>
                    <a:pt x="60115" y="10502"/>
                    <a:pt x="58782" y="10906"/>
                    <a:pt x="57400" y="11204"/>
                  </a:cubicBezTo>
                  <a:cubicBezTo>
                    <a:pt x="55555" y="11597"/>
                    <a:pt x="53674" y="11776"/>
                    <a:pt x="51805" y="11918"/>
                  </a:cubicBezTo>
                  <a:cubicBezTo>
                    <a:pt x="50816" y="11990"/>
                    <a:pt x="49852" y="12085"/>
                    <a:pt x="48888" y="12216"/>
                  </a:cubicBezTo>
                  <a:cubicBezTo>
                    <a:pt x="47649" y="12383"/>
                    <a:pt x="46459" y="12645"/>
                    <a:pt x="45280" y="13085"/>
                  </a:cubicBezTo>
                  <a:cubicBezTo>
                    <a:pt x="44280" y="13442"/>
                    <a:pt x="43411" y="14002"/>
                    <a:pt x="42649" y="14752"/>
                  </a:cubicBezTo>
                  <a:cubicBezTo>
                    <a:pt x="41982" y="15431"/>
                    <a:pt x="41470" y="16240"/>
                    <a:pt x="41065" y="17110"/>
                  </a:cubicBezTo>
                  <a:cubicBezTo>
                    <a:pt x="40506" y="18360"/>
                    <a:pt x="40172" y="19669"/>
                    <a:pt x="39910" y="21015"/>
                  </a:cubicBezTo>
                  <a:cubicBezTo>
                    <a:pt x="39493" y="23182"/>
                    <a:pt x="39243" y="25372"/>
                    <a:pt x="38910" y="27539"/>
                  </a:cubicBezTo>
                  <a:cubicBezTo>
                    <a:pt x="38660" y="29206"/>
                    <a:pt x="38315" y="30849"/>
                    <a:pt x="37708" y="32433"/>
                  </a:cubicBezTo>
                  <a:cubicBezTo>
                    <a:pt x="37148" y="33885"/>
                    <a:pt x="36338" y="35195"/>
                    <a:pt x="35219" y="36314"/>
                  </a:cubicBezTo>
                  <a:cubicBezTo>
                    <a:pt x="34195" y="37338"/>
                    <a:pt x="33016" y="38148"/>
                    <a:pt x="31743" y="38803"/>
                  </a:cubicBezTo>
                  <a:cubicBezTo>
                    <a:pt x="30207" y="39588"/>
                    <a:pt x="28587" y="40172"/>
                    <a:pt x="26956" y="40720"/>
                  </a:cubicBezTo>
                  <a:cubicBezTo>
                    <a:pt x="25146" y="41327"/>
                    <a:pt x="23301" y="41863"/>
                    <a:pt x="21467" y="42446"/>
                  </a:cubicBezTo>
                  <a:cubicBezTo>
                    <a:pt x="20193" y="42851"/>
                    <a:pt x="18919" y="43244"/>
                    <a:pt x="17634" y="43601"/>
                  </a:cubicBezTo>
                  <a:cubicBezTo>
                    <a:pt x="15431" y="44196"/>
                    <a:pt x="13193" y="44601"/>
                    <a:pt x="10942" y="44994"/>
                  </a:cubicBezTo>
                  <a:cubicBezTo>
                    <a:pt x="9133" y="45303"/>
                    <a:pt x="7335" y="45625"/>
                    <a:pt x="5573" y="46161"/>
                  </a:cubicBezTo>
                  <a:cubicBezTo>
                    <a:pt x="4430" y="46518"/>
                    <a:pt x="3310" y="46911"/>
                    <a:pt x="2275" y="47518"/>
                  </a:cubicBezTo>
                  <a:cubicBezTo>
                    <a:pt x="1572" y="47923"/>
                    <a:pt x="917" y="48387"/>
                    <a:pt x="441" y="49042"/>
                  </a:cubicBezTo>
                  <a:cubicBezTo>
                    <a:pt x="298" y="49233"/>
                    <a:pt x="155" y="49435"/>
                    <a:pt x="12" y="49649"/>
                  </a:cubicBezTo>
                  <a:cubicBezTo>
                    <a:pt x="0" y="49792"/>
                    <a:pt x="12" y="49947"/>
                    <a:pt x="96" y="50090"/>
                  </a:cubicBezTo>
                  <a:cubicBezTo>
                    <a:pt x="114" y="50095"/>
                    <a:pt x="130" y="50098"/>
                    <a:pt x="145" y="50098"/>
                  </a:cubicBezTo>
                  <a:cubicBezTo>
                    <a:pt x="233" y="50098"/>
                    <a:pt x="283" y="50020"/>
                    <a:pt x="334" y="49959"/>
                  </a:cubicBezTo>
                  <a:cubicBezTo>
                    <a:pt x="1334" y="48709"/>
                    <a:pt x="2679" y="47982"/>
                    <a:pt x="4132" y="47435"/>
                  </a:cubicBezTo>
                  <a:cubicBezTo>
                    <a:pt x="6108" y="46685"/>
                    <a:pt x="8168" y="46268"/>
                    <a:pt x="10240" y="45923"/>
                  </a:cubicBezTo>
                  <a:cubicBezTo>
                    <a:pt x="13645" y="45375"/>
                    <a:pt x="17038" y="44708"/>
                    <a:pt x="20360" y="43696"/>
                  </a:cubicBezTo>
                  <a:cubicBezTo>
                    <a:pt x="23730" y="42660"/>
                    <a:pt x="27123" y="41743"/>
                    <a:pt x="30457" y="40553"/>
                  </a:cubicBezTo>
                  <a:cubicBezTo>
                    <a:pt x="31885" y="40041"/>
                    <a:pt x="33278" y="39446"/>
                    <a:pt x="34588" y="38660"/>
                  </a:cubicBezTo>
                  <a:cubicBezTo>
                    <a:pt x="36803" y="37326"/>
                    <a:pt x="38458" y="35493"/>
                    <a:pt x="39470" y="33076"/>
                  </a:cubicBezTo>
                  <a:cubicBezTo>
                    <a:pt x="40125" y="31516"/>
                    <a:pt x="40482" y="29885"/>
                    <a:pt x="40875" y="28242"/>
                  </a:cubicBezTo>
                  <a:cubicBezTo>
                    <a:pt x="41387" y="26134"/>
                    <a:pt x="41875" y="24015"/>
                    <a:pt x="42744" y="22003"/>
                  </a:cubicBezTo>
                  <a:cubicBezTo>
                    <a:pt x="43720" y="19741"/>
                    <a:pt x="45244" y="17979"/>
                    <a:pt x="47447" y="16812"/>
                  </a:cubicBezTo>
                  <a:cubicBezTo>
                    <a:pt x="49054" y="15955"/>
                    <a:pt x="50781" y="15407"/>
                    <a:pt x="52543" y="15002"/>
                  </a:cubicBezTo>
                  <a:cubicBezTo>
                    <a:pt x="54352" y="14585"/>
                    <a:pt x="56150" y="14169"/>
                    <a:pt x="57924" y="13621"/>
                  </a:cubicBezTo>
                  <a:cubicBezTo>
                    <a:pt x="60913" y="12680"/>
                    <a:pt x="63735" y="11335"/>
                    <a:pt x="66568" y="10013"/>
                  </a:cubicBezTo>
                  <a:cubicBezTo>
                    <a:pt x="68604" y="9061"/>
                    <a:pt x="70652" y="8168"/>
                    <a:pt x="72736" y="7346"/>
                  </a:cubicBezTo>
                  <a:cubicBezTo>
                    <a:pt x="75760" y="6180"/>
                    <a:pt x="78796" y="5108"/>
                    <a:pt x="81904" y="4191"/>
                  </a:cubicBezTo>
                  <a:cubicBezTo>
                    <a:pt x="82106" y="4132"/>
                    <a:pt x="82285" y="4072"/>
                    <a:pt x="82416" y="3929"/>
                  </a:cubicBezTo>
                  <a:lnTo>
                    <a:pt x="82416" y="0"/>
                  </a:ln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3" name="Google Shape;453;p7"/>
            <p:cNvSpPr/>
            <p:nvPr/>
          </p:nvSpPr>
          <p:spPr>
            <a:xfrm>
              <a:off x="3236405" y="1524205"/>
              <a:ext cx="912091" cy="1576280"/>
            </a:xfrm>
            <a:custGeom>
              <a:avLst/>
              <a:gdLst/>
              <a:ahLst/>
              <a:cxnLst/>
              <a:rect l="l" t="t" r="r" b="b"/>
              <a:pathLst>
                <a:path w="31303" h="54098" extrusionOk="0">
                  <a:moveTo>
                    <a:pt x="112" y="0"/>
                  </a:moveTo>
                  <a:cubicBezTo>
                    <a:pt x="60" y="0"/>
                    <a:pt x="17" y="34"/>
                    <a:pt x="1" y="139"/>
                  </a:cubicBezTo>
                  <a:cubicBezTo>
                    <a:pt x="132" y="317"/>
                    <a:pt x="346" y="341"/>
                    <a:pt x="537" y="377"/>
                  </a:cubicBezTo>
                  <a:cubicBezTo>
                    <a:pt x="3632" y="1091"/>
                    <a:pt x="6775" y="1496"/>
                    <a:pt x="9942" y="1687"/>
                  </a:cubicBezTo>
                  <a:cubicBezTo>
                    <a:pt x="11657" y="1794"/>
                    <a:pt x="13360" y="1889"/>
                    <a:pt x="15062" y="2139"/>
                  </a:cubicBezTo>
                  <a:cubicBezTo>
                    <a:pt x="16550" y="2365"/>
                    <a:pt x="18003" y="2699"/>
                    <a:pt x="19408" y="3282"/>
                  </a:cubicBezTo>
                  <a:cubicBezTo>
                    <a:pt x="21063" y="3973"/>
                    <a:pt x="22492" y="4949"/>
                    <a:pt x="23801" y="6140"/>
                  </a:cubicBezTo>
                  <a:cubicBezTo>
                    <a:pt x="24790" y="7044"/>
                    <a:pt x="25659" y="8056"/>
                    <a:pt x="26147" y="9342"/>
                  </a:cubicBezTo>
                  <a:cubicBezTo>
                    <a:pt x="26837" y="11116"/>
                    <a:pt x="26861" y="12938"/>
                    <a:pt x="26683" y="14807"/>
                  </a:cubicBezTo>
                  <a:cubicBezTo>
                    <a:pt x="26540" y="16272"/>
                    <a:pt x="26302" y="17748"/>
                    <a:pt x="26075" y="19225"/>
                  </a:cubicBezTo>
                  <a:cubicBezTo>
                    <a:pt x="25611" y="22165"/>
                    <a:pt x="24992" y="25082"/>
                    <a:pt x="24075" y="27928"/>
                  </a:cubicBezTo>
                  <a:cubicBezTo>
                    <a:pt x="23111" y="30976"/>
                    <a:pt x="21789" y="33881"/>
                    <a:pt x="20479" y="36798"/>
                  </a:cubicBezTo>
                  <a:cubicBezTo>
                    <a:pt x="18801" y="40537"/>
                    <a:pt x="16967" y="44180"/>
                    <a:pt x="15193" y="47871"/>
                  </a:cubicBezTo>
                  <a:cubicBezTo>
                    <a:pt x="14574" y="49181"/>
                    <a:pt x="13955" y="50502"/>
                    <a:pt x="13645" y="51931"/>
                  </a:cubicBezTo>
                  <a:cubicBezTo>
                    <a:pt x="13514" y="52514"/>
                    <a:pt x="13419" y="53110"/>
                    <a:pt x="13538" y="53705"/>
                  </a:cubicBezTo>
                  <a:cubicBezTo>
                    <a:pt x="13574" y="53872"/>
                    <a:pt x="13598" y="54015"/>
                    <a:pt x="13764" y="54098"/>
                  </a:cubicBezTo>
                  <a:lnTo>
                    <a:pt x="21277" y="54098"/>
                  </a:lnTo>
                  <a:cubicBezTo>
                    <a:pt x="21301" y="53884"/>
                    <a:pt x="21122" y="53836"/>
                    <a:pt x="21003" y="53764"/>
                  </a:cubicBezTo>
                  <a:cubicBezTo>
                    <a:pt x="20539" y="53503"/>
                    <a:pt x="20075" y="53264"/>
                    <a:pt x="19658" y="52931"/>
                  </a:cubicBezTo>
                  <a:cubicBezTo>
                    <a:pt x="18622" y="52133"/>
                    <a:pt x="18063" y="51097"/>
                    <a:pt x="18110" y="49764"/>
                  </a:cubicBezTo>
                  <a:cubicBezTo>
                    <a:pt x="18146" y="48895"/>
                    <a:pt x="18301" y="48061"/>
                    <a:pt x="18539" y="47228"/>
                  </a:cubicBezTo>
                  <a:cubicBezTo>
                    <a:pt x="19277" y="44716"/>
                    <a:pt x="20265" y="42311"/>
                    <a:pt x="21384" y="39953"/>
                  </a:cubicBezTo>
                  <a:cubicBezTo>
                    <a:pt x="22873" y="36810"/>
                    <a:pt x="24706" y="33857"/>
                    <a:pt x="26456" y="30857"/>
                  </a:cubicBezTo>
                  <a:cubicBezTo>
                    <a:pt x="27695" y="28761"/>
                    <a:pt x="28778" y="26594"/>
                    <a:pt x="29671" y="24308"/>
                  </a:cubicBezTo>
                  <a:cubicBezTo>
                    <a:pt x="30743" y="21558"/>
                    <a:pt x="31302" y="18736"/>
                    <a:pt x="30969" y="15772"/>
                  </a:cubicBezTo>
                  <a:cubicBezTo>
                    <a:pt x="30850" y="14641"/>
                    <a:pt x="30636" y="13510"/>
                    <a:pt x="30374" y="12402"/>
                  </a:cubicBezTo>
                  <a:cubicBezTo>
                    <a:pt x="30374" y="12378"/>
                    <a:pt x="30385" y="12331"/>
                    <a:pt x="30374" y="12307"/>
                  </a:cubicBezTo>
                  <a:cubicBezTo>
                    <a:pt x="30076" y="11116"/>
                    <a:pt x="29623" y="9985"/>
                    <a:pt x="28992" y="8938"/>
                  </a:cubicBezTo>
                  <a:cubicBezTo>
                    <a:pt x="28361" y="7937"/>
                    <a:pt x="27576" y="7080"/>
                    <a:pt x="26683" y="6318"/>
                  </a:cubicBezTo>
                  <a:cubicBezTo>
                    <a:pt x="24313" y="4306"/>
                    <a:pt x="21730" y="2734"/>
                    <a:pt x="18682" y="1984"/>
                  </a:cubicBezTo>
                  <a:cubicBezTo>
                    <a:pt x="17289" y="1651"/>
                    <a:pt x="15872" y="1437"/>
                    <a:pt x="14443" y="1329"/>
                  </a:cubicBezTo>
                  <a:cubicBezTo>
                    <a:pt x="12859" y="1210"/>
                    <a:pt x="11252" y="1175"/>
                    <a:pt x="9657" y="1115"/>
                  </a:cubicBezTo>
                  <a:cubicBezTo>
                    <a:pt x="8299" y="1056"/>
                    <a:pt x="6942" y="960"/>
                    <a:pt x="5597" y="829"/>
                  </a:cubicBezTo>
                  <a:cubicBezTo>
                    <a:pt x="4406" y="710"/>
                    <a:pt x="3227" y="544"/>
                    <a:pt x="2049" y="353"/>
                  </a:cubicBezTo>
                  <a:cubicBezTo>
                    <a:pt x="1429" y="246"/>
                    <a:pt x="822" y="127"/>
                    <a:pt x="191" y="20"/>
                  </a:cubicBezTo>
                  <a:cubicBezTo>
                    <a:pt x="164" y="8"/>
                    <a:pt x="137" y="0"/>
                    <a:pt x="112"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4" name="Google Shape;454;p7"/>
            <p:cNvSpPr/>
            <p:nvPr/>
          </p:nvSpPr>
          <p:spPr>
            <a:xfrm>
              <a:off x="2102344" y="1475516"/>
              <a:ext cx="1389072" cy="1623949"/>
            </a:xfrm>
            <a:custGeom>
              <a:avLst/>
              <a:gdLst/>
              <a:ahLst/>
              <a:cxnLst/>
              <a:rect l="l" t="t" r="r" b="b"/>
              <a:pathLst>
                <a:path w="47673" h="55734" extrusionOk="0">
                  <a:moveTo>
                    <a:pt x="31087" y="0"/>
                  </a:moveTo>
                  <a:cubicBezTo>
                    <a:pt x="31028" y="12"/>
                    <a:pt x="30968" y="36"/>
                    <a:pt x="31004" y="119"/>
                  </a:cubicBezTo>
                  <a:cubicBezTo>
                    <a:pt x="31599" y="786"/>
                    <a:pt x="32266" y="1381"/>
                    <a:pt x="32933" y="1965"/>
                  </a:cubicBezTo>
                  <a:cubicBezTo>
                    <a:pt x="33921" y="2822"/>
                    <a:pt x="34933" y="3631"/>
                    <a:pt x="35945" y="4453"/>
                  </a:cubicBezTo>
                  <a:cubicBezTo>
                    <a:pt x="37279" y="5536"/>
                    <a:pt x="38624" y="6620"/>
                    <a:pt x="39898" y="7799"/>
                  </a:cubicBezTo>
                  <a:cubicBezTo>
                    <a:pt x="41017" y="8823"/>
                    <a:pt x="42101" y="9858"/>
                    <a:pt x="43017" y="11085"/>
                  </a:cubicBezTo>
                  <a:cubicBezTo>
                    <a:pt x="44411" y="12966"/>
                    <a:pt x="45196" y="15061"/>
                    <a:pt x="45173" y="17431"/>
                  </a:cubicBezTo>
                  <a:cubicBezTo>
                    <a:pt x="45161" y="18145"/>
                    <a:pt x="45161" y="18836"/>
                    <a:pt x="45101" y="19538"/>
                  </a:cubicBezTo>
                  <a:cubicBezTo>
                    <a:pt x="45006" y="20717"/>
                    <a:pt x="44958" y="21872"/>
                    <a:pt x="44863" y="23039"/>
                  </a:cubicBezTo>
                  <a:cubicBezTo>
                    <a:pt x="44815" y="23515"/>
                    <a:pt x="44815" y="23991"/>
                    <a:pt x="44780" y="24467"/>
                  </a:cubicBezTo>
                  <a:cubicBezTo>
                    <a:pt x="44684" y="25956"/>
                    <a:pt x="44696" y="27432"/>
                    <a:pt x="44827" y="28897"/>
                  </a:cubicBezTo>
                  <a:cubicBezTo>
                    <a:pt x="44958" y="30349"/>
                    <a:pt x="45196" y="31778"/>
                    <a:pt x="45411" y="33218"/>
                  </a:cubicBezTo>
                  <a:cubicBezTo>
                    <a:pt x="45613" y="34576"/>
                    <a:pt x="45768" y="35945"/>
                    <a:pt x="45696" y="37314"/>
                  </a:cubicBezTo>
                  <a:cubicBezTo>
                    <a:pt x="45649" y="38040"/>
                    <a:pt x="45577" y="38743"/>
                    <a:pt x="45411" y="39434"/>
                  </a:cubicBezTo>
                  <a:cubicBezTo>
                    <a:pt x="44684" y="42589"/>
                    <a:pt x="42910" y="45077"/>
                    <a:pt x="40434" y="47089"/>
                  </a:cubicBezTo>
                  <a:cubicBezTo>
                    <a:pt x="38993" y="48268"/>
                    <a:pt x="37386" y="49185"/>
                    <a:pt x="35671" y="49947"/>
                  </a:cubicBezTo>
                  <a:cubicBezTo>
                    <a:pt x="32969" y="51149"/>
                    <a:pt x="30111" y="51816"/>
                    <a:pt x="27146" y="51995"/>
                  </a:cubicBezTo>
                  <a:cubicBezTo>
                    <a:pt x="26574" y="52029"/>
                    <a:pt x="26000" y="52046"/>
                    <a:pt x="25424" y="52046"/>
                  </a:cubicBezTo>
                  <a:cubicBezTo>
                    <a:pt x="24623" y="52046"/>
                    <a:pt x="23819" y="52014"/>
                    <a:pt x="23015" y="51959"/>
                  </a:cubicBezTo>
                  <a:cubicBezTo>
                    <a:pt x="21729" y="51852"/>
                    <a:pt x="20467" y="51685"/>
                    <a:pt x="19217" y="51483"/>
                  </a:cubicBezTo>
                  <a:cubicBezTo>
                    <a:pt x="17133" y="51125"/>
                    <a:pt x="15074" y="50661"/>
                    <a:pt x="13026" y="50173"/>
                  </a:cubicBezTo>
                  <a:cubicBezTo>
                    <a:pt x="10883" y="49649"/>
                    <a:pt x="8751" y="49101"/>
                    <a:pt x="6561" y="48816"/>
                  </a:cubicBezTo>
                  <a:cubicBezTo>
                    <a:pt x="6043" y="48747"/>
                    <a:pt x="5530" y="48705"/>
                    <a:pt x="5018" y="48705"/>
                  </a:cubicBezTo>
                  <a:cubicBezTo>
                    <a:pt x="4471" y="48705"/>
                    <a:pt x="3923" y="48752"/>
                    <a:pt x="3370" y="48863"/>
                  </a:cubicBezTo>
                  <a:cubicBezTo>
                    <a:pt x="1703" y="49185"/>
                    <a:pt x="488" y="50387"/>
                    <a:pt x="167" y="52078"/>
                  </a:cubicBezTo>
                  <a:cubicBezTo>
                    <a:pt x="0" y="52947"/>
                    <a:pt x="0" y="53828"/>
                    <a:pt x="155" y="54709"/>
                  </a:cubicBezTo>
                  <a:cubicBezTo>
                    <a:pt x="215" y="55054"/>
                    <a:pt x="250" y="55388"/>
                    <a:pt x="310" y="55733"/>
                  </a:cubicBezTo>
                  <a:cubicBezTo>
                    <a:pt x="2000" y="55733"/>
                    <a:pt x="3691" y="55733"/>
                    <a:pt x="5370" y="55721"/>
                  </a:cubicBezTo>
                  <a:cubicBezTo>
                    <a:pt x="5489" y="55614"/>
                    <a:pt x="5501" y="55483"/>
                    <a:pt x="5525" y="55328"/>
                  </a:cubicBezTo>
                  <a:cubicBezTo>
                    <a:pt x="5620" y="54662"/>
                    <a:pt x="5906" y="54090"/>
                    <a:pt x="6394" y="53614"/>
                  </a:cubicBezTo>
                  <a:cubicBezTo>
                    <a:pt x="6953" y="53078"/>
                    <a:pt x="7620" y="52840"/>
                    <a:pt x="8346" y="52709"/>
                  </a:cubicBezTo>
                  <a:cubicBezTo>
                    <a:pt x="9066" y="52576"/>
                    <a:pt x="9789" y="52529"/>
                    <a:pt x="10514" y="52529"/>
                  </a:cubicBezTo>
                  <a:cubicBezTo>
                    <a:pt x="11215" y="52529"/>
                    <a:pt x="11918" y="52573"/>
                    <a:pt x="12621" y="52626"/>
                  </a:cubicBezTo>
                  <a:cubicBezTo>
                    <a:pt x="14597" y="52768"/>
                    <a:pt x="16562" y="53042"/>
                    <a:pt x="18526" y="53233"/>
                  </a:cubicBezTo>
                  <a:cubicBezTo>
                    <a:pt x="19991" y="53376"/>
                    <a:pt x="21467" y="53519"/>
                    <a:pt x="22920" y="53542"/>
                  </a:cubicBezTo>
                  <a:cubicBezTo>
                    <a:pt x="23386" y="53557"/>
                    <a:pt x="23854" y="53565"/>
                    <a:pt x="24323" y="53565"/>
                  </a:cubicBezTo>
                  <a:cubicBezTo>
                    <a:pt x="25039" y="53565"/>
                    <a:pt x="25755" y="53545"/>
                    <a:pt x="26468" y="53495"/>
                  </a:cubicBezTo>
                  <a:cubicBezTo>
                    <a:pt x="27682" y="53411"/>
                    <a:pt x="28885" y="53292"/>
                    <a:pt x="30075" y="53066"/>
                  </a:cubicBezTo>
                  <a:cubicBezTo>
                    <a:pt x="32814" y="52530"/>
                    <a:pt x="35409" y="51578"/>
                    <a:pt x="37862" y="50268"/>
                  </a:cubicBezTo>
                  <a:cubicBezTo>
                    <a:pt x="40148" y="49054"/>
                    <a:pt x="42220" y="47518"/>
                    <a:pt x="43899" y="45518"/>
                  </a:cubicBezTo>
                  <a:cubicBezTo>
                    <a:pt x="45589" y="43529"/>
                    <a:pt x="46792" y="41291"/>
                    <a:pt x="47280" y="38707"/>
                  </a:cubicBezTo>
                  <a:cubicBezTo>
                    <a:pt x="47673" y="36719"/>
                    <a:pt x="47554" y="34707"/>
                    <a:pt x="47351" y="32695"/>
                  </a:cubicBezTo>
                  <a:cubicBezTo>
                    <a:pt x="47161" y="30790"/>
                    <a:pt x="46982" y="28885"/>
                    <a:pt x="46899" y="26968"/>
                  </a:cubicBezTo>
                  <a:cubicBezTo>
                    <a:pt x="46816" y="25420"/>
                    <a:pt x="46935" y="23884"/>
                    <a:pt x="46970" y="22348"/>
                  </a:cubicBezTo>
                  <a:cubicBezTo>
                    <a:pt x="47006" y="20574"/>
                    <a:pt x="47208" y="18812"/>
                    <a:pt x="47101" y="17038"/>
                  </a:cubicBezTo>
                  <a:cubicBezTo>
                    <a:pt x="47018" y="15764"/>
                    <a:pt x="46744" y="14526"/>
                    <a:pt x="46208" y="13347"/>
                  </a:cubicBezTo>
                  <a:cubicBezTo>
                    <a:pt x="45339" y="11430"/>
                    <a:pt x="43934" y="9918"/>
                    <a:pt x="42375" y="8549"/>
                  </a:cubicBezTo>
                  <a:cubicBezTo>
                    <a:pt x="40577" y="6989"/>
                    <a:pt x="38648" y="5572"/>
                    <a:pt x="36719" y="4179"/>
                  </a:cubicBezTo>
                  <a:cubicBezTo>
                    <a:pt x="35124" y="3036"/>
                    <a:pt x="33528" y="1881"/>
                    <a:pt x="32004" y="655"/>
                  </a:cubicBezTo>
                  <a:cubicBezTo>
                    <a:pt x="31718" y="429"/>
                    <a:pt x="31504" y="60"/>
                    <a:pt x="31087"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 name="Google Shape;455;p7"/>
            <p:cNvSpPr/>
            <p:nvPr/>
          </p:nvSpPr>
          <p:spPr>
            <a:xfrm>
              <a:off x="2656015" y="-236895"/>
              <a:ext cx="905827" cy="1645686"/>
            </a:xfrm>
            <a:custGeom>
              <a:avLst/>
              <a:gdLst/>
              <a:ahLst/>
              <a:cxnLst/>
              <a:rect l="l" t="t" r="r" b="b"/>
              <a:pathLst>
                <a:path w="31088" h="56480" extrusionOk="0">
                  <a:moveTo>
                    <a:pt x="12681" y="1"/>
                  </a:moveTo>
                  <a:cubicBezTo>
                    <a:pt x="12693" y="72"/>
                    <a:pt x="12693" y="156"/>
                    <a:pt x="12728" y="227"/>
                  </a:cubicBezTo>
                  <a:cubicBezTo>
                    <a:pt x="12978" y="1061"/>
                    <a:pt x="13312" y="1858"/>
                    <a:pt x="13681" y="2632"/>
                  </a:cubicBezTo>
                  <a:cubicBezTo>
                    <a:pt x="14348" y="4013"/>
                    <a:pt x="15181" y="5311"/>
                    <a:pt x="16050" y="6585"/>
                  </a:cubicBezTo>
                  <a:cubicBezTo>
                    <a:pt x="17729" y="9121"/>
                    <a:pt x="19467" y="11621"/>
                    <a:pt x="21110" y="14181"/>
                  </a:cubicBezTo>
                  <a:cubicBezTo>
                    <a:pt x="22622" y="16574"/>
                    <a:pt x="24099" y="18968"/>
                    <a:pt x="25420" y="21468"/>
                  </a:cubicBezTo>
                  <a:cubicBezTo>
                    <a:pt x="26432" y="23409"/>
                    <a:pt x="27337" y="25385"/>
                    <a:pt x="28016" y="27469"/>
                  </a:cubicBezTo>
                  <a:cubicBezTo>
                    <a:pt x="28397" y="28707"/>
                    <a:pt x="28695" y="29969"/>
                    <a:pt x="28623" y="31291"/>
                  </a:cubicBezTo>
                  <a:cubicBezTo>
                    <a:pt x="28516" y="32934"/>
                    <a:pt x="27849" y="34267"/>
                    <a:pt x="26492" y="35243"/>
                  </a:cubicBezTo>
                  <a:cubicBezTo>
                    <a:pt x="25837" y="35720"/>
                    <a:pt x="25099" y="35993"/>
                    <a:pt x="24325" y="36220"/>
                  </a:cubicBezTo>
                  <a:cubicBezTo>
                    <a:pt x="23313" y="36505"/>
                    <a:pt x="22277" y="36625"/>
                    <a:pt x="21253" y="36708"/>
                  </a:cubicBezTo>
                  <a:cubicBezTo>
                    <a:pt x="19539" y="36863"/>
                    <a:pt x="17836" y="36994"/>
                    <a:pt x="16122" y="37125"/>
                  </a:cubicBezTo>
                  <a:cubicBezTo>
                    <a:pt x="14883" y="37220"/>
                    <a:pt x="13633" y="37327"/>
                    <a:pt x="12383" y="37410"/>
                  </a:cubicBezTo>
                  <a:cubicBezTo>
                    <a:pt x="11109" y="37517"/>
                    <a:pt x="9823" y="37625"/>
                    <a:pt x="8549" y="37779"/>
                  </a:cubicBezTo>
                  <a:cubicBezTo>
                    <a:pt x="7430" y="37922"/>
                    <a:pt x="6311" y="38077"/>
                    <a:pt x="5216" y="38399"/>
                  </a:cubicBezTo>
                  <a:cubicBezTo>
                    <a:pt x="3727" y="38827"/>
                    <a:pt x="2608" y="39708"/>
                    <a:pt x="1870" y="41054"/>
                  </a:cubicBezTo>
                  <a:cubicBezTo>
                    <a:pt x="1072" y="42470"/>
                    <a:pt x="524" y="43959"/>
                    <a:pt x="239" y="45554"/>
                  </a:cubicBezTo>
                  <a:cubicBezTo>
                    <a:pt x="60" y="46519"/>
                    <a:pt x="1" y="47483"/>
                    <a:pt x="167" y="48471"/>
                  </a:cubicBezTo>
                  <a:cubicBezTo>
                    <a:pt x="441" y="50102"/>
                    <a:pt x="1251" y="51460"/>
                    <a:pt x="2418" y="52603"/>
                  </a:cubicBezTo>
                  <a:cubicBezTo>
                    <a:pt x="4132" y="54305"/>
                    <a:pt x="6216" y="55436"/>
                    <a:pt x="8359" y="56472"/>
                  </a:cubicBezTo>
                  <a:cubicBezTo>
                    <a:pt x="8371" y="56477"/>
                    <a:pt x="8383" y="56480"/>
                    <a:pt x="8393" y="56480"/>
                  </a:cubicBezTo>
                  <a:cubicBezTo>
                    <a:pt x="8430" y="56480"/>
                    <a:pt x="8452" y="56448"/>
                    <a:pt x="8490" y="56401"/>
                  </a:cubicBezTo>
                  <a:cubicBezTo>
                    <a:pt x="8264" y="55996"/>
                    <a:pt x="7847" y="55853"/>
                    <a:pt x="7478" y="55627"/>
                  </a:cubicBezTo>
                  <a:cubicBezTo>
                    <a:pt x="5942" y="54770"/>
                    <a:pt x="4525" y="53769"/>
                    <a:pt x="3346" y="52460"/>
                  </a:cubicBezTo>
                  <a:cubicBezTo>
                    <a:pt x="2596" y="51579"/>
                    <a:pt x="2001" y="50602"/>
                    <a:pt x="1798" y="49436"/>
                  </a:cubicBezTo>
                  <a:cubicBezTo>
                    <a:pt x="1465" y="47328"/>
                    <a:pt x="2132" y="45495"/>
                    <a:pt x="3394" y="43852"/>
                  </a:cubicBezTo>
                  <a:cubicBezTo>
                    <a:pt x="4537" y="42399"/>
                    <a:pt x="6073" y="41506"/>
                    <a:pt x="7787" y="40899"/>
                  </a:cubicBezTo>
                  <a:cubicBezTo>
                    <a:pt x="9704" y="40196"/>
                    <a:pt x="11716" y="39839"/>
                    <a:pt x="13740" y="39542"/>
                  </a:cubicBezTo>
                  <a:cubicBezTo>
                    <a:pt x="16907" y="39065"/>
                    <a:pt x="20110" y="38839"/>
                    <a:pt x="23289" y="38470"/>
                  </a:cubicBezTo>
                  <a:cubicBezTo>
                    <a:pt x="24825" y="38291"/>
                    <a:pt x="26325" y="37946"/>
                    <a:pt x="27695" y="37208"/>
                  </a:cubicBezTo>
                  <a:cubicBezTo>
                    <a:pt x="28885" y="36565"/>
                    <a:pt x="29838" y="35672"/>
                    <a:pt x="30421" y="34422"/>
                  </a:cubicBezTo>
                  <a:cubicBezTo>
                    <a:pt x="31004" y="33172"/>
                    <a:pt x="31088" y="31862"/>
                    <a:pt x="30885" y="30505"/>
                  </a:cubicBezTo>
                  <a:cubicBezTo>
                    <a:pt x="30647" y="28933"/>
                    <a:pt x="30123" y="27445"/>
                    <a:pt x="29540" y="25980"/>
                  </a:cubicBezTo>
                  <a:cubicBezTo>
                    <a:pt x="28171" y="22587"/>
                    <a:pt x="26480" y="19360"/>
                    <a:pt x="24694" y="16170"/>
                  </a:cubicBezTo>
                  <a:cubicBezTo>
                    <a:pt x="22908" y="12991"/>
                    <a:pt x="21063" y="9824"/>
                    <a:pt x="19336" y="6585"/>
                  </a:cubicBezTo>
                  <a:cubicBezTo>
                    <a:pt x="18277" y="4609"/>
                    <a:pt x="17336" y="2597"/>
                    <a:pt x="16776" y="430"/>
                  </a:cubicBezTo>
                  <a:cubicBezTo>
                    <a:pt x="16729" y="263"/>
                    <a:pt x="16681" y="120"/>
                    <a:pt x="16550"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 name="Google Shape;456;p7"/>
            <p:cNvSpPr/>
            <p:nvPr/>
          </p:nvSpPr>
          <p:spPr>
            <a:xfrm>
              <a:off x="3055665" y="695214"/>
              <a:ext cx="2336886" cy="750844"/>
            </a:xfrm>
            <a:custGeom>
              <a:avLst/>
              <a:gdLst/>
              <a:ahLst/>
              <a:cxnLst/>
              <a:rect l="l" t="t" r="r" b="b"/>
              <a:pathLst>
                <a:path w="80202" h="25769" extrusionOk="0">
                  <a:moveTo>
                    <a:pt x="69607" y="0"/>
                  </a:moveTo>
                  <a:cubicBezTo>
                    <a:pt x="69036" y="0"/>
                    <a:pt x="68467" y="63"/>
                    <a:pt x="67902" y="170"/>
                  </a:cubicBezTo>
                  <a:cubicBezTo>
                    <a:pt x="65509" y="586"/>
                    <a:pt x="63258" y="1408"/>
                    <a:pt x="61092" y="2479"/>
                  </a:cubicBezTo>
                  <a:cubicBezTo>
                    <a:pt x="59913" y="3051"/>
                    <a:pt x="58794" y="3730"/>
                    <a:pt x="57722" y="4504"/>
                  </a:cubicBezTo>
                  <a:cubicBezTo>
                    <a:pt x="56210" y="5587"/>
                    <a:pt x="54865" y="6849"/>
                    <a:pt x="53733" y="8349"/>
                  </a:cubicBezTo>
                  <a:cubicBezTo>
                    <a:pt x="52781" y="9623"/>
                    <a:pt x="52043" y="10992"/>
                    <a:pt x="51293" y="12362"/>
                  </a:cubicBezTo>
                  <a:cubicBezTo>
                    <a:pt x="50936" y="13016"/>
                    <a:pt x="50566" y="13648"/>
                    <a:pt x="50162" y="14267"/>
                  </a:cubicBezTo>
                  <a:cubicBezTo>
                    <a:pt x="49423" y="15410"/>
                    <a:pt x="48483" y="16362"/>
                    <a:pt x="47423" y="17207"/>
                  </a:cubicBezTo>
                  <a:cubicBezTo>
                    <a:pt x="45816" y="18505"/>
                    <a:pt x="44018" y="19446"/>
                    <a:pt x="42030" y="19982"/>
                  </a:cubicBezTo>
                  <a:cubicBezTo>
                    <a:pt x="40268" y="20458"/>
                    <a:pt x="38470" y="20577"/>
                    <a:pt x="36648" y="20601"/>
                  </a:cubicBezTo>
                  <a:cubicBezTo>
                    <a:pt x="36189" y="20612"/>
                    <a:pt x="35728" y="20615"/>
                    <a:pt x="35266" y="20615"/>
                  </a:cubicBezTo>
                  <a:cubicBezTo>
                    <a:pt x="34630" y="20615"/>
                    <a:pt x="33991" y="20609"/>
                    <a:pt x="33352" y="20609"/>
                  </a:cubicBezTo>
                  <a:cubicBezTo>
                    <a:pt x="32498" y="20609"/>
                    <a:pt x="31643" y="20620"/>
                    <a:pt x="30790" y="20672"/>
                  </a:cubicBezTo>
                  <a:cubicBezTo>
                    <a:pt x="29707" y="20732"/>
                    <a:pt x="28635" y="20851"/>
                    <a:pt x="27564" y="21006"/>
                  </a:cubicBezTo>
                  <a:cubicBezTo>
                    <a:pt x="25754" y="21256"/>
                    <a:pt x="23968" y="21601"/>
                    <a:pt x="22182" y="21970"/>
                  </a:cubicBezTo>
                  <a:cubicBezTo>
                    <a:pt x="20539" y="22315"/>
                    <a:pt x="18884" y="22661"/>
                    <a:pt x="17217" y="22970"/>
                  </a:cubicBezTo>
                  <a:cubicBezTo>
                    <a:pt x="15633" y="23268"/>
                    <a:pt x="14062" y="23554"/>
                    <a:pt x="12466" y="23815"/>
                  </a:cubicBezTo>
                  <a:cubicBezTo>
                    <a:pt x="11276" y="24006"/>
                    <a:pt x="10073" y="24173"/>
                    <a:pt x="8859" y="24339"/>
                  </a:cubicBezTo>
                  <a:cubicBezTo>
                    <a:pt x="7871" y="24470"/>
                    <a:pt x="6882" y="24577"/>
                    <a:pt x="5882" y="24708"/>
                  </a:cubicBezTo>
                  <a:cubicBezTo>
                    <a:pt x="4620" y="24875"/>
                    <a:pt x="3346" y="25066"/>
                    <a:pt x="2084" y="25256"/>
                  </a:cubicBezTo>
                  <a:cubicBezTo>
                    <a:pt x="1394" y="25363"/>
                    <a:pt x="691" y="25470"/>
                    <a:pt x="12" y="25613"/>
                  </a:cubicBezTo>
                  <a:cubicBezTo>
                    <a:pt x="1" y="25697"/>
                    <a:pt x="36" y="25732"/>
                    <a:pt x="48" y="25732"/>
                  </a:cubicBezTo>
                  <a:cubicBezTo>
                    <a:pt x="108" y="25768"/>
                    <a:pt x="167" y="25768"/>
                    <a:pt x="227" y="25768"/>
                  </a:cubicBezTo>
                  <a:cubicBezTo>
                    <a:pt x="620" y="25768"/>
                    <a:pt x="989" y="25661"/>
                    <a:pt x="1358" y="25625"/>
                  </a:cubicBezTo>
                  <a:cubicBezTo>
                    <a:pt x="2572" y="25470"/>
                    <a:pt x="3763" y="25328"/>
                    <a:pt x="4965" y="25197"/>
                  </a:cubicBezTo>
                  <a:cubicBezTo>
                    <a:pt x="5251" y="25089"/>
                    <a:pt x="5525" y="25137"/>
                    <a:pt x="5811" y="25066"/>
                  </a:cubicBezTo>
                  <a:cubicBezTo>
                    <a:pt x="7525" y="24851"/>
                    <a:pt x="9252" y="24661"/>
                    <a:pt x="10966" y="24423"/>
                  </a:cubicBezTo>
                  <a:cubicBezTo>
                    <a:pt x="12752" y="24185"/>
                    <a:pt x="14514" y="23875"/>
                    <a:pt x="16288" y="23565"/>
                  </a:cubicBezTo>
                  <a:cubicBezTo>
                    <a:pt x="17931" y="23292"/>
                    <a:pt x="19551" y="22982"/>
                    <a:pt x="21182" y="22672"/>
                  </a:cubicBezTo>
                  <a:cubicBezTo>
                    <a:pt x="22527" y="22399"/>
                    <a:pt x="23861" y="22101"/>
                    <a:pt x="25230" y="21910"/>
                  </a:cubicBezTo>
                  <a:cubicBezTo>
                    <a:pt x="26099" y="21779"/>
                    <a:pt x="26956" y="21625"/>
                    <a:pt x="27837" y="21541"/>
                  </a:cubicBezTo>
                  <a:cubicBezTo>
                    <a:pt x="29088" y="21398"/>
                    <a:pt x="30326" y="21315"/>
                    <a:pt x="31576" y="21279"/>
                  </a:cubicBezTo>
                  <a:cubicBezTo>
                    <a:pt x="31692" y="21278"/>
                    <a:pt x="31807" y="21277"/>
                    <a:pt x="31923" y="21277"/>
                  </a:cubicBezTo>
                  <a:cubicBezTo>
                    <a:pt x="33544" y="21277"/>
                    <a:pt x="35156" y="21423"/>
                    <a:pt x="36779" y="21434"/>
                  </a:cubicBezTo>
                  <a:lnTo>
                    <a:pt x="38779" y="21434"/>
                  </a:lnTo>
                  <a:cubicBezTo>
                    <a:pt x="38819" y="21434"/>
                    <a:pt x="38858" y="21435"/>
                    <a:pt x="38897" y="21435"/>
                  </a:cubicBezTo>
                  <a:cubicBezTo>
                    <a:pt x="40987" y="21435"/>
                    <a:pt x="43007" y="21123"/>
                    <a:pt x="44959" y="20410"/>
                  </a:cubicBezTo>
                  <a:cubicBezTo>
                    <a:pt x="47376" y="19517"/>
                    <a:pt x="49578" y="18231"/>
                    <a:pt x="51305" y="16255"/>
                  </a:cubicBezTo>
                  <a:cubicBezTo>
                    <a:pt x="51626" y="15779"/>
                    <a:pt x="51983" y="15338"/>
                    <a:pt x="52281" y="14838"/>
                  </a:cubicBezTo>
                  <a:cubicBezTo>
                    <a:pt x="52995" y="13624"/>
                    <a:pt x="53650" y="12385"/>
                    <a:pt x="54424" y="11207"/>
                  </a:cubicBezTo>
                  <a:cubicBezTo>
                    <a:pt x="56353" y="8314"/>
                    <a:pt x="58913" y="6206"/>
                    <a:pt x="62258" y="5158"/>
                  </a:cubicBezTo>
                  <a:cubicBezTo>
                    <a:pt x="63192" y="4869"/>
                    <a:pt x="64138" y="4695"/>
                    <a:pt x="65103" y="4695"/>
                  </a:cubicBezTo>
                  <a:cubicBezTo>
                    <a:pt x="65528" y="4695"/>
                    <a:pt x="65957" y="4728"/>
                    <a:pt x="66390" y="4801"/>
                  </a:cubicBezTo>
                  <a:cubicBezTo>
                    <a:pt x="67938" y="5063"/>
                    <a:pt x="69188" y="5873"/>
                    <a:pt x="70331" y="6861"/>
                  </a:cubicBezTo>
                  <a:cubicBezTo>
                    <a:pt x="71533" y="7921"/>
                    <a:pt x="72641" y="9087"/>
                    <a:pt x="73855" y="10111"/>
                  </a:cubicBezTo>
                  <a:cubicBezTo>
                    <a:pt x="75677" y="11647"/>
                    <a:pt x="77641" y="12921"/>
                    <a:pt x="79761" y="13981"/>
                  </a:cubicBezTo>
                  <a:cubicBezTo>
                    <a:pt x="79856" y="14021"/>
                    <a:pt x="79947" y="14082"/>
                    <a:pt x="80047" y="14082"/>
                  </a:cubicBezTo>
                  <a:cubicBezTo>
                    <a:pt x="80095" y="14082"/>
                    <a:pt x="80146" y="14068"/>
                    <a:pt x="80201" y="14029"/>
                  </a:cubicBezTo>
                  <a:lnTo>
                    <a:pt x="80201" y="9873"/>
                  </a:lnTo>
                  <a:cubicBezTo>
                    <a:pt x="79892" y="9647"/>
                    <a:pt x="79570" y="9445"/>
                    <a:pt x="79260" y="9218"/>
                  </a:cubicBezTo>
                  <a:cubicBezTo>
                    <a:pt x="78379" y="8575"/>
                    <a:pt x="77582" y="7849"/>
                    <a:pt x="76867" y="7028"/>
                  </a:cubicBezTo>
                  <a:cubicBezTo>
                    <a:pt x="76082" y="6123"/>
                    <a:pt x="75486" y="5111"/>
                    <a:pt x="74903" y="4087"/>
                  </a:cubicBezTo>
                  <a:cubicBezTo>
                    <a:pt x="74450" y="3289"/>
                    <a:pt x="74022" y="2491"/>
                    <a:pt x="73474" y="1777"/>
                  </a:cubicBezTo>
                  <a:cubicBezTo>
                    <a:pt x="72748" y="825"/>
                    <a:pt x="71771" y="241"/>
                    <a:pt x="70569" y="63"/>
                  </a:cubicBezTo>
                  <a:cubicBezTo>
                    <a:pt x="70248" y="20"/>
                    <a:pt x="69928" y="0"/>
                    <a:pt x="69607"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7" name="Google Shape;457;p7"/>
            <p:cNvSpPr/>
            <p:nvPr/>
          </p:nvSpPr>
          <p:spPr>
            <a:xfrm>
              <a:off x="2933200" y="-236895"/>
              <a:ext cx="1803670" cy="1683623"/>
            </a:xfrm>
            <a:custGeom>
              <a:avLst/>
              <a:gdLst/>
              <a:ahLst/>
              <a:cxnLst/>
              <a:rect l="l" t="t" r="r" b="b"/>
              <a:pathLst>
                <a:path w="61902" h="57782" extrusionOk="0">
                  <a:moveTo>
                    <a:pt x="61901" y="1"/>
                  </a:moveTo>
                  <a:cubicBezTo>
                    <a:pt x="51805" y="1"/>
                    <a:pt x="41720" y="1"/>
                    <a:pt x="31671" y="25"/>
                  </a:cubicBezTo>
                  <a:cubicBezTo>
                    <a:pt x="31540" y="132"/>
                    <a:pt x="31362" y="120"/>
                    <a:pt x="31207" y="203"/>
                  </a:cubicBezTo>
                  <a:cubicBezTo>
                    <a:pt x="29409" y="1346"/>
                    <a:pt x="27957" y="2811"/>
                    <a:pt x="27123" y="4823"/>
                  </a:cubicBezTo>
                  <a:cubicBezTo>
                    <a:pt x="26254" y="6883"/>
                    <a:pt x="26135" y="9062"/>
                    <a:pt x="26349" y="11276"/>
                  </a:cubicBezTo>
                  <a:cubicBezTo>
                    <a:pt x="26492" y="12776"/>
                    <a:pt x="26802" y="14253"/>
                    <a:pt x="27159" y="15717"/>
                  </a:cubicBezTo>
                  <a:cubicBezTo>
                    <a:pt x="27754" y="18158"/>
                    <a:pt x="28635" y="20503"/>
                    <a:pt x="29481" y="22861"/>
                  </a:cubicBezTo>
                  <a:cubicBezTo>
                    <a:pt x="30433" y="25504"/>
                    <a:pt x="31409" y="28135"/>
                    <a:pt x="31945" y="30921"/>
                  </a:cubicBezTo>
                  <a:cubicBezTo>
                    <a:pt x="32362" y="33100"/>
                    <a:pt x="32433" y="35279"/>
                    <a:pt x="31981" y="37458"/>
                  </a:cubicBezTo>
                  <a:cubicBezTo>
                    <a:pt x="31600" y="39363"/>
                    <a:pt x="30659" y="40935"/>
                    <a:pt x="29171" y="42185"/>
                  </a:cubicBezTo>
                  <a:cubicBezTo>
                    <a:pt x="28088" y="43102"/>
                    <a:pt x="26837" y="43768"/>
                    <a:pt x="25540" y="44316"/>
                  </a:cubicBezTo>
                  <a:cubicBezTo>
                    <a:pt x="23611" y="45149"/>
                    <a:pt x="21599" y="45757"/>
                    <a:pt x="19586" y="46352"/>
                  </a:cubicBezTo>
                  <a:cubicBezTo>
                    <a:pt x="16943" y="47150"/>
                    <a:pt x="14229" y="47638"/>
                    <a:pt x="11538" y="48185"/>
                  </a:cubicBezTo>
                  <a:cubicBezTo>
                    <a:pt x="9026" y="48709"/>
                    <a:pt x="6537" y="49328"/>
                    <a:pt x="4156" y="50317"/>
                  </a:cubicBezTo>
                  <a:cubicBezTo>
                    <a:pt x="3203" y="50698"/>
                    <a:pt x="2310" y="51174"/>
                    <a:pt x="1525" y="51817"/>
                  </a:cubicBezTo>
                  <a:cubicBezTo>
                    <a:pt x="596" y="52567"/>
                    <a:pt x="1" y="53496"/>
                    <a:pt x="120" y="54746"/>
                  </a:cubicBezTo>
                  <a:cubicBezTo>
                    <a:pt x="215" y="55567"/>
                    <a:pt x="536" y="56282"/>
                    <a:pt x="1025" y="56937"/>
                  </a:cubicBezTo>
                  <a:cubicBezTo>
                    <a:pt x="1048" y="56948"/>
                    <a:pt x="1060" y="56984"/>
                    <a:pt x="1084" y="57008"/>
                  </a:cubicBezTo>
                  <a:cubicBezTo>
                    <a:pt x="1108" y="57044"/>
                    <a:pt x="1120" y="57068"/>
                    <a:pt x="1144" y="57091"/>
                  </a:cubicBezTo>
                  <a:cubicBezTo>
                    <a:pt x="1167" y="57115"/>
                    <a:pt x="1191" y="57151"/>
                    <a:pt x="1227" y="57175"/>
                  </a:cubicBezTo>
                  <a:cubicBezTo>
                    <a:pt x="1239" y="57187"/>
                    <a:pt x="1251" y="57222"/>
                    <a:pt x="1263" y="57234"/>
                  </a:cubicBezTo>
                  <a:cubicBezTo>
                    <a:pt x="1287" y="57246"/>
                    <a:pt x="1298" y="57282"/>
                    <a:pt x="1310" y="57294"/>
                  </a:cubicBezTo>
                  <a:lnTo>
                    <a:pt x="1346" y="57329"/>
                  </a:lnTo>
                  <a:cubicBezTo>
                    <a:pt x="1358" y="57341"/>
                    <a:pt x="1370" y="57365"/>
                    <a:pt x="1382" y="57389"/>
                  </a:cubicBezTo>
                  <a:cubicBezTo>
                    <a:pt x="1382" y="57401"/>
                    <a:pt x="1406" y="57401"/>
                    <a:pt x="1406" y="57413"/>
                  </a:cubicBezTo>
                  <a:cubicBezTo>
                    <a:pt x="1418" y="57425"/>
                    <a:pt x="1429" y="57460"/>
                    <a:pt x="1441" y="57472"/>
                  </a:cubicBezTo>
                  <a:cubicBezTo>
                    <a:pt x="1453" y="57484"/>
                    <a:pt x="1477" y="57520"/>
                    <a:pt x="1489" y="57532"/>
                  </a:cubicBezTo>
                  <a:cubicBezTo>
                    <a:pt x="1548" y="57603"/>
                    <a:pt x="1596" y="57663"/>
                    <a:pt x="1668" y="57722"/>
                  </a:cubicBezTo>
                  <a:cubicBezTo>
                    <a:pt x="1679" y="57746"/>
                    <a:pt x="1715" y="57758"/>
                    <a:pt x="1739" y="57770"/>
                  </a:cubicBezTo>
                  <a:cubicBezTo>
                    <a:pt x="1775" y="57782"/>
                    <a:pt x="1799" y="57782"/>
                    <a:pt x="1834" y="57782"/>
                  </a:cubicBezTo>
                  <a:cubicBezTo>
                    <a:pt x="1858" y="57770"/>
                    <a:pt x="1882" y="57758"/>
                    <a:pt x="1894" y="57722"/>
                  </a:cubicBezTo>
                  <a:cubicBezTo>
                    <a:pt x="1906" y="57639"/>
                    <a:pt x="1846" y="57579"/>
                    <a:pt x="1775" y="57544"/>
                  </a:cubicBezTo>
                  <a:cubicBezTo>
                    <a:pt x="1358" y="56948"/>
                    <a:pt x="1084" y="56294"/>
                    <a:pt x="1013" y="55567"/>
                  </a:cubicBezTo>
                  <a:cubicBezTo>
                    <a:pt x="929" y="54615"/>
                    <a:pt x="1287" y="53817"/>
                    <a:pt x="1941" y="53138"/>
                  </a:cubicBezTo>
                  <a:cubicBezTo>
                    <a:pt x="2561" y="52507"/>
                    <a:pt x="3334" y="52055"/>
                    <a:pt x="4120" y="51674"/>
                  </a:cubicBezTo>
                  <a:cubicBezTo>
                    <a:pt x="5525" y="50983"/>
                    <a:pt x="7002" y="50519"/>
                    <a:pt x="8502" y="50102"/>
                  </a:cubicBezTo>
                  <a:cubicBezTo>
                    <a:pt x="10681" y="49507"/>
                    <a:pt x="12919" y="49126"/>
                    <a:pt x="15134" y="48697"/>
                  </a:cubicBezTo>
                  <a:cubicBezTo>
                    <a:pt x="16967" y="48340"/>
                    <a:pt x="18789" y="47864"/>
                    <a:pt x="20575" y="47328"/>
                  </a:cubicBezTo>
                  <a:cubicBezTo>
                    <a:pt x="21777" y="46971"/>
                    <a:pt x="22980" y="46566"/>
                    <a:pt x="24170" y="46149"/>
                  </a:cubicBezTo>
                  <a:cubicBezTo>
                    <a:pt x="25694" y="45626"/>
                    <a:pt x="27195" y="45030"/>
                    <a:pt x="28611" y="44256"/>
                  </a:cubicBezTo>
                  <a:cubicBezTo>
                    <a:pt x="29516" y="43768"/>
                    <a:pt x="30362" y="43185"/>
                    <a:pt x="31088" y="42459"/>
                  </a:cubicBezTo>
                  <a:cubicBezTo>
                    <a:pt x="32290" y="41268"/>
                    <a:pt x="33100" y="39827"/>
                    <a:pt x="33517" y="38184"/>
                  </a:cubicBezTo>
                  <a:cubicBezTo>
                    <a:pt x="34076" y="35993"/>
                    <a:pt x="34064" y="33779"/>
                    <a:pt x="33767" y="31552"/>
                  </a:cubicBezTo>
                  <a:cubicBezTo>
                    <a:pt x="33552" y="29909"/>
                    <a:pt x="33136" y="28314"/>
                    <a:pt x="32683" y="26742"/>
                  </a:cubicBezTo>
                  <a:cubicBezTo>
                    <a:pt x="32028" y="24433"/>
                    <a:pt x="31231" y="22170"/>
                    <a:pt x="30528" y="19884"/>
                  </a:cubicBezTo>
                  <a:cubicBezTo>
                    <a:pt x="29742" y="17301"/>
                    <a:pt x="29111" y="14705"/>
                    <a:pt x="28969" y="12002"/>
                  </a:cubicBezTo>
                  <a:cubicBezTo>
                    <a:pt x="28885" y="10693"/>
                    <a:pt x="28980" y="9407"/>
                    <a:pt x="29290" y="8133"/>
                  </a:cubicBezTo>
                  <a:cubicBezTo>
                    <a:pt x="29838" y="5930"/>
                    <a:pt x="31028" y="4192"/>
                    <a:pt x="32910" y="2894"/>
                  </a:cubicBezTo>
                  <a:cubicBezTo>
                    <a:pt x="33886" y="2216"/>
                    <a:pt x="34981" y="1704"/>
                    <a:pt x="36112" y="1334"/>
                  </a:cubicBezTo>
                  <a:cubicBezTo>
                    <a:pt x="38148" y="668"/>
                    <a:pt x="40244" y="358"/>
                    <a:pt x="42387" y="275"/>
                  </a:cubicBezTo>
                  <a:cubicBezTo>
                    <a:pt x="42614" y="267"/>
                    <a:pt x="42841" y="263"/>
                    <a:pt x="43068" y="263"/>
                  </a:cubicBezTo>
                  <a:cubicBezTo>
                    <a:pt x="44165" y="263"/>
                    <a:pt x="45267" y="355"/>
                    <a:pt x="46352" y="513"/>
                  </a:cubicBezTo>
                  <a:cubicBezTo>
                    <a:pt x="48102" y="775"/>
                    <a:pt x="49828" y="1192"/>
                    <a:pt x="51567" y="1525"/>
                  </a:cubicBezTo>
                  <a:cubicBezTo>
                    <a:pt x="53006" y="1802"/>
                    <a:pt x="54446" y="2017"/>
                    <a:pt x="55914" y="2017"/>
                  </a:cubicBezTo>
                  <a:cubicBezTo>
                    <a:pt x="56024" y="2017"/>
                    <a:pt x="56135" y="2016"/>
                    <a:pt x="56246" y="2013"/>
                  </a:cubicBezTo>
                  <a:cubicBezTo>
                    <a:pt x="57448" y="1989"/>
                    <a:pt x="58615" y="1799"/>
                    <a:pt x="59722" y="1346"/>
                  </a:cubicBezTo>
                  <a:cubicBezTo>
                    <a:pt x="60532" y="1025"/>
                    <a:pt x="61270" y="596"/>
                    <a:pt x="61901"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8" name="Google Shape;458;p7"/>
            <p:cNvSpPr/>
            <p:nvPr/>
          </p:nvSpPr>
          <p:spPr>
            <a:xfrm>
              <a:off x="3095904" y="968465"/>
              <a:ext cx="2298016" cy="477913"/>
            </a:xfrm>
            <a:custGeom>
              <a:avLst/>
              <a:gdLst/>
              <a:ahLst/>
              <a:cxnLst/>
              <a:rect l="l" t="t" r="r" b="b"/>
              <a:pathLst>
                <a:path w="78868" h="16402" extrusionOk="0">
                  <a:moveTo>
                    <a:pt x="61677" y="1"/>
                  </a:moveTo>
                  <a:cubicBezTo>
                    <a:pt x="60355" y="1"/>
                    <a:pt x="59069" y="382"/>
                    <a:pt x="57817" y="1150"/>
                  </a:cubicBezTo>
                  <a:cubicBezTo>
                    <a:pt x="56222" y="2126"/>
                    <a:pt x="55079" y="3531"/>
                    <a:pt x="54031" y="5043"/>
                  </a:cubicBezTo>
                  <a:cubicBezTo>
                    <a:pt x="53507" y="5853"/>
                    <a:pt x="52972" y="6651"/>
                    <a:pt x="52388" y="7425"/>
                  </a:cubicBezTo>
                  <a:cubicBezTo>
                    <a:pt x="51638" y="8425"/>
                    <a:pt x="50709" y="9199"/>
                    <a:pt x="49602" y="9794"/>
                  </a:cubicBezTo>
                  <a:cubicBezTo>
                    <a:pt x="48650" y="10294"/>
                    <a:pt x="47673" y="10747"/>
                    <a:pt x="46637" y="11116"/>
                  </a:cubicBezTo>
                  <a:cubicBezTo>
                    <a:pt x="44292" y="11961"/>
                    <a:pt x="41863" y="12425"/>
                    <a:pt x="39363" y="12461"/>
                  </a:cubicBezTo>
                  <a:cubicBezTo>
                    <a:pt x="39228" y="12462"/>
                    <a:pt x="39092" y="12462"/>
                    <a:pt x="38957" y="12462"/>
                  </a:cubicBezTo>
                  <a:cubicBezTo>
                    <a:pt x="37438" y="12462"/>
                    <a:pt x="35919" y="12400"/>
                    <a:pt x="34410" y="12247"/>
                  </a:cubicBezTo>
                  <a:cubicBezTo>
                    <a:pt x="33243" y="12151"/>
                    <a:pt x="32064" y="12092"/>
                    <a:pt x="30909" y="11997"/>
                  </a:cubicBezTo>
                  <a:cubicBezTo>
                    <a:pt x="30572" y="11971"/>
                    <a:pt x="30236" y="11960"/>
                    <a:pt x="29901" y="11960"/>
                  </a:cubicBezTo>
                  <a:cubicBezTo>
                    <a:pt x="28829" y="11960"/>
                    <a:pt x="27765" y="12070"/>
                    <a:pt x="26695" y="12151"/>
                  </a:cubicBezTo>
                  <a:cubicBezTo>
                    <a:pt x="25861" y="12211"/>
                    <a:pt x="25040" y="12342"/>
                    <a:pt x="24230" y="12461"/>
                  </a:cubicBezTo>
                  <a:cubicBezTo>
                    <a:pt x="23337" y="12628"/>
                    <a:pt x="22432" y="12759"/>
                    <a:pt x="21539" y="12937"/>
                  </a:cubicBezTo>
                  <a:cubicBezTo>
                    <a:pt x="19396" y="13342"/>
                    <a:pt x="17253" y="13759"/>
                    <a:pt x="15086" y="14128"/>
                  </a:cubicBezTo>
                  <a:cubicBezTo>
                    <a:pt x="14848" y="14152"/>
                    <a:pt x="14598" y="14199"/>
                    <a:pt x="14360" y="14247"/>
                  </a:cubicBezTo>
                  <a:cubicBezTo>
                    <a:pt x="12217" y="14652"/>
                    <a:pt x="10073" y="14973"/>
                    <a:pt x="7895" y="15247"/>
                  </a:cubicBezTo>
                  <a:cubicBezTo>
                    <a:pt x="6740" y="15390"/>
                    <a:pt x="5597" y="15545"/>
                    <a:pt x="4430" y="15628"/>
                  </a:cubicBezTo>
                  <a:cubicBezTo>
                    <a:pt x="4312" y="15687"/>
                    <a:pt x="4189" y="15695"/>
                    <a:pt x="4065" y="15695"/>
                  </a:cubicBezTo>
                  <a:cubicBezTo>
                    <a:pt x="4016" y="15695"/>
                    <a:pt x="3967" y="15694"/>
                    <a:pt x="3918" y="15694"/>
                  </a:cubicBezTo>
                  <a:cubicBezTo>
                    <a:pt x="3814" y="15694"/>
                    <a:pt x="3710" y="15700"/>
                    <a:pt x="3608" y="15735"/>
                  </a:cubicBezTo>
                  <a:cubicBezTo>
                    <a:pt x="2394" y="15854"/>
                    <a:pt x="1203" y="15997"/>
                    <a:pt x="1" y="16176"/>
                  </a:cubicBezTo>
                  <a:cubicBezTo>
                    <a:pt x="60" y="16402"/>
                    <a:pt x="263" y="16319"/>
                    <a:pt x="465" y="16354"/>
                  </a:cubicBezTo>
                  <a:cubicBezTo>
                    <a:pt x="566" y="16354"/>
                    <a:pt x="673" y="16357"/>
                    <a:pt x="781" y="16357"/>
                  </a:cubicBezTo>
                  <a:cubicBezTo>
                    <a:pt x="888" y="16357"/>
                    <a:pt x="995" y="16354"/>
                    <a:pt x="1096" y="16342"/>
                  </a:cubicBezTo>
                  <a:cubicBezTo>
                    <a:pt x="2096" y="16211"/>
                    <a:pt x="3108" y="16176"/>
                    <a:pt x="4108" y="16069"/>
                  </a:cubicBezTo>
                  <a:cubicBezTo>
                    <a:pt x="4811" y="15997"/>
                    <a:pt x="5525" y="15973"/>
                    <a:pt x="6240" y="15890"/>
                  </a:cubicBezTo>
                  <a:cubicBezTo>
                    <a:pt x="7823" y="15735"/>
                    <a:pt x="9419" y="15557"/>
                    <a:pt x="11014" y="15319"/>
                  </a:cubicBezTo>
                  <a:cubicBezTo>
                    <a:pt x="13621" y="14914"/>
                    <a:pt x="16241" y="14497"/>
                    <a:pt x="18836" y="14033"/>
                  </a:cubicBezTo>
                  <a:cubicBezTo>
                    <a:pt x="21539" y="13556"/>
                    <a:pt x="24230" y="13021"/>
                    <a:pt x="26968" y="12854"/>
                  </a:cubicBezTo>
                  <a:cubicBezTo>
                    <a:pt x="27662" y="12812"/>
                    <a:pt x="28352" y="12790"/>
                    <a:pt x="29043" y="12790"/>
                  </a:cubicBezTo>
                  <a:cubicBezTo>
                    <a:pt x="29906" y="12790"/>
                    <a:pt x="30769" y="12823"/>
                    <a:pt x="31636" y="12890"/>
                  </a:cubicBezTo>
                  <a:cubicBezTo>
                    <a:pt x="33803" y="13068"/>
                    <a:pt x="35946" y="13437"/>
                    <a:pt x="38113" y="13544"/>
                  </a:cubicBezTo>
                  <a:cubicBezTo>
                    <a:pt x="38762" y="13574"/>
                    <a:pt x="39411" y="13590"/>
                    <a:pt x="40060" y="13590"/>
                  </a:cubicBezTo>
                  <a:cubicBezTo>
                    <a:pt x="41243" y="13590"/>
                    <a:pt x="42425" y="13537"/>
                    <a:pt x="43601" y="13414"/>
                  </a:cubicBezTo>
                  <a:cubicBezTo>
                    <a:pt x="45411" y="13223"/>
                    <a:pt x="47161" y="12830"/>
                    <a:pt x="48900" y="12378"/>
                  </a:cubicBezTo>
                  <a:cubicBezTo>
                    <a:pt x="51555" y="11711"/>
                    <a:pt x="53876" y="10473"/>
                    <a:pt x="55674" y="8365"/>
                  </a:cubicBezTo>
                  <a:cubicBezTo>
                    <a:pt x="56198" y="7746"/>
                    <a:pt x="56794" y="7198"/>
                    <a:pt x="57389" y="6686"/>
                  </a:cubicBezTo>
                  <a:cubicBezTo>
                    <a:pt x="58697" y="5540"/>
                    <a:pt x="60120" y="4939"/>
                    <a:pt x="61692" y="4939"/>
                  </a:cubicBezTo>
                  <a:cubicBezTo>
                    <a:pt x="62324" y="4939"/>
                    <a:pt x="62981" y="5036"/>
                    <a:pt x="63663" y="5234"/>
                  </a:cubicBezTo>
                  <a:cubicBezTo>
                    <a:pt x="65056" y="5639"/>
                    <a:pt x="66330" y="6270"/>
                    <a:pt x="67581" y="6972"/>
                  </a:cubicBezTo>
                  <a:cubicBezTo>
                    <a:pt x="69700" y="8127"/>
                    <a:pt x="71724" y="9449"/>
                    <a:pt x="73843" y="10568"/>
                  </a:cubicBezTo>
                  <a:cubicBezTo>
                    <a:pt x="75332" y="11354"/>
                    <a:pt x="76856" y="12080"/>
                    <a:pt x="78415" y="12699"/>
                  </a:cubicBezTo>
                  <a:cubicBezTo>
                    <a:pt x="78514" y="12730"/>
                    <a:pt x="78604" y="12770"/>
                    <a:pt x="78699" y="12770"/>
                  </a:cubicBezTo>
                  <a:cubicBezTo>
                    <a:pt x="78752" y="12770"/>
                    <a:pt x="78808" y="12757"/>
                    <a:pt x="78868" y="12723"/>
                  </a:cubicBezTo>
                  <a:lnTo>
                    <a:pt x="78868" y="9080"/>
                  </a:lnTo>
                  <a:cubicBezTo>
                    <a:pt x="78761" y="8889"/>
                    <a:pt x="78582" y="8794"/>
                    <a:pt x="78391" y="8722"/>
                  </a:cubicBezTo>
                  <a:cubicBezTo>
                    <a:pt x="76689" y="7996"/>
                    <a:pt x="75070" y="7103"/>
                    <a:pt x="73486" y="6139"/>
                  </a:cubicBezTo>
                  <a:cubicBezTo>
                    <a:pt x="71557" y="4960"/>
                    <a:pt x="69724" y="3615"/>
                    <a:pt x="67819" y="2388"/>
                  </a:cubicBezTo>
                  <a:cubicBezTo>
                    <a:pt x="66735" y="1674"/>
                    <a:pt x="65616" y="983"/>
                    <a:pt x="64402" y="519"/>
                  </a:cubicBezTo>
                  <a:cubicBezTo>
                    <a:pt x="63476" y="174"/>
                    <a:pt x="62568" y="1"/>
                    <a:pt x="61677"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9" name="Google Shape;459;p7"/>
            <p:cNvSpPr/>
            <p:nvPr/>
          </p:nvSpPr>
          <p:spPr>
            <a:xfrm>
              <a:off x="2994272" y="94777"/>
              <a:ext cx="2400347" cy="1351601"/>
            </a:xfrm>
            <a:custGeom>
              <a:avLst/>
              <a:gdLst/>
              <a:ahLst/>
              <a:cxnLst/>
              <a:rect l="l" t="t" r="r" b="b"/>
              <a:pathLst>
                <a:path w="82380" h="46387" extrusionOk="0">
                  <a:moveTo>
                    <a:pt x="82380" y="0"/>
                  </a:moveTo>
                  <a:cubicBezTo>
                    <a:pt x="82308" y="12"/>
                    <a:pt x="82249" y="24"/>
                    <a:pt x="82177" y="36"/>
                  </a:cubicBezTo>
                  <a:cubicBezTo>
                    <a:pt x="79451" y="846"/>
                    <a:pt x="76760" y="1739"/>
                    <a:pt x="74105" y="2751"/>
                  </a:cubicBezTo>
                  <a:cubicBezTo>
                    <a:pt x="71473" y="3751"/>
                    <a:pt x="68878" y="4846"/>
                    <a:pt x="66342" y="6037"/>
                  </a:cubicBezTo>
                  <a:cubicBezTo>
                    <a:pt x="64937" y="6692"/>
                    <a:pt x="63520" y="7346"/>
                    <a:pt x="62115" y="7977"/>
                  </a:cubicBezTo>
                  <a:cubicBezTo>
                    <a:pt x="59031" y="9323"/>
                    <a:pt x="55805" y="10216"/>
                    <a:pt x="52531" y="10930"/>
                  </a:cubicBezTo>
                  <a:cubicBezTo>
                    <a:pt x="50697" y="11335"/>
                    <a:pt x="48911" y="11907"/>
                    <a:pt x="47256" y="12811"/>
                  </a:cubicBezTo>
                  <a:cubicBezTo>
                    <a:pt x="45934" y="13538"/>
                    <a:pt x="44780" y="14466"/>
                    <a:pt x="43887" y="15693"/>
                  </a:cubicBezTo>
                  <a:cubicBezTo>
                    <a:pt x="43256" y="16574"/>
                    <a:pt x="42767" y="17538"/>
                    <a:pt x="42363" y="18550"/>
                  </a:cubicBezTo>
                  <a:cubicBezTo>
                    <a:pt x="41613" y="20419"/>
                    <a:pt x="41172" y="22348"/>
                    <a:pt x="40708" y="24289"/>
                  </a:cubicBezTo>
                  <a:cubicBezTo>
                    <a:pt x="40303" y="25992"/>
                    <a:pt x="39922" y="27706"/>
                    <a:pt x="39207" y="29313"/>
                  </a:cubicBezTo>
                  <a:cubicBezTo>
                    <a:pt x="38636" y="30599"/>
                    <a:pt x="37862" y="31754"/>
                    <a:pt x="36874" y="32754"/>
                  </a:cubicBezTo>
                  <a:cubicBezTo>
                    <a:pt x="35624" y="33993"/>
                    <a:pt x="34159" y="34897"/>
                    <a:pt x="32564" y="35612"/>
                  </a:cubicBezTo>
                  <a:cubicBezTo>
                    <a:pt x="30587" y="36493"/>
                    <a:pt x="28516" y="37136"/>
                    <a:pt x="26468" y="37767"/>
                  </a:cubicBezTo>
                  <a:cubicBezTo>
                    <a:pt x="24527" y="38386"/>
                    <a:pt x="22563" y="38934"/>
                    <a:pt x="20622" y="39529"/>
                  </a:cubicBezTo>
                  <a:cubicBezTo>
                    <a:pt x="18372" y="40208"/>
                    <a:pt x="16097" y="40803"/>
                    <a:pt x="13788" y="41220"/>
                  </a:cubicBezTo>
                  <a:cubicBezTo>
                    <a:pt x="12037" y="41529"/>
                    <a:pt x="10299" y="41815"/>
                    <a:pt x="8573" y="42148"/>
                  </a:cubicBezTo>
                  <a:cubicBezTo>
                    <a:pt x="6787" y="42470"/>
                    <a:pt x="5013" y="42922"/>
                    <a:pt x="3334" y="43649"/>
                  </a:cubicBezTo>
                  <a:cubicBezTo>
                    <a:pt x="2048" y="44220"/>
                    <a:pt x="869" y="44946"/>
                    <a:pt x="48" y="46149"/>
                  </a:cubicBezTo>
                  <a:lnTo>
                    <a:pt x="60" y="46149"/>
                  </a:lnTo>
                  <a:cubicBezTo>
                    <a:pt x="36" y="46256"/>
                    <a:pt x="0" y="46339"/>
                    <a:pt x="143" y="46387"/>
                  </a:cubicBezTo>
                  <a:cubicBezTo>
                    <a:pt x="214" y="46387"/>
                    <a:pt x="262" y="46351"/>
                    <a:pt x="322" y="46292"/>
                  </a:cubicBezTo>
                  <a:cubicBezTo>
                    <a:pt x="1238" y="45363"/>
                    <a:pt x="2346" y="44720"/>
                    <a:pt x="3548" y="44232"/>
                  </a:cubicBezTo>
                  <a:cubicBezTo>
                    <a:pt x="5703" y="43363"/>
                    <a:pt x="7954" y="42934"/>
                    <a:pt x="10228" y="42541"/>
                  </a:cubicBezTo>
                  <a:cubicBezTo>
                    <a:pt x="12109" y="42232"/>
                    <a:pt x="13966" y="41934"/>
                    <a:pt x="15824" y="41529"/>
                  </a:cubicBezTo>
                  <a:cubicBezTo>
                    <a:pt x="17943" y="41077"/>
                    <a:pt x="20038" y="40493"/>
                    <a:pt x="22122" y="39898"/>
                  </a:cubicBezTo>
                  <a:cubicBezTo>
                    <a:pt x="25599" y="38898"/>
                    <a:pt x="29087" y="37934"/>
                    <a:pt x="32504" y="36791"/>
                  </a:cubicBezTo>
                  <a:cubicBezTo>
                    <a:pt x="33909" y="36326"/>
                    <a:pt x="35243" y="35731"/>
                    <a:pt x="36493" y="34945"/>
                  </a:cubicBezTo>
                  <a:cubicBezTo>
                    <a:pt x="37469" y="34338"/>
                    <a:pt x="38374" y="33623"/>
                    <a:pt x="39136" y="32754"/>
                  </a:cubicBezTo>
                  <a:cubicBezTo>
                    <a:pt x="40327" y="31397"/>
                    <a:pt x="41112" y="29825"/>
                    <a:pt x="41696" y="28123"/>
                  </a:cubicBezTo>
                  <a:cubicBezTo>
                    <a:pt x="42410" y="26039"/>
                    <a:pt x="42982" y="23908"/>
                    <a:pt x="43863" y="21872"/>
                  </a:cubicBezTo>
                  <a:cubicBezTo>
                    <a:pt x="44982" y="19253"/>
                    <a:pt x="46673" y="17145"/>
                    <a:pt x="49078" y="15574"/>
                  </a:cubicBezTo>
                  <a:cubicBezTo>
                    <a:pt x="50804" y="14466"/>
                    <a:pt x="52673" y="13704"/>
                    <a:pt x="54614" y="13038"/>
                  </a:cubicBezTo>
                  <a:cubicBezTo>
                    <a:pt x="57484" y="12038"/>
                    <a:pt x="60282" y="10895"/>
                    <a:pt x="62984" y="9537"/>
                  </a:cubicBezTo>
                  <a:cubicBezTo>
                    <a:pt x="65758" y="8132"/>
                    <a:pt x="68521" y="6704"/>
                    <a:pt x="71402" y="5501"/>
                  </a:cubicBezTo>
                  <a:cubicBezTo>
                    <a:pt x="74807" y="4084"/>
                    <a:pt x="78284" y="2941"/>
                    <a:pt x="81915" y="2322"/>
                  </a:cubicBezTo>
                  <a:cubicBezTo>
                    <a:pt x="82082" y="2286"/>
                    <a:pt x="82260" y="2274"/>
                    <a:pt x="82380" y="2143"/>
                  </a:cubicBezTo>
                  <a:lnTo>
                    <a:pt x="82380" y="0"/>
                  </a:ln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0" name="Google Shape;460;p7"/>
            <p:cNvSpPr/>
            <p:nvPr/>
          </p:nvSpPr>
          <p:spPr>
            <a:xfrm>
              <a:off x="3106306" y="1492124"/>
              <a:ext cx="916607" cy="1606991"/>
            </a:xfrm>
            <a:custGeom>
              <a:avLst/>
              <a:gdLst/>
              <a:ahLst/>
              <a:cxnLst/>
              <a:rect l="l" t="t" r="r" b="b"/>
              <a:pathLst>
                <a:path w="31458" h="55152" extrusionOk="0">
                  <a:moveTo>
                    <a:pt x="80" y="1"/>
                  </a:moveTo>
                  <a:cubicBezTo>
                    <a:pt x="37" y="1"/>
                    <a:pt x="8" y="25"/>
                    <a:pt x="1" y="97"/>
                  </a:cubicBezTo>
                  <a:cubicBezTo>
                    <a:pt x="84" y="287"/>
                    <a:pt x="275" y="287"/>
                    <a:pt x="441" y="347"/>
                  </a:cubicBezTo>
                  <a:cubicBezTo>
                    <a:pt x="2739" y="1156"/>
                    <a:pt x="5061" y="1799"/>
                    <a:pt x="7418" y="2335"/>
                  </a:cubicBezTo>
                  <a:cubicBezTo>
                    <a:pt x="9978" y="2907"/>
                    <a:pt x="12586" y="3252"/>
                    <a:pt x="15193" y="3538"/>
                  </a:cubicBezTo>
                  <a:cubicBezTo>
                    <a:pt x="16979" y="3740"/>
                    <a:pt x="18777" y="3966"/>
                    <a:pt x="20539" y="4455"/>
                  </a:cubicBezTo>
                  <a:cubicBezTo>
                    <a:pt x="23266" y="5217"/>
                    <a:pt x="25480" y="6717"/>
                    <a:pt x="27147" y="9015"/>
                  </a:cubicBezTo>
                  <a:cubicBezTo>
                    <a:pt x="27742" y="9848"/>
                    <a:pt x="28123" y="10789"/>
                    <a:pt x="28302" y="11801"/>
                  </a:cubicBezTo>
                  <a:cubicBezTo>
                    <a:pt x="28528" y="13134"/>
                    <a:pt x="28409" y="14480"/>
                    <a:pt x="28243" y="15813"/>
                  </a:cubicBezTo>
                  <a:cubicBezTo>
                    <a:pt x="27838" y="19075"/>
                    <a:pt x="27361" y="22338"/>
                    <a:pt x="26730" y="25564"/>
                  </a:cubicBezTo>
                  <a:cubicBezTo>
                    <a:pt x="26052" y="28946"/>
                    <a:pt x="25195" y="32279"/>
                    <a:pt x="24016" y="35518"/>
                  </a:cubicBezTo>
                  <a:cubicBezTo>
                    <a:pt x="22563" y="39566"/>
                    <a:pt x="20730" y="43424"/>
                    <a:pt x="18551" y="47126"/>
                  </a:cubicBezTo>
                  <a:cubicBezTo>
                    <a:pt x="17324" y="49210"/>
                    <a:pt x="15991" y="51234"/>
                    <a:pt x="14741" y="53306"/>
                  </a:cubicBezTo>
                  <a:cubicBezTo>
                    <a:pt x="14479" y="53770"/>
                    <a:pt x="14193" y="54223"/>
                    <a:pt x="14003" y="54735"/>
                  </a:cubicBezTo>
                  <a:cubicBezTo>
                    <a:pt x="13943" y="54865"/>
                    <a:pt x="13872" y="54996"/>
                    <a:pt x="13943" y="55151"/>
                  </a:cubicBezTo>
                  <a:lnTo>
                    <a:pt x="18241" y="55151"/>
                  </a:lnTo>
                  <a:cubicBezTo>
                    <a:pt x="18158" y="54865"/>
                    <a:pt x="18110" y="54580"/>
                    <a:pt x="18110" y="54306"/>
                  </a:cubicBezTo>
                  <a:cubicBezTo>
                    <a:pt x="18098" y="53496"/>
                    <a:pt x="18301" y="52722"/>
                    <a:pt x="18551" y="51960"/>
                  </a:cubicBezTo>
                  <a:cubicBezTo>
                    <a:pt x="19063" y="50460"/>
                    <a:pt x="19765" y="49031"/>
                    <a:pt x="20444" y="47603"/>
                  </a:cubicBezTo>
                  <a:cubicBezTo>
                    <a:pt x="21289" y="45864"/>
                    <a:pt x="22158" y="44138"/>
                    <a:pt x="22992" y="42400"/>
                  </a:cubicBezTo>
                  <a:cubicBezTo>
                    <a:pt x="23778" y="40733"/>
                    <a:pt x="24540" y="39042"/>
                    <a:pt x="25314" y="37363"/>
                  </a:cubicBezTo>
                  <a:cubicBezTo>
                    <a:pt x="25968" y="35946"/>
                    <a:pt x="26611" y="34518"/>
                    <a:pt x="27207" y="33077"/>
                  </a:cubicBezTo>
                  <a:cubicBezTo>
                    <a:pt x="28040" y="31065"/>
                    <a:pt x="28754" y="29029"/>
                    <a:pt x="29314" y="26933"/>
                  </a:cubicBezTo>
                  <a:cubicBezTo>
                    <a:pt x="29790" y="25159"/>
                    <a:pt x="30183" y="23374"/>
                    <a:pt x="30493" y="21564"/>
                  </a:cubicBezTo>
                  <a:cubicBezTo>
                    <a:pt x="30695" y="20326"/>
                    <a:pt x="30898" y="19075"/>
                    <a:pt x="31076" y="17825"/>
                  </a:cubicBezTo>
                  <a:cubicBezTo>
                    <a:pt x="31207" y="16897"/>
                    <a:pt x="31291" y="15968"/>
                    <a:pt x="31374" y="15027"/>
                  </a:cubicBezTo>
                  <a:cubicBezTo>
                    <a:pt x="31457" y="13884"/>
                    <a:pt x="31374" y="12765"/>
                    <a:pt x="31160" y="11646"/>
                  </a:cubicBezTo>
                  <a:cubicBezTo>
                    <a:pt x="30874" y="10134"/>
                    <a:pt x="30088" y="8860"/>
                    <a:pt x="29028" y="7753"/>
                  </a:cubicBezTo>
                  <a:cubicBezTo>
                    <a:pt x="28076" y="6752"/>
                    <a:pt x="27004" y="5907"/>
                    <a:pt x="25837" y="5193"/>
                  </a:cubicBezTo>
                  <a:cubicBezTo>
                    <a:pt x="23944" y="4026"/>
                    <a:pt x="21861" y="3419"/>
                    <a:pt x="19682" y="3085"/>
                  </a:cubicBezTo>
                  <a:cubicBezTo>
                    <a:pt x="18491" y="2907"/>
                    <a:pt x="17301" y="2811"/>
                    <a:pt x="16098" y="2728"/>
                  </a:cubicBezTo>
                  <a:cubicBezTo>
                    <a:pt x="15015" y="2669"/>
                    <a:pt x="13943" y="2585"/>
                    <a:pt x="12860" y="2514"/>
                  </a:cubicBezTo>
                  <a:cubicBezTo>
                    <a:pt x="11657" y="2419"/>
                    <a:pt x="10443" y="2288"/>
                    <a:pt x="9240" y="2109"/>
                  </a:cubicBezTo>
                  <a:cubicBezTo>
                    <a:pt x="7645" y="1871"/>
                    <a:pt x="6073" y="1549"/>
                    <a:pt x="4513" y="1180"/>
                  </a:cubicBezTo>
                  <a:cubicBezTo>
                    <a:pt x="3930" y="930"/>
                    <a:pt x="3287" y="883"/>
                    <a:pt x="2704" y="680"/>
                  </a:cubicBezTo>
                  <a:cubicBezTo>
                    <a:pt x="2573" y="633"/>
                    <a:pt x="2442" y="585"/>
                    <a:pt x="2299" y="561"/>
                  </a:cubicBezTo>
                  <a:cubicBezTo>
                    <a:pt x="1584" y="383"/>
                    <a:pt x="894" y="204"/>
                    <a:pt x="179" y="25"/>
                  </a:cubicBezTo>
                  <a:cubicBezTo>
                    <a:pt x="142" y="11"/>
                    <a:pt x="108" y="1"/>
                    <a:pt x="80"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1" name="Google Shape;461;p7"/>
            <p:cNvSpPr/>
            <p:nvPr/>
          </p:nvSpPr>
          <p:spPr>
            <a:xfrm>
              <a:off x="2258463" y="1471000"/>
              <a:ext cx="1277009" cy="1628466"/>
            </a:xfrm>
            <a:custGeom>
              <a:avLst/>
              <a:gdLst/>
              <a:ahLst/>
              <a:cxnLst/>
              <a:rect l="l" t="t" r="r" b="b"/>
              <a:pathLst>
                <a:path w="43827" h="55889" extrusionOk="0">
                  <a:moveTo>
                    <a:pt x="25848" y="0"/>
                  </a:moveTo>
                  <a:cubicBezTo>
                    <a:pt x="25777" y="0"/>
                    <a:pt x="25729" y="24"/>
                    <a:pt x="25706" y="84"/>
                  </a:cubicBezTo>
                  <a:cubicBezTo>
                    <a:pt x="25706" y="119"/>
                    <a:pt x="25718" y="155"/>
                    <a:pt x="25741" y="179"/>
                  </a:cubicBezTo>
                  <a:lnTo>
                    <a:pt x="25968" y="357"/>
                  </a:lnTo>
                  <a:cubicBezTo>
                    <a:pt x="27146" y="1417"/>
                    <a:pt x="28420" y="2370"/>
                    <a:pt x="29706" y="3310"/>
                  </a:cubicBezTo>
                  <a:cubicBezTo>
                    <a:pt x="31968" y="4965"/>
                    <a:pt x="34254" y="6584"/>
                    <a:pt x="36397" y="8382"/>
                  </a:cubicBezTo>
                  <a:cubicBezTo>
                    <a:pt x="37624" y="9406"/>
                    <a:pt x="38779" y="10514"/>
                    <a:pt x="39719" y="11823"/>
                  </a:cubicBezTo>
                  <a:cubicBezTo>
                    <a:pt x="40791" y="13323"/>
                    <a:pt x="41434" y="14978"/>
                    <a:pt x="41600" y="16824"/>
                  </a:cubicBezTo>
                  <a:cubicBezTo>
                    <a:pt x="41696" y="18074"/>
                    <a:pt x="41636" y="19312"/>
                    <a:pt x="41577" y="20539"/>
                  </a:cubicBezTo>
                  <a:cubicBezTo>
                    <a:pt x="41493" y="22063"/>
                    <a:pt x="41446" y="23598"/>
                    <a:pt x="41398" y="25111"/>
                  </a:cubicBezTo>
                  <a:cubicBezTo>
                    <a:pt x="41362" y="26456"/>
                    <a:pt x="41422" y="27778"/>
                    <a:pt x="41505" y="29111"/>
                  </a:cubicBezTo>
                  <a:cubicBezTo>
                    <a:pt x="41612" y="30599"/>
                    <a:pt x="41791" y="32076"/>
                    <a:pt x="41910" y="33564"/>
                  </a:cubicBezTo>
                  <a:cubicBezTo>
                    <a:pt x="41993" y="34850"/>
                    <a:pt x="42077" y="36112"/>
                    <a:pt x="41970" y="37386"/>
                  </a:cubicBezTo>
                  <a:cubicBezTo>
                    <a:pt x="41850" y="39029"/>
                    <a:pt x="41446" y="40577"/>
                    <a:pt x="40743" y="42065"/>
                  </a:cubicBezTo>
                  <a:cubicBezTo>
                    <a:pt x="39612" y="44506"/>
                    <a:pt x="37921" y="46482"/>
                    <a:pt x="35826" y="48149"/>
                  </a:cubicBezTo>
                  <a:cubicBezTo>
                    <a:pt x="34159" y="49471"/>
                    <a:pt x="32290" y="50518"/>
                    <a:pt x="30349" y="51364"/>
                  </a:cubicBezTo>
                  <a:cubicBezTo>
                    <a:pt x="27218" y="52733"/>
                    <a:pt x="23932" y="53459"/>
                    <a:pt x="20514" y="53578"/>
                  </a:cubicBezTo>
                  <a:cubicBezTo>
                    <a:pt x="19942" y="53600"/>
                    <a:pt x="19372" y="53612"/>
                    <a:pt x="18803" y="53612"/>
                  </a:cubicBezTo>
                  <a:cubicBezTo>
                    <a:pt x="18106" y="53612"/>
                    <a:pt x="17411" y="53594"/>
                    <a:pt x="16716" y="53555"/>
                  </a:cubicBezTo>
                  <a:cubicBezTo>
                    <a:pt x="15228" y="53459"/>
                    <a:pt x="13752" y="53328"/>
                    <a:pt x="12263" y="53185"/>
                  </a:cubicBezTo>
                  <a:cubicBezTo>
                    <a:pt x="10561" y="53007"/>
                    <a:pt x="8870" y="52781"/>
                    <a:pt x="7179" y="52650"/>
                  </a:cubicBezTo>
                  <a:cubicBezTo>
                    <a:pt x="6531" y="52592"/>
                    <a:pt x="5873" y="52560"/>
                    <a:pt x="5215" y="52560"/>
                  </a:cubicBezTo>
                  <a:cubicBezTo>
                    <a:pt x="4786" y="52560"/>
                    <a:pt x="4356" y="52574"/>
                    <a:pt x="3929" y="52602"/>
                  </a:cubicBezTo>
                  <a:cubicBezTo>
                    <a:pt x="3274" y="52650"/>
                    <a:pt x="2619" y="52781"/>
                    <a:pt x="2012" y="53019"/>
                  </a:cubicBezTo>
                  <a:cubicBezTo>
                    <a:pt x="774" y="53507"/>
                    <a:pt x="0" y="54614"/>
                    <a:pt x="36" y="55888"/>
                  </a:cubicBezTo>
                  <a:cubicBezTo>
                    <a:pt x="2869" y="55888"/>
                    <a:pt x="5715" y="55888"/>
                    <a:pt x="8561" y="55876"/>
                  </a:cubicBezTo>
                  <a:cubicBezTo>
                    <a:pt x="10418" y="55567"/>
                    <a:pt x="12311" y="55448"/>
                    <a:pt x="14192" y="55388"/>
                  </a:cubicBezTo>
                  <a:cubicBezTo>
                    <a:pt x="16323" y="55329"/>
                    <a:pt x="18455" y="55269"/>
                    <a:pt x="20586" y="55090"/>
                  </a:cubicBezTo>
                  <a:cubicBezTo>
                    <a:pt x="21991" y="54971"/>
                    <a:pt x="23396" y="54817"/>
                    <a:pt x="24765" y="54507"/>
                  </a:cubicBezTo>
                  <a:cubicBezTo>
                    <a:pt x="26956" y="54019"/>
                    <a:pt x="29051" y="53304"/>
                    <a:pt x="31087" y="52364"/>
                  </a:cubicBezTo>
                  <a:cubicBezTo>
                    <a:pt x="34350" y="50864"/>
                    <a:pt x="37267" y="48911"/>
                    <a:pt x="39612" y="46161"/>
                  </a:cubicBezTo>
                  <a:cubicBezTo>
                    <a:pt x="41124" y="44387"/>
                    <a:pt x="42279" y="42422"/>
                    <a:pt x="42982" y="40184"/>
                  </a:cubicBezTo>
                  <a:cubicBezTo>
                    <a:pt x="43827" y="37445"/>
                    <a:pt x="43744" y="34647"/>
                    <a:pt x="43577" y="31849"/>
                  </a:cubicBezTo>
                  <a:cubicBezTo>
                    <a:pt x="43517" y="30766"/>
                    <a:pt x="43410" y="29671"/>
                    <a:pt x="43410" y="28575"/>
                  </a:cubicBezTo>
                  <a:cubicBezTo>
                    <a:pt x="43410" y="27206"/>
                    <a:pt x="43267" y="25861"/>
                    <a:pt x="43386" y="24503"/>
                  </a:cubicBezTo>
                  <a:cubicBezTo>
                    <a:pt x="43470" y="23610"/>
                    <a:pt x="43398" y="22705"/>
                    <a:pt x="43458" y="21789"/>
                  </a:cubicBezTo>
                  <a:cubicBezTo>
                    <a:pt x="43541" y="20289"/>
                    <a:pt x="43589" y="18788"/>
                    <a:pt x="43541" y="17288"/>
                  </a:cubicBezTo>
                  <a:cubicBezTo>
                    <a:pt x="43505" y="15752"/>
                    <a:pt x="43113" y="14312"/>
                    <a:pt x="42386" y="12966"/>
                  </a:cubicBezTo>
                  <a:cubicBezTo>
                    <a:pt x="41553" y="11454"/>
                    <a:pt x="40386" y="10216"/>
                    <a:pt x="39064" y="9109"/>
                  </a:cubicBezTo>
                  <a:cubicBezTo>
                    <a:pt x="37148" y="7525"/>
                    <a:pt x="35064" y="6132"/>
                    <a:pt x="32980" y="4787"/>
                  </a:cubicBezTo>
                  <a:cubicBezTo>
                    <a:pt x="30956" y="3453"/>
                    <a:pt x="28896" y="2167"/>
                    <a:pt x="26932" y="750"/>
                  </a:cubicBezTo>
                  <a:cubicBezTo>
                    <a:pt x="26575" y="500"/>
                    <a:pt x="26265" y="167"/>
                    <a:pt x="25848"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2" name="Google Shape;462;p7"/>
            <p:cNvSpPr/>
            <p:nvPr/>
          </p:nvSpPr>
          <p:spPr>
            <a:xfrm>
              <a:off x="2860006" y="-236895"/>
              <a:ext cx="976951" cy="1679456"/>
            </a:xfrm>
            <a:custGeom>
              <a:avLst/>
              <a:gdLst/>
              <a:ahLst/>
              <a:cxnLst/>
              <a:rect l="l" t="t" r="r" b="b"/>
              <a:pathLst>
                <a:path w="33529" h="57639" extrusionOk="0">
                  <a:moveTo>
                    <a:pt x="25123" y="1"/>
                  </a:moveTo>
                  <a:cubicBezTo>
                    <a:pt x="24885" y="120"/>
                    <a:pt x="24777" y="334"/>
                    <a:pt x="24658" y="549"/>
                  </a:cubicBezTo>
                  <a:cubicBezTo>
                    <a:pt x="23920" y="1942"/>
                    <a:pt x="23599" y="3466"/>
                    <a:pt x="23563" y="5025"/>
                  </a:cubicBezTo>
                  <a:cubicBezTo>
                    <a:pt x="23491" y="6883"/>
                    <a:pt x="23777" y="8704"/>
                    <a:pt x="24194" y="10490"/>
                  </a:cubicBezTo>
                  <a:cubicBezTo>
                    <a:pt x="24837" y="13253"/>
                    <a:pt x="25766" y="15955"/>
                    <a:pt x="26766" y="18598"/>
                  </a:cubicBezTo>
                  <a:cubicBezTo>
                    <a:pt x="27849" y="21408"/>
                    <a:pt x="29076" y="24147"/>
                    <a:pt x="30088" y="26980"/>
                  </a:cubicBezTo>
                  <a:cubicBezTo>
                    <a:pt x="31016" y="29612"/>
                    <a:pt x="31731" y="32279"/>
                    <a:pt x="31504" y="35124"/>
                  </a:cubicBezTo>
                  <a:cubicBezTo>
                    <a:pt x="31326" y="37303"/>
                    <a:pt x="30457" y="39125"/>
                    <a:pt x="28778" y="40554"/>
                  </a:cubicBezTo>
                  <a:cubicBezTo>
                    <a:pt x="27361" y="41744"/>
                    <a:pt x="25718" y="42470"/>
                    <a:pt x="23992" y="43054"/>
                  </a:cubicBezTo>
                  <a:cubicBezTo>
                    <a:pt x="22646" y="43494"/>
                    <a:pt x="21301" y="43887"/>
                    <a:pt x="19920" y="44209"/>
                  </a:cubicBezTo>
                  <a:cubicBezTo>
                    <a:pt x="16812" y="44971"/>
                    <a:pt x="13645" y="45507"/>
                    <a:pt x="10537" y="46280"/>
                  </a:cubicBezTo>
                  <a:cubicBezTo>
                    <a:pt x="8204" y="46876"/>
                    <a:pt x="5894" y="47483"/>
                    <a:pt x="3715" y="48543"/>
                  </a:cubicBezTo>
                  <a:cubicBezTo>
                    <a:pt x="2917" y="48947"/>
                    <a:pt x="2132" y="49412"/>
                    <a:pt x="1489" y="50067"/>
                  </a:cubicBezTo>
                  <a:cubicBezTo>
                    <a:pt x="191" y="51376"/>
                    <a:pt x="0" y="52936"/>
                    <a:pt x="905" y="54543"/>
                  </a:cubicBezTo>
                  <a:cubicBezTo>
                    <a:pt x="1370" y="55365"/>
                    <a:pt x="1977" y="56055"/>
                    <a:pt x="2679" y="56687"/>
                  </a:cubicBezTo>
                  <a:cubicBezTo>
                    <a:pt x="3048" y="57008"/>
                    <a:pt x="3382" y="57401"/>
                    <a:pt x="3822" y="57639"/>
                  </a:cubicBezTo>
                  <a:cubicBezTo>
                    <a:pt x="3858" y="57639"/>
                    <a:pt x="3894" y="57627"/>
                    <a:pt x="3930" y="57603"/>
                  </a:cubicBezTo>
                  <a:cubicBezTo>
                    <a:pt x="3941" y="57591"/>
                    <a:pt x="3941" y="57579"/>
                    <a:pt x="3953" y="57568"/>
                  </a:cubicBezTo>
                  <a:cubicBezTo>
                    <a:pt x="3953" y="57520"/>
                    <a:pt x="3953" y="57484"/>
                    <a:pt x="3941" y="57460"/>
                  </a:cubicBezTo>
                  <a:cubicBezTo>
                    <a:pt x="3941" y="57449"/>
                    <a:pt x="3930" y="57425"/>
                    <a:pt x="3930" y="57413"/>
                  </a:cubicBezTo>
                  <a:cubicBezTo>
                    <a:pt x="3918" y="57389"/>
                    <a:pt x="3894" y="57365"/>
                    <a:pt x="3870" y="57341"/>
                  </a:cubicBezTo>
                  <a:cubicBezTo>
                    <a:pt x="3858" y="57341"/>
                    <a:pt x="3858" y="57329"/>
                    <a:pt x="3834" y="57306"/>
                  </a:cubicBezTo>
                  <a:lnTo>
                    <a:pt x="3775" y="57246"/>
                  </a:lnTo>
                  <a:cubicBezTo>
                    <a:pt x="3763" y="57246"/>
                    <a:pt x="3763" y="57234"/>
                    <a:pt x="3751" y="57222"/>
                  </a:cubicBezTo>
                  <a:cubicBezTo>
                    <a:pt x="3715" y="57210"/>
                    <a:pt x="3703" y="57175"/>
                    <a:pt x="3691" y="57151"/>
                  </a:cubicBezTo>
                  <a:cubicBezTo>
                    <a:pt x="3679" y="57127"/>
                    <a:pt x="3679" y="57115"/>
                    <a:pt x="3656" y="57103"/>
                  </a:cubicBezTo>
                  <a:cubicBezTo>
                    <a:pt x="3644" y="57068"/>
                    <a:pt x="3632" y="57056"/>
                    <a:pt x="3596" y="57032"/>
                  </a:cubicBezTo>
                  <a:cubicBezTo>
                    <a:pt x="3168" y="56460"/>
                    <a:pt x="2703" y="55913"/>
                    <a:pt x="2346" y="55282"/>
                  </a:cubicBezTo>
                  <a:cubicBezTo>
                    <a:pt x="1477" y="53734"/>
                    <a:pt x="1774" y="52186"/>
                    <a:pt x="3156" y="51079"/>
                  </a:cubicBezTo>
                  <a:cubicBezTo>
                    <a:pt x="4227" y="50210"/>
                    <a:pt x="5465" y="49650"/>
                    <a:pt x="6739" y="49174"/>
                  </a:cubicBezTo>
                  <a:cubicBezTo>
                    <a:pt x="9073" y="48305"/>
                    <a:pt x="11502" y="47721"/>
                    <a:pt x="13943" y="47209"/>
                  </a:cubicBezTo>
                  <a:cubicBezTo>
                    <a:pt x="17217" y="46507"/>
                    <a:pt x="20503" y="45864"/>
                    <a:pt x="23706" y="44840"/>
                  </a:cubicBezTo>
                  <a:cubicBezTo>
                    <a:pt x="25504" y="44256"/>
                    <a:pt x="27290" y="43637"/>
                    <a:pt x="28945" y="42661"/>
                  </a:cubicBezTo>
                  <a:cubicBezTo>
                    <a:pt x="31731" y="41030"/>
                    <a:pt x="33243" y="38601"/>
                    <a:pt x="33409" y="35374"/>
                  </a:cubicBezTo>
                  <a:cubicBezTo>
                    <a:pt x="33528" y="33184"/>
                    <a:pt x="33243" y="31040"/>
                    <a:pt x="32635" y="28945"/>
                  </a:cubicBezTo>
                  <a:cubicBezTo>
                    <a:pt x="31933" y="26469"/>
                    <a:pt x="30981" y="24087"/>
                    <a:pt x="30040" y="21706"/>
                  </a:cubicBezTo>
                  <a:cubicBezTo>
                    <a:pt x="28849" y="18670"/>
                    <a:pt x="27766" y="15610"/>
                    <a:pt x="27063" y="12419"/>
                  </a:cubicBezTo>
                  <a:cubicBezTo>
                    <a:pt x="26635" y="10419"/>
                    <a:pt x="26361" y="8407"/>
                    <a:pt x="26539" y="6347"/>
                  </a:cubicBezTo>
                  <a:cubicBezTo>
                    <a:pt x="26730" y="4085"/>
                    <a:pt x="27504" y="2061"/>
                    <a:pt x="29099" y="394"/>
                  </a:cubicBezTo>
                  <a:cubicBezTo>
                    <a:pt x="29195" y="275"/>
                    <a:pt x="29337" y="180"/>
                    <a:pt x="29278"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3" name="Google Shape;463;p7"/>
            <p:cNvSpPr/>
            <p:nvPr/>
          </p:nvSpPr>
          <p:spPr>
            <a:xfrm>
              <a:off x="2822186" y="-237565"/>
              <a:ext cx="962732" cy="1688489"/>
            </a:xfrm>
            <a:custGeom>
              <a:avLst/>
              <a:gdLst/>
              <a:ahLst/>
              <a:cxnLst/>
              <a:rect l="l" t="t" r="r" b="b"/>
              <a:pathLst>
                <a:path w="33041" h="57949" extrusionOk="0">
                  <a:moveTo>
                    <a:pt x="22718" y="0"/>
                  </a:moveTo>
                  <a:cubicBezTo>
                    <a:pt x="22515" y="167"/>
                    <a:pt x="22480" y="393"/>
                    <a:pt x="22432" y="619"/>
                  </a:cubicBezTo>
                  <a:cubicBezTo>
                    <a:pt x="22099" y="2072"/>
                    <a:pt x="22003" y="3536"/>
                    <a:pt x="22182" y="5025"/>
                  </a:cubicBezTo>
                  <a:cubicBezTo>
                    <a:pt x="22456" y="7322"/>
                    <a:pt x="23051" y="9549"/>
                    <a:pt x="23766" y="11728"/>
                  </a:cubicBezTo>
                  <a:cubicBezTo>
                    <a:pt x="25040" y="15562"/>
                    <a:pt x="26611" y="19253"/>
                    <a:pt x="28171" y="22955"/>
                  </a:cubicBezTo>
                  <a:cubicBezTo>
                    <a:pt x="29100" y="25110"/>
                    <a:pt x="30040" y="27265"/>
                    <a:pt x="30635" y="29551"/>
                  </a:cubicBezTo>
                  <a:cubicBezTo>
                    <a:pt x="31088" y="31314"/>
                    <a:pt x="31386" y="33099"/>
                    <a:pt x="31183" y="34945"/>
                  </a:cubicBezTo>
                  <a:cubicBezTo>
                    <a:pt x="31005" y="36600"/>
                    <a:pt x="30362" y="38017"/>
                    <a:pt x="29207" y="39172"/>
                  </a:cubicBezTo>
                  <a:cubicBezTo>
                    <a:pt x="28147" y="40231"/>
                    <a:pt x="26897" y="40981"/>
                    <a:pt x="25516" y="41517"/>
                  </a:cubicBezTo>
                  <a:cubicBezTo>
                    <a:pt x="23194" y="42434"/>
                    <a:pt x="20765" y="42982"/>
                    <a:pt x="18312" y="43458"/>
                  </a:cubicBezTo>
                  <a:cubicBezTo>
                    <a:pt x="15312" y="44029"/>
                    <a:pt x="12324" y="44589"/>
                    <a:pt x="9395" y="45387"/>
                  </a:cubicBezTo>
                  <a:cubicBezTo>
                    <a:pt x="7573" y="45875"/>
                    <a:pt x="5763" y="46399"/>
                    <a:pt x="4061" y="47232"/>
                  </a:cubicBezTo>
                  <a:cubicBezTo>
                    <a:pt x="3108" y="47685"/>
                    <a:pt x="2239" y="48244"/>
                    <a:pt x="1489" y="49018"/>
                  </a:cubicBezTo>
                  <a:cubicBezTo>
                    <a:pt x="227" y="50328"/>
                    <a:pt x="1" y="51899"/>
                    <a:pt x="810" y="53519"/>
                  </a:cubicBezTo>
                  <a:cubicBezTo>
                    <a:pt x="1191" y="54269"/>
                    <a:pt x="1715" y="54912"/>
                    <a:pt x="2299" y="55519"/>
                  </a:cubicBezTo>
                  <a:cubicBezTo>
                    <a:pt x="3013" y="56257"/>
                    <a:pt x="3858" y="56852"/>
                    <a:pt x="4656" y="57507"/>
                  </a:cubicBezTo>
                  <a:cubicBezTo>
                    <a:pt x="4901" y="57682"/>
                    <a:pt x="5100" y="57948"/>
                    <a:pt x="5421" y="57948"/>
                  </a:cubicBezTo>
                  <a:cubicBezTo>
                    <a:pt x="5428" y="57948"/>
                    <a:pt x="5435" y="57948"/>
                    <a:pt x="5442" y="57948"/>
                  </a:cubicBezTo>
                  <a:cubicBezTo>
                    <a:pt x="5478" y="57924"/>
                    <a:pt x="5489" y="57900"/>
                    <a:pt x="5489" y="57853"/>
                  </a:cubicBezTo>
                  <a:cubicBezTo>
                    <a:pt x="5466" y="57733"/>
                    <a:pt x="5382" y="57674"/>
                    <a:pt x="5251" y="57674"/>
                  </a:cubicBezTo>
                  <a:cubicBezTo>
                    <a:pt x="5192" y="57626"/>
                    <a:pt x="5132" y="57602"/>
                    <a:pt x="5073" y="57555"/>
                  </a:cubicBezTo>
                  <a:cubicBezTo>
                    <a:pt x="4418" y="57019"/>
                    <a:pt x="3811" y="56436"/>
                    <a:pt x="3239" y="55805"/>
                  </a:cubicBezTo>
                  <a:cubicBezTo>
                    <a:pt x="2727" y="55209"/>
                    <a:pt x="2275" y="54566"/>
                    <a:pt x="2013" y="53804"/>
                  </a:cubicBezTo>
                  <a:cubicBezTo>
                    <a:pt x="1608" y="52673"/>
                    <a:pt x="1739" y="51637"/>
                    <a:pt x="2489" y="50661"/>
                  </a:cubicBezTo>
                  <a:cubicBezTo>
                    <a:pt x="3168" y="49792"/>
                    <a:pt x="4085" y="49220"/>
                    <a:pt x="5037" y="48732"/>
                  </a:cubicBezTo>
                  <a:cubicBezTo>
                    <a:pt x="5990" y="48256"/>
                    <a:pt x="6978" y="47863"/>
                    <a:pt x="8014" y="47542"/>
                  </a:cubicBezTo>
                  <a:cubicBezTo>
                    <a:pt x="10311" y="46792"/>
                    <a:pt x="12669" y="46244"/>
                    <a:pt x="15038" y="45744"/>
                  </a:cubicBezTo>
                  <a:cubicBezTo>
                    <a:pt x="16717" y="45387"/>
                    <a:pt x="18396" y="45041"/>
                    <a:pt x="20063" y="44672"/>
                  </a:cubicBezTo>
                  <a:cubicBezTo>
                    <a:pt x="21884" y="44267"/>
                    <a:pt x="23682" y="43756"/>
                    <a:pt x="25468" y="43184"/>
                  </a:cubicBezTo>
                  <a:cubicBezTo>
                    <a:pt x="26099" y="42970"/>
                    <a:pt x="26718" y="42708"/>
                    <a:pt x="27326" y="42434"/>
                  </a:cubicBezTo>
                  <a:cubicBezTo>
                    <a:pt x="28516" y="41898"/>
                    <a:pt x="29600" y="41243"/>
                    <a:pt x="30552" y="40350"/>
                  </a:cubicBezTo>
                  <a:cubicBezTo>
                    <a:pt x="31683" y="39279"/>
                    <a:pt x="32445" y="38005"/>
                    <a:pt x="32755" y="36469"/>
                  </a:cubicBezTo>
                  <a:cubicBezTo>
                    <a:pt x="32981" y="35385"/>
                    <a:pt x="33041" y="34266"/>
                    <a:pt x="32945" y="33135"/>
                  </a:cubicBezTo>
                  <a:cubicBezTo>
                    <a:pt x="32850" y="31718"/>
                    <a:pt x="32576" y="30337"/>
                    <a:pt x="32171" y="28968"/>
                  </a:cubicBezTo>
                  <a:cubicBezTo>
                    <a:pt x="31576" y="26920"/>
                    <a:pt x="30778" y="24968"/>
                    <a:pt x="29969" y="23003"/>
                  </a:cubicBezTo>
                  <a:cubicBezTo>
                    <a:pt x="28933" y="20455"/>
                    <a:pt x="27909" y="17895"/>
                    <a:pt x="27028" y="15288"/>
                  </a:cubicBezTo>
                  <a:cubicBezTo>
                    <a:pt x="26444" y="13538"/>
                    <a:pt x="25909" y="11764"/>
                    <a:pt x="25528" y="9966"/>
                  </a:cubicBezTo>
                  <a:cubicBezTo>
                    <a:pt x="25254" y="8775"/>
                    <a:pt x="25063" y="7549"/>
                    <a:pt x="25004" y="6334"/>
                  </a:cubicBezTo>
                  <a:cubicBezTo>
                    <a:pt x="24932" y="5084"/>
                    <a:pt x="25016" y="3822"/>
                    <a:pt x="25337" y="2608"/>
                  </a:cubicBezTo>
                  <a:cubicBezTo>
                    <a:pt x="25575" y="1691"/>
                    <a:pt x="25932" y="834"/>
                    <a:pt x="26421" y="24"/>
                  </a:cubicBezTo>
                  <a:cubicBezTo>
                    <a:pt x="25182" y="24"/>
                    <a:pt x="23932" y="24"/>
                    <a:pt x="2271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4" name="Google Shape;464;p7"/>
            <p:cNvSpPr/>
            <p:nvPr/>
          </p:nvSpPr>
          <p:spPr>
            <a:xfrm>
              <a:off x="3082384" y="1107859"/>
              <a:ext cx="2311536" cy="340967"/>
            </a:xfrm>
            <a:custGeom>
              <a:avLst/>
              <a:gdLst/>
              <a:ahLst/>
              <a:cxnLst/>
              <a:rect l="l" t="t" r="r" b="b"/>
              <a:pathLst>
                <a:path w="79332" h="11702" extrusionOk="0">
                  <a:moveTo>
                    <a:pt x="62138" y="0"/>
                  </a:moveTo>
                  <a:cubicBezTo>
                    <a:pt x="61543" y="0"/>
                    <a:pt x="60952" y="83"/>
                    <a:pt x="60365" y="259"/>
                  </a:cubicBezTo>
                  <a:cubicBezTo>
                    <a:pt x="59103" y="664"/>
                    <a:pt x="58091" y="1438"/>
                    <a:pt x="57150" y="2331"/>
                  </a:cubicBezTo>
                  <a:cubicBezTo>
                    <a:pt x="56293" y="3129"/>
                    <a:pt x="55531" y="4069"/>
                    <a:pt x="54626" y="4843"/>
                  </a:cubicBezTo>
                  <a:cubicBezTo>
                    <a:pt x="54055" y="5343"/>
                    <a:pt x="53471" y="5772"/>
                    <a:pt x="52816" y="6129"/>
                  </a:cubicBezTo>
                  <a:cubicBezTo>
                    <a:pt x="51721" y="6725"/>
                    <a:pt x="50530" y="7082"/>
                    <a:pt x="49340" y="7427"/>
                  </a:cubicBezTo>
                  <a:cubicBezTo>
                    <a:pt x="47923" y="7820"/>
                    <a:pt x="46482" y="8118"/>
                    <a:pt x="45042" y="8344"/>
                  </a:cubicBezTo>
                  <a:cubicBezTo>
                    <a:pt x="43994" y="8510"/>
                    <a:pt x="42958" y="8618"/>
                    <a:pt x="41910" y="8641"/>
                  </a:cubicBezTo>
                  <a:cubicBezTo>
                    <a:pt x="41469" y="8656"/>
                    <a:pt x="41028" y="8664"/>
                    <a:pt x="40587" y="8664"/>
                  </a:cubicBezTo>
                  <a:cubicBezTo>
                    <a:pt x="39242" y="8664"/>
                    <a:pt x="37897" y="8594"/>
                    <a:pt x="36553" y="8451"/>
                  </a:cubicBezTo>
                  <a:cubicBezTo>
                    <a:pt x="35600" y="8344"/>
                    <a:pt x="34636" y="8225"/>
                    <a:pt x="33683" y="8118"/>
                  </a:cubicBezTo>
                  <a:cubicBezTo>
                    <a:pt x="32326" y="7963"/>
                    <a:pt x="30957" y="7844"/>
                    <a:pt x="29587" y="7844"/>
                  </a:cubicBezTo>
                  <a:cubicBezTo>
                    <a:pt x="28528" y="7844"/>
                    <a:pt x="27480" y="7868"/>
                    <a:pt x="26420" y="7975"/>
                  </a:cubicBezTo>
                  <a:cubicBezTo>
                    <a:pt x="25825" y="8034"/>
                    <a:pt x="25242" y="8141"/>
                    <a:pt x="24646" y="8189"/>
                  </a:cubicBezTo>
                  <a:cubicBezTo>
                    <a:pt x="23456" y="8332"/>
                    <a:pt x="22301" y="8558"/>
                    <a:pt x="21122" y="8760"/>
                  </a:cubicBezTo>
                  <a:cubicBezTo>
                    <a:pt x="19574" y="9046"/>
                    <a:pt x="18015" y="9332"/>
                    <a:pt x="16443" y="9582"/>
                  </a:cubicBezTo>
                  <a:cubicBezTo>
                    <a:pt x="15169" y="9784"/>
                    <a:pt x="13907" y="10011"/>
                    <a:pt x="12633" y="10201"/>
                  </a:cubicBezTo>
                  <a:cubicBezTo>
                    <a:pt x="11907" y="10320"/>
                    <a:pt x="11180" y="10415"/>
                    <a:pt x="10454" y="10523"/>
                  </a:cubicBezTo>
                  <a:lnTo>
                    <a:pt x="8394" y="10785"/>
                  </a:lnTo>
                  <a:cubicBezTo>
                    <a:pt x="7728" y="10856"/>
                    <a:pt x="7037" y="10951"/>
                    <a:pt x="6370" y="11011"/>
                  </a:cubicBezTo>
                  <a:cubicBezTo>
                    <a:pt x="5703" y="11070"/>
                    <a:pt x="5049" y="11118"/>
                    <a:pt x="4382" y="11177"/>
                  </a:cubicBezTo>
                  <a:cubicBezTo>
                    <a:pt x="3215" y="11297"/>
                    <a:pt x="2060" y="11380"/>
                    <a:pt x="893" y="11451"/>
                  </a:cubicBezTo>
                  <a:cubicBezTo>
                    <a:pt x="820" y="11480"/>
                    <a:pt x="747" y="11490"/>
                    <a:pt x="673" y="11490"/>
                  </a:cubicBezTo>
                  <a:cubicBezTo>
                    <a:pt x="548" y="11490"/>
                    <a:pt x="423" y="11464"/>
                    <a:pt x="300" y="11464"/>
                  </a:cubicBezTo>
                  <a:cubicBezTo>
                    <a:pt x="198" y="11464"/>
                    <a:pt x="98" y="11481"/>
                    <a:pt x="0" y="11547"/>
                  </a:cubicBezTo>
                  <a:cubicBezTo>
                    <a:pt x="48" y="11701"/>
                    <a:pt x="167" y="11701"/>
                    <a:pt x="286" y="11701"/>
                  </a:cubicBezTo>
                  <a:lnTo>
                    <a:pt x="774" y="11701"/>
                  </a:lnTo>
                  <a:cubicBezTo>
                    <a:pt x="1262" y="11689"/>
                    <a:pt x="1739" y="11678"/>
                    <a:pt x="2227" y="11642"/>
                  </a:cubicBezTo>
                  <a:cubicBezTo>
                    <a:pt x="3322" y="11594"/>
                    <a:pt x="4406" y="11487"/>
                    <a:pt x="5489" y="11427"/>
                  </a:cubicBezTo>
                  <a:cubicBezTo>
                    <a:pt x="6489" y="11368"/>
                    <a:pt x="7466" y="11261"/>
                    <a:pt x="8466" y="11166"/>
                  </a:cubicBezTo>
                  <a:cubicBezTo>
                    <a:pt x="10109" y="11011"/>
                    <a:pt x="11740" y="10773"/>
                    <a:pt x="13383" y="10535"/>
                  </a:cubicBezTo>
                  <a:cubicBezTo>
                    <a:pt x="16264" y="10118"/>
                    <a:pt x="19122" y="9642"/>
                    <a:pt x="22003" y="9141"/>
                  </a:cubicBezTo>
                  <a:cubicBezTo>
                    <a:pt x="23753" y="8844"/>
                    <a:pt x="25504" y="8618"/>
                    <a:pt x="27278" y="8522"/>
                  </a:cubicBezTo>
                  <a:cubicBezTo>
                    <a:pt x="27768" y="8498"/>
                    <a:pt x="28257" y="8486"/>
                    <a:pt x="28746" y="8486"/>
                  </a:cubicBezTo>
                  <a:cubicBezTo>
                    <a:pt x="30621" y="8486"/>
                    <a:pt x="32487" y="8661"/>
                    <a:pt x="34338" y="8963"/>
                  </a:cubicBezTo>
                  <a:cubicBezTo>
                    <a:pt x="36469" y="9320"/>
                    <a:pt x="38589" y="9558"/>
                    <a:pt x="40732" y="9642"/>
                  </a:cubicBezTo>
                  <a:cubicBezTo>
                    <a:pt x="41121" y="9653"/>
                    <a:pt x="41509" y="9658"/>
                    <a:pt x="41896" y="9658"/>
                  </a:cubicBezTo>
                  <a:cubicBezTo>
                    <a:pt x="42717" y="9658"/>
                    <a:pt x="43534" y="9634"/>
                    <a:pt x="44351" y="9594"/>
                  </a:cubicBezTo>
                  <a:cubicBezTo>
                    <a:pt x="46232" y="9487"/>
                    <a:pt x="48090" y="9296"/>
                    <a:pt x="49935" y="8999"/>
                  </a:cubicBezTo>
                  <a:cubicBezTo>
                    <a:pt x="51769" y="8713"/>
                    <a:pt x="53555" y="8284"/>
                    <a:pt x="55233" y="7522"/>
                  </a:cubicBezTo>
                  <a:cubicBezTo>
                    <a:pt x="56376" y="6998"/>
                    <a:pt x="57448" y="6320"/>
                    <a:pt x="58579" y="5760"/>
                  </a:cubicBezTo>
                  <a:cubicBezTo>
                    <a:pt x="59837" y="5120"/>
                    <a:pt x="61164" y="4688"/>
                    <a:pt x="62570" y="4688"/>
                  </a:cubicBezTo>
                  <a:cubicBezTo>
                    <a:pt x="62707" y="4688"/>
                    <a:pt x="62845" y="4692"/>
                    <a:pt x="62984" y="4700"/>
                  </a:cubicBezTo>
                  <a:cubicBezTo>
                    <a:pt x="64235" y="4760"/>
                    <a:pt x="65413" y="5093"/>
                    <a:pt x="66556" y="5546"/>
                  </a:cubicBezTo>
                  <a:cubicBezTo>
                    <a:pt x="68866" y="6439"/>
                    <a:pt x="71021" y="7629"/>
                    <a:pt x="73248" y="8689"/>
                  </a:cubicBezTo>
                  <a:cubicBezTo>
                    <a:pt x="75057" y="9534"/>
                    <a:pt x="76891" y="10344"/>
                    <a:pt x="78748" y="11035"/>
                  </a:cubicBezTo>
                  <a:cubicBezTo>
                    <a:pt x="78878" y="11095"/>
                    <a:pt x="79014" y="11162"/>
                    <a:pt x="79161" y="11162"/>
                  </a:cubicBezTo>
                  <a:cubicBezTo>
                    <a:pt x="79216" y="11162"/>
                    <a:pt x="79273" y="11153"/>
                    <a:pt x="79332" y="11130"/>
                  </a:cubicBezTo>
                  <a:lnTo>
                    <a:pt x="79332" y="7915"/>
                  </a:lnTo>
                  <a:cubicBezTo>
                    <a:pt x="76427" y="6796"/>
                    <a:pt x="73700" y="5343"/>
                    <a:pt x="71033" y="3748"/>
                  </a:cubicBezTo>
                  <a:cubicBezTo>
                    <a:pt x="69640" y="2915"/>
                    <a:pt x="68235" y="2069"/>
                    <a:pt x="66783" y="1331"/>
                  </a:cubicBezTo>
                  <a:cubicBezTo>
                    <a:pt x="65770" y="843"/>
                    <a:pt x="64723" y="414"/>
                    <a:pt x="63615" y="164"/>
                  </a:cubicBezTo>
                  <a:cubicBezTo>
                    <a:pt x="63120" y="57"/>
                    <a:pt x="62628" y="0"/>
                    <a:pt x="62138"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5" name="Google Shape;465;p7"/>
            <p:cNvSpPr/>
            <p:nvPr/>
          </p:nvSpPr>
          <p:spPr>
            <a:xfrm>
              <a:off x="2904062" y="-236895"/>
              <a:ext cx="972785" cy="1676951"/>
            </a:xfrm>
            <a:custGeom>
              <a:avLst/>
              <a:gdLst/>
              <a:ahLst/>
              <a:cxnLst/>
              <a:rect l="l" t="t" r="r" b="b"/>
              <a:pathLst>
                <a:path w="33386" h="57553" extrusionOk="0">
                  <a:moveTo>
                    <a:pt x="27742" y="1"/>
                  </a:moveTo>
                  <a:cubicBezTo>
                    <a:pt x="27623" y="120"/>
                    <a:pt x="27528" y="251"/>
                    <a:pt x="27409" y="370"/>
                  </a:cubicBezTo>
                  <a:cubicBezTo>
                    <a:pt x="26897" y="930"/>
                    <a:pt x="26432" y="1549"/>
                    <a:pt x="26063" y="2216"/>
                  </a:cubicBezTo>
                  <a:cubicBezTo>
                    <a:pt x="25266" y="3656"/>
                    <a:pt x="24932" y="5216"/>
                    <a:pt x="24825" y="6847"/>
                  </a:cubicBezTo>
                  <a:cubicBezTo>
                    <a:pt x="24766" y="7680"/>
                    <a:pt x="24813" y="8526"/>
                    <a:pt x="24908" y="9371"/>
                  </a:cubicBezTo>
                  <a:cubicBezTo>
                    <a:pt x="25051" y="10657"/>
                    <a:pt x="25266" y="11931"/>
                    <a:pt x="25575" y="13193"/>
                  </a:cubicBezTo>
                  <a:cubicBezTo>
                    <a:pt x="26254" y="15991"/>
                    <a:pt x="27194" y="18706"/>
                    <a:pt x="28242" y="21385"/>
                  </a:cubicBezTo>
                  <a:cubicBezTo>
                    <a:pt x="29040" y="23456"/>
                    <a:pt x="29873" y="25492"/>
                    <a:pt x="30540" y="27588"/>
                  </a:cubicBezTo>
                  <a:cubicBezTo>
                    <a:pt x="31076" y="29266"/>
                    <a:pt x="31540" y="30969"/>
                    <a:pt x="31695" y="32743"/>
                  </a:cubicBezTo>
                  <a:cubicBezTo>
                    <a:pt x="31790" y="34184"/>
                    <a:pt x="31814" y="35612"/>
                    <a:pt x="31516" y="37041"/>
                  </a:cubicBezTo>
                  <a:cubicBezTo>
                    <a:pt x="31123" y="38946"/>
                    <a:pt x="30123" y="40482"/>
                    <a:pt x="28623" y="41685"/>
                  </a:cubicBezTo>
                  <a:cubicBezTo>
                    <a:pt x="27373" y="42697"/>
                    <a:pt x="25932" y="43375"/>
                    <a:pt x="24432" y="43947"/>
                  </a:cubicBezTo>
                  <a:cubicBezTo>
                    <a:pt x="23611" y="44256"/>
                    <a:pt x="22777" y="44530"/>
                    <a:pt x="21932" y="44792"/>
                  </a:cubicBezTo>
                  <a:cubicBezTo>
                    <a:pt x="20455" y="45257"/>
                    <a:pt x="18955" y="45661"/>
                    <a:pt x="17443" y="46019"/>
                  </a:cubicBezTo>
                  <a:cubicBezTo>
                    <a:pt x="16014" y="46352"/>
                    <a:pt x="14574" y="46626"/>
                    <a:pt x="13145" y="46923"/>
                  </a:cubicBezTo>
                  <a:cubicBezTo>
                    <a:pt x="11216" y="47328"/>
                    <a:pt x="9264" y="47769"/>
                    <a:pt x="7359" y="48340"/>
                  </a:cubicBezTo>
                  <a:cubicBezTo>
                    <a:pt x="5858" y="48769"/>
                    <a:pt x="4382" y="49269"/>
                    <a:pt x="2989" y="50019"/>
                  </a:cubicBezTo>
                  <a:cubicBezTo>
                    <a:pt x="2429" y="50317"/>
                    <a:pt x="1882" y="50662"/>
                    <a:pt x="1405" y="51091"/>
                  </a:cubicBezTo>
                  <a:cubicBezTo>
                    <a:pt x="953" y="51495"/>
                    <a:pt x="596" y="51972"/>
                    <a:pt x="370" y="52531"/>
                  </a:cubicBezTo>
                  <a:cubicBezTo>
                    <a:pt x="1" y="53519"/>
                    <a:pt x="227" y="54448"/>
                    <a:pt x="703" y="55341"/>
                  </a:cubicBezTo>
                  <a:cubicBezTo>
                    <a:pt x="1060" y="56032"/>
                    <a:pt x="1548" y="56615"/>
                    <a:pt x="2072" y="57175"/>
                  </a:cubicBezTo>
                  <a:cubicBezTo>
                    <a:pt x="2084" y="57210"/>
                    <a:pt x="2120" y="57222"/>
                    <a:pt x="2096" y="57246"/>
                  </a:cubicBezTo>
                  <a:cubicBezTo>
                    <a:pt x="2132" y="57282"/>
                    <a:pt x="2144" y="57306"/>
                    <a:pt x="2179" y="57329"/>
                  </a:cubicBezTo>
                  <a:cubicBezTo>
                    <a:pt x="2203" y="57353"/>
                    <a:pt x="2215" y="57389"/>
                    <a:pt x="2251" y="57401"/>
                  </a:cubicBezTo>
                  <a:cubicBezTo>
                    <a:pt x="2275" y="57425"/>
                    <a:pt x="2298" y="57460"/>
                    <a:pt x="2322" y="57472"/>
                  </a:cubicBezTo>
                  <a:cubicBezTo>
                    <a:pt x="2358" y="57508"/>
                    <a:pt x="2370" y="57532"/>
                    <a:pt x="2394" y="57544"/>
                  </a:cubicBezTo>
                  <a:cubicBezTo>
                    <a:pt x="2409" y="57550"/>
                    <a:pt x="2422" y="57553"/>
                    <a:pt x="2434" y="57553"/>
                  </a:cubicBezTo>
                  <a:cubicBezTo>
                    <a:pt x="2468" y="57553"/>
                    <a:pt x="2486" y="57526"/>
                    <a:pt x="2477" y="57472"/>
                  </a:cubicBezTo>
                  <a:cubicBezTo>
                    <a:pt x="2477" y="57460"/>
                    <a:pt x="2453" y="57425"/>
                    <a:pt x="2441" y="57413"/>
                  </a:cubicBezTo>
                  <a:cubicBezTo>
                    <a:pt x="2429" y="57389"/>
                    <a:pt x="2418" y="57365"/>
                    <a:pt x="2382" y="57353"/>
                  </a:cubicBezTo>
                  <a:cubicBezTo>
                    <a:pt x="2370" y="57329"/>
                    <a:pt x="2358" y="57306"/>
                    <a:pt x="2322" y="57282"/>
                  </a:cubicBezTo>
                  <a:cubicBezTo>
                    <a:pt x="2310" y="57270"/>
                    <a:pt x="2275" y="57234"/>
                    <a:pt x="2263" y="57210"/>
                  </a:cubicBezTo>
                  <a:cubicBezTo>
                    <a:pt x="2203" y="57175"/>
                    <a:pt x="2215" y="57103"/>
                    <a:pt x="2179" y="57068"/>
                  </a:cubicBezTo>
                  <a:cubicBezTo>
                    <a:pt x="2156" y="57044"/>
                    <a:pt x="2132" y="57032"/>
                    <a:pt x="2120" y="56996"/>
                  </a:cubicBezTo>
                  <a:cubicBezTo>
                    <a:pt x="1846" y="56567"/>
                    <a:pt x="1584" y="56139"/>
                    <a:pt x="1405" y="55639"/>
                  </a:cubicBezTo>
                  <a:cubicBezTo>
                    <a:pt x="1024" y="54603"/>
                    <a:pt x="1108" y="53639"/>
                    <a:pt x="1775" y="52722"/>
                  </a:cubicBezTo>
                  <a:cubicBezTo>
                    <a:pt x="2096" y="52281"/>
                    <a:pt x="2513" y="51924"/>
                    <a:pt x="2965" y="51614"/>
                  </a:cubicBezTo>
                  <a:cubicBezTo>
                    <a:pt x="3989" y="50876"/>
                    <a:pt x="5156" y="50400"/>
                    <a:pt x="6323" y="49971"/>
                  </a:cubicBezTo>
                  <a:cubicBezTo>
                    <a:pt x="8263" y="49269"/>
                    <a:pt x="10276" y="48793"/>
                    <a:pt x="12276" y="48352"/>
                  </a:cubicBezTo>
                  <a:cubicBezTo>
                    <a:pt x="13978" y="47983"/>
                    <a:pt x="15717" y="47709"/>
                    <a:pt x="17419" y="47292"/>
                  </a:cubicBezTo>
                  <a:cubicBezTo>
                    <a:pt x="18693" y="46983"/>
                    <a:pt x="19955" y="46650"/>
                    <a:pt x="21206" y="46280"/>
                  </a:cubicBezTo>
                  <a:cubicBezTo>
                    <a:pt x="23015" y="45745"/>
                    <a:pt x="24813" y="45161"/>
                    <a:pt x="26540" y="44423"/>
                  </a:cubicBezTo>
                  <a:cubicBezTo>
                    <a:pt x="27861" y="43840"/>
                    <a:pt x="29147" y="43173"/>
                    <a:pt x="30242" y="42220"/>
                  </a:cubicBezTo>
                  <a:cubicBezTo>
                    <a:pt x="31243" y="41375"/>
                    <a:pt x="32016" y="40339"/>
                    <a:pt x="32517" y="39137"/>
                  </a:cubicBezTo>
                  <a:cubicBezTo>
                    <a:pt x="32921" y="38160"/>
                    <a:pt x="33159" y="37148"/>
                    <a:pt x="33255" y="36089"/>
                  </a:cubicBezTo>
                  <a:cubicBezTo>
                    <a:pt x="33386" y="34612"/>
                    <a:pt x="33374" y="33160"/>
                    <a:pt x="33148" y="31695"/>
                  </a:cubicBezTo>
                  <a:cubicBezTo>
                    <a:pt x="32898" y="30088"/>
                    <a:pt x="32481" y="28528"/>
                    <a:pt x="31981" y="26980"/>
                  </a:cubicBezTo>
                  <a:cubicBezTo>
                    <a:pt x="31326" y="24897"/>
                    <a:pt x="30576" y="22861"/>
                    <a:pt x="29826" y="20801"/>
                  </a:cubicBezTo>
                  <a:cubicBezTo>
                    <a:pt x="29123" y="18837"/>
                    <a:pt x="28504" y="16872"/>
                    <a:pt x="28028" y="14848"/>
                  </a:cubicBezTo>
                  <a:cubicBezTo>
                    <a:pt x="27659" y="13276"/>
                    <a:pt x="27397" y="11681"/>
                    <a:pt x="27325" y="10062"/>
                  </a:cubicBezTo>
                  <a:cubicBezTo>
                    <a:pt x="27278" y="9050"/>
                    <a:pt x="27361" y="8038"/>
                    <a:pt x="27540" y="7038"/>
                  </a:cubicBezTo>
                  <a:cubicBezTo>
                    <a:pt x="27754" y="5692"/>
                    <a:pt x="28218" y="4466"/>
                    <a:pt x="28980" y="3335"/>
                  </a:cubicBezTo>
                  <a:cubicBezTo>
                    <a:pt x="29861" y="2025"/>
                    <a:pt x="31028" y="1025"/>
                    <a:pt x="32362" y="191"/>
                  </a:cubicBezTo>
                  <a:cubicBezTo>
                    <a:pt x="32445" y="132"/>
                    <a:pt x="32564" y="96"/>
                    <a:pt x="32612"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 name="Google Shape;466;p7"/>
            <p:cNvSpPr/>
            <p:nvPr/>
          </p:nvSpPr>
          <p:spPr>
            <a:xfrm>
              <a:off x="2742757" y="-237915"/>
              <a:ext cx="952301" cy="1661449"/>
            </a:xfrm>
            <a:custGeom>
              <a:avLst/>
              <a:gdLst/>
              <a:ahLst/>
              <a:cxnLst/>
              <a:rect l="l" t="t" r="r" b="b"/>
              <a:pathLst>
                <a:path w="32683" h="57021" extrusionOk="0">
                  <a:moveTo>
                    <a:pt x="19098" y="0"/>
                  </a:moveTo>
                  <a:cubicBezTo>
                    <a:pt x="18967" y="119"/>
                    <a:pt x="18967" y="298"/>
                    <a:pt x="18979" y="465"/>
                  </a:cubicBezTo>
                  <a:cubicBezTo>
                    <a:pt x="19050" y="1417"/>
                    <a:pt x="19205" y="2346"/>
                    <a:pt x="19431" y="3286"/>
                  </a:cubicBezTo>
                  <a:cubicBezTo>
                    <a:pt x="19979" y="5596"/>
                    <a:pt x="20860" y="7799"/>
                    <a:pt x="21765" y="9966"/>
                  </a:cubicBezTo>
                  <a:cubicBezTo>
                    <a:pt x="23134" y="13240"/>
                    <a:pt x="24729" y="16419"/>
                    <a:pt x="26194" y="19634"/>
                  </a:cubicBezTo>
                  <a:cubicBezTo>
                    <a:pt x="27373" y="22170"/>
                    <a:pt x="28551" y="24718"/>
                    <a:pt x="29516" y="27361"/>
                  </a:cubicBezTo>
                  <a:cubicBezTo>
                    <a:pt x="30182" y="29182"/>
                    <a:pt x="30694" y="31052"/>
                    <a:pt x="30647" y="33016"/>
                  </a:cubicBezTo>
                  <a:cubicBezTo>
                    <a:pt x="30599" y="34755"/>
                    <a:pt x="29944" y="36231"/>
                    <a:pt x="28718" y="37422"/>
                  </a:cubicBezTo>
                  <a:cubicBezTo>
                    <a:pt x="27682" y="38410"/>
                    <a:pt x="26432" y="39053"/>
                    <a:pt x="25099" y="39529"/>
                  </a:cubicBezTo>
                  <a:cubicBezTo>
                    <a:pt x="23217" y="40184"/>
                    <a:pt x="21277" y="40529"/>
                    <a:pt x="19312" y="40791"/>
                  </a:cubicBezTo>
                  <a:cubicBezTo>
                    <a:pt x="16347" y="41196"/>
                    <a:pt x="13383" y="41660"/>
                    <a:pt x="10466" y="42339"/>
                  </a:cubicBezTo>
                  <a:cubicBezTo>
                    <a:pt x="8442" y="42815"/>
                    <a:pt x="6453" y="43398"/>
                    <a:pt x="4584" y="44351"/>
                  </a:cubicBezTo>
                  <a:cubicBezTo>
                    <a:pt x="3322" y="45006"/>
                    <a:pt x="2167" y="45827"/>
                    <a:pt x="1334" y="47018"/>
                  </a:cubicBezTo>
                  <a:cubicBezTo>
                    <a:pt x="357" y="48387"/>
                    <a:pt x="0" y="49864"/>
                    <a:pt x="595" y="51483"/>
                  </a:cubicBezTo>
                  <a:cubicBezTo>
                    <a:pt x="619" y="51542"/>
                    <a:pt x="655" y="51602"/>
                    <a:pt x="691" y="51661"/>
                  </a:cubicBezTo>
                  <a:cubicBezTo>
                    <a:pt x="703" y="51685"/>
                    <a:pt x="703" y="51721"/>
                    <a:pt x="715" y="51745"/>
                  </a:cubicBezTo>
                  <a:cubicBezTo>
                    <a:pt x="738" y="51792"/>
                    <a:pt x="750" y="51840"/>
                    <a:pt x="774" y="51864"/>
                  </a:cubicBezTo>
                  <a:cubicBezTo>
                    <a:pt x="798" y="51888"/>
                    <a:pt x="798" y="51911"/>
                    <a:pt x="810" y="51947"/>
                  </a:cubicBezTo>
                  <a:cubicBezTo>
                    <a:pt x="834" y="51983"/>
                    <a:pt x="869" y="52019"/>
                    <a:pt x="881" y="52066"/>
                  </a:cubicBezTo>
                  <a:cubicBezTo>
                    <a:pt x="893" y="52090"/>
                    <a:pt x="917" y="52102"/>
                    <a:pt x="929" y="52138"/>
                  </a:cubicBezTo>
                  <a:cubicBezTo>
                    <a:pt x="1060" y="52423"/>
                    <a:pt x="1250" y="52661"/>
                    <a:pt x="1429" y="52912"/>
                  </a:cubicBezTo>
                  <a:cubicBezTo>
                    <a:pt x="1465" y="52923"/>
                    <a:pt x="1488" y="52959"/>
                    <a:pt x="1512" y="52995"/>
                  </a:cubicBezTo>
                  <a:cubicBezTo>
                    <a:pt x="2227" y="53888"/>
                    <a:pt x="3060" y="54662"/>
                    <a:pt x="3953" y="55352"/>
                  </a:cubicBezTo>
                  <a:cubicBezTo>
                    <a:pt x="4132" y="55483"/>
                    <a:pt x="4334" y="55590"/>
                    <a:pt x="4465" y="55781"/>
                  </a:cubicBezTo>
                  <a:cubicBezTo>
                    <a:pt x="4798" y="56007"/>
                    <a:pt x="5120" y="56210"/>
                    <a:pt x="5417" y="56388"/>
                  </a:cubicBezTo>
                  <a:cubicBezTo>
                    <a:pt x="5537" y="56567"/>
                    <a:pt x="5751" y="56602"/>
                    <a:pt x="5882" y="56733"/>
                  </a:cubicBezTo>
                  <a:cubicBezTo>
                    <a:pt x="5894" y="56745"/>
                    <a:pt x="5929" y="56781"/>
                    <a:pt x="5941" y="56805"/>
                  </a:cubicBezTo>
                  <a:cubicBezTo>
                    <a:pt x="5989" y="56852"/>
                    <a:pt x="6013" y="56888"/>
                    <a:pt x="6060" y="56912"/>
                  </a:cubicBezTo>
                  <a:cubicBezTo>
                    <a:pt x="6169" y="56966"/>
                    <a:pt x="6268" y="57021"/>
                    <a:pt x="6384" y="57021"/>
                  </a:cubicBezTo>
                  <a:cubicBezTo>
                    <a:pt x="6395" y="57021"/>
                    <a:pt x="6406" y="57020"/>
                    <a:pt x="6418" y="57019"/>
                  </a:cubicBezTo>
                  <a:cubicBezTo>
                    <a:pt x="6489" y="56983"/>
                    <a:pt x="6549" y="56936"/>
                    <a:pt x="6525" y="56852"/>
                  </a:cubicBezTo>
                  <a:cubicBezTo>
                    <a:pt x="6060" y="56388"/>
                    <a:pt x="5513" y="56031"/>
                    <a:pt x="5001" y="55614"/>
                  </a:cubicBezTo>
                  <a:cubicBezTo>
                    <a:pt x="4132" y="54888"/>
                    <a:pt x="3298" y="54114"/>
                    <a:pt x="2667" y="53126"/>
                  </a:cubicBezTo>
                  <a:cubicBezTo>
                    <a:pt x="1846" y="51828"/>
                    <a:pt x="1631" y="50483"/>
                    <a:pt x="2346" y="49054"/>
                  </a:cubicBezTo>
                  <a:cubicBezTo>
                    <a:pt x="2893" y="47982"/>
                    <a:pt x="3786" y="47220"/>
                    <a:pt x="4786" y="46601"/>
                  </a:cubicBezTo>
                  <a:cubicBezTo>
                    <a:pt x="6334" y="45625"/>
                    <a:pt x="8037" y="45065"/>
                    <a:pt x="9763" y="44553"/>
                  </a:cubicBezTo>
                  <a:cubicBezTo>
                    <a:pt x="13418" y="43494"/>
                    <a:pt x="17145" y="42910"/>
                    <a:pt x="20872" y="42267"/>
                  </a:cubicBezTo>
                  <a:cubicBezTo>
                    <a:pt x="23027" y="41898"/>
                    <a:pt x="25170" y="41410"/>
                    <a:pt x="27206" y="40577"/>
                  </a:cubicBezTo>
                  <a:cubicBezTo>
                    <a:pt x="28718" y="39958"/>
                    <a:pt x="30028" y="39088"/>
                    <a:pt x="31064" y="37814"/>
                  </a:cubicBezTo>
                  <a:cubicBezTo>
                    <a:pt x="32385" y="36207"/>
                    <a:pt x="32683" y="34302"/>
                    <a:pt x="32528" y="32302"/>
                  </a:cubicBezTo>
                  <a:cubicBezTo>
                    <a:pt x="32361" y="30468"/>
                    <a:pt x="31849" y="28742"/>
                    <a:pt x="31230" y="27027"/>
                  </a:cubicBezTo>
                  <a:cubicBezTo>
                    <a:pt x="30337" y="24622"/>
                    <a:pt x="29230" y="22277"/>
                    <a:pt x="28218" y="19919"/>
                  </a:cubicBezTo>
                  <a:cubicBezTo>
                    <a:pt x="27004" y="17050"/>
                    <a:pt x="25706" y="14228"/>
                    <a:pt x="24610" y="11311"/>
                  </a:cubicBezTo>
                  <a:cubicBezTo>
                    <a:pt x="23813" y="9239"/>
                    <a:pt x="23086" y="7144"/>
                    <a:pt x="22610" y="4965"/>
                  </a:cubicBezTo>
                  <a:cubicBezTo>
                    <a:pt x="22312" y="3620"/>
                    <a:pt x="22122" y="2262"/>
                    <a:pt x="22229" y="857"/>
                  </a:cubicBezTo>
                  <a:cubicBezTo>
                    <a:pt x="22241" y="584"/>
                    <a:pt x="22324" y="262"/>
                    <a:pt x="22110"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7" name="Google Shape;467;p7"/>
            <p:cNvSpPr/>
            <p:nvPr/>
          </p:nvSpPr>
          <p:spPr>
            <a:xfrm>
              <a:off x="2788532" y="-238264"/>
              <a:ext cx="947814" cy="1675057"/>
            </a:xfrm>
            <a:custGeom>
              <a:avLst/>
              <a:gdLst/>
              <a:ahLst/>
              <a:cxnLst/>
              <a:rect l="l" t="t" r="r" b="b"/>
              <a:pathLst>
                <a:path w="32529" h="57488" extrusionOk="0">
                  <a:moveTo>
                    <a:pt x="20551" y="0"/>
                  </a:moveTo>
                  <a:cubicBezTo>
                    <a:pt x="20539" y="429"/>
                    <a:pt x="20575" y="846"/>
                    <a:pt x="20491" y="1274"/>
                  </a:cubicBezTo>
                  <a:cubicBezTo>
                    <a:pt x="20432" y="1572"/>
                    <a:pt x="20551" y="1870"/>
                    <a:pt x="20551" y="2167"/>
                  </a:cubicBezTo>
                  <a:cubicBezTo>
                    <a:pt x="20551" y="3060"/>
                    <a:pt x="20718" y="3941"/>
                    <a:pt x="20896" y="4822"/>
                  </a:cubicBezTo>
                  <a:cubicBezTo>
                    <a:pt x="21158" y="6049"/>
                    <a:pt x="21527" y="7275"/>
                    <a:pt x="21920" y="8489"/>
                  </a:cubicBezTo>
                  <a:cubicBezTo>
                    <a:pt x="22337" y="9811"/>
                    <a:pt x="22837" y="11085"/>
                    <a:pt x="23313" y="12359"/>
                  </a:cubicBezTo>
                  <a:cubicBezTo>
                    <a:pt x="23635" y="13181"/>
                    <a:pt x="24004" y="13990"/>
                    <a:pt x="24325" y="14812"/>
                  </a:cubicBezTo>
                  <a:cubicBezTo>
                    <a:pt x="24801" y="15978"/>
                    <a:pt x="25325" y="17121"/>
                    <a:pt x="25837" y="18288"/>
                  </a:cubicBezTo>
                  <a:cubicBezTo>
                    <a:pt x="26349" y="19479"/>
                    <a:pt x="26861" y="20670"/>
                    <a:pt x="27397" y="21860"/>
                  </a:cubicBezTo>
                  <a:cubicBezTo>
                    <a:pt x="27873" y="22944"/>
                    <a:pt x="28314" y="24027"/>
                    <a:pt x="28778" y="25122"/>
                  </a:cubicBezTo>
                  <a:cubicBezTo>
                    <a:pt x="29421" y="26646"/>
                    <a:pt x="29981" y="28194"/>
                    <a:pt x="30397" y="29802"/>
                  </a:cubicBezTo>
                  <a:cubicBezTo>
                    <a:pt x="30624" y="30671"/>
                    <a:pt x="30790" y="31540"/>
                    <a:pt x="30850" y="32409"/>
                  </a:cubicBezTo>
                  <a:cubicBezTo>
                    <a:pt x="30909" y="33171"/>
                    <a:pt x="30921" y="33933"/>
                    <a:pt x="30790" y="34695"/>
                  </a:cubicBezTo>
                  <a:cubicBezTo>
                    <a:pt x="30671" y="35374"/>
                    <a:pt x="30481" y="36040"/>
                    <a:pt x="30147" y="36660"/>
                  </a:cubicBezTo>
                  <a:cubicBezTo>
                    <a:pt x="29350" y="38124"/>
                    <a:pt x="28159" y="39196"/>
                    <a:pt x="26695" y="39970"/>
                  </a:cubicBezTo>
                  <a:cubicBezTo>
                    <a:pt x="25909" y="40386"/>
                    <a:pt x="25099" y="40720"/>
                    <a:pt x="24254" y="40982"/>
                  </a:cubicBezTo>
                  <a:cubicBezTo>
                    <a:pt x="23289" y="41279"/>
                    <a:pt x="22325" y="41541"/>
                    <a:pt x="21349" y="41755"/>
                  </a:cubicBezTo>
                  <a:cubicBezTo>
                    <a:pt x="20551" y="41958"/>
                    <a:pt x="19729" y="42113"/>
                    <a:pt x="18908" y="42256"/>
                  </a:cubicBezTo>
                  <a:cubicBezTo>
                    <a:pt x="18360" y="42339"/>
                    <a:pt x="17813" y="42458"/>
                    <a:pt x="17265" y="42529"/>
                  </a:cubicBezTo>
                  <a:cubicBezTo>
                    <a:pt x="16193" y="42684"/>
                    <a:pt x="15122" y="42875"/>
                    <a:pt x="14062" y="43077"/>
                  </a:cubicBezTo>
                  <a:cubicBezTo>
                    <a:pt x="12240" y="43422"/>
                    <a:pt x="10443" y="43827"/>
                    <a:pt x="8669" y="44327"/>
                  </a:cubicBezTo>
                  <a:cubicBezTo>
                    <a:pt x="6966" y="44827"/>
                    <a:pt x="5263" y="45339"/>
                    <a:pt x="3704" y="46208"/>
                  </a:cubicBezTo>
                  <a:cubicBezTo>
                    <a:pt x="2644" y="46792"/>
                    <a:pt x="1703" y="47470"/>
                    <a:pt x="1013" y="48459"/>
                  </a:cubicBezTo>
                  <a:cubicBezTo>
                    <a:pt x="239" y="49554"/>
                    <a:pt x="1" y="50733"/>
                    <a:pt x="417" y="52042"/>
                  </a:cubicBezTo>
                  <a:cubicBezTo>
                    <a:pt x="715" y="52947"/>
                    <a:pt x="1263" y="53709"/>
                    <a:pt x="1906" y="54412"/>
                  </a:cubicBezTo>
                  <a:cubicBezTo>
                    <a:pt x="2811" y="55388"/>
                    <a:pt x="3846" y="56198"/>
                    <a:pt x="4954" y="56936"/>
                  </a:cubicBezTo>
                  <a:cubicBezTo>
                    <a:pt x="5131" y="57248"/>
                    <a:pt x="5489" y="57487"/>
                    <a:pt x="5744" y="57487"/>
                  </a:cubicBezTo>
                  <a:cubicBezTo>
                    <a:pt x="5780" y="57487"/>
                    <a:pt x="5815" y="57482"/>
                    <a:pt x="5847" y="57472"/>
                  </a:cubicBezTo>
                  <a:cubicBezTo>
                    <a:pt x="5799" y="57376"/>
                    <a:pt x="5716" y="57317"/>
                    <a:pt x="5621" y="57257"/>
                  </a:cubicBezTo>
                  <a:cubicBezTo>
                    <a:pt x="4680" y="56543"/>
                    <a:pt x="3763" y="55829"/>
                    <a:pt x="3001" y="54900"/>
                  </a:cubicBezTo>
                  <a:cubicBezTo>
                    <a:pt x="2561" y="54352"/>
                    <a:pt x="2144" y="53793"/>
                    <a:pt x="1858" y="53150"/>
                  </a:cubicBezTo>
                  <a:cubicBezTo>
                    <a:pt x="1549" y="52435"/>
                    <a:pt x="1453" y="51685"/>
                    <a:pt x="1632" y="50911"/>
                  </a:cubicBezTo>
                  <a:cubicBezTo>
                    <a:pt x="1858" y="49971"/>
                    <a:pt x="2406" y="49256"/>
                    <a:pt x="3120" y="48649"/>
                  </a:cubicBezTo>
                  <a:cubicBezTo>
                    <a:pt x="3954" y="47935"/>
                    <a:pt x="4918" y="47411"/>
                    <a:pt x="5930" y="46982"/>
                  </a:cubicBezTo>
                  <a:cubicBezTo>
                    <a:pt x="7395" y="46375"/>
                    <a:pt x="8895" y="45923"/>
                    <a:pt x="10419" y="45530"/>
                  </a:cubicBezTo>
                  <a:cubicBezTo>
                    <a:pt x="11871" y="45137"/>
                    <a:pt x="13348" y="44792"/>
                    <a:pt x="14824" y="44482"/>
                  </a:cubicBezTo>
                  <a:cubicBezTo>
                    <a:pt x="16086" y="44220"/>
                    <a:pt x="17360" y="43970"/>
                    <a:pt x="18622" y="43720"/>
                  </a:cubicBezTo>
                  <a:cubicBezTo>
                    <a:pt x="19610" y="43530"/>
                    <a:pt x="20610" y="43375"/>
                    <a:pt x="21587" y="43125"/>
                  </a:cubicBezTo>
                  <a:cubicBezTo>
                    <a:pt x="22539" y="42887"/>
                    <a:pt x="23480" y="42660"/>
                    <a:pt x="24420" y="42387"/>
                  </a:cubicBezTo>
                  <a:cubicBezTo>
                    <a:pt x="25623" y="42017"/>
                    <a:pt x="26802" y="41613"/>
                    <a:pt x="27921" y="41029"/>
                  </a:cubicBezTo>
                  <a:cubicBezTo>
                    <a:pt x="28850" y="40541"/>
                    <a:pt x="29707" y="39934"/>
                    <a:pt x="30445" y="39184"/>
                  </a:cubicBezTo>
                  <a:cubicBezTo>
                    <a:pt x="30909" y="38719"/>
                    <a:pt x="31278" y="38172"/>
                    <a:pt x="31600" y="37576"/>
                  </a:cubicBezTo>
                  <a:cubicBezTo>
                    <a:pt x="32171" y="36552"/>
                    <a:pt x="32362" y="35445"/>
                    <a:pt x="32457" y="34314"/>
                  </a:cubicBezTo>
                  <a:cubicBezTo>
                    <a:pt x="32529" y="33457"/>
                    <a:pt x="32421" y="32588"/>
                    <a:pt x="32302" y="31730"/>
                  </a:cubicBezTo>
                  <a:cubicBezTo>
                    <a:pt x="32183" y="30861"/>
                    <a:pt x="31993" y="30016"/>
                    <a:pt x="31755" y="29182"/>
                  </a:cubicBezTo>
                  <a:cubicBezTo>
                    <a:pt x="31362" y="27789"/>
                    <a:pt x="30850" y="26444"/>
                    <a:pt x="30314" y="25111"/>
                  </a:cubicBezTo>
                  <a:cubicBezTo>
                    <a:pt x="29981" y="24253"/>
                    <a:pt x="29600" y="23420"/>
                    <a:pt x="29254" y="22575"/>
                  </a:cubicBezTo>
                  <a:cubicBezTo>
                    <a:pt x="28885" y="21658"/>
                    <a:pt x="28481" y="20741"/>
                    <a:pt x="28111" y="19836"/>
                  </a:cubicBezTo>
                  <a:lnTo>
                    <a:pt x="27123" y="17431"/>
                  </a:lnTo>
                  <a:cubicBezTo>
                    <a:pt x="26683" y="16324"/>
                    <a:pt x="26266" y="15205"/>
                    <a:pt x="25849" y="14097"/>
                  </a:cubicBezTo>
                  <a:cubicBezTo>
                    <a:pt x="25540" y="13240"/>
                    <a:pt x="25218" y="12383"/>
                    <a:pt x="24944" y="11502"/>
                  </a:cubicBezTo>
                  <a:cubicBezTo>
                    <a:pt x="24599" y="10406"/>
                    <a:pt x="24290" y="9287"/>
                    <a:pt x="24004" y="8168"/>
                  </a:cubicBezTo>
                  <a:cubicBezTo>
                    <a:pt x="23658" y="6823"/>
                    <a:pt x="23468" y="5453"/>
                    <a:pt x="23349" y="4084"/>
                  </a:cubicBezTo>
                  <a:cubicBezTo>
                    <a:pt x="23277" y="3227"/>
                    <a:pt x="23373" y="2358"/>
                    <a:pt x="23516" y="1501"/>
                  </a:cubicBezTo>
                  <a:cubicBezTo>
                    <a:pt x="23599" y="1000"/>
                    <a:pt x="23730" y="500"/>
                    <a:pt x="23837"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8" name="Google Shape;468;p7"/>
            <p:cNvSpPr/>
            <p:nvPr/>
          </p:nvSpPr>
          <p:spPr>
            <a:xfrm>
              <a:off x="2996079" y="157161"/>
              <a:ext cx="2397142" cy="1292889"/>
            </a:xfrm>
            <a:custGeom>
              <a:avLst/>
              <a:gdLst/>
              <a:ahLst/>
              <a:cxnLst/>
              <a:rect l="l" t="t" r="r" b="b"/>
              <a:pathLst>
                <a:path w="82270" h="44372" extrusionOk="0">
                  <a:moveTo>
                    <a:pt x="82213" y="1"/>
                  </a:moveTo>
                  <a:cubicBezTo>
                    <a:pt x="82016" y="1"/>
                    <a:pt x="81809" y="53"/>
                    <a:pt x="81603" y="86"/>
                  </a:cubicBezTo>
                  <a:cubicBezTo>
                    <a:pt x="78019" y="729"/>
                    <a:pt x="74578" y="1860"/>
                    <a:pt x="71233" y="3265"/>
                  </a:cubicBezTo>
                  <a:cubicBezTo>
                    <a:pt x="68875" y="4241"/>
                    <a:pt x="66601" y="5384"/>
                    <a:pt x="64327" y="6551"/>
                  </a:cubicBezTo>
                  <a:cubicBezTo>
                    <a:pt x="61124" y="8206"/>
                    <a:pt x="57826" y="9635"/>
                    <a:pt x="54409" y="10801"/>
                  </a:cubicBezTo>
                  <a:cubicBezTo>
                    <a:pt x="52659" y="11397"/>
                    <a:pt x="50945" y="12087"/>
                    <a:pt x="49349" y="13052"/>
                  </a:cubicBezTo>
                  <a:cubicBezTo>
                    <a:pt x="47182" y="14373"/>
                    <a:pt x="45456" y="16135"/>
                    <a:pt x="44265" y="18398"/>
                  </a:cubicBezTo>
                  <a:cubicBezTo>
                    <a:pt x="43515" y="19814"/>
                    <a:pt x="42979" y="21303"/>
                    <a:pt x="42491" y="22803"/>
                  </a:cubicBezTo>
                  <a:cubicBezTo>
                    <a:pt x="42027" y="24220"/>
                    <a:pt x="41598" y="25648"/>
                    <a:pt x="41050" y="27030"/>
                  </a:cubicBezTo>
                  <a:cubicBezTo>
                    <a:pt x="40443" y="28518"/>
                    <a:pt x="39622" y="29875"/>
                    <a:pt x="38455" y="31018"/>
                  </a:cubicBezTo>
                  <a:cubicBezTo>
                    <a:pt x="37502" y="31959"/>
                    <a:pt x="36407" y="32697"/>
                    <a:pt x="35228" y="33304"/>
                  </a:cubicBezTo>
                  <a:cubicBezTo>
                    <a:pt x="33680" y="34114"/>
                    <a:pt x="32049" y="34661"/>
                    <a:pt x="30394" y="35173"/>
                  </a:cubicBezTo>
                  <a:cubicBezTo>
                    <a:pt x="26692" y="36316"/>
                    <a:pt x="22941" y="37376"/>
                    <a:pt x="19202" y="38412"/>
                  </a:cubicBezTo>
                  <a:cubicBezTo>
                    <a:pt x="17226" y="38960"/>
                    <a:pt x="15202" y="39412"/>
                    <a:pt x="13178" y="39769"/>
                  </a:cubicBezTo>
                  <a:cubicBezTo>
                    <a:pt x="11404" y="40091"/>
                    <a:pt x="9606" y="40329"/>
                    <a:pt x="7832" y="40710"/>
                  </a:cubicBezTo>
                  <a:cubicBezTo>
                    <a:pt x="6237" y="41043"/>
                    <a:pt x="4677" y="41436"/>
                    <a:pt x="3177" y="42079"/>
                  </a:cubicBezTo>
                  <a:cubicBezTo>
                    <a:pt x="1998" y="42579"/>
                    <a:pt x="891" y="43222"/>
                    <a:pt x="45" y="44222"/>
                  </a:cubicBezTo>
                  <a:cubicBezTo>
                    <a:pt x="1" y="44320"/>
                    <a:pt x="23" y="44371"/>
                    <a:pt x="76" y="44371"/>
                  </a:cubicBezTo>
                  <a:cubicBezTo>
                    <a:pt x="94" y="44371"/>
                    <a:pt x="116" y="44365"/>
                    <a:pt x="141" y="44353"/>
                  </a:cubicBezTo>
                  <a:cubicBezTo>
                    <a:pt x="224" y="44341"/>
                    <a:pt x="295" y="44258"/>
                    <a:pt x="379" y="44198"/>
                  </a:cubicBezTo>
                  <a:cubicBezTo>
                    <a:pt x="510" y="44127"/>
                    <a:pt x="593" y="44020"/>
                    <a:pt x="712" y="43936"/>
                  </a:cubicBezTo>
                  <a:cubicBezTo>
                    <a:pt x="1962" y="43055"/>
                    <a:pt x="3367" y="42472"/>
                    <a:pt x="4820" y="42043"/>
                  </a:cubicBezTo>
                  <a:cubicBezTo>
                    <a:pt x="6594" y="41519"/>
                    <a:pt x="8392" y="41162"/>
                    <a:pt x="10213" y="40900"/>
                  </a:cubicBezTo>
                  <a:cubicBezTo>
                    <a:pt x="14095" y="40317"/>
                    <a:pt x="17917" y="39495"/>
                    <a:pt x="21715" y="38460"/>
                  </a:cubicBezTo>
                  <a:cubicBezTo>
                    <a:pt x="24679" y="37638"/>
                    <a:pt x="27620" y="36816"/>
                    <a:pt x="30585" y="36031"/>
                  </a:cubicBezTo>
                  <a:cubicBezTo>
                    <a:pt x="32597" y="35495"/>
                    <a:pt x="34609" y="34959"/>
                    <a:pt x="36490" y="34078"/>
                  </a:cubicBezTo>
                  <a:cubicBezTo>
                    <a:pt x="38491" y="33173"/>
                    <a:pt x="40205" y="31923"/>
                    <a:pt x="41455" y="30089"/>
                  </a:cubicBezTo>
                  <a:cubicBezTo>
                    <a:pt x="42193" y="29006"/>
                    <a:pt x="42741" y="27815"/>
                    <a:pt x="43253" y="26613"/>
                  </a:cubicBezTo>
                  <a:cubicBezTo>
                    <a:pt x="43991" y="24827"/>
                    <a:pt x="44646" y="23005"/>
                    <a:pt x="45563" y="21303"/>
                  </a:cubicBezTo>
                  <a:cubicBezTo>
                    <a:pt x="46349" y="19814"/>
                    <a:pt x="47301" y="18421"/>
                    <a:pt x="48504" y="17231"/>
                  </a:cubicBezTo>
                  <a:cubicBezTo>
                    <a:pt x="50171" y="15588"/>
                    <a:pt x="52135" y="14338"/>
                    <a:pt x="54254" y="13337"/>
                  </a:cubicBezTo>
                  <a:cubicBezTo>
                    <a:pt x="56874" y="12099"/>
                    <a:pt x="59517" y="10920"/>
                    <a:pt x="62077" y="9575"/>
                  </a:cubicBezTo>
                  <a:cubicBezTo>
                    <a:pt x="63672" y="8718"/>
                    <a:pt x="65268" y="7861"/>
                    <a:pt x="66875" y="7015"/>
                  </a:cubicBezTo>
                  <a:cubicBezTo>
                    <a:pt x="69387" y="5670"/>
                    <a:pt x="71947" y="4455"/>
                    <a:pt x="74638" y="3527"/>
                  </a:cubicBezTo>
                  <a:cubicBezTo>
                    <a:pt x="76995" y="2729"/>
                    <a:pt x="79377" y="2134"/>
                    <a:pt x="81841" y="1860"/>
                  </a:cubicBezTo>
                  <a:cubicBezTo>
                    <a:pt x="81996" y="1836"/>
                    <a:pt x="82151" y="1848"/>
                    <a:pt x="82270" y="1717"/>
                  </a:cubicBezTo>
                  <a:lnTo>
                    <a:pt x="82270" y="2"/>
                  </a:lnTo>
                  <a:cubicBezTo>
                    <a:pt x="82251" y="1"/>
                    <a:pt x="82232" y="1"/>
                    <a:pt x="82213"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9" name="Google Shape;469;p7"/>
            <p:cNvSpPr/>
            <p:nvPr/>
          </p:nvSpPr>
          <p:spPr>
            <a:xfrm>
              <a:off x="3028946" y="404975"/>
              <a:ext cx="2366723" cy="1038286"/>
            </a:xfrm>
            <a:custGeom>
              <a:avLst/>
              <a:gdLst/>
              <a:ahLst/>
              <a:cxnLst/>
              <a:rect l="l" t="t" r="r" b="b"/>
              <a:pathLst>
                <a:path w="81226" h="35634" extrusionOk="0">
                  <a:moveTo>
                    <a:pt x="80138" y="1"/>
                  </a:moveTo>
                  <a:cubicBezTo>
                    <a:pt x="78927" y="1"/>
                    <a:pt x="77732" y="134"/>
                    <a:pt x="76546" y="391"/>
                  </a:cubicBezTo>
                  <a:cubicBezTo>
                    <a:pt x="74105" y="927"/>
                    <a:pt x="71855" y="1987"/>
                    <a:pt x="69676" y="3166"/>
                  </a:cubicBezTo>
                  <a:cubicBezTo>
                    <a:pt x="67890" y="4130"/>
                    <a:pt x="66140" y="5190"/>
                    <a:pt x="64402" y="6214"/>
                  </a:cubicBezTo>
                  <a:cubicBezTo>
                    <a:pt x="61854" y="7714"/>
                    <a:pt x="59282" y="9154"/>
                    <a:pt x="56889" y="10869"/>
                  </a:cubicBezTo>
                  <a:cubicBezTo>
                    <a:pt x="55115" y="12131"/>
                    <a:pt x="53472" y="13560"/>
                    <a:pt x="52162" y="15322"/>
                  </a:cubicBezTo>
                  <a:cubicBezTo>
                    <a:pt x="51019" y="16834"/>
                    <a:pt x="50126" y="18489"/>
                    <a:pt x="49186" y="20132"/>
                  </a:cubicBezTo>
                  <a:cubicBezTo>
                    <a:pt x="48150" y="21930"/>
                    <a:pt x="47042" y="23704"/>
                    <a:pt x="45518" y="25156"/>
                  </a:cubicBezTo>
                  <a:cubicBezTo>
                    <a:pt x="44042" y="26526"/>
                    <a:pt x="42375" y="27573"/>
                    <a:pt x="40434" y="28133"/>
                  </a:cubicBezTo>
                  <a:cubicBezTo>
                    <a:pt x="38494" y="28716"/>
                    <a:pt x="36482" y="28895"/>
                    <a:pt x="34469" y="29062"/>
                  </a:cubicBezTo>
                  <a:cubicBezTo>
                    <a:pt x="33005" y="29193"/>
                    <a:pt x="31517" y="29324"/>
                    <a:pt x="30040" y="29550"/>
                  </a:cubicBezTo>
                  <a:cubicBezTo>
                    <a:pt x="26492" y="30074"/>
                    <a:pt x="23027" y="30967"/>
                    <a:pt x="19527" y="31717"/>
                  </a:cubicBezTo>
                  <a:cubicBezTo>
                    <a:pt x="16300" y="32419"/>
                    <a:pt x="13062" y="33062"/>
                    <a:pt x="9788" y="33526"/>
                  </a:cubicBezTo>
                  <a:cubicBezTo>
                    <a:pt x="6764" y="33943"/>
                    <a:pt x="3739" y="34372"/>
                    <a:pt x="799" y="35193"/>
                  </a:cubicBezTo>
                  <a:cubicBezTo>
                    <a:pt x="525" y="35265"/>
                    <a:pt x="227" y="35265"/>
                    <a:pt x="25" y="35491"/>
                  </a:cubicBezTo>
                  <a:cubicBezTo>
                    <a:pt x="1" y="35586"/>
                    <a:pt x="60" y="35622"/>
                    <a:pt x="156" y="35634"/>
                  </a:cubicBezTo>
                  <a:cubicBezTo>
                    <a:pt x="215" y="35634"/>
                    <a:pt x="275" y="35622"/>
                    <a:pt x="322" y="35574"/>
                  </a:cubicBezTo>
                  <a:cubicBezTo>
                    <a:pt x="394" y="35550"/>
                    <a:pt x="477" y="35515"/>
                    <a:pt x="560" y="35503"/>
                  </a:cubicBezTo>
                  <a:cubicBezTo>
                    <a:pt x="3061" y="34943"/>
                    <a:pt x="5585" y="34550"/>
                    <a:pt x="8133" y="34205"/>
                  </a:cubicBezTo>
                  <a:cubicBezTo>
                    <a:pt x="9681" y="34003"/>
                    <a:pt x="11228" y="33788"/>
                    <a:pt x="12752" y="33538"/>
                  </a:cubicBezTo>
                  <a:cubicBezTo>
                    <a:pt x="15312" y="33122"/>
                    <a:pt x="17860" y="32622"/>
                    <a:pt x="20408" y="32086"/>
                  </a:cubicBezTo>
                  <a:cubicBezTo>
                    <a:pt x="22956" y="31550"/>
                    <a:pt x="25504" y="30931"/>
                    <a:pt x="28076" y="30514"/>
                  </a:cubicBezTo>
                  <a:cubicBezTo>
                    <a:pt x="29457" y="30300"/>
                    <a:pt x="30850" y="30097"/>
                    <a:pt x="32255" y="30002"/>
                  </a:cubicBezTo>
                  <a:cubicBezTo>
                    <a:pt x="33684" y="29907"/>
                    <a:pt x="35124" y="29847"/>
                    <a:pt x="36565" y="29788"/>
                  </a:cubicBezTo>
                  <a:cubicBezTo>
                    <a:pt x="37672" y="29740"/>
                    <a:pt x="38768" y="29657"/>
                    <a:pt x="39875" y="29490"/>
                  </a:cubicBezTo>
                  <a:cubicBezTo>
                    <a:pt x="41339" y="29288"/>
                    <a:pt x="42720" y="28871"/>
                    <a:pt x="44030" y="28192"/>
                  </a:cubicBezTo>
                  <a:cubicBezTo>
                    <a:pt x="46542" y="26907"/>
                    <a:pt x="48459" y="24966"/>
                    <a:pt x="49948" y="22585"/>
                  </a:cubicBezTo>
                  <a:cubicBezTo>
                    <a:pt x="50698" y="21382"/>
                    <a:pt x="51317" y="20132"/>
                    <a:pt x="52031" y="18906"/>
                  </a:cubicBezTo>
                  <a:cubicBezTo>
                    <a:pt x="53067" y="17143"/>
                    <a:pt x="54293" y="15512"/>
                    <a:pt x="55829" y="14143"/>
                  </a:cubicBezTo>
                  <a:cubicBezTo>
                    <a:pt x="57258" y="12869"/>
                    <a:pt x="58818" y="11798"/>
                    <a:pt x="60461" y="10797"/>
                  </a:cubicBezTo>
                  <a:cubicBezTo>
                    <a:pt x="62128" y="9797"/>
                    <a:pt x="63854" y="8904"/>
                    <a:pt x="65580" y="8011"/>
                  </a:cubicBezTo>
                  <a:cubicBezTo>
                    <a:pt x="67485" y="7035"/>
                    <a:pt x="69390" y="6047"/>
                    <a:pt x="71355" y="5178"/>
                  </a:cubicBezTo>
                  <a:cubicBezTo>
                    <a:pt x="73212" y="4356"/>
                    <a:pt x="75105" y="3642"/>
                    <a:pt x="77141" y="3416"/>
                  </a:cubicBezTo>
                  <a:cubicBezTo>
                    <a:pt x="77569" y="3367"/>
                    <a:pt x="77993" y="3338"/>
                    <a:pt x="78415" y="3338"/>
                  </a:cubicBezTo>
                  <a:cubicBezTo>
                    <a:pt x="79025" y="3338"/>
                    <a:pt x="79631" y="3399"/>
                    <a:pt x="80237" y="3547"/>
                  </a:cubicBezTo>
                  <a:cubicBezTo>
                    <a:pt x="80547" y="3630"/>
                    <a:pt x="80844" y="3713"/>
                    <a:pt x="81166" y="3808"/>
                  </a:cubicBezTo>
                  <a:cubicBezTo>
                    <a:pt x="81166" y="2594"/>
                    <a:pt x="81166" y="1403"/>
                    <a:pt x="81225" y="201"/>
                  </a:cubicBezTo>
                  <a:cubicBezTo>
                    <a:pt x="81082" y="34"/>
                    <a:pt x="80892" y="10"/>
                    <a:pt x="80701" y="10"/>
                  </a:cubicBezTo>
                  <a:cubicBezTo>
                    <a:pt x="80513" y="4"/>
                    <a:pt x="80325" y="1"/>
                    <a:pt x="80138"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0" name="Google Shape;470;p7"/>
            <p:cNvSpPr/>
            <p:nvPr/>
          </p:nvSpPr>
          <p:spPr>
            <a:xfrm>
              <a:off x="3071982" y="1483470"/>
              <a:ext cx="867307" cy="1615645"/>
            </a:xfrm>
            <a:custGeom>
              <a:avLst/>
              <a:gdLst/>
              <a:ahLst/>
              <a:cxnLst/>
              <a:rect l="l" t="t" r="r" b="b"/>
              <a:pathLst>
                <a:path w="29766" h="55449" extrusionOk="0">
                  <a:moveTo>
                    <a:pt x="123" y="1"/>
                  </a:moveTo>
                  <a:cubicBezTo>
                    <a:pt x="114" y="1"/>
                    <a:pt x="105" y="1"/>
                    <a:pt x="95" y="1"/>
                  </a:cubicBezTo>
                  <a:cubicBezTo>
                    <a:pt x="36" y="37"/>
                    <a:pt x="0" y="84"/>
                    <a:pt x="12" y="144"/>
                  </a:cubicBezTo>
                  <a:cubicBezTo>
                    <a:pt x="107" y="299"/>
                    <a:pt x="286" y="334"/>
                    <a:pt x="429" y="394"/>
                  </a:cubicBezTo>
                  <a:cubicBezTo>
                    <a:pt x="2631" y="1275"/>
                    <a:pt x="4882" y="2013"/>
                    <a:pt x="7156" y="2680"/>
                  </a:cubicBezTo>
                  <a:cubicBezTo>
                    <a:pt x="10299" y="3609"/>
                    <a:pt x="13502" y="4228"/>
                    <a:pt x="16728" y="4763"/>
                  </a:cubicBezTo>
                  <a:cubicBezTo>
                    <a:pt x="18741" y="5097"/>
                    <a:pt x="20717" y="5537"/>
                    <a:pt x="22515" y="6526"/>
                  </a:cubicBezTo>
                  <a:cubicBezTo>
                    <a:pt x="24408" y="7549"/>
                    <a:pt x="25789" y="9038"/>
                    <a:pt x="26646" y="11014"/>
                  </a:cubicBezTo>
                  <a:cubicBezTo>
                    <a:pt x="27242" y="12443"/>
                    <a:pt x="27206" y="13931"/>
                    <a:pt x="27087" y="15419"/>
                  </a:cubicBezTo>
                  <a:cubicBezTo>
                    <a:pt x="26980" y="16717"/>
                    <a:pt x="26825" y="18003"/>
                    <a:pt x="26658" y="19289"/>
                  </a:cubicBezTo>
                  <a:cubicBezTo>
                    <a:pt x="26134" y="23373"/>
                    <a:pt x="25515" y="27421"/>
                    <a:pt x="24682" y="31433"/>
                  </a:cubicBezTo>
                  <a:cubicBezTo>
                    <a:pt x="23765" y="35803"/>
                    <a:pt x="22360" y="39982"/>
                    <a:pt x="20229" y="43899"/>
                  </a:cubicBezTo>
                  <a:cubicBezTo>
                    <a:pt x="18705" y="46661"/>
                    <a:pt x="16955" y="49269"/>
                    <a:pt x="14931" y="51698"/>
                  </a:cubicBezTo>
                  <a:cubicBezTo>
                    <a:pt x="14050" y="52757"/>
                    <a:pt x="13157" y="53781"/>
                    <a:pt x="12299" y="54853"/>
                  </a:cubicBezTo>
                  <a:cubicBezTo>
                    <a:pt x="12156" y="55032"/>
                    <a:pt x="11954" y="55174"/>
                    <a:pt x="12037" y="55448"/>
                  </a:cubicBezTo>
                  <a:lnTo>
                    <a:pt x="15121" y="55448"/>
                  </a:lnTo>
                  <a:cubicBezTo>
                    <a:pt x="15371" y="54865"/>
                    <a:pt x="15657" y="54305"/>
                    <a:pt x="15990" y="53769"/>
                  </a:cubicBezTo>
                  <a:lnTo>
                    <a:pt x="18705" y="49388"/>
                  </a:lnTo>
                  <a:cubicBezTo>
                    <a:pt x="20181" y="47007"/>
                    <a:pt x="21550" y="44566"/>
                    <a:pt x="22753" y="42042"/>
                  </a:cubicBezTo>
                  <a:cubicBezTo>
                    <a:pt x="23503" y="40494"/>
                    <a:pt x="24158" y="38910"/>
                    <a:pt x="24777" y="37303"/>
                  </a:cubicBezTo>
                  <a:cubicBezTo>
                    <a:pt x="25480" y="35517"/>
                    <a:pt x="26111" y="33707"/>
                    <a:pt x="26623" y="31862"/>
                  </a:cubicBezTo>
                  <a:cubicBezTo>
                    <a:pt x="27182" y="29874"/>
                    <a:pt x="27635" y="27885"/>
                    <a:pt x="28039" y="25873"/>
                  </a:cubicBezTo>
                  <a:cubicBezTo>
                    <a:pt x="28373" y="24242"/>
                    <a:pt x="28647" y="22611"/>
                    <a:pt x="28885" y="20980"/>
                  </a:cubicBezTo>
                  <a:cubicBezTo>
                    <a:pt x="29159" y="19206"/>
                    <a:pt x="29444" y="17420"/>
                    <a:pt x="29599" y="15634"/>
                  </a:cubicBezTo>
                  <a:cubicBezTo>
                    <a:pt x="29706" y="14610"/>
                    <a:pt x="29766" y="13598"/>
                    <a:pt x="29682" y="12574"/>
                  </a:cubicBezTo>
                  <a:cubicBezTo>
                    <a:pt x="29563" y="11348"/>
                    <a:pt x="29159" y="10264"/>
                    <a:pt x="28468" y="9276"/>
                  </a:cubicBezTo>
                  <a:cubicBezTo>
                    <a:pt x="27599" y="8050"/>
                    <a:pt x="26503" y="7014"/>
                    <a:pt x="25241" y="6180"/>
                  </a:cubicBezTo>
                  <a:cubicBezTo>
                    <a:pt x="24158" y="5466"/>
                    <a:pt x="22955" y="4978"/>
                    <a:pt x="21705" y="4621"/>
                  </a:cubicBezTo>
                  <a:cubicBezTo>
                    <a:pt x="20610" y="4311"/>
                    <a:pt x="19515" y="4132"/>
                    <a:pt x="18407" y="3966"/>
                  </a:cubicBezTo>
                  <a:cubicBezTo>
                    <a:pt x="17324" y="3799"/>
                    <a:pt x="16240" y="3716"/>
                    <a:pt x="15157" y="3561"/>
                  </a:cubicBezTo>
                  <a:cubicBezTo>
                    <a:pt x="14288" y="3442"/>
                    <a:pt x="13430" y="3382"/>
                    <a:pt x="12561" y="3251"/>
                  </a:cubicBezTo>
                  <a:cubicBezTo>
                    <a:pt x="10942" y="3001"/>
                    <a:pt x="9323" y="2692"/>
                    <a:pt x="7727" y="2299"/>
                  </a:cubicBezTo>
                  <a:cubicBezTo>
                    <a:pt x="5525" y="1775"/>
                    <a:pt x="3334" y="1156"/>
                    <a:pt x="1179" y="406"/>
                  </a:cubicBezTo>
                  <a:cubicBezTo>
                    <a:pt x="830" y="254"/>
                    <a:pt x="526" y="1"/>
                    <a:pt x="123"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1" name="Google Shape;471;p7"/>
            <p:cNvSpPr/>
            <p:nvPr/>
          </p:nvSpPr>
          <p:spPr>
            <a:xfrm>
              <a:off x="3005373" y="206461"/>
              <a:ext cx="2390644" cy="1241316"/>
            </a:xfrm>
            <a:custGeom>
              <a:avLst/>
              <a:gdLst/>
              <a:ahLst/>
              <a:cxnLst/>
              <a:rect l="l" t="t" r="r" b="b"/>
              <a:pathLst>
                <a:path w="82047" h="42602" extrusionOk="0">
                  <a:moveTo>
                    <a:pt x="81972" y="0"/>
                  </a:moveTo>
                  <a:cubicBezTo>
                    <a:pt x="81569" y="0"/>
                    <a:pt x="81175" y="88"/>
                    <a:pt x="80760" y="144"/>
                  </a:cubicBezTo>
                  <a:cubicBezTo>
                    <a:pt x="78951" y="358"/>
                    <a:pt x="77176" y="811"/>
                    <a:pt x="75438" y="1347"/>
                  </a:cubicBezTo>
                  <a:cubicBezTo>
                    <a:pt x="72033" y="2406"/>
                    <a:pt x="68854" y="3954"/>
                    <a:pt x="65735" y="5633"/>
                  </a:cubicBezTo>
                  <a:cubicBezTo>
                    <a:pt x="64115" y="6514"/>
                    <a:pt x="62484" y="7371"/>
                    <a:pt x="60865" y="8216"/>
                  </a:cubicBezTo>
                  <a:cubicBezTo>
                    <a:pt x="58722" y="9336"/>
                    <a:pt x="56507" y="10324"/>
                    <a:pt x="54316" y="11348"/>
                  </a:cubicBezTo>
                  <a:cubicBezTo>
                    <a:pt x="52923" y="12003"/>
                    <a:pt x="51566" y="12729"/>
                    <a:pt x="50316" y="13634"/>
                  </a:cubicBezTo>
                  <a:cubicBezTo>
                    <a:pt x="48732" y="14765"/>
                    <a:pt x="47387" y="16110"/>
                    <a:pt x="46292" y="17718"/>
                  </a:cubicBezTo>
                  <a:cubicBezTo>
                    <a:pt x="45363" y="19099"/>
                    <a:pt x="44649" y="20587"/>
                    <a:pt x="44006" y="22123"/>
                  </a:cubicBezTo>
                  <a:cubicBezTo>
                    <a:pt x="43422" y="23492"/>
                    <a:pt x="42898" y="24885"/>
                    <a:pt x="42279" y="26242"/>
                  </a:cubicBezTo>
                  <a:cubicBezTo>
                    <a:pt x="41696" y="27481"/>
                    <a:pt x="40981" y="28612"/>
                    <a:pt x="40065" y="29612"/>
                  </a:cubicBezTo>
                  <a:cubicBezTo>
                    <a:pt x="39088" y="30636"/>
                    <a:pt x="37933" y="31410"/>
                    <a:pt x="36683" y="32053"/>
                  </a:cubicBezTo>
                  <a:cubicBezTo>
                    <a:pt x="35397" y="32708"/>
                    <a:pt x="34052" y="33184"/>
                    <a:pt x="32683" y="33565"/>
                  </a:cubicBezTo>
                  <a:cubicBezTo>
                    <a:pt x="30313" y="34255"/>
                    <a:pt x="27944" y="34886"/>
                    <a:pt x="25575" y="35529"/>
                  </a:cubicBezTo>
                  <a:lnTo>
                    <a:pt x="19634" y="37137"/>
                  </a:lnTo>
                  <a:cubicBezTo>
                    <a:pt x="17848" y="37613"/>
                    <a:pt x="16050" y="38018"/>
                    <a:pt x="14240" y="38375"/>
                  </a:cubicBezTo>
                  <a:cubicBezTo>
                    <a:pt x="12037" y="38804"/>
                    <a:pt x="9811" y="39089"/>
                    <a:pt x="7608" y="39518"/>
                  </a:cubicBezTo>
                  <a:cubicBezTo>
                    <a:pt x="6049" y="39827"/>
                    <a:pt x="4501" y="40185"/>
                    <a:pt x="3024" y="40768"/>
                  </a:cubicBezTo>
                  <a:cubicBezTo>
                    <a:pt x="1941" y="41185"/>
                    <a:pt x="905" y="41697"/>
                    <a:pt x="24" y="42471"/>
                  </a:cubicBezTo>
                  <a:cubicBezTo>
                    <a:pt x="0" y="42530"/>
                    <a:pt x="24" y="42554"/>
                    <a:pt x="131" y="42590"/>
                  </a:cubicBezTo>
                  <a:cubicBezTo>
                    <a:pt x="159" y="42598"/>
                    <a:pt x="187" y="42602"/>
                    <a:pt x="214" y="42602"/>
                  </a:cubicBezTo>
                  <a:cubicBezTo>
                    <a:pt x="269" y="42602"/>
                    <a:pt x="322" y="42586"/>
                    <a:pt x="369" y="42554"/>
                  </a:cubicBezTo>
                  <a:cubicBezTo>
                    <a:pt x="429" y="42530"/>
                    <a:pt x="476" y="42494"/>
                    <a:pt x="536" y="42471"/>
                  </a:cubicBezTo>
                  <a:cubicBezTo>
                    <a:pt x="560" y="42447"/>
                    <a:pt x="572" y="42435"/>
                    <a:pt x="607" y="42423"/>
                  </a:cubicBezTo>
                  <a:cubicBezTo>
                    <a:pt x="679" y="42363"/>
                    <a:pt x="774" y="42304"/>
                    <a:pt x="857" y="42244"/>
                  </a:cubicBezTo>
                  <a:cubicBezTo>
                    <a:pt x="976" y="42185"/>
                    <a:pt x="1107" y="42125"/>
                    <a:pt x="1227" y="42066"/>
                  </a:cubicBezTo>
                  <a:cubicBezTo>
                    <a:pt x="1346" y="42006"/>
                    <a:pt x="1465" y="41947"/>
                    <a:pt x="1584" y="41899"/>
                  </a:cubicBezTo>
                  <a:cubicBezTo>
                    <a:pt x="2108" y="41661"/>
                    <a:pt x="2620" y="41459"/>
                    <a:pt x="3155" y="41280"/>
                  </a:cubicBezTo>
                  <a:cubicBezTo>
                    <a:pt x="3608" y="41042"/>
                    <a:pt x="4120" y="40935"/>
                    <a:pt x="4596" y="40780"/>
                  </a:cubicBezTo>
                  <a:cubicBezTo>
                    <a:pt x="7037" y="40113"/>
                    <a:pt x="9537" y="39768"/>
                    <a:pt x="12025" y="39375"/>
                  </a:cubicBezTo>
                  <a:cubicBezTo>
                    <a:pt x="13728" y="39089"/>
                    <a:pt x="15443" y="38780"/>
                    <a:pt x="17145" y="38399"/>
                  </a:cubicBezTo>
                  <a:cubicBezTo>
                    <a:pt x="19205" y="37958"/>
                    <a:pt x="21253" y="37422"/>
                    <a:pt x="23289" y="36899"/>
                  </a:cubicBezTo>
                  <a:cubicBezTo>
                    <a:pt x="25980" y="36196"/>
                    <a:pt x="28659" y="35482"/>
                    <a:pt x="31373" y="34863"/>
                  </a:cubicBezTo>
                  <a:cubicBezTo>
                    <a:pt x="33278" y="34410"/>
                    <a:pt x="35159" y="33981"/>
                    <a:pt x="36993" y="33315"/>
                  </a:cubicBezTo>
                  <a:cubicBezTo>
                    <a:pt x="39493" y="32386"/>
                    <a:pt x="41553" y="30886"/>
                    <a:pt x="43041" y="28659"/>
                  </a:cubicBezTo>
                  <a:cubicBezTo>
                    <a:pt x="43899" y="27362"/>
                    <a:pt x="44541" y="25945"/>
                    <a:pt x="45208" y="24552"/>
                  </a:cubicBezTo>
                  <a:cubicBezTo>
                    <a:pt x="45244" y="24397"/>
                    <a:pt x="45303" y="24278"/>
                    <a:pt x="45363" y="24147"/>
                  </a:cubicBezTo>
                  <a:cubicBezTo>
                    <a:pt x="45851" y="23183"/>
                    <a:pt x="46292" y="22194"/>
                    <a:pt x="46827" y="21242"/>
                  </a:cubicBezTo>
                  <a:cubicBezTo>
                    <a:pt x="47506" y="20039"/>
                    <a:pt x="48256" y="18908"/>
                    <a:pt x="49149" y="17860"/>
                  </a:cubicBezTo>
                  <a:cubicBezTo>
                    <a:pt x="50578" y="16217"/>
                    <a:pt x="52281" y="14848"/>
                    <a:pt x="54174" y="13729"/>
                  </a:cubicBezTo>
                  <a:cubicBezTo>
                    <a:pt x="56495" y="12348"/>
                    <a:pt x="58912" y="11157"/>
                    <a:pt x="61282" y="9848"/>
                  </a:cubicBezTo>
                  <a:cubicBezTo>
                    <a:pt x="62544" y="9145"/>
                    <a:pt x="63794" y="8443"/>
                    <a:pt x="65044" y="7728"/>
                  </a:cubicBezTo>
                  <a:cubicBezTo>
                    <a:pt x="66580" y="6835"/>
                    <a:pt x="68128" y="5978"/>
                    <a:pt x="69711" y="5168"/>
                  </a:cubicBezTo>
                  <a:cubicBezTo>
                    <a:pt x="71854" y="4085"/>
                    <a:pt x="74081" y="3180"/>
                    <a:pt x="76403" y="2525"/>
                  </a:cubicBezTo>
                  <a:cubicBezTo>
                    <a:pt x="78141" y="2025"/>
                    <a:pt x="79915" y="1716"/>
                    <a:pt x="81713" y="1608"/>
                  </a:cubicBezTo>
                  <a:cubicBezTo>
                    <a:pt x="81832" y="1608"/>
                    <a:pt x="81951" y="1608"/>
                    <a:pt x="82046" y="1513"/>
                  </a:cubicBezTo>
                  <a:lnTo>
                    <a:pt x="82046" y="1"/>
                  </a:lnTo>
                  <a:cubicBezTo>
                    <a:pt x="82021" y="0"/>
                    <a:pt x="81997" y="0"/>
                    <a:pt x="81972"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2" name="Google Shape;472;p7"/>
            <p:cNvSpPr/>
            <p:nvPr/>
          </p:nvSpPr>
          <p:spPr>
            <a:xfrm>
              <a:off x="3018194" y="346496"/>
              <a:ext cx="2375726" cy="1097493"/>
            </a:xfrm>
            <a:custGeom>
              <a:avLst/>
              <a:gdLst/>
              <a:ahLst/>
              <a:cxnLst/>
              <a:rect l="l" t="t" r="r" b="b"/>
              <a:pathLst>
                <a:path w="81535" h="37666" extrusionOk="0">
                  <a:moveTo>
                    <a:pt x="80727" y="1"/>
                  </a:moveTo>
                  <a:cubicBezTo>
                    <a:pt x="79888" y="1"/>
                    <a:pt x="79058" y="71"/>
                    <a:pt x="78237" y="196"/>
                  </a:cubicBezTo>
                  <a:cubicBezTo>
                    <a:pt x="75558" y="612"/>
                    <a:pt x="73057" y="1565"/>
                    <a:pt x="70664" y="2803"/>
                  </a:cubicBezTo>
                  <a:cubicBezTo>
                    <a:pt x="68676" y="3827"/>
                    <a:pt x="66747" y="4994"/>
                    <a:pt x="64842" y="6173"/>
                  </a:cubicBezTo>
                  <a:cubicBezTo>
                    <a:pt x="61949" y="7935"/>
                    <a:pt x="58984" y="9602"/>
                    <a:pt x="56174" y="11507"/>
                  </a:cubicBezTo>
                  <a:cubicBezTo>
                    <a:pt x="53638" y="13221"/>
                    <a:pt x="51531" y="15317"/>
                    <a:pt x="49924" y="17912"/>
                  </a:cubicBezTo>
                  <a:cubicBezTo>
                    <a:pt x="49031" y="19353"/>
                    <a:pt x="48197" y="20829"/>
                    <a:pt x="47328" y="22282"/>
                  </a:cubicBezTo>
                  <a:cubicBezTo>
                    <a:pt x="46554" y="23591"/>
                    <a:pt x="45756" y="24901"/>
                    <a:pt x="44697" y="26020"/>
                  </a:cubicBezTo>
                  <a:cubicBezTo>
                    <a:pt x="42780" y="28056"/>
                    <a:pt x="40422" y="29271"/>
                    <a:pt x="37696" y="29818"/>
                  </a:cubicBezTo>
                  <a:cubicBezTo>
                    <a:pt x="35791" y="30199"/>
                    <a:pt x="33862" y="30414"/>
                    <a:pt x="31945" y="30699"/>
                  </a:cubicBezTo>
                  <a:cubicBezTo>
                    <a:pt x="29040" y="31128"/>
                    <a:pt x="26183" y="31747"/>
                    <a:pt x="23325" y="32450"/>
                  </a:cubicBezTo>
                  <a:cubicBezTo>
                    <a:pt x="20956" y="33033"/>
                    <a:pt x="18574" y="33569"/>
                    <a:pt x="16181" y="34093"/>
                  </a:cubicBezTo>
                  <a:cubicBezTo>
                    <a:pt x="12836" y="34807"/>
                    <a:pt x="9419" y="35200"/>
                    <a:pt x="6061" y="35795"/>
                  </a:cubicBezTo>
                  <a:cubicBezTo>
                    <a:pt x="4406" y="36093"/>
                    <a:pt x="2751" y="36414"/>
                    <a:pt x="1179" y="37010"/>
                  </a:cubicBezTo>
                  <a:cubicBezTo>
                    <a:pt x="1025" y="37069"/>
                    <a:pt x="882" y="37105"/>
                    <a:pt x="727" y="37188"/>
                  </a:cubicBezTo>
                  <a:cubicBezTo>
                    <a:pt x="584" y="37260"/>
                    <a:pt x="429" y="37307"/>
                    <a:pt x="298" y="37379"/>
                  </a:cubicBezTo>
                  <a:cubicBezTo>
                    <a:pt x="179" y="37427"/>
                    <a:pt x="60" y="37462"/>
                    <a:pt x="1" y="37581"/>
                  </a:cubicBezTo>
                  <a:cubicBezTo>
                    <a:pt x="64" y="37639"/>
                    <a:pt x="120" y="37666"/>
                    <a:pt x="172" y="37666"/>
                  </a:cubicBezTo>
                  <a:cubicBezTo>
                    <a:pt x="246" y="37666"/>
                    <a:pt x="308" y="37609"/>
                    <a:pt x="358" y="37510"/>
                  </a:cubicBezTo>
                  <a:cubicBezTo>
                    <a:pt x="406" y="37498"/>
                    <a:pt x="465" y="37462"/>
                    <a:pt x="525" y="37450"/>
                  </a:cubicBezTo>
                  <a:cubicBezTo>
                    <a:pt x="2549" y="36867"/>
                    <a:pt x="4597" y="36474"/>
                    <a:pt x="6668" y="36141"/>
                  </a:cubicBezTo>
                  <a:cubicBezTo>
                    <a:pt x="8430" y="35855"/>
                    <a:pt x="10192" y="35617"/>
                    <a:pt x="11966" y="35355"/>
                  </a:cubicBezTo>
                  <a:cubicBezTo>
                    <a:pt x="14288" y="34998"/>
                    <a:pt x="16598" y="34533"/>
                    <a:pt x="18884" y="34045"/>
                  </a:cubicBezTo>
                  <a:cubicBezTo>
                    <a:pt x="21301" y="33521"/>
                    <a:pt x="23694" y="32962"/>
                    <a:pt x="26111" y="32438"/>
                  </a:cubicBezTo>
                  <a:cubicBezTo>
                    <a:pt x="28111" y="31985"/>
                    <a:pt x="30135" y="31652"/>
                    <a:pt x="32195" y="31414"/>
                  </a:cubicBezTo>
                  <a:cubicBezTo>
                    <a:pt x="33505" y="31259"/>
                    <a:pt x="34803" y="31152"/>
                    <a:pt x="36112" y="31033"/>
                  </a:cubicBezTo>
                  <a:cubicBezTo>
                    <a:pt x="37315" y="30938"/>
                    <a:pt x="38506" y="30783"/>
                    <a:pt x="39684" y="30533"/>
                  </a:cubicBezTo>
                  <a:cubicBezTo>
                    <a:pt x="42542" y="29937"/>
                    <a:pt x="44899" y="28497"/>
                    <a:pt x="46804" y="26306"/>
                  </a:cubicBezTo>
                  <a:cubicBezTo>
                    <a:pt x="47911" y="25056"/>
                    <a:pt x="48793" y="23639"/>
                    <a:pt x="49602" y="22198"/>
                  </a:cubicBezTo>
                  <a:cubicBezTo>
                    <a:pt x="50305" y="20996"/>
                    <a:pt x="50971" y="19770"/>
                    <a:pt x="51733" y="18591"/>
                  </a:cubicBezTo>
                  <a:cubicBezTo>
                    <a:pt x="52864" y="16864"/>
                    <a:pt x="54222" y="15352"/>
                    <a:pt x="55841" y="14055"/>
                  </a:cubicBezTo>
                  <a:cubicBezTo>
                    <a:pt x="57448" y="12781"/>
                    <a:pt x="59151" y="11661"/>
                    <a:pt x="60901" y="10614"/>
                  </a:cubicBezTo>
                  <a:cubicBezTo>
                    <a:pt x="63235" y="9233"/>
                    <a:pt x="65592" y="7863"/>
                    <a:pt x="67926" y="6482"/>
                  </a:cubicBezTo>
                  <a:cubicBezTo>
                    <a:pt x="69581" y="5518"/>
                    <a:pt x="71260" y="4589"/>
                    <a:pt x="73022" y="3815"/>
                  </a:cubicBezTo>
                  <a:cubicBezTo>
                    <a:pt x="74177" y="3315"/>
                    <a:pt x="75367" y="2898"/>
                    <a:pt x="76606" y="2601"/>
                  </a:cubicBezTo>
                  <a:cubicBezTo>
                    <a:pt x="77463" y="2386"/>
                    <a:pt x="78332" y="2244"/>
                    <a:pt x="79213" y="2184"/>
                  </a:cubicBezTo>
                  <a:cubicBezTo>
                    <a:pt x="79600" y="2148"/>
                    <a:pt x="79987" y="2125"/>
                    <a:pt x="80374" y="2125"/>
                  </a:cubicBezTo>
                  <a:cubicBezTo>
                    <a:pt x="80761" y="2125"/>
                    <a:pt x="81148" y="2148"/>
                    <a:pt x="81535" y="2208"/>
                  </a:cubicBezTo>
                  <a:lnTo>
                    <a:pt x="81535" y="136"/>
                  </a:lnTo>
                  <a:cubicBezTo>
                    <a:pt x="81416" y="5"/>
                    <a:pt x="81249" y="5"/>
                    <a:pt x="81094" y="5"/>
                  </a:cubicBezTo>
                  <a:cubicBezTo>
                    <a:pt x="80972" y="2"/>
                    <a:pt x="80849" y="1"/>
                    <a:pt x="80727"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3" name="Google Shape;473;p7"/>
            <p:cNvSpPr/>
            <p:nvPr/>
          </p:nvSpPr>
          <p:spPr>
            <a:xfrm>
              <a:off x="3047681" y="296146"/>
              <a:ext cx="2346938" cy="1131263"/>
            </a:xfrm>
            <a:custGeom>
              <a:avLst/>
              <a:gdLst/>
              <a:ahLst/>
              <a:cxnLst/>
              <a:rect l="l" t="t" r="r" b="b"/>
              <a:pathLst>
                <a:path w="80547" h="38825" extrusionOk="0">
                  <a:moveTo>
                    <a:pt x="80170" y="0"/>
                  </a:moveTo>
                  <a:cubicBezTo>
                    <a:pt x="80117" y="0"/>
                    <a:pt x="80064" y="4"/>
                    <a:pt x="80011" y="7"/>
                  </a:cubicBezTo>
                  <a:cubicBezTo>
                    <a:pt x="78522" y="66"/>
                    <a:pt x="77046" y="257"/>
                    <a:pt x="75594" y="614"/>
                  </a:cubicBezTo>
                  <a:cubicBezTo>
                    <a:pt x="72605" y="1328"/>
                    <a:pt x="69819" y="2614"/>
                    <a:pt x="67164" y="4126"/>
                  </a:cubicBezTo>
                  <a:cubicBezTo>
                    <a:pt x="63163" y="6436"/>
                    <a:pt x="59211" y="8806"/>
                    <a:pt x="55234" y="11151"/>
                  </a:cubicBezTo>
                  <a:cubicBezTo>
                    <a:pt x="53555" y="12151"/>
                    <a:pt x="51948" y="13270"/>
                    <a:pt x="50531" y="14640"/>
                  </a:cubicBezTo>
                  <a:cubicBezTo>
                    <a:pt x="49054" y="16068"/>
                    <a:pt x="47864" y="17723"/>
                    <a:pt x="46804" y="19474"/>
                  </a:cubicBezTo>
                  <a:cubicBezTo>
                    <a:pt x="45733" y="21259"/>
                    <a:pt x="44816" y="23117"/>
                    <a:pt x="43709" y="24879"/>
                  </a:cubicBezTo>
                  <a:cubicBezTo>
                    <a:pt x="42494" y="26843"/>
                    <a:pt x="40934" y="28475"/>
                    <a:pt x="38851" y="29546"/>
                  </a:cubicBezTo>
                  <a:cubicBezTo>
                    <a:pt x="37089" y="30463"/>
                    <a:pt x="35219" y="30915"/>
                    <a:pt x="33291" y="31273"/>
                  </a:cubicBezTo>
                  <a:cubicBezTo>
                    <a:pt x="30278" y="31832"/>
                    <a:pt x="27266" y="32404"/>
                    <a:pt x="24289" y="33154"/>
                  </a:cubicBezTo>
                  <a:cubicBezTo>
                    <a:pt x="21301" y="33880"/>
                    <a:pt x="18324" y="34702"/>
                    <a:pt x="15312" y="35356"/>
                  </a:cubicBezTo>
                  <a:cubicBezTo>
                    <a:pt x="13026" y="35856"/>
                    <a:pt x="10716" y="36249"/>
                    <a:pt x="8407" y="36607"/>
                  </a:cubicBezTo>
                  <a:cubicBezTo>
                    <a:pt x="6668" y="36892"/>
                    <a:pt x="4930" y="37190"/>
                    <a:pt x="3215" y="37607"/>
                  </a:cubicBezTo>
                  <a:cubicBezTo>
                    <a:pt x="2656" y="37750"/>
                    <a:pt x="2096" y="37916"/>
                    <a:pt x="1549" y="38083"/>
                  </a:cubicBezTo>
                  <a:cubicBezTo>
                    <a:pt x="1013" y="38262"/>
                    <a:pt x="489" y="38452"/>
                    <a:pt x="1" y="38714"/>
                  </a:cubicBezTo>
                  <a:cubicBezTo>
                    <a:pt x="1" y="38798"/>
                    <a:pt x="21" y="38825"/>
                    <a:pt x="58" y="38825"/>
                  </a:cubicBezTo>
                  <a:cubicBezTo>
                    <a:pt x="83" y="38825"/>
                    <a:pt x="116" y="38812"/>
                    <a:pt x="156" y="38797"/>
                  </a:cubicBezTo>
                  <a:cubicBezTo>
                    <a:pt x="584" y="38678"/>
                    <a:pt x="1025" y="38559"/>
                    <a:pt x="1465" y="38440"/>
                  </a:cubicBezTo>
                  <a:cubicBezTo>
                    <a:pt x="3656" y="37857"/>
                    <a:pt x="5906" y="37500"/>
                    <a:pt x="8157" y="37154"/>
                  </a:cubicBezTo>
                  <a:cubicBezTo>
                    <a:pt x="9561" y="36928"/>
                    <a:pt x="10990" y="36738"/>
                    <a:pt x="12383" y="36488"/>
                  </a:cubicBezTo>
                  <a:cubicBezTo>
                    <a:pt x="14443" y="36130"/>
                    <a:pt x="16479" y="35702"/>
                    <a:pt x="18503" y="35225"/>
                  </a:cubicBezTo>
                  <a:cubicBezTo>
                    <a:pt x="20360" y="34785"/>
                    <a:pt x="22218" y="34356"/>
                    <a:pt x="24063" y="33916"/>
                  </a:cubicBezTo>
                  <a:cubicBezTo>
                    <a:pt x="25432" y="33570"/>
                    <a:pt x="26802" y="33285"/>
                    <a:pt x="28195" y="33023"/>
                  </a:cubicBezTo>
                  <a:cubicBezTo>
                    <a:pt x="30278" y="32618"/>
                    <a:pt x="32374" y="32368"/>
                    <a:pt x="34469" y="32070"/>
                  </a:cubicBezTo>
                  <a:cubicBezTo>
                    <a:pt x="35779" y="31892"/>
                    <a:pt x="37077" y="31630"/>
                    <a:pt x="38339" y="31249"/>
                  </a:cubicBezTo>
                  <a:cubicBezTo>
                    <a:pt x="40851" y="30475"/>
                    <a:pt x="42899" y="29010"/>
                    <a:pt x="44530" y="26963"/>
                  </a:cubicBezTo>
                  <a:cubicBezTo>
                    <a:pt x="45554" y="25677"/>
                    <a:pt x="46352" y="24248"/>
                    <a:pt x="47161" y="22843"/>
                  </a:cubicBezTo>
                  <a:cubicBezTo>
                    <a:pt x="47911" y="21569"/>
                    <a:pt x="48626" y="20295"/>
                    <a:pt x="49447" y="19069"/>
                  </a:cubicBezTo>
                  <a:cubicBezTo>
                    <a:pt x="50674" y="17247"/>
                    <a:pt x="52162" y="15652"/>
                    <a:pt x="53936" y="14306"/>
                  </a:cubicBezTo>
                  <a:cubicBezTo>
                    <a:pt x="55424" y="13199"/>
                    <a:pt x="56984" y="12175"/>
                    <a:pt x="58579" y="11234"/>
                  </a:cubicBezTo>
                  <a:cubicBezTo>
                    <a:pt x="61687" y="9389"/>
                    <a:pt x="64747" y="7460"/>
                    <a:pt x="67878" y="5662"/>
                  </a:cubicBezTo>
                  <a:cubicBezTo>
                    <a:pt x="69771" y="4579"/>
                    <a:pt x="71724" y="3591"/>
                    <a:pt x="73808" y="2912"/>
                  </a:cubicBezTo>
                  <a:cubicBezTo>
                    <a:pt x="75781" y="2258"/>
                    <a:pt x="77774" y="1874"/>
                    <a:pt x="79839" y="1874"/>
                  </a:cubicBezTo>
                  <a:cubicBezTo>
                    <a:pt x="80066" y="1874"/>
                    <a:pt x="80294" y="1879"/>
                    <a:pt x="80523" y="1888"/>
                  </a:cubicBezTo>
                  <a:cubicBezTo>
                    <a:pt x="80523" y="1305"/>
                    <a:pt x="80523" y="733"/>
                    <a:pt x="80547" y="126"/>
                  </a:cubicBezTo>
                  <a:cubicBezTo>
                    <a:pt x="80443" y="23"/>
                    <a:pt x="80309" y="0"/>
                    <a:pt x="80170"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4" name="Google Shape;474;p7"/>
            <p:cNvSpPr/>
            <p:nvPr/>
          </p:nvSpPr>
          <p:spPr>
            <a:xfrm>
              <a:off x="3074051" y="1241367"/>
              <a:ext cx="2318821" cy="272086"/>
            </a:xfrm>
            <a:custGeom>
              <a:avLst/>
              <a:gdLst/>
              <a:ahLst/>
              <a:cxnLst/>
              <a:rect l="l" t="t" r="r" b="b"/>
              <a:pathLst>
                <a:path w="79582" h="9338" extrusionOk="0">
                  <a:moveTo>
                    <a:pt x="62898" y="0"/>
                  </a:moveTo>
                  <a:cubicBezTo>
                    <a:pt x="61874" y="0"/>
                    <a:pt x="60882" y="204"/>
                    <a:pt x="59925" y="583"/>
                  </a:cubicBezTo>
                  <a:cubicBezTo>
                    <a:pt x="58853" y="1000"/>
                    <a:pt x="57865" y="1559"/>
                    <a:pt x="56889" y="2107"/>
                  </a:cubicBezTo>
                  <a:cubicBezTo>
                    <a:pt x="55472" y="2916"/>
                    <a:pt x="53972" y="3512"/>
                    <a:pt x="52376" y="3881"/>
                  </a:cubicBezTo>
                  <a:cubicBezTo>
                    <a:pt x="51126" y="4178"/>
                    <a:pt x="49864" y="4381"/>
                    <a:pt x="48578" y="4548"/>
                  </a:cubicBezTo>
                  <a:cubicBezTo>
                    <a:pt x="47090" y="4750"/>
                    <a:pt x="45602" y="4881"/>
                    <a:pt x="44101" y="4940"/>
                  </a:cubicBezTo>
                  <a:cubicBezTo>
                    <a:pt x="43573" y="4961"/>
                    <a:pt x="43050" y="4973"/>
                    <a:pt x="42528" y="4973"/>
                  </a:cubicBezTo>
                  <a:cubicBezTo>
                    <a:pt x="41837" y="4973"/>
                    <a:pt x="41150" y="4952"/>
                    <a:pt x="40458" y="4905"/>
                  </a:cubicBezTo>
                  <a:cubicBezTo>
                    <a:pt x="39327" y="4833"/>
                    <a:pt x="38172" y="4750"/>
                    <a:pt x="37041" y="4607"/>
                  </a:cubicBezTo>
                  <a:cubicBezTo>
                    <a:pt x="35719" y="4452"/>
                    <a:pt x="34410" y="4226"/>
                    <a:pt x="33088" y="4059"/>
                  </a:cubicBezTo>
                  <a:cubicBezTo>
                    <a:pt x="32219" y="3952"/>
                    <a:pt x="31362" y="3857"/>
                    <a:pt x="30493" y="3821"/>
                  </a:cubicBezTo>
                  <a:cubicBezTo>
                    <a:pt x="30046" y="3806"/>
                    <a:pt x="29598" y="3797"/>
                    <a:pt x="29150" y="3797"/>
                  </a:cubicBezTo>
                  <a:cubicBezTo>
                    <a:pt x="27890" y="3797"/>
                    <a:pt x="26625" y="3863"/>
                    <a:pt x="25361" y="4012"/>
                  </a:cubicBezTo>
                  <a:cubicBezTo>
                    <a:pt x="24099" y="4167"/>
                    <a:pt x="22813" y="4357"/>
                    <a:pt x="21551" y="4571"/>
                  </a:cubicBezTo>
                  <a:cubicBezTo>
                    <a:pt x="20503" y="4726"/>
                    <a:pt x="19455" y="4929"/>
                    <a:pt x="18420" y="5083"/>
                  </a:cubicBezTo>
                  <a:cubicBezTo>
                    <a:pt x="17241" y="5286"/>
                    <a:pt x="16074" y="5464"/>
                    <a:pt x="14919" y="5643"/>
                  </a:cubicBezTo>
                  <a:cubicBezTo>
                    <a:pt x="13871" y="5798"/>
                    <a:pt x="12847" y="5953"/>
                    <a:pt x="11800" y="6095"/>
                  </a:cubicBezTo>
                  <a:cubicBezTo>
                    <a:pt x="10788" y="6250"/>
                    <a:pt x="9764" y="6369"/>
                    <a:pt x="8752" y="6476"/>
                  </a:cubicBezTo>
                  <a:cubicBezTo>
                    <a:pt x="7787" y="6572"/>
                    <a:pt x="6811" y="6679"/>
                    <a:pt x="5835" y="6738"/>
                  </a:cubicBezTo>
                  <a:cubicBezTo>
                    <a:pt x="5108" y="6786"/>
                    <a:pt x="4370" y="6834"/>
                    <a:pt x="3632" y="6893"/>
                  </a:cubicBezTo>
                  <a:cubicBezTo>
                    <a:pt x="2799" y="6953"/>
                    <a:pt x="1953" y="7024"/>
                    <a:pt x="1108" y="7024"/>
                  </a:cubicBezTo>
                  <a:cubicBezTo>
                    <a:pt x="1049" y="7047"/>
                    <a:pt x="992" y="7052"/>
                    <a:pt x="931" y="7052"/>
                  </a:cubicBezTo>
                  <a:cubicBezTo>
                    <a:pt x="875" y="7052"/>
                    <a:pt x="816" y="7047"/>
                    <a:pt x="750" y="7047"/>
                  </a:cubicBezTo>
                  <a:cubicBezTo>
                    <a:pt x="700" y="7047"/>
                    <a:pt x="645" y="7050"/>
                    <a:pt x="584" y="7060"/>
                  </a:cubicBezTo>
                  <a:cubicBezTo>
                    <a:pt x="554" y="7067"/>
                    <a:pt x="524" y="7070"/>
                    <a:pt x="494" y="7070"/>
                  </a:cubicBezTo>
                  <a:cubicBezTo>
                    <a:pt x="398" y="7070"/>
                    <a:pt x="298" y="7042"/>
                    <a:pt x="202" y="7042"/>
                  </a:cubicBezTo>
                  <a:cubicBezTo>
                    <a:pt x="132" y="7042"/>
                    <a:pt x="64" y="7057"/>
                    <a:pt x="1" y="7107"/>
                  </a:cubicBezTo>
                  <a:cubicBezTo>
                    <a:pt x="36" y="7274"/>
                    <a:pt x="179" y="7274"/>
                    <a:pt x="298" y="7274"/>
                  </a:cubicBezTo>
                  <a:lnTo>
                    <a:pt x="846" y="7274"/>
                  </a:lnTo>
                  <a:cubicBezTo>
                    <a:pt x="1596" y="7238"/>
                    <a:pt x="2322" y="7262"/>
                    <a:pt x="3072" y="7215"/>
                  </a:cubicBezTo>
                  <a:cubicBezTo>
                    <a:pt x="4323" y="7143"/>
                    <a:pt x="5549" y="7060"/>
                    <a:pt x="6799" y="6988"/>
                  </a:cubicBezTo>
                  <a:cubicBezTo>
                    <a:pt x="7906" y="6917"/>
                    <a:pt x="9002" y="6810"/>
                    <a:pt x="10109" y="6691"/>
                  </a:cubicBezTo>
                  <a:cubicBezTo>
                    <a:pt x="12621" y="6429"/>
                    <a:pt x="15110" y="6024"/>
                    <a:pt x="17610" y="5667"/>
                  </a:cubicBezTo>
                  <a:cubicBezTo>
                    <a:pt x="20456" y="5262"/>
                    <a:pt x="23254" y="4714"/>
                    <a:pt x="26111" y="4476"/>
                  </a:cubicBezTo>
                  <a:cubicBezTo>
                    <a:pt x="26949" y="4403"/>
                    <a:pt x="27787" y="4361"/>
                    <a:pt x="28624" y="4361"/>
                  </a:cubicBezTo>
                  <a:cubicBezTo>
                    <a:pt x="29547" y="4361"/>
                    <a:pt x="30468" y="4411"/>
                    <a:pt x="31385" y="4524"/>
                  </a:cubicBezTo>
                  <a:cubicBezTo>
                    <a:pt x="32814" y="4679"/>
                    <a:pt x="34243" y="4917"/>
                    <a:pt x="35660" y="5179"/>
                  </a:cubicBezTo>
                  <a:cubicBezTo>
                    <a:pt x="38053" y="5607"/>
                    <a:pt x="40482" y="5857"/>
                    <a:pt x="42911" y="5917"/>
                  </a:cubicBezTo>
                  <a:cubicBezTo>
                    <a:pt x="43674" y="5933"/>
                    <a:pt x="44438" y="5944"/>
                    <a:pt x="45203" y="5944"/>
                  </a:cubicBezTo>
                  <a:cubicBezTo>
                    <a:pt x="46633" y="5944"/>
                    <a:pt x="48063" y="5906"/>
                    <a:pt x="49483" y="5798"/>
                  </a:cubicBezTo>
                  <a:cubicBezTo>
                    <a:pt x="51174" y="5679"/>
                    <a:pt x="52841" y="5476"/>
                    <a:pt x="54484" y="5179"/>
                  </a:cubicBezTo>
                  <a:cubicBezTo>
                    <a:pt x="56198" y="4881"/>
                    <a:pt x="57853" y="4345"/>
                    <a:pt x="59532" y="3964"/>
                  </a:cubicBezTo>
                  <a:cubicBezTo>
                    <a:pt x="60510" y="3754"/>
                    <a:pt x="61492" y="3633"/>
                    <a:pt x="62483" y="3633"/>
                  </a:cubicBezTo>
                  <a:cubicBezTo>
                    <a:pt x="63060" y="3633"/>
                    <a:pt x="63640" y="3674"/>
                    <a:pt x="64223" y="3762"/>
                  </a:cubicBezTo>
                  <a:cubicBezTo>
                    <a:pt x="66378" y="4083"/>
                    <a:pt x="68402" y="4833"/>
                    <a:pt x="70402" y="5667"/>
                  </a:cubicBezTo>
                  <a:cubicBezTo>
                    <a:pt x="73284" y="6881"/>
                    <a:pt x="76189" y="8096"/>
                    <a:pt x="79106" y="9239"/>
                  </a:cubicBezTo>
                  <a:cubicBezTo>
                    <a:pt x="79209" y="9282"/>
                    <a:pt x="79319" y="9338"/>
                    <a:pt x="79440" y="9338"/>
                  </a:cubicBezTo>
                  <a:cubicBezTo>
                    <a:pt x="79486" y="9338"/>
                    <a:pt x="79533" y="9330"/>
                    <a:pt x="79582" y="9310"/>
                  </a:cubicBezTo>
                  <a:lnTo>
                    <a:pt x="79582" y="6584"/>
                  </a:lnTo>
                  <a:cubicBezTo>
                    <a:pt x="78927" y="6334"/>
                    <a:pt x="78272" y="6083"/>
                    <a:pt x="77617" y="5822"/>
                  </a:cubicBezTo>
                  <a:cubicBezTo>
                    <a:pt x="75641" y="5012"/>
                    <a:pt x="73724" y="4095"/>
                    <a:pt x="71795" y="3155"/>
                  </a:cubicBezTo>
                  <a:cubicBezTo>
                    <a:pt x="70176" y="2345"/>
                    <a:pt x="68545" y="1511"/>
                    <a:pt x="66842" y="857"/>
                  </a:cubicBezTo>
                  <a:cubicBezTo>
                    <a:pt x="65771" y="440"/>
                    <a:pt x="64652" y="118"/>
                    <a:pt x="63497" y="23"/>
                  </a:cubicBezTo>
                  <a:cubicBezTo>
                    <a:pt x="63296" y="8"/>
                    <a:pt x="63096" y="0"/>
                    <a:pt x="62898"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5" name="Google Shape;475;p7"/>
            <p:cNvSpPr/>
            <p:nvPr/>
          </p:nvSpPr>
          <p:spPr>
            <a:xfrm>
              <a:off x="3060181" y="1483645"/>
              <a:ext cx="807662" cy="1616170"/>
            </a:xfrm>
            <a:custGeom>
              <a:avLst/>
              <a:gdLst/>
              <a:ahLst/>
              <a:cxnLst/>
              <a:rect l="l" t="t" r="r" b="b"/>
              <a:pathLst>
                <a:path w="27719" h="55467" extrusionOk="0">
                  <a:moveTo>
                    <a:pt x="218" y="0"/>
                  </a:moveTo>
                  <a:cubicBezTo>
                    <a:pt x="183" y="0"/>
                    <a:pt x="143" y="6"/>
                    <a:pt x="96" y="19"/>
                  </a:cubicBezTo>
                  <a:cubicBezTo>
                    <a:pt x="36" y="43"/>
                    <a:pt x="0" y="90"/>
                    <a:pt x="0" y="150"/>
                  </a:cubicBezTo>
                  <a:cubicBezTo>
                    <a:pt x="48" y="269"/>
                    <a:pt x="155" y="328"/>
                    <a:pt x="250" y="376"/>
                  </a:cubicBezTo>
                  <a:cubicBezTo>
                    <a:pt x="334" y="388"/>
                    <a:pt x="405" y="412"/>
                    <a:pt x="465" y="447"/>
                  </a:cubicBezTo>
                  <a:cubicBezTo>
                    <a:pt x="2453" y="1328"/>
                    <a:pt x="4513" y="2090"/>
                    <a:pt x="6561" y="2793"/>
                  </a:cubicBezTo>
                  <a:cubicBezTo>
                    <a:pt x="9894" y="3960"/>
                    <a:pt x="13312" y="4876"/>
                    <a:pt x="16741" y="5710"/>
                  </a:cubicBezTo>
                  <a:cubicBezTo>
                    <a:pt x="18205" y="6079"/>
                    <a:pt x="19634" y="6520"/>
                    <a:pt x="20943" y="7234"/>
                  </a:cubicBezTo>
                  <a:cubicBezTo>
                    <a:pt x="23396" y="8579"/>
                    <a:pt x="24920" y="10603"/>
                    <a:pt x="25254" y="13425"/>
                  </a:cubicBezTo>
                  <a:cubicBezTo>
                    <a:pt x="25420" y="14806"/>
                    <a:pt x="25277" y="16211"/>
                    <a:pt x="25146" y="17592"/>
                  </a:cubicBezTo>
                  <a:cubicBezTo>
                    <a:pt x="24980" y="19366"/>
                    <a:pt x="24765" y="21140"/>
                    <a:pt x="24527" y="22891"/>
                  </a:cubicBezTo>
                  <a:cubicBezTo>
                    <a:pt x="24170" y="25581"/>
                    <a:pt x="23860" y="28284"/>
                    <a:pt x="23456" y="30975"/>
                  </a:cubicBezTo>
                  <a:cubicBezTo>
                    <a:pt x="22944" y="34475"/>
                    <a:pt x="22122" y="37892"/>
                    <a:pt x="20682" y="41155"/>
                  </a:cubicBezTo>
                  <a:cubicBezTo>
                    <a:pt x="19443" y="43917"/>
                    <a:pt x="17860" y="46465"/>
                    <a:pt x="15979" y="48822"/>
                  </a:cubicBezTo>
                  <a:cubicBezTo>
                    <a:pt x="14157" y="51085"/>
                    <a:pt x="12061" y="53061"/>
                    <a:pt x="9942" y="55026"/>
                  </a:cubicBezTo>
                  <a:cubicBezTo>
                    <a:pt x="9823" y="55145"/>
                    <a:pt x="9644" y="55252"/>
                    <a:pt x="9704" y="55466"/>
                  </a:cubicBezTo>
                  <a:lnTo>
                    <a:pt x="12430" y="55466"/>
                  </a:lnTo>
                  <a:cubicBezTo>
                    <a:pt x="12466" y="55347"/>
                    <a:pt x="12550" y="55264"/>
                    <a:pt x="12621" y="55168"/>
                  </a:cubicBezTo>
                  <a:cubicBezTo>
                    <a:pt x="13300" y="54359"/>
                    <a:pt x="13954" y="53549"/>
                    <a:pt x="14633" y="52751"/>
                  </a:cubicBezTo>
                  <a:cubicBezTo>
                    <a:pt x="16110" y="51025"/>
                    <a:pt x="17479" y="49215"/>
                    <a:pt x="18729" y="47334"/>
                  </a:cubicBezTo>
                  <a:cubicBezTo>
                    <a:pt x="20812" y="44155"/>
                    <a:pt x="22467" y="40786"/>
                    <a:pt x="23670" y="37190"/>
                  </a:cubicBezTo>
                  <a:cubicBezTo>
                    <a:pt x="24515" y="34666"/>
                    <a:pt x="25111" y="32070"/>
                    <a:pt x="25599" y="29475"/>
                  </a:cubicBezTo>
                  <a:cubicBezTo>
                    <a:pt x="25896" y="27867"/>
                    <a:pt x="26170" y="26236"/>
                    <a:pt x="26420" y="24617"/>
                  </a:cubicBezTo>
                  <a:cubicBezTo>
                    <a:pt x="26647" y="23236"/>
                    <a:pt x="26837" y="21855"/>
                    <a:pt x="27028" y="20450"/>
                  </a:cubicBezTo>
                  <a:cubicBezTo>
                    <a:pt x="27206" y="19140"/>
                    <a:pt x="27337" y="17819"/>
                    <a:pt x="27492" y="16509"/>
                  </a:cubicBezTo>
                  <a:cubicBezTo>
                    <a:pt x="27611" y="15366"/>
                    <a:pt x="27718" y="14235"/>
                    <a:pt x="27623" y="13080"/>
                  </a:cubicBezTo>
                  <a:cubicBezTo>
                    <a:pt x="27563" y="12485"/>
                    <a:pt x="27480" y="11913"/>
                    <a:pt x="27266" y="11342"/>
                  </a:cubicBezTo>
                  <a:cubicBezTo>
                    <a:pt x="26539" y="9329"/>
                    <a:pt x="25230" y="7817"/>
                    <a:pt x="23432" y="6698"/>
                  </a:cubicBezTo>
                  <a:cubicBezTo>
                    <a:pt x="22051" y="5853"/>
                    <a:pt x="20527" y="5377"/>
                    <a:pt x="18967" y="5019"/>
                  </a:cubicBezTo>
                  <a:cubicBezTo>
                    <a:pt x="17812" y="4746"/>
                    <a:pt x="16657" y="4555"/>
                    <a:pt x="15502" y="4365"/>
                  </a:cubicBezTo>
                  <a:cubicBezTo>
                    <a:pt x="13859" y="4079"/>
                    <a:pt x="12228" y="3769"/>
                    <a:pt x="10597" y="3364"/>
                  </a:cubicBezTo>
                  <a:cubicBezTo>
                    <a:pt x="8561" y="2852"/>
                    <a:pt x="6549" y="2281"/>
                    <a:pt x="4560" y="1626"/>
                  </a:cubicBezTo>
                  <a:cubicBezTo>
                    <a:pt x="3179" y="1174"/>
                    <a:pt x="1786" y="685"/>
                    <a:pt x="441" y="126"/>
                  </a:cubicBezTo>
                  <a:cubicBezTo>
                    <a:pt x="379" y="47"/>
                    <a:pt x="318" y="0"/>
                    <a:pt x="218"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6" name="Google Shape;476;p7"/>
            <p:cNvSpPr/>
            <p:nvPr/>
          </p:nvSpPr>
          <p:spPr>
            <a:xfrm>
              <a:off x="2507530" y="1468552"/>
              <a:ext cx="1072697" cy="1630913"/>
            </a:xfrm>
            <a:custGeom>
              <a:avLst/>
              <a:gdLst/>
              <a:ahLst/>
              <a:cxnLst/>
              <a:rect l="l" t="t" r="r" b="b"/>
              <a:pathLst>
                <a:path w="36815" h="55973" extrusionOk="0">
                  <a:moveTo>
                    <a:pt x="17348" y="1"/>
                  </a:moveTo>
                  <a:cubicBezTo>
                    <a:pt x="17312" y="1"/>
                    <a:pt x="17289" y="13"/>
                    <a:pt x="17253" y="25"/>
                  </a:cubicBezTo>
                  <a:cubicBezTo>
                    <a:pt x="17229" y="60"/>
                    <a:pt x="17229" y="84"/>
                    <a:pt x="17241" y="120"/>
                  </a:cubicBezTo>
                  <a:lnTo>
                    <a:pt x="17515" y="299"/>
                  </a:lnTo>
                  <a:cubicBezTo>
                    <a:pt x="19277" y="1692"/>
                    <a:pt x="21158" y="2906"/>
                    <a:pt x="23051" y="4121"/>
                  </a:cubicBezTo>
                  <a:cubicBezTo>
                    <a:pt x="25325" y="5597"/>
                    <a:pt x="27587" y="7073"/>
                    <a:pt x="29731" y="8740"/>
                  </a:cubicBezTo>
                  <a:cubicBezTo>
                    <a:pt x="30826" y="9609"/>
                    <a:pt x="31886" y="10550"/>
                    <a:pt x="32755" y="11669"/>
                  </a:cubicBezTo>
                  <a:cubicBezTo>
                    <a:pt x="34124" y="13419"/>
                    <a:pt x="34815" y="15408"/>
                    <a:pt x="34862" y="17622"/>
                  </a:cubicBezTo>
                  <a:cubicBezTo>
                    <a:pt x="34898" y="19194"/>
                    <a:pt x="34791" y="20765"/>
                    <a:pt x="34743" y="22337"/>
                  </a:cubicBezTo>
                  <a:cubicBezTo>
                    <a:pt x="34696" y="23825"/>
                    <a:pt x="34636" y="25314"/>
                    <a:pt x="34684" y="26802"/>
                  </a:cubicBezTo>
                  <a:cubicBezTo>
                    <a:pt x="34731" y="28231"/>
                    <a:pt x="34743" y="29647"/>
                    <a:pt x="34850" y="31064"/>
                  </a:cubicBezTo>
                  <a:cubicBezTo>
                    <a:pt x="34910" y="31922"/>
                    <a:pt x="34957" y="32767"/>
                    <a:pt x="34981" y="33636"/>
                  </a:cubicBezTo>
                  <a:cubicBezTo>
                    <a:pt x="35029" y="35112"/>
                    <a:pt x="35029" y="36565"/>
                    <a:pt x="34803" y="38029"/>
                  </a:cubicBezTo>
                  <a:cubicBezTo>
                    <a:pt x="34576" y="39494"/>
                    <a:pt x="34160" y="40911"/>
                    <a:pt x="33529" y="42256"/>
                  </a:cubicBezTo>
                  <a:cubicBezTo>
                    <a:pt x="32814" y="43744"/>
                    <a:pt x="31886" y="45090"/>
                    <a:pt x="30802" y="46340"/>
                  </a:cubicBezTo>
                  <a:cubicBezTo>
                    <a:pt x="29492" y="47828"/>
                    <a:pt x="28016" y="49102"/>
                    <a:pt x="26385" y="50186"/>
                  </a:cubicBezTo>
                  <a:cubicBezTo>
                    <a:pt x="24730" y="51269"/>
                    <a:pt x="22992" y="52162"/>
                    <a:pt x="21158" y="52912"/>
                  </a:cubicBezTo>
                  <a:cubicBezTo>
                    <a:pt x="18717" y="53889"/>
                    <a:pt x="16205" y="54603"/>
                    <a:pt x="13586" y="54889"/>
                  </a:cubicBezTo>
                  <a:cubicBezTo>
                    <a:pt x="12050" y="55067"/>
                    <a:pt x="10514" y="55174"/>
                    <a:pt x="8990" y="55246"/>
                  </a:cubicBezTo>
                  <a:cubicBezTo>
                    <a:pt x="7633" y="55317"/>
                    <a:pt x="6263" y="55353"/>
                    <a:pt x="4906" y="55389"/>
                  </a:cubicBezTo>
                  <a:cubicBezTo>
                    <a:pt x="3787" y="55424"/>
                    <a:pt x="2680" y="55484"/>
                    <a:pt x="1560" y="55627"/>
                  </a:cubicBezTo>
                  <a:cubicBezTo>
                    <a:pt x="1025" y="55686"/>
                    <a:pt x="489" y="55746"/>
                    <a:pt x="1" y="55972"/>
                  </a:cubicBezTo>
                  <a:cubicBezTo>
                    <a:pt x="5204" y="55972"/>
                    <a:pt x="10395" y="55972"/>
                    <a:pt x="15562" y="55925"/>
                  </a:cubicBezTo>
                  <a:cubicBezTo>
                    <a:pt x="15991" y="55829"/>
                    <a:pt x="16419" y="55829"/>
                    <a:pt x="16860" y="55710"/>
                  </a:cubicBezTo>
                  <a:cubicBezTo>
                    <a:pt x="19360" y="54996"/>
                    <a:pt x="21753" y="54043"/>
                    <a:pt x="24063" y="52829"/>
                  </a:cubicBezTo>
                  <a:cubicBezTo>
                    <a:pt x="27052" y="51269"/>
                    <a:pt x="29695" y="49281"/>
                    <a:pt x="31933" y="46733"/>
                  </a:cubicBezTo>
                  <a:cubicBezTo>
                    <a:pt x="34993" y="43232"/>
                    <a:pt x="36505" y="39161"/>
                    <a:pt x="36529" y="34529"/>
                  </a:cubicBezTo>
                  <a:cubicBezTo>
                    <a:pt x="36565" y="32076"/>
                    <a:pt x="36589" y="29600"/>
                    <a:pt x="36470" y="27135"/>
                  </a:cubicBezTo>
                  <a:cubicBezTo>
                    <a:pt x="36410" y="26064"/>
                    <a:pt x="36565" y="24968"/>
                    <a:pt x="36529" y="23885"/>
                  </a:cubicBezTo>
                  <a:cubicBezTo>
                    <a:pt x="36517" y="23147"/>
                    <a:pt x="36577" y="22397"/>
                    <a:pt x="36636" y="21670"/>
                  </a:cubicBezTo>
                  <a:cubicBezTo>
                    <a:pt x="36660" y="21135"/>
                    <a:pt x="36648" y="20587"/>
                    <a:pt x="36696" y="20027"/>
                  </a:cubicBezTo>
                  <a:cubicBezTo>
                    <a:pt x="36779" y="18813"/>
                    <a:pt x="36815" y="17575"/>
                    <a:pt x="36684" y="16360"/>
                  </a:cubicBezTo>
                  <a:cubicBezTo>
                    <a:pt x="36470" y="14277"/>
                    <a:pt x="35588" y="12467"/>
                    <a:pt x="34195" y="10919"/>
                  </a:cubicBezTo>
                  <a:cubicBezTo>
                    <a:pt x="33183" y="9812"/>
                    <a:pt x="32005" y="8895"/>
                    <a:pt x="30755" y="8085"/>
                  </a:cubicBezTo>
                  <a:cubicBezTo>
                    <a:pt x="28611" y="6657"/>
                    <a:pt x="26385" y="5371"/>
                    <a:pt x="24147" y="4073"/>
                  </a:cubicBezTo>
                  <a:cubicBezTo>
                    <a:pt x="22349" y="3037"/>
                    <a:pt x="20527" y="2013"/>
                    <a:pt x="18789" y="858"/>
                  </a:cubicBezTo>
                  <a:cubicBezTo>
                    <a:pt x="18610" y="763"/>
                    <a:pt x="18420" y="656"/>
                    <a:pt x="18253" y="525"/>
                  </a:cubicBezTo>
                  <a:cubicBezTo>
                    <a:pt x="18241" y="489"/>
                    <a:pt x="18205" y="477"/>
                    <a:pt x="18182" y="465"/>
                  </a:cubicBezTo>
                  <a:cubicBezTo>
                    <a:pt x="18110" y="430"/>
                    <a:pt x="18051" y="370"/>
                    <a:pt x="18003" y="311"/>
                  </a:cubicBezTo>
                  <a:cubicBezTo>
                    <a:pt x="17789" y="180"/>
                    <a:pt x="17586" y="49"/>
                    <a:pt x="17348"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7" name="Google Shape;477;p7"/>
            <p:cNvSpPr/>
            <p:nvPr/>
          </p:nvSpPr>
          <p:spPr>
            <a:xfrm>
              <a:off x="3065047" y="1490726"/>
              <a:ext cx="738257" cy="1608040"/>
            </a:xfrm>
            <a:custGeom>
              <a:avLst/>
              <a:gdLst/>
              <a:ahLst/>
              <a:cxnLst/>
              <a:rect l="l" t="t" r="r" b="b"/>
              <a:pathLst>
                <a:path w="25337" h="55188" extrusionOk="0">
                  <a:moveTo>
                    <a:pt x="83" y="1"/>
                  </a:moveTo>
                  <a:cubicBezTo>
                    <a:pt x="46" y="1"/>
                    <a:pt x="26" y="29"/>
                    <a:pt x="0" y="38"/>
                  </a:cubicBezTo>
                  <a:cubicBezTo>
                    <a:pt x="48" y="240"/>
                    <a:pt x="226" y="264"/>
                    <a:pt x="369" y="335"/>
                  </a:cubicBezTo>
                  <a:cubicBezTo>
                    <a:pt x="1965" y="1109"/>
                    <a:pt x="3608" y="1800"/>
                    <a:pt x="5251" y="2455"/>
                  </a:cubicBezTo>
                  <a:cubicBezTo>
                    <a:pt x="8513" y="3752"/>
                    <a:pt x="11787" y="4943"/>
                    <a:pt x="15109" y="6038"/>
                  </a:cubicBezTo>
                  <a:cubicBezTo>
                    <a:pt x="16657" y="6562"/>
                    <a:pt x="18193" y="7146"/>
                    <a:pt x="19562" y="8062"/>
                  </a:cubicBezTo>
                  <a:cubicBezTo>
                    <a:pt x="21765" y="9539"/>
                    <a:pt x="22896" y="11622"/>
                    <a:pt x="23074" y="14230"/>
                  </a:cubicBezTo>
                  <a:cubicBezTo>
                    <a:pt x="23205" y="16194"/>
                    <a:pt x="22991" y="18123"/>
                    <a:pt x="22777" y="20076"/>
                  </a:cubicBezTo>
                  <a:cubicBezTo>
                    <a:pt x="22515" y="22350"/>
                    <a:pt x="22277" y="24624"/>
                    <a:pt x="22086" y="26910"/>
                  </a:cubicBezTo>
                  <a:cubicBezTo>
                    <a:pt x="21919" y="28994"/>
                    <a:pt x="21729" y="31053"/>
                    <a:pt x="21431" y="33125"/>
                  </a:cubicBezTo>
                  <a:cubicBezTo>
                    <a:pt x="20991" y="36102"/>
                    <a:pt x="20217" y="38995"/>
                    <a:pt x="18919" y="41709"/>
                  </a:cubicBezTo>
                  <a:cubicBezTo>
                    <a:pt x="17086" y="45579"/>
                    <a:pt x="14419" y="48782"/>
                    <a:pt x="11240" y="51580"/>
                  </a:cubicBezTo>
                  <a:cubicBezTo>
                    <a:pt x="9954" y="52723"/>
                    <a:pt x="8608" y="53770"/>
                    <a:pt x="7215" y="54794"/>
                  </a:cubicBezTo>
                  <a:cubicBezTo>
                    <a:pt x="7084" y="54890"/>
                    <a:pt x="6918" y="54973"/>
                    <a:pt x="6965" y="55187"/>
                  </a:cubicBezTo>
                  <a:lnTo>
                    <a:pt x="9537" y="55187"/>
                  </a:lnTo>
                  <a:cubicBezTo>
                    <a:pt x="9596" y="55104"/>
                    <a:pt x="9656" y="55033"/>
                    <a:pt x="9739" y="54973"/>
                  </a:cubicBezTo>
                  <a:cubicBezTo>
                    <a:pt x="10668" y="54092"/>
                    <a:pt x="11609" y="53223"/>
                    <a:pt x="12537" y="52306"/>
                  </a:cubicBezTo>
                  <a:cubicBezTo>
                    <a:pt x="14573" y="50318"/>
                    <a:pt x="16431" y="48163"/>
                    <a:pt x="17990" y="45758"/>
                  </a:cubicBezTo>
                  <a:cubicBezTo>
                    <a:pt x="19836" y="42948"/>
                    <a:pt x="21229" y="39924"/>
                    <a:pt x="22158" y="36697"/>
                  </a:cubicBezTo>
                  <a:cubicBezTo>
                    <a:pt x="22979" y="33935"/>
                    <a:pt x="23384" y="31089"/>
                    <a:pt x="23789" y="28244"/>
                  </a:cubicBezTo>
                  <a:cubicBezTo>
                    <a:pt x="23932" y="27232"/>
                    <a:pt x="24039" y="26208"/>
                    <a:pt x="24170" y="25196"/>
                  </a:cubicBezTo>
                  <a:cubicBezTo>
                    <a:pt x="24336" y="24005"/>
                    <a:pt x="24503" y="22814"/>
                    <a:pt x="24646" y="21624"/>
                  </a:cubicBezTo>
                  <a:cubicBezTo>
                    <a:pt x="24813" y="20254"/>
                    <a:pt x="24956" y="18873"/>
                    <a:pt x="25110" y="17504"/>
                  </a:cubicBezTo>
                  <a:cubicBezTo>
                    <a:pt x="25241" y="16278"/>
                    <a:pt x="25337" y="15075"/>
                    <a:pt x="25301" y="13849"/>
                  </a:cubicBezTo>
                  <a:cubicBezTo>
                    <a:pt x="25277" y="12896"/>
                    <a:pt x="25110" y="11968"/>
                    <a:pt x="24741" y="11075"/>
                  </a:cubicBezTo>
                  <a:cubicBezTo>
                    <a:pt x="24146" y="9610"/>
                    <a:pt x="23205" y="8420"/>
                    <a:pt x="21919" y="7503"/>
                  </a:cubicBezTo>
                  <a:cubicBezTo>
                    <a:pt x="21086" y="6908"/>
                    <a:pt x="20169" y="6455"/>
                    <a:pt x="19205" y="6098"/>
                  </a:cubicBezTo>
                  <a:cubicBezTo>
                    <a:pt x="18050" y="5669"/>
                    <a:pt x="16859" y="5360"/>
                    <a:pt x="15669" y="5074"/>
                  </a:cubicBezTo>
                  <a:cubicBezTo>
                    <a:pt x="13692" y="4598"/>
                    <a:pt x="11728" y="4086"/>
                    <a:pt x="9775" y="3479"/>
                  </a:cubicBezTo>
                  <a:cubicBezTo>
                    <a:pt x="7037" y="2633"/>
                    <a:pt x="4334" y="1705"/>
                    <a:pt x="1679" y="633"/>
                  </a:cubicBezTo>
                  <a:cubicBezTo>
                    <a:pt x="1179" y="431"/>
                    <a:pt x="655" y="216"/>
                    <a:pt x="131" y="14"/>
                  </a:cubicBezTo>
                  <a:cubicBezTo>
                    <a:pt x="112" y="4"/>
                    <a:pt x="97" y="1"/>
                    <a:pt x="83"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8" name="Google Shape;478;p7"/>
            <p:cNvSpPr/>
            <p:nvPr/>
          </p:nvSpPr>
          <p:spPr>
            <a:xfrm>
              <a:off x="2962337" y="1491192"/>
              <a:ext cx="673397" cy="1608273"/>
            </a:xfrm>
            <a:custGeom>
              <a:avLst/>
              <a:gdLst/>
              <a:ahLst/>
              <a:cxnLst/>
              <a:rect l="l" t="t" r="r" b="b"/>
              <a:pathLst>
                <a:path w="23111" h="55196" extrusionOk="0">
                  <a:moveTo>
                    <a:pt x="3228" y="0"/>
                  </a:moveTo>
                  <a:cubicBezTo>
                    <a:pt x="3203" y="0"/>
                    <a:pt x="3179" y="3"/>
                    <a:pt x="3156" y="10"/>
                  </a:cubicBezTo>
                  <a:cubicBezTo>
                    <a:pt x="3096" y="22"/>
                    <a:pt x="3061" y="57"/>
                    <a:pt x="3073" y="129"/>
                  </a:cubicBezTo>
                  <a:cubicBezTo>
                    <a:pt x="3882" y="677"/>
                    <a:pt x="4704" y="1188"/>
                    <a:pt x="5537" y="1677"/>
                  </a:cubicBezTo>
                  <a:cubicBezTo>
                    <a:pt x="7299" y="2724"/>
                    <a:pt x="9073" y="3725"/>
                    <a:pt x="10847" y="4772"/>
                  </a:cubicBezTo>
                  <a:cubicBezTo>
                    <a:pt x="12538" y="5784"/>
                    <a:pt x="14241" y="6796"/>
                    <a:pt x="15860" y="7939"/>
                  </a:cubicBezTo>
                  <a:cubicBezTo>
                    <a:pt x="17003" y="8761"/>
                    <a:pt x="18063" y="9654"/>
                    <a:pt x="18944" y="10749"/>
                  </a:cubicBezTo>
                  <a:cubicBezTo>
                    <a:pt x="20313" y="12452"/>
                    <a:pt x="20992" y="14381"/>
                    <a:pt x="21039" y="16559"/>
                  </a:cubicBezTo>
                  <a:cubicBezTo>
                    <a:pt x="21063" y="17476"/>
                    <a:pt x="21063" y="18393"/>
                    <a:pt x="20992" y="19310"/>
                  </a:cubicBezTo>
                  <a:cubicBezTo>
                    <a:pt x="20932" y="20203"/>
                    <a:pt x="20896" y="21108"/>
                    <a:pt x="20849" y="22024"/>
                  </a:cubicBezTo>
                  <a:cubicBezTo>
                    <a:pt x="20801" y="23025"/>
                    <a:pt x="20789" y="24025"/>
                    <a:pt x="20777" y="25025"/>
                  </a:cubicBezTo>
                  <a:cubicBezTo>
                    <a:pt x="20765" y="25953"/>
                    <a:pt x="20789" y="26894"/>
                    <a:pt x="20801" y="27811"/>
                  </a:cubicBezTo>
                  <a:cubicBezTo>
                    <a:pt x="20837" y="30180"/>
                    <a:pt x="20920" y="32526"/>
                    <a:pt x="20777" y="34895"/>
                  </a:cubicBezTo>
                  <a:cubicBezTo>
                    <a:pt x="20730" y="35645"/>
                    <a:pt x="20634" y="36383"/>
                    <a:pt x="20515" y="37133"/>
                  </a:cubicBezTo>
                  <a:cubicBezTo>
                    <a:pt x="20099" y="39574"/>
                    <a:pt x="19206" y="41813"/>
                    <a:pt x="17824" y="43860"/>
                  </a:cubicBezTo>
                  <a:cubicBezTo>
                    <a:pt x="16431" y="45944"/>
                    <a:pt x="14717" y="47706"/>
                    <a:pt x="12740" y="49242"/>
                  </a:cubicBezTo>
                  <a:cubicBezTo>
                    <a:pt x="11097" y="50528"/>
                    <a:pt x="9311" y="51576"/>
                    <a:pt x="7442" y="52492"/>
                  </a:cubicBezTo>
                  <a:cubicBezTo>
                    <a:pt x="5144" y="53588"/>
                    <a:pt x="2787" y="54469"/>
                    <a:pt x="322" y="55076"/>
                  </a:cubicBezTo>
                  <a:cubicBezTo>
                    <a:pt x="227" y="55112"/>
                    <a:pt x="84" y="55088"/>
                    <a:pt x="1" y="55195"/>
                  </a:cubicBezTo>
                  <a:cubicBezTo>
                    <a:pt x="1477" y="55195"/>
                    <a:pt x="2942" y="55195"/>
                    <a:pt x="4430" y="55171"/>
                  </a:cubicBezTo>
                  <a:cubicBezTo>
                    <a:pt x="4704" y="55076"/>
                    <a:pt x="4966" y="55064"/>
                    <a:pt x="5216" y="54945"/>
                  </a:cubicBezTo>
                  <a:cubicBezTo>
                    <a:pt x="6573" y="54338"/>
                    <a:pt x="7895" y="53695"/>
                    <a:pt x="9192" y="52969"/>
                  </a:cubicBezTo>
                  <a:cubicBezTo>
                    <a:pt x="13050" y="50790"/>
                    <a:pt x="16372" y="48004"/>
                    <a:pt x="18896" y="44349"/>
                  </a:cubicBezTo>
                  <a:cubicBezTo>
                    <a:pt x="20253" y="42384"/>
                    <a:pt x="21170" y="40241"/>
                    <a:pt x="21742" y="37931"/>
                  </a:cubicBezTo>
                  <a:cubicBezTo>
                    <a:pt x="22289" y="35705"/>
                    <a:pt x="22468" y="33419"/>
                    <a:pt x="22516" y="31133"/>
                  </a:cubicBezTo>
                  <a:cubicBezTo>
                    <a:pt x="22563" y="28751"/>
                    <a:pt x="22587" y="26370"/>
                    <a:pt x="22658" y="23989"/>
                  </a:cubicBezTo>
                  <a:cubicBezTo>
                    <a:pt x="22718" y="22572"/>
                    <a:pt x="22825" y="21155"/>
                    <a:pt x="22920" y="19750"/>
                  </a:cubicBezTo>
                  <a:cubicBezTo>
                    <a:pt x="23004" y="18202"/>
                    <a:pt x="23111" y="16655"/>
                    <a:pt x="22956" y="15107"/>
                  </a:cubicBezTo>
                  <a:cubicBezTo>
                    <a:pt x="22813" y="13571"/>
                    <a:pt x="22277" y="12166"/>
                    <a:pt x="21384" y="10904"/>
                  </a:cubicBezTo>
                  <a:cubicBezTo>
                    <a:pt x="20634" y="9844"/>
                    <a:pt x="19706" y="8987"/>
                    <a:pt x="18646" y="8261"/>
                  </a:cubicBezTo>
                  <a:cubicBezTo>
                    <a:pt x="16741" y="6915"/>
                    <a:pt x="14657" y="5880"/>
                    <a:pt x="12586" y="4808"/>
                  </a:cubicBezTo>
                  <a:cubicBezTo>
                    <a:pt x="10657" y="3808"/>
                    <a:pt x="8692" y="2843"/>
                    <a:pt x="6752" y="1843"/>
                  </a:cubicBezTo>
                  <a:cubicBezTo>
                    <a:pt x="6168" y="1569"/>
                    <a:pt x="5609" y="1272"/>
                    <a:pt x="5073" y="915"/>
                  </a:cubicBezTo>
                  <a:cubicBezTo>
                    <a:pt x="4549" y="581"/>
                    <a:pt x="3930" y="415"/>
                    <a:pt x="3418" y="45"/>
                  </a:cubicBezTo>
                  <a:cubicBezTo>
                    <a:pt x="3358" y="20"/>
                    <a:pt x="3292" y="0"/>
                    <a:pt x="3228"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9" name="Google Shape;479;p7"/>
            <p:cNvSpPr/>
            <p:nvPr/>
          </p:nvSpPr>
          <p:spPr>
            <a:xfrm>
              <a:off x="3059831" y="1492503"/>
              <a:ext cx="684149" cy="1606613"/>
            </a:xfrm>
            <a:custGeom>
              <a:avLst/>
              <a:gdLst/>
              <a:ahLst/>
              <a:cxnLst/>
              <a:rect l="l" t="t" r="r" b="b"/>
              <a:pathLst>
                <a:path w="23480" h="55139" extrusionOk="0">
                  <a:moveTo>
                    <a:pt x="131" y="0"/>
                  </a:moveTo>
                  <a:cubicBezTo>
                    <a:pt x="60" y="0"/>
                    <a:pt x="0" y="12"/>
                    <a:pt x="12" y="120"/>
                  </a:cubicBezTo>
                  <a:cubicBezTo>
                    <a:pt x="548" y="393"/>
                    <a:pt x="1108" y="691"/>
                    <a:pt x="1644" y="977"/>
                  </a:cubicBezTo>
                  <a:cubicBezTo>
                    <a:pt x="2251" y="1274"/>
                    <a:pt x="2834" y="1608"/>
                    <a:pt x="3513" y="1882"/>
                  </a:cubicBezTo>
                  <a:cubicBezTo>
                    <a:pt x="3965" y="2072"/>
                    <a:pt x="4382" y="2310"/>
                    <a:pt x="4822" y="2525"/>
                  </a:cubicBezTo>
                  <a:cubicBezTo>
                    <a:pt x="7513" y="3775"/>
                    <a:pt x="10252" y="4918"/>
                    <a:pt x="12978" y="6108"/>
                  </a:cubicBezTo>
                  <a:cubicBezTo>
                    <a:pt x="14669" y="6870"/>
                    <a:pt x="16372" y="7609"/>
                    <a:pt x="17907" y="8704"/>
                  </a:cubicBezTo>
                  <a:cubicBezTo>
                    <a:pt x="19217" y="9633"/>
                    <a:pt x="20229" y="10811"/>
                    <a:pt x="20836" y="12312"/>
                  </a:cubicBezTo>
                  <a:cubicBezTo>
                    <a:pt x="21360" y="13609"/>
                    <a:pt x="21503" y="14979"/>
                    <a:pt x="21467" y="16348"/>
                  </a:cubicBezTo>
                  <a:cubicBezTo>
                    <a:pt x="21420" y="17526"/>
                    <a:pt x="21360" y="18681"/>
                    <a:pt x="21241" y="19848"/>
                  </a:cubicBezTo>
                  <a:cubicBezTo>
                    <a:pt x="21027" y="21932"/>
                    <a:pt x="20872" y="24015"/>
                    <a:pt x="20765" y="26111"/>
                  </a:cubicBezTo>
                  <a:cubicBezTo>
                    <a:pt x="20658" y="28123"/>
                    <a:pt x="20574" y="30135"/>
                    <a:pt x="20396" y="32135"/>
                  </a:cubicBezTo>
                  <a:cubicBezTo>
                    <a:pt x="20229" y="34028"/>
                    <a:pt x="19932" y="35886"/>
                    <a:pt x="19455" y="37731"/>
                  </a:cubicBezTo>
                  <a:cubicBezTo>
                    <a:pt x="18455" y="41529"/>
                    <a:pt x="16550" y="44816"/>
                    <a:pt x="13907" y="47697"/>
                  </a:cubicBezTo>
                  <a:cubicBezTo>
                    <a:pt x="12026" y="49733"/>
                    <a:pt x="9942" y="51519"/>
                    <a:pt x="7620" y="53031"/>
                  </a:cubicBezTo>
                  <a:cubicBezTo>
                    <a:pt x="6716" y="53626"/>
                    <a:pt x="5787" y="54198"/>
                    <a:pt x="4870" y="54757"/>
                  </a:cubicBezTo>
                  <a:cubicBezTo>
                    <a:pt x="4739" y="54852"/>
                    <a:pt x="4525" y="54900"/>
                    <a:pt x="4561" y="55138"/>
                  </a:cubicBezTo>
                  <a:lnTo>
                    <a:pt x="7204" y="55138"/>
                  </a:lnTo>
                  <a:cubicBezTo>
                    <a:pt x="7239" y="55043"/>
                    <a:pt x="7323" y="54995"/>
                    <a:pt x="7394" y="54936"/>
                  </a:cubicBezTo>
                  <a:cubicBezTo>
                    <a:pt x="8454" y="54186"/>
                    <a:pt x="9502" y="53376"/>
                    <a:pt x="10514" y="52543"/>
                  </a:cubicBezTo>
                  <a:cubicBezTo>
                    <a:pt x="12145" y="51173"/>
                    <a:pt x="13693" y="49721"/>
                    <a:pt x="15098" y="48090"/>
                  </a:cubicBezTo>
                  <a:cubicBezTo>
                    <a:pt x="16241" y="46756"/>
                    <a:pt x="17276" y="45339"/>
                    <a:pt x="18169" y="43815"/>
                  </a:cubicBezTo>
                  <a:cubicBezTo>
                    <a:pt x="19479" y="41577"/>
                    <a:pt x="20432" y="39184"/>
                    <a:pt x="21075" y="36684"/>
                  </a:cubicBezTo>
                  <a:cubicBezTo>
                    <a:pt x="21420" y="35374"/>
                    <a:pt x="21658" y="34028"/>
                    <a:pt x="21848" y="32695"/>
                  </a:cubicBezTo>
                  <a:cubicBezTo>
                    <a:pt x="21956" y="31885"/>
                    <a:pt x="22063" y="31100"/>
                    <a:pt x="22134" y="30314"/>
                  </a:cubicBezTo>
                  <a:cubicBezTo>
                    <a:pt x="22218" y="29433"/>
                    <a:pt x="22301" y="28540"/>
                    <a:pt x="22372" y="27647"/>
                  </a:cubicBezTo>
                  <a:cubicBezTo>
                    <a:pt x="22456" y="26635"/>
                    <a:pt x="22551" y="25635"/>
                    <a:pt x="22634" y="24623"/>
                  </a:cubicBezTo>
                  <a:cubicBezTo>
                    <a:pt x="22718" y="23837"/>
                    <a:pt x="22777" y="23039"/>
                    <a:pt x="22860" y="22241"/>
                  </a:cubicBezTo>
                  <a:cubicBezTo>
                    <a:pt x="22932" y="21467"/>
                    <a:pt x="23039" y="20717"/>
                    <a:pt x="23110" y="19943"/>
                  </a:cubicBezTo>
                  <a:cubicBezTo>
                    <a:pt x="23194" y="19062"/>
                    <a:pt x="23289" y="18169"/>
                    <a:pt x="23349" y="17276"/>
                  </a:cubicBezTo>
                  <a:cubicBezTo>
                    <a:pt x="23432" y="16014"/>
                    <a:pt x="23480" y="14740"/>
                    <a:pt x="23325" y="13490"/>
                  </a:cubicBezTo>
                  <a:cubicBezTo>
                    <a:pt x="23158" y="12276"/>
                    <a:pt x="22729" y="11145"/>
                    <a:pt x="22039" y="10121"/>
                  </a:cubicBezTo>
                  <a:cubicBezTo>
                    <a:pt x="21325" y="9049"/>
                    <a:pt x="20348" y="8240"/>
                    <a:pt x="19229" y="7585"/>
                  </a:cubicBezTo>
                  <a:cubicBezTo>
                    <a:pt x="17991" y="6870"/>
                    <a:pt x="16669" y="6382"/>
                    <a:pt x="15336" y="5918"/>
                  </a:cubicBezTo>
                  <a:cubicBezTo>
                    <a:pt x="14157" y="5513"/>
                    <a:pt x="12978" y="5132"/>
                    <a:pt x="11823" y="4715"/>
                  </a:cubicBezTo>
                  <a:cubicBezTo>
                    <a:pt x="8978" y="3703"/>
                    <a:pt x="6168" y="2632"/>
                    <a:pt x="3382" y="1465"/>
                  </a:cubicBezTo>
                  <a:cubicBezTo>
                    <a:pt x="2322" y="1024"/>
                    <a:pt x="1251" y="560"/>
                    <a:pt x="227" y="36"/>
                  </a:cubicBezTo>
                  <a:lnTo>
                    <a:pt x="131" y="0"/>
                  </a:ln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0" name="Google Shape;480;p7"/>
            <p:cNvSpPr/>
            <p:nvPr/>
          </p:nvSpPr>
          <p:spPr>
            <a:xfrm>
              <a:off x="3091387" y="1544951"/>
              <a:ext cx="598135" cy="1554165"/>
            </a:xfrm>
            <a:custGeom>
              <a:avLst/>
              <a:gdLst/>
              <a:ahLst/>
              <a:cxnLst/>
              <a:rect l="l" t="t" r="r" b="b"/>
              <a:pathLst>
                <a:path w="20528" h="53339" extrusionOk="0">
                  <a:moveTo>
                    <a:pt x="2288" y="0"/>
                  </a:moveTo>
                  <a:cubicBezTo>
                    <a:pt x="2252" y="0"/>
                    <a:pt x="2232" y="23"/>
                    <a:pt x="2239" y="82"/>
                  </a:cubicBezTo>
                  <a:cubicBezTo>
                    <a:pt x="3763" y="939"/>
                    <a:pt x="5335" y="1677"/>
                    <a:pt x="6883" y="2487"/>
                  </a:cubicBezTo>
                  <a:cubicBezTo>
                    <a:pt x="8859" y="3499"/>
                    <a:pt x="10836" y="4487"/>
                    <a:pt x="12741" y="5618"/>
                  </a:cubicBezTo>
                  <a:cubicBezTo>
                    <a:pt x="14098" y="6428"/>
                    <a:pt x="15348" y="7333"/>
                    <a:pt x="16372" y="8535"/>
                  </a:cubicBezTo>
                  <a:cubicBezTo>
                    <a:pt x="16765" y="8988"/>
                    <a:pt x="17122" y="9476"/>
                    <a:pt x="17396" y="10000"/>
                  </a:cubicBezTo>
                  <a:cubicBezTo>
                    <a:pt x="18158" y="11381"/>
                    <a:pt x="18468" y="12869"/>
                    <a:pt x="18491" y="14429"/>
                  </a:cubicBezTo>
                  <a:cubicBezTo>
                    <a:pt x="18515" y="15941"/>
                    <a:pt x="18396" y="17429"/>
                    <a:pt x="18289" y="18929"/>
                  </a:cubicBezTo>
                  <a:cubicBezTo>
                    <a:pt x="18194" y="20322"/>
                    <a:pt x="18134" y="21739"/>
                    <a:pt x="18075" y="23144"/>
                  </a:cubicBezTo>
                  <a:cubicBezTo>
                    <a:pt x="18027" y="24299"/>
                    <a:pt x="18015" y="25442"/>
                    <a:pt x="17991" y="26609"/>
                  </a:cubicBezTo>
                  <a:cubicBezTo>
                    <a:pt x="17967" y="28216"/>
                    <a:pt x="17967" y="29835"/>
                    <a:pt x="17848" y="31455"/>
                  </a:cubicBezTo>
                  <a:cubicBezTo>
                    <a:pt x="17777" y="32550"/>
                    <a:pt x="17670" y="33622"/>
                    <a:pt x="17479" y="34693"/>
                  </a:cubicBezTo>
                  <a:cubicBezTo>
                    <a:pt x="17098" y="36789"/>
                    <a:pt x="16443" y="38801"/>
                    <a:pt x="15431" y="40682"/>
                  </a:cubicBezTo>
                  <a:cubicBezTo>
                    <a:pt x="14503" y="42408"/>
                    <a:pt x="13324" y="43980"/>
                    <a:pt x="11979" y="45409"/>
                  </a:cubicBezTo>
                  <a:cubicBezTo>
                    <a:pt x="10300" y="47207"/>
                    <a:pt x="8395" y="48754"/>
                    <a:pt x="6311" y="50064"/>
                  </a:cubicBezTo>
                  <a:cubicBezTo>
                    <a:pt x="4990" y="50897"/>
                    <a:pt x="3620" y="51659"/>
                    <a:pt x="2204" y="52314"/>
                  </a:cubicBezTo>
                  <a:cubicBezTo>
                    <a:pt x="1477" y="52648"/>
                    <a:pt x="739" y="52993"/>
                    <a:pt x="1" y="53338"/>
                  </a:cubicBezTo>
                  <a:lnTo>
                    <a:pt x="3442" y="53338"/>
                  </a:lnTo>
                  <a:cubicBezTo>
                    <a:pt x="3489" y="53231"/>
                    <a:pt x="3585" y="53207"/>
                    <a:pt x="3668" y="53160"/>
                  </a:cubicBezTo>
                  <a:lnTo>
                    <a:pt x="5133" y="52267"/>
                  </a:lnTo>
                  <a:cubicBezTo>
                    <a:pt x="7502" y="50826"/>
                    <a:pt x="9716" y="49171"/>
                    <a:pt x="11705" y="47218"/>
                  </a:cubicBezTo>
                  <a:cubicBezTo>
                    <a:pt x="13431" y="45528"/>
                    <a:pt x="14943" y="43658"/>
                    <a:pt x="16170" y="41563"/>
                  </a:cubicBezTo>
                  <a:cubicBezTo>
                    <a:pt x="17920" y="38539"/>
                    <a:pt x="18849" y="35241"/>
                    <a:pt x="19265" y="31788"/>
                  </a:cubicBezTo>
                  <a:cubicBezTo>
                    <a:pt x="19456" y="30133"/>
                    <a:pt x="19575" y="28466"/>
                    <a:pt x="19658" y="26799"/>
                  </a:cubicBezTo>
                  <a:cubicBezTo>
                    <a:pt x="19765" y="24704"/>
                    <a:pt x="19861" y="22584"/>
                    <a:pt x="20039" y="20489"/>
                  </a:cubicBezTo>
                  <a:cubicBezTo>
                    <a:pt x="20158" y="19132"/>
                    <a:pt x="20277" y="17762"/>
                    <a:pt x="20361" y="16393"/>
                  </a:cubicBezTo>
                  <a:cubicBezTo>
                    <a:pt x="20456" y="15084"/>
                    <a:pt x="20527" y="13762"/>
                    <a:pt x="20349" y="12440"/>
                  </a:cubicBezTo>
                  <a:cubicBezTo>
                    <a:pt x="20111" y="10762"/>
                    <a:pt x="19444" y="9273"/>
                    <a:pt x="18265" y="8023"/>
                  </a:cubicBezTo>
                  <a:cubicBezTo>
                    <a:pt x="17336" y="7035"/>
                    <a:pt x="16241" y="6321"/>
                    <a:pt x="15062" y="5701"/>
                  </a:cubicBezTo>
                  <a:cubicBezTo>
                    <a:pt x="13765" y="4999"/>
                    <a:pt x="12419" y="4416"/>
                    <a:pt x="11074" y="3832"/>
                  </a:cubicBezTo>
                  <a:cubicBezTo>
                    <a:pt x="8943" y="2915"/>
                    <a:pt x="6823" y="1987"/>
                    <a:pt x="4692" y="1058"/>
                  </a:cubicBezTo>
                  <a:lnTo>
                    <a:pt x="2370" y="22"/>
                  </a:lnTo>
                  <a:cubicBezTo>
                    <a:pt x="2339" y="9"/>
                    <a:pt x="2310" y="0"/>
                    <a:pt x="228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1" name="Google Shape;481;p7"/>
            <p:cNvSpPr/>
            <p:nvPr/>
          </p:nvSpPr>
          <p:spPr>
            <a:xfrm>
              <a:off x="3027227" y="1344514"/>
              <a:ext cx="2367393" cy="238811"/>
            </a:xfrm>
            <a:custGeom>
              <a:avLst/>
              <a:gdLst/>
              <a:ahLst/>
              <a:cxnLst/>
              <a:rect l="l" t="t" r="r" b="b"/>
              <a:pathLst>
                <a:path w="81249" h="8196" extrusionOk="0">
                  <a:moveTo>
                    <a:pt x="64090" y="1"/>
                  </a:moveTo>
                  <a:cubicBezTo>
                    <a:pt x="63567" y="1"/>
                    <a:pt x="63043" y="34"/>
                    <a:pt x="62520" y="103"/>
                  </a:cubicBezTo>
                  <a:cubicBezTo>
                    <a:pt x="61425" y="234"/>
                    <a:pt x="60353" y="508"/>
                    <a:pt x="59281" y="805"/>
                  </a:cubicBezTo>
                  <a:cubicBezTo>
                    <a:pt x="55948" y="1746"/>
                    <a:pt x="52543" y="2186"/>
                    <a:pt x="49090" y="2293"/>
                  </a:cubicBezTo>
                  <a:cubicBezTo>
                    <a:pt x="48355" y="2313"/>
                    <a:pt x="47618" y="2325"/>
                    <a:pt x="46881" y="2325"/>
                  </a:cubicBezTo>
                  <a:cubicBezTo>
                    <a:pt x="45838" y="2325"/>
                    <a:pt x="44795" y="2302"/>
                    <a:pt x="43756" y="2246"/>
                  </a:cubicBezTo>
                  <a:cubicBezTo>
                    <a:pt x="42482" y="2174"/>
                    <a:pt x="41196" y="2067"/>
                    <a:pt x="39922" y="1924"/>
                  </a:cubicBezTo>
                  <a:cubicBezTo>
                    <a:pt x="38160" y="1710"/>
                    <a:pt x="36433" y="1365"/>
                    <a:pt x="34695" y="1103"/>
                  </a:cubicBezTo>
                  <a:cubicBezTo>
                    <a:pt x="33469" y="912"/>
                    <a:pt x="32254" y="769"/>
                    <a:pt x="31028" y="734"/>
                  </a:cubicBezTo>
                  <a:cubicBezTo>
                    <a:pt x="30737" y="720"/>
                    <a:pt x="30442" y="713"/>
                    <a:pt x="30146" y="713"/>
                  </a:cubicBezTo>
                  <a:cubicBezTo>
                    <a:pt x="29692" y="713"/>
                    <a:pt x="29237" y="729"/>
                    <a:pt x="28790" y="758"/>
                  </a:cubicBezTo>
                  <a:cubicBezTo>
                    <a:pt x="27801" y="805"/>
                    <a:pt x="26837" y="889"/>
                    <a:pt x="25873" y="1008"/>
                  </a:cubicBezTo>
                  <a:cubicBezTo>
                    <a:pt x="23979" y="1234"/>
                    <a:pt x="22110" y="1579"/>
                    <a:pt x="20217" y="1853"/>
                  </a:cubicBezTo>
                  <a:cubicBezTo>
                    <a:pt x="18836" y="2055"/>
                    <a:pt x="17455" y="2282"/>
                    <a:pt x="16074" y="2472"/>
                  </a:cubicBezTo>
                  <a:cubicBezTo>
                    <a:pt x="14716" y="2663"/>
                    <a:pt x="13347" y="2853"/>
                    <a:pt x="12002" y="3020"/>
                  </a:cubicBezTo>
                  <a:cubicBezTo>
                    <a:pt x="10906" y="3139"/>
                    <a:pt x="9811" y="3246"/>
                    <a:pt x="8728" y="3329"/>
                  </a:cubicBezTo>
                  <a:cubicBezTo>
                    <a:pt x="7858" y="3413"/>
                    <a:pt x="7013" y="3448"/>
                    <a:pt x="6144" y="3496"/>
                  </a:cubicBezTo>
                  <a:cubicBezTo>
                    <a:pt x="5081" y="3549"/>
                    <a:pt x="4019" y="3631"/>
                    <a:pt x="2956" y="3631"/>
                  </a:cubicBezTo>
                  <a:cubicBezTo>
                    <a:pt x="2828" y="3631"/>
                    <a:pt x="2700" y="3629"/>
                    <a:pt x="2572" y="3627"/>
                  </a:cubicBezTo>
                  <a:cubicBezTo>
                    <a:pt x="2465" y="3675"/>
                    <a:pt x="2346" y="3663"/>
                    <a:pt x="2262" y="3722"/>
                  </a:cubicBezTo>
                  <a:cubicBezTo>
                    <a:pt x="1749" y="3693"/>
                    <a:pt x="1235" y="3630"/>
                    <a:pt x="728" y="3630"/>
                  </a:cubicBezTo>
                  <a:cubicBezTo>
                    <a:pt x="624" y="3630"/>
                    <a:pt x="520" y="3633"/>
                    <a:pt x="417" y="3639"/>
                  </a:cubicBezTo>
                  <a:cubicBezTo>
                    <a:pt x="380" y="3639"/>
                    <a:pt x="340" y="3637"/>
                    <a:pt x="300" y="3637"/>
                  </a:cubicBezTo>
                  <a:cubicBezTo>
                    <a:pt x="200" y="3637"/>
                    <a:pt x="97" y="3649"/>
                    <a:pt x="12" y="3734"/>
                  </a:cubicBezTo>
                  <a:cubicBezTo>
                    <a:pt x="0" y="3782"/>
                    <a:pt x="0" y="3817"/>
                    <a:pt x="48" y="3853"/>
                  </a:cubicBezTo>
                  <a:cubicBezTo>
                    <a:pt x="131" y="3906"/>
                    <a:pt x="229" y="3916"/>
                    <a:pt x="326" y="3916"/>
                  </a:cubicBezTo>
                  <a:cubicBezTo>
                    <a:pt x="381" y="3916"/>
                    <a:pt x="436" y="3913"/>
                    <a:pt x="488" y="3913"/>
                  </a:cubicBezTo>
                  <a:lnTo>
                    <a:pt x="4048" y="3913"/>
                  </a:lnTo>
                  <a:cubicBezTo>
                    <a:pt x="5572" y="3865"/>
                    <a:pt x="7084" y="3806"/>
                    <a:pt x="8608" y="3698"/>
                  </a:cubicBezTo>
                  <a:cubicBezTo>
                    <a:pt x="9418" y="3663"/>
                    <a:pt x="10240" y="3615"/>
                    <a:pt x="11061" y="3544"/>
                  </a:cubicBezTo>
                  <a:cubicBezTo>
                    <a:pt x="12907" y="3377"/>
                    <a:pt x="14740" y="3127"/>
                    <a:pt x="16586" y="2889"/>
                  </a:cubicBezTo>
                  <a:cubicBezTo>
                    <a:pt x="19026" y="2555"/>
                    <a:pt x="21467" y="2186"/>
                    <a:pt x="23908" y="1841"/>
                  </a:cubicBezTo>
                  <a:cubicBezTo>
                    <a:pt x="25865" y="1569"/>
                    <a:pt x="27831" y="1352"/>
                    <a:pt x="29815" y="1352"/>
                  </a:cubicBezTo>
                  <a:cubicBezTo>
                    <a:pt x="30088" y="1352"/>
                    <a:pt x="30361" y="1356"/>
                    <a:pt x="30635" y="1365"/>
                  </a:cubicBezTo>
                  <a:cubicBezTo>
                    <a:pt x="31778" y="1400"/>
                    <a:pt x="32909" y="1520"/>
                    <a:pt x="34040" y="1710"/>
                  </a:cubicBezTo>
                  <a:cubicBezTo>
                    <a:pt x="36612" y="2139"/>
                    <a:pt x="39172" y="2710"/>
                    <a:pt x="41791" y="2972"/>
                  </a:cubicBezTo>
                  <a:cubicBezTo>
                    <a:pt x="43315" y="3127"/>
                    <a:pt x="44839" y="3294"/>
                    <a:pt x="46375" y="3365"/>
                  </a:cubicBezTo>
                  <a:cubicBezTo>
                    <a:pt x="47661" y="3425"/>
                    <a:pt x="48935" y="3448"/>
                    <a:pt x="50233" y="3448"/>
                  </a:cubicBezTo>
                  <a:cubicBezTo>
                    <a:pt x="51304" y="3448"/>
                    <a:pt x="52376" y="3425"/>
                    <a:pt x="53447" y="3353"/>
                  </a:cubicBezTo>
                  <a:cubicBezTo>
                    <a:pt x="54686" y="3258"/>
                    <a:pt x="55912" y="3151"/>
                    <a:pt x="57150" y="3020"/>
                  </a:cubicBezTo>
                  <a:cubicBezTo>
                    <a:pt x="58460" y="2889"/>
                    <a:pt x="59770" y="2710"/>
                    <a:pt x="61091" y="2615"/>
                  </a:cubicBezTo>
                  <a:cubicBezTo>
                    <a:pt x="61741" y="2575"/>
                    <a:pt x="62386" y="2550"/>
                    <a:pt x="63030" y="2550"/>
                  </a:cubicBezTo>
                  <a:cubicBezTo>
                    <a:pt x="63543" y="2550"/>
                    <a:pt x="64056" y="2566"/>
                    <a:pt x="64568" y="2603"/>
                  </a:cubicBezTo>
                  <a:cubicBezTo>
                    <a:pt x="66473" y="2758"/>
                    <a:pt x="68330" y="3210"/>
                    <a:pt x="70128" y="3841"/>
                  </a:cubicBezTo>
                  <a:cubicBezTo>
                    <a:pt x="73700" y="5091"/>
                    <a:pt x="77165" y="6544"/>
                    <a:pt x="80641" y="8020"/>
                  </a:cubicBezTo>
                  <a:cubicBezTo>
                    <a:pt x="80794" y="8097"/>
                    <a:pt x="80938" y="8196"/>
                    <a:pt x="81112" y="8196"/>
                  </a:cubicBezTo>
                  <a:cubicBezTo>
                    <a:pt x="81156" y="8196"/>
                    <a:pt x="81201" y="8189"/>
                    <a:pt x="81249" y="8175"/>
                  </a:cubicBezTo>
                  <a:lnTo>
                    <a:pt x="81249" y="5806"/>
                  </a:lnTo>
                  <a:cubicBezTo>
                    <a:pt x="81118" y="5746"/>
                    <a:pt x="80998" y="5675"/>
                    <a:pt x="80856" y="5627"/>
                  </a:cubicBezTo>
                  <a:cubicBezTo>
                    <a:pt x="77927" y="4484"/>
                    <a:pt x="75045" y="3270"/>
                    <a:pt x="72152" y="2055"/>
                  </a:cubicBezTo>
                  <a:cubicBezTo>
                    <a:pt x="70354" y="1305"/>
                    <a:pt x="68533" y="627"/>
                    <a:pt x="66616" y="257"/>
                  </a:cubicBezTo>
                  <a:cubicBezTo>
                    <a:pt x="65777" y="88"/>
                    <a:pt x="64934" y="1"/>
                    <a:pt x="64090"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2" name="Google Shape;482;p7"/>
            <p:cNvSpPr/>
            <p:nvPr/>
          </p:nvSpPr>
          <p:spPr>
            <a:xfrm>
              <a:off x="5158693" y="2197776"/>
              <a:ext cx="235227" cy="662208"/>
            </a:xfrm>
            <a:custGeom>
              <a:avLst/>
              <a:gdLst/>
              <a:ahLst/>
              <a:cxnLst/>
              <a:rect l="l" t="t" r="r" b="b"/>
              <a:pathLst>
                <a:path w="8073" h="22727" extrusionOk="0">
                  <a:moveTo>
                    <a:pt x="8024" y="1"/>
                  </a:moveTo>
                  <a:cubicBezTo>
                    <a:pt x="8013" y="1"/>
                    <a:pt x="8001" y="13"/>
                    <a:pt x="7989" y="37"/>
                  </a:cubicBezTo>
                  <a:cubicBezTo>
                    <a:pt x="7966" y="168"/>
                    <a:pt x="7930" y="322"/>
                    <a:pt x="7906" y="453"/>
                  </a:cubicBezTo>
                  <a:cubicBezTo>
                    <a:pt x="7418" y="2299"/>
                    <a:pt x="6715" y="4073"/>
                    <a:pt x="5906" y="5799"/>
                  </a:cubicBezTo>
                  <a:cubicBezTo>
                    <a:pt x="5168" y="7407"/>
                    <a:pt x="4287" y="8931"/>
                    <a:pt x="3382" y="10466"/>
                  </a:cubicBezTo>
                  <a:cubicBezTo>
                    <a:pt x="2548" y="11871"/>
                    <a:pt x="1727" y="13264"/>
                    <a:pt x="1060" y="14741"/>
                  </a:cubicBezTo>
                  <a:cubicBezTo>
                    <a:pt x="584" y="15800"/>
                    <a:pt x="167" y="16848"/>
                    <a:pt x="72" y="18015"/>
                  </a:cubicBezTo>
                  <a:cubicBezTo>
                    <a:pt x="0" y="19027"/>
                    <a:pt x="238" y="19944"/>
                    <a:pt x="941" y="20718"/>
                  </a:cubicBezTo>
                  <a:cubicBezTo>
                    <a:pt x="1524" y="21373"/>
                    <a:pt x="2262" y="21777"/>
                    <a:pt x="3072" y="22063"/>
                  </a:cubicBezTo>
                  <a:cubicBezTo>
                    <a:pt x="4502" y="22557"/>
                    <a:pt x="5978" y="22726"/>
                    <a:pt x="7477" y="22726"/>
                  </a:cubicBezTo>
                  <a:cubicBezTo>
                    <a:pt x="7675" y="22726"/>
                    <a:pt x="7874" y="22723"/>
                    <a:pt x="8073" y="22718"/>
                  </a:cubicBezTo>
                  <a:cubicBezTo>
                    <a:pt x="8073" y="21527"/>
                    <a:pt x="8073" y="20337"/>
                    <a:pt x="8049" y="19146"/>
                  </a:cubicBezTo>
                  <a:cubicBezTo>
                    <a:pt x="7930" y="19027"/>
                    <a:pt x="7787" y="18979"/>
                    <a:pt x="7632" y="18956"/>
                  </a:cubicBezTo>
                  <a:cubicBezTo>
                    <a:pt x="7323" y="18896"/>
                    <a:pt x="7025" y="18789"/>
                    <a:pt x="6727" y="18658"/>
                  </a:cubicBezTo>
                  <a:cubicBezTo>
                    <a:pt x="5179" y="17955"/>
                    <a:pt x="4679" y="16896"/>
                    <a:pt x="4703" y="15586"/>
                  </a:cubicBezTo>
                  <a:cubicBezTo>
                    <a:pt x="4715" y="14669"/>
                    <a:pt x="4977" y="13776"/>
                    <a:pt x="5299" y="12907"/>
                  </a:cubicBezTo>
                  <a:cubicBezTo>
                    <a:pt x="5846" y="11455"/>
                    <a:pt x="6525" y="10062"/>
                    <a:pt x="7180" y="8657"/>
                  </a:cubicBezTo>
                  <a:cubicBezTo>
                    <a:pt x="7501" y="7918"/>
                    <a:pt x="7906" y="7204"/>
                    <a:pt x="8049" y="6406"/>
                  </a:cubicBezTo>
                  <a:lnTo>
                    <a:pt x="8049" y="37"/>
                  </a:lnTo>
                  <a:cubicBezTo>
                    <a:pt x="8043" y="13"/>
                    <a:pt x="8034" y="1"/>
                    <a:pt x="8024"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3" name="Google Shape;483;p7"/>
            <p:cNvSpPr/>
            <p:nvPr/>
          </p:nvSpPr>
          <p:spPr>
            <a:xfrm>
              <a:off x="3145525" y="1377818"/>
              <a:ext cx="2247696" cy="264481"/>
            </a:xfrm>
            <a:custGeom>
              <a:avLst/>
              <a:gdLst/>
              <a:ahLst/>
              <a:cxnLst/>
              <a:rect l="l" t="t" r="r" b="b"/>
              <a:pathLst>
                <a:path w="77141" h="9077" extrusionOk="0">
                  <a:moveTo>
                    <a:pt x="25912" y="0"/>
                  </a:moveTo>
                  <a:cubicBezTo>
                    <a:pt x="25488" y="0"/>
                    <a:pt x="25061" y="12"/>
                    <a:pt x="24634" y="19"/>
                  </a:cubicBezTo>
                  <a:cubicBezTo>
                    <a:pt x="24372" y="31"/>
                    <a:pt x="24110" y="31"/>
                    <a:pt x="23849" y="43"/>
                  </a:cubicBezTo>
                  <a:cubicBezTo>
                    <a:pt x="22777" y="127"/>
                    <a:pt x="21705" y="222"/>
                    <a:pt x="20646" y="377"/>
                  </a:cubicBezTo>
                  <a:lnTo>
                    <a:pt x="16943" y="912"/>
                  </a:lnTo>
                  <a:cubicBezTo>
                    <a:pt x="15812" y="1079"/>
                    <a:pt x="14693" y="1222"/>
                    <a:pt x="13585" y="1389"/>
                  </a:cubicBezTo>
                  <a:cubicBezTo>
                    <a:pt x="12764" y="1496"/>
                    <a:pt x="11954" y="1615"/>
                    <a:pt x="11133" y="1710"/>
                  </a:cubicBezTo>
                  <a:cubicBezTo>
                    <a:pt x="10144" y="1853"/>
                    <a:pt x="9144" y="1984"/>
                    <a:pt x="8132" y="2091"/>
                  </a:cubicBezTo>
                  <a:cubicBezTo>
                    <a:pt x="7251" y="2174"/>
                    <a:pt x="6370" y="2282"/>
                    <a:pt x="5501" y="2341"/>
                  </a:cubicBezTo>
                  <a:cubicBezTo>
                    <a:pt x="4406" y="2413"/>
                    <a:pt x="3334" y="2484"/>
                    <a:pt x="2251" y="2532"/>
                  </a:cubicBezTo>
                  <a:cubicBezTo>
                    <a:pt x="1512" y="2579"/>
                    <a:pt x="750" y="2591"/>
                    <a:pt x="0" y="2627"/>
                  </a:cubicBezTo>
                  <a:cubicBezTo>
                    <a:pt x="72" y="2841"/>
                    <a:pt x="250" y="2782"/>
                    <a:pt x="369" y="2817"/>
                  </a:cubicBezTo>
                  <a:lnTo>
                    <a:pt x="2691" y="2817"/>
                  </a:lnTo>
                  <a:cubicBezTo>
                    <a:pt x="2917" y="2817"/>
                    <a:pt x="3144" y="2823"/>
                    <a:pt x="3368" y="2823"/>
                  </a:cubicBezTo>
                  <a:cubicBezTo>
                    <a:pt x="3593" y="2823"/>
                    <a:pt x="3816" y="2817"/>
                    <a:pt x="4037" y="2793"/>
                  </a:cubicBezTo>
                  <a:cubicBezTo>
                    <a:pt x="5049" y="2698"/>
                    <a:pt x="6049" y="2686"/>
                    <a:pt x="7049" y="2591"/>
                  </a:cubicBezTo>
                  <a:cubicBezTo>
                    <a:pt x="7156" y="2591"/>
                    <a:pt x="7275" y="2591"/>
                    <a:pt x="7370" y="2579"/>
                  </a:cubicBezTo>
                  <a:cubicBezTo>
                    <a:pt x="8370" y="2436"/>
                    <a:pt x="9382" y="2365"/>
                    <a:pt x="10383" y="2234"/>
                  </a:cubicBezTo>
                  <a:cubicBezTo>
                    <a:pt x="11323" y="2115"/>
                    <a:pt x="12240" y="1996"/>
                    <a:pt x="13181" y="1877"/>
                  </a:cubicBezTo>
                  <a:cubicBezTo>
                    <a:pt x="13740" y="1817"/>
                    <a:pt x="14312" y="1746"/>
                    <a:pt x="14871" y="1674"/>
                  </a:cubicBezTo>
                  <a:cubicBezTo>
                    <a:pt x="16050" y="1520"/>
                    <a:pt x="17217" y="1353"/>
                    <a:pt x="18384" y="1198"/>
                  </a:cubicBezTo>
                  <a:cubicBezTo>
                    <a:pt x="19217" y="1091"/>
                    <a:pt x="20039" y="960"/>
                    <a:pt x="20860" y="877"/>
                  </a:cubicBezTo>
                  <a:cubicBezTo>
                    <a:pt x="21824" y="758"/>
                    <a:pt x="22813" y="638"/>
                    <a:pt x="23789" y="603"/>
                  </a:cubicBezTo>
                  <a:cubicBezTo>
                    <a:pt x="24148" y="586"/>
                    <a:pt x="24507" y="577"/>
                    <a:pt x="24865" y="577"/>
                  </a:cubicBezTo>
                  <a:cubicBezTo>
                    <a:pt x="26738" y="577"/>
                    <a:pt x="28594" y="804"/>
                    <a:pt x="30433" y="1174"/>
                  </a:cubicBezTo>
                  <a:cubicBezTo>
                    <a:pt x="32040" y="1508"/>
                    <a:pt x="33647" y="1865"/>
                    <a:pt x="35267" y="2127"/>
                  </a:cubicBezTo>
                  <a:cubicBezTo>
                    <a:pt x="37576" y="2496"/>
                    <a:pt x="39898" y="2793"/>
                    <a:pt x="42220" y="3008"/>
                  </a:cubicBezTo>
                  <a:cubicBezTo>
                    <a:pt x="43744" y="3139"/>
                    <a:pt x="45280" y="3210"/>
                    <a:pt x="46816" y="3258"/>
                  </a:cubicBezTo>
                  <a:cubicBezTo>
                    <a:pt x="47018" y="3266"/>
                    <a:pt x="47221" y="3269"/>
                    <a:pt x="47424" y="3269"/>
                  </a:cubicBezTo>
                  <a:cubicBezTo>
                    <a:pt x="48138" y="3269"/>
                    <a:pt x="48852" y="3229"/>
                    <a:pt x="49566" y="3210"/>
                  </a:cubicBezTo>
                  <a:cubicBezTo>
                    <a:pt x="51203" y="3188"/>
                    <a:pt x="52819" y="3053"/>
                    <a:pt x="54444" y="3053"/>
                  </a:cubicBezTo>
                  <a:cubicBezTo>
                    <a:pt x="54568" y="3053"/>
                    <a:pt x="54692" y="3054"/>
                    <a:pt x="54817" y="3055"/>
                  </a:cubicBezTo>
                  <a:cubicBezTo>
                    <a:pt x="54936" y="3055"/>
                    <a:pt x="55043" y="3032"/>
                    <a:pt x="55150" y="3020"/>
                  </a:cubicBezTo>
                  <a:cubicBezTo>
                    <a:pt x="55317" y="2972"/>
                    <a:pt x="55495" y="2936"/>
                    <a:pt x="55674" y="2936"/>
                  </a:cubicBezTo>
                  <a:cubicBezTo>
                    <a:pt x="55930" y="2933"/>
                    <a:pt x="56186" y="2931"/>
                    <a:pt x="56441" y="2931"/>
                  </a:cubicBezTo>
                  <a:cubicBezTo>
                    <a:pt x="57906" y="2931"/>
                    <a:pt x="59357" y="2996"/>
                    <a:pt x="60817" y="3198"/>
                  </a:cubicBezTo>
                  <a:cubicBezTo>
                    <a:pt x="62294" y="3389"/>
                    <a:pt x="63746" y="3746"/>
                    <a:pt x="65175" y="4187"/>
                  </a:cubicBezTo>
                  <a:cubicBezTo>
                    <a:pt x="67402" y="4865"/>
                    <a:pt x="69569" y="5711"/>
                    <a:pt x="71712" y="6627"/>
                  </a:cubicBezTo>
                  <a:cubicBezTo>
                    <a:pt x="73331" y="7306"/>
                    <a:pt x="74938" y="8020"/>
                    <a:pt x="76510" y="8830"/>
                  </a:cubicBezTo>
                  <a:cubicBezTo>
                    <a:pt x="76664" y="8907"/>
                    <a:pt x="76802" y="9077"/>
                    <a:pt x="76994" y="9077"/>
                  </a:cubicBezTo>
                  <a:cubicBezTo>
                    <a:pt x="77039" y="9077"/>
                    <a:pt x="77088" y="9067"/>
                    <a:pt x="77141" y="9044"/>
                  </a:cubicBezTo>
                  <a:lnTo>
                    <a:pt x="77141" y="6984"/>
                  </a:lnTo>
                  <a:cubicBezTo>
                    <a:pt x="77081" y="6937"/>
                    <a:pt x="77010" y="6877"/>
                    <a:pt x="76938" y="6842"/>
                  </a:cubicBezTo>
                  <a:cubicBezTo>
                    <a:pt x="76212" y="6520"/>
                    <a:pt x="75474" y="6187"/>
                    <a:pt x="74736" y="5889"/>
                  </a:cubicBezTo>
                  <a:cubicBezTo>
                    <a:pt x="73117" y="5222"/>
                    <a:pt x="71474" y="4568"/>
                    <a:pt x="69842" y="3913"/>
                  </a:cubicBezTo>
                  <a:cubicBezTo>
                    <a:pt x="68068" y="3222"/>
                    <a:pt x="66306" y="2543"/>
                    <a:pt x="64485" y="2032"/>
                  </a:cubicBezTo>
                  <a:cubicBezTo>
                    <a:pt x="63449" y="1746"/>
                    <a:pt x="62425" y="1520"/>
                    <a:pt x="61365" y="1389"/>
                  </a:cubicBezTo>
                  <a:cubicBezTo>
                    <a:pt x="60698" y="1293"/>
                    <a:pt x="60044" y="1270"/>
                    <a:pt x="59377" y="1234"/>
                  </a:cubicBezTo>
                  <a:cubicBezTo>
                    <a:pt x="59157" y="1220"/>
                    <a:pt x="58937" y="1214"/>
                    <a:pt x="58718" y="1214"/>
                  </a:cubicBezTo>
                  <a:cubicBezTo>
                    <a:pt x="58187" y="1214"/>
                    <a:pt x="57657" y="1248"/>
                    <a:pt x="57126" y="1281"/>
                  </a:cubicBezTo>
                  <a:cubicBezTo>
                    <a:pt x="56293" y="1341"/>
                    <a:pt x="55460" y="1460"/>
                    <a:pt x="54614" y="1531"/>
                  </a:cubicBezTo>
                  <a:cubicBezTo>
                    <a:pt x="53543" y="1627"/>
                    <a:pt x="52459" y="1746"/>
                    <a:pt x="51388" y="1853"/>
                  </a:cubicBezTo>
                  <a:cubicBezTo>
                    <a:pt x="50173" y="1948"/>
                    <a:pt x="48983" y="2043"/>
                    <a:pt x="47780" y="2091"/>
                  </a:cubicBezTo>
                  <a:cubicBezTo>
                    <a:pt x="47167" y="2110"/>
                    <a:pt x="46557" y="2120"/>
                    <a:pt x="45948" y="2120"/>
                  </a:cubicBezTo>
                  <a:cubicBezTo>
                    <a:pt x="44687" y="2120"/>
                    <a:pt x="43433" y="2080"/>
                    <a:pt x="42172" y="2008"/>
                  </a:cubicBezTo>
                  <a:cubicBezTo>
                    <a:pt x="41756" y="1984"/>
                    <a:pt x="41339" y="1984"/>
                    <a:pt x="40922" y="1936"/>
                  </a:cubicBezTo>
                  <a:cubicBezTo>
                    <a:pt x="40029" y="1865"/>
                    <a:pt x="39136" y="1758"/>
                    <a:pt x="38219" y="1686"/>
                  </a:cubicBezTo>
                  <a:cubicBezTo>
                    <a:pt x="37326" y="1615"/>
                    <a:pt x="36433" y="1496"/>
                    <a:pt x="35564" y="1353"/>
                  </a:cubicBezTo>
                  <a:cubicBezTo>
                    <a:pt x="33493" y="1055"/>
                    <a:pt x="31445" y="579"/>
                    <a:pt x="29373" y="269"/>
                  </a:cubicBezTo>
                  <a:cubicBezTo>
                    <a:pt x="28492" y="150"/>
                    <a:pt x="27611" y="67"/>
                    <a:pt x="26730" y="19"/>
                  </a:cubicBezTo>
                  <a:cubicBezTo>
                    <a:pt x="26459" y="5"/>
                    <a:pt x="26186" y="0"/>
                    <a:pt x="25912"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4" name="Google Shape;484;p7"/>
            <p:cNvSpPr/>
            <p:nvPr/>
          </p:nvSpPr>
          <p:spPr>
            <a:xfrm>
              <a:off x="3094534" y="1418989"/>
              <a:ext cx="2299386" cy="562703"/>
            </a:xfrm>
            <a:custGeom>
              <a:avLst/>
              <a:gdLst/>
              <a:ahLst/>
              <a:cxnLst/>
              <a:rect l="l" t="t" r="r" b="b"/>
              <a:pathLst>
                <a:path w="78915" h="19312" extrusionOk="0">
                  <a:moveTo>
                    <a:pt x="25414" y="0"/>
                  </a:moveTo>
                  <a:cubicBezTo>
                    <a:pt x="24921" y="0"/>
                    <a:pt x="24427" y="13"/>
                    <a:pt x="23932" y="35"/>
                  </a:cubicBezTo>
                  <a:cubicBezTo>
                    <a:pt x="22622" y="83"/>
                    <a:pt x="21336" y="226"/>
                    <a:pt x="20050" y="380"/>
                  </a:cubicBezTo>
                  <a:cubicBezTo>
                    <a:pt x="18586" y="535"/>
                    <a:pt x="17133" y="690"/>
                    <a:pt x="15669" y="857"/>
                  </a:cubicBezTo>
                  <a:cubicBezTo>
                    <a:pt x="14192" y="1011"/>
                    <a:pt x="12740" y="1166"/>
                    <a:pt x="11263" y="1297"/>
                  </a:cubicBezTo>
                  <a:cubicBezTo>
                    <a:pt x="10120" y="1416"/>
                    <a:pt x="8989" y="1523"/>
                    <a:pt x="7846" y="1535"/>
                  </a:cubicBezTo>
                  <a:cubicBezTo>
                    <a:pt x="6949" y="1544"/>
                    <a:pt x="6052" y="1607"/>
                    <a:pt x="5155" y="1607"/>
                  </a:cubicBezTo>
                  <a:cubicBezTo>
                    <a:pt x="4862" y="1607"/>
                    <a:pt x="4568" y="1601"/>
                    <a:pt x="4274" y="1583"/>
                  </a:cubicBezTo>
                  <a:cubicBezTo>
                    <a:pt x="3036" y="1511"/>
                    <a:pt x="1798" y="1511"/>
                    <a:pt x="560" y="1416"/>
                  </a:cubicBezTo>
                  <a:cubicBezTo>
                    <a:pt x="494" y="1416"/>
                    <a:pt x="429" y="1413"/>
                    <a:pt x="365" y="1413"/>
                  </a:cubicBezTo>
                  <a:cubicBezTo>
                    <a:pt x="301" y="1413"/>
                    <a:pt x="238" y="1416"/>
                    <a:pt x="179" y="1428"/>
                  </a:cubicBezTo>
                  <a:cubicBezTo>
                    <a:pt x="107" y="1464"/>
                    <a:pt x="0" y="1488"/>
                    <a:pt x="60" y="1607"/>
                  </a:cubicBezTo>
                  <a:cubicBezTo>
                    <a:pt x="119" y="1666"/>
                    <a:pt x="191" y="1666"/>
                    <a:pt x="250" y="1702"/>
                  </a:cubicBezTo>
                  <a:cubicBezTo>
                    <a:pt x="348" y="1749"/>
                    <a:pt x="447" y="1765"/>
                    <a:pt x="547" y="1765"/>
                  </a:cubicBezTo>
                  <a:cubicBezTo>
                    <a:pt x="740" y="1765"/>
                    <a:pt x="934" y="1707"/>
                    <a:pt x="1125" y="1707"/>
                  </a:cubicBezTo>
                  <a:cubicBezTo>
                    <a:pt x="1183" y="1707"/>
                    <a:pt x="1241" y="1712"/>
                    <a:pt x="1298" y="1726"/>
                  </a:cubicBezTo>
                  <a:cubicBezTo>
                    <a:pt x="1441" y="1726"/>
                    <a:pt x="1572" y="1726"/>
                    <a:pt x="1726" y="1750"/>
                  </a:cubicBezTo>
                  <a:cubicBezTo>
                    <a:pt x="3155" y="1845"/>
                    <a:pt x="4584" y="1904"/>
                    <a:pt x="6013" y="1940"/>
                  </a:cubicBezTo>
                  <a:cubicBezTo>
                    <a:pt x="6104" y="1941"/>
                    <a:pt x="6195" y="1942"/>
                    <a:pt x="6286" y="1942"/>
                  </a:cubicBezTo>
                  <a:cubicBezTo>
                    <a:pt x="7026" y="1942"/>
                    <a:pt x="7756" y="1903"/>
                    <a:pt x="8477" y="1892"/>
                  </a:cubicBezTo>
                  <a:cubicBezTo>
                    <a:pt x="9525" y="1881"/>
                    <a:pt x="10561" y="1785"/>
                    <a:pt x="11597" y="1714"/>
                  </a:cubicBezTo>
                  <a:cubicBezTo>
                    <a:pt x="12752" y="1642"/>
                    <a:pt x="13895" y="1511"/>
                    <a:pt x="15050" y="1404"/>
                  </a:cubicBezTo>
                  <a:cubicBezTo>
                    <a:pt x="15931" y="1309"/>
                    <a:pt x="16788" y="1250"/>
                    <a:pt x="17645" y="1166"/>
                  </a:cubicBezTo>
                  <a:cubicBezTo>
                    <a:pt x="18788" y="1059"/>
                    <a:pt x="19907" y="928"/>
                    <a:pt x="21062" y="833"/>
                  </a:cubicBezTo>
                  <a:cubicBezTo>
                    <a:pt x="22050" y="761"/>
                    <a:pt x="23051" y="690"/>
                    <a:pt x="24051" y="642"/>
                  </a:cubicBezTo>
                  <a:cubicBezTo>
                    <a:pt x="24370" y="629"/>
                    <a:pt x="24689" y="622"/>
                    <a:pt x="25007" y="622"/>
                  </a:cubicBezTo>
                  <a:cubicBezTo>
                    <a:pt x="26395" y="622"/>
                    <a:pt x="27769" y="750"/>
                    <a:pt x="29135" y="1011"/>
                  </a:cubicBezTo>
                  <a:cubicBezTo>
                    <a:pt x="30421" y="1273"/>
                    <a:pt x="31671" y="1607"/>
                    <a:pt x="32921" y="1988"/>
                  </a:cubicBezTo>
                  <a:cubicBezTo>
                    <a:pt x="35457" y="2726"/>
                    <a:pt x="38017" y="3416"/>
                    <a:pt x="40588" y="4024"/>
                  </a:cubicBezTo>
                  <a:cubicBezTo>
                    <a:pt x="43196" y="4643"/>
                    <a:pt x="45827" y="5036"/>
                    <a:pt x="48506" y="5179"/>
                  </a:cubicBezTo>
                  <a:cubicBezTo>
                    <a:pt x="49959" y="5262"/>
                    <a:pt x="51435" y="5333"/>
                    <a:pt x="52900" y="5405"/>
                  </a:cubicBezTo>
                  <a:cubicBezTo>
                    <a:pt x="54662" y="5476"/>
                    <a:pt x="56424" y="5643"/>
                    <a:pt x="58162" y="5917"/>
                  </a:cubicBezTo>
                  <a:cubicBezTo>
                    <a:pt x="60043" y="6191"/>
                    <a:pt x="61865" y="6595"/>
                    <a:pt x="63675" y="7167"/>
                  </a:cubicBezTo>
                  <a:cubicBezTo>
                    <a:pt x="66616" y="8072"/>
                    <a:pt x="69402" y="9346"/>
                    <a:pt x="72009" y="10989"/>
                  </a:cubicBezTo>
                  <a:cubicBezTo>
                    <a:pt x="73581" y="11965"/>
                    <a:pt x="75045" y="13084"/>
                    <a:pt x="76295" y="14489"/>
                  </a:cubicBezTo>
                  <a:cubicBezTo>
                    <a:pt x="77319" y="15632"/>
                    <a:pt x="78105" y="16906"/>
                    <a:pt x="78617" y="18359"/>
                  </a:cubicBezTo>
                  <a:cubicBezTo>
                    <a:pt x="78712" y="18668"/>
                    <a:pt x="78808" y="18990"/>
                    <a:pt x="78915" y="19311"/>
                  </a:cubicBezTo>
                  <a:cubicBezTo>
                    <a:pt x="78915" y="17787"/>
                    <a:pt x="78915" y="16251"/>
                    <a:pt x="78879" y="14680"/>
                  </a:cubicBezTo>
                  <a:cubicBezTo>
                    <a:pt x="78808" y="14489"/>
                    <a:pt x="78724" y="14287"/>
                    <a:pt x="78581" y="14132"/>
                  </a:cubicBezTo>
                  <a:cubicBezTo>
                    <a:pt x="77403" y="12763"/>
                    <a:pt x="75974" y="11656"/>
                    <a:pt x="74462" y="10679"/>
                  </a:cubicBezTo>
                  <a:cubicBezTo>
                    <a:pt x="73009" y="9727"/>
                    <a:pt x="71485" y="8905"/>
                    <a:pt x="69914" y="8179"/>
                  </a:cubicBezTo>
                  <a:cubicBezTo>
                    <a:pt x="67794" y="7179"/>
                    <a:pt x="65615" y="6345"/>
                    <a:pt x="63353" y="5738"/>
                  </a:cubicBezTo>
                  <a:cubicBezTo>
                    <a:pt x="60234" y="4905"/>
                    <a:pt x="57019" y="4548"/>
                    <a:pt x="53781" y="4381"/>
                  </a:cubicBezTo>
                  <a:cubicBezTo>
                    <a:pt x="52209" y="4309"/>
                    <a:pt x="50614" y="4250"/>
                    <a:pt x="49042" y="4167"/>
                  </a:cubicBezTo>
                  <a:cubicBezTo>
                    <a:pt x="47387" y="4107"/>
                    <a:pt x="45744" y="3964"/>
                    <a:pt x="44125" y="3714"/>
                  </a:cubicBezTo>
                  <a:cubicBezTo>
                    <a:pt x="41398" y="3297"/>
                    <a:pt x="38719" y="2654"/>
                    <a:pt x="36040" y="2000"/>
                  </a:cubicBezTo>
                  <a:cubicBezTo>
                    <a:pt x="34111" y="1523"/>
                    <a:pt x="32195" y="952"/>
                    <a:pt x="30254" y="511"/>
                  </a:cubicBezTo>
                  <a:cubicBezTo>
                    <a:pt x="28655" y="137"/>
                    <a:pt x="27041" y="0"/>
                    <a:pt x="25414"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5" name="Google Shape;485;p7"/>
            <p:cNvSpPr/>
            <p:nvPr/>
          </p:nvSpPr>
          <p:spPr>
            <a:xfrm>
              <a:off x="3142407" y="1394106"/>
              <a:ext cx="2251513" cy="379283"/>
            </a:xfrm>
            <a:custGeom>
              <a:avLst/>
              <a:gdLst/>
              <a:ahLst/>
              <a:cxnLst/>
              <a:rect l="l" t="t" r="r" b="b"/>
              <a:pathLst>
                <a:path w="77272" h="13017" extrusionOk="0">
                  <a:moveTo>
                    <a:pt x="25206" y="1"/>
                  </a:moveTo>
                  <a:cubicBezTo>
                    <a:pt x="23884" y="1"/>
                    <a:pt x="22566" y="82"/>
                    <a:pt x="21241" y="222"/>
                  </a:cubicBezTo>
                  <a:cubicBezTo>
                    <a:pt x="21156" y="262"/>
                    <a:pt x="21067" y="271"/>
                    <a:pt x="20978" y="271"/>
                  </a:cubicBezTo>
                  <a:cubicBezTo>
                    <a:pt x="20910" y="271"/>
                    <a:pt x="20842" y="266"/>
                    <a:pt x="20775" y="266"/>
                  </a:cubicBezTo>
                  <a:cubicBezTo>
                    <a:pt x="20719" y="266"/>
                    <a:pt x="20663" y="269"/>
                    <a:pt x="20610" y="282"/>
                  </a:cubicBezTo>
                  <a:cubicBezTo>
                    <a:pt x="19800" y="425"/>
                    <a:pt x="18979" y="496"/>
                    <a:pt x="18181" y="615"/>
                  </a:cubicBezTo>
                  <a:cubicBezTo>
                    <a:pt x="16574" y="841"/>
                    <a:pt x="14978" y="1056"/>
                    <a:pt x="13371" y="1246"/>
                  </a:cubicBezTo>
                  <a:cubicBezTo>
                    <a:pt x="12704" y="1330"/>
                    <a:pt x="12014" y="1413"/>
                    <a:pt x="11335" y="1496"/>
                  </a:cubicBezTo>
                  <a:cubicBezTo>
                    <a:pt x="10120" y="1651"/>
                    <a:pt x="8906" y="1806"/>
                    <a:pt x="7668" y="1889"/>
                  </a:cubicBezTo>
                  <a:cubicBezTo>
                    <a:pt x="7519" y="1939"/>
                    <a:pt x="7362" y="1964"/>
                    <a:pt x="7203" y="1964"/>
                  </a:cubicBezTo>
                  <a:cubicBezTo>
                    <a:pt x="7172" y="1964"/>
                    <a:pt x="7140" y="1963"/>
                    <a:pt x="7108" y="1961"/>
                  </a:cubicBezTo>
                  <a:cubicBezTo>
                    <a:pt x="5679" y="2068"/>
                    <a:pt x="4239" y="2163"/>
                    <a:pt x="2786" y="2163"/>
                  </a:cubicBezTo>
                  <a:cubicBezTo>
                    <a:pt x="2540" y="2163"/>
                    <a:pt x="2289" y="2158"/>
                    <a:pt x="2039" y="2158"/>
                  </a:cubicBezTo>
                  <a:cubicBezTo>
                    <a:pt x="1914" y="2158"/>
                    <a:pt x="1790" y="2159"/>
                    <a:pt x="1667" y="2163"/>
                  </a:cubicBezTo>
                  <a:cubicBezTo>
                    <a:pt x="1441" y="2193"/>
                    <a:pt x="1218" y="2199"/>
                    <a:pt x="994" y="2199"/>
                  </a:cubicBezTo>
                  <a:cubicBezTo>
                    <a:pt x="845" y="2199"/>
                    <a:pt x="697" y="2196"/>
                    <a:pt x="547" y="2196"/>
                  </a:cubicBezTo>
                  <a:cubicBezTo>
                    <a:pt x="472" y="2196"/>
                    <a:pt x="397" y="2197"/>
                    <a:pt x="322" y="2199"/>
                  </a:cubicBezTo>
                  <a:cubicBezTo>
                    <a:pt x="278" y="2199"/>
                    <a:pt x="232" y="2192"/>
                    <a:pt x="187" y="2192"/>
                  </a:cubicBezTo>
                  <a:cubicBezTo>
                    <a:pt x="110" y="2192"/>
                    <a:pt x="38" y="2212"/>
                    <a:pt x="0" y="2318"/>
                  </a:cubicBezTo>
                  <a:cubicBezTo>
                    <a:pt x="60" y="2401"/>
                    <a:pt x="131" y="2401"/>
                    <a:pt x="214" y="2401"/>
                  </a:cubicBezTo>
                  <a:cubicBezTo>
                    <a:pt x="1262" y="2461"/>
                    <a:pt x="2286" y="2461"/>
                    <a:pt x="3334" y="2508"/>
                  </a:cubicBezTo>
                  <a:cubicBezTo>
                    <a:pt x="3495" y="2517"/>
                    <a:pt x="3655" y="2520"/>
                    <a:pt x="3814" y="2520"/>
                  </a:cubicBezTo>
                  <a:cubicBezTo>
                    <a:pt x="4540" y="2520"/>
                    <a:pt x="5255" y="2447"/>
                    <a:pt x="5977" y="2437"/>
                  </a:cubicBezTo>
                  <a:cubicBezTo>
                    <a:pt x="7001" y="2401"/>
                    <a:pt x="8049" y="2330"/>
                    <a:pt x="9073" y="2223"/>
                  </a:cubicBezTo>
                  <a:cubicBezTo>
                    <a:pt x="10490" y="2080"/>
                    <a:pt x="11883" y="1925"/>
                    <a:pt x="13299" y="1770"/>
                  </a:cubicBezTo>
                  <a:cubicBezTo>
                    <a:pt x="15264" y="1544"/>
                    <a:pt x="17217" y="1294"/>
                    <a:pt x="19169" y="1080"/>
                  </a:cubicBezTo>
                  <a:cubicBezTo>
                    <a:pt x="20893" y="891"/>
                    <a:pt x="22625" y="688"/>
                    <a:pt x="24370" y="688"/>
                  </a:cubicBezTo>
                  <a:cubicBezTo>
                    <a:pt x="24830" y="688"/>
                    <a:pt x="25291" y="702"/>
                    <a:pt x="25753" y="734"/>
                  </a:cubicBezTo>
                  <a:cubicBezTo>
                    <a:pt x="26873" y="818"/>
                    <a:pt x="27980" y="961"/>
                    <a:pt x="29075" y="1199"/>
                  </a:cubicBezTo>
                  <a:cubicBezTo>
                    <a:pt x="31683" y="1770"/>
                    <a:pt x="34243" y="2485"/>
                    <a:pt x="36850" y="3032"/>
                  </a:cubicBezTo>
                  <a:cubicBezTo>
                    <a:pt x="40600" y="3818"/>
                    <a:pt x="44363" y="4413"/>
                    <a:pt x="48197" y="4544"/>
                  </a:cubicBezTo>
                  <a:cubicBezTo>
                    <a:pt x="49804" y="4592"/>
                    <a:pt x="51399" y="4628"/>
                    <a:pt x="52995" y="4687"/>
                  </a:cubicBezTo>
                  <a:cubicBezTo>
                    <a:pt x="54376" y="4747"/>
                    <a:pt x="55781" y="4818"/>
                    <a:pt x="57162" y="4961"/>
                  </a:cubicBezTo>
                  <a:cubicBezTo>
                    <a:pt x="60127" y="5282"/>
                    <a:pt x="63020" y="5914"/>
                    <a:pt x="65806" y="6985"/>
                  </a:cubicBezTo>
                  <a:cubicBezTo>
                    <a:pt x="69735" y="8497"/>
                    <a:pt x="73533" y="10235"/>
                    <a:pt x="76855" y="12867"/>
                  </a:cubicBezTo>
                  <a:cubicBezTo>
                    <a:pt x="76948" y="12941"/>
                    <a:pt x="77042" y="13016"/>
                    <a:pt x="77164" y="13016"/>
                  </a:cubicBezTo>
                  <a:cubicBezTo>
                    <a:pt x="77197" y="13016"/>
                    <a:pt x="77233" y="13011"/>
                    <a:pt x="77272" y="12998"/>
                  </a:cubicBezTo>
                  <a:lnTo>
                    <a:pt x="77272" y="10855"/>
                  </a:lnTo>
                  <a:cubicBezTo>
                    <a:pt x="77176" y="10640"/>
                    <a:pt x="77010" y="10486"/>
                    <a:pt x="76772" y="10366"/>
                  </a:cubicBezTo>
                  <a:cubicBezTo>
                    <a:pt x="76534" y="10235"/>
                    <a:pt x="76307" y="10069"/>
                    <a:pt x="76069" y="9938"/>
                  </a:cubicBezTo>
                  <a:cubicBezTo>
                    <a:pt x="73890" y="8652"/>
                    <a:pt x="71581" y="7604"/>
                    <a:pt x="69247" y="6592"/>
                  </a:cubicBezTo>
                  <a:cubicBezTo>
                    <a:pt x="64782" y="4651"/>
                    <a:pt x="60151" y="3508"/>
                    <a:pt x="55281" y="3413"/>
                  </a:cubicBezTo>
                  <a:cubicBezTo>
                    <a:pt x="53774" y="3392"/>
                    <a:pt x="52257" y="3340"/>
                    <a:pt x="50757" y="3340"/>
                  </a:cubicBezTo>
                  <a:cubicBezTo>
                    <a:pt x="50610" y="3340"/>
                    <a:pt x="50463" y="3341"/>
                    <a:pt x="50316" y="3342"/>
                  </a:cubicBezTo>
                  <a:cubicBezTo>
                    <a:pt x="50171" y="3343"/>
                    <a:pt x="50027" y="3343"/>
                    <a:pt x="49883" y="3343"/>
                  </a:cubicBezTo>
                  <a:cubicBezTo>
                    <a:pt x="47646" y="3343"/>
                    <a:pt x="45410" y="3254"/>
                    <a:pt x="43184" y="2996"/>
                  </a:cubicBezTo>
                  <a:cubicBezTo>
                    <a:pt x="40446" y="2699"/>
                    <a:pt x="37731" y="2223"/>
                    <a:pt x="35040" y="1687"/>
                  </a:cubicBezTo>
                  <a:cubicBezTo>
                    <a:pt x="33433" y="1377"/>
                    <a:pt x="31861" y="949"/>
                    <a:pt x="30266" y="603"/>
                  </a:cubicBezTo>
                  <a:cubicBezTo>
                    <a:pt x="28956" y="318"/>
                    <a:pt x="27646" y="68"/>
                    <a:pt x="26301" y="20"/>
                  </a:cubicBezTo>
                  <a:cubicBezTo>
                    <a:pt x="25936" y="7"/>
                    <a:pt x="25571" y="1"/>
                    <a:pt x="25206"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6" name="Google Shape;486;p7"/>
            <p:cNvSpPr/>
            <p:nvPr/>
          </p:nvSpPr>
          <p:spPr>
            <a:xfrm>
              <a:off x="3111521" y="1409753"/>
              <a:ext cx="2281350" cy="439073"/>
            </a:xfrm>
            <a:custGeom>
              <a:avLst/>
              <a:gdLst/>
              <a:ahLst/>
              <a:cxnLst/>
              <a:rect l="l" t="t" r="r" b="b"/>
              <a:pathLst>
                <a:path w="78296" h="15069" extrusionOk="0">
                  <a:moveTo>
                    <a:pt x="25448" y="0"/>
                  </a:moveTo>
                  <a:cubicBezTo>
                    <a:pt x="24415" y="0"/>
                    <a:pt x="23382" y="80"/>
                    <a:pt x="22349" y="174"/>
                  </a:cubicBezTo>
                  <a:cubicBezTo>
                    <a:pt x="21325" y="257"/>
                    <a:pt x="20301" y="400"/>
                    <a:pt x="19277" y="519"/>
                  </a:cubicBezTo>
                  <a:cubicBezTo>
                    <a:pt x="18217" y="638"/>
                    <a:pt x="17145" y="769"/>
                    <a:pt x="16086" y="888"/>
                  </a:cubicBezTo>
                  <a:cubicBezTo>
                    <a:pt x="14752" y="1055"/>
                    <a:pt x="13419" y="1209"/>
                    <a:pt x="12085" y="1364"/>
                  </a:cubicBezTo>
                  <a:cubicBezTo>
                    <a:pt x="10823" y="1495"/>
                    <a:pt x="9549" y="1626"/>
                    <a:pt x="8287" y="1721"/>
                  </a:cubicBezTo>
                  <a:cubicBezTo>
                    <a:pt x="7192" y="1805"/>
                    <a:pt x="6073" y="1840"/>
                    <a:pt x="4965" y="1864"/>
                  </a:cubicBezTo>
                  <a:cubicBezTo>
                    <a:pt x="4722" y="1871"/>
                    <a:pt x="4478" y="1874"/>
                    <a:pt x="4233" y="1874"/>
                  </a:cubicBezTo>
                  <a:cubicBezTo>
                    <a:pt x="3197" y="1874"/>
                    <a:pt x="2150" y="1822"/>
                    <a:pt x="1120" y="1793"/>
                  </a:cubicBezTo>
                  <a:cubicBezTo>
                    <a:pt x="1025" y="1715"/>
                    <a:pt x="923" y="1694"/>
                    <a:pt x="815" y="1694"/>
                  </a:cubicBezTo>
                  <a:cubicBezTo>
                    <a:pt x="692" y="1694"/>
                    <a:pt x="562" y="1721"/>
                    <a:pt x="429" y="1721"/>
                  </a:cubicBezTo>
                  <a:cubicBezTo>
                    <a:pt x="410" y="1725"/>
                    <a:pt x="389" y="1726"/>
                    <a:pt x="368" y="1726"/>
                  </a:cubicBezTo>
                  <a:cubicBezTo>
                    <a:pt x="327" y="1726"/>
                    <a:pt x="284" y="1722"/>
                    <a:pt x="241" y="1722"/>
                  </a:cubicBezTo>
                  <a:cubicBezTo>
                    <a:pt x="140" y="1722"/>
                    <a:pt x="44" y="1743"/>
                    <a:pt x="0" y="1888"/>
                  </a:cubicBezTo>
                  <a:cubicBezTo>
                    <a:pt x="1370" y="2031"/>
                    <a:pt x="2751" y="2031"/>
                    <a:pt x="4132" y="2090"/>
                  </a:cubicBezTo>
                  <a:cubicBezTo>
                    <a:pt x="4397" y="2103"/>
                    <a:pt x="4663" y="2108"/>
                    <a:pt x="4929" y="2108"/>
                  </a:cubicBezTo>
                  <a:cubicBezTo>
                    <a:pt x="5913" y="2108"/>
                    <a:pt x="6898" y="2038"/>
                    <a:pt x="7882" y="2019"/>
                  </a:cubicBezTo>
                  <a:cubicBezTo>
                    <a:pt x="8299" y="2007"/>
                    <a:pt x="8716" y="1983"/>
                    <a:pt x="9133" y="1948"/>
                  </a:cubicBezTo>
                  <a:cubicBezTo>
                    <a:pt x="10109" y="1864"/>
                    <a:pt x="11061" y="1781"/>
                    <a:pt x="12026" y="1686"/>
                  </a:cubicBezTo>
                  <a:cubicBezTo>
                    <a:pt x="12824" y="1614"/>
                    <a:pt x="13633" y="1543"/>
                    <a:pt x="14431" y="1447"/>
                  </a:cubicBezTo>
                  <a:cubicBezTo>
                    <a:pt x="15419" y="1352"/>
                    <a:pt x="16395" y="1233"/>
                    <a:pt x="17384" y="1126"/>
                  </a:cubicBezTo>
                  <a:cubicBezTo>
                    <a:pt x="18419" y="1019"/>
                    <a:pt x="19467" y="936"/>
                    <a:pt x="20503" y="816"/>
                  </a:cubicBezTo>
                  <a:cubicBezTo>
                    <a:pt x="21682" y="674"/>
                    <a:pt x="22872" y="590"/>
                    <a:pt x="24063" y="543"/>
                  </a:cubicBezTo>
                  <a:cubicBezTo>
                    <a:pt x="24342" y="533"/>
                    <a:pt x="24620" y="529"/>
                    <a:pt x="24898" y="529"/>
                  </a:cubicBezTo>
                  <a:cubicBezTo>
                    <a:pt x="26789" y="529"/>
                    <a:pt x="28653" y="745"/>
                    <a:pt x="30480" y="1233"/>
                  </a:cubicBezTo>
                  <a:cubicBezTo>
                    <a:pt x="31612" y="1507"/>
                    <a:pt x="32743" y="1828"/>
                    <a:pt x="33874" y="2126"/>
                  </a:cubicBezTo>
                  <a:cubicBezTo>
                    <a:pt x="35767" y="2614"/>
                    <a:pt x="37648" y="3079"/>
                    <a:pt x="39541" y="3495"/>
                  </a:cubicBezTo>
                  <a:cubicBezTo>
                    <a:pt x="41910" y="4007"/>
                    <a:pt x="44292" y="4412"/>
                    <a:pt x="46697" y="4603"/>
                  </a:cubicBezTo>
                  <a:cubicBezTo>
                    <a:pt x="48066" y="4710"/>
                    <a:pt x="49435" y="4769"/>
                    <a:pt x="50804" y="4829"/>
                  </a:cubicBezTo>
                  <a:cubicBezTo>
                    <a:pt x="51805" y="4865"/>
                    <a:pt x="52805" y="4924"/>
                    <a:pt x="53805" y="4960"/>
                  </a:cubicBezTo>
                  <a:cubicBezTo>
                    <a:pt x="55353" y="5043"/>
                    <a:pt x="56900" y="5186"/>
                    <a:pt x="58424" y="5400"/>
                  </a:cubicBezTo>
                  <a:cubicBezTo>
                    <a:pt x="60365" y="5662"/>
                    <a:pt x="62282" y="6067"/>
                    <a:pt x="64139" y="6662"/>
                  </a:cubicBezTo>
                  <a:cubicBezTo>
                    <a:pt x="67092" y="7603"/>
                    <a:pt x="69890" y="8865"/>
                    <a:pt x="72557" y="10413"/>
                  </a:cubicBezTo>
                  <a:cubicBezTo>
                    <a:pt x="74712" y="11663"/>
                    <a:pt x="76689" y="13139"/>
                    <a:pt x="78296" y="15068"/>
                  </a:cubicBezTo>
                  <a:lnTo>
                    <a:pt x="78296" y="12496"/>
                  </a:lnTo>
                  <a:cubicBezTo>
                    <a:pt x="78189" y="12401"/>
                    <a:pt x="78058" y="12330"/>
                    <a:pt x="77951" y="12246"/>
                  </a:cubicBezTo>
                  <a:cubicBezTo>
                    <a:pt x="77451" y="11830"/>
                    <a:pt x="76939" y="11437"/>
                    <a:pt x="76403" y="11080"/>
                  </a:cubicBezTo>
                  <a:cubicBezTo>
                    <a:pt x="74105" y="9520"/>
                    <a:pt x="71617" y="8282"/>
                    <a:pt x="69057" y="7198"/>
                  </a:cubicBezTo>
                  <a:cubicBezTo>
                    <a:pt x="67235" y="6412"/>
                    <a:pt x="65378" y="5758"/>
                    <a:pt x="63461" y="5246"/>
                  </a:cubicBezTo>
                  <a:cubicBezTo>
                    <a:pt x="61365" y="4698"/>
                    <a:pt x="59234" y="4364"/>
                    <a:pt x="57091" y="4186"/>
                  </a:cubicBezTo>
                  <a:cubicBezTo>
                    <a:pt x="55841" y="4091"/>
                    <a:pt x="54591" y="4043"/>
                    <a:pt x="53340" y="3983"/>
                  </a:cubicBezTo>
                  <a:cubicBezTo>
                    <a:pt x="52471" y="3936"/>
                    <a:pt x="51602" y="3972"/>
                    <a:pt x="50733" y="3912"/>
                  </a:cubicBezTo>
                  <a:cubicBezTo>
                    <a:pt x="50031" y="3853"/>
                    <a:pt x="49316" y="3876"/>
                    <a:pt x="48626" y="3829"/>
                  </a:cubicBezTo>
                  <a:cubicBezTo>
                    <a:pt x="47828" y="3793"/>
                    <a:pt x="47030" y="3745"/>
                    <a:pt x="46244" y="3686"/>
                  </a:cubicBezTo>
                  <a:cubicBezTo>
                    <a:pt x="44994" y="3591"/>
                    <a:pt x="43744" y="3412"/>
                    <a:pt x="42494" y="3221"/>
                  </a:cubicBezTo>
                  <a:cubicBezTo>
                    <a:pt x="40136" y="2852"/>
                    <a:pt x="37803" y="2364"/>
                    <a:pt x="35481" y="1828"/>
                  </a:cubicBezTo>
                  <a:cubicBezTo>
                    <a:pt x="33933" y="1447"/>
                    <a:pt x="32385" y="1055"/>
                    <a:pt x="30838" y="674"/>
                  </a:cubicBezTo>
                  <a:cubicBezTo>
                    <a:pt x="29337" y="316"/>
                    <a:pt x="27813" y="102"/>
                    <a:pt x="26278" y="19"/>
                  </a:cubicBezTo>
                  <a:cubicBezTo>
                    <a:pt x="26001" y="6"/>
                    <a:pt x="25724" y="0"/>
                    <a:pt x="25448"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7" name="Google Shape;487;p7"/>
            <p:cNvSpPr/>
            <p:nvPr/>
          </p:nvSpPr>
          <p:spPr>
            <a:xfrm>
              <a:off x="3751934" y="1390405"/>
              <a:ext cx="1641986" cy="319988"/>
            </a:xfrm>
            <a:custGeom>
              <a:avLst/>
              <a:gdLst/>
              <a:ahLst/>
              <a:cxnLst/>
              <a:rect l="l" t="t" r="r" b="b"/>
              <a:pathLst>
                <a:path w="56353" h="10982" extrusionOk="0">
                  <a:moveTo>
                    <a:pt x="4427" y="0"/>
                  </a:moveTo>
                  <a:cubicBezTo>
                    <a:pt x="2948" y="0"/>
                    <a:pt x="1471" y="110"/>
                    <a:pt x="0" y="314"/>
                  </a:cubicBezTo>
                  <a:cubicBezTo>
                    <a:pt x="51" y="404"/>
                    <a:pt x="107" y="430"/>
                    <a:pt x="166" y="430"/>
                  </a:cubicBezTo>
                  <a:cubicBezTo>
                    <a:pt x="232" y="430"/>
                    <a:pt x="301" y="398"/>
                    <a:pt x="370" y="385"/>
                  </a:cubicBezTo>
                  <a:cubicBezTo>
                    <a:pt x="989" y="373"/>
                    <a:pt x="1584" y="266"/>
                    <a:pt x="2191" y="254"/>
                  </a:cubicBezTo>
                  <a:cubicBezTo>
                    <a:pt x="2770" y="243"/>
                    <a:pt x="3346" y="229"/>
                    <a:pt x="3923" y="229"/>
                  </a:cubicBezTo>
                  <a:cubicBezTo>
                    <a:pt x="4557" y="229"/>
                    <a:pt x="5193" y="246"/>
                    <a:pt x="5834" y="302"/>
                  </a:cubicBezTo>
                  <a:cubicBezTo>
                    <a:pt x="7144" y="409"/>
                    <a:pt x="8430" y="647"/>
                    <a:pt x="9704" y="945"/>
                  </a:cubicBezTo>
                  <a:cubicBezTo>
                    <a:pt x="11847" y="1433"/>
                    <a:pt x="13990" y="1957"/>
                    <a:pt x="16169" y="2338"/>
                  </a:cubicBezTo>
                  <a:cubicBezTo>
                    <a:pt x="18431" y="2742"/>
                    <a:pt x="20693" y="3100"/>
                    <a:pt x="22979" y="3338"/>
                  </a:cubicBezTo>
                  <a:cubicBezTo>
                    <a:pt x="24206" y="3457"/>
                    <a:pt x="25432" y="3540"/>
                    <a:pt x="26659" y="3588"/>
                  </a:cubicBezTo>
                  <a:cubicBezTo>
                    <a:pt x="27456" y="3618"/>
                    <a:pt x="28257" y="3618"/>
                    <a:pt x="29056" y="3618"/>
                  </a:cubicBezTo>
                  <a:cubicBezTo>
                    <a:pt x="29855" y="3618"/>
                    <a:pt x="30653" y="3618"/>
                    <a:pt x="31445" y="3647"/>
                  </a:cubicBezTo>
                  <a:cubicBezTo>
                    <a:pt x="32624" y="3695"/>
                    <a:pt x="33814" y="3659"/>
                    <a:pt x="34993" y="3719"/>
                  </a:cubicBezTo>
                  <a:cubicBezTo>
                    <a:pt x="36148" y="3778"/>
                    <a:pt x="37303" y="3874"/>
                    <a:pt x="38446" y="4016"/>
                  </a:cubicBezTo>
                  <a:cubicBezTo>
                    <a:pt x="40375" y="4255"/>
                    <a:pt x="42268" y="4695"/>
                    <a:pt x="44113" y="5302"/>
                  </a:cubicBezTo>
                  <a:cubicBezTo>
                    <a:pt x="47673" y="6457"/>
                    <a:pt x="51066" y="7946"/>
                    <a:pt x="54341" y="9731"/>
                  </a:cubicBezTo>
                  <a:cubicBezTo>
                    <a:pt x="55043" y="10124"/>
                    <a:pt x="55722" y="10505"/>
                    <a:pt x="56353" y="10982"/>
                  </a:cubicBezTo>
                  <a:cubicBezTo>
                    <a:pt x="56353" y="10267"/>
                    <a:pt x="56353" y="9553"/>
                    <a:pt x="56329" y="8827"/>
                  </a:cubicBezTo>
                  <a:cubicBezTo>
                    <a:pt x="56055" y="8529"/>
                    <a:pt x="55674" y="8398"/>
                    <a:pt x="55341" y="8219"/>
                  </a:cubicBezTo>
                  <a:cubicBezTo>
                    <a:pt x="53519" y="7326"/>
                    <a:pt x="51662" y="6505"/>
                    <a:pt x="49769" y="5731"/>
                  </a:cubicBezTo>
                  <a:cubicBezTo>
                    <a:pt x="47387" y="4755"/>
                    <a:pt x="44994" y="3838"/>
                    <a:pt x="42494" y="3219"/>
                  </a:cubicBezTo>
                  <a:cubicBezTo>
                    <a:pt x="41303" y="2921"/>
                    <a:pt x="40113" y="2731"/>
                    <a:pt x="38886" y="2588"/>
                  </a:cubicBezTo>
                  <a:cubicBezTo>
                    <a:pt x="38041" y="2492"/>
                    <a:pt x="37207" y="2457"/>
                    <a:pt x="36362" y="2433"/>
                  </a:cubicBezTo>
                  <a:cubicBezTo>
                    <a:pt x="36017" y="2415"/>
                    <a:pt x="35675" y="2403"/>
                    <a:pt x="35335" y="2403"/>
                  </a:cubicBezTo>
                  <a:cubicBezTo>
                    <a:pt x="34996" y="2403"/>
                    <a:pt x="34660" y="2415"/>
                    <a:pt x="34326" y="2445"/>
                  </a:cubicBezTo>
                  <a:lnTo>
                    <a:pt x="33933" y="2445"/>
                  </a:lnTo>
                  <a:cubicBezTo>
                    <a:pt x="32004" y="2504"/>
                    <a:pt x="30076" y="2588"/>
                    <a:pt x="28147" y="2635"/>
                  </a:cubicBezTo>
                  <a:cubicBezTo>
                    <a:pt x="27723" y="2646"/>
                    <a:pt x="27300" y="2652"/>
                    <a:pt x="26877" y="2652"/>
                  </a:cubicBezTo>
                  <a:cubicBezTo>
                    <a:pt x="25041" y="2652"/>
                    <a:pt x="23213" y="2552"/>
                    <a:pt x="21384" y="2397"/>
                  </a:cubicBezTo>
                  <a:cubicBezTo>
                    <a:pt x="19777" y="2266"/>
                    <a:pt x="18181" y="2076"/>
                    <a:pt x="16598" y="1850"/>
                  </a:cubicBezTo>
                  <a:cubicBezTo>
                    <a:pt x="14347" y="1552"/>
                    <a:pt x="12133" y="1088"/>
                    <a:pt x="9906" y="623"/>
                  </a:cubicBezTo>
                  <a:cubicBezTo>
                    <a:pt x="8525" y="326"/>
                    <a:pt x="7108" y="111"/>
                    <a:pt x="5704" y="28"/>
                  </a:cubicBezTo>
                  <a:cubicBezTo>
                    <a:pt x="5278" y="9"/>
                    <a:pt x="4852" y="0"/>
                    <a:pt x="4427"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8" name="Google Shape;488;p7"/>
            <p:cNvSpPr/>
            <p:nvPr/>
          </p:nvSpPr>
          <p:spPr>
            <a:xfrm>
              <a:off x="4876292" y="1674642"/>
              <a:ext cx="516579" cy="1371182"/>
            </a:xfrm>
            <a:custGeom>
              <a:avLst/>
              <a:gdLst/>
              <a:ahLst/>
              <a:cxnLst/>
              <a:rect l="l" t="t" r="r" b="b"/>
              <a:pathLst>
                <a:path w="17729" h="47059" extrusionOk="0">
                  <a:moveTo>
                    <a:pt x="84" y="0"/>
                  </a:moveTo>
                  <a:lnTo>
                    <a:pt x="84" y="0"/>
                  </a:lnTo>
                  <a:cubicBezTo>
                    <a:pt x="167" y="119"/>
                    <a:pt x="298" y="131"/>
                    <a:pt x="393" y="191"/>
                  </a:cubicBezTo>
                  <a:cubicBezTo>
                    <a:pt x="1596" y="619"/>
                    <a:pt x="2799" y="1096"/>
                    <a:pt x="3953" y="1679"/>
                  </a:cubicBezTo>
                  <a:cubicBezTo>
                    <a:pt x="4977" y="2179"/>
                    <a:pt x="5978" y="2774"/>
                    <a:pt x="6930" y="3429"/>
                  </a:cubicBezTo>
                  <a:cubicBezTo>
                    <a:pt x="8097" y="4239"/>
                    <a:pt x="9168" y="5156"/>
                    <a:pt x="10097" y="6239"/>
                  </a:cubicBezTo>
                  <a:cubicBezTo>
                    <a:pt x="10680" y="6930"/>
                    <a:pt x="11169" y="7668"/>
                    <a:pt x="11550" y="8477"/>
                  </a:cubicBezTo>
                  <a:cubicBezTo>
                    <a:pt x="12312" y="10013"/>
                    <a:pt x="12574" y="11645"/>
                    <a:pt x="12645" y="13347"/>
                  </a:cubicBezTo>
                  <a:cubicBezTo>
                    <a:pt x="12669" y="14145"/>
                    <a:pt x="12550" y="14954"/>
                    <a:pt x="12443" y="15752"/>
                  </a:cubicBezTo>
                  <a:cubicBezTo>
                    <a:pt x="12300" y="16931"/>
                    <a:pt x="11966" y="18050"/>
                    <a:pt x="11597" y="19145"/>
                  </a:cubicBezTo>
                  <a:cubicBezTo>
                    <a:pt x="10919" y="21193"/>
                    <a:pt x="9918" y="23063"/>
                    <a:pt x="8835" y="24908"/>
                  </a:cubicBezTo>
                  <a:cubicBezTo>
                    <a:pt x="8192" y="26015"/>
                    <a:pt x="7525" y="27099"/>
                    <a:pt x="6811" y="28147"/>
                  </a:cubicBezTo>
                  <a:cubicBezTo>
                    <a:pt x="6108" y="29194"/>
                    <a:pt x="5382" y="30218"/>
                    <a:pt x="4620" y="31230"/>
                  </a:cubicBezTo>
                  <a:cubicBezTo>
                    <a:pt x="3537" y="32695"/>
                    <a:pt x="2382" y="34124"/>
                    <a:pt x="1489" y="35719"/>
                  </a:cubicBezTo>
                  <a:cubicBezTo>
                    <a:pt x="917" y="36743"/>
                    <a:pt x="441" y="37803"/>
                    <a:pt x="215" y="38957"/>
                  </a:cubicBezTo>
                  <a:cubicBezTo>
                    <a:pt x="1" y="40089"/>
                    <a:pt x="143" y="41160"/>
                    <a:pt x="655" y="42184"/>
                  </a:cubicBezTo>
                  <a:cubicBezTo>
                    <a:pt x="1179" y="43196"/>
                    <a:pt x="1965" y="43970"/>
                    <a:pt x="2894" y="44601"/>
                  </a:cubicBezTo>
                  <a:cubicBezTo>
                    <a:pt x="4049" y="45399"/>
                    <a:pt x="5346" y="45899"/>
                    <a:pt x="6704" y="46268"/>
                  </a:cubicBezTo>
                  <a:cubicBezTo>
                    <a:pt x="8013" y="46613"/>
                    <a:pt x="9335" y="46804"/>
                    <a:pt x="10680" y="46923"/>
                  </a:cubicBezTo>
                  <a:cubicBezTo>
                    <a:pt x="11671" y="46999"/>
                    <a:pt x="12652" y="47055"/>
                    <a:pt x="13640" y="47055"/>
                  </a:cubicBezTo>
                  <a:cubicBezTo>
                    <a:pt x="13733" y="47055"/>
                    <a:pt x="13826" y="47055"/>
                    <a:pt x="13919" y="47054"/>
                  </a:cubicBezTo>
                  <a:lnTo>
                    <a:pt x="15241" y="47054"/>
                  </a:lnTo>
                  <a:cubicBezTo>
                    <a:pt x="15304" y="47054"/>
                    <a:pt x="15373" y="47059"/>
                    <a:pt x="15436" y="47059"/>
                  </a:cubicBezTo>
                  <a:cubicBezTo>
                    <a:pt x="15468" y="47059"/>
                    <a:pt x="15499" y="47058"/>
                    <a:pt x="15526" y="47054"/>
                  </a:cubicBezTo>
                  <a:cubicBezTo>
                    <a:pt x="16253" y="46970"/>
                    <a:pt x="17003" y="46970"/>
                    <a:pt x="17729" y="46923"/>
                  </a:cubicBezTo>
                  <a:lnTo>
                    <a:pt x="17729" y="46411"/>
                  </a:lnTo>
                  <a:cubicBezTo>
                    <a:pt x="17015" y="46458"/>
                    <a:pt x="16288" y="46506"/>
                    <a:pt x="15562" y="46530"/>
                  </a:cubicBezTo>
                  <a:cubicBezTo>
                    <a:pt x="14975" y="46552"/>
                    <a:pt x="14388" y="46565"/>
                    <a:pt x="13801" y="46565"/>
                  </a:cubicBezTo>
                  <a:cubicBezTo>
                    <a:pt x="12186" y="46565"/>
                    <a:pt x="10573" y="46467"/>
                    <a:pt x="8966" y="46196"/>
                  </a:cubicBezTo>
                  <a:cubicBezTo>
                    <a:pt x="7585" y="45958"/>
                    <a:pt x="6239" y="45601"/>
                    <a:pt x="4965" y="45018"/>
                  </a:cubicBezTo>
                  <a:cubicBezTo>
                    <a:pt x="3918" y="44530"/>
                    <a:pt x="2953" y="43910"/>
                    <a:pt x="2179" y="43053"/>
                  </a:cubicBezTo>
                  <a:cubicBezTo>
                    <a:pt x="1108" y="41851"/>
                    <a:pt x="679" y="40458"/>
                    <a:pt x="917" y="38850"/>
                  </a:cubicBezTo>
                  <a:cubicBezTo>
                    <a:pt x="1060" y="37838"/>
                    <a:pt x="1429" y="36921"/>
                    <a:pt x="1894" y="36029"/>
                  </a:cubicBezTo>
                  <a:cubicBezTo>
                    <a:pt x="2560" y="34719"/>
                    <a:pt x="3418" y="33528"/>
                    <a:pt x="4287" y="32349"/>
                  </a:cubicBezTo>
                  <a:cubicBezTo>
                    <a:pt x="6251" y="29718"/>
                    <a:pt x="8109" y="27027"/>
                    <a:pt x="9740" y="24170"/>
                  </a:cubicBezTo>
                  <a:cubicBezTo>
                    <a:pt x="10859" y="22217"/>
                    <a:pt x="11788" y="20193"/>
                    <a:pt x="12407" y="18014"/>
                  </a:cubicBezTo>
                  <a:cubicBezTo>
                    <a:pt x="12978" y="15919"/>
                    <a:pt x="13217" y="13788"/>
                    <a:pt x="12883" y="11621"/>
                  </a:cubicBezTo>
                  <a:cubicBezTo>
                    <a:pt x="12645" y="10025"/>
                    <a:pt x="12085" y="8549"/>
                    <a:pt x="11181" y="7215"/>
                  </a:cubicBezTo>
                  <a:cubicBezTo>
                    <a:pt x="10323" y="5930"/>
                    <a:pt x="9252" y="4894"/>
                    <a:pt x="8025" y="3965"/>
                  </a:cubicBezTo>
                  <a:cubicBezTo>
                    <a:pt x="6132" y="2536"/>
                    <a:pt x="4049" y="1441"/>
                    <a:pt x="1834" y="596"/>
                  </a:cubicBezTo>
                  <a:cubicBezTo>
                    <a:pt x="1251" y="369"/>
                    <a:pt x="691" y="131"/>
                    <a:pt x="84"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9" name="Google Shape;489;p7"/>
            <p:cNvSpPr/>
            <p:nvPr/>
          </p:nvSpPr>
          <p:spPr>
            <a:xfrm>
              <a:off x="5289462" y="2384431"/>
              <a:ext cx="104458" cy="371241"/>
            </a:xfrm>
            <a:custGeom>
              <a:avLst/>
              <a:gdLst/>
              <a:ahLst/>
              <a:cxnLst/>
              <a:rect l="l" t="t" r="r" b="b"/>
              <a:pathLst>
                <a:path w="3585" h="12741" extrusionOk="0">
                  <a:moveTo>
                    <a:pt x="3573" y="0"/>
                  </a:moveTo>
                  <a:lnTo>
                    <a:pt x="3537" y="48"/>
                  </a:lnTo>
                  <a:cubicBezTo>
                    <a:pt x="2966" y="1417"/>
                    <a:pt x="2299" y="2751"/>
                    <a:pt x="1692" y="4108"/>
                  </a:cubicBezTo>
                  <a:cubicBezTo>
                    <a:pt x="1239" y="5108"/>
                    <a:pt x="799" y="6084"/>
                    <a:pt x="477" y="7132"/>
                  </a:cubicBezTo>
                  <a:cubicBezTo>
                    <a:pt x="215" y="8025"/>
                    <a:pt x="1" y="8918"/>
                    <a:pt x="144" y="9871"/>
                  </a:cubicBezTo>
                  <a:cubicBezTo>
                    <a:pt x="215" y="10418"/>
                    <a:pt x="406" y="10907"/>
                    <a:pt x="763" y="11323"/>
                  </a:cubicBezTo>
                  <a:cubicBezTo>
                    <a:pt x="1513" y="12192"/>
                    <a:pt x="2489" y="12573"/>
                    <a:pt x="3585" y="12740"/>
                  </a:cubicBezTo>
                  <a:lnTo>
                    <a:pt x="3573" y="0"/>
                  </a:ln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0" name="Google Shape;490;p7"/>
            <p:cNvSpPr/>
            <p:nvPr/>
          </p:nvSpPr>
          <p:spPr>
            <a:xfrm>
              <a:off x="3759918" y="1884869"/>
              <a:ext cx="390996" cy="1214597"/>
            </a:xfrm>
            <a:custGeom>
              <a:avLst/>
              <a:gdLst/>
              <a:ahLst/>
              <a:cxnLst/>
              <a:rect l="l" t="t" r="r" b="b"/>
              <a:pathLst>
                <a:path w="13419" h="41685" extrusionOk="0">
                  <a:moveTo>
                    <a:pt x="12418" y="0"/>
                  </a:moveTo>
                  <a:cubicBezTo>
                    <a:pt x="12418" y="60"/>
                    <a:pt x="12407" y="108"/>
                    <a:pt x="12418" y="143"/>
                  </a:cubicBezTo>
                  <a:cubicBezTo>
                    <a:pt x="12609" y="1132"/>
                    <a:pt x="12776" y="2108"/>
                    <a:pt x="12871" y="3108"/>
                  </a:cubicBezTo>
                  <a:cubicBezTo>
                    <a:pt x="12907" y="3632"/>
                    <a:pt x="12930" y="4144"/>
                    <a:pt x="12966" y="4668"/>
                  </a:cubicBezTo>
                  <a:cubicBezTo>
                    <a:pt x="13014" y="5192"/>
                    <a:pt x="12954" y="5715"/>
                    <a:pt x="12930" y="6227"/>
                  </a:cubicBezTo>
                  <a:cubicBezTo>
                    <a:pt x="12883" y="7085"/>
                    <a:pt x="12764" y="7918"/>
                    <a:pt x="12573" y="8728"/>
                  </a:cubicBezTo>
                  <a:cubicBezTo>
                    <a:pt x="12109" y="10764"/>
                    <a:pt x="11335" y="12657"/>
                    <a:pt x="10454" y="14526"/>
                  </a:cubicBezTo>
                  <a:cubicBezTo>
                    <a:pt x="9966" y="15562"/>
                    <a:pt x="9430" y="16586"/>
                    <a:pt x="8847" y="17586"/>
                  </a:cubicBezTo>
                  <a:cubicBezTo>
                    <a:pt x="8287" y="18598"/>
                    <a:pt x="7704" y="19598"/>
                    <a:pt x="7120" y="20598"/>
                  </a:cubicBezTo>
                  <a:cubicBezTo>
                    <a:pt x="6644" y="21444"/>
                    <a:pt x="6156" y="22277"/>
                    <a:pt x="5668" y="23122"/>
                  </a:cubicBezTo>
                  <a:cubicBezTo>
                    <a:pt x="5299" y="23765"/>
                    <a:pt x="4965" y="24420"/>
                    <a:pt x="4608" y="25075"/>
                  </a:cubicBezTo>
                  <a:cubicBezTo>
                    <a:pt x="3786" y="26599"/>
                    <a:pt x="3048" y="28147"/>
                    <a:pt x="2346" y="29706"/>
                  </a:cubicBezTo>
                  <a:cubicBezTo>
                    <a:pt x="1929" y="30647"/>
                    <a:pt x="1536" y="31576"/>
                    <a:pt x="1203" y="32552"/>
                  </a:cubicBezTo>
                  <a:cubicBezTo>
                    <a:pt x="727" y="33886"/>
                    <a:pt x="250" y="35207"/>
                    <a:pt x="84" y="36636"/>
                  </a:cubicBezTo>
                  <a:cubicBezTo>
                    <a:pt x="24" y="37207"/>
                    <a:pt x="0" y="37767"/>
                    <a:pt x="119" y="38338"/>
                  </a:cubicBezTo>
                  <a:cubicBezTo>
                    <a:pt x="238" y="38898"/>
                    <a:pt x="441" y="39434"/>
                    <a:pt x="834" y="39874"/>
                  </a:cubicBezTo>
                  <a:cubicBezTo>
                    <a:pt x="1358" y="40446"/>
                    <a:pt x="1977" y="40946"/>
                    <a:pt x="2691" y="41303"/>
                  </a:cubicBezTo>
                  <a:cubicBezTo>
                    <a:pt x="2917" y="41422"/>
                    <a:pt x="3132" y="41517"/>
                    <a:pt x="3322" y="41684"/>
                  </a:cubicBezTo>
                  <a:lnTo>
                    <a:pt x="4989" y="41684"/>
                  </a:lnTo>
                  <a:cubicBezTo>
                    <a:pt x="4798" y="41553"/>
                    <a:pt x="4596" y="41482"/>
                    <a:pt x="4382" y="41386"/>
                  </a:cubicBezTo>
                  <a:cubicBezTo>
                    <a:pt x="3548" y="41017"/>
                    <a:pt x="2751" y="40613"/>
                    <a:pt x="2036" y="40029"/>
                  </a:cubicBezTo>
                  <a:cubicBezTo>
                    <a:pt x="1227" y="39398"/>
                    <a:pt x="727" y="38577"/>
                    <a:pt x="584" y="37529"/>
                  </a:cubicBezTo>
                  <a:cubicBezTo>
                    <a:pt x="488" y="36731"/>
                    <a:pt x="572" y="35945"/>
                    <a:pt x="738" y="35148"/>
                  </a:cubicBezTo>
                  <a:cubicBezTo>
                    <a:pt x="1119" y="33278"/>
                    <a:pt x="1798" y="31504"/>
                    <a:pt x="2536" y="29766"/>
                  </a:cubicBezTo>
                  <a:cubicBezTo>
                    <a:pt x="3834" y="26682"/>
                    <a:pt x="5441" y="23765"/>
                    <a:pt x="7180" y="20908"/>
                  </a:cubicBezTo>
                  <a:cubicBezTo>
                    <a:pt x="8597" y="18574"/>
                    <a:pt x="10049" y="16252"/>
                    <a:pt x="11240" y="13800"/>
                  </a:cubicBezTo>
                  <a:cubicBezTo>
                    <a:pt x="11871" y="12502"/>
                    <a:pt x="12430" y="11192"/>
                    <a:pt x="12871" y="9823"/>
                  </a:cubicBezTo>
                  <a:cubicBezTo>
                    <a:pt x="13228" y="8692"/>
                    <a:pt x="13383" y="7549"/>
                    <a:pt x="13407" y="6370"/>
                  </a:cubicBezTo>
                  <a:cubicBezTo>
                    <a:pt x="13419" y="4703"/>
                    <a:pt x="13145" y="3060"/>
                    <a:pt x="12811" y="1441"/>
                  </a:cubicBezTo>
                  <a:cubicBezTo>
                    <a:pt x="12704" y="953"/>
                    <a:pt x="12609" y="465"/>
                    <a:pt x="1241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1" name="Google Shape;491;p7"/>
            <p:cNvSpPr/>
            <p:nvPr/>
          </p:nvSpPr>
          <p:spPr>
            <a:xfrm>
              <a:off x="4752108" y="1459607"/>
              <a:ext cx="641812" cy="188345"/>
            </a:xfrm>
            <a:custGeom>
              <a:avLst/>
              <a:gdLst/>
              <a:ahLst/>
              <a:cxnLst/>
              <a:rect l="l" t="t" r="r" b="b"/>
              <a:pathLst>
                <a:path w="22027" h="6464" extrusionOk="0">
                  <a:moveTo>
                    <a:pt x="1631" y="1"/>
                  </a:moveTo>
                  <a:cubicBezTo>
                    <a:pt x="1154" y="1"/>
                    <a:pt x="678" y="9"/>
                    <a:pt x="203" y="22"/>
                  </a:cubicBezTo>
                  <a:cubicBezTo>
                    <a:pt x="131" y="22"/>
                    <a:pt x="60" y="22"/>
                    <a:pt x="0" y="70"/>
                  </a:cubicBezTo>
                  <a:cubicBezTo>
                    <a:pt x="1322" y="82"/>
                    <a:pt x="2631" y="106"/>
                    <a:pt x="3953" y="213"/>
                  </a:cubicBezTo>
                  <a:cubicBezTo>
                    <a:pt x="4655" y="272"/>
                    <a:pt x="5322" y="367"/>
                    <a:pt x="6013" y="463"/>
                  </a:cubicBezTo>
                  <a:cubicBezTo>
                    <a:pt x="7049" y="629"/>
                    <a:pt x="8061" y="868"/>
                    <a:pt x="9073" y="1153"/>
                  </a:cubicBezTo>
                  <a:cubicBezTo>
                    <a:pt x="10180" y="1463"/>
                    <a:pt x="11252" y="1820"/>
                    <a:pt x="12299" y="2213"/>
                  </a:cubicBezTo>
                  <a:cubicBezTo>
                    <a:pt x="13418" y="2630"/>
                    <a:pt x="14538" y="3046"/>
                    <a:pt x="15621" y="3523"/>
                  </a:cubicBezTo>
                  <a:cubicBezTo>
                    <a:pt x="16752" y="4011"/>
                    <a:pt x="17883" y="4475"/>
                    <a:pt x="19003" y="4987"/>
                  </a:cubicBezTo>
                  <a:cubicBezTo>
                    <a:pt x="19919" y="5428"/>
                    <a:pt x="20872" y="5821"/>
                    <a:pt x="21753" y="6356"/>
                  </a:cubicBezTo>
                  <a:cubicBezTo>
                    <a:pt x="21848" y="6428"/>
                    <a:pt x="21920" y="6463"/>
                    <a:pt x="22027" y="6463"/>
                  </a:cubicBezTo>
                  <a:cubicBezTo>
                    <a:pt x="22027" y="6392"/>
                    <a:pt x="22027" y="6321"/>
                    <a:pt x="21991" y="6213"/>
                  </a:cubicBezTo>
                  <a:cubicBezTo>
                    <a:pt x="21812" y="6118"/>
                    <a:pt x="21634" y="6023"/>
                    <a:pt x="21455" y="5928"/>
                  </a:cubicBezTo>
                  <a:cubicBezTo>
                    <a:pt x="19503" y="4928"/>
                    <a:pt x="17479" y="4070"/>
                    <a:pt x="15454" y="3237"/>
                  </a:cubicBezTo>
                  <a:cubicBezTo>
                    <a:pt x="13514" y="2451"/>
                    <a:pt x="11561" y="1701"/>
                    <a:pt x="9537" y="1106"/>
                  </a:cubicBezTo>
                  <a:cubicBezTo>
                    <a:pt x="7763" y="582"/>
                    <a:pt x="5953" y="248"/>
                    <a:pt x="4108" y="94"/>
                  </a:cubicBezTo>
                  <a:cubicBezTo>
                    <a:pt x="3285" y="26"/>
                    <a:pt x="2457" y="1"/>
                    <a:pt x="1631"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2" name="Google Shape;492;p7"/>
            <p:cNvSpPr/>
            <p:nvPr/>
          </p:nvSpPr>
          <p:spPr>
            <a:xfrm>
              <a:off x="5391472" y="2191890"/>
              <a:ext cx="2448" cy="6614"/>
            </a:xfrm>
            <a:custGeom>
              <a:avLst/>
              <a:gdLst/>
              <a:ahLst/>
              <a:cxnLst/>
              <a:rect l="l" t="t" r="r" b="b"/>
              <a:pathLst>
                <a:path w="84" h="227" extrusionOk="0">
                  <a:moveTo>
                    <a:pt x="84" y="0"/>
                  </a:moveTo>
                  <a:cubicBezTo>
                    <a:pt x="0" y="60"/>
                    <a:pt x="0" y="131"/>
                    <a:pt x="24" y="227"/>
                  </a:cubicBezTo>
                  <a:lnTo>
                    <a:pt x="84" y="227"/>
                  </a:lnTo>
                  <a:lnTo>
                    <a:pt x="84" y="0"/>
                  </a:ln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3" name="Google Shape;493;p7"/>
            <p:cNvSpPr/>
            <p:nvPr/>
          </p:nvSpPr>
          <p:spPr>
            <a:xfrm>
              <a:off x="3184365" y="1512287"/>
              <a:ext cx="57284" cy="14248"/>
            </a:xfrm>
            <a:custGeom>
              <a:avLst/>
              <a:gdLst/>
              <a:ahLst/>
              <a:cxnLst/>
              <a:rect l="l" t="t" r="r" b="b"/>
              <a:pathLst>
                <a:path w="1966" h="489" extrusionOk="0">
                  <a:moveTo>
                    <a:pt x="1" y="0"/>
                  </a:moveTo>
                  <a:cubicBezTo>
                    <a:pt x="596" y="250"/>
                    <a:pt x="1215" y="345"/>
                    <a:pt x="1834" y="488"/>
                  </a:cubicBezTo>
                  <a:cubicBezTo>
                    <a:pt x="1870" y="464"/>
                    <a:pt x="1930" y="453"/>
                    <a:pt x="1965" y="417"/>
                  </a:cubicBezTo>
                  <a:cubicBezTo>
                    <a:pt x="1739" y="334"/>
                    <a:pt x="1501" y="298"/>
                    <a:pt x="1275" y="250"/>
                  </a:cubicBezTo>
                  <a:cubicBezTo>
                    <a:pt x="858" y="167"/>
                    <a:pt x="441" y="36"/>
                    <a:pt x="1"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4" name="Google Shape;494;p7"/>
            <p:cNvSpPr/>
            <p:nvPr/>
          </p:nvSpPr>
          <p:spPr>
            <a:xfrm>
              <a:off x="3269010" y="1487987"/>
              <a:ext cx="197436" cy="6585"/>
            </a:xfrm>
            <a:custGeom>
              <a:avLst/>
              <a:gdLst/>
              <a:ahLst/>
              <a:cxnLst/>
              <a:rect l="l" t="t" r="r" b="b"/>
              <a:pathLst>
                <a:path w="6776" h="226" extrusionOk="0">
                  <a:moveTo>
                    <a:pt x="5918" y="1"/>
                  </a:moveTo>
                  <a:cubicBezTo>
                    <a:pt x="5275" y="13"/>
                    <a:pt x="4621" y="48"/>
                    <a:pt x="3966" y="60"/>
                  </a:cubicBezTo>
                  <a:cubicBezTo>
                    <a:pt x="3529" y="76"/>
                    <a:pt x="3095" y="81"/>
                    <a:pt x="2662" y="81"/>
                  </a:cubicBezTo>
                  <a:cubicBezTo>
                    <a:pt x="1796" y="81"/>
                    <a:pt x="934" y="60"/>
                    <a:pt x="60" y="60"/>
                  </a:cubicBezTo>
                  <a:cubicBezTo>
                    <a:pt x="60" y="60"/>
                    <a:pt x="37" y="60"/>
                    <a:pt x="13" y="96"/>
                  </a:cubicBezTo>
                  <a:cubicBezTo>
                    <a:pt x="1" y="108"/>
                    <a:pt x="13" y="120"/>
                    <a:pt x="37" y="132"/>
                  </a:cubicBezTo>
                  <a:cubicBezTo>
                    <a:pt x="203" y="132"/>
                    <a:pt x="370" y="155"/>
                    <a:pt x="537" y="155"/>
                  </a:cubicBezTo>
                  <a:cubicBezTo>
                    <a:pt x="628" y="180"/>
                    <a:pt x="720" y="187"/>
                    <a:pt x="812" y="187"/>
                  </a:cubicBezTo>
                  <a:cubicBezTo>
                    <a:pt x="929" y="187"/>
                    <a:pt x="1046" y="176"/>
                    <a:pt x="1164" y="176"/>
                  </a:cubicBezTo>
                  <a:cubicBezTo>
                    <a:pt x="1264" y="176"/>
                    <a:pt x="1365" y="184"/>
                    <a:pt x="1465" y="215"/>
                  </a:cubicBezTo>
                  <a:cubicBezTo>
                    <a:pt x="1822" y="223"/>
                    <a:pt x="2178" y="226"/>
                    <a:pt x="2534" y="226"/>
                  </a:cubicBezTo>
                  <a:cubicBezTo>
                    <a:pt x="3876" y="226"/>
                    <a:pt x="5213" y="179"/>
                    <a:pt x="6549" y="132"/>
                  </a:cubicBezTo>
                  <a:cubicBezTo>
                    <a:pt x="6633" y="132"/>
                    <a:pt x="6704" y="132"/>
                    <a:pt x="6776" y="72"/>
                  </a:cubicBezTo>
                  <a:cubicBezTo>
                    <a:pt x="6726" y="66"/>
                    <a:pt x="6676" y="64"/>
                    <a:pt x="6625" y="64"/>
                  </a:cubicBezTo>
                  <a:cubicBezTo>
                    <a:pt x="6520" y="64"/>
                    <a:pt x="6413" y="73"/>
                    <a:pt x="6306" y="73"/>
                  </a:cubicBezTo>
                  <a:cubicBezTo>
                    <a:pt x="6177" y="73"/>
                    <a:pt x="6046" y="59"/>
                    <a:pt x="5918"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5" name="Google Shape;495;p7"/>
            <p:cNvSpPr/>
            <p:nvPr/>
          </p:nvSpPr>
          <p:spPr>
            <a:xfrm>
              <a:off x="3285327" y="1491483"/>
              <a:ext cx="27448" cy="2273"/>
            </a:xfrm>
            <a:custGeom>
              <a:avLst/>
              <a:gdLst/>
              <a:ahLst/>
              <a:cxnLst/>
              <a:rect l="l" t="t" r="r" b="b"/>
              <a:pathLst>
                <a:path w="942" h="78" extrusionOk="0">
                  <a:moveTo>
                    <a:pt x="535" y="0"/>
                  </a:moveTo>
                  <a:cubicBezTo>
                    <a:pt x="394" y="0"/>
                    <a:pt x="253" y="16"/>
                    <a:pt x="114" y="16"/>
                  </a:cubicBezTo>
                  <a:cubicBezTo>
                    <a:pt x="76" y="16"/>
                    <a:pt x="38" y="15"/>
                    <a:pt x="1" y="12"/>
                  </a:cubicBezTo>
                  <a:lnTo>
                    <a:pt x="1" y="12"/>
                  </a:lnTo>
                  <a:cubicBezTo>
                    <a:pt x="149" y="65"/>
                    <a:pt x="307" y="77"/>
                    <a:pt x="466" y="77"/>
                  </a:cubicBezTo>
                  <a:cubicBezTo>
                    <a:pt x="594" y="77"/>
                    <a:pt x="722" y="70"/>
                    <a:pt x="848" y="70"/>
                  </a:cubicBezTo>
                  <a:cubicBezTo>
                    <a:pt x="879" y="70"/>
                    <a:pt x="910" y="70"/>
                    <a:pt x="941" y="71"/>
                  </a:cubicBezTo>
                  <a:cubicBezTo>
                    <a:pt x="807" y="15"/>
                    <a:pt x="672" y="0"/>
                    <a:pt x="535"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6" name="Google Shape;496;p7"/>
            <p:cNvSpPr/>
            <p:nvPr/>
          </p:nvSpPr>
          <p:spPr>
            <a:xfrm>
              <a:off x="3255140" y="1488919"/>
              <a:ext cx="15647" cy="2885"/>
            </a:xfrm>
            <a:custGeom>
              <a:avLst/>
              <a:gdLst/>
              <a:ahLst/>
              <a:cxnLst/>
              <a:rect l="l" t="t" r="r" b="b"/>
              <a:pathLst>
                <a:path w="537" h="99" extrusionOk="0">
                  <a:moveTo>
                    <a:pt x="227" y="1"/>
                  </a:moveTo>
                  <a:cubicBezTo>
                    <a:pt x="152" y="1"/>
                    <a:pt x="76" y="8"/>
                    <a:pt x="1" y="28"/>
                  </a:cubicBezTo>
                  <a:cubicBezTo>
                    <a:pt x="83" y="85"/>
                    <a:pt x="178" y="98"/>
                    <a:pt x="276" y="98"/>
                  </a:cubicBezTo>
                  <a:cubicBezTo>
                    <a:pt x="363" y="98"/>
                    <a:pt x="452" y="88"/>
                    <a:pt x="536" y="88"/>
                  </a:cubicBezTo>
                  <a:lnTo>
                    <a:pt x="536" y="28"/>
                  </a:lnTo>
                  <a:cubicBezTo>
                    <a:pt x="433" y="14"/>
                    <a:pt x="330" y="1"/>
                    <a:pt x="227"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7" name="Google Shape;497;p7"/>
            <p:cNvSpPr/>
            <p:nvPr/>
          </p:nvSpPr>
          <p:spPr>
            <a:xfrm>
              <a:off x="3062599" y="1910539"/>
              <a:ext cx="320600" cy="1009556"/>
            </a:xfrm>
            <a:custGeom>
              <a:avLst/>
              <a:gdLst/>
              <a:ahLst/>
              <a:cxnLst/>
              <a:rect l="l" t="t" r="r" b="b"/>
              <a:pathLst>
                <a:path w="11003" h="34648" extrusionOk="0">
                  <a:moveTo>
                    <a:pt x="10169" y="0"/>
                  </a:moveTo>
                  <a:cubicBezTo>
                    <a:pt x="10157" y="191"/>
                    <a:pt x="10192" y="370"/>
                    <a:pt x="10204" y="560"/>
                  </a:cubicBezTo>
                  <a:cubicBezTo>
                    <a:pt x="10228" y="1024"/>
                    <a:pt x="10347" y="1477"/>
                    <a:pt x="10288" y="1941"/>
                  </a:cubicBezTo>
                  <a:cubicBezTo>
                    <a:pt x="10228" y="2346"/>
                    <a:pt x="10264" y="2751"/>
                    <a:pt x="10216" y="3156"/>
                  </a:cubicBezTo>
                  <a:cubicBezTo>
                    <a:pt x="10192" y="3465"/>
                    <a:pt x="10169" y="3763"/>
                    <a:pt x="10145" y="4072"/>
                  </a:cubicBezTo>
                  <a:cubicBezTo>
                    <a:pt x="10097" y="4584"/>
                    <a:pt x="10026" y="5084"/>
                    <a:pt x="9954" y="5596"/>
                  </a:cubicBezTo>
                  <a:cubicBezTo>
                    <a:pt x="9871" y="6204"/>
                    <a:pt x="9788" y="6811"/>
                    <a:pt x="9692" y="7418"/>
                  </a:cubicBezTo>
                  <a:cubicBezTo>
                    <a:pt x="9633" y="7871"/>
                    <a:pt x="9597" y="8311"/>
                    <a:pt x="9538" y="8763"/>
                  </a:cubicBezTo>
                  <a:cubicBezTo>
                    <a:pt x="9478" y="9264"/>
                    <a:pt x="9419" y="9776"/>
                    <a:pt x="9371" y="10276"/>
                  </a:cubicBezTo>
                  <a:cubicBezTo>
                    <a:pt x="9311" y="10835"/>
                    <a:pt x="9288" y="11395"/>
                    <a:pt x="9252" y="11942"/>
                  </a:cubicBezTo>
                  <a:cubicBezTo>
                    <a:pt x="9216" y="12478"/>
                    <a:pt x="9252" y="13038"/>
                    <a:pt x="9299" y="13586"/>
                  </a:cubicBezTo>
                  <a:cubicBezTo>
                    <a:pt x="9323" y="14145"/>
                    <a:pt x="9371" y="14705"/>
                    <a:pt x="9478" y="15252"/>
                  </a:cubicBezTo>
                  <a:cubicBezTo>
                    <a:pt x="9728" y="16586"/>
                    <a:pt x="9990" y="17919"/>
                    <a:pt x="10276" y="19241"/>
                  </a:cubicBezTo>
                  <a:cubicBezTo>
                    <a:pt x="10454" y="20074"/>
                    <a:pt x="10585" y="20908"/>
                    <a:pt x="10657" y="21741"/>
                  </a:cubicBezTo>
                  <a:cubicBezTo>
                    <a:pt x="10728" y="22801"/>
                    <a:pt x="10657" y="23872"/>
                    <a:pt x="10419" y="24920"/>
                  </a:cubicBezTo>
                  <a:cubicBezTo>
                    <a:pt x="9954" y="26920"/>
                    <a:pt x="8942" y="28635"/>
                    <a:pt x="7561" y="30123"/>
                  </a:cubicBezTo>
                  <a:cubicBezTo>
                    <a:pt x="6918" y="30802"/>
                    <a:pt x="6192" y="31397"/>
                    <a:pt x="5418" y="31933"/>
                  </a:cubicBezTo>
                  <a:cubicBezTo>
                    <a:pt x="3906" y="32993"/>
                    <a:pt x="2275" y="33790"/>
                    <a:pt x="536" y="34362"/>
                  </a:cubicBezTo>
                  <a:cubicBezTo>
                    <a:pt x="334" y="34421"/>
                    <a:pt x="144" y="34445"/>
                    <a:pt x="1" y="34564"/>
                  </a:cubicBezTo>
                  <a:lnTo>
                    <a:pt x="1" y="34648"/>
                  </a:lnTo>
                  <a:cubicBezTo>
                    <a:pt x="36" y="34648"/>
                    <a:pt x="84" y="34648"/>
                    <a:pt x="167" y="34624"/>
                  </a:cubicBezTo>
                  <a:cubicBezTo>
                    <a:pt x="2656" y="33826"/>
                    <a:pt x="4954" y="32647"/>
                    <a:pt x="6918" y="30909"/>
                  </a:cubicBezTo>
                  <a:cubicBezTo>
                    <a:pt x="8383" y="29599"/>
                    <a:pt x="9502" y="28052"/>
                    <a:pt x="10204" y="26206"/>
                  </a:cubicBezTo>
                  <a:cubicBezTo>
                    <a:pt x="10966" y="24194"/>
                    <a:pt x="11002" y="22110"/>
                    <a:pt x="10645" y="20015"/>
                  </a:cubicBezTo>
                  <a:cubicBezTo>
                    <a:pt x="10454" y="18896"/>
                    <a:pt x="10216" y="17776"/>
                    <a:pt x="9990" y="16681"/>
                  </a:cubicBezTo>
                  <a:cubicBezTo>
                    <a:pt x="9538" y="14478"/>
                    <a:pt x="9395" y="12240"/>
                    <a:pt x="9621" y="10002"/>
                  </a:cubicBezTo>
                  <a:cubicBezTo>
                    <a:pt x="9788" y="8335"/>
                    <a:pt x="10014" y="6668"/>
                    <a:pt x="10204" y="5001"/>
                  </a:cubicBezTo>
                  <a:cubicBezTo>
                    <a:pt x="10347" y="3763"/>
                    <a:pt x="10442" y="2525"/>
                    <a:pt x="10383" y="1286"/>
                  </a:cubicBezTo>
                  <a:cubicBezTo>
                    <a:pt x="10347" y="858"/>
                    <a:pt x="10323" y="417"/>
                    <a:pt x="10169"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8" name="Google Shape;498;p7"/>
            <p:cNvSpPr/>
            <p:nvPr/>
          </p:nvSpPr>
          <p:spPr>
            <a:xfrm>
              <a:off x="3224604" y="1379071"/>
              <a:ext cx="311218" cy="45455"/>
            </a:xfrm>
            <a:custGeom>
              <a:avLst/>
              <a:gdLst/>
              <a:ahLst/>
              <a:cxnLst/>
              <a:rect l="l" t="t" r="r" b="b"/>
              <a:pathLst>
                <a:path w="10681" h="1560" extrusionOk="0">
                  <a:moveTo>
                    <a:pt x="10538" y="0"/>
                  </a:moveTo>
                  <a:cubicBezTo>
                    <a:pt x="9633" y="167"/>
                    <a:pt x="8728" y="298"/>
                    <a:pt x="7811" y="453"/>
                  </a:cubicBezTo>
                  <a:cubicBezTo>
                    <a:pt x="6216" y="726"/>
                    <a:pt x="4621" y="953"/>
                    <a:pt x="3013" y="1143"/>
                  </a:cubicBezTo>
                  <a:cubicBezTo>
                    <a:pt x="2013" y="1262"/>
                    <a:pt x="1001" y="1405"/>
                    <a:pt x="1" y="1524"/>
                  </a:cubicBezTo>
                  <a:lnTo>
                    <a:pt x="1" y="1560"/>
                  </a:lnTo>
                  <a:cubicBezTo>
                    <a:pt x="180" y="1548"/>
                    <a:pt x="370" y="1548"/>
                    <a:pt x="561" y="1536"/>
                  </a:cubicBezTo>
                  <a:cubicBezTo>
                    <a:pt x="1501" y="1429"/>
                    <a:pt x="2430" y="1310"/>
                    <a:pt x="3358" y="1215"/>
                  </a:cubicBezTo>
                  <a:cubicBezTo>
                    <a:pt x="4371" y="1107"/>
                    <a:pt x="5371" y="953"/>
                    <a:pt x="6371" y="810"/>
                  </a:cubicBezTo>
                  <a:cubicBezTo>
                    <a:pt x="7335" y="655"/>
                    <a:pt x="8300" y="500"/>
                    <a:pt x="9264" y="334"/>
                  </a:cubicBezTo>
                  <a:cubicBezTo>
                    <a:pt x="9728" y="262"/>
                    <a:pt x="10228" y="203"/>
                    <a:pt x="10681" y="60"/>
                  </a:cubicBezTo>
                  <a:cubicBezTo>
                    <a:pt x="10621" y="60"/>
                    <a:pt x="10586" y="48"/>
                    <a:pt x="1053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9" name="Google Shape;499;p7"/>
            <p:cNvSpPr/>
            <p:nvPr/>
          </p:nvSpPr>
          <p:spPr>
            <a:xfrm>
              <a:off x="3201381" y="1423476"/>
              <a:ext cx="23601" cy="3555"/>
            </a:xfrm>
            <a:custGeom>
              <a:avLst/>
              <a:gdLst/>
              <a:ahLst/>
              <a:cxnLst/>
              <a:rect l="l" t="t" r="r" b="b"/>
              <a:pathLst>
                <a:path w="810" h="122" extrusionOk="0">
                  <a:moveTo>
                    <a:pt x="810" y="0"/>
                  </a:moveTo>
                  <a:cubicBezTo>
                    <a:pt x="536" y="48"/>
                    <a:pt x="250" y="0"/>
                    <a:pt x="0" y="119"/>
                  </a:cubicBezTo>
                  <a:cubicBezTo>
                    <a:pt x="88" y="119"/>
                    <a:pt x="177" y="122"/>
                    <a:pt x="268" y="122"/>
                  </a:cubicBezTo>
                  <a:cubicBezTo>
                    <a:pt x="450" y="122"/>
                    <a:pt x="635" y="111"/>
                    <a:pt x="810" y="48"/>
                  </a:cubicBezTo>
                  <a:lnTo>
                    <a:pt x="810" y="0"/>
                  </a:ln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0" name="Google Shape;500;p7"/>
            <p:cNvSpPr/>
            <p:nvPr/>
          </p:nvSpPr>
          <p:spPr>
            <a:xfrm>
              <a:off x="3018194" y="1453080"/>
              <a:ext cx="207838" cy="8654"/>
            </a:xfrm>
            <a:custGeom>
              <a:avLst/>
              <a:gdLst/>
              <a:ahLst/>
              <a:cxnLst/>
              <a:rect l="l" t="t" r="r" b="b"/>
              <a:pathLst>
                <a:path w="7133" h="297" extrusionOk="0">
                  <a:moveTo>
                    <a:pt x="119" y="1"/>
                  </a:moveTo>
                  <a:cubicBezTo>
                    <a:pt x="67" y="1"/>
                    <a:pt x="24" y="29"/>
                    <a:pt x="1" y="127"/>
                  </a:cubicBezTo>
                  <a:cubicBezTo>
                    <a:pt x="94" y="208"/>
                    <a:pt x="191" y="224"/>
                    <a:pt x="291" y="224"/>
                  </a:cubicBezTo>
                  <a:cubicBezTo>
                    <a:pt x="355" y="224"/>
                    <a:pt x="419" y="218"/>
                    <a:pt x="485" y="218"/>
                  </a:cubicBezTo>
                  <a:cubicBezTo>
                    <a:pt x="514" y="218"/>
                    <a:pt x="543" y="219"/>
                    <a:pt x="572" y="222"/>
                  </a:cubicBezTo>
                  <a:cubicBezTo>
                    <a:pt x="679" y="222"/>
                    <a:pt x="787" y="216"/>
                    <a:pt x="894" y="216"/>
                  </a:cubicBezTo>
                  <a:cubicBezTo>
                    <a:pt x="1037" y="216"/>
                    <a:pt x="1179" y="228"/>
                    <a:pt x="1322" y="282"/>
                  </a:cubicBezTo>
                  <a:cubicBezTo>
                    <a:pt x="1543" y="294"/>
                    <a:pt x="1757" y="297"/>
                    <a:pt x="1970" y="297"/>
                  </a:cubicBezTo>
                  <a:cubicBezTo>
                    <a:pt x="2183" y="297"/>
                    <a:pt x="2394" y="294"/>
                    <a:pt x="2608" y="294"/>
                  </a:cubicBezTo>
                  <a:cubicBezTo>
                    <a:pt x="2690" y="296"/>
                    <a:pt x="2772" y="297"/>
                    <a:pt x="2854" y="297"/>
                  </a:cubicBezTo>
                  <a:cubicBezTo>
                    <a:pt x="3233" y="297"/>
                    <a:pt x="3607" y="276"/>
                    <a:pt x="3989" y="246"/>
                  </a:cubicBezTo>
                  <a:cubicBezTo>
                    <a:pt x="4251" y="227"/>
                    <a:pt x="4511" y="225"/>
                    <a:pt x="4771" y="225"/>
                  </a:cubicBezTo>
                  <a:cubicBezTo>
                    <a:pt x="4836" y="225"/>
                    <a:pt x="4901" y="225"/>
                    <a:pt x="4966" y="225"/>
                  </a:cubicBezTo>
                  <a:cubicBezTo>
                    <a:pt x="5290" y="225"/>
                    <a:pt x="5614" y="222"/>
                    <a:pt x="5942" y="187"/>
                  </a:cubicBezTo>
                  <a:cubicBezTo>
                    <a:pt x="6311" y="187"/>
                    <a:pt x="6704" y="175"/>
                    <a:pt x="7073" y="175"/>
                  </a:cubicBezTo>
                  <a:cubicBezTo>
                    <a:pt x="7121" y="163"/>
                    <a:pt x="7133" y="139"/>
                    <a:pt x="7097" y="127"/>
                  </a:cubicBezTo>
                  <a:cubicBezTo>
                    <a:pt x="6311" y="115"/>
                    <a:pt x="5537" y="115"/>
                    <a:pt x="4751" y="115"/>
                  </a:cubicBezTo>
                  <a:cubicBezTo>
                    <a:pt x="4708" y="115"/>
                    <a:pt x="4663" y="118"/>
                    <a:pt x="4618" y="118"/>
                  </a:cubicBezTo>
                  <a:cubicBezTo>
                    <a:pt x="4539" y="118"/>
                    <a:pt x="4458" y="109"/>
                    <a:pt x="4382" y="56"/>
                  </a:cubicBezTo>
                  <a:cubicBezTo>
                    <a:pt x="3025" y="56"/>
                    <a:pt x="1656" y="44"/>
                    <a:pt x="298" y="44"/>
                  </a:cubicBezTo>
                  <a:cubicBezTo>
                    <a:pt x="237" y="32"/>
                    <a:pt x="173" y="1"/>
                    <a:pt x="119"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1" name="Google Shape;501;p7"/>
            <p:cNvSpPr/>
            <p:nvPr/>
          </p:nvSpPr>
          <p:spPr>
            <a:xfrm>
              <a:off x="3529557" y="1399875"/>
              <a:ext cx="234207" cy="32110"/>
            </a:xfrm>
            <a:custGeom>
              <a:avLst/>
              <a:gdLst/>
              <a:ahLst/>
              <a:cxnLst/>
              <a:rect l="l" t="t" r="r" b="b"/>
              <a:pathLst>
                <a:path w="8038" h="1102" extrusionOk="0">
                  <a:moveTo>
                    <a:pt x="7656" y="1"/>
                  </a:moveTo>
                  <a:cubicBezTo>
                    <a:pt x="7549" y="24"/>
                    <a:pt x="7430" y="1"/>
                    <a:pt x="7299" y="36"/>
                  </a:cubicBezTo>
                  <a:cubicBezTo>
                    <a:pt x="6513" y="143"/>
                    <a:pt x="5727" y="262"/>
                    <a:pt x="4942" y="358"/>
                  </a:cubicBezTo>
                  <a:cubicBezTo>
                    <a:pt x="3287" y="584"/>
                    <a:pt x="1644" y="798"/>
                    <a:pt x="1" y="1013"/>
                  </a:cubicBezTo>
                  <a:cubicBezTo>
                    <a:pt x="1" y="1079"/>
                    <a:pt x="23" y="1101"/>
                    <a:pt x="55" y="1101"/>
                  </a:cubicBezTo>
                  <a:cubicBezTo>
                    <a:pt x="81" y="1101"/>
                    <a:pt x="112" y="1088"/>
                    <a:pt x="143" y="1072"/>
                  </a:cubicBezTo>
                  <a:lnTo>
                    <a:pt x="298" y="1072"/>
                  </a:lnTo>
                  <a:cubicBezTo>
                    <a:pt x="1334" y="941"/>
                    <a:pt x="2358" y="822"/>
                    <a:pt x="3406" y="691"/>
                  </a:cubicBezTo>
                  <a:cubicBezTo>
                    <a:pt x="4620" y="536"/>
                    <a:pt x="5858" y="393"/>
                    <a:pt x="7085" y="215"/>
                  </a:cubicBezTo>
                  <a:cubicBezTo>
                    <a:pt x="7406" y="167"/>
                    <a:pt x="7740" y="203"/>
                    <a:pt x="8037" y="84"/>
                  </a:cubicBezTo>
                  <a:cubicBezTo>
                    <a:pt x="7894" y="48"/>
                    <a:pt x="7763" y="108"/>
                    <a:pt x="7656"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2" name="Google Shape;502;p7"/>
            <p:cNvSpPr/>
            <p:nvPr/>
          </p:nvSpPr>
          <p:spPr>
            <a:xfrm>
              <a:off x="3359919" y="1429012"/>
              <a:ext cx="173834" cy="21591"/>
            </a:xfrm>
            <a:custGeom>
              <a:avLst/>
              <a:gdLst/>
              <a:ahLst/>
              <a:cxnLst/>
              <a:rect l="l" t="t" r="r" b="b"/>
              <a:pathLst>
                <a:path w="5966" h="741" extrusionOk="0">
                  <a:moveTo>
                    <a:pt x="5751" y="1"/>
                  </a:moveTo>
                  <a:cubicBezTo>
                    <a:pt x="4120" y="191"/>
                    <a:pt x="2501" y="417"/>
                    <a:pt x="881" y="584"/>
                  </a:cubicBezTo>
                  <a:cubicBezTo>
                    <a:pt x="584" y="608"/>
                    <a:pt x="286" y="596"/>
                    <a:pt x="0" y="703"/>
                  </a:cubicBezTo>
                  <a:cubicBezTo>
                    <a:pt x="34" y="731"/>
                    <a:pt x="69" y="740"/>
                    <a:pt x="107" y="740"/>
                  </a:cubicBezTo>
                  <a:cubicBezTo>
                    <a:pt x="149" y="740"/>
                    <a:pt x="194" y="728"/>
                    <a:pt x="238" y="715"/>
                  </a:cubicBezTo>
                  <a:cubicBezTo>
                    <a:pt x="327" y="724"/>
                    <a:pt x="415" y="728"/>
                    <a:pt x="502" y="728"/>
                  </a:cubicBezTo>
                  <a:cubicBezTo>
                    <a:pt x="872" y="728"/>
                    <a:pt x="1230" y="658"/>
                    <a:pt x="1596" y="620"/>
                  </a:cubicBezTo>
                  <a:cubicBezTo>
                    <a:pt x="2810" y="513"/>
                    <a:pt x="4037" y="358"/>
                    <a:pt x="5239" y="191"/>
                  </a:cubicBezTo>
                  <a:cubicBezTo>
                    <a:pt x="5477" y="167"/>
                    <a:pt x="5727" y="179"/>
                    <a:pt x="5965" y="72"/>
                  </a:cubicBezTo>
                  <a:cubicBezTo>
                    <a:pt x="5906" y="72"/>
                    <a:pt x="5858" y="60"/>
                    <a:pt x="5823" y="13"/>
                  </a:cubicBezTo>
                  <a:cubicBezTo>
                    <a:pt x="5787" y="13"/>
                    <a:pt x="5775" y="1"/>
                    <a:pt x="5751"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3" name="Google Shape;503;p7"/>
            <p:cNvSpPr/>
            <p:nvPr/>
          </p:nvSpPr>
          <p:spPr>
            <a:xfrm>
              <a:off x="3224283" y="1450166"/>
              <a:ext cx="128380" cy="8013"/>
            </a:xfrm>
            <a:custGeom>
              <a:avLst/>
              <a:gdLst/>
              <a:ahLst/>
              <a:cxnLst/>
              <a:rect l="l" t="t" r="r" b="b"/>
              <a:pathLst>
                <a:path w="4406" h="275" extrusionOk="0">
                  <a:moveTo>
                    <a:pt x="4370" y="1"/>
                  </a:moveTo>
                  <a:lnTo>
                    <a:pt x="2810" y="96"/>
                  </a:lnTo>
                  <a:cubicBezTo>
                    <a:pt x="1962" y="151"/>
                    <a:pt x="1103" y="217"/>
                    <a:pt x="234" y="217"/>
                  </a:cubicBezTo>
                  <a:cubicBezTo>
                    <a:pt x="164" y="217"/>
                    <a:pt x="94" y="216"/>
                    <a:pt x="24" y="215"/>
                  </a:cubicBezTo>
                  <a:cubicBezTo>
                    <a:pt x="12" y="239"/>
                    <a:pt x="12" y="263"/>
                    <a:pt x="0" y="275"/>
                  </a:cubicBezTo>
                  <a:cubicBezTo>
                    <a:pt x="643" y="275"/>
                    <a:pt x="1262" y="263"/>
                    <a:pt x="1893" y="227"/>
                  </a:cubicBezTo>
                  <a:cubicBezTo>
                    <a:pt x="2703" y="180"/>
                    <a:pt x="3536" y="156"/>
                    <a:pt x="4370" y="60"/>
                  </a:cubicBezTo>
                  <a:cubicBezTo>
                    <a:pt x="4393" y="60"/>
                    <a:pt x="4393" y="60"/>
                    <a:pt x="4405" y="49"/>
                  </a:cubicBezTo>
                  <a:cubicBezTo>
                    <a:pt x="4405" y="37"/>
                    <a:pt x="4405" y="25"/>
                    <a:pt x="4370"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4" name="Google Shape;504;p7"/>
            <p:cNvSpPr/>
            <p:nvPr/>
          </p:nvSpPr>
          <p:spPr>
            <a:xfrm>
              <a:off x="3352285" y="1449496"/>
              <a:ext cx="14598" cy="2593"/>
            </a:xfrm>
            <a:custGeom>
              <a:avLst/>
              <a:gdLst/>
              <a:ahLst/>
              <a:cxnLst/>
              <a:rect l="l" t="t" r="r" b="b"/>
              <a:pathLst>
                <a:path w="501" h="89" extrusionOk="0">
                  <a:moveTo>
                    <a:pt x="262" y="0"/>
                  </a:moveTo>
                  <a:cubicBezTo>
                    <a:pt x="179" y="0"/>
                    <a:pt x="84" y="12"/>
                    <a:pt x="0" y="12"/>
                  </a:cubicBezTo>
                  <a:lnTo>
                    <a:pt x="0" y="83"/>
                  </a:lnTo>
                  <a:cubicBezTo>
                    <a:pt x="19" y="82"/>
                    <a:pt x="36" y="82"/>
                    <a:pt x="54" y="82"/>
                  </a:cubicBezTo>
                  <a:cubicBezTo>
                    <a:pt x="119" y="82"/>
                    <a:pt x="183" y="88"/>
                    <a:pt x="244" y="88"/>
                  </a:cubicBezTo>
                  <a:cubicBezTo>
                    <a:pt x="333" y="88"/>
                    <a:pt x="418" y="75"/>
                    <a:pt x="500" y="12"/>
                  </a:cubicBezTo>
                  <a:cubicBezTo>
                    <a:pt x="429" y="12"/>
                    <a:pt x="334" y="0"/>
                    <a:pt x="262"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5" name="Google Shape;505;p7"/>
            <p:cNvSpPr/>
            <p:nvPr/>
          </p:nvSpPr>
          <p:spPr>
            <a:xfrm>
              <a:off x="3093485" y="1458500"/>
              <a:ext cx="98193" cy="3846"/>
            </a:xfrm>
            <a:custGeom>
              <a:avLst/>
              <a:gdLst/>
              <a:ahLst/>
              <a:cxnLst/>
              <a:rect l="l" t="t" r="r" b="b"/>
              <a:pathLst>
                <a:path w="3370" h="132" extrusionOk="0">
                  <a:moveTo>
                    <a:pt x="0" y="1"/>
                  </a:moveTo>
                  <a:cubicBezTo>
                    <a:pt x="72" y="54"/>
                    <a:pt x="143" y="66"/>
                    <a:pt x="216" y="66"/>
                  </a:cubicBezTo>
                  <a:cubicBezTo>
                    <a:pt x="274" y="66"/>
                    <a:pt x="334" y="59"/>
                    <a:pt x="395" y="59"/>
                  </a:cubicBezTo>
                  <a:cubicBezTo>
                    <a:pt x="410" y="59"/>
                    <a:pt x="425" y="59"/>
                    <a:pt x="441" y="60"/>
                  </a:cubicBezTo>
                  <a:cubicBezTo>
                    <a:pt x="483" y="68"/>
                    <a:pt x="526" y="70"/>
                    <a:pt x="571" y="70"/>
                  </a:cubicBezTo>
                  <a:cubicBezTo>
                    <a:pt x="639" y="70"/>
                    <a:pt x="708" y="65"/>
                    <a:pt x="779" y="65"/>
                  </a:cubicBezTo>
                  <a:cubicBezTo>
                    <a:pt x="881" y="65"/>
                    <a:pt x="983" y="76"/>
                    <a:pt x="1084" y="132"/>
                  </a:cubicBezTo>
                  <a:cubicBezTo>
                    <a:pt x="1298" y="132"/>
                    <a:pt x="1512" y="120"/>
                    <a:pt x="1727" y="120"/>
                  </a:cubicBezTo>
                  <a:cubicBezTo>
                    <a:pt x="1795" y="67"/>
                    <a:pt x="1868" y="57"/>
                    <a:pt x="1943" y="57"/>
                  </a:cubicBezTo>
                  <a:cubicBezTo>
                    <a:pt x="1985" y="57"/>
                    <a:pt x="2029" y="60"/>
                    <a:pt x="2072" y="60"/>
                  </a:cubicBezTo>
                  <a:lnTo>
                    <a:pt x="3025" y="60"/>
                  </a:lnTo>
                  <a:cubicBezTo>
                    <a:pt x="3076" y="60"/>
                    <a:pt x="3127" y="67"/>
                    <a:pt x="3177" y="67"/>
                  </a:cubicBezTo>
                  <a:cubicBezTo>
                    <a:pt x="3243" y="67"/>
                    <a:pt x="3309" y="55"/>
                    <a:pt x="3370"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506" name="Google Shape;506;p7"/>
          <p:cNvSpPr txBox="1">
            <a:spLocks noGrp="1"/>
          </p:cNvSpPr>
          <p:nvPr>
            <p:ph type="title"/>
          </p:nvPr>
        </p:nvSpPr>
        <p:spPr>
          <a:xfrm>
            <a:off x="2692800" y="1586650"/>
            <a:ext cx="3758400" cy="70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07" name="Google Shape;507;p7"/>
          <p:cNvSpPr txBox="1">
            <a:spLocks noGrp="1"/>
          </p:cNvSpPr>
          <p:nvPr>
            <p:ph type="subTitle" idx="1"/>
          </p:nvPr>
        </p:nvSpPr>
        <p:spPr>
          <a:xfrm>
            <a:off x="2692800" y="2367850"/>
            <a:ext cx="3758400" cy="137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2"/>
        <p:cNvGrpSpPr/>
        <p:nvPr/>
      </p:nvGrpSpPr>
      <p:grpSpPr>
        <a:xfrm>
          <a:off x="0" y="0"/>
          <a:ext cx="0" cy="0"/>
          <a:chOff x="0" y="0"/>
          <a:chExt cx="0" cy="0"/>
        </a:xfrm>
      </p:grpSpPr>
      <p:grpSp>
        <p:nvGrpSpPr>
          <p:cNvPr id="543" name="Google Shape;543;p9"/>
          <p:cNvGrpSpPr/>
          <p:nvPr/>
        </p:nvGrpSpPr>
        <p:grpSpPr>
          <a:xfrm>
            <a:off x="-535501" y="-2828278"/>
            <a:ext cx="12269208" cy="8327366"/>
            <a:chOff x="387864" y="934112"/>
            <a:chExt cx="3192363" cy="2166723"/>
          </a:xfrm>
        </p:grpSpPr>
        <p:sp>
          <p:nvSpPr>
            <p:cNvPr id="544" name="Google Shape;544;p9"/>
            <p:cNvSpPr/>
            <p:nvPr/>
          </p:nvSpPr>
          <p:spPr>
            <a:xfrm>
              <a:off x="1413009" y="1456780"/>
              <a:ext cx="1776251" cy="1642685"/>
            </a:xfrm>
            <a:custGeom>
              <a:avLst/>
              <a:gdLst/>
              <a:ahLst/>
              <a:cxnLst/>
              <a:rect l="l" t="t" r="r" b="b"/>
              <a:pathLst>
                <a:path w="60961" h="56377" extrusionOk="0">
                  <a:moveTo>
                    <a:pt x="53841" y="0"/>
                  </a:moveTo>
                  <a:cubicBezTo>
                    <a:pt x="53817" y="0"/>
                    <a:pt x="53769" y="12"/>
                    <a:pt x="53733" y="36"/>
                  </a:cubicBezTo>
                  <a:cubicBezTo>
                    <a:pt x="53650" y="107"/>
                    <a:pt x="53638" y="191"/>
                    <a:pt x="53602" y="286"/>
                  </a:cubicBezTo>
                  <a:cubicBezTo>
                    <a:pt x="53412" y="1060"/>
                    <a:pt x="53579" y="1786"/>
                    <a:pt x="53817" y="2500"/>
                  </a:cubicBezTo>
                  <a:cubicBezTo>
                    <a:pt x="54198" y="3739"/>
                    <a:pt x="54853" y="4822"/>
                    <a:pt x="55543" y="5906"/>
                  </a:cubicBezTo>
                  <a:cubicBezTo>
                    <a:pt x="56377" y="7227"/>
                    <a:pt x="57210" y="8573"/>
                    <a:pt x="57877" y="10001"/>
                  </a:cubicBezTo>
                  <a:cubicBezTo>
                    <a:pt x="59055" y="12502"/>
                    <a:pt x="59079" y="14966"/>
                    <a:pt x="57770" y="17431"/>
                  </a:cubicBezTo>
                  <a:cubicBezTo>
                    <a:pt x="56936" y="19002"/>
                    <a:pt x="55841" y="20372"/>
                    <a:pt x="54603" y="21634"/>
                  </a:cubicBezTo>
                  <a:cubicBezTo>
                    <a:pt x="53400" y="22884"/>
                    <a:pt x="52114" y="24075"/>
                    <a:pt x="50852" y="25265"/>
                  </a:cubicBezTo>
                  <a:cubicBezTo>
                    <a:pt x="49959" y="26122"/>
                    <a:pt x="49102" y="27027"/>
                    <a:pt x="48245" y="27920"/>
                  </a:cubicBezTo>
                  <a:cubicBezTo>
                    <a:pt x="47066" y="29135"/>
                    <a:pt x="45959" y="30385"/>
                    <a:pt x="44851" y="31659"/>
                  </a:cubicBezTo>
                  <a:cubicBezTo>
                    <a:pt x="44423" y="32147"/>
                    <a:pt x="43970" y="32623"/>
                    <a:pt x="43458" y="33028"/>
                  </a:cubicBezTo>
                  <a:cubicBezTo>
                    <a:pt x="42640" y="33661"/>
                    <a:pt x="41750" y="33935"/>
                    <a:pt x="40809" y="33935"/>
                  </a:cubicBezTo>
                  <a:cubicBezTo>
                    <a:pt x="40422" y="33935"/>
                    <a:pt x="40027" y="33889"/>
                    <a:pt x="39624" y="33802"/>
                  </a:cubicBezTo>
                  <a:cubicBezTo>
                    <a:pt x="38541" y="33564"/>
                    <a:pt x="37600" y="33040"/>
                    <a:pt x="36648" y="32504"/>
                  </a:cubicBezTo>
                  <a:cubicBezTo>
                    <a:pt x="36053" y="32183"/>
                    <a:pt x="35541" y="31730"/>
                    <a:pt x="34945" y="31409"/>
                  </a:cubicBezTo>
                  <a:cubicBezTo>
                    <a:pt x="34826" y="31361"/>
                    <a:pt x="34719" y="31314"/>
                    <a:pt x="34648" y="31206"/>
                  </a:cubicBezTo>
                  <a:cubicBezTo>
                    <a:pt x="34564" y="31135"/>
                    <a:pt x="34481" y="31075"/>
                    <a:pt x="34386" y="31016"/>
                  </a:cubicBezTo>
                  <a:cubicBezTo>
                    <a:pt x="31986" y="29427"/>
                    <a:pt x="29438" y="28649"/>
                    <a:pt x="26774" y="28649"/>
                  </a:cubicBezTo>
                  <a:cubicBezTo>
                    <a:pt x="25525" y="28649"/>
                    <a:pt x="24251" y="28820"/>
                    <a:pt x="22956" y="29159"/>
                  </a:cubicBezTo>
                  <a:cubicBezTo>
                    <a:pt x="19729" y="30004"/>
                    <a:pt x="16705" y="31421"/>
                    <a:pt x="13788" y="33028"/>
                  </a:cubicBezTo>
                  <a:cubicBezTo>
                    <a:pt x="11942" y="34064"/>
                    <a:pt x="10276" y="35350"/>
                    <a:pt x="8847" y="36945"/>
                  </a:cubicBezTo>
                  <a:cubicBezTo>
                    <a:pt x="7239" y="38743"/>
                    <a:pt x="6073" y="40815"/>
                    <a:pt x="5084" y="42994"/>
                  </a:cubicBezTo>
                  <a:cubicBezTo>
                    <a:pt x="4180" y="45006"/>
                    <a:pt x="3358" y="47042"/>
                    <a:pt x="2489" y="49090"/>
                  </a:cubicBezTo>
                  <a:cubicBezTo>
                    <a:pt x="1572" y="51304"/>
                    <a:pt x="774" y="53554"/>
                    <a:pt x="143" y="55876"/>
                  </a:cubicBezTo>
                  <a:cubicBezTo>
                    <a:pt x="96" y="56031"/>
                    <a:pt x="0" y="56198"/>
                    <a:pt x="131" y="56376"/>
                  </a:cubicBezTo>
                  <a:lnTo>
                    <a:pt x="5715" y="56376"/>
                  </a:lnTo>
                  <a:cubicBezTo>
                    <a:pt x="5870" y="56305"/>
                    <a:pt x="5906" y="56138"/>
                    <a:pt x="5858" y="55971"/>
                  </a:cubicBezTo>
                  <a:cubicBezTo>
                    <a:pt x="6096" y="54578"/>
                    <a:pt x="6323" y="53173"/>
                    <a:pt x="6573" y="51780"/>
                  </a:cubicBezTo>
                  <a:cubicBezTo>
                    <a:pt x="7180" y="48375"/>
                    <a:pt x="8109" y="45065"/>
                    <a:pt x="9787" y="42005"/>
                  </a:cubicBezTo>
                  <a:cubicBezTo>
                    <a:pt x="10740" y="40279"/>
                    <a:pt x="11942" y="38767"/>
                    <a:pt x="13419" y="37481"/>
                  </a:cubicBezTo>
                  <a:cubicBezTo>
                    <a:pt x="15621" y="35552"/>
                    <a:pt x="18217" y="34421"/>
                    <a:pt x="21027" y="33754"/>
                  </a:cubicBezTo>
                  <a:cubicBezTo>
                    <a:pt x="21900" y="33549"/>
                    <a:pt x="22763" y="33445"/>
                    <a:pt x="23617" y="33445"/>
                  </a:cubicBezTo>
                  <a:cubicBezTo>
                    <a:pt x="25091" y="33445"/>
                    <a:pt x="26534" y="33756"/>
                    <a:pt x="27944" y="34397"/>
                  </a:cubicBezTo>
                  <a:cubicBezTo>
                    <a:pt x="29468" y="35076"/>
                    <a:pt x="30802" y="36052"/>
                    <a:pt x="32112" y="37029"/>
                  </a:cubicBezTo>
                  <a:cubicBezTo>
                    <a:pt x="34029" y="38469"/>
                    <a:pt x="35993" y="39826"/>
                    <a:pt x="38172" y="40886"/>
                  </a:cubicBezTo>
                  <a:cubicBezTo>
                    <a:pt x="41018" y="42267"/>
                    <a:pt x="43946" y="43398"/>
                    <a:pt x="47125" y="43696"/>
                  </a:cubicBezTo>
                  <a:cubicBezTo>
                    <a:pt x="47535" y="43735"/>
                    <a:pt x="47946" y="43759"/>
                    <a:pt x="48357" y="43759"/>
                  </a:cubicBezTo>
                  <a:cubicBezTo>
                    <a:pt x="49202" y="43759"/>
                    <a:pt x="50043" y="43659"/>
                    <a:pt x="50852" y="43386"/>
                  </a:cubicBezTo>
                  <a:cubicBezTo>
                    <a:pt x="52662" y="42767"/>
                    <a:pt x="53852" y="41612"/>
                    <a:pt x="54126" y="39636"/>
                  </a:cubicBezTo>
                  <a:cubicBezTo>
                    <a:pt x="54233" y="38814"/>
                    <a:pt x="54186" y="38005"/>
                    <a:pt x="54067" y="37207"/>
                  </a:cubicBezTo>
                  <a:cubicBezTo>
                    <a:pt x="53888" y="36005"/>
                    <a:pt x="53662" y="34778"/>
                    <a:pt x="53614" y="33564"/>
                  </a:cubicBezTo>
                  <a:cubicBezTo>
                    <a:pt x="53531" y="31528"/>
                    <a:pt x="53948" y="29575"/>
                    <a:pt x="54841" y="27718"/>
                  </a:cubicBezTo>
                  <a:cubicBezTo>
                    <a:pt x="55638" y="26063"/>
                    <a:pt x="56710" y="24575"/>
                    <a:pt x="57698" y="23039"/>
                  </a:cubicBezTo>
                  <a:cubicBezTo>
                    <a:pt x="58710" y="21467"/>
                    <a:pt x="59651" y="19860"/>
                    <a:pt x="60270" y="18074"/>
                  </a:cubicBezTo>
                  <a:cubicBezTo>
                    <a:pt x="60663" y="16978"/>
                    <a:pt x="60960" y="15847"/>
                    <a:pt x="60960" y="14692"/>
                  </a:cubicBezTo>
                  <a:cubicBezTo>
                    <a:pt x="60960" y="13335"/>
                    <a:pt x="60603" y="12037"/>
                    <a:pt x="60020" y="10823"/>
                  </a:cubicBezTo>
                  <a:cubicBezTo>
                    <a:pt x="59270" y="9227"/>
                    <a:pt x="58258" y="7787"/>
                    <a:pt x="57234" y="6370"/>
                  </a:cubicBezTo>
                  <a:cubicBezTo>
                    <a:pt x="56448" y="5275"/>
                    <a:pt x="55638" y="4203"/>
                    <a:pt x="54972" y="3024"/>
                  </a:cubicBezTo>
                  <a:cubicBezTo>
                    <a:pt x="54483" y="2155"/>
                    <a:pt x="54114" y="1262"/>
                    <a:pt x="54019" y="274"/>
                  </a:cubicBezTo>
                  <a:cubicBezTo>
                    <a:pt x="54019" y="191"/>
                    <a:pt x="53972" y="119"/>
                    <a:pt x="53936" y="60"/>
                  </a:cubicBezTo>
                  <a:cubicBezTo>
                    <a:pt x="53912" y="36"/>
                    <a:pt x="53888" y="12"/>
                    <a:pt x="53841"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5" name="Google Shape;545;p9"/>
            <p:cNvSpPr/>
            <p:nvPr/>
          </p:nvSpPr>
          <p:spPr>
            <a:xfrm>
              <a:off x="388564" y="1471670"/>
              <a:ext cx="2570685" cy="1627796"/>
            </a:xfrm>
            <a:custGeom>
              <a:avLst/>
              <a:gdLst/>
              <a:ahLst/>
              <a:cxnLst/>
              <a:rect l="l" t="t" r="r" b="b"/>
              <a:pathLst>
                <a:path w="88226" h="55866" extrusionOk="0">
                  <a:moveTo>
                    <a:pt x="88019" y="0"/>
                  </a:moveTo>
                  <a:cubicBezTo>
                    <a:pt x="87823" y="0"/>
                    <a:pt x="87705" y="184"/>
                    <a:pt x="87571" y="299"/>
                  </a:cubicBezTo>
                  <a:cubicBezTo>
                    <a:pt x="86083" y="1549"/>
                    <a:pt x="85440" y="3192"/>
                    <a:pt x="85309" y="5097"/>
                  </a:cubicBezTo>
                  <a:cubicBezTo>
                    <a:pt x="85237" y="6049"/>
                    <a:pt x="85285" y="7014"/>
                    <a:pt x="85190" y="7990"/>
                  </a:cubicBezTo>
                  <a:cubicBezTo>
                    <a:pt x="85011" y="9740"/>
                    <a:pt x="84178" y="11050"/>
                    <a:pt x="82689" y="11979"/>
                  </a:cubicBezTo>
                  <a:cubicBezTo>
                    <a:pt x="81380" y="12788"/>
                    <a:pt x="79939" y="13229"/>
                    <a:pt x="78415" y="13431"/>
                  </a:cubicBezTo>
                  <a:cubicBezTo>
                    <a:pt x="76093" y="13765"/>
                    <a:pt x="73760" y="13681"/>
                    <a:pt x="71426" y="13777"/>
                  </a:cubicBezTo>
                  <a:cubicBezTo>
                    <a:pt x="69950" y="13836"/>
                    <a:pt x="68497" y="13884"/>
                    <a:pt x="67033" y="14027"/>
                  </a:cubicBezTo>
                  <a:cubicBezTo>
                    <a:pt x="64544" y="14277"/>
                    <a:pt x="62151" y="14860"/>
                    <a:pt x="59829" y="15801"/>
                  </a:cubicBezTo>
                  <a:cubicBezTo>
                    <a:pt x="57424" y="16765"/>
                    <a:pt x="55138" y="18051"/>
                    <a:pt x="52900" y="19337"/>
                  </a:cubicBezTo>
                  <a:cubicBezTo>
                    <a:pt x="50769" y="20563"/>
                    <a:pt x="48637" y="21801"/>
                    <a:pt x="46375" y="22778"/>
                  </a:cubicBezTo>
                  <a:cubicBezTo>
                    <a:pt x="42101" y="24635"/>
                    <a:pt x="37660" y="25981"/>
                    <a:pt x="33112" y="27040"/>
                  </a:cubicBezTo>
                  <a:cubicBezTo>
                    <a:pt x="31302" y="27457"/>
                    <a:pt x="29456" y="27778"/>
                    <a:pt x="27670" y="28386"/>
                  </a:cubicBezTo>
                  <a:cubicBezTo>
                    <a:pt x="25575" y="29100"/>
                    <a:pt x="23813" y="30291"/>
                    <a:pt x="22432" y="32041"/>
                  </a:cubicBezTo>
                  <a:cubicBezTo>
                    <a:pt x="21420" y="33315"/>
                    <a:pt x="20586" y="34720"/>
                    <a:pt x="19705" y="36065"/>
                  </a:cubicBezTo>
                  <a:cubicBezTo>
                    <a:pt x="17967" y="38732"/>
                    <a:pt x="15943" y="41113"/>
                    <a:pt x="13383" y="43018"/>
                  </a:cubicBezTo>
                  <a:cubicBezTo>
                    <a:pt x="9168" y="46150"/>
                    <a:pt x="4953" y="49269"/>
                    <a:pt x="536" y="52115"/>
                  </a:cubicBezTo>
                  <a:cubicBezTo>
                    <a:pt x="346" y="52246"/>
                    <a:pt x="131" y="52365"/>
                    <a:pt x="0" y="52579"/>
                  </a:cubicBezTo>
                  <a:lnTo>
                    <a:pt x="0" y="55865"/>
                  </a:lnTo>
                  <a:lnTo>
                    <a:pt x="8585" y="55865"/>
                  </a:lnTo>
                  <a:cubicBezTo>
                    <a:pt x="8882" y="55746"/>
                    <a:pt x="9121" y="55556"/>
                    <a:pt x="9347" y="55365"/>
                  </a:cubicBezTo>
                  <a:cubicBezTo>
                    <a:pt x="9835" y="54972"/>
                    <a:pt x="10323" y="54567"/>
                    <a:pt x="10823" y="54174"/>
                  </a:cubicBezTo>
                  <a:cubicBezTo>
                    <a:pt x="13454" y="51996"/>
                    <a:pt x="16014" y="49745"/>
                    <a:pt x="18443" y="47352"/>
                  </a:cubicBezTo>
                  <a:cubicBezTo>
                    <a:pt x="18812" y="46995"/>
                    <a:pt x="19134" y="46578"/>
                    <a:pt x="19515" y="46209"/>
                  </a:cubicBezTo>
                  <a:cubicBezTo>
                    <a:pt x="20908" y="44780"/>
                    <a:pt x="22194" y="43256"/>
                    <a:pt x="23348" y="41637"/>
                  </a:cubicBezTo>
                  <a:cubicBezTo>
                    <a:pt x="24539" y="40006"/>
                    <a:pt x="25611" y="38303"/>
                    <a:pt x="26777" y="36648"/>
                  </a:cubicBezTo>
                  <a:cubicBezTo>
                    <a:pt x="28063" y="34803"/>
                    <a:pt x="29611" y="33231"/>
                    <a:pt x="31540" y="32029"/>
                  </a:cubicBezTo>
                  <a:cubicBezTo>
                    <a:pt x="32826" y="31207"/>
                    <a:pt x="34183" y="30493"/>
                    <a:pt x="35552" y="29826"/>
                  </a:cubicBezTo>
                  <a:cubicBezTo>
                    <a:pt x="37874" y="28707"/>
                    <a:pt x="40255" y="27755"/>
                    <a:pt x="42649" y="26790"/>
                  </a:cubicBezTo>
                  <a:cubicBezTo>
                    <a:pt x="44458" y="26052"/>
                    <a:pt x="46244" y="25314"/>
                    <a:pt x="47994" y="24468"/>
                  </a:cubicBezTo>
                  <a:cubicBezTo>
                    <a:pt x="50328" y="23337"/>
                    <a:pt x="52578" y="22028"/>
                    <a:pt x="54852" y="20754"/>
                  </a:cubicBezTo>
                  <a:cubicBezTo>
                    <a:pt x="56615" y="19777"/>
                    <a:pt x="58424" y="18932"/>
                    <a:pt x="60317" y="18253"/>
                  </a:cubicBezTo>
                  <a:cubicBezTo>
                    <a:pt x="63294" y="17218"/>
                    <a:pt x="66378" y="16908"/>
                    <a:pt x="69497" y="16860"/>
                  </a:cubicBezTo>
                  <a:cubicBezTo>
                    <a:pt x="69718" y="16856"/>
                    <a:pt x="69939" y="16855"/>
                    <a:pt x="70160" y="16855"/>
                  </a:cubicBezTo>
                  <a:cubicBezTo>
                    <a:pt x="71606" y="16855"/>
                    <a:pt x="73045" y="16930"/>
                    <a:pt x="74484" y="16930"/>
                  </a:cubicBezTo>
                  <a:cubicBezTo>
                    <a:pt x="74766" y="16930"/>
                    <a:pt x="75049" y="16927"/>
                    <a:pt x="75331" y="16920"/>
                  </a:cubicBezTo>
                  <a:cubicBezTo>
                    <a:pt x="76427" y="16884"/>
                    <a:pt x="77522" y="16860"/>
                    <a:pt x="78605" y="16694"/>
                  </a:cubicBezTo>
                  <a:cubicBezTo>
                    <a:pt x="81415" y="16265"/>
                    <a:pt x="83951" y="15265"/>
                    <a:pt x="86071" y="13336"/>
                  </a:cubicBezTo>
                  <a:cubicBezTo>
                    <a:pt x="87011" y="12467"/>
                    <a:pt x="87630" y="11431"/>
                    <a:pt x="87809" y="10133"/>
                  </a:cubicBezTo>
                  <a:cubicBezTo>
                    <a:pt x="87928" y="9348"/>
                    <a:pt x="87868" y="8586"/>
                    <a:pt x="87761" y="7812"/>
                  </a:cubicBezTo>
                  <a:cubicBezTo>
                    <a:pt x="87607" y="6609"/>
                    <a:pt x="87261" y="5430"/>
                    <a:pt x="87190" y="4204"/>
                  </a:cubicBezTo>
                  <a:cubicBezTo>
                    <a:pt x="87106" y="3037"/>
                    <a:pt x="87261" y="1918"/>
                    <a:pt x="87940" y="906"/>
                  </a:cubicBezTo>
                  <a:cubicBezTo>
                    <a:pt x="88059" y="727"/>
                    <a:pt x="88142" y="513"/>
                    <a:pt x="88214" y="311"/>
                  </a:cubicBezTo>
                  <a:cubicBezTo>
                    <a:pt x="88226" y="263"/>
                    <a:pt x="88226" y="204"/>
                    <a:pt x="88226" y="144"/>
                  </a:cubicBezTo>
                  <a:cubicBezTo>
                    <a:pt x="88226" y="96"/>
                    <a:pt x="88214" y="73"/>
                    <a:pt x="88178" y="37"/>
                  </a:cubicBezTo>
                  <a:cubicBezTo>
                    <a:pt x="88119" y="11"/>
                    <a:pt x="88067" y="0"/>
                    <a:pt x="88019"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6" name="Google Shape;546;p9"/>
            <p:cNvSpPr/>
            <p:nvPr/>
          </p:nvSpPr>
          <p:spPr>
            <a:xfrm>
              <a:off x="1225684" y="1454683"/>
              <a:ext cx="1910488" cy="1644783"/>
            </a:xfrm>
            <a:custGeom>
              <a:avLst/>
              <a:gdLst/>
              <a:ahLst/>
              <a:cxnLst/>
              <a:rect l="l" t="t" r="r" b="b"/>
              <a:pathLst>
                <a:path w="65568" h="56449" extrusionOk="0">
                  <a:moveTo>
                    <a:pt x="60079" y="1"/>
                  </a:moveTo>
                  <a:cubicBezTo>
                    <a:pt x="60020" y="25"/>
                    <a:pt x="59972" y="60"/>
                    <a:pt x="59948" y="108"/>
                  </a:cubicBezTo>
                  <a:cubicBezTo>
                    <a:pt x="59508" y="834"/>
                    <a:pt x="59448" y="1620"/>
                    <a:pt x="59567" y="2430"/>
                  </a:cubicBezTo>
                  <a:cubicBezTo>
                    <a:pt x="59793" y="3954"/>
                    <a:pt x="60484" y="5311"/>
                    <a:pt x="61198" y="6656"/>
                  </a:cubicBezTo>
                  <a:cubicBezTo>
                    <a:pt x="61853" y="7859"/>
                    <a:pt x="62460" y="9097"/>
                    <a:pt x="62877" y="10407"/>
                  </a:cubicBezTo>
                  <a:cubicBezTo>
                    <a:pt x="63484" y="12336"/>
                    <a:pt x="63365" y="14193"/>
                    <a:pt x="62282" y="15967"/>
                  </a:cubicBezTo>
                  <a:cubicBezTo>
                    <a:pt x="61579" y="17086"/>
                    <a:pt x="60698" y="18039"/>
                    <a:pt x="59734" y="18896"/>
                  </a:cubicBezTo>
                  <a:cubicBezTo>
                    <a:pt x="57769" y="20658"/>
                    <a:pt x="55578" y="22051"/>
                    <a:pt x="53197" y="23170"/>
                  </a:cubicBezTo>
                  <a:cubicBezTo>
                    <a:pt x="51399" y="24016"/>
                    <a:pt x="49494" y="24492"/>
                    <a:pt x="47518" y="24599"/>
                  </a:cubicBezTo>
                  <a:cubicBezTo>
                    <a:pt x="47032" y="24623"/>
                    <a:pt x="46546" y="24634"/>
                    <a:pt x="46062" y="24634"/>
                  </a:cubicBezTo>
                  <a:cubicBezTo>
                    <a:pt x="44424" y="24634"/>
                    <a:pt x="42796" y="24511"/>
                    <a:pt x="41160" y="24373"/>
                  </a:cubicBezTo>
                  <a:cubicBezTo>
                    <a:pt x="39800" y="24267"/>
                    <a:pt x="38434" y="24178"/>
                    <a:pt x="37062" y="24178"/>
                  </a:cubicBezTo>
                  <a:cubicBezTo>
                    <a:pt x="36429" y="24178"/>
                    <a:pt x="35795" y="24197"/>
                    <a:pt x="35159" y="24242"/>
                  </a:cubicBezTo>
                  <a:cubicBezTo>
                    <a:pt x="33754" y="24349"/>
                    <a:pt x="32361" y="24587"/>
                    <a:pt x="31016" y="24956"/>
                  </a:cubicBezTo>
                  <a:cubicBezTo>
                    <a:pt x="29111" y="25480"/>
                    <a:pt x="27301" y="26325"/>
                    <a:pt x="25515" y="27171"/>
                  </a:cubicBezTo>
                  <a:cubicBezTo>
                    <a:pt x="24301" y="27766"/>
                    <a:pt x="23110" y="28421"/>
                    <a:pt x="21884" y="29016"/>
                  </a:cubicBezTo>
                  <a:cubicBezTo>
                    <a:pt x="19884" y="30004"/>
                    <a:pt x="17883" y="31005"/>
                    <a:pt x="15990" y="32195"/>
                  </a:cubicBezTo>
                  <a:cubicBezTo>
                    <a:pt x="13526" y="33743"/>
                    <a:pt x="11442" y="35684"/>
                    <a:pt x="9835" y="38124"/>
                  </a:cubicBezTo>
                  <a:cubicBezTo>
                    <a:pt x="8906" y="39541"/>
                    <a:pt x="8096" y="41006"/>
                    <a:pt x="7275" y="42470"/>
                  </a:cubicBezTo>
                  <a:cubicBezTo>
                    <a:pt x="6203" y="44411"/>
                    <a:pt x="5084" y="46304"/>
                    <a:pt x="3989" y="48221"/>
                  </a:cubicBezTo>
                  <a:cubicBezTo>
                    <a:pt x="2536" y="50733"/>
                    <a:pt x="1465" y="53424"/>
                    <a:pt x="155" y="56020"/>
                  </a:cubicBezTo>
                  <a:cubicBezTo>
                    <a:pt x="83" y="56150"/>
                    <a:pt x="0" y="56281"/>
                    <a:pt x="119" y="56448"/>
                  </a:cubicBezTo>
                  <a:lnTo>
                    <a:pt x="6560" y="56448"/>
                  </a:lnTo>
                  <a:cubicBezTo>
                    <a:pt x="6620" y="56270"/>
                    <a:pt x="6668" y="56103"/>
                    <a:pt x="6703" y="55924"/>
                  </a:cubicBezTo>
                  <a:cubicBezTo>
                    <a:pt x="7227" y="54055"/>
                    <a:pt x="7834" y="52198"/>
                    <a:pt x="8573" y="50376"/>
                  </a:cubicBezTo>
                  <a:cubicBezTo>
                    <a:pt x="9311" y="48519"/>
                    <a:pt x="10097" y="46673"/>
                    <a:pt x="10871" y="44828"/>
                  </a:cubicBezTo>
                  <a:cubicBezTo>
                    <a:pt x="11513" y="43292"/>
                    <a:pt x="12204" y="41792"/>
                    <a:pt x="13037" y="40351"/>
                  </a:cubicBezTo>
                  <a:cubicBezTo>
                    <a:pt x="14502" y="37791"/>
                    <a:pt x="16466" y="35672"/>
                    <a:pt x="18943" y="34041"/>
                  </a:cubicBezTo>
                  <a:cubicBezTo>
                    <a:pt x="20419" y="33064"/>
                    <a:pt x="21967" y="32255"/>
                    <a:pt x="23574" y="31552"/>
                  </a:cubicBezTo>
                  <a:cubicBezTo>
                    <a:pt x="25158" y="30850"/>
                    <a:pt x="26742" y="30147"/>
                    <a:pt x="28397" y="29635"/>
                  </a:cubicBezTo>
                  <a:cubicBezTo>
                    <a:pt x="29540" y="29278"/>
                    <a:pt x="30694" y="29016"/>
                    <a:pt x="31885" y="28921"/>
                  </a:cubicBezTo>
                  <a:cubicBezTo>
                    <a:pt x="32357" y="28881"/>
                    <a:pt x="32830" y="28859"/>
                    <a:pt x="33301" y="28859"/>
                  </a:cubicBezTo>
                  <a:cubicBezTo>
                    <a:pt x="34244" y="28859"/>
                    <a:pt x="35183" y="28949"/>
                    <a:pt x="36112" y="29171"/>
                  </a:cubicBezTo>
                  <a:cubicBezTo>
                    <a:pt x="36695" y="29314"/>
                    <a:pt x="37290" y="29481"/>
                    <a:pt x="37862" y="29695"/>
                  </a:cubicBezTo>
                  <a:cubicBezTo>
                    <a:pt x="38457" y="29897"/>
                    <a:pt x="39017" y="30171"/>
                    <a:pt x="39565" y="30481"/>
                  </a:cubicBezTo>
                  <a:cubicBezTo>
                    <a:pt x="40077" y="30766"/>
                    <a:pt x="40577" y="31040"/>
                    <a:pt x="41053" y="31386"/>
                  </a:cubicBezTo>
                  <a:cubicBezTo>
                    <a:pt x="41136" y="31457"/>
                    <a:pt x="41267" y="31457"/>
                    <a:pt x="41339" y="31540"/>
                  </a:cubicBezTo>
                  <a:cubicBezTo>
                    <a:pt x="41470" y="31683"/>
                    <a:pt x="41684" y="31743"/>
                    <a:pt x="41827" y="31874"/>
                  </a:cubicBezTo>
                  <a:cubicBezTo>
                    <a:pt x="42053" y="32076"/>
                    <a:pt x="42303" y="32231"/>
                    <a:pt x="42565" y="32386"/>
                  </a:cubicBezTo>
                  <a:cubicBezTo>
                    <a:pt x="42970" y="32636"/>
                    <a:pt x="43398" y="32886"/>
                    <a:pt x="43827" y="33112"/>
                  </a:cubicBezTo>
                  <a:cubicBezTo>
                    <a:pt x="44803" y="33636"/>
                    <a:pt x="45803" y="34041"/>
                    <a:pt x="46923" y="34112"/>
                  </a:cubicBezTo>
                  <a:cubicBezTo>
                    <a:pt x="47046" y="34121"/>
                    <a:pt x="47168" y="34126"/>
                    <a:pt x="47291" y="34126"/>
                  </a:cubicBezTo>
                  <a:cubicBezTo>
                    <a:pt x="47973" y="34126"/>
                    <a:pt x="48642" y="33981"/>
                    <a:pt x="49268" y="33648"/>
                  </a:cubicBezTo>
                  <a:cubicBezTo>
                    <a:pt x="49911" y="33326"/>
                    <a:pt x="50435" y="32826"/>
                    <a:pt x="50923" y="32314"/>
                  </a:cubicBezTo>
                  <a:cubicBezTo>
                    <a:pt x="51626" y="31552"/>
                    <a:pt x="52304" y="30766"/>
                    <a:pt x="52995" y="29993"/>
                  </a:cubicBezTo>
                  <a:cubicBezTo>
                    <a:pt x="54376" y="28445"/>
                    <a:pt x="55817" y="26956"/>
                    <a:pt x="57305" y="25504"/>
                  </a:cubicBezTo>
                  <a:cubicBezTo>
                    <a:pt x="58865" y="23992"/>
                    <a:pt x="60496" y="22551"/>
                    <a:pt x="61936" y="20920"/>
                  </a:cubicBezTo>
                  <a:cubicBezTo>
                    <a:pt x="63020" y="19717"/>
                    <a:pt x="63960" y="18396"/>
                    <a:pt x="64627" y="16908"/>
                  </a:cubicBezTo>
                  <a:cubicBezTo>
                    <a:pt x="65437" y="15134"/>
                    <a:pt x="65568" y="13324"/>
                    <a:pt x="64984" y="11443"/>
                  </a:cubicBezTo>
                  <a:cubicBezTo>
                    <a:pt x="64603" y="10192"/>
                    <a:pt x="63996" y="9049"/>
                    <a:pt x="63341" y="7918"/>
                  </a:cubicBezTo>
                  <a:cubicBezTo>
                    <a:pt x="62675" y="6787"/>
                    <a:pt x="61925" y="5704"/>
                    <a:pt x="61293" y="4549"/>
                  </a:cubicBezTo>
                  <a:cubicBezTo>
                    <a:pt x="60841" y="3715"/>
                    <a:pt x="60401" y="2858"/>
                    <a:pt x="60210" y="1918"/>
                  </a:cubicBezTo>
                  <a:cubicBezTo>
                    <a:pt x="60091" y="1322"/>
                    <a:pt x="60031" y="715"/>
                    <a:pt x="60246" y="120"/>
                  </a:cubicBezTo>
                  <a:cubicBezTo>
                    <a:pt x="60258" y="1"/>
                    <a:pt x="60162" y="13"/>
                    <a:pt x="60079"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7" name="Google Shape;547;p9"/>
            <p:cNvSpPr/>
            <p:nvPr/>
          </p:nvSpPr>
          <p:spPr>
            <a:xfrm>
              <a:off x="1579530" y="1463861"/>
              <a:ext cx="1671123" cy="1635604"/>
            </a:xfrm>
            <a:custGeom>
              <a:avLst/>
              <a:gdLst/>
              <a:ahLst/>
              <a:cxnLst/>
              <a:rect l="l" t="t" r="r" b="b"/>
              <a:pathLst>
                <a:path w="57353" h="56134" extrusionOk="0">
                  <a:moveTo>
                    <a:pt x="48274" y="0"/>
                  </a:moveTo>
                  <a:cubicBezTo>
                    <a:pt x="48256" y="0"/>
                    <a:pt x="48236" y="8"/>
                    <a:pt x="48221" y="31"/>
                  </a:cubicBezTo>
                  <a:cubicBezTo>
                    <a:pt x="48221" y="626"/>
                    <a:pt x="48376" y="1174"/>
                    <a:pt x="48602" y="1722"/>
                  </a:cubicBezTo>
                  <a:cubicBezTo>
                    <a:pt x="49030" y="2793"/>
                    <a:pt x="49673" y="3746"/>
                    <a:pt x="50328" y="4686"/>
                  </a:cubicBezTo>
                  <a:cubicBezTo>
                    <a:pt x="51174" y="5925"/>
                    <a:pt x="52102" y="7091"/>
                    <a:pt x="52900" y="8342"/>
                  </a:cubicBezTo>
                  <a:cubicBezTo>
                    <a:pt x="53662" y="9520"/>
                    <a:pt x="54353" y="10759"/>
                    <a:pt x="54769" y="12116"/>
                  </a:cubicBezTo>
                  <a:cubicBezTo>
                    <a:pt x="55103" y="13259"/>
                    <a:pt x="55222" y="14414"/>
                    <a:pt x="55031" y="15604"/>
                  </a:cubicBezTo>
                  <a:cubicBezTo>
                    <a:pt x="54734" y="17426"/>
                    <a:pt x="54031" y="19093"/>
                    <a:pt x="53162" y="20688"/>
                  </a:cubicBezTo>
                  <a:cubicBezTo>
                    <a:pt x="52471" y="21938"/>
                    <a:pt x="51674" y="23129"/>
                    <a:pt x="50876" y="24320"/>
                  </a:cubicBezTo>
                  <a:cubicBezTo>
                    <a:pt x="50162" y="25403"/>
                    <a:pt x="49483" y="26487"/>
                    <a:pt x="48935" y="27677"/>
                  </a:cubicBezTo>
                  <a:cubicBezTo>
                    <a:pt x="48185" y="29273"/>
                    <a:pt x="47816" y="30940"/>
                    <a:pt x="47804" y="32690"/>
                  </a:cubicBezTo>
                  <a:cubicBezTo>
                    <a:pt x="47780" y="33809"/>
                    <a:pt x="47947" y="34928"/>
                    <a:pt x="48114" y="36024"/>
                  </a:cubicBezTo>
                  <a:cubicBezTo>
                    <a:pt x="48245" y="37000"/>
                    <a:pt x="48411" y="37964"/>
                    <a:pt x="48352" y="38941"/>
                  </a:cubicBezTo>
                  <a:cubicBezTo>
                    <a:pt x="48304" y="39714"/>
                    <a:pt x="48137" y="40476"/>
                    <a:pt x="47709" y="41143"/>
                  </a:cubicBezTo>
                  <a:cubicBezTo>
                    <a:pt x="47054" y="42179"/>
                    <a:pt x="46090" y="42774"/>
                    <a:pt x="44947" y="43096"/>
                  </a:cubicBezTo>
                  <a:cubicBezTo>
                    <a:pt x="44161" y="43332"/>
                    <a:pt x="43363" y="43418"/>
                    <a:pt x="42561" y="43418"/>
                  </a:cubicBezTo>
                  <a:cubicBezTo>
                    <a:pt x="41988" y="43418"/>
                    <a:pt x="41414" y="43375"/>
                    <a:pt x="40839" y="43310"/>
                  </a:cubicBezTo>
                  <a:cubicBezTo>
                    <a:pt x="39541" y="43155"/>
                    <a:pt x="38291" y="42810"/>
                    <a:pt x="37053" y="42417"/>
                  </a:cubicBezTo>
                  <a:cubicBezTo>
                    <a:pt x="35338" y="41858"/>
                    <a:pt x="33707" y="41179"/>
                    <a:pt x="32112" y="40345"/>
                  </a:cubicBezTo>
                  <a:cubicBezTo>
                    <a:pt x="31195" y="39857"/>
                    <a:pt x="30278" y="39333"/>
                    <a:pt x="29409" y="38750"/>
                  </a:cubicBezTo>
                  <a:cubicBezTo>
                    <a:pt x="28480" y="38155"/>
                    <a:pt x="27587" y="37512"/>
                    <a:pt x="26706" y="36857"/>
                  </a:cubicBezTo>
                  <a:cubicBezTo>
                    <a:pt x="26051" y="36369"/>
                    <a:pt x="25397" y="35881"/>
                    <a:pt x="24718" y="35416"/>
                  </a:cubicBezTo>
                  <a:cubicBezTo>
                    <a:pt x="23873" y="34857"/>
                    <a:pt x="22980" y="34345"/>
                    <a:pt x="22027" y="33940"/>
                  </a:cubicBezTo>
                  <a:cubicBezTo>
                    <a:pt x="20848" y="33440"/>
                    <a:pt x="19622" y="33142"/>
                    <a:pt x="18360" y="33095"/>
                  </a:cubicBezTo>
                  <a:cubicBezTo>
                    <a:pt x="18229" y="33089"/>
                    <a:pt x="18099" y="33086"/>
                    <a:pt x="17969" y="33086"/>
                  </a:cubicBezTo>
                  <a:cubicBezTo>
                    <a:pt x="17035" y="33086"/>
                    <a:pt x="16125" y="33231"/>
                    <a:pt x="15205" y="33440"/>
                  </a:cubicBezTo>
                  <a:cubicBezTo>
                    <a:pt x="14014" y="33714"/>
                    <a:pt x="12859" y="34119"/>
                    <a:pt x="11728" y="34607"/>
                  </a:cubicBezTo>
                  <a:cubicBezTo>
                    <a:pt x="10073" y="35345"/>
                    <a:pt x="8549" y="36309"/>
                    <a:pt x="7228" y="37548"/>
                  </a:cubicBezTo>
                  <a:cubicBezTo>
                    <a:pt x="5727" y="38941"/>
                    <a:pt x="4561" y="40584"/>
                    <a:pt x="3644" y="42417"/>
                  </a:cubicBezTo>
                  <a:cubicBezTo>
                    <a:pt x="2715" y="44263"/>
                    <a:pt x="2025" y="46191"/>
                    <a:pt x="1501" y="48204"/>
                  </a:cubicBezTo>
                  <a:cubicBezTo>
                    <a:pt x="965" y="50275"/>
                    <a:pt x="632" y="52383"/>
                    <a:pt x="274" y="54478"/>
                  </a:cubicBezTo>
                  <a:cubicBezTo>
                    <a:pt x="191" y="55038"/>
                    <a:pt x="131" y="55585"/>
                    <a:pt x="0" y="56133"/>
                  </a:cubicBezTo>
                  <a:cubicBezTo>
                    <a:pt x="1644" y="56133"/>
                    <a:pt x="3287" y="56133"/>
                    <a:pt x="4906" y="56121"/>
                  </a:cubicBezTo>
                  <a:cubicBezTo>
                    <a:pt x="5037" y="56002"/>
                    <a:pt x="5037" y="55824"/>
                    <a:pt x="5037" y="55657"/>
                  </a:cubicBezTo>
                  <a:cubicBezTo>
                    <a:pt x="5061" y="55026"/>
                    <a:pt x="5001" y="54395"/>
                    <a:pt x="4977" y="53764"/>
                  </a:cubicBezTo>
                  <a:cubicBezTo>
                    <a:pt x="4965" y="52787"/>
                    <a:pt x="5037" y="51787"/>
                    <a:pt x="5120" y="50811"/>
                  </a:cubicBezTo>
                  <a:cubicBezTo>
                    <a:pt x="5370" y="47811"/>
                    <a:pt x="6168" y="45001"/>
                    <a:pt x="7859" y="42477"/>
                  </a:cubicBezTo>
                  <a:cubicBezTo>
                    <a:pt x="9144" y="40512"/>
                    <a:pt x="10847" y="39024"/>
                    <a:pt x="13014" y="38095"/>
                  </a:cubicBezTo>
                  <a:cubicBezTo>
                    <a:pt x="14306" y="37561"/>
                    <a:pt x="15620" y="37288"/>
                    <a:pt x="16962" y="37288"/>
                  </a:cubicBezTo>
                  <a:cubicBezTo>
                    <a:pt x="17623" y="37288"/>
                    <a:pt x="18291" y="37354"/>
                    <a:pt x="18967" y="37488"/>
                  </a:cubicBezTo>
                  <a:cubicBezTo>
                    <a:pt x="20694" y="37809"/>
                    <a:pt x="22241" y="38571"/>
                    <a:pt x="23753" y="39441"/>
                  </a:cubicBezTo>
                  <a:cubicBezTo>
                    <a:pt x="26313" y="40929"/>
                    <a:pt x="28826" y="42501"/>
                    <a:pt x="31528" y="43751"/>
                  </a:cubicBezTo>
                  <a:cubicBezTo>
                    <a:pt x="34112" y="44929"/>
                    <a:pt x="36707" y="46025"/>
                    <a:pt x="39482" y="46656"/>
                  </a:cubicBezTo>
                  <a:cubicBezTo>
                    <a:pt x="40995" y="46999"/>
                    <a:pt x="42513" y="47194"/>
                    <a:pt x="44036" y="47194"/>
                  </a:cubicBezTo>
                  <a:cubicBezTo>
                    <a:pt x="44838" y="47194"/>
                    <a:pt x="45642" y="47140"/>
                    <a:pt x="46447" y="47025"/>
                  </a:cubicBezTo>
                  <a:cubicBezTo>
                    <a:pt x="48518" y="46727"/>
                    <a:pt x="50483" y="46120"/>
                    <a:pt x="52186" y="44882"/>
                  </a:cubicBezTo>
                  <a:cubicBezTo>
                    <a:pt x="53352" y="44048"/>
                    <a:pt x="54245" y="42965"/>
                    <a:pt x="54686" y="41584"/>
                  </a:cubicBezTo>
                  <a:cubicBezTo>
                    <a:pt x="55067" y="40465"/>
                    <a:pt x="55007" y="39333"/>
                    <a:pt x="54805" y="38190"/>
                  </a:cubicBezTo>
                  <a:cubicBezTo>
                    <a:pt x="54543" y="36666"/>
                    <a:pt x="54007" y="35226"/>
                    <a:pt x="53650" y="33726"/>
                  </a:cubicBezTo>
                  <a:cubicBezTo>
                    <a:pt x="53067" y="31297"/>
                    <a:pt x="53138" y="28916"/>
                    <a:pt x="53912" y="26534"/>
                  </a:cubicBezTo>
                  <a:cubicBezTo>
                    <a:pt x="54376" y="25106"/>
                    <a:pt x="54972" y="23724"/>
                    <a:pt x="55519" y="22319"/>
                  </a:cubicBezTo>
                  <a:cubicBezTo>
                    <a:pt x="56103" y="20831"/>
                    <a:pt x="56615" y="19331"/>
                    <a:pt x="56948" y="17783"/>
                  </a:cubicBezTo>
                  <a:cubicBezTo>
                    <a:pt x="57341" y="16009"/>
                    <a:pt x="57353" y="14259"/>
                    <a:pt x="56734" y="12533"/>
                  </a:cubicBezTo>
                  <a:cubicBezTo>
                    <a:pt x="56353" y="11521"/>
                    <a:pt x="55853" y="10580"/>
                    <a:pt x="55269" y="9675"/>
                  </a:cubicBezTo>
                  <a:cubicBezTo>
                    <a:pt x="54174" y="7972"/>
                    <a:pt x="52840" y="6460"/>
                    <a:pt x="51566" y="4889"/>
                  </a:cubicBezTo>
                  <a:cubicBezTo>
                    <a:pt x="50507" y="3603"/>
                    <a:pt x="49483" y="2293"/>
                    <a:pt x="48733" y="769"/>
                  </a:cubicBezTo>
                  <a:cubicBezTo>
                    <a:pt x="48673" y="638"/>
                    <a:pt x="48638" y="507"/>
                    <a:pt x="48590" y="364"/>
                  </a:cubicBezTo>
                  <a:cubicBezTo>
                    <a:pt x="48518" y="233"/>
                    <a:pt x="48459" y="91"/>
                    <a:pt x="48304" y="7"/>
                  </a:cubicBezTo>
                  <a:cubicBezTo>
                    <a:pt x="48295" y="3"/>
                    <a:pt x="48285" y="0"/>
                    <a:pt x="48274"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8" name="Google Shape;548;p9"/>
            <p:cNvSpPr/>
            <p:nvPr/>
          </p:nvSpPr>
          <p:spPr>
            <a:xfrm>
              <a:off x="388214" y="1458820"/>
              <a:ext cx="2581437" cy="1545220"/>
            </a:xfrm>
            <a:custGeom>
              <a:avLst/>
              <a:gdLst/>
              <a:ahLst/>
              <a:cxnLst/>
              <a:rect l="l" t="t" r="r" b="b"/>
              <a:pathLst>
                <a:path w="88595" h="53032" extrusionOk="0">
                  <a:moveTo>
                    <a:pt x="88328" y="0"/>
                  </a:moveTo>
                  <a:cubicBezTo>
                    <a:pt x="88108" y="0"/>
                    <a:pt x="87949" y="194"/>
                    <a:pt x="87761" y="287"/>
                  </a:cubicBezTo>
                  <a:cubicBezTo>
                    <a:pt x="85618" y="1383"/>
                    <a:pt x="84082" y="3038"/>
                    <a:pt x="83237" y="5312"/>
                  </a:cubicBezTo>
                  <a:cubicBezTo>
                    <a:pt x="82975" y="6026"/>
                    <a:pt x="82761" y="6764"/>
                    <a:pt x="82475" y="7479"/>
                  </a:cubicBezTo>
                  <a:cubicBezTo>
                    <a:pt x="81915" y="8907"/>
                    <a:pt x="80927" y="9872"/>
                    <a:pt x="79487" y="10408"/>
                  </a:cubicBezTo>
                  <a:cubicBezTo>
                    <a:pt x="78367" y="10824"/>
                    <a:pt x="77212" y="11015"/>
                    <a:pt x="76034" y="11170"/>
                  </a:cubicBezTo>
                  <a:cubicBezTo>
                    <a:pt x="73831" y="11467"/>
                    <a:pt x="71605" y="11598"/>
                    <a:pt x="69378" y="11801"/>
                  </a:cubicBezTo>
                  <a:cubicBezTo>
                    <a:pt x="65390" y="12194"/>
                    <a:pt x="61615" y="13277"/>
                    <a:pt x="58031" y="15063"/>
                  </a:cubicBezTo>
                  <a:cubicBezTo>
                    <a:pt x="55912" y="16123"/>
                    <a:pt x="53876" y="17313"/>
                    <a:pt x="51840" y="18504"/>
                  </a:cubicBezTo>
                  <a:cubicBezTo>
                    <a:pt x="48483" y="20456"/>
                    <a:pt x="45030" y="22147"/>
                    <a:pt x="41303" y="23254"/>
                  </a:cubicBezTo>
                  <a:cubicBezTo>
                    <a:pt x="37767" y="24302"/>
                    <a:pt x="34183" y="24898"/>
                    <a:pt x="30492" y="24921"/>
                  </a:cubicBezTo>
                  <a:cubicBezTo>
                    <a:pt x="29730" y="24921"/>
                    <a:pt x="28968" y="24911"/>
                    <a:pt x="28203" y="24911"/>
                  </a:cubicBezTo>
                  <a:cubicBezTo>
                    <a:pt x="27820" y="24911"/>
                    <a:pt x="27436" y="24913"/>
                    <a:pt x="27051" y="24921"/>
                  </a:cubicBezTo>
                  <a:cubicBezTo>
                    <a:pt x="25968" y="24933"/>
                    <a:pt x="24884" y="24993"/>
                    <a:pt x="23813" y="25136"/>
                  </a:cubicBezTo>
                  <a:cubicBezTo>
                    <a:pt x="22372" y="25338"/>
                    <a:pt x="20967" y="25731"/>
                    <a:pt x="19729" y="26576"/>
                  </a:cubicBezTo>
                  <a:cubicBezTo>
                    <a:pt x="18574" y="27350"/>
                    <a:pt x="17681" y="28374"/>
                    <a:pt x="16895" y="29505"/>
                  </a:cubicBezTo>
                  <a:cubicBezTo>
                    <a:pt x="16312" y="30351"/>
                    <a:pt x="15764" y="31220"/>
                    <a:pt x="15229" y="32089"/>
                  </a:cubicBezTo>
                  <a:cubicBezTo>
                    <a:pt x="14312" y="33577"/>
                    <a:pt x="13335" y="34994"/>
                    <a:pt x="12109" y="36232"/>
                  </a:cubicBezTo>
                  <a:cubicBezTo>
                    <a:pt x="10859" y="37470"/>
                    <a:pt x="9514" y="38566"/>
                    <a:pt x="8037" y="39530"/>
                  </a:cubicBezTo>
                  <a:cubicBezTo>
                    <a:pt x="5549" y="41173"/>
                    <a:pt x="2989" y="42709"/>
                    <a:pt x="441" y="44257"/>
                  </a:cubicBezTo>
                  <a:cubicBezTo>
                    <a:pt x="262" y="44352"/>
                    <a:pt x="84" y="44459"/>
                    <a:pt x="0" y="44650"/>
                  </a:cubicBezTo>
                  <a:lnTo>
                    <a:pt x="0" y="53032"/>
                  </a:lnTo>
                  <a:cubicBezTo>
                    <a:pt x="84" y="53020"/>
                    <a:pt x="143" y="52972"/>
                    <a:pt x="227" y="52925"/>
                  </a:cubicBezTo>
                  <a:cubicBezTo>
                    <a:pt x="2036" y="51782"/>
                    <a:pt x="3810" y="50579"/>
                    <a:pt x="5561" y="49341"/>
                  </a:cubicBezTo>
                  <a:cubicBezTo>
                    <a:pt x="8144" y="47531"/>
                    <a:pt x="10668" y="45650"/>
                    <a:pt x="13204" y="43793"/>
                  </a:cubicBezTo>
                  <a:cubicBezTo>
                    <a:pt x="14907" y="42543"/>
                    <a:pt x="16431" y="41078"/>
                    <a:pt x="17765" y="39447"/>
                  </a:cubicBezTo>
                  <a:cubicBezTo>
                    <a:pt x="18943" y="38006"/>
                    <a:pt x="19943" y="36423"/>
                    <a:pt x="20944" y="34863"/>
                  </a:cubicBezTo>
                  <a:cubicBezTo>
                    <a:pt x="21813" y="33482"/>
                    <a:pt x="22753" y="32148"/>
                    <a:pt x="24003" y="31065"/>
                  </a:cubicBezTo>
                  <a:cubicBezTo>
                    <a:pt x="24670" y="30470"/>
                    <a:pt x="25420" y="29993"/>
                    <a:pt x="26206" y="29612"/>
                  </a:cubicBezTo>
                  <a:cubicBezTo>
                    <a:pt x="27325" y="29077"/>
                    <a:pt x="28504" y="28696"/>
                    <a:pt x="29695" y="28422"/>
                  </a:cubicBezTo>
                  <a:cubicBezTo>
                    <a:pt x="31219" y="28065"/>
                    <a:pt x="32790" y="27731"/>
                    <a:pt x="34314" y="27362"/>
                  </a:cubicBezTo>
                  <a:cubicBezTo>
                    <a:pt x="37088" y="26695"/>
                    <a:pt x="39791" y="25886"/>
                    <a:pt x="42470" y="24933"/>
                  </a:cubicBezTo>
                  <a:cubicBezTo>
                    <a:pt x="44196" y="24326"/>
                    <a:pt x="45911" y="23635"/>
                    <a:pt x="47566" y="22850"/>
                  </a:cubicBezTo>
                  <a:cubicBezTo>
                    <a:pt x="49399" y="21969"/>
                    <a:pt x="51162" y="20957"/>
                    <a:pt x="52936" y="19945"/>
                  </a:cubicBezTo>
                  <a:cubicBezTo>
                    <a:pt x="54817" y="18861"/>
                    <a:pt x="56686" y="17789"/>
                    <a:pt x="58651" y="16908"/>
                  </a:cubicBezTo>
                  <a:cubicBezTo>
                    <a:pt x="60032" y="16301"/>
                    <a:pt x="61460" y="15777"/>
                    <a:pt x="62925" y="15384"/>
                  </a:cubicBezTo>
                  <a:cubicBezTo>
                    <a:pt x="64842" y="14861"/>
                    <a:pt x="66794" y="14622"/>
                    <a:pt x="68771" y="14491"/>
                  </a:cubicBezTo>
                  <a:cubicBezTo>
                    <a:pt x="70116" y="14396"/>
                    <a:pt x="71462" y="14372"/>
                    <a:pt x="72807" y="14337"/>
                  </a:cubicBezTo>
                  <a:cubicBezTo>
                    <a:pt x="74188" y="14313"/>
                    <a:pt x="75557" y="14289"/>
                    <a:pt x="76939" y="14194"/>
                  </a:cubicBezTo>
                  <a:cubicBezTo>
                    <a:pt x="77760" y="14134"/>
                    <a:pt x="78582" y="14039"/>
                    <a:pt x="79379" y="13872"/>
                  </a:cubicBezTo>
                  <a:cubicBezTo>
                    <a:pt x="80951" y="13551"/>
                    <a:pt x="82392" y="12979"/>
                    <a:pt x="83630" y="11932"/>
                  </a:cubicBezTo>
                  <a:cubicBezTo>
                    <a:pt x="84666" y="11039"/>
                    <a:pt x="85154" y="9884"/>
                    <a:pt x="85321" y="8562"/>
                  </a:cubicBezTo>
                  <a:cubicBezTo>
                    <a:pt x="85416" y="7848"/>
                    <a:pt x="85380" y="7145"/>
                    <a:pt x="85416" y="6455"/>
                  </a:cubicBezTo>
                  <a:cubicBezTo>
                    <a:pt x="85440" y="5752"/>
                    <a:pt x="85475" y="5050"/>
                    <a:pt x="85606" y="4347"/>
                  </a:cubicBezTo>
                  <a:cubicBezTo>
                    <a:pt x="85916" y="2800"/>
                    <a:pt x="86690" y="1573"/>
                    <a:pt x="87940" y="621"/>
                  </a:cubicBezTo>
                  <a:cubicBezTo>
                    <a:pt x="88012" y="576"/>
                    <a:pt x="88063" y="497"/>
                    <a:pt x="88141" y="497"/>
                  </a:cubicBezTo>
                  <a:cubicBezTo>
                    <a:pt x="88166" y="497"/>
                    <a:pt x="88194" y="505"/>
                    <a:pt x="88226" y="525"/>
                  </a:cubicBezTo>
                  <a:cubicBezTo>
                    <a:pt x="88476" y="442"/>
                    <a:pt x="88595" y="287"/>
                    <a:pt x="88428" y="13"/>
                  </a:cubicBezTo>
                  <a:cubicBezTo>
                    <a:pt x="88393" y="4"/>
                    <a:pt x="88360" y="0"/>
                    <a:pt x="88328"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p9"/>
            <p:cNvSpPr/>
            <p:nvPr/>
          </p:nvSpPr>
          <p:spPr>
            <a:xfrm>
              <a:off x="638680" y="1495271"/>
              <a:ext cx="2375726" cy="1604194"/>
            </a:xfrm>
            <a:custGeom>
              <a:avLst/>
              <a:gdLst/>
              <a:ahLst/>
              <a:cxnLst/>
              <a:rect l="l" t="t" r="r" b="b"/>
              <a:pathLst>
                <a:path w="81535" h="55056" extrusionOk="0">
                  <a:moveTo>
                    <a:pt x="79296" y="1"/>
                  </a:moveTo>
                  <a:cubicBezTo>
                    <a:pt x="79237" y="48"/>
                    <a:pt x="79189" y="120"/>
                    <a:pt x="79153" y="203"/>
                  </a:cubicBezTo>
                  <a:cubicBezTo>
                    <a:pt x="78653" y="989"/>
                    <a:pt x="78475" y="1846"/>
                    <a:pt x="78463" y="2763"/>
                  </a:cubicBezTo>
                  <a:cubicBezTo>
                    <a:pt x="78451" y="3632"/>
                    <a:pt x="78618" y="4513"/>
                    <a:pt x="78772" y="5382"/>
                  </a:cubicBezTo>
                  <a:cubicBezTo>
                    <a:pt x="78987" y="6478"/>
                    <a:pt x="79213" y="7585"/>
                    <a:pt x="79165" y="8716"/>
                  </a:cubicBezTo>
                  <a:cubicBezTo>
                    <a:pt x="79130" y="9430"/>
                    <a:pt x="78987" y="10121"/>
                    <a:pt x="78677" y="10776"/>
                  </a:cubicBezTo>
                  <a:cubicBezTo>
                    <a:pt x="78272" y="11609"/>
                    <a:pt x="77641" y="12264"/>
                    <a:pt x="76951" y="12848"/>
                  </a:cubicBezTo>
                  <a:cubicBezTo>
                    <a:pt x="75605" y="13943"/>
                    <a:pt x="74070" y="14657"/>
                    <a:pt x="72438" y="15193"/>
                  </a:cubicBezTo>
                  <a:cubicBezTo>
                    <a:pt x="70676" y="15776"/>
                    <a:pt x="68878" y="15919"/>
                    <a:pt x="67045" y="15955"/>
                  </a:cubicBezTo>
                  <a:cubicBezTo>
                    <a:pt x="66605" y="15966"/>
                    <a:pt x="66166" y="15970"/>
                    <a:pt x="65727" y="15970"/>
                  </a:cubicBezTo>
                  <a:cubicBezTo>
                    <a:pt x="64666" y="15970"/>
                    <a:pt x="63605" y="15945"/>
                    <a:pt x="62544" y="15919"/>
                  </a:cubicBezTo>
                  <a:cubicBezTo>
                    <a:pt x="62177" y="15904"/>
                    <a:pt x="61807" y="15897"/>
                    <a:pt x="61437" y="15897"/>
                  </a:cubicBezTo>
                  <a:cubicBezTo>
                    <a:pt x="60369" y="15897"/>
                    <a:pt x="59292" y="15953"/>
                    <a:pt x="58222" y="16015"/>
                  </a:cubicBezTo>
                  <a:cubicBezTo>
                    <a:pt x="57139" y="16098"/>
                    <a:pt x="56067" y="16217"/>
                    <a:pt x="54996" y="16419"/>
                  </a:cubicBezTo>
                  <a:cubicBezTo>
                    <a:pt x="52698" y="16872"/>
                    <a:pt x="50531" y="17646"/>
                    <a:pt x="48447" y="18658"/>
                  </a:cubicBezTo>
                  <a:cubicBezTo>
                    <a:pt x="46471" y="19622"/>
                    <a:pt x="44578" y="20753"/>
                    <a:pt x="42637" y="21825"/>
                  </a:cubicBezTo>
                  <a:cubicBezTo>
                    <a:pt x="40958" y="22742"/>
                    <a:pt x="39268" y="23611"/>
                    <a:pt x="37517" y="24385"/>
                  </a:cubicBezTo>
                  <a:cubicBezTo>
                    <a:pt x="35648" y="25230"/>
                    <a:pt x="33707" y="25980"/>
                    <a:pt x="31802" y="26754"/>
                  </a:cubicBezTo>
                  <a:cubicBezTo>
                    <a:pt x="29623" y="27623"/>
                    <a:pt x="27445" y="28564"/>
                    <a:pt x="25361" y="29683"/>
                  </a:cubicBezTo>
                  <a:cubicBezTo>
                    <a:pt x="24349" y="30231"/>
                    <a:pt x="23349" y="30778"/>
                    <a:pt x="22396" y="31421"/>
                  </a:cubicBezTo>
                  <a:cubicBezTo>
                    <a:pt x="21408" y="32088"/>
                    <a:pt x="20479" y="32886"/>
                    <a:pt x="19682" y="33779"/>
                  </a:cubicBezTo>
                  <a:cubicBezTo>
                    <a:pt x="18789" y="34791"/>
                    <a:pt x="18003" y="35886"/>
                    <a:pt x="17253" y="37005"/>
                  </a:cubicBezTo>
                  <a:cubicBezTo>
                    <a:pt x="16241" y="38494"/>
                    <a:pt x="15253" y="39994"/>
                    <a:pt x="14169" y="41434"/>
                  </a:cubicBezTo>
                  <a:cubicBezTo>
                    <a:pt x="13371" y="42530"/>
                    <a:pt x="12502" y="43554"/>
                    <a:pt x="11586" y="44530"/>
                  </a:cubicBezTo>
                  <a:cubicBezTo>
                    <a:pt x="10562" y="45625"/>
                    <a:pt x="9573" y="46709"/>
                    <a:pt x="8490" y="47721"/>
                  </a:cubicBezTo>
                  <a:cubicBezTo>
                    <a:pt x="7204" y="48923"/>
                    <a:pt x="5894" y="50114"/>
                    <a:pt x="4561" y="51257"/>
                  </a:cubicBezTo>
                  <a:cubicBezTo>
                    <a:pt x="3370" y="52305"/>
                    <a:pt x="2144" y="53281"/>
                    <a:pt x="929" y="54281"/>
                  </a:cubicBezTo>
                  <a:cubicBezTo>
                    <a:pt x="620" y="54531"/>
                    <a:pt x="263" y="54734"/>
                    <a:pt x="1" y="55055"/>
                  </a:cubicBezTo>
                  <a:cubicBezTo>
                    <a:pt x="3608" y="55055"/>
                    <a:pt x="7228" y="55055"/>
                    <a:pt x="10812" y="55043"/>
                  </a:cubicBezTo>
                  <a:cubicBezTo>
                    <a:pt x="11085" y="54924"/>
                    <a:pt x="11288" y="54734"/>
                    <a:pt x="11478" y="54507"/>
                  </a:cubicBezTo>
                  <a:cubicBezTo>
                    <a:pt x="11824" y="54115"/>
                    <a:pt x="12157" y="53722"/>
                    <a:pt x="12502" y="53317"/>
                  </a:cubicBezTo>
                  <a:cubicBezTo>
                    <a:pt x="13907" y="51662"/>
                    <a:pt x="15122" y="49876"/>
                    <a:pt x="16384" y="48138"/>
                  </a:cubicBezTo>
                  <a:cubicBezTo>
                    <a:pt x="17610" y="46459"/>
                    <a:pt x="18813" y="44768"/>
                    <a:pt x="19956" y="43030"/>
                  </a:cubicBezTo>
                  <a:cubicBezTo>
                    <a:pt x="21825" y="40184"/>
                    <a:pt x="23635" y="37291"/>
                    <a:pt x="25944" y="34755"/>
                  </a:cubicBezTo>
                  <a:cubicBezTo>
                    <a:pt x="27278" y="33279"/>
                    <a:pt x="28707" y="31933"/>
                    <a:pt x="30362" y="30814"/>
                  </a:cubicBezTo>
                  <a:cubicBezTo>
                    <a:pt x="32874" y="29111"/>
                    <a:pt x="35648" y="27921"/>
                    <a:pt x="38375" y="26611"/>
                  </a:cubicBezTo>
                  <a:cubicBezTo>
                    <a:pt x="39815" y="25921"/>
                    <a:pt x="41244" y="25218"/>
                    <a:pt x="42661" y="24468"/>
                  </a:cubicBezTo>
                  <a:cubicBezTo>
                    <a:pt x="44506" y="23492"/>
                    <a:pt x="46304" y="22432"/>
                    <a:pt x="48197" y="21539"/>
                  </a:cubicBezTo>
                  <a:cubicBezTo>
                    <a:pt x="49519" y="20920"/>
                    <a:pt x="50852" y="20384"/>
                    <a:pt x="52269" y="19991"/>
                  </a:cubicBezTo>
                  <a:cubicBezTo>
                    <a:pt x="54579" y="19348"/>
                    <a:pt x="56925" y="19098"/>
                    <a:pt x="59306" y="19086"/>
                  </a:cubicBezTo>
                  <a:cubicBezTo>
                    <a:pt x="59439" y="19085"/>
                    <a:pt x="59571" y="19085"/>
                    <a:pt x="59704" y="19085"/>
                  </a:cubicBezTo>
                  <a:cubicBezTo>
                    <a:pt x="61091" y="19085"/>
                    <a:pt x="62463" y="19139"/>
                    <a:pt x="63854" y="19194"/>
                  </a:cubicBezTo>
                  <a:cubicBezTo>
                    <a:pt x="64592" y="19225"/>
                    <a:pt x="65326" y="19245"/>
                    <a:pt x="66058" y="19245"/>
                  </a:cubicBezTo>
                  <a:cubicBezTo>
                    <a:pt x="66979" y="19245"/>
                    <a:pt x="67897" y="19214"/>
                    <a:pt x="68819" y="19134"/>
                  </a:cubicBezTo>
                  <a:cubicBezTo>
                    <a:pt x="71426" y="18908"/>
                    <a:pt x="73867" y="18122"/>
                    <a:pt x="76129" y="16812"/>
                  </a:cubicBezTo>
                  <a:cubicBezTo>
                    <a:pt x="77725" y="15884"/>
                    <a:pt x="79177" y="14812"/>
                    <a:pt x="80320" y="13360"/>
                  </a:cubicBezTo>
                  <a:cubicBezTo>
                    <a:pt x="81094" y="12359"/>
                    <a:pt x="81535" y="11228"/>
                    <a:pt x="81499" y="9942"/>
                  </a:cubicBezTo>
                  <a:cubicBezTo>
                    <a:pt x="81487" y="9704"/>
                    <a:pt x="81475" y="9454"/>
                    <a:pt x="81511" y="9204"/>
                  </a:cubicBezTo>
                  <a:cubicBezTo>
                    <a:pt x="81511" y="8657"/>
                    <a:pt x="81356" y="8133"/>
                    <a:pt x="81189" y="7609"/>
                  </a:cubicBezTo>
                  <a:cubicBezTo>
                    <a:pt x="80832" y="6454"/>
                    <a:pt x="80344" y="5335"/>
                    <a:pt x="79927" y="4204"/>
                  </a:cubicBezTo>
                  <a:cubicBezTo>
                    <a:pt x="79463" y="2953"/>
                    <a:pt x="79130" y="1656"/>
                    <a:pt x="79368" y="298"/>
                  </a:cubicBezTo>
                  <a:cubicBezTo>
                    <a:pt x="79392" y="203"/>
                    <a:pt x="79404" y="84"/>
                    <a:pt x="79296"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0" name="Google Shape;550;p9"/>
            <p:cNvSpPr/>
            <p:nvPr/>
          </p:nvSpPr>
          <p:spPr>
            <a:xfrm>
              <a:off x="389933" y="1455032"/>
              <a:ext cx="2581116" cy="1304457"/>
            </a:xfrm>
            <a:custGeom>
              <a:avLst/>
              <a:gdLst/>
              <a:ahLst/>
              <a:cxnLst/>
              <a:rect l="l" t="t" r="r" b="b"/>
              <a:pathLst>
                <a:path w="88584" h="44769" extrusionOk="0">
                  <a:moveTo>
                    <a:pt x="88418" y="1"/>
                  </a:moveTo>
                  <a:cubicBezTo>
                    <a:pt x="88208" y="1"/>
                    <a:pt x="88040" y="138"/>
                    <a:pt x="87845" y="179"/>
                  </a:cubicBezTo>
                  <a:cubicBezTo>
                    <a:pt x="87452" y="358"/>
                    <a:pt x="87048" y="489"/>
                    <a:pt x="86655" y="667"/>
                  </a:cubicBezTo>
                  <a:cubicBezTo>
                    <a:pt x="84214" y="1787"/>
                    <a:pt x="82130" y="3346"/>
                    <a:pt x="80451" y="5454"/>
                  </a:cubicBezTo>
                  <a:cubicBezTo>
                    <a:pt x="79832" y="6239"/>
                    <a:pt x="79082" y="6918"/>
                    <a:pt x="78177" y="7430"/>
                  </a:cubicBezTo>
                  <a:cubicBezTo>
                    <a:pt x="77034" y="8049"/>
                    <a:pt x="75808" y="8395"/>
                    <a:pt x="74558" y="8668"/>
                  </a:cubicBezTo>
                  <a:cubicBezTo>
                    <a:pt x="72284" y="9157"/>
                    <a:pt x="69974" y="9442"/>
                    <a:pt x="67700" y="9930"/>
                  </a:cubicBezTo>
                  <a:cubicBezTo>
                    <a:pt x="64259" y="10657"/>
                    <a:pt x="60997" y="11895"/>
                    <a:pt x="57877" y="13502"/>
                  </a:cubicBezTo>
                  <a:cubicBezTo>
                    <a:pt x="55603" y="14657"/>
                    <a:pt x="53412" y="15991"/>
                    <a:pt x="51210" y="17265"/>
                  </a:cubicBezTo>
                  <a:cubicBezTo>
                    <a:pt x="48102" y="19086"/>
                    <a:pt x="44888" y="20658"/>
                    <a:pt x="41387" y="21610"/>
                  </a:cubicBezTo>
                  <a:cubicBezTo>
                    <a:pt x="39363" y="22158"/>
                    <a:pt x="37303" y="22563"/>
                    <a:pt x="35220" y="22670"/>
                  </a:cubicBezTo>
                  <a:cubicBezTo>
                    <a:pt x="34762" y="22694"/>
                    <a:pt x="34304" y="22705"/>
                    <a:pt x="33847" y="22705"/>
                  </a:cubicBezTo>
                  <a:cubicBezTo>
                    <a:pt x="32007" y="22705"/>
                    <a:pt x="30171" y="22520"/>
                    <a:pt x="28350" y="22206"/>
                  </a:cubicBezTo>
                  <a:cubicBezTo>
                    <a:pt x="26147" y="21825"/>
                    <a:pt x="23968" y="21348"/>
                    <a:pt x="21754" y="21063"/>
                  </a:cubicBezTo>
                  <a:cubicBezTo>
                    <a:pt x="21025" y="20962"/>
                    <a:pt x="20300" y="20891"/>
                    <a:pt x="19574" y="20891"/>
                  </a:cubicBezTo>
                  <a:cubicBezTo>
                    <a:pt x="19103" y="20891"/>
                    <a:pt x="18631" y="20921"/>
                    <a:pt x="18158" y="20991"/>
                  </a:cubicBezTo>
                  <a:cubicBezTo>
                    <a:pt x="15955" y="21301"/>
                    <a:pt x="14253" y="22444"/>
                    <a:pt x="12919" y="24170"/>
                  </a:cubicBezTo>
                  <a:cubicBezTo>
                    <a:pt x="11788" y="25635"/>
                    <a:pt x="10895" y="27254"/>
                    <a:pt x="9883" y="28802"/>
                  </a:cubicBezTo>
                  <a:cubicBezTo>
                    <a:pt x="8764" y="30516"/>
                    <a:pt x="7478" y="32064"/>
                    <a:pt x="5906" y="33374"/>
                  </a:cubicBezTo>
                  <a:cubicBezTo>
                    <a:pt x="4251" y="34755"/>
                    <a:pt x="2394" y="35826"/>
                    <a:pt x="489" y="36827"/>
                  </a:cubicBezTo>
                  <a:cubicBezTo>
                    <a:pt x="311" y="36922"/>
                    <a:pt x="120" y="37005"/>
                    <a:pt x="1" y="37184"/>
                  </a:cubicBezTo>
                  <a:lnTo>
                    <a:pt x="1" y="44768"/>
                  </a:lnTo>
                  <a:lnTo>
                    <a:pt x="394" y="44542"/>
                  </a:lnTo>
                  <a:cubicBezTo>
                    <a:pt x="2061" y="43518"/>
                    <a:pt x="3728" y="42506"/>
                    <a:pt x="5394" y="41482"/>
                  </a:cubicBezTo>
                  <a:cubicBezTo>
                    <a:pt x="7323" y="40291"/>
                    <a:pt x="9240" y="39113"/>
                    <a:pt x="10931" y="37612"/>
                  </a:cubicBezTo>
                  <a:cubicBezTo>
                    <a:pt x="11705" y="36946"/>
                    <a:pt x="12443" y="36231"/>
                    <a:pt x="13110" y="35434"/>
                  </a:cubicBezTo>
                  <a:cubicBezTo>
                    <a:pt x="14086" y="34279"/>
                    <a:pt x="14896" y="32969"/>
                    <a:pt x="15693" y="31671"/>
                  </a:cubicBezTo>
                  <a:cubicBezTo>
                    <a:pt x="16336" y="30647"/>
                    <a:pt x="16991" y="29623"/>
                    <a:pt x="17753" y="28671"/>
                  </a:cubicBezTo>
                  <a:cubicBezTo>
                    <a:pt x="19122" y="26968"/>
                    <a:pt x="20873" y="25932"/>
                    <a:pt x="23004" y="25516"/>
                  </a:cubicBezTo>
                  <a:cubicBezTo>
                    <a:pt x="24171" y="25289"/>
                    <a:pt x="25337" y="25194"/>
                    <a:pt x="26516" y="25170"/>
                  </a:cubicBezTo>
                  <a:cubicBezTo>
                    <a:pt x="27006" y="25155"/>
                    <a:pt x="27498" y="25151"/>
                    <a:pt x="27990" y="25151"/>
                  </a:cubicBezTo>
                  <a:cubicBezTo>
                    <a:pt x="28647" y="25151"/>
                    <a:pt x="29304" y="25158"/>
                    <a:pt x="29957" y="25158"/>
                  </a:cubicBezTo>
                  <a:cubicBezTo>
                    <a:pt x="31374" y="25158"/>
                    <a:pt x="32767" y="25099"/>
                    <a:pt x="34172" y="24944"/>
                  </a:cubicBezTo>
                  <a:cubicBezTo>
                    <a:pt x="35386" y="24813"/>
                    <a:pt x="36613" y="24623"/>
                    <a:pt x="37827" y="24361"/>
                  </a:cubicBezTo>
                  <a:cubicBezTo>
                    <a:pt x="41268" y="23646"/>
                    <a:pt x="44554" y="22515"/>
                    <a:pt x="47709" y="20967"/>
                  </a:cubicBezTo>
                  <a:cubicBezTo>
                    <a:pt x="50091" y="19813"/>
                    <a:pt x="52353" y="18431"/>
                    <a:pt x="54651" y="17122"/>
                  </a:cubicBezTo>
                  <a:cubicBezTo>
                    <a:pt x="56460" y="16086"/>
                    <a:pt x="58318" y="15122"/>
                    <a:pt x="60258" y="14288"/>
                  </a:cubicBezTo>
                  <a:cubicBezTo>
                    <a:pt x="63533" y="12895"/>
                    <a:pt x="66974" y="12240"/>
                    <a:pt x="70486" y="11919"/>
                  </a:cubicBezTo>
                  <a:cubicBezTo>
                    <a:pt x="71212" y="11847"/>
                    <a:pt x="71950" y="11824"/>
                    <a:pt x="72689" y="11740"/>
                  </a:cubicBezTo>
                  <a:cubicBezTo>
                    <a:pt x="73939" y="11621"/>
                    <a:pt x="75201" y="11538"/>
                    <a:pt x="76451" y="11347"/>
                  </a:cubicBezTo>
                  <a:cubicBezTo>
                    <a:pt x="77427" y="11192"/>
                    <a:pt x="78416" y="11026"/>
                    <a:pt x="79368" y="10692"/>
                  </a:cubicBezTo>
                  <a:cubicBezTo>
                    <a:pt x="80190" y="10395"/>
                    <a:pt x="80916" y="9978"/>
                    <a:pt x="81523" y="9335"/>
                  </a:cubicBezTo>
                  <a:cubicBezTo>
                    <a:pt x="81987" y="8847"/>
                    <a:pt x="82297" y="8275"/>
                    <a:pt x="82535" y="7668"/>
                  </a:cubicBezTo>
                  <a:cubicBezTo>
                    <a:pt x="82773" y="7085"/>
                    <a:pt x="82964" y="6478"/>
                    <a:pt x="83166" y="5882"/>
                  </a:cubicBezTo>
                  <a:cubicBezTo>
                    <a:pt x="83857" y="3727"/>
                    <a:pt x="85190" y="2037"/>
                    <a:pt x="87131" y="870"/>
                  </a:cubicBezTo>
                  <a:cubicBezTo>
                    <a:pt x="87560" y="608"/>
                    <a:pt x="87952" y="334"/>
                    <a:pt x="88429" y="179"/>
                  </a:cubicBezTo>
                  <a:cubicBezTo>
                    <a:pt x="88512" y="179"/>
                    <a:pt x="88524" y="132"/>
                    <a:pt x="88583" y="108"/>
                  </a:cubicBezTo>
                  <a:cubicBezTo>
                    <a:pt x="88583" y="60"/>
                    <a:pt x="88548" y="36"/>
                    <a:pt x="88524" y="13"/>
                  </a:cubicBezTo>
                  <a:cubicBezTo>
                    <a:pt x="88487" y="4"/>
                    <a:pt x="88452" y="1"/>
                    <a:pt x="88418"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1" name="Google Shape;551;p9"/>
            <p:cNvSpPr/>
            <p:nvPr/>
          </p:nvSpPr>
          <p:spPr>
            <a:xfrm>
              <a:off x="1002607" y="1456955"/>
              <a:ext cx="2071472" cy="1641811"/>
            </a:xfrm>
            <a:custGeom>
              <a:avLst/>
              <a:gdLst/>
              <a:ahLst/>
              <a:cxnLst/>
              <a:rect l="l" t="t" r="r" b="b"/>
              <a:pathLst>
                <a:path w="71093" h="56347" extrusionOk="0">
                  <a:moveTo>
                    <a:pt x="67586" y="0"/>
                  </a:moveTo>
                  <a:cubicBezTo>
                    <a:pt x="67553" y="0"/>
                    <a:pt x="67521" y="18"/>
                    <a:pt x="67485" y="54"/>
                  </a:cubicBezTo>
                  <a:cubicBezTo>
                    <a:pt x="67449" y="66"/>
                    <a:pt x="67437" y="101"/>
                    <a:pt x="67402" y="113"/>
                  </a:cubicBezTo>
                  <a:cubicBezTo>
                    <a:pt x="67342" y="292"/>
                    <a:pt x="67247" y="447"/>
                    <a:pt x="67128" y="554"/>
                  </a:cubicBezTo>
                  <a:cubicBezTo>
                    <a:pt x="67104" y="601"/>
                    <a:pt x="67080" y="637"/>
                    <a:pt x="67068" y="673"/>
                  </a:cubicBezTo>
                  <a:lnTo>
                    <a:pt x="67044" y="709"/>
                  </a:lnTo>
                  <a:cubicBezTo>
                    <a:pt x="66961" y="899"/>
                    <a:pt x="66890" y="1090"/>
                    <a:pt x="66794" y="1292"/>
                  </a:cubicBezTo>
                  <a:cubicBezTo>
                    <a:pt x="66544" y="2328"/>
                    <a:pt x="66628" y="3340"/>
                    <a:pt x="66914" y="4352"/>
                  </a:cubicBezTo>
                  <a:cubicBezTo>
                    <a:pt x="67092" y="4995"/>
                    <a:pt x="67318" y="5614"/>
                    <a:pt x="67556" y="6245"/>
                  </a:cubicBezTo>
                  <a:cubicBezTo>
                    <a:pt x="67890" y="7138"/>
                    <a:pt x="68271" y="8031"/>
                    <a:pt x="68545" y="8960"/>
                  </a:cubicBezTo>
                  <a:cubicBezTo>
                    <a:pt x="68699" y="9460"/>
                    <a:pt x="68842" y="9983"/>
                    <a:pt x="68878" y="10519"/>
                  </a:cubicBezTo>
                  <a:cubicBezTo>
                    <a:pt x="68938" y="10900"/>
                    <a:pt x="68914" y="11281"/>
                    <a:pt x="68914" y="11662"/>
                  </a:cubicBezTo>
                  <a:cubicBezTo>
                    <a:pt x="68914" y="12508"/>
                    <a:pt x="68652" y="13305"/>
                    <a:pt x="68223" y="14032"/>
                  </a:cubicBezTo>
                  <a:cubicBezTo>
                    <a:pt x="67580" y="15127"/>
                    <a:pt x="66675" y="15996"/>
                    <a:pt x="65699" y="16770"/>
                  </a:cubicBezTo>
                  <a:cubicBezTo>
                    <a:pt x="62330" y="19413"/>
                    <a:pt x="58472" y="20723"/>
                    <a:pt x="54186" y="20723"/>
                  </a:cubicBezTo>
                  <a:cubicBezTo>
                    <a:pt x="52638" y="20723"/>
                    <a:pt x="51090" y="20640"/>
                    <a:pt x="49542" y="20592"/>
                  </a:cubicBezTo>
                  <a:cubicBezTo>
                    <a:pt x="48642" y="20567"/>
                    <a:pt x="47735" y="20540"/>
                    <a:pt x="46829" y="20540"/>
                  </a:cubicBezTo>
                  <a:cubicBezTo>
                    <a:pt x="45973" y="20540"/>
                    <a:pt x="45118" y="20564"/>
                    <a:pt x="44268" y="20640"/>
                  </a:cubicBezTo>
                  <a:cubicBezTo>
                    <a:pt x="42029" y="20818"/>
                    <a:pt x="39839" y="21247"/>
                    <a:pt x="37743" y="22033"/>
                  </a:cubicBezTo>
                  <a:cubicBezTo>
                    <a:pt x="35588" y="22842"/>
                    <a:pt x="33576" y="23938"/>
                    <a:pt x="31564" y="25045"/>
                  </a:cubicBezTo>
                  <a:cubicBezTo>
                    <a:pt x="29802" y="26009"/>
                    <a:pt x="28016" y="26938"/>
                    <a:pt x="26194" y="27807"/>
                  </a:cubicBezTo>
                  <a:cubicBezTo>
                    <a:pt x="24170" y="28783"/>
                    <a:pt x="22146" y="29736"/>
                    <a:pt x="20193" y="30843"/>
                  </a:cubicBezTo>
                  <a:cubicBezTo>
                    <a:pt x="17919" y="32141"/>
                    <a:pt x="15943" y="33796"/>
                    <a:pt x="14240" y="35772"/>
                  </a:cubicBezTo>
                  <a:cubicBezTo>
                    <a:pt x="12216" y="38130"/>
                    <a:pt x="10526" y="40725"/>
                    <a:pt x="8847" y="43333"/>
                  </a:cubicBezTo>
                  <a:cubicBezTo>
                    <a:pt x="6061" y="47619"/>
                    <a:pt x="3334" y="51941"/>
                    <a:pt x="191" y="55965"/>
                  </a:cubicBezTo>
                  <a:cubicBezTo>
                    <a:pt x="119" y="56072"/>
                    <a:pt x="0" y="56180"/>
                    <a:pt x="108" y="56346"/>
                  </a:cubicBezTo>
                  <a:lnTo>
                    <a:pt x="7775" y="56346"/>
                  </a:lnTo>
                  <a:cubicBezTo>
                    <a:pt x="7787" y="56203"/>
                    <a:pt x="7870" y="56084"/>
                    <a:pt x="7930" y="55953"/>
                  </a:cubicBezTo>
                  <a:cubicBezTo>
                    <a:pt x="8323" y="55132"/>
                    <a:pt x="8728" y="54346"/>
                    <a:pt x="9097" y="53525"/>
                  </a:cubicBezTo>
                  <a:cubicBezTo>
                    <a:pt x="10180" y="51119"/>
                    <a:pt x="11371" y="48750"/>
                    <a:pt x="12728" y="46476"/>
                  </a:cubicBezTo>
                  <a:cubicBezTo>
                    <a:pt x="13574" y="45047"/>
                    <a:pt x="14395" y="43619"/>
                    <a:pt x="15193" y="42154"/>
                  </a:cubicBezTo>
                  <a:cubicBezTo>
                    <a:pt x="15907" y="40868"/>
                    <a:pt x="16645" y="39570"/>
                    <a:pt x="17443" y="38332"/>
                  </a:cubicBezTo>
                  <a:cubicBezTo>
                    <a:pt x="18967" y="36010"/>
                    <a:pt x="20872" y="34094"/>
                    <a:pt x="23170" y="32558"/>
                  </a:cubicBezTo>
                  <a:cubicBezTo>
                    <a:pt x="24944" y="31379"/>
                    <a:pt x="26837" y="30415"/>
                    <a:pt x="28730" y="29462"/>
                  </a:cubicBezTo>
                  <a:cubicBezTo>
                    <a:pt x="29802" y="28926"/>
                    <a:pt x="30873" y="28426"/>
                    <a:pt x="31921" y="27867"/>
                  </a:cubicBezTo>
                  <a:cubicBezTo>
                    <a:pt x="33338" y="27140"/>
                    <a:pt x="34767" y="26462"/>
                    <a:pt x="36231" y="25843"/>
                  </a:cubicBezTo>
                  <a:cubicBezTo>
                    <a:pt x="38517" y="24878"/>
                    <a:pt x="40898" y="24378"/>
                    <a:pt x="43375" y="24223"/>
                  </a:cubicBezTo>
                  <a:cubicBezTo>
                    <a:pt x="43665" y="24204"/>
                    <a:pt x="43956" y="24199"/>
                    <a:pt x="44246" y="24199"/>
                  </a:cubicBezTo>
                  <a:cubicBezTo>
                    <a:pt x="44682" y="24199"/>
                    <a:pt x="45118" y="24211"/>
                    <a:pt x="45554" y="24211"/>
                  </a:cubicBezTo>
                  <a:cubicBezTo>
                    <a:pt x="46530" y="24223"/>
                    <a:pt x="47506" y="24319"/>
                    <a:pt x="48471" y="24378"/>
                  </a:cubicBezTo>
                  <a:cubicBezTo>
                    <a:pt x="48804" y="24402"/>
                    <a:pt x="49114" y="24414"/>
                    <a:pt x="49447" y="24450"/>
                  </a:cubicBezTo>
                  <a:cubicBezTo>
                    <a:pt x="50233" y="24521"/>
                    <a:pt x="51031" y="24628"/>
                    <a:pt x="51828" y="24640"/>
                  </a:cubicBezTo>
                  <a:cubicBezTo>
                    <a:pt x="52435" y="24662"/>
                    <a:pt x="53044" y="24679"/>
                    <a:pt x="53655" y="24679"/>
                  </a:cubicBezTo>
                  <a:cubicBezTo>
                    <a:pt x="54363" y="24679"/>
                    <a:pt x="55072" y="24656"/>
                    <a:pt x="55781" y="24592"/>
                  </a:cubicBezTo>
                  <a:cubicBezTo>
                    <a:pt x="56948" y="24497"/>
                    <a:pt x="58079" y="24283"/>
                    <a:pt x="59174" y="23914"/>
                  </a:cubicBezTo>
                  <a:cubicBezTo>
                    <a:pt x="61008" y="23307"/>
                    <a:pt x="62687" y="22390"/>
                    <a:pt x="64306" y="21354"/>
                  </a:cubicBezTo>
                  <a:cubicBezTo>
                    <a:pt x="65378" y="20675"/>
                    <a:pt x="66378" y="19913"/>
                    <a:pt x="67330" y="19080"/>
                  </a:cubicBezTo>
                  <a:cubicBezTo>
                    <a:pt x="68378" y="18151"/>
                    <a:pt x="69307" y="17163"/>
                    <a:pt x="70045" y="15996"/>
                  </a:cubicBezTo>
                  <a:cubicBezTo>
                    <a:pt x="70712" y="14913"/>
                    <a:pt x="71093" y="13734"/>
                    <a:pt x="71057" y="12436"/>
                  </a:cubicBezTo>
                  <a:cubicBezTo>
                    <a:pt x="71021" y="11710"/>
                    <a:pt x="70890" y="10996"/>
                    <a:pt x="70664" y="10293"/>
                  </a:cubicBezTo>
                  <a:cubicBezTo>
                    <a:pt x="70247" y="8971"/>
                    <a:pt x="69628" y="7733"/>
                    <a:pt x="68973" y="6519"/>
                  </a:cubicBezTo>
                  <a:cubicBezTo>
                    <a:pt x="68438" y="5507"/>
                    <a:pt x="67937" y="4495"/>
                    <a:pt x="67592" y="3399"/>
                  </a:cubicBezTo>
                  <a:cubicBezTo>
                    <a:pt x="67259" y="2268"/>
                    <a:pt x="67164" y="1161"/>
                    <a:pt x="67687" y="54"/>
                  </a:cubicBezTo>
                  <a:cubicBezTo>
                    <a:pt x="67652" y="18"/>
                    <a:pt x="67619" y="0"/>
                    <a:pt x="6758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2" name="Google Shape;552;p9"/>
            <p:cNvSpPr/>
            <p:nvPr/>
          </p:nvSpPr>
          <p:spPr>
            <a:xfrm>
              <a:off x="1720730" y="1482451"/>
              <a:ext cx="1588897" cy="1617685"/>
            </a:xfrm>
            <a:custGeom>
              <a:avLst/>
              <a:gdLst/>
              <a:ahLst/>
              <a:cxnLst/>
              <a:rect l="l" t="t" r="r" b="b"/>
              <a:pathLst>
                <a:path w="54531" h="55519" extrusionOk="0">
                  <a:moveTo>
                    <a:pt x="43875" y="0"/>
                  </a:moveTo>
                  <a:cubicBezTo>
                    <a:pt x="43815" y="12"/>
                    <a:pt x="43780" y="36"/>
                    <a:pt x="43803" y="95"/>
                  </a:cubicBezTo>
                  <a:cubicBezTo>
                    <a:pt x="44196" y="1107"/>
                    <a:pt x="44827" y="2000"/>
                    <a:pt x="45482" y="2870"/>
                  </a:cubicBezTo>
                  <a:cubicBezTo>
                    <a:pt x="46637" y="4406"/>
                    <a:pt x="47935" y="5846"/>
                    <a:pt x="49114" y="7382"/>
                  </a:cubicBezTo>
                  <a:cubicBezTo>
                    <a:pt x="50030" y="8585"/>
                    <a:pt x="50900" y="9847"/>
                    <a:pt x="51507" y="11264"/>
                  </a:cubicBezTo>
                  <a:cubicBezTo>
                    <a:pt x="52102" y="12633"/>
                    <a:pt x="52376" y="14050"/>
                    <a:pt x="52233" y="15514"/>
                  </a:cubicBezTo>
                  <a:cubicBezTo>
                    <a:pt x="52150" y="16693"/>
                    <a:pt x="51852" y="17836"/>
                    <a:pt x="51507" y="18967"/>
                  </a:cubicBezTo>
                  <a:cubicBezTo>
                    <a:pt x="50959" y="20812"/>
                    <a:pt x="50173" y="22586"/>
                    <a:pt x="49483" y="24384"/>
                  </a:cubicBezTo>
                  <a:cubicBezTo>
                    <a:pt x="48983" y="25741"/>
                    <a:pt x="48530" y="27123"/>
                    <a:pt x="48387" y="28587"/>
                  </a:cubicBezTo>
                  <a:cubicBezTo>
                    <a:pt x="48268" y="29778"/>
                    <a:pt x="48292" y="30968"/>
                    <a:pt x="48518" y="32147"/>
                  </a:cubicBezTo>
                  <a:cubicBezTo>
                    <a:pt x="48745" y="33373"/>
                    <a:pt x="49102" y="34564"/>
                    <a:pt x="49435" y="35778"/>
                  </a:cubicBezTo>
                  <a:cubicBezTo>
                    <a:pt x="49792" y="37040"/>
                    <a:pt x="50090" y="38303"/>
                    <a:pt x="49995" y="39648"/>
                  </a:cubicBezTo>
                  <a:cubicBezTo>
                    <a:pt x="49899" y="40612"/>
                    <a:pt x="49590" y="41505"/>
                    <a:pt x="49054" y="42303"/>
                  </a:cubicBezTo>
                  <a:cubicBezTo>
                    <a:pt x="48375" y="43351"/>
                    <a:pt x="47435" y="44125"/>
                    <a:pt x="46363" y="44720"/>
                  </a:cubicBezTo>
                  <a:cubicBezTo>
                    <a:pt x="44399" y="45803"/>
                    <a:pt x="42256" y="46280"/>
                    <a:pt x="40017" y="46387"/>
                  </a:cubicBezTo>
                  <a:cubicBezTo>
                    <a:pt x="39756" y="46399"/>
                    <a:pt x="39494" y="46405"/>
                    <a:pt x="39233" y="46405"/>
                  </a:cubicBezTo>
                  <a:cubicBezTo>
                    <a:pt x="38482" y="46405"/>
                    <a:pt x="37732" y="46356"/>
                    <a:pt x="36981" y="46268"/>
                  </a:cubicBezTo>
                  <a:cubicBezTo>
                    <a:pt x="35564" y="46101"/>
                    <a:pt x="34183" y="45815"/>
                    <a:pt x="32826" y="45387"/>
                  </a:cubicBezTo>
                  <a:cubicBezTo>
                    <a:pt x="30135" y="44541"/>
                    <a:pt x="27563" y="43422"/>
                    <a:pt x="25051" y="42148"/>
                  </a:cubicBezTo>
                  <a:cubicBezTo>
                    <a:pt x="23408" y="41315"/>
                    <a:pt x="21848" y="40386"/>
                    <a:pt x="20289" y="39457"/>
                  </a:cubicBezTo>
                  <a:cubicBezTo>
                    <a:pt x="19027" y="38707"/>
                    <a:pt x="17741" y="37969"/>
                    <a:pt x="16371" y="37398"/>
                  </a:cubicBezTo>
                  <a:cubicBezTo>
                    <a:pt x="15018" y="36827"/>
                    <a:pt x="13622" y="36520"/>
                    <a:pt x="12178" y="36520"/>
                  </a:cubicBezTo>
                  <a:cubicBezTo>
                    <a:pt x="11754" y="36520"/>
                    <a:pt x="11327" y="36546"/>
                    <a:pt x="10895" y="36600"/>
                  </a:cubicBezTo>
                  <a:cubicBezTo>
                    <a:pt x="8966" y="36850"/>
                    <a:pt x="7251" y="37588"/>
                    <a:pt x="5703" y="38755"/>
                  </a:cubicBezTo>
                  <a:cubicBezTo>
                    <a:pt x="4537" y="39636"/>
                    <a:pt x="3584" y="40720"/>
                    <a:pt x="2786" y="41958"/>
                  </a:cubicBezTo>
                  <a:cubicBezTo>
                    <a:pt x="1882" y="43351"/>
                    <a:pt x="1250" y="44851"/>
                    <a:pt x="786" y="46446"/>
                  </a:cubicBezTo>
                  <a:cubicBezTo>
                    <a:pt x="238" y="48411"/>
                    <a:pt x="72" y="50435"/>
                    <a:pt x="36" y="52459"/>
                  </a:cubicBezTo>
                  <a:cubicBezTo>
                    <a:pt x="0" y="53471"/>
                    <a:pt x="119" y="54483"/>
                    <a:pt x="96" y="55495"/>
                  </a:cubicBezTo>
                  <a:cubicBezTo>
                    <a:pt x="1560" y="55495"/>
                    <a:pt x="3048" y="55495"/>
                    <a:pt x="4465" y="55519"/>
                  </a:cubicBezTo>
                  <a:cubicBezTo>
                    <a:pt x="4584" y="55388"/>
                    <a:pt x="4560" y="55221"/>
                    <a:pt x="4525" y="55078"/>
                  </a:cubicBezTo>
                  <a:cubicBezTo>
                    <a:pt x="4227" y="53543"/>
                    <a:pt x="4120" y="51983"/>
                    <a:pt x="4168" y="50423"/>
                  </a:cubicBezTo>
                  <a:cubicBezTo>
                    <a:pt x="4215" y="48423"/>
                    <a:pt x="4632" y="46506"/>
                    <a:pt x="5656" y="44780"/>
                  </a:cubicBezTo>
                  <a:cubicBezTo>
                    <a:pt x="7267" y="42086"/>
                    <a:pt x="9551" y="40598"/>
                    <a:pt x="12668" y="40598"/>
                  </a:cubicBezTo>
                  <a:cubicBezTo>
                    <a:pt x="12844" y="40598"/>
                    <a:pt x="13023" y="40603"/>
                    <a:pt x="13204" y="40612"/>
                  </a:cubicBezTo>
                  <a:cubicBezTo>
                    <a:pt x="14574" y="40684"/>
                    <a:pt x="15848" y="41053"/>
                    <a:pt x="17122" y="41529"/>
                  </a:cubicBezTo>
                  <a:cubicBezTo>
                    <a:pt x="19157" y="42303"/>
                    <a:pt x="21110" y="43315"/>
                    <a:pt x="23087" y="44232"/>
                  </a:cubicBezTo>
                  <a:cubicBezTo>
                    <a:pt x="25932" y="45542"/>
                    <a:pt x="28813" y="46696"/>
                    <a:pt x="31826" y="47589"/>
                  </a:cubicBezTo>
                  <a:cubicBezTo>
                    <a:pt x="33802" y="48185"/>
                    <a:pt x="35814" y="48578"/>
                    <a:pt x="37862" y="48697"/>
                  </a:cubicBezTo>
                  <a:cubicBezTo>
                    <a:pt x="38320" y="48720"/>
                    <a:pt x="38778" y="48732"/>
                    <a:pt x="39235" y="48732"/>
                  </a:cubicBezTo>
                  <a:cubicBezTo>
                    <a:pt x="41105" y="48732"/>
                    <a:pt x="42962" y="48525"/>
                    <a:pt x="44780" y="48018"/>
                  </a:cubicBezTo>
                  <a:cubicBezTo>
                    <a:pt x="46792" y="47458"/>
                    <a:pt x="48685" y="46673"/>
                    <a:pt x="50340" y="45375"/>
                  </a:cubicBezTo>
                  <a:cubicBezTo>
                    <a:pt x="51650" y="44351"/>
                    <a:pt x="52697" y="43113"/>
                    <a:pt x="53388" y="41589"/>
                  </a:cubicBezTo>
                  <a:cubicBezTo>
                    <a:pt x="54162" y="39898"/>
                    <a:pt x="54233" y="38136"/>
                    <a:pt x="53912" y="36338"/>
                  </a:cubicBezTo>
                  <a:cubicBezTo>
                    <a:pt x="53638" y="34850"/>
                    <a:pt x="53150" y="33409"/>
                    <a:pt x="52805" y="31933"/>
                  </a:cubicBezTo>
                  <a:cubicBezTo>
                    <a:pt x="52519" y="30718"/>
                    <a:pt x="52340" y="29480"/>
                    <a:pt x="52340" y="28218"/>
                  </a:cubicBezTo>
                  <a:cubicBezTo>
                    <a:pt x="52364" y="26611"/>
                    <a:pt x="52674" y="25039"/>
                    <a:pt x="53031" y="23479"/>
                  </a:cubicBezTo>
                  <a:cubicBezTo>
                    <a:pt x="53519" y="21348"/>
                    <a:pt x="54079" y="19241"/>
                    <a:pt x="54340" y="17062"/>
                  </a:cubicBezTo>
                  <a:cubicBezTo>
                    <a:pt x="54531" y="15383"/>
                    <a:pt x="54364" y="13764"/>
                    <a:pt x="53709" y="12204"/>
                  </a:cubicBezTo>
                  <a:cubicBezTo>
                    <a:pt x="53281" y="11156"/>
                    <a:pt x="52697" y="10192"/>
                    <a:pt x="52043" y="9287"/>
                  </a:cubicBezTo>
                  <a:cubicBezTo>
                    <a:pt x="50792" y="7561"/>
                    <a:pt x="49340" y="6025"/>
                    <a:pt x="47875" y="4477"/>
                  </a:cubicBezTo>
                  <a:cubicBezTo>
                    <a:pt x="47018" y="3548"/>
                    <a:pt x="46149" y="2643"/>
                    <a:pt x="45327" y="1679"/>
                  </a:cubicBezTo>
                  <a:cubicBezTo>
                    <a:pt x="45185" y="1488"/>
                    <a:pt x="44994" y="1310"/>
                    <a:pt x="44887" y="1072"/>
                  </a:cubicBezTo>
                  <a:cubicBezTo>
                    <a:pt x="44708" y="786"/>
                    <a:pt x="44482" y="536"/>
                    <a:pt x="44244" y="274"/>
                  </a:cubicBezTo>
                  <a:cubicBezTo>
                    <a:pt x="44137" y="155"/>
                    <a:pt x="44065" y="0"/>
                    <a:pt x="43875"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3" name="Google Shape;553;p9"/>
            <p:cNvSpPr/>
            <p:nvPr/>
          </p:nvSpPr>
          <p:spPr>
            <a:xfrm>
              <a:off x="388913" y="1457043"/>
              <a:ext cx="2561332" cy="1081497"/>
            </a:xfrm>
            <a:custGeom>
              <a:avLst/>
              <a:gdLst/>
              <a:ahLst/>
              <a:cxnLst/>
              <a:rect l="l" t="t" r="r" b="b"/>
              <a:pathLst>
                <a:path w="87905" h="37117" extrusionOk="0">
                  <a:moveTo>
                    <a:pt x="87721" y="0"/>
                  </a:moveTo>
                  <a:cubicBezTo>
                    <a:pt x="87465" y="0"/>
                    <a:pt x="87254" y="128"/>
                    <a:pt x="87023" y="205"/>
                  </a:cubicBezTo>
                  <a:cubicBezTo>
                    <a:pt x="84106" y="1098"/>
                    <a:pt x="81320" y="2301"/>
                    <a:pt x="78736" y="3932"/>
                  </a:cubicBezTo>
                  <a:cubicBezTo>
                    <a:pt x="76903" y="5087"/>
                    <a:pt x="74974" y="5944"/>
                    <a:pt x="72866" y="6456"/>
                  </a:cubicBezTo>
                  <a:cubicBezTo>
                    <a:pt x="71426" y="6790"/>
                    <a:pt x="69985" y="7147"/>
                    <a:pt x="68545" y="7540"/>
                  </a:cubicBezTo>
                  <a:cubicBezTo>
                    <a:pt x="65544" y="8326"/>
                    <a:pt x="62675" y="9445"/>
                    <a:pt x="59877" y="10766"/>
                  </a:cubicBezTo>
                  <a:cubicBezTo>
                    <a:pt x="57234" y="12016"/>
                    <a:pt x="54733" y="13517"/>
                    <a:pt x="52197" y="14993"/>
                  </a:cubicBezTo>
                  <a:cubicBezTo>
                    <a:pt x="49733" y="16422"/>
                    <a:pt x="47244" y="17827"/>
                    <a:pt x="44577" y="18851"/>
                  </a:cubicBezTo>
                  <a:cubicBezTo>
                    <a:pt x="41958" y="19875"/>
                    <a:pt x="39231" y="20482"/>
                    <a:pt x="36433" y="20648"/>
                  </a:cubicBezTo>
                  <a:cubicBezTo>
                    <a:pt x="36057" y="20670"/>
                    <a:pt x="35682" y="20681"/>
                    <a:pt x="35308" y="20681"/>
                  </a:cubicBezTo>
                  <a:cubicBezTo>
                    <a:pt x="33444" y="20681"/>
                    <a:pt x="31606" y="20418"/>
                    <a:pt x="29802" y="19982"/>
                  </a:cubicBezTo>
                  <a:cubicBezTo>
                    <a:pt x="27420" y="19398"/>
                    <a:pt x="25134" y="18565"/>
                    <a:pt x="22896" y="17624"/>
                  </a:cubicBezTo>
                  <a:cubicBezTo>
                    <a:pt x="21431" y="17017"/>
                    <a:pt x="19979" y="16374"/>
                    <a:pt x="18455" y="15898"/>
                  </a:cubicBezTo>
                  <a:cubicBezTo>
                    <a:pt x="17502" y="15600"/>
                    <a:pt x="16538" y="15386"/>
                    <a:pt x="15538" y="15362"/>
                  </a:cubicBezTo>
                  <a:cubicBezTo>
                    <a:pt x="15518" y="15362"/>
                    <a:pt x="15499" y="15362"/>
                    <a:pt x="15479" y="15362"/>
                  </a:cubicBezTo>
                  <a:cubicBezTo>
                    <a:pt x="14085" y="15362"/>
                    <a:pt x="12795" y="15778"/>
                    <a:pt x="11645" y="16588"/>
                  </a:cubicBezTo>
                  <a:cubicBezTo>
                    <a:pt x="10323" y="17505"/>
                    <a:pt x="9287" y="18720"/>
                    <a:pt x="8370" y="20006"/>
                  </a:cubicBezTo>
                  <a:cubicBezTo>
                    <a:pt x="7406" y="21351"/>
                    <a:pt x="6584" y="22792"/>
                    <a:pt x="5656" y="24173"/>
                  </a:cubicBezTo>
                  <a:cubicBezTo>
                    <a:pt x="4215" y="26316"/>
                    <a:pt x="2501" y="28185"/>
                    <a:pt x="322" y="29578"/>
                  </a:cubicBezTo>
                  <a:cubicBezTo>
                    <a:pt x="203" y="29673"/>
                    <a:pt x="95" y="29757"/>
                    <a:pt x="0" y="29876"/>
                  </a:cubicBezTo>
                  <a:lnTo>
                    <a:pt x="0" y="37115"/>
                  </a:lnTo>
                  <a:cubicBezTo>
                    <a:pt x="9" y="37116"/>
                    <a:pt x="18" y="37116"/>
                    <a:pt x="27" y="37116"/>
                  </a:cubicBezTo>
                  <a:cubicBezTo>
                    <a:pt x="134" y="37116"/>
                    <a:pt x="221" y="37052"/>
                    <a:pt x="298" y="37008"/>
                  </a:cubicBezTo>
                  <a:cubicBezTo>
                    <a:pt x="1108" y="36579"/>
                    <a:pt x="1917" y="36138"/>
                    <a:pt x="2715" y="35686"/>
                  </a:cubicBezTo>
                  <a:cubicBezTo>
                    <a:pt x="4156" y="34853"/>
                    <a:pt x="5525" y="33876"/>
                    <a:pt x="6763" y="32745"/>
                  </a:cubicBezTo>
                  <a:cubicBezTo>
                    <a:pt x="8323" y="31305"/>
                    <a:pt x="9513" y="29590"/>
                    <a:pt x="10633" y="27804"/>
                  </a:cubicBezTo>
                  <a:cubicBezTo>
                    <a:pt x="11347" y="26649"/>
                    <a:pt x="12037" y="25459"/>
                    <a:pt x="12883" y="24375"/>
                  </a:cubicBezTo>
                  <a:cubicBezTo>
                    <a:pt x="13621" y="23399"/>
                    <a:pt x="14490" y="22542"/>
                    <a:pt x="15562" y="21934"/>
                  </a:cubicBezTo>
                  <a:cubicBezTo>
                    <a:pt x="16817" y="21211"/>
                    <a:pt x="18168" y="20972"/>
                    <a:pt x="19572" y="20972"/>
                  </a:cubicBezTo>
                  <a:cubicBezTo>
                    <a:pt x="19738" y="20972"/>
                    <a:pt x="19906" y="20976"/>
                    <a:pt x="20074" y="20982"/>
                  </a:cubicBezTo>
                  <a:cubicBezTo>
                    <a:pt x="20967" y="21006"/>
                    <a:pt x="21836" y="21113"/>
                    <a:pt x="22717" y="21256"/>
                  </a:cubicBezTo>
                  <a:cubicBezTo>
                    <a:pt x="24765" y="21601"/>
                    <a:pt x="26813" y="22030"/>
                    <a:pt x="28873" y="22351"/>
                  </a:cubicBezTo>
                  <a:cubicBezTo>
                    <a:pt x="29980" y="22506"/>
                    <a:pt x="31076" y="22661"/>
                    <a:pt x="32183" y="22720"/>
                  </a:cubicBezTo>
                  <a:cubicBezTo>
                    <a:pt x="32701" y="22746"/>
                    <a:pt x="33224" y="22760"/>
                    <a:pt x="33749" y="22760"/>
                  </a:cubicBezTo>
                  <a:cubicBezTo>
                    <a:pt x="34453" y="22760"/>
                    <a:pt x="35159" y="22734"/>
                    <a:pt x="35862" y="22673"/>
                  </a:cubicBezTo>
                  <a:cubicBezTo>
                    <a:pt x="37195" y="22553"/>
                    <a:pt x="38541" y="22351"/>
                    <a:pt x="39850" y="22053"/>
                  </a:cubicBezTo>
                  <a:cubicBezTo>
                    <a:pt x="43315" y="21291"/>
                    <a:pt x="46542" y="19922"/>
                    <a:pt x="49637" y="18220"/>
                  </a:cubicBezTo>
                  <a:cubicBezTo>
                    <a:pt x="51792" y="17041"/>
                    <a:pt x="53900" y="15755"/>
                    <a:pt x="56043" y="14564"/>
                  </a:cubicBezTo>
                  <a:cubicBezTo>
                    <a:pt x="58746" y="13040"/>
                    <a:pt x="61532" y="11731"/>
                    <a:pt x="64496" y="10814"/>
                  </a:cubicBezTo>
                  <a:cubicBezTo>
                    <a:pt x="66759" y="10111"/>
                    <a:pt x="69092" y="9659"/>
                    <a:pt x="71426" y="9278"/>
                  </a:cubicBezTo>
                  <a:cubicBezTo>
                    <a:pt x="72807" y="9040"/>
                    <a:pt x="74188" y="8826"/>
                    <a:pt x="75557" y="8468"/>
                  </a:cubicBezTo>
                  <a:cubicBezTo>
                    <a:pt x="76426" y="8254"/>
                    <a:pt x="77260" y="7968"/>
                    <a:pt x="78046" y="7564"/>
                  </a:cubicBezTo>
                  <a:cubicBezTo>
                    <a:pt x="79058" y="7040"/>
                    <a:pt x="79855" y="6290"/>
                    <a:pt x="80582" y="5432"/>
                  </a:cubicBezTo>
                  <a:cubicBezTo>
                    <a:pt x="81082" y="4861"/>
                    <a:pt x="81582" y="4265"/>
                    <a:pt x="82141" y="3730"/>
                  </a:cubicBezTo>
                  <a:cubicBezTo>
                    <a:pt x="83165" y="2753"/>
                    <a:pt x="84320" y="1956"/>
                    <a:pt x="85570" y="1289"/>
                  </a:cubicBezTo>
                  <a:cubicBezTo>
                    <a:pt x="86309" y="872"/>
                    <a:pt x="87094" y="527"/>
                    <a:pt x="87892" y="182"/>
                  </a:cubicBezTo>
                  <a:cubicBezTo>
                    <a:pt x="87904" y="86"/>
                    <a:pt x="87833" y="51"/>
                    <a:pt x="87785" y="3"/>
                  </a:cubicBezTo>
                  <a:cubicBezTo>
                    <a:pt x="87763" y="1"/>
                    <a:pt x="87742" y="0"/>
                    <a:pt x="87721"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4" name="Google Shape;554;p9"/>
            <p:cNvSpPr/>
            <p:nvPr/>
          </p:nvSpPr>
          <p:spPr>
            <a:xfrm>
              <a:off x="388564" y="1020563"/>
              <a:ext cx="2564799" cy="745192"/>
            </a:xfrm>
            <a:custGeom>
              <a:avLst/>
              <a:gdLst/>
              <a:ahLst/>
              <a:cxnLst/>
              <a:rect l="l" t="t" r="r" b="b"/>
              <a:pathLst>
                <a:path w="88024" h="25575" extrusionOk="0">
                  <a:moveTo>
                    <a:pt x="22988" y="0"/>
                  </a:moveTo>
                  <a:cubicBezTo>
                    <a:pt x="21966" y="0"/>
                    <a:pt x="20936" y="54"/>
                    <a:pt x="19919" y="136"/>
                  </a:cubicBezTo>
                  <a:cubicBezTo>
                    <a:pt x="17872" y="303"/>
                    <a:pt x="15871" y="624"/>
                    <a:pt x="13883" y="1112"/>
                  </a:cubicBezTo>
                  <a:cubicBezTo>
                    <a:pt x="9121" y="2279"/>
                    <a:pt x="4691" y="4267"/>
                    <a:pt x="334" y="6446"/>
                  </a:cubicBezTo>
                  <a:cubicBezTo>
                    <a:pt x="191" y="6518"/>
                    <a:pt x="96" y="6613"/>
                    <a:pt x="0" y="6732"/>
                  </a:cubicBezTo>
                  <a:lnTo>
                    <a:pt x="0" y="11090"/>
                  </a:lnTo>
                  <a:cubicBezTo>
                    <a:pt x="62" y="11117"/>
                    <a:pt x="119" y="11128"/>
                    <a:pt x="172" y="11128"/>
                  </a:cubicBezTo>
                  <a:cubicBezTo>
                    <a:pt x="374" y="11128"/>
                    <a:pt x="521" y="10965"/>
                    <a:pt x="691" y="10899"/>
                  </a:cubicBezTo>
                  <a:cubicBezTo>
                    <a:pt x="2655" y="9661"/>
                    <a:pt x="4644" y="8494"/>
                    <a:pt x="6715" y="7458"/>
                  </a:cubicBezTo>
                  <a:cubicBezTo>
                    <a:pt x="8823" y="6387"/>
                    <a:pt x="11014" y="5458"/>
                    <a:pt x="13312" y="4803"/>
                  </a:cubicBezTo>
                  <a:cubicBezTo>
                    <a:pt x="15862" y="4073"/>
                    <a:pt x="18455" y="3595"/>
                    <a:pt x="21104" y="3595"/>
                  </a:cubicBezTo>
                  <a:cubicBezTo>
                    <a:pt x="21608" y="3595"/>
                    <a:pt x="22114" y="3612"/>
                    <a:pt x="22622" y="3648"/>
                  </a:cubicBezTo>
                  <a:cubicBezTo>
                    <a:pt x="23908" y="3732"/>
                    <a:pt x="25158" y="3946"/>
                    <a:pt x="26361" y="4410"/>
                  </a:cubicBezTo>
                  <a:cubicBezTo>
                    <a:pt x="28135" y="5077"/>
                    <a:pt x="29504" y="6196"/>
                    <a:pt x="30278" y="7958"/>
                  </a:cubicBezTo>
                  <a:cubicBezTo>
                    <a:pt x="30671" y="8887"/>
                    <a:pt x="30873" y="9863"/>
                    <a:pt x="31004" y="10864"/>
                  </a:cubicBezTo>
                  <a:cubicBezTo>
                    <a:pt x="31195" y="12388"/>
                    <a:pt x="31171" y="13912"/>
                    <a:pt x="31290" y="15435"/>
                  </a:cubicBezTo>
                  <a:cubicBezTo>
                    <a:pt x="31373" y="16698"/>
                    <a:pt x="31588" y="17924"/>
                    <a:pt x="31957" y="19126"/>
                  </a:cubicBezTo>
                  <a:cubicBezTo>
                    <a:pt x="33290" y="23365"/>
                    <a:pt x="36803" y="25437"/>
                    <a:pt x="40720" y="25568"/>
                  </a:cubicBezTo>
                  <a:cubicBezTo>
                    <a:pt x="40860" y="25572"/>
                    <a:pt x="41000" y="25575"/>
                    <a:pt x="41140" y="25575"/>
                  </a:cubicBezTo>
                  <a:cubicBezTo>
                    <a:pt x="43143" y="25575"/>
                    <a:pt x="45066" y="25105"/>
                    <a:pt x="46959" y="24449"/>
                  </a:cubicBezTo>
                  <a:cubicBezTo>
                    <a:pt x="49518" y="23556"/>
                    <a:pt x="51947" y="22401"/>
                    <a:pt x="54364" y="21222"/>
                  </a:cubicBezTo>
                  <a:cubicBezTo>
                    <a:pt x="57281" y="19805"/>
                    <a:pt x="60198" y="18412"/>
                    <a:pt x="63163" y="17067"/>
                  </a:cubicBezTo>
                  <a:cubicBezTo>
                    <a:pt x="66532" y="15555"/>
                    <a:pt x="70057" y="14900"/>
                    <a:pt x="73736" y="14900"/>
                  </a:cubicBezTo>
                  <a:cubicBezTo>
                    <a:pt x="76331" y="14900"/>
                    <a:pt x="78927" y="14924"/>
                    <a:pt x="81534" y="15031"/>
                  </a:cubicBezTo>
                  <a:cubicBezTo>
                    <a:pt x="81894" y="15045"/>
                    <a:pt x="82255" y="15051"/>
                    <a:pt x="82618" y="15051"/>
                  </a:cubicBezTo>
                  <a:cubicBezTo>
                    <a:pt x="83560" y="15051"/>
                    <a:pt x="84508" y="15015"/>
                    <a:pt x="85452" y="15015"/>
                  </a:cubicBezTo>
                  <a:cubicBezTo>
                    <a:pt x="85623" y="15015"/>
                    <a:pt x="85793" y="15016"/>
                    <a:pt x="85963" y="15019"/>
                  </a:cubicBezTo>
                  <a:cubicBezTo>
                    <a:pt x="86011" y="15019"/>
                    <a:pt x="86059" y="15007"/>
                    <a:pt x="86094" y="14983"/>
                  </a:cubicBezTo>
                  <a:cubicBezTo>
                    <a:pt x="86252" y="14945"/>
                    <a:pt x="86410" y="14937"/>
                    <a:pt x="86568" y="14937"/>
                  </a:cubicBezTo>
                  <a:cubicBezTo>
                    <a:pt x="86688" y="14937"/>
                    <a:pt x="86809" y="14942"/>
                    <a:pt x="86929" y="14942"/>
                  </a:cubicBezTo>
                  <a:cubicBezTo>
                    <a:pt x="86996" y="14942"/>
                    <a:pt x="87063" y="14940"/>
                    <a:pt x="87130" y="14935"/>
                  </a:cubicBezTo>
                  <a:cubicBezTo>
                    <a:pt x="87149" y="14935"/>
                    <a:pt x="87169" y="14934"/>
                    <a:pt x="87188" y="14934"/>
                  </a:cubicBezTo>
                  <a:cubicBezTo>
                    <a:pt x="87326" y="14934"/>
                    <a:pt x="87466" y="14953"/>
                    <a:pt x="87606" y="14953"/>
                  </a:cubicBezTo>
                  <a:cubicBezTo>
                    <a:pt x="87726" y="14953"/>
                    <a:pt x="87846" y="14939"/>
                    <a:pt x="87964" y="14888"/>
                  </a:cubicBezTo>
                  <a:cubicBezTo>
                    <a:pt x="87999" y="14852"/>
                    <a:pt x="88023" y="14804"/>
                    <a:pt x="87999" y="14757"/>
                  </a:cubicBezTo>
                  <a:cubicBezTo>
                    <a:pt x="87938" y="14672"/>
                    <a:pt x="87846" y="14657"/>
                    <a:pt x="87754" y="14657"/>
                  </a:cubicBezTo>
                  <a:cubicBezTo>
                    <a:pt x="87703" y="14657"/>
                    <a:pt x="87653" y="14662"/>
                    <a:pt x="87607" y="14662"/>
                  </a:cubicBezTo>
                  <a:cubicBezTo>
                    <a:pt x="85963" y="14662"/>
                    <a:pt x="84308" y="14614"/>
                    <a:pt x="82677" y="14531"/>
                  </a:cubicBezTo>
                  <a:cubicBezTo>
                    <a:pt x="80594" y="14412"/>
                    <a:pt x="78522" y="14245"/>
                    <a:pt x="76438" y="14114"/>
                  </a:cubicBezTo>
                  <a:cubicBezTo>
                    <a:pt x="74810" y="13997"/>
                    <a:pt x="73181" y="13896"/>
                    <a:pt x="71552" y="13896"/>
                  </a:cubicBezTo>
                  <a:cubicBezTo>
                    <a:pt x="71193" y="13896"/>
                    <a:pt x="70833" y="13901"/>
                    <a:pt x="70473" y="13912"/>
                  </a:cubicBezTo>
                  <a:cubicBezTo>
                    <a:pt x="69342" y="13947"/>
                    <a:pt x="68211" y="14066"/>
                    <a:pt x="67092" y="14293"/>
                  </a:cubicBezTo>
                  <a:cubicBezTo>
                    <a:pt x="65247" y="14638"/>
                    <a:pt x="63520" y="15316"/>
                    <a:pt x="61794" y="16031"/>
                  </a:cubicBezTo>
                  <a:cubicBezTo>
                    <a:pt x="58639" y="17340"/>
                    <a:pt x="55543" y="18769"/>
                    <a:pt x="52388" y="20043"/>
                  </a:cubicBezTo>
                  <a:cubicBezTo>
                    <a:pt x="50280" y="20889"/>
                    <a:pt x="48137" y="21686"/>
                    <a:pt x="45875" y="22043"/>
                  </a:cubicBezTo>
                  <a:cubicBezTo>
                    <a:pt x="45185" y="22157"/>
                    <a:pt x="44495" y="22224"/>
                    <a:pt x="43808" y="22224"/>
                  </a:cubicBezTo>
                  <a:cubicBezTo>
                    <a:pt x="43344" y="22224"/>
                    <a:pt x="42882" y="22194"/>
                    <a:pt x="42422" y="22127"/>
                  </a:cubicBezTo>
                  <a:cubicBezTo>
                    <a:pt x="39362" y="21686"/>
                    <a:pt x="37565" y="19853"/>
                    <a:pt x="36719" y="16959"/>
                  </a:cubicBezTo>
                  <a:cubicBezTo>
                    <a:pt x="36183" y="15150"/>
                    <a:pt x="36088" y="13269"/>
                    <a:pt x="35933" y="11411"/>
                  </a:cubicBezTo>
                  <a:cubicBezTo>
                    <a:pt x="35814" y="10018"/>
                    <a:pt x="35695" y="8613"/>
                    <a:pt x="35350" y="7244"/>
                  </a:cubicBezTo>
                  <a:cubicBezTo>
                    <a:pt x="34648" y="4470"/>
                    <a:pt x="32957" y="2553"/>
                    <a:pt x="30373" y="1386"/>
                  </a:cubicBezTo>
                  <a:cubicBezTo>
                    <a:pt x="28337" y="446"/>
                    <a:pt x="26170" y="100"/>
                    <a:pt x="23944" y="17"/>
                  </a:cubicBezTo>
                  <a:cubicBezTo>
                    <a:pt x="23626" y="6"/>
                    <a:pt x="23308" y="0"/>
                    <a:pt x="22988"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5" name="Google Shape;555;p9"/>
            <p:cNvSpPr/>
            <p:nvPr/>
          </p:nvSpPr>
          <p:spPr>
            <a:xfrm>
              <a:off x="388913" y="934112"/>
              <a:ext cx="2565469" cy="737470"/>
            </a:xfrm>
            <a:custGeom>
              <a:avLst/>
              <a:gdLst/>
              <a:ahLst/>
              <a:cxnLst/>
              <a:rect l="l" t="t" r="r" b="b"/>
              <a:pathLst>
                <a:path w="88047" h="25310" extrusionOk="0">
                  <a:moveTo>
                    <a:pt x="88014" y="17618"/>
                  </a:moveTo>
                  <a:cubicBezTo>
                    <a:pt x="88020" y="17622"/>
                    <a:pt x="88023" y="17624"/>
                    <a:pt x="88023" y="17624"/>
                  </a:cubicBezTo>
                  <a:cubicBezTo>
                    <a:pt x="88024" y="17624"/>
                    <a:pt x="88018" y="17619"/>
                    <a:pt x="88014" y="17618"/>
                  </a:cubicBezTo>
                  <a:close/>
                  <a:moveTo>
                    <a:pt x="23716" y="0"/>
                  </a:moveTo>
                  <a:cubicBezTo>
                    <a:pt x="22447" y="0"/>
                    <a:pt x="21179" y="95"/>
                    <a:pt x="19919" y="198"/>
                  </a:cubicBezTo>
                  <a:cubicBezTo>
                    <a:pt x="17240" y="412"/>
                    <a:pt x="14621" y="841"/>
                    <a:pt x="12014" y="1484"/>
                  </a:cubicBezTo>
                  <a:cubicBezTo>
                    <a:pt x="8073" y="2424"/>
                    <a:pt x="4263" y="3829"/>
                    <a:pt x="453" y="5198"/>
                  </a:cubicBezTo>
                  <a:cubicBezTo>
                    <a:pt x="274" y="5270"/>
                    <a:pt x="107" y="5353"/>
                    <a:pt x="0" y="5496"/>
                  </a:cubicBezTo>
                  <a:lnTo>
                    <a:pt x="0" y="9651"/>
                  </a:lnTo>
                  <a:cubicBezTo>
                    <a:pt x="167" y="9616"/>
                    <a:pt x="298" y="9544"/>
                    <a:pt x="429" y="9473"/>
                  </a:cubicBezTo>
                  <a:cubicBezTo>
                    <a:pt x="2858" y="8270"/>
                    <a:pt x="5310" y="7139"/>
                    <a:pt x="7835" y="6139"/>
                  </a:cubicBezTo>
                  <a:cubicBezTo>
                    <a:pt x="9620" y="5437"/>
                    <a:pt x="11430" y="4829"/>
                    <a:pt x="13288" y="4329"/>
                  </a:cubicBezTo>
                  <a:cubicBezTo>
                    <a:pt x="14824" y="3936"/>
                    <a:pt x="16371" y="3615"/>
                    <a:pt x="17955" y="3413"/>
                  </a:cubicBezTo>
                  <a:cubicBezTo>
                    <a:pt x="19157" y="3246"/>
                    <a:pt x="20372" y="3127"/>
                    <a:pt x="21586" y="3091"/>
                  </a:cubicBezTo>
                  <a:cubicBezTo>
                    <a:pt x="22039" y="3072"/>
                    <a:pt x="22492" y="3062"/>
                    <a:pt x="22944" y="3062"/>
                  </a:cubicBezTo>
                  <a:cubicBezTo>
                    <a:pt x="24216" y="3062"/>
                    <a:pt x="25485" y="3145"/>
                    <a:pt x="26742" y="3365"/>
                  </a:cubicBezTo>
                  <a:cubicBezTo>
                    <a:pt x="28385" y="3651"/>
                    <a:pt x="29944" y="4127"/>
                    <a:pt x="31373" y="4984"/>
                  </a:cubicBezTo>
                  <a:cubicBezTo>
                    <a:pt x="32897" y="5901"/>
                    <a:pt x="34040" y="7127"/>
                    <a:pt x="34743" y="8770"/>
                  </a:cubicBezTo>
                  <a:cubicBezTo>
                    <a:pt x="35064" y="9544"/>
                    <a:pt x="35290" y="10342"/>
                    <a:pt x="35421" y="11164"/>
                  </a:cubicBezTo>
                  <a:cubicBezTo>
                    <a:pt x="35528" y="11818"/>
                    <a:pt x="35636" y="12461"/>
                    <a:pt x="35671" y="13116"/>
                  </a:cubicBezTo>
                  <a:cubicBezTo>
                    <a:pt x="35719" y="13783"/>
                    <a:pt x="35790" y="14438"/>
                    <a:pt x="35850" y="15104"/>
                  </a:cubicBezTo>
                  <a:cubicBezTo>
                    <a:pt x="35909" y="15759"/>
                    <a:pt x="35933" y="16414"/>
                    <a:pt x="36017" y="17069"/>
                  </a:cubicBezTo>
                  <a:cubicBezTo>
                    <a:pt x="36148" y="18069"/>
                    <a:pt x="36302" y="19057"/>
                    <a:pt x="36600" y="20022"/>
                  </a:cubicBezTo>
                  <a:cubicBezTo>
                    <a:pt x="36850" y="20855"/>
                    <a:pt x="37207" y="21629"/>
                    <a:pt x="37684" y="22343"/>
                  </a:cubicBezTo>
                  <a:cubicBezTo>
                    <a:pt x="37969" y="22760"/>
                    <a:pt x="38279" y="23177"/>
                    <a:pt x="38672" y="23522"/>
                  </a:cubicBezTo>
                  <a:cubicBezTo>
                    <a:pt x="39398" y="24153"/>
                    <a:pt x="40220" y="24618"/>
                    <a:pt x="41136" y="24915"/>
                  </a:cubicBezTo>
                  <a:cubicBezTo>
                    <a:pt x="41981" y="25202"/>
                    <a:pt x="42855" y="25310"/>
                    <a:pt x="43734" y="25310"/>
                  </a:cubicBezTo>
                  <a:cubicBezTo>
                    <a:pt x="44094" y="25310"/>
                    <a:pt x="44455" y="25292"/>
                    <a:pt x="44815" y="25260"/>
                  </a:cubicBezTo>
                  <a:cubicBezTo>
                    <a:pt x="46042" y="25153"/>
                    <a:pt x="47244" y="24891"/>
                    <a:pt x="48423" y="24546"/>
                  </a:cubicBezTo>
                  <a:cubicBezTo>
                    <a:pt x="50078" y="24058"/>
                    <a:pt x="51709" y="23427"/>
                    <a:pt x="53316" y="22748"/>
                  </a:cubicBezTo>
                  <a:cubicBezTo>
                    <a:pt x="55710" y="21712"/>
                    <a:pt x="58103" y="20677"/>
                    <a:pt x="60496" y="19653"/>
                  </a:cubicBezTo>
                  <a:cubicBezTo>
                    <a:pt x="62020" y="18998"/>
                    <a:pt x="63556" y="18379"/>
                    <a:pt x="65127" y="17867"/>
                  </a:cubicBezTo>
                  <a:cubicBezTo>
                    <a:pt x="66818" y="17307"/>
                    <a:pt x="68545" y="17057"/>
                    <a:pt x="70295" y="16986"/>
                  </a:cubicBezTo>
                  <a:cubicBezTo>
                    <a:pt x="70767" y="16967"/>
                    <a:pt x="71237" y="16959"/>
                    <a:pt x="71705" y="16959"/>
                  </a:cubicBezTo>
                  <a:cubicBezTo>
                    <a:pt x="72749" y="16959"/>
                    <a:pt x="73787" y="17000"/>
                    <a:pt x="74831" y="17057"/>
                  </a:cubicBezTo>
                  <a:cubicBezTo>
                    <a:pt x="75248" y="17093"/>
                    <a:pt x="75688" y="17105"/>
                    <a:pt x="76117" y="17129"/>
                  </a:cubicBezTo>
                  <a:cubicBezTo>
                    <a:pt x="76998" y="17200"/>
                    <a:pt x="77867" y="17271"/>
                    <a:pt x="78748" y="17331"/>
                  </a:cubicBezTo>
                  <a:lnTo>
                    <a:pt x="80177" y="17414"/>
                  </a:lnTo>
                  <a:cubicBezTo>
                    <a:pt x="81594" y="17521"/>
                    <a:pt x="83011" y="17629"/>
                    <a:pt x="84416" y="17629"/>
                  </a:cubicBezTo>
                  <a:cubicBezTo>
                    <a:pt x="84594" y="17629"/>
                    <a:pt x="84761" y="17629"/>
                    <a:pt x="84928" y="17641"/>
                  </a:cubicBezTo>
                  <a:cubicBezTo>
                    <a:pt x="85434" y="17688"/>
                    <a:pt x="85940" y="17700"/>
                    <a:pt x="86446" y="17700"/>
                  </a:cubicBezTo>
                  <a:cubicBezTo>
                    <a:pt x="86952" y="17700"/>
                    <a:pt x="87458" y="17688"/>
                    <a:pt x="87964" y="17688"/>
                  </a:cubicBezTo>
                  <a:cubicBezTo>
                    <a:pt x="87987" y="17676"/>
                    <a:pt x="88047" y="17700"/>
                    <a:pt x="88023" y="17641"/>
                  </a:cubicBezTo>
                  <a:cubicBezTo>
                    <a:pt x="88010" y="17623"/>
                    <a:pt x="88010" y="17618"/>
                    <a:pt x="88013" y="17618"/>
                  </a:cubicBezTo>
                  <a:cubicBezTo>
                    <a:pt x="88013" y="17618"/>
                    <a:pt x="88014" y="17618"/>
                    <a:pt x="88014" y="17618"/>
                  </a:cubicBezTo>
                  <a:lnTo>
                    <a:pt x="88014" y="17618"/>
                  </a:lnTo>
                  <a:cubicBezTo>
                    <a:pt x="88013" y="17618"/>
                    <a:pt x="88012" y="17617"/>
                    <a:pt x="88011" y="17617"/>
                  </a:cubicBezTo>
                  <a:cubicBezTo>
                    <a:pt x="87749" y="17450"/>
                    <a:pt x="87452" y="17581"/>
                    <a:pt x="87202" y="17462"/>
                  </a:cubicBezTo>
                  <a:cubicBezTo>
                    <a:pt x="87071" y="17456"/>
                    <a:pt x="86934" y="17456"/>
                    <a:pt x="86795" y="17456"/>
                  </a:cubicBezTo>
                  <a:cubicBezTo>
                    <a:pt x="86657" y="17456"/>
                    <a:pt x="86517" y="17456"/>
                    <a:pt x="86380" y="17450"/>
                  </a:cubicBezTo>
                  <a:cubicBezTo>
                    <a:pt x="86294" y="17444"/>
                    <a:pt x="86208" y="17441"/>
                    <a:pt x="86123" y="17441"/>
                  </a:cubicBezTo>
                  <a:cubicBezTo>
                    <a:pt x="85724" y="17441"/>
                    <a:pt x="85332" y="17498"/>
                    <a:pt x="84939" y="17498"/>
                  </a:cubicBezTo>
                  <a:cubicBezTo>
                    <a:pt x="84237" y="17474"/>
                    <a:pt x="83523" y="17414"/>
                    <a:pt x="82820" y="17343"/>
                  </a:cubicBezTo>
                  <a:cubicBezTo>
                    <a:pt x="82225" y="17295"/>
                    <a:pt x="81653" y="17212"/>
                    <a:pt x="81070" y="17212"/>
                  </a:cubicBezTo>
                  <a:cubicBezTo>
                    <a:pt x="79713" y="17140"/>
                    <a:pt x="78391" y="16938"/>
                    <a:pt x="77046" y="16807"/>
                  </a:cubicBezTo>
                  <a:cubicBezTo>
                    <a:pt x="75819" y="16676"/>
                    <a:pt x="74593" y="16545"/>
                    <a:pt x="73367" y="16402"/>
                  </a:cubicBezTo>
                  <a:cubicBezTo>
                    <a:pt x="72569" y="16331"/>
                    <a:pt x="71783" y="16283"/>
                    <a:pt x="70985" y="16247"/>
                  </a:cubicBezTo>
                  <a:cubicBezTo>
                    <a:pt x="70527" y="16219"/>
                    <a:pt x="70068" y="16204"/>
                    <a:pt x="69608" y="16204"/>
                  </a:cubicBezTo>
                  <a:cubicBezTo>
                    <a:pt x="68541" y="16204"/>
                    <a:pt x="67474" y="16283"/>
                    <a:pt x="66425" y="16450"/>
                  </a:cubicBezTo>
                  <a:cubicBezTo>
                    <a:pt x="65211" y="16640"/>
                    <a:pt x="64032" y="16998"/>
                    <a:pt x="62865" y="17390"/>
                  </a:cubicBezTo>
                  <a:cubicBezTo>
                    <a:pt x="62151" y="17629"/>
                    <a:pt x="61425" y="17879"/>
                    <a:pt x="60710" y="18129"/>
                  </a:cubicBezTo>
                  <a:cubicBezTo>
                    <a:pt x="60567" y="18176"/>
                    <a:pt x="60424" y="18236"/>
                    <a:pt x="60293" y="18248"/>
                  </a:cubicBezTo>
                  <a:cubicBezTo>
                    <a:pt x="57365" y="19319"/>
                    <a:pt x="54448" y="20438"/>
                    <a:pt x="51411" y="21212"/>
                  </a:cubicBezTo>
                  <a:cubicBezTo>
                    <a:pt x="50064" y="21565"/>
                    <a:pt x="48710" y="21835"/>
                    <a:pt x="47327" y="21835"/>
                  </a:cubicBezTo>
                  <a:cubicBezTo>
                    <a:pt x="46890" y="21835"/>
                    <a:pt x="46450" y="21808"/>
                    <a:pt x="46006" y="21748"/>
                  </a:cubicBezTo>
                  <a:cubicBezTo>
                    <a:pt x="44780" y="21570"/>
                    <a:pt x="43696" y="21093"/>
                    <a:pt x="42803" y="20212"/>
                  </a:cubicBezTo>
                  <a:cubicBezTo>
                    <a:pt x="42005" y="19426"/>
                    <a:pt x="41482" y="18474"/>
                    <a:pt x="41113" y="17426"/>
                  </a:cubicBezTo>
                  <a:cubicBezTo>
                    <a:pt x="40493" y="15724"/>
                    <a:pt x="40291" y="13938"/>
                    <a:pt x="40017" y="12152"/>
                  </a:cubicBezTo>
                  <a:cubicBezTo>
                    <a:pt x="39779" y="10604"/>
                    <a:pt x="39577" y="9056"/>
                    <a:pt x="39088" y="7568"/>
                  </a:cubicBezTo>
                  <a:cubicBezTo>
                    <a:pt x="38576" y="6044"/>
                    <a:pt x="37779" y="4710"/>
                    <a:pt x="36564" y="3639"/>
                  </a:cubicBezTo>
                  <a:cubicBezTo>
                    <a:pt x="35231" y="2448"/>
                    <a:pt x="33647" y="1674"/>
                    <a:pt x="31957" y="1115"/>
                  </a:cubicBezTo>
                  <a:cubicBezTo>
                    <a:pt x="29468" y="317"/>
                    <a:pt x="26896" y="43"/>
                    <a:pt x="24301" y="7"/>
                  </a:cubicBezTo>
                  <a:cubicBezTo>
                    <a:pt x="24106" y="3"/>
                    <a:pt x="23911" y="0"/>
                    <a:pt x="2371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6" name="Google Shape;556;p9"/>
            <p:cNvSpPr/>
            <p:nvPr/>
          </p:nvSpPr>
          <p:spPr>
            <a:xfrm>
              <a:off x="388564" y="1120359"/>
              <a:ext cx="2523861" cy="716986"/>
            </a:xfrm>
            <a:custGeom>
              <a:avLst/>
              <a:gdLst/>
              <a:ahLst/>
              <a:cxnLst/>
              <a:rect l="l" t="t" r="r" b="b"/>
              <a:pathLst>
                <a:path w="86619" h="24607" extrusionOk="0">
                  <a:moveTo>
                    <a:pt x="21286" y="0"/>
                  </a:moveTo>
                  <a:cubicBezTo>
                    <a:pt x="20820" y="0"/>
                    <a:pt x="20352" y="16"/>
                    <a:pt x="19884" y="45"/>
                  </a:cubicBezTo>
                  <a:cubicBezTo>
                    <a:pt x="18229" y="152"/>
                    <a:pt x="16610" y="390"/>
                    <a:pt x="15002" y="759"/>
                  </a:cubicBezTo>
                  <a:cubicBezTo>
                    <a:pt x="12180" y="1414"/>
                    <a:pt x="9502" y="2474"/>
                    <a:pt x="6906" y="3748"/>
                  </a:cubicBezTo>
                  <a:cubicBezTo>
                    <a:pt x="4739" y="4831"/>
                    <a:pt x="2632" y="6057"/>
                    <a:pt x="572" y="7355"/>
                  </a:cubicBezTo>
                  <a:cubicBezTo>
                    <a:pt x="393" y="7474"/>
                    <a:pt x="215" y="7605"/>
                    <a:pt x="0" y="7665"/>
                  </a:cubicBezTo>
                  <a:cubicBezTo>
                    <a:pt x="0" y="9213"/>
                    <a:pt x="0" y="10760"/>
                    <a:pt x="12" y="12308"/>
                  </a:cubicBezTo>
                  <a:cubicBezTo>
                    <a:pt x="62" y="12347"/>
                    <a:pt x="109" y="12362"/>
                    <a:pt x="153" y="12362"/>
                  </a:cubicBezTo>
                  <a:cubicBezTo>
                    <a:pt x="244" y="12362"/>
                    <a:pt x="325" y="12297"/>
                    <a:pt x="405" y="12249"/>
                  </a:cubicBezTo>
                  <a:cubicBezTo>
                    <a:pt x="619" y="12118"/>
                    <a:pt x="822" y="11951"/>
                    <a:pt x="1012" y="11796"/>
                  </a:cubicBezTo>
                  <a:cubicBezTo>
                    <a:pt x="3715" y="9736"/>
                    <a:pt x="6537" y="7808"/>
                    <a:pt x="9644" y="6355"/>
                  </a:cubicBezTo>
                  <a:cubicBezTo>
                    <a:pt x="11835" y="5307"/>
                    <a:pt x="14109" y="4533"/>
                    <a:pt x="16502" y="4176"/>
                  </a:cubicBezTo>
                  <a:cubicBezTo>
                    <a:pt x="17367" y="4056"/>
                    <a:pt x="18233" y="3977"/>
                    <a:pt x="19098" y="3977"/>
                  </a:cubicBezTo>
                  <a:cubicBezTo>
                    <a:pt x="20199" y="3977"/>
                    <a:pt x="21297" y="4105"/>
                    <a:pt x="22384" y="4438"/>
                  </a:cubicBezTo>
                  <a:cubicBezTo>
                    <a:pt x="24075" y="4950"/>
                    <a:pt x="25313" y="5998"/>
                    <a:pt x="25980" y="7665"/>
                  </a:cubicBezTo>
                  <a:cubicBezTo>
                    <a:pt x="26361" y="8570"/>
                    <a:pt x="26563" y="9522"/>
                    <a:pt x="26718" y="10487"/>
                  </a:cubicBezTo>
                  <a:cubicBezTo>
                    <a:pt x="26873" y="11653"/>
                    <a:pt x="26992" y="12832"/>
                    <a:pt x="27218" y="13987"/>
                  </a:cubicBezTo>
                  <a:cubicBezTo>
                    <a:pt x="27790" y="16952"/>
                    <a:pt x="28944" y="19583"/>
                    <a:pt x="31314" y="21583"/>
                  </a:cubicBezTo>
                  <a:cubicBezTo>
                    <a:pt x="33624" y="23512"/>
                    <a:pt x="36302" y="24488"/>
                    <a:pt x="39291" y="24595"/>
                  </a:cubicBezTo>
                  <a:cubicBezTo>
                    <a:pt x="39463" y="24603"/>
                    <a:pt x="39634" y="24607"/>
                    <a:pt x="39805" y="24607"/>
                  </a:cubicBezTo>
                  <a:cubicBezTo>
                    <a:pt x="41485" y="24607"/>
                    <a:pt x="43133" y="24247"/>
                    <a:pt x="44732" y="23750"/>
                  </a:cubicBezTo>
                  <a:cubicBezTo>
                    <a:pt x="47506" y="22893"/>
                    <a:pt x="50066" y="21571"/>
                    <a:pt x="52614" y="20250"/>
                  </a:cubicBezTo>
                  <a:cubicBezTo>
                    <a:pt x="56138" y="18428"/>
                    <a:pt x="59639" y="16559"/>
                    <a:pt x="63246" y="14904"/>
                  </a:cubicBezTo>
                  <a:cubicBezTo>
                    <a:pt x="64842" y="14177"/>
                    <a:pt x="66461" y="13511"/>
                    <a:pt x="68176" y="13082"/>
                  </a:cubicBezTo>
                  <a:cubicBezTo>
                    <a:pt x="70843" y="12415"/>
                    <a:pt x="73581" y="12153"/>
                    <a:pt x="76319" y="12022"/>
                  </a:cubicBezTo>
                  <a:cubicBezTo>
                    <a:pt x="78153" y="11927"/>
                    <a:pt x="79998" y="11903"/>
                    <a:pt x="81820" y="11880"/>
                  </a:cubicBezTo>
                  <a:cubicBezTo>
                    <a:pt x="83213" y="11856"/>
                    <a:pt x="84582" y="11725"/>
                    <a:pt x="85963" y="11677"/>
                  </a:cubicBezTo>
                  <a:cubicBezTo>
                    <a:pt x="86027" y="11677"/>
                    <a:pt x="86099" y="11683"/>
                    <a:pt x="86174" y="11683"/>
                  </a:cubicBezTo>
                  <a:cubicBezTo>
                    <a:pt x="86338" y="11683"/>
                    <a:pt x="86512" y="11655"/>
                    <a:pt x="86618" y="11475"/>
                  </a:cubicBezTo>
                  <a:cubicBezTo>
                    <a:pt x="86527" y="11424"/>
                    <a:pt x="86431" y="11408"/>
                    <a:pt x="86334" y="11408"/>
                  </a:cubicBezTo>
                  <a:cubicBezTo>
                    <a:pt x="86228" y="11408"/>
                    <a:pt x="86122" y="11427"/>
                    <a:pt x="86023" y="11439"/>
                  </a:cubicBezTo>
                  <a:cubicBezTo>
                    <a:pt x="85987" y="11427"/>
                    <a:pt x="85952" y="11427"/>
                    <a:pt x="85916" y="11427"/>
                  </a:cubicBezTo>
                  <a:cubicBezTo>
                    <a:pt x="85305" y="11438"/>
                    <a:pt x="84693" y="11442"/>
                    <a:pt x="84082" y="11442"/>
                  </a:cubicBezTo>
                  <a:cubicBezTo>
                    <a:pt x="81943" y="11442"/>
                    <a:pt x="79801" y="11385"/>
                    <a:pt x="77653" y="11320"/>
                  </a:cubicBezTo>
                  <a:cubicBezTo>
                    <a:pt x="76768" y="11299"/>
                    <a:pt x="75884" y="11282"/>
                    <a:pt x="75000" y="11282"/>
                  </a:cubicBezTo>
                  <a:cubicBezTo>
                    <a:pt x="73384" y="11282"/>
                    <a:pt x="71768" y="11338"/>
                    <a:pt x="70152" y="11522"/>
                  </a:cubicBezTo>
                  <a:cubicBezTo>
                    <a:pt x="68783" y="11677"/>
                    <a:pt x="67449" y="11939"/>
                    <a:pt x="66140" y="12356"/>
                  </a:cubicBezTo>
                  <a:cubicBezTo>
                    <a:pt x="64544" y="12868"/>
                    <a:pt x="63032" y="13523"/>
                    <a:pt x="61520" y="14213"/>
                  </a:cubicBezTo>
                  <a:cubicBezTo>
                    <a:pt x="58817" y="15451"/>
                    <a:pt x="56138" y="16773"/>
                    <a:pt x="53459" y="18071"/>
                  </a:cubicBezTo>
                  <a:cubicBezTo>
                    <a:pt x="51614" y="18964"/>
                    <a:pt x="49757" y="19821"/>
                    <a:pt x="47828" y="20547"/>
                  </a:cubicBezTo>
                  <a:cubicBezTo>
                    <a:pt x="46066" y="21226"/>
                    <a:pt x="44244" y="21750"/>
                    <a:pt x="42339" y="21940"/>
                  </a:cubicBezTo>
                  <a:cubicBezTo>
                    <a:pt x="41924" y="21975"/>
                    <a:pt x="41512" y="21994"/>
                    <a:pt x="41101" y="21994"/>
                  </a:cubicBezTo>
                  <a:cubicBezTo>
                    <a:pt x="40228" y="21994"/>
                    <a:pt x="39364" y="21905"/>
                    <a:pt x="38505" y="21678"/>
                  </a:cubicBezTo>
                  <a:cubicBezTo>
                    <a:pt x="35255" y="20845"/>
                    <a:pt x="33147" y="18845"/>
                    <a:pt x="32088" y="15690"/>
                  </a:cubicBezTo>
                  <a:cubicBezTo>
                    <a:pt x="31611" y="14273"/>
                    <a:pt x="31433" y="12820"/>
                    <a:pt x="31361" y="11356"/>
                  </a:cubicBezTo>
                  <a:cubicBezTo>
                    <a:pt x="31302" y="10367"/>
                    <a:pt x="31266" y="9379"/>
                    <a:pt x="31207" y="8391"/>
                  </a:cubicBezTo>
                  <a:cubicBezTo>
                    <a:pt x="31147" y="7355"/>
                    <a:pt x="31004" y="6319"/>
                    <a:pt x="30707" y="5331"/>
                  </a:cubicBezTo>
                  <a:cubicBezTo>
                    <a:pt x="30242" y="3795"/>
                    <a:pt x="29373" y="2545"/>
                    <a:pt x="28028" y="1652"/>
                  </a:cubicBezTo>
                  <a:cubicBezTo>
                    <a:pt x="26956" y="938"/>
                    <a:pt x="25742" y="521"/>
                    <a:pt x="24480" y="283"/>
                  </a:cubicBezTo>
                  <a:cubicBezTo>
                    <a:pt x="23425" y="84"/>
                    <a:pt x="22359" y="0"/>
                    <a:pt x="2128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7" name="Google Shape;557;p9"/>
            <p:cNvSpPr/>
            <p:nvPr/>
          </p:nvSpPr>
          <p:spPr>
            <a:xfrm>
              <a:off x="388214" y="1450953"/>
              <a:ext cx="2571035" cy="876951"/>
            </a:xfrm>
            <a:custGeom>
              <a:avLst/>
              <a:gdLst/>
              <a:ahLst/>
              <a:cxnLst/>
              <a:rect l="l" t="t" r="r" b="b"/>
              <a:pathLst>
                <a:path w="88238" h="30097" extrusionOk="0">
                  <a:moveTo>
                    <a:pt x="88090" y="1"/>
                  </a:moveTo>
                  <a:cubicBezTo>
                    <a:pt x="88072" y="1"/>
                    <a:pt x="88054" y="4"/>
                    <a:pt x="88035" y="10"/>
                  </a:cubicBezTo>
                  <a:cubicBezTo>
                    <a:pt x="87952" y="33"/>
                    <a:pt x="87880" y="45"/>
                    <a:pt x="87809" y="45"/>
                  </a:cubicBezTo>
                  <a:cubicBezTo>
                    <a:pt x="87619" y="93"/>
                    <a:pt x="87404" y="105"/>
                    <a:pt x="87214" y="141"/>
                  </a:cubicBezTo>
                  <a:cubicBezTo>
                    <a:pt x="86976" y="224"/>
                    <a:pt x="86726" y="272"/>
                    <a:pt x="86464" y="331"/>
                  </a:cubicBezTo>
                  <a:cubicBezTo>
                    <a:pt x="85928" y="450"/>
                    <a:pt x="85392" y="569"/>
                    <a:pt x="84856" y="700"/>
                  </a:cubicBezTo>
                  <a:cubicBezTo>
                    <a:pt x="84642" y="784"/>
                    <a:pt x="84416" y="855"/>
                    <a:pt x="84178" y="915"/>
                  </a:cubicBezTo>
                  <a:cubicBezTo>
                    <a:pt x="82058" y="1438"/>
                    <a:pt x="79963" y="2010"/>
                    <a:pt x="77927" y="2808"/>
                  </a:cubicBezTo>
                  <a:cubicBezTo>
                    <a:pt x="75307" y="3820"/>
                    <a:pt x="72640" y="4725"/>
                    <a:pt x="69914" y="5439"/>
                  </a:cubicBezTo>
                  <a:cubicBezTo>
                    <a:pt x="69735" y="5522"/>
                    <a:pt x="69545" y="5582"/>
                    <a:pt x="69354" y="5641"/>
                  </a:cubicBezTo>
                  <a:cubicBezTo>
                    <a:pt x="68045" y="6022"/>
                    <a:pt x="66759" y="6451"/>
                    <a:pt x="65497" y="6951"/>
                  </a:cubicBezTo>
                  <a:cubicBezTo>
                    <a:pt x="62889" y="7987"/>
                    <a:pt x="60353" y="9142"/>
                    <a:pt x="57877" y="10463"/>
                  </a:cubicBezTo>
                  <a:cubicBezTo>
                    <a:pt x="56210" y="11356"/>
                    <a:pt x="54579" y="12309"/>
                    <a:pt x="52936" y="13261"/>
                  </a:cubicBezTo>
                  <a:cubicBezTo>
                    <a:pt x="51257" y="14250"/>
                    <a:pt x="49578" y="15214"/>
                    <a:pt x="47852" y="16095"/>
                  </a:cubicBezTo>
                  <a:cubicBezTo>
                    <a:pt x="46161" y="16952"/>
                    <a:pt x="44423" y="17667"/>
                    <a:pt x="42589" y="18202"/>
                  </a:cubicBezTo>
                  <a:cubicBezTo>
                    <a:pt x="40970" y="18679"/>
                    <a:pt x="39339" y="19012"/>
                    <a:pt x="37660" y="19095"/>
                  </a:cubicBezTo>
                  <a:cubicBezTo>
                    <a:pt x="37224" y="19120"/>
                    <a:pt x="36788" y="19134"/>
                    <a:pt x="36351" y="19134"/>
                  </a:cubicBezTo>
                  <a:cubicBezTo>
                    <a:pt x="35117" y="19134"/>
                    <a:pt x="33882" y="19026"/>
                    <a:pt x="32659" y="18762"/>
                  </a:cubicBezTo>
                  <a:cubicBezTo>
                    <a:pt x="30421" y="18286"/>
                    <a:pt x="28266" y="17512"/>
                    <a:pt x="26218" y="16464"/>
                  </a:cubicBezTo>
                  <a:cubicBezTo>
                    <a:pt x="24218" y="15440"/>
                    <a:pt x="22348" y="14142"/>
                    <a:pt x="20527" y="12833"/>
                  </a:cubicBezTo>
                  <a:cubicBezTo>
                    <a:pt x="19277" y="11940"/>
                    <a:pt x="18038" y="11023"/>
                    <a:pt x="16610" y="10404"/>
                  </a:cubicBezTo>
                  <a:cubicBezTo>
                    <a:pt x="15710" y="10028"/>
                    <a:pt x="14778" y="9776"/>
                    <a:pt x="13806" y="9776"/>
                  </a:cubicBezTo>
                  <a:cubicBezTo>
                    <a:pt x="13607" y="9776"/>
                    <a:pt x="13407" y="9786"/>
                    <a:pt x="13204" y="9808"/>
                  </a:cubicBezTo>
                  <a:cubicBezTo>
                    <a:pt x="11204" y="10035"/>
                    <a:pt x="9609" y="11047"/>
                    <a:pt x="8168" y="12345"/>
                  </a:cubicBezTo>
                  <a:cubicBezTo>
                    <a:pt x="6787" y="13595"/>
                    <a:pt x="5608" y="15035"/>
                    <a:pt x="4525" y="16559"/>
                  </a:cubicBezTo>
                  <a:cubicBezTo>
                    <a:pt x="3620" y="17833"/>
                    <a:pt x="2739" y="19143"/>
                    <a:pt x="1774" y="20393"/>
                  </a:cubicBezTo>
                  <a:cubicBezTo>
                    <a:pt x="1203" y="21119"/>
                    <a:pt x="536" y="21762"/>
                    <a:pt x="0" y="22512"/>
                  </a:cubicBezTo>
                  <a:lnTo>
                    <a:pt x="0" y="30097"/>
                  </a:lnTo>
                  <a:cubicBezTo>
                    <a:pt x="119" y="30097"/>
                    <a:pt x="203" y="30037"/>
                    <a:pt x="298" y="29978"/>
                  </a:cubicBezTo>
                  <a:cubicBezTo>
                    <a:pt x="1239" y="29370"/>
                    <a:pt x="2108" y="28680"/>
                    <a:pt x="2917" y="27930"/>
                  </a:cubicBezTo>
                  <a:cubicBezTo>
                    <a:pt x="4108" y="26799"/>
                    <a:pt x="5108" y="25501"/>
                    <a:pt x="6001" y="24132"/>
                  </a:cubicBezTo>
                  <a:cubicBezTo>
                    <a:pt x="6835" y="22846"/>
                    <a:pt x="7585" y="21524"/>
                    <a:pt x="8478" y="20286"/>
                  </a:cubicBezTo>
                  <a:cubicBezTo>
                    <a:pt x="9406" y="19000"/>
                    <a:pt x="10418" y="17809"/>
                    <a:pt x="11740" y="16893"/>
                  </a:cubicBezTo>
                  <a:cubicBezTo>
                    <a:pt x="12859" y="16143"/>
                    <a:pt x="14074" y="15726"/>
                    <a:pt x="15431" y="15726"/>
                  </a:cubicBezTo>
                  <a:cubicBezTo>
                    <a:pt x="16443" y="15726"/>
                    <a:pt x="17407" y="15940"/>
                    <a:pt x="18384" y="16238"/>
                  </a:cubicBezTo>
                  <a:cubicBezTo>
                    <a:pt x="19777" y="16678"/>
                    <a:pt x="21122" y="17250"/>
                    <a:pt x="22456" y="17809"/>
                  </a:cubicBezTo>
                  <a:cubicBezTo>
                    <a:pt x="24396" y="18607"/>
                    <a:pt x="26325" y="19369"/>
                    <a:pt x="28337" y="19953"/>
                  </a:cubicBezTo>
                  <a:cubicBezTo>
                    <a:pt x="30207" y="20488"/>
                    <a:pt x="32100" y="20869"/>
                    <a:pt x="34052" y="20988"/>
                  </a:cubicBezTo>
                  <a:cubicBezTo>
                    <a:pt x="34457" y="21012"/>
                    <a:pt x="34865" y="21024"/>
                    <a:pt x="35273" y="21024"/>
                  </a:cubicBezTo>
                  <a:cubicBezTo>
                    <a:pt x="36091" y="21024"/>
                    <a:pt x="36914" y="20977"/>
                    <a:pt x="37731" y="20881"/>
                  </a:cubicBezTo>
                  <a:cubicBezTo>
                    <a:pt x="39124" y="20726"/>
                    <a:pt x="40505" y="20465"/>
                    <a:pt x="41863" y="20095"/>
                  </a:cubicBezTo>
                  <a:cubicBezTo>
                    <a:pt x="44375" y="19429"/>
                    <a:pt x="46732" y="18369"/>
                    <a:pt x="49018" y="17155"/>
                  </a:cubicBezTo>
                  <a:cubicBezTo>
                    <a:pt x="51090" y="16047"/>
                    <a:pt x="53090" y="14833"/>
                    <a:pt x="55114" y="13666"/>
                  </a:cubicBezTo>
                  <a:cubicBezTo>
                    <a:pt x="57615" y="12237"/>
                    <a:pt x="60151" y="10904"/>
                    <a:pt x="62818" y="9832"/>
                  </a:cubicBezTo>
                  <a:cubicBezTo>
                    <a:pt x="64759" y="9046"/>
                    <a:pt x="66711" y="8356"/>
                    <a:pt x="68735" y="7832"/>
                  </a:cubicBezTo>
                  <a:cubicBezTo>
                    <a:pt x="70307" y="7427"/>
                    <a:pt x="71878" y="7034"/>
                    <a:pt x="73450" y="6630"/>
                  </a:cubicBezTo>
                  <a:cubicBezTo>
                    <a:pt x="75081" y="6201"/>
                    <a:pt x="76617" y="5546"/>
                    <a:pt x="78070" y="4677"/>
                  </a:cubicBezTo>
                  <a:cubicBezTo>
                    <a:pt x="78998" y="4129"/>
                    <a:pt x="79903" y="3558"/>
                    <a:pt x="80856" y="3058"/>
                  </a:cubicBezTo>
                  <a:cubicBezTo>
                    <a:pt x="82511" y="2200"/>
                    <a:pt x="84237" y="1498"/>
                    <a:pt x="85987" y="891"/>
                  </a:cubicBezTo>
                  <a:cubicBezTo>
                    <a:pt x="86571" y="676"/>
                    <a:pt x="87154" y="474"/>
                    <a:pt x="87761" y="319"/>
                  </a:cubicBezTo>
                  <a:cubicBezTo>
                    <a:pt x="87928" y="236"/>
                    <a:pt x="88190" y="367"/>
                    <a:pt x="88238" y="69"/>
                  </a:cubicBezTo>
                  <a:cubicBezTo>
                    <a:pt x="88193" y="25"/>
                    <a:pt x="88143" y="1"/>
                    <a:pt x="88090"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8" name="Google Shape;558;p9"/>
            <p:cNvSpPr/>
            <p:nvPr/>
          </p:nvSpPr>
          <p:spPr>
            <a:xfrm>
              <a:off x="389613" y="1231635"/>
              <a:ext cx="2558535" cy="667132"/>
            </a:xfrm>
            <a:custGeom>
              <a:avLst/>
              <a:gdLst/>
              <a:ahLst/>
              <a:cxnLst/>
              <a:rect l="l" t="t" r="r" b="b"/>
              <a:pathLst>
                <a:path w="87809" h="22896" extrusionOk="0">
                  <a:moveTo>
                    <a:pt x="19083" y="1"/>
                  </a:moveTo>
                  <a:cubicBezTo>
                    <a:pt x="18422" y="1"/>
                    <a:pt x="17761" y="46"/>
                    <a:pt x="17097" y="119"/>
                  </a:cubicBezTo>
                  <a:cubicBezTo>
                    <a:pt x="15121" y="333"/>
                    <a:pt x="13240" y="881"/>
                    <a:pt x="11394" y="1595"/>
                  </a:cubicBezTo>
                  <a:cubicBezTo>
                    <a:pt x="9132" y="2477"/>
                    <a:pt x="7025" y="3631"/>
                    <a:pt x="4977" y="4965"/>
                  </a:cubicBezTo>
                  <a:cubicBezTo>
                    <a:pt x="3405" y="5989"/>
                    <a:pt x="1881" y="7084"/>
                    <a:pt x="417" y="8239"/>
                  </a:cubicBezTo>
                  <a:cubicBezTo>
                    <a:pt x="298" y="8334"/>
                    <a:pt x="179" y="8489"/>
                    <a:pt x="0" y="8489"/>
                  </a:cubicBezTo>
                  <a:lnTo>
                    <a:pt x="0" y="13859"/>
                  </a:lnTo>
                  <a:cubicBezTo>
                    <a:pt x="43" y="13889"/>
                    <a:pt x="83" y="13901"/>
                    <a:pt x="120" y="13901"/>
                  </a:cubicBezTo>
                  <a:cubicBezTo>
                    <a:pt x="215" y="13901"/>
                    <a:pt x="292" y="13820"/>
                    <a:pt x="369" y="13752"/>
                  </a:cubicBezTo>
                  <a:cubicBezTo>
                    <a:pt x="572" y="13573"/>
                    <a:pt x="798" y="13418"/>
                    <a:pt x="988" y="13216"/>
                  </a:cubicBezTo>
                  <a:cubicBezTo>
                    <a:pt x="2238" y="12001"/>
                    <a:pt x="3572" y="10835"/>
                    <a:pt x="4953" y="9763"/>
                  </a:cubicBezTo>
                  <a:cubicBezTo>
                    <a:pt x="7227" y="8013"/>
                    <a:pt x="9644" y="6477"/>
                    <a:pt x="12394" y="5572"/>
                  </a:cubicBezTo>
                  <a:cubicBezTo>
                    <a:pt x="13699" y="5150"/>
                    <a:pt x="15038" y="4826"/>
                    <a:pt x="16408" y="4826"/>
                  </a:cubicBezTo>
                  <a:cubicBezTo>
                    <a:pt x="16814" y="4826"/>
                    <a:pt x="17222" y="4855"/>
                    <a:pt x="17633" y="4917"/>
                  </a:cubicBezTo>
                  <a:cubicBezTo>
                    <a:pt x="19062" y="5120"/>
                    <a:pt x="20300" y="5703"/>
                    <a:pt x="21229" y="6834"/>
                  </a:cubicBezTo>
                  <a:cubicBezTo>
                    <a:pt x="22039" y="7810"/>
                    <a:pt x="22515" y="8977"/>
                    <a:pt x="22979" y="10144"/>
                  </a:cubicBezTo>
                  <a:cubicBezTo>
                    <a:pt x="23432" y="11299"/>
                    <a:pt x="23848" y="12490"/>
                    <a:pt x="24372" y="13621"/>
                  </a:cubicBezTo>
                  <a:cubicBezTo>
                    <a:pt x="25837" y="16740"/>
                    <a:pt x="27992" y="19252"/>
                    <a:pt x="31028" y="20931"/>
                  </a:cubicBezTo>
                  <a:cubicBezTo>
                    <a:pt x="33341" y="22218"/>
                    <a:pt x="35807" y="22896"/>
                    <a:pt x="38459" y="22896"/>
                  </a:cubicBezTo>
                  <a:cubicBezTo>
                    <a:pt x="38482" y="22896"/>
                    <a:pt x="38506" y="22896"/>
                    <a:pt x="38529" y="22896"/>
                  </a:cubicBezTo>
                  <a:cubicBezTo>
                    <a:pt x="40874" y="22896"/>
                    <a:pt x="43136" y="22384"/>
                    <a:pt x="45327" y="21550"/>
                  </a:cubicBezTo>
                  <a:cubicBezTo>
                    <a:pt x="47816" y="20598"/>
                    <a:pt x="50149" y="19336"/>
                    <a:pt x="52483" y="18062"/>
                  </a:cubicBezTo>
                  <a:cubicBezTo>
                    <a:pt x="54364" y="17026"/>
                    <a:pt x="56233" y="15990"/>
                    <a:pt x="58138" y="14990"/>
                  </a:cubicBezTo>
                  <a:cubicBezTo>
                    <a:pt x="59793" y="14121"/>
                    <a:pt x="61472" y="13311"/>
                    <a:pt x="63175" y="12502"/>
                  </a:cubicBezTo>
                  <a:cubicBezTo>
                    <a:pt x="65675" y="11311"/>
                    <a:pt x="68259" y="10394"/>
                    <a:pt x="70973" y="9823"/>
                  </a:cubicBezTo>
                  <a:cubicBezTo>
                    <a:pt x="74652" y="9049"/>
                    <a:pt x="78367" y="8727"/>
                    <a:pt x="82106" y="8406"/>
                  </a:cubicBezTo>
                  <a:cubicBezTo>
                    <a:pt x="83463" y="8311"/>
                    <a:pt x="84832" y="8239"/>
                    <a:pt x="86177" y="7977"/>
                  </a:cubicBezTo>
                  <a:cubicBezTo>
                    <a:pt x="86523" y="7906"/>
                    <a:pt x="86880" y="7882"/>
                    <a:pt x="87225" y="7787"/>
                  </a:cubicBezTo>
                  <a:cubicBezTo>
                    <a:pt x="87428" y="7787"/>
                    <a:pt x="87630" y="7727"/>
                    <a:pt x="87809" y="7656"/>
                  </a:cubicBezTo>
                  <a:cubicBezTo>
                    <a:pt x="87649" y="7615"/>
                    <a:pt x="87489" y="7600"/>
                    <a:pt x="87332" y="7600"/>
                  </a:cubicBezTo>
                  <a:cubicBezTo>
                    <a:pt x="87078" y="7600"/>
                    <a:pt x="86829" y="7638"/>
                    <a:pt x="86594" y="7668"/>
                  </a:cubicBezTo>
                  <a:cubicBezTo>
                    <a:pt x="86380" y="7680"/>
                    <a:pt x="86154" y="7715"/>
                    <a:pt x="85927" y="7727"/>
                  </a:cubicBezTo>
                  <a:cubicBezTo>
                    <a:pt x="84856" y="7787"/>
                    <a:pt x="83796" y="7834"/>
                    <a:pt x="82748" y="7882"/>
                  </a:cubicBezTo>
                  <a:cubicBezTo>
                    <a:pt x="81998" y="7906"/>
                    <a:pt x="81236" y="7906"/>
                    <a:pt x="80498" y="7941"/>
                  </a:cubicBezTo>
                  <a:cubicBezTo>
                    <a:pt x="79212" y="7977"/>
                    <a:pt x="77950" y="8001"/>
                    <a:pt x="76676" y="8037"/>
                  </a:cubicBezTo>
                  <a:cubicBezTo>
                    <a:pt x="76081" y="8072"/>
                    <a:pt x="75486" y="8084"/>
                    <a:pt x="74890" y="8132"/>
                  </a:cubicBezTo>
                  <a:cubicBezTo>
                    <a:pt x="73616" y="8239"/>
                    <a:pt x="72354" y="8334"/>
                    <a:pt x="71092" y="8537"/>
                  </a:cubicBezTo>
                  <a:cubicBezTo>
                    <a:pt x="69723" y="8739"/>
                    <a:pt x="68366" y="9013"/>
                    <a:pt x="67044" y="9430"/>
                  </a:cubicBezTo>
                  <a:cubicBezTo>
                    <a:pt x="65092" y="10037"/>
                    <a:pt x="63258" y="10882"/>
                    <a:pt x="61436" y="11763"/>
                  </a:cubicBezTo>
                  <a:cubicBezTo>
                    <a:pt x="59150" y="12847"/>
                    <a:pt x="56924" y="13990"/>
                    <a:pt x="54685" y="15169"/>
                  </a:cubicBezTo>
                  <a:cubicBezTo>
                    <a:pt x="52245" y="16454"/>
                    <a:pt x="49840" y="17740"/>
                    <a:pt x="47304" y="18812"/>
                  </a:cubicBezTo>
                  <a:cubicBezTo>
                    <a:pt x="45160" y="19729"/>
                    <a:pt x="42982" y="20419"/>
                    <a:pt x="40636" y="20598"/>
                  </a:cubicBezTo>
                  <a:cubicBezTo>
                    <a:pt x="40294" y="20623"/>
                    <a:pt x="39954" y="20636"/>
                    <a:pt x="39614" y="20636"/>
                  </a:cubicBezTo>
                  <a:cubicBezTo>
                    <a:pt x="38512" y="20636"/>
                    <a:pt x="37424" y="20502"/>
                    <a:pt x="36350" y="20229"/>
                  </a:cubicBezTo>
                  <a:cubicBezTo>
                    <a:pt x="34409" y="19741"/>
                    <a:pt x="32695" y="18812"/>
                    <a:pt x="31194" y="17490"/>
                  </a:cubicBezTo>
                  <a:cubicBezTo>
                    <a:pt x="30123" y="16538"/>
                    <a:pt x="29266" y="15407"/>
                    <a:pt x="28635" y="14133"/>
                  </a:cubicBezTo>
                  <a:cubicBezTo>
                    <a:pt x="28111" y="13073"/>
                    <a:pt x="27742" y="11966"/>
                    <a:pt x="27480" y="10823"/>
                  </a:cubicBezTo>
                  <a:cubicBezTo>
                    <a:pt x="27182" y="9454"/>
                    <a:pt x="27051" y="8037"/>
                    <a:pt x="26849" y="6656"/>
                  </a:cubicBezTo>
                  <a:cubicBezTo>
                    <a:pt x="26706" y="5751"/>
                    <a:pt x="26515" y="4858"/>
                    <a:pt x="26194" y="3989"/>
                  </a:cubicBezTo>
                  <a:cubicBezTo>
                    <a:pt x="25801" y="2941"/>
                    <a:pt x="25194" y="2048"/>
                    <a:pt x="24265" y="1369"/>
                  </a:cubicBezTo>
                  <a:cubicBezTo>
                    <a:pt x="23574" y="869"/>
                    <a:pt x="22777" y="536"/>
                    <a:pt x="21931" y="333"/>
                  </a:cubicBezTo>
                  <a:cubicBezTo>
                    <a:pt x="20983" y="94"/>
                    <a:pt x="20034" y="1"/>
                    <a:pt x="19083"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9" name="Google Shape;559;p9"/>
            <p:cNvSpPr/>
            <p:nvPr/>
          </p:nvSpPr>
          <p:spPr>
            <a:xfrm>
              <a:off x="387864" y="1367649"/>
              <a:ext cx="2522113" cy="587383"/>
            </a:xfrm>
            <a:custGeom>
              <a:avLst/>
              <a:gdLst/>
              <a:ahLst/>
              <a:cxnLst/>
              <a:rect l="l" t="t" r="r" b="b"/>
              <a:pathLst>
                <a:path w="86559" h="20159" extrusionOk="0">
                  <a:moveTo>
                    <a:pt x="16463" y="1"/>
                  </a:moveTo>
                  <a:cubicBezTo>
                    <a:pt x="15799" y="1"/>
                    <a:pt x="15132" y="76"/>
                    <a:pt x="14467" y="202"/>
                  </a:cubicBezTo>
                  <a:cubicBezTo>
                    <a:pt x="12419" y="595"/>
                    <a:pt x="10514" y="1380"/>
                    <a:pt x="8716" y="2404"/>
                  </a:cubicBezTo>
                  <a:cubicBezTo>
                    <a:pt x="6311" y="3785"/>
                    <a:pt x="4120" y="5488"/>
                    <a:pt x="2060" y="7381"/>
                  </a:cubicBezTo>
                  <a:cubicBezTo>
                    <a:pt x="1465" y="7941"/>
                    <a:pt x="858" y="8488"/>
                    <a:pt x="262" y="9060"/>
                  </a:cubicBezTo>
                  <a:cubicBezTo>
                    <a:pt x="207" y="9126"/>
                    <a:pt x="142" y="9192"/>
                    <a:pt x="48" y="9192"/>
                  </a:cubicBezTo>
                  <a:cubicBezTo>
                    <a:pt x="40" y="9192"/>
                    <a:pt x="32" y="9192"/>
                    <a:pt x="24" y="9191"/>
                  </a:cubicBezTo>
                  <a:cubicBezTo>
                    <a:pt x="24" y="11441"/>
                    <a:pt x="24" y="13668"/>
                    <a:pt x="1" y="15918"/>
                  </a:cubicBezTo>
                  <a:cubicBezTo>
                    <a:pt x="27" y="15923"/>
                    <a:pt x="52" y="15925"/>
                    <a:pt x="75" y="15925"/>
                  </a:cubicBezTo>
                  <a:cubicBezTo>
                    <a:pt x="269" y="15925"/>
                    <a:pt x="347" y="15760"/>
                    <a:pt x="453" y="15632"/>
                  </a:cubicBezTo>
                  <a:cubicBezTo>
                    <a:pt x="1584" y="14311"/>
                    <a:pt x="2727" y="12989"/>
                    <a:pt x="3941" y="11703"/>
                  </a:cubicBezTo>
                  <a:cubicBezTo>
                    <a:pt x="4882" y="10715"/>
                    <a:pt x="5894" y="9822"/>
                    <a:pt x="6966" y="8965"/>
                  </a:cubicBezTo>
                  <a:cubicBezTo>
                    <a:pt x="8359" y="7857"/>
                    <a:pt x="9859" y="6917"/>
                    <a:pt x="11561" y="6321"/>
                  </a:cubicBezTo>
                  <a:cubicBezTo>
                    <a:pt x="12433" y="6007"/>
                    <a:pt x="13332" y="5812"/>
                    <a:pt x="14246" y="5812"/>
                  </a:cubicBezTo>
                  <a:cubicBezTo>
                    <a:pt x="14682" y="5812"/>
                    <a:pt x="15121" y="5856"/>
                    <a:pt x="15562" y="5952"/>
                  </a:cubicBezTo>
                  <a:cubicBezTo>
                    <a:pt x="17110" y="6286"/>
                    <a:pt x="18253" y="7226"/>
                    <a:pt x="19265" y="8369"/>
                  </a:cubicBezTo>
                  <a:cubicBezTo>
                    <a:pt x="20110" y="9322"/>
                    <a:pt x="20848" y="10358"/>
                    <a:pt x="21598" y="11370"/>
                  </a:cubicBezTo>
                  <a:cubicBezTo>
                    <a:pt x="22741" y="12858"/>
                    <a:pt x="23956" y="14251"/>
                    <a:pt x="25385" y="15454"/>
                  </a:cubicBezTo>
                  <a:cubicBezTo>
                    <a:pt x="28930" y="18455"/>
                    <a:pt x="32933" y="20159"/>
                    <a:pt x="37557" y="20159"/>
                  </a:cubicBezTo>
                  <a:cubicBezTo>
                    <a:pt x="37886" y="20159"/>
                    <a:pt x="38218" y="20150"/>
                    <a:pt x="38553" y="20133"/>
                  </a:cubicBezTo>
                  <a:cubicBezTo>
                    <a:pt x="40613" y="20014"/>
                    <a:pt x="42577" y="19561"/>
                    <a:pt x="44494" y="18894"/>
                  </a:cubicBezTo>
                  <a:cubicBezTo>
                    <a:pt x="46887" y="18049"/>
                    <a:pt x="49126" y="16858"/>
                    <a:pt x="51328" y="15608"/>
                  </a:cubicBezTo>
                  <a:cubicBezTo>
                    <a:pt x="55091" y="13477"/>
                    <a:pt x="58841" y="11310"/>
                    <a:pt x="62782" y="9500"/>
                  </a:cubicBezTo>
                  <a:cubicBezTo>
                    <a:pt x="64306" y="8810"/>
                    <a:pt x="65806" y="8131"/>
                    <a:pt x="67378" y="7595"/>
                  </a:cubicBezTo>
                  <a:cubicBezTo>
                    <a:pt x="69081" y="7024"/>
                    <a:pt x="70807" y="6560"/>
                    <a:pt x="72545" y="6143"/>
                  </a:cubicBezTo>
                  <a:cubicBezTo>
                    <a:pt x="74391" y="5690"/>
                    <a:pt x="76236" y="5238"/>
                    <a:pt x="78094" y="4881"/>
                  </a:cubicBezTo>
                  <a:cubicBezTo>
                    <a:pt x="80380" y="4428"/>
                    <a:pt x="82701" y="4166"/>
                    <a:pt x="84964" y="3654"/>
                  </a:cubicBezTo>
                  <a:cubicBezTo>
                    <a:pt x="85499" y="3571"/>
                    <a:pt x="86011" y="3416"/>
                    <a:pt x="86559" y="3285"/>
                  </a:cubicBezTo>
                  <a:cubicBezTo>
                    <a:pt x="86518" y="3209"/>
                    <a:pt x="86466" y="3187"/>
                    <a:pt x="86412" y="3187"/>
                  </a:cubicBezTo>
                  <a:cubicBezTo>
                    <a:pt x="86340" y="3187"/>
                    <a:pt x="86263" y="3226"/>
                    <a:pt x="86202" y="3226"/>
                  </a:cubicBezTo>
                  <a:cubicBezTo>
                    <a:pt x="86047" y="3238"/>
                    <a:pt x="85904" y="3238"/>
                    <a:pt x="85761" y="3250"/>
                  </a:cubicBezTo>
                  <a:cubicBezTo>
                    <a:pt x="84678" y="3416"/>
                    <a:pt x="83582" y="3476"/>
                    <a:pt x="82487" y="3583"/>
                  </a:cubicBezTo>
                  <a:cubicBezTo>
                    <a:pt x="81094" y="3702"/>
                    <a:pt x="79677" y="3821"/>
                    <a:pt x="78260" y="3940"/>
                  </a:cubicBezTo>
                  <a:cubicBezTo>
                    <a:pt x="77284" y="4024"/>
                    <a:pt x="76320" y="4131"/>
                    <a:pt x="75343" y="4262"/>
                  </a:cubicBezTo>
                  <a:cubicBezTo>
                    <a:pt x="73962" y="4440"/>
                    <a:pt x="72593" y="4678"/>
                    <a:pt x="71224" y="4964"/>
                  </a:cubicBezTo>
                  <a:cubicBezTo>
                    <a:pt x="69331" y="5357"/>
                    <a:pt x="67485" y="5845"/>
                    <a:pt x="65699" y="6571"/>
                  </a:cubicBezTo>
                  <a:cubicBezTo>
                    <a:pt x="64104" y="7214"/>
                    <a:pt x="62556" y="7941"/>
                    <a:pt x="61008" y="8703"/>
                  </a:cubicBezTo>
                  <a:cubicBezTo>
                    <a:pt x="58544" y="9917"/>
                    <a:pt x="56115" y="11227"/>
                    <a:pt x="53710" y="12560"/>
                  </a:cubicBezTo>
                  <a:cubicBezTo>
                    <a:pt x="51864" y="13572"/>
                    <a:pt x="50031" y="14596"/>
                    <a:pt x="48137" y="15501"/>
                  </a:cubicBezTo>
                  <a:cubicBezTo>
                    <a:pt x="47018" y="16037"/>
                    <a:pt x="45911" y="16525"/>
                    <a:pt x="44744" y="16942"/>
                  </a:cubicBezTo>
                  <a:cubicBezTo>
                    <a:pt x="42958" y="17573"/>
                    <a:pt x="41137" y="17990"/>
                    <a:pt x="39244" y="18061"/>
                  </a:cubicBezTo>
                  <a:cubicBezTo>
                    <a:pt x="38988" y="18070"/>
                    <a:pt x="38732" y="18076"/>
                    <a:pt x="38475" y="18076"/>
                  </a:cubicBezTo>
                  <a:cubicBezTo>
                    <a:pt x="37763" y="18076"/>
                    <a:pt x="37050" y="18035"/>
                    <a:pt x="36350" y="17930"/>
                  </a:cubicBezTo>
                  <a:cubicBezTo>
                    <a:pt x="35243" y="17751"/>
                    <a:pt x="34171" y="17478"/>
                    <a:pt x="33112" y="17085"/>
                  </a:cubicBezTo>
                  <a:cubicBezTo>
                    <a:pt x="32052" y="16680"/>
                    <a:pt x="31052" y="16192"/>
                    <a:pt x="30123" y="15561"/>
                  </a:cubicBezTo>
                  <a:cubicBezTo>
                    <a:pt x="28837" y="14715"/>
                    <a:pt x="27706" y="13703"/>
                    <a:pt x="26742" y="12513"/>
                  </a:cubicBezTo>
                  <a:cubicBezTo>
                    <a:pt x="25635" y="11155"/>
                    <a:pt x="24777" y="9655"/>
                    <a:pt x="24123" y="8036"/>
                  </a:cubicBezTo>
                  <a:cubicBezTo>
                    <a:pt x="23646" y="6857"/>
                    <a:pt x="23194" y="5679"/>
                    <a:pt x="22741" y="4500"/>
                  </a:cubicBezTo>
                  <a:cubicBezTo>
                    <a:pt x="22444" y="3750"/>
                    <a:pt x="22051" y="3012"/>
                    <a:pt x="21563" y="2345"/>
                  </a:cubicBezTo>
                  <a:cubicBezTo>
                    <a:pt x="20896" y="1440"/>
                    <a:pt x="20039" y="785"/>
                    <a:pt x="18967" y="416"/>
                  </a:cubicBezTo>
                  <a:cubicBezTo>
                    <a:pt x="18147" y="123"/>
                    <a:pt x="17308" y="1"/>
                    <a:pt x="16463"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0" name="Google Shape;560;p9"/>
            <p:cNvSpPr/>
            <p:nvPr/>
          </p:nvSpPr>
          <p:spPr>
            <a:xfrm>
              <a:off x="1837980" y="1528838"/>
              <a:ext cx="1541403" cy="1571997"/>
            </a:xfrm>
            <a:custGeom>
              <a:avLst/>
              <a:gdLst/>
              <a:ahLst/>
              <a:cxnLst/>
              <a:rect l="l" t="t" r="r" b="b"/>
              <a:pathLst>
                <a:path w="52901" h="53951" extrusionOk="0">
                  <a:moveTo>
                    <a:pt x="41346" y="0"/>
                  </a:moveTo>
                  <a:cubicBezTo>
                    <a:pt x="41332" y="0"/>
                    <a:pt x="41318" y="1"/>
                    <a:pt x="41303" y="4"/>
                  </a:cubicBezTo>
                  <a:cubicBezTo>
                    <a:pt x="41244" y="27"/>
                    <a:pt x="41220" y="39"/>
                    <a:pt x="41232" y="123"/>
                  </a:cubicBezTo>
                  <a:cubicBezTo>
                    <a:pt x="41637" y="682"/>
                    <a:pt x="42125" y="1194"/>
                    <a:pt x="42589" y="1694"/>
                  </a:cubicBezTo>
                  <a:cubicBezTo>
                    <a:pt x="43542" y="2742"/>
                    <a:pt x="44518" y="3766"/>
                    <a:pt x="45494" y="4802"/>
                  </a:cubicBezTo>
                  <a:cubicBezTo>
                    <a:pt x="46304" y="5683"/>
                    <a:pt x="47102" y="6612"/>
                    <a:pt x="47816" y="7576"/>
                  </a:cubicBezTo>
                  <a:cubicBezTo>
                    <a:pt x="48542" y="8540"/>
                    <a:pt x="49150" y="9552"/>
                    <a:pt x="49626" y="10660"/>
                  </a:cubicBezTo>
                  <a:cubicBezTo>
                    <a:pt x="50388" y="12410"/>
                    <a:pt x="50447" y="14232"/>
                    <a:pt x="50174" y="16089"/>
                  </a:cubicBezTo>
                  <a:cubicBezTo>
                    <a:pt x="49971" y="17530"/>
                    <a:pt x="49626" y="18958"/>
                    <a:pt x="49304" y="20387"/>
                  </a:cubicBezTo>
                  <a:cubicBezTo>
                    <a:pt x="48912" y="22066"/>
                    <a:pt x="48471" y="23733"/>
                    <a:pt x="48316" y="25459"/>
                  </a:cubicBezTo>
                  <a:cubicBezTo>
                    <a:pt x="48233" y="26471"/>
                    <a:pt x="48245" y="27483"/>
                    <a:pt x="48376" y="28495"/>
                  </a:cubicBezTo>
                  <a:cubicBezTo>
                    <a:pt x="48519" y="29531"/>
                    <a:pt x="48781" y="30543"/>
                    <a:pt x="49031" y="31531"/>
                  </a:cubicBezTo>
                  <a:cubicBezTo>
                    <a:pt x="49376" y="32841"/>
                    <a:pt x="49793" y="34139"/>
                    <a:pt x="49959" y="35496"/>
                  </a:cubicBezTo>
                  <a:cubicBezTo>
                    <a:pt x="50066" y="36413"/>
                    <a:pt x="50066" y="37330"/>
                    <a:pt x="49888" y="38235"/>
                  </a:cubicBezTo>
                  <a:cubicBezTo>
                    <a:pt x="49554" y="39866"/>
                    <a:pt x="48781" y="41259"/>
                    <a:pt x="47661" y="42461"/>
                  </a:cubicBezTo>
                  <a:cubicBezTo>
                    <a:pt x="46649" y="43533"/>
                    <a:pt x="45471" y="44378"/>
                    <a:pt x="44173" y="45033"/>
                  </a:cubicBezTo>
                  <a:cubicBezTo>
                    <a:pt x="41803" y="46224"/>
                    <a:pt x="39291" y="46807"/>
                    <a:pt x="36672" y="46974"/>
                  </a:cubicBezTo>
                  <a:cubicBezTo>
                    <a:pt x="36263" y="46996"/>
                    <a:pt x="35854" y="47007"/>
                    <a:pt x="35444" y="47007"/>
                  </a:cubicBezTo>
                  <a:cubicBezTo>
                    <a:pt x="34532" y="47007"/>
                    <a:pt x="33620" y="46953"/>
                    <a:pt x="32707" y="46855"/>
                  </a:cubicBezTo>
                  <a:cubicBezTo>
                    <a:pt x="30838" y="46640"/>
                    <a:pt x="29016" y="46224"/>
                    <a:pt x="27230" y="45664"/>
                  </a:cubicBezTo>
                  <a:cubicBezTo>
                    <a:pt x="24242" y="44723"/>
                    <a:pt x="21337" y="43521"/>
                    <a:pt x="18491" y="42187"/>
                  </a:cubicBezTo>
                  <a:cubicBezTo>
                    <a:pt x="16741" y="41378"/>
                    <a:pt x="15003" y="40497"/>
                    <a:pt x="13181" y="39794"/>
                  </a:cubicBezTo>
                  <a:cubicBezTo>
                    <a:pt x="12359" y="39485"/>
                    <a:pt x="11526" y="39211"/>
                    <a:pt x="10681" y="39056"/>
                  </a:cubicBezTo>
                  <a:cubicBezTo>
                    <a:pt x="10033" y="38925"/>
                    <a:pt x="9379" y="38845"/>
                    <a:pt x="8723" y="38845"/>
                  </a:cubicBezTo>
                  <a:cubicBezTo>
                    <a:pt x="8487" y="38845"/>
                    <a:pt x="8250" y="38855"/>
                    <a:pt x="8014" y="38877"/>
                  </a:cubicBezTo>
                  <a:cubicBezTo>
                    <a:pt x="7347" y="38937"/>
                    <a:pt x="6692" y="39056"/>
                    <a:pt x="6073" y="39270"/>
                  </a:cubicBezTo>
                  <a:cubicBezTo>
                    <a:pt x="3751" y="40104"/>
                    <a:pt x="2179" y="41747"/>
                    <a:pt x="1156" y="43950"/>
                  </a:cubicBezTo>
                  <a:cubicBezTo>
                    <a:pt x="572" y="45188"/>
                    <a:pt x="263" y="46474"/>
                    <a:pt x="144" y="47831"/>
                  </a:cubicBezTo>
                  <a:cubicBezTo>
                    <a:pt x="1" y="49355"/>
                    <a:pt x="36" y="50855"/>
                    <a:pt x="263" y="52355"/>
                  </a:cubicBezTo>
                  <a:cubicBezTo>
                    <a:pt x="334" y="52879"/>
                    <a:pt x="417" y="53379"/>
                    <a:pt x="501" y="53903"/>
                  </a:cubicBezTo>
                  <a:cubicBezTo>
                    <a:pt x="1882" y="53903"/>
                    <a:pt x="3275" y="53903"/>
                    <a:pt x="4680" y="53951"/>
                  </a:cubicBezTo>
                  <a:cubicBezTo>
                    <a:pt x="4787" y="53772"/>
                    <a:pt x="4716" y="53582"/>
                    <a:pt x="4668" y="53403"/>
                  </a:cubicBezTo>
                  <a:cubicBezTo>
                    <a:pt x="4299" y="51772"/>
                    <a:pt x="4120" y="50153"/>
                    <a:pt x="4323" y="48498"/>
                  </a:cubicBezTo>
                  <a:cubicBezTo>
                    <a:pt x="4501" y="47045"/>
                    <a:pt x="4989" y="45724"/>
                    <a:pt x="6001" y="44628"/>
                  </a:cubicBezTo>
                  <a:cubicBezTo>
                    <a:pt x="7209" y="43309"/>
                    <a:pt x="8728" y="42837"/>
                    <a:pt x="10388" y="42837"/>
                  </a:cubicBezTo>
                  <a:cubicBezTo>
                    <a:pt x="10676" y="42837"/>
                    <a:pt x="10968" y="42852"/>
                    <a:pt x="11264" y="42878"/>
                  </a:cubicBezTo>
                  <a:cubicBezTo>
                    <a:pt x="12705" y="43009"/>
                    <a:pt x="14086" y="43402"/>
                    <a:pt x="15455" y="43854"/>
                  </a:cubicBezTo>
                  <a:cubicBezTo>
                    <a:pt x="18122" y="44771"/>
                    <a:pt x="20753" y="45759"/>
                    <a:pt x="23444" y="46617"/>
                  </a:cubicBezTo>
                  <a:cubicBezTo>
                    <a:pt x="25921" y="47390"/>
                    <a:pt x="28385" y="48081"/>
                    <a:pt x="30969" y="48474"/>
                  </a:cubicBezTo>
                  <a:cubicBezTo>
                    <a:pt x="32255" y="48664"/>
                    <a:pt x="33552" y="48772"/>
                    <a:pt x="34862" y="48819"/>
                  </a:cubicBezTo>
                  <a:cubicBezTo>
                    <a:pt x="34928" y="48822"/>
                    <a:pt x="34993" y="48823"/>
                    <a:pt x="35059" y="48823"/>
                  </a:cubicBezTo>
                  <a:cubicBezTo>
                    <a:pt x="35517" y="48823"/>
                    <a:pt x="35974" y="48760"/>
                    <a:pt x="36422" y="48760"/>
                  </a:cubicBezTo>
                  <a:cubicBezTo>
                    <a:pt x="37279" y="48736"/>
                    <a:pt x="38113" y="48617"/>
                    <a:pt x="38946" y="48498"/>
                  </a:cubicBezTo>
                  <a:cubicBezTo>
                    <a:pt x="39994" y="48355"/>
                    <a:pt x="41030" y="48105"/>
                    <a:pt x="42042" y="47807"/>
                  </a:cubicBezTo>
                  <a:cubicBezTo>
                    <a:pt x="43470" y="47331"/>
                    <a:pt x="44851" y="46771"/>
                    <a:pt x="46161" y="46021"/>
                  </a:cubicBezTo>
                  <a:cubicBezTo>
                    <a:pt x="48150" y="44854"/>
                    <a:pt x="49864" y="43414"/>
                    <a:pt x="51114" y="41461"/>
                  </a:cubicBezTo>
                  <a:cubicBezTo>
                    <a:pt x="52079" y="39949"/>
                    <a:pt x="52650" y="38294"/>
                    <a:pt x="52781" y="36508"/>
                  </a:cubicBezTo>
                  <a:cubicBezTo>
                    <a:pt x="52900" y="34960"/>
                    <a:pt x="52650" y="33436"/>
                    <a:pt x="52317" y="31924"/>
                  </a:cubicBezTo>
                  <a:cubicBezTo>
                    <a:pt x="52079" y="30817"/>
                    <a:pt x="51840" y="29733"/>
                    <a:pt x="51662" y="28614"/>
                  </a:cubicBezTo>
                  <a:cubicBezTo>
                    <a:pt x="51448" y="27245"/>
                    <a:pt x="51340" y="25876"/>
                    <a:pt x="51424" y="24495"/>
                  </a:cubicBezTo>
                  <a:cubicBezTo>
                    <a:pt x="51471" y="23673"/>
                    <a:pt x="51543" y="22876"/>
                    <a:pt x="51638" y="22054"/>
                  </a:cubicBezTo>
                  <a:cubicBezTo>
                    <a:pt x="51721" y="21328"/>
                    <a:pt x="51829" y="20601"/>
                    <a:pt x="51924" y="19863"/>
                  </a:cubicBezTo>
                  <a:lnTo>
                    <a:pt x="52233" y="17506"/>
                  </a:lnTo>
                  <a:cubicBezTo>
                    <a:pt x="52341" y="16708"/>
                    <a:pt x="52317" y="15910"/>
                    <a:pt x="52424" y="15125"/>
                  </a:cubicBezTo>
                  <a:cubicBezTo>
                    <a:pt x="52460" y="14910"/>
                    <a:pt x="52436" y="14684"/>
                    <a:pt x="52412" y="14482"/>
                  </a:cubicBezTo>
                  <a:cubicBezTo>
                    <a:pt x="52341" y="14053"/>
                    <a:pt x="52341" y="13636"/>
                    <a:pt x="52293" y="13196"/>
                  </a:cubicBezTo>
                  <a:cubicBezTo>
                    <a:pt x="52317" y="13041"/>
                    <a:pt x="52293" y="12874"/>
                    <a:pt x="52245" y="12708"/>
                  </a:cubicBezTo>
                  <a:cubicBezTo>
                    <a:pt x="52090" y="12041"/>
                    <a:pt x="51829" y="11398"/>
                    <a:pt x="51531" y="10779"/>
                  </a:cubicBezTo>
                  <a:cubicBezTo>
                    <a:pt x="50721" y="9017"/>
                    <a:pt x="49435" y="7600"/>
                    <a:pt x="48126" y="6219"/>
                  </a:cubicBezTo>
                  <a:cubicBezTo>
                    <a:pt x="47280" y="5326"/>
                    <a:pt x="46352" y="4528"/>
                    <a:pt x="45459" y="3695"/>
                  </a:cubicBezTo>
                  <a:cubicBezTo>
                    <a:pt x="44197" y="2516"/>
                    <a:pt x="42875" y="1397"/>
                    <a:pt x="41649" y="182"/>
                  </a:cubicBezTo>
                  <a:cubicBezTo>
                    <a:pt x="41552" y="96"/>
                    <a:pt x="41474" y="0"/>
                    <a:pt x="41346"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1" name="Google Shape;561;p9"/>
            <p:cNvSpPr/>
            <p:nvPr/>
          </p:nvSpPr>
          <p:spPr>
            <a:xfrm>
              <a:off x="388564" y="1474817"/>
              <a:ext cx="2474590" cy="588811"/>
            </a:xfrm>
            <a:custGeom>
              <a:avLst/>
              <a:gdLst/>
              <a:ahLst/>
              <a:cxnLst/>
              <a:rect l="l" t="t" r="r" b="b"/>
              <a:pathLst>
                <a:path w="84928" h="20208" extrusionOk="0">
                  <a:moveTo>
                    <a:pt x="84928" y="0"/>
                  </a:moveTo>
                  <a:cubicBezTo>
                    <a:pt x="84773" y="0"/>
                    <a:pt x="84630" y="0"/>
                    <a:pt x="84487" y="24"/>
                  </a:cubicBezTo>
                  <a:lnTo>
                    <a:pt x="80606" y="643"/>
                  </a:lnTo>
                  <a:cubicBezTo>
                    <a:pt x="78879" y="917"/>
                    <a:pt x="77153" y="1239"/>
                    <a:pt x="75462" y="1643"/>
                  </a:cubicBezTo>
                  <a:cubicBezTo>
                    <a:pt x="74379" y="1893"/>
                    <a:pt x="73295" y="2167"/>
                    <a:pt x="72224" y="2417"/>
                  </a:cubicBezTo>
                  <a:cubicBezTo>
                    <a:pt x="70902" y="2727"/>
                    <a:pt x="69592" y="3084"/>
                    <a:pt x="68295" y="3489"/>
                  </a:cubicBezTo>
                  <a:cubicBezTo>
                    <a:pt x="65997" y="4203"/>
                    <a:pt x="63806" y="5203"/>
                    <a:pt x="61627" y="6227"/>
                  </a:cubicBezTo>
                  <a:cubicBezTo>
                    <a:pt x="58508" y="7716"/>
                    <a:pt x="55495" y="9406"/>
                    <a:pt x="52495" y="11121"/>
                  </a:cubicBezTo>
                  <a:cubicBezTo>
                    <a:pt x="50638" y="12180"/>
                    <a:pt x="48792" y="13240"/>
                    <a:pt x="46840" y="14133"/>
                  </a:cubicBezTo>
                  <a:cubicBezTo>
                    <a:pt x="45304" y="14824"/>
                    <a:pt x="43732" y="15407"/>
                    <a:pt x="42089" y="15812"/>
                  </a:cubicBezTo>
                  <a:cubicBezTo>
                    <a:pt x="40720" y="16133"/>
                    <a:pt x="39350" y="16300"/>
                    <a:pt x="37957" y="16371"/>
                  </a:cubicBezTo>
                  <a:cubicBezTo>
                    <a:pt x="37769" y="16382"/>
                    <a:pt x="37581" y="16386"/>
                    <a:pt x="37393" y="16386"/>
                  </a:cubicBezTo>
                  <a:cubicBezTo>
                    <a:pt x="36700" y="16386"/>
                    <a:pt x="36007" y="16322"/>
                    <a:pt x="35314" y="16228"/>
                  </a:cubicBezTo>
                  <a:cubicBezTo>
                    <a:pt x="33576" y="16002"/>
                    <a:pt x="31921" y="15514"/>
                    <a:pt x="30314" y="14800"/>
                  </a:cubicBezTo>
                  <a:cubicBezTo>
                    <a:pt x="27337" y="13490"/>
                    <a:pt x="24884" y="11466"/>
                    <a:pt x="22801" y="8989"/>
                  </a:cubicBezTo>
                  <a:cubicBezTo>
                    <a:pt x="21860" y="7882"/>
                    <a:pt x="21015" y="6668"/>
                    <a:pt x="20110" y="5525"/>
                  </a:cubicBezTo>
                  <a:cubicBezTo>
                    <a:pt x="19479" y="4727"/>
                    <a:pt x="18824" y="3965"/>
                    <a:pt x="18026" y="3322"/>
                  </a:cubicBezTo>
                  <a:cubicBezTo>
                    <a:pt x="16909" y="2441"/>
                    <a:pt x="15666" y="1997"/>
                    <a:pt x="14280" y="1997"/>
                  </a:cubicBezTo>
                  <a:cubicBezTo>
                    <a:pt x="14130" y="1997"/>
                    <a:pt x="13977" y="2002"/>
                    <a:pt x="13823" y="2012"/>
                  </a:cubicBezTo>
                  <a:cubicBezTo>
                    <a:pt x="12561" y="2108"/>
                    <a:pt x="11371" y="2489"/>
                    <a:pt x="10240" y="3036"/>
                  </a:cubicBezTo>
                  <a:cubicBezTo>
                    <a:pt x="8942" y="3667"/>
                    <a:pt x="7787" y="4453"/>
                    <a:pt x="6668" y="5346"/>
                  </a:cubicBezTo>
                  <a:cubicBezTo>
                    <a:pt x="5251" y="6501"/>
                    <a:pt x="3965" y="7787"/>
                    <a:pt x="2739" y="9144"/>
                  </a:cubicBezTo>
                  <a:cubicBezTo>
                    <a:pt x="2012" y="9942"/>
                    <a:pt x="1310" y="10799"/>
                    <a:pt x="584" y="11621"/>
                  </a:cubicBezTo>
                  <a:cubicBezTo>
                    <a:pt x="393" y="11823"/>
                    <a:pt x="250" y="12097"/>
                    <a:pt x="0" y="12240"/>
                  </a:cubicBezTo>
                  <a:cubicBezTo>
                    <a:pt x="0" y="14895"/>
                    <a:pt x="0" y="17538"/>
                    <a:pt x="12" y="20169"/>
                  </a:cubicBezTo>
                  <a:cubicBezTo>
                    <a:pt x="60" y="20196"/>
                    <a:pt x="102" y="20207"/>
                    <a:pt x="138" y="20207"/>
                  </a:cubicBezTo>
                  <a:cubicBezTo>
                    <a:pt x="265" y="20207"/>
                    <a:pt x="334" y="20074"/>
                    <a:pt x="417" y="19991"/>
                  </a:cubicBezTo>
                  <a:cubicBezTo>
                    <a:pt x="1060" y="19312"/>
                    <a:pt x="1631" y="18562"/>
                    <a:pt x="2203" y="17800"/>
                  </a:cubicBezTo>
                  <a:cubicBezTo>
                    <a:pt x="3560" y="16002"/>
                    <a:pt x="4822" y="14109"/>
                    <a:pt x="6358" y="12430"/>
                  </a:cubicBezTo>
                  <a:cubicBezTo>
                    <a:pt x="7501" y="11180"/>
                    <a:pt x="8740" y="10037"/>
                    <a:pt x="10240" y="9204"/>
                  </a:cubicBezTo>
                  <a:cubicBezTo>
                    <a:pt x="11326" y="8599"/>
                    <a:pt x="12443" y="8261"/>
                    <a:pt x="13603" y="8261"/>
                  </a:cubicBezTo>
                  <a:cubicBezTo>
                    <a:pt x="14223" y="8261"/>
                    <a:pt x="14855" y="8358"/>
                    <a:pt x="15502" y="8561"/>
                  </a:cubicBezTo>
                  <a:cubicBezTo>
                    <a:pt x="16669" y="8918"/>
                    <a:pt x="17681" y="9561"/>
                    <a:pt x="18657" y="10275"/>
                  </a:cubicBezTo>
                  <a:cubicBezTo>
                    <a:pt x="20015" y="11275"/>
                    <a:pt x="21313" y="12347"/>
                    <a:pt x="22682" y="13323"/>
                  </a:cubicBezTo>
                  <a:cubicBezTo>
                    <a:pt x="25051" y="15038"/>
                    <a:pt x="27575" y="16431"/>
                    <a:pt x="30361" y="17324"/>
                  </a:cubicBezTo>
                  <a:cubicBezTo>
                    <a:pt x="31897" y="17824"/>
                    <a:pt x="33481" y="18157"/>
                    <a:pt x="35088" y="18264"/>
                  </a:cubicBezTo>
                  <a:cubicBezTo>
                    <a:pt x="35577" y="18296"/>
                    <a:pt x="36067" y="18313"/>
                    <a:pt x="36558" y="18313"/>
                  </a:cubicBezTo>
                  <a:cubicBezTo>
                    <a:pt x="37192" y="18313"/>
                    <a:pt x="37827" y="18284"/>
                    <a:pt x="38458" y="18217"/>
                  </a:cubicBezTo>
                  <a:cubicBezTo>
                    <a:pt x="40482" y="18026"/>
                    <a:pt x="42434" y="17538"/>
                    <a:pt x="44339" y="16848"/>
                  </a:cubicBezTo>
                  <a:cubicBezTo>
                    <a:pt x="46173" y="16193"/>
                    <a:pt x="47923" y="15324"/>
                    <a:pt x="49637" y="14383"/>
                  </a:cubicBezTo>
                  <a:cubicBezTo>
                    <a:pt x="50911" y="13681"/>
                    <a:pt x="52185" y="12954"/>
                    <a:pt x="53447" y="12204"/>
                  </a:cubicBezTo>
                  <a:cubicBezTo>
                    <a:pt x="55233" y="11168"/>
                    <a:pt x="57031" y="10144"/>
                    <a:pt x="58877" y="9192"/>
                  </a:cubicBezTo>
                  <a:cubicBezTo>
                    <a:pt x="61079" y="8037"/>
                    <a:pt x="63342" y="7025"/>
                    <a:pt x="65651" y="6132"/>
                  </a:cubicBezTo>
                  <a:cubicBezTo>
                    <a:pt x="67068" y="5584"/>
                    <a:pt x="68497" y="5120"/>
                    <a:pt x="69950" y="4739"/>
                  </a:cubicBezTo>
                  <a:cubicBezTo>
                    <a:pt x="70319" y="4679"/>
                    <a:pt x="70664" y="4560"/>
                    <a:pt x="71021" y="4453"/>
                  </a:cubicBezTo>
                  <a:cubicBezTo>
                    <a:pt x="72581" y="4025"/>
                    <a:pt x="74164" y="3572"/>
                    <a:pt x="75676" y="2977"/>
                  </a:cubicBezTo>
                  <a:cubicBezTo>
                    <a:pt x="78201" y="2001"/>
                    <a:pt x="80737" y="1119"/>
                    <a:pt x="83344" y="453"/>
                  </a:cubicBezTo>
                  <a:cubicBezTo>
                    <a:pt x="83880" y="322"/>
                    <a:pt x="84416" y="215"/>
                    <a:pt x="8492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2" name="Google Shape;562;p9"/>
            <p:cNvSpPr/>
            <p:nvPr/>
          </p:nvSpPr>
          <p:spPr>
            <a:xfrm>
              <a:off x="1965660" y="1460073"/>
              <a:ext cx="1473716" cy="1639392"/>
            </a:xfrm>
            <a:custGeom>
              <a:avLst/>
              <a:gdLst/>
              <a:ahLst/>
              <a:cxnLst/>
              <a:rect l="l" t="t" r="r" b="b"/>
              <a:pathLst>
                <a:path w="50578" h="56264" extrusionOk="0">
                  <a:moveTo>
                    <a:pt x="35099" y="1"/>
                  </a:moveTo>
                  <a:cubicBezTo>
                    <a:pt x="35084" y="1"/>
                    <a:pt x="35069" y="3"/>
                    <a:pt x="35052" y="6"/>
                  </a:cubicBezTo>
                  <a:cubicBezTo>
                    <a:pt x="35005" y="54"/>
                    <a:pt x="35028" y="101"/>
                    <a:pt x="35040" y="161"/>
                  </a:cubicBezTo>
                  <a:cubicBezTo>
                    <a:pt x="35112" y="292"/>
                    <a:pt x="35207" y="411"/>
                    <a:pt x="35278" y="530"/>
                  </a:cubicBezTo>
                  <a:cubicBezTo>
                    <a:pt x="35362" y="602"/>
                    <a:pt x="35362" y="756"/>
                    <a:pt x="35505" y="792"/>
                  </a:cubicBezTo>
                  <a:cubicBezTo>
                    <a:pt x="35814" y="1149"/>
                    <a:pt x="36112" y="1494"/>
                    <a:pt x="36421" y="1852"/>
                  </a:cubicBezTo>
                  <a:cubicBezTo>
                    <a:pt x="36552" y="2066"/>
                    <a:pt x="36707" y="2256"/>
                    <a:pt x="36933" y="2376"/>
                  </a:cubicBezTo>
                  <a:cubicBezTo>
                    <a:pt x="36957" y="2387"/>
                    <a:pt x="36993" y="2399"/>
                    <a:pt x="37017" y="2435"/>
                  </a:cubicBezTo>
                  <a:cubicBezTo>
                    <a:pt x="38398" y="3804"/>
                    <a:pt x="39874" y="5066"/>
                    <a:pt x="41303" y="6376"/>
                  </a:cubicBezTo>
                  <a:cubicBezTo>
                    <a:pt x="42744" y="7698"/>
                    <a:pt x="44149" y="9055"/>
                    <a:pt x="45387" y="10579"/>
                  </a:cubicBezTo>
                  <a:cubicBezTo>
                    <a:pt x="46292" y="11686"/>
                    <a:pt x="47030" y="12901"/>
                    <a:pt x="47506" y="14270"/>
                  </a:cubicBezTo>
                  <a:cubicBezTo>
                    <a:pt x="47649" y="14651"/>
                    <a:pt x="47780" y="15020"/>
                    <a:pt x="47804" y="15437"/>
                  </a:cubicBezTo>
                  <a:cubicBezTo>
                    <a:pt x="47899" y="16080"/>
                    <a:pt x="47982" y="16734"/>
                    <a:pt x="48006" y="17389"/>
                  </a:cubicBezTo>
                  <a:cubicBezTo>
                    <a:pt x="47970" y="18592"/>
                    <a:pt x="47863" y="19806"/>
                    <a:pt x="47708" y="21009"/>
                  </a:cubicBezTo>
                  <a:cubicBezTo>
                    <a:pt x="47589" y="21842"/>
                    <a:pt x="47470" y="22676"/>
                    <a:pt x="47363" y="23509"/>
                  </a:cubicBezTo>
                  <a:cubicBezTo>
                    <a:pt x="47244" y="24354"/>
                    <a:pt x="47149" y="25224"/>
                    <a:pt x="47089" y="26081"/>
                  </a:cubicBezTo>
                  <a:cubicBezTo>
                    <a:pt x="47030" y="26962"/>
                    <a:pt x="47006" y="27843"/>
                    <a:pt x="47054" y="28712"/>
                  </a:cubicBezTo>
                  <a:cubicBezTo>
                    <a:pt x="47137" y="30736"/>
                    <a:pt x="47649" y="32689"/>
                    <a:pt x="48030" y="34665"/>
                  </a:cubicBezTo>
                  <a:cubicBezTo>
                    <a:pt x="48340" y="36201"/>
                    <a:pt x="48506" y="37737"/>
                    <a:pt x="48328" y="39297"/>
                  </a:cubicBezTo>
                  <a:cubicBezTo>
                    <a:pt x="48161" y="40714"/>
                    <a:pt x="47708" y="42023"/>
                    <a:pt x="47006" y="43262"/>
                  </a:cubicBezTo>
                  <a:cubicBezTo>
                    <a:pt x="45768" y="45417"/>
                    <a:pt x="43958" y="47012"/>
                    <a:pt x="41827" y="48238"/>
                  </a:cubicBezTo>
                  <a:cubicBezTo>
                    <a:pt x="40493" y="49012"/>
                    <a:pt x="39100" y="49608"/>
                    <a:pt x="37648" y="50060"/>
                  </a:cubicBezTo>
                  <a:cubicBezTo>
                    <a:pt x="37005" y="50250"/>
                    <a:pt x="36362" y="50405"/>
                    <a:pt x="35707" y="50548"/>
                  </a:cubicBezTo>
                  <a:cubicBezTo>
                    <a:pt x="34647" y="50786"/>
                    <a:pt x="33576" y="50953"/>
                    <a:pt x="32504" y="51012"/>
                  </a:cubicBezTo>
                  <a:cubicBezTo>
                    <a:pt x="31814" y="51053"/>
                    <a:pt x="31129" y="51093"/>
                    <a:pt x="30442" y="51093"/>
                  </a:cubicBezTo>
                  <a:cubicBezTo>
                    <a:pt x="30110" y="51093"/>
                    <a:pt x="29778" y="51083"/>
                    <a:pt x="29444" y="51060"/>
                  </a:cubicBezTo>
                  <a:cubicBezTo>
                    <a:pt x="28218" y="50977"/>
                    <a:pt x="27004" y="50858"/>
                    <a:pt x="25801" y="50655"/>
                  </a:cubicBezTo>
                  <a:cubicBezTo>
                    <a:pt x="23039" y="50167"/>
                    <a:pt x="20360" y="49393"/>
                    <a:pt x="17717" y="48500"/>
                  </a:cubicBezTo>
                  <a:cubicBezTo>
                    <a:pt x="15490" y="47750"/>
                    <a:pt x="13299" y="46917"/>
                    <a:pt x="11061" y="46214"/>
                  </a:cubicBezTo>
                  <a:cubicBezTo>
                    <a:pt x="9546" y="45741"/>
                    <a:pt x="8013" y="45360"/>
                    <a:pt x="6427" y="45360"/>
                  </a:cubicBezTo>
                  <a:cubicBezTo>
                    <a:pt x="6219" y="45360"/>
                    <a:pt x="6009" y="45367"/>
                    <a:pt x="5798" y="45381"/>
                  </a:cubicBezTo>
                  <a:cubicBezTo>
                    <a:pt x="4620" y="45464"/>
                    <a:pt x="3548" y="45798"/>
                    <a:pt x="2608" y="46536"/>
                  </a:cubicBezTo>
                  <a:cubicBezTo>
                    <a:pt x="1429" y="47453"/>
                    <a:pt x="774" y="48679"/>
                    <a:pt x="453" y="50108"/>
                  </a:cubicBezTo>
                  <a:cubicBezTo>
                    <a:pt x="0" y="52048"/>
                    <a:pt x="226" y="53989"/>
                    <a:pt x="703" y="55906"/>
                  </a:cubicBezTo>
                  <a:cubicBezTo>
                    <a:pt x="738" y="56061"/>
                    <a:pt x="810" y="56180"/>
                    <a:pt x="929" y="56263"/>
                  </a:cubicBezTo>
                  <a:lnTo>
                    <a:pt x="5001" y="56263"/>
                  </a:lnTo>
                  <a:cubicBezTo>
                    <a:pt x="5167" y="56085"/>
                    <a:pt x="5084" y="55882"/>
                    <a:pt x="5048" y="55680"/>
                  </a:cubicBezTo>
                  <a:cubicBezTo>
                    <a:pt x="4906" y="54787"/>
                    <a:pt x="4810" y="53894"/>
                    <a:pt x="4929" y="52989"/>
                  </a:cubicBezTo>
                  <a:cubicBezTo>
                    <a:pt x="5167" y="51155"/>
                    <a:pt x="6394" y="49846"/>
                    <a:pt x="8192" y="49524"/>
                  </a:cubicBezTo>
                  <a:cubicBezTo>
                    <a:pt x="8717" y="49431"/>
                    <a:pt x="9240" y="49390"/>
                    <a:pt x="9762" y="49390"/>
                  </a:cubicBezTo>
                  <a:cubicBezTo>
                    <a:pt x="10246" y="49390"/>
                    <a:pt x="10729" y="49426"/>
                    <a:pt x="11216" y="49488"/>
                  </a:cubicBezTo>
                  <a:cubicBezTo>
                    <a:pt x="13109" y="49727"/>
                    <a:pt x="14990" y="50191"/>
                    <a:pt x="16847" y="50643"/>
                  </a:cubicBezTo>
                  <a:cubicBezTo>
                    <a:pt x="19824" y="51358"/>
                    <a:pt x="22789" y="52036"/>
                    <a:pt x="25825" y="52441"/>
                  </a:cubicBezTo>
                  <a:cubicBezTo>
                    <a:pt x="27221" y="52619"/>
                    <a:pt x="28612" y="52712"/>
                    <a:pt x="30005" y="52712"/>
                  </a:cubicBezTo>
                  <a:cubicBezTo>
                    <a:pt x="30940" y="52712"/>
                    <a:pt x="31876" y="52670"/>
                    <a:pt x="32814" y="52584"/>
                  </a:cubicBezTo>
                  <a:cubicBezTo>
                    <a:pt x="35552" y="52346"/>
                    <a:pt x="38195" y="51632"/>
                    <a:pt x="40696" y="50489"/>
                  </a:cubicBezTo>
                  <a:cubicBezTo>
                    <a:pt x="43553" y="49179"/>
                    <a:pt x="46077" y="47429"/>
                    <a:pt x="47982" y="44881"/>
                  </a:cubicBezTo>
                  <a:cubicBezTo>
                    <a:pt x="49697" y="42583"/>
                    <a:pt x="50566" y="40011"/>
                    <a:pt x="50578" y="37154"/>
                  </a:cubicBezTo>
                  <a:cubicBezTo>
                    <a:pt x="50578" y="36189"/>
                    <a:pt x="50483" y="35225"/>
                    <a:pt x="50340" y="34272"/>
                  </a:cubicBezTo>
                  <a:cubicBezTo>
                    <a:pt x="50054" y="32320"/>
                    <a:pt x="49709" y="30379"/>
                    <a:pt x="49613" y="28414"/>
                  </a:cubicBezTo>
                  <a:cubicBezTo>
                    <a:pt x="49518" y="26569"/>
                    <a:pt x="49625" y="24712"/>
                    <a:pt x="49756" y="22854"/>
                  </a:cubicBezTo>
                  <a:cubicBezTo>
                    <a:pt x="49864" y="21235"/>
                    <a:pt x="50018" y="19628"/>
                    <a:pt x="50018" y="17997"/>
                  </a:cubicBezTo>
                  <a:cubicBezTo>
                    <a:pt x="50018" y="15901"/>
                    <a:pt x="49423" y="13996"/>
                    <a:pt x="48304" y="12258"/>
                  </a:cubicBezTo>
                  <a:cubicBezTo>
                    <a:pt x="47149" y="10496"/>
                    <a:pt x="45637" y="9091"/>
                    <a:pt x="44089" y="7698"/>
                  </a:cubicBezTo>
                  <a:cubicBezTo>
                    <a:pt x="42470" y="6257"/>
                    <a:pt x="40755" y="4935"/>
                    <a:pt x="39076" y="3554"/>
                  </a:cubicBezTo>
                  <a:cubicBezTo>
                    <a:pt x="37945" y="2626"/>
                    <a:pt x="36826" y="1709"/>
                    <a:pt x="35814" y="649"/>
                  </a:cubicBezTo>
                  <a:cubicBezTo>
                    <a:pt x="35636" y="471"/>
                    <a:pt x="35445" y="316"/>
                    <a:pt x="35290" y="113"/>
                  </a:cubicBezTo>
                  <a:cubicBezTo>
                    <a:pt x="35240" y="53"/>
                    <a:pt x="35181" y="1"/>
                    <a:pt x="35099"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3" name="Google Shape;563;p9"/>
            <p:cNvSpPr/>
            <p:nvPr/>
          </p:nvSpPr>
          <p:spPr>
            <a:xfrm>
              <a:off x="2102344" y="1475516"/>
              <a:ext cx="1389072" cy="1623949"/>
            </a:xfrm>
            <a:custGeom>
              <a:avLst/>
              <a:gdLst/>
              <a:ahLst/>
              <a:cxnLst/>
              <a:rect l="l" t="t" r="r" b="b"/>
              <a:pathLst>
                <a:path w="47673" h="55734" extrusionOk="0">
                  <a:moveTo>
                    <a:pt x="31087" y="0"/>
                  </a:moveTo>
                  <a:cubicBezTo>
                    <a:pt x="31028" y="12"/>
                    <a:pt x="30968" y="36"/>
                    <a:pt x="31004" y="119"/>
                  </a:cubicBezTo>
                  <a:cubicBezTo>
                    <a:pt x="31599" y="786"/>
                    <a:pt x="32266" y="1381"/>
                    <a:pt x="32933" y="1965"/>
                  </a:cubicBezTo>
                  <a:cubicBezTo>
                    <a:pt x="33921" y="2822"/>
                    <a:pt x="34933" y="3631"/>
                    <a:pt x="35945" y="4453"/>
                  </a:cubicBezTo>
                  <a:cubicBezTo>
                    <a:pt x="37279" y="5536"/>
                    <a:pt x="38624" y="6620"/>
                    <a:pt x="39898" y="7799"/>
                  </a:cubicBezTo>
                  <a:cubicBezTo>
                    <a:pt x="41017" y="8823"/>
                    <a:pt x="42101" y="9858"/>
                    <a:pt x="43017" y="11085"/>
                  </a:cubicBezTo>
                  <a:cubicBezTo>
                    <a:pt x="44411" y="12966"/>
                    <a:pt x="45196" y="15061"/>
                    <a:pt x="45173" y="17431"/>
                  </a:cubicBezTo>
                  <a:cubicBezTo>
                    <a:pt x="45161" y="18145"/>
                    <a:pt x="45161" y="18836"/>
                    <a:pt x="45101" y="19538"/>
                  </a:cubicBezTo>
                  <a:cubicBezTo>
                    <a:pt x="45006" y="20717"/>
                    <a:pt x="44958" y="21872"/>
                    <a:pt x="44863" y="23039"/>
                  </a:cubicBezTo>
                  <a:cubicBezTo>
                    <a:pt x="44815" y="23515"/>
                    <a:pt x="44815" y="23991"/>
                    <a:pt x="44780" y="24467"/>
                  </a:cubicBezTo>
                  <a:cubicBezTo>
                    <a:pt x="44684" y="25956"/>
                    <a:pt x="44696" y="27432"/>
                    <a:pt x="44827" y="28897"/>
                  </a:cubicBezTo>
                  <a:cubicBezTo>
                    <a:pt x="44958" y="30349"/>
                    <a:pt x="45196" y="31778"/>
                    <a:pt x="45411" y="33218"/>
                  </a:cubicBezTo>
                  <a:cubicBezTo>
                    <a:pt x="45613" y="34576"/>
                    <a:pt x="45768" y="35945"/>
                    <a:pt x="45696" y="37314"/>
                  </a:cubicBezTo>
                  <a:cubicBezTo>
                    <a:pt x="45649" y="38040"/>
                    <a:pt x="45577" y="38743"/>
                    <a:pt x="45411" y="39434"/>
                  </a:cubicBezTo>
                  <a:cubicBezTo>
                    <a:pt x="44684" y="42589"/>
                    <a:pt x="42910" y="45077"/>
                    <a:pt x="40434" y="47089"/>
                  </a:cubicBezTo>
                  <a:cubicBezTo>
                    <a:pt x="38993" y="48268"/>
                    <a:pt x="37386" y="49185"/>
                    <a:pt x="35671" y="49947"/>
                  </a:cubicBezTo>
                  <a:cubicBezTo>
                    <a:pt x="32969" y="51149"/>
                    <a:pt x="30111" y="51816"/>
                    <a:pt x="27146" y="51995"/>
                  </a:cubicBezTo>
                  <a:cubicBezTo>
                    <a:pt x="26574" y="52029"/>
                    <a:pt x="26000" y="52046"/>
                    <a:pt x="25424" y="52046"/>
                  </a:cubicBezTo>
                  <a:cubicBezTo>
                    <a:pt x="24623" y="52046"/>
                    <a:pt x="23819" y="52014"/>
                    <a:pt x="23015" y="51959"/>
                  </a:cubicBezTo>
                  <a:cubicBezTo>
                    <a:pt x="21729" y="51852"/>
                    <a:pt x="20467" y="51685"/>
                    <a:pt x="19217" y="51483"/>
                  </a:cubicBezTo>
                  <a:cubicBezTo>
                    <a:pt x="17133" y="51125"/>
                    <a:pt x="15074" y="50661"/>
                    <a:pt x="13026" y="50173"/>
                  </a:cubicBezTo>
                  <a:cubicBezTo>
                    <a:pt x="10883" y="49649"/>
                    <a:pt x="8751" y="49101"/>
                    <a:pt x="6561" y="48816"/>
                  </a:cubicBezTo>
                  <a:cubicBezTo>
                    <a:pt x="6043" y="48747"/>
                    <a:pt x="5530" y="48705"/>
                    <a:pt x="5018" y="48705"/>
                  </a:cubicBezTo>
                  <a:cubicBezTo>
                    <a:pt x="4471" y="48705"/>
                    <a:pt x="3923" y="48752"/>
                    <a:pt x="3370" y="48863"/>
                  </a:cubicBezTo>
                  <a:cubicBezTo>
                    <a:pt x="1703" y="49185"/>
                    <a:pt x="488" y="50387"/>
                    <a:pt x="167" y="52078"/>
                  </a:cubicBezTo>
                  <a:cubicBezTo>
                    <a:pt x="0" y="52947"/>
                    <a:pt x="0" y="53828"/>
                    <a:pt x="155" y="54709"/>
                  </a:cubicBezTo>
                  <a:cubicBezTo>
                    <a:pt x="215" y="55054"/>
                    <a:pt x="250" y="55388"/>
                    <a:pt x="310" y="55733"/>
                  </a:cubicBezTo>
                  <a:cubicBezTo>
                    <a:pt x="2000" y="55733"/>
                    <a:pt x="3691" y="55733"/>
                    <a:pt x="5370" y="55721"/>
                  </a:cubicBezTo>
                  <a:cubicBezTo>
                    <a:pt x="5489" y="55614"/>
                    <a:pt x="5501" y="55483"/>
                    <a:pt x="5525" y="55328"/>
                  </a:cubicBezTo>
                  <a:cubicBezTo>
                    <a:pt x="5620" y="54662"/>
                    <a:pt x="5906" y="54090"/>
                    <a:pt x="6394" y="53614"/>
                  </a:cubicBezTo>
                  <a:cubicBezTo>
                    <a:pt x="6953" y="53078"/>
                    <a:pt x="7620" y="52840"/>
                    <a:pt x="8346" y="52709"/>
                  </a:cubicBezTo>
                  <a:cubicBezTo>
                    <a:pt x="9066" y="52576"/>
                    <a:pt x="9789" y="52529"/>
                    <a:pt x="10514" y="52529"/>
                  </a:cubicBezTo>
                  <a:cubicBezTo>
                    <a:pt x="11215" y="52529"/>
                    <a:pt x="11918" y="52573"/>
                    <a:pt x="12621" y="52626"/>
                  </a:cubicBezTo>
                  <a:cubicBezTo>
                    <a:pt x="14597" y="52768"/>
                    <a:pt x="16562" y="53042"/>
                    <a:pt x="18526" y="53233"/>
                  </a:cubicBezTo>
                  <a:cubicBezTo>
                    <a:pt x="19991" y="53376"/>
                    <a:pt x="21467" y="53519"/>
                    <a:pt x="22920" y="53542"/>
                  </a:cubicBezTo>
                  <a:cubicBezTo>
                    <a:pt x="23386" y="53557"/>
                    <a:pt x="23854" y="53565"/>
                    <a:pt x="24323" y="53565"/>
                  </a:cubicBezTo>
                  <a:cubicBezTo>
                    <a:pt x="25039" y="53565"/>
                    <a:pt x="25755" y="53545"/>
                    <a:pt x="26468" y="53495"/>
                  </a:cubicBezTo>
                  <a:cubicBezTo>
                    <a:pt x="27682" y="53411"/>
                    <a:pt x="28885" y="53292"/>
                    <a:pt x="30075" y="53066"/>
                  </a:cubicBezTo>
                  <a:cubicBezTo>
                    <a:pt x="32814" y="52530"/>
                    <a:pt x="35409" y="51578"/>
                    <a:pt x="37862" y="50268"/>
                  </a:cubicBezTo>
                  <a:cubicBezTo>
                    <a:pt x="40148" y="49054"/>
                    <a:pt x="42220" y="47518"/>
                    <a:pt x="43899" y="45518"/>
                  </a:cubicBezTo>
                  <a:cubicBezTo>
                    <a:pt x="45589" y="43529"/>
                    <a:pt x="46792" y="41291"/>
                    <a:pt x="47280" y="38707"/>
                  </a:cubicBezTo>
                  <a:cubicBezTo>
                    <a:pt x="47673" y="36719"/>
                    <a:pt x="47554" y="34707"/>
                    <a:pt x="47351" y="32695"/>
                  </a:cubicBezTo>
                  <a:cubicBezTo>
                    <a:pt x="47161" y="30790"/>
                    <a:pt x="46982" y="28885"/>
                    <a:pt x="46899" y="26968"/>
                  </a:cubicBezTo>
                  <a:cubicBezTo>
                    <a:pt x="46816" y="25420"/>
                    <a:pt x="46935" y="23884"/>
                    <a:pt x="46970" y="22348"/>
                  </a:cubicBezTo>
                  <a:cubicBezTo>
                    <a:pt x="47006" y="20574"/>
                    <a:pt x="47208" y="18812"/>
                    <a:pt x="47101" y="17038"/>
                  </a:cubicBezTo>
                  <a:cubicBezTo>
                    <a:pt x="47018" y="15764"/>
                    <a:pt x="46744" y="14526"/>
                    <a:pt x="46208" y="13347"/>
                  </a:cubicBezTo>
                  <a:cubicBezTo>
                    <a:pt x="45339" y="11430"/>
                    <a:pt x="43934" y="9918"/>
                    <a:pt x="42375" y="8549"/>
                  </a:cubicBezTo>
                  <a:cubicBezTo>
                    <a:pt x="40577" y="6989"/>
                    <a:pt x="38648" y="5572"/>
                    <a:pt x="36719" y="4179"/>
                  </a:cubicBezTo>
                  <a:cubicBezTo>
                    <a:pt x="35124" y="3036"/>
                    <a:pt x="33528" y="1881"/>
                    <a:pt x="32004" y="655"/>
                  </a:cubicBezTo>
                  <a:cubicBezTo>
                    <a:pt x="31718" y="429"/>
                    <a:pt x="31504" y="60"/>
                    <a:pt x="31087"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4" name="Google Shape;564;p9"/>
            <p:cNvSpPr/>
            <p:nvPr/>
          </p:nvSpPr>
          <p:spPr>
            <a:xfrm>
              <a:off x="2258463" y="1471000"/>
              <a:ext cx="1277009" cy="1628466"/>
            </a:xfrm>
            <a:custGeom>
              <a:avLst/>
              <a:gdLst/>
              <a:ahLst/>
              <a:cxnLst/>
              <a:rect l="l" t="t" r="r" b="b"/>
              <a:pathLst>
                <a:path w="43827" h="55889" extrusionOk="0">
                  <a:moveTo>
                    <a:pt x="25848" y="0"/>
                  </a:moveTo>
                  <a:cubicBezTo>
                    <a:pt x="25777" y="0"/>
                    <a:pt x="25729" y="24"/>
                    <a:pt x="25706" y="84"/>
                  </a:cubicBezTo>
                  <a:cubicBezTo>
                    <a:pt x="25706" y="119"/>
                    <a:pt x="25718" y="155"/>
                    <a:pt x="25741" y="179"/>
                  </a:cubicBezTo>
                  <a:lnTo>
                    <a:pt x="25968" y="357"/>
                  </a:lnTo>
                  <a:cubicBezTo>
                    <a:pt x="27146" y="1417"/>
                    <a:pt x="28420" y="2370"/>
                    <a:pt x="29706" y="3310"/>
                  </a:cubicBezTo>
                  <a:cubicBezTo>
                    <a:pt x="31968" y="4965"/>
                    <a:pt x="34254" y="6584"/>
                    <a:pt x="36397" y="8382"/>
                  </a:cubicBezTo>
                  <a:cubicBezTo>
                    <a:pt x="37624" y="9406"/>
                    <a:pt x="38779" y="10514"/>
                    <a:pt x="39719" y="11823"/>
                  </a:cubicBezTo>
                  <a:cubicBezTo>
                    <a:pt x="40791" y="13323"/>
                    <a:pt x="41434" y="14978"/>
                    <a:pt x="41600" y="16824"/>
                  </a:cubicBezTo>
                  <a:cubicBezTo>
                    <a:pt x="41696" y="18074"/>
                    <a:pt x="41636" y="19312"/>
                    <a:pt x="41577" y="20539"/>
                  </a:cubicBezTo>
                  <a:cubicBezTo>
                    <a:pt x="41493" y="22063"/>
                    <a:pt x="41446" y="23598"/>
                    <a:pt x="41398" y="25111"/>
                  </a:cubicBezTo>
                  <a:cubicBezTo>
                    <a:pt x="41362" y="26456"/>
                    <a:pt x="41422" y="27778"/>
                    <a:pt x="41505" y="29111"/>
                  </a:cubicBezTo>
                  <a:cubicBezTo>
                    <a:pt x="41612" y="30599"/>
                    <a:pt x="41791" y="32076"/>
                    <a:pt x="41910" y="33564"/>
                  </a:cubicBezTo>
                  <a:cubicBezTo>
                    <a:pt x="41993" y="34850"/>
                    <a:pt x="42077" y="36112"/>
                    <a:pt x="41970" y="37386"/>
                  </a:cubicBezTo>
                  <a:cubicBezTo>
                    <a:pt x="41850" y="39029"/>
                    <a:pt x="41446" y="40577"/>
                    <a:pt x="40743" y="42065"/>
                  </a:cubicBezTo>
                  <a:cubicBezTo>
                    <a:pt x="39612" y="44506"/>
                    <a:pt x="37921" y="46482"/>
                    <a:pt x="35826" y="48149"/>
                  </a:cubicBezTo>
                  <a:cubicBezTo>
                    <a:pt x="34159" y="49471"/>
                    <a:pt x="32290" y="50518"/>
                    <a:pt x="30349" y="51364"/>
                  </a:cubicBezTo>
                  <a:cubicBezTo>
                    <a:pt x="27218" y="52733"/>
                    <a:pt x="23932" y="53459"/>
                    <a:pt x="20514" y="53578"/>
                  </a:cubicBezTo>
                  <a:cubicBezTo>
                    <a:pt x="19942" y="53600"/>
                    <a:pt x="19372" y="53612"/>
                    <a:pt x="18803" y="53612"/>
                  </a:cubicBezTo>
                  <a:cubicBezTo>
                    <a:pt x="18106" y="53612"/>
                    <a:pt x="17411" y="53594"/>
                    <a:pt x="16716" y="53555"/>
                  </a:cubicBezTo>
                  <a:cubicBezTo>
                    <a:pt x="15228" y="53459"/>
                    <a:pt x="13752" y="53328"/>
                    <a:pt x="12263" y="53185"/>
                  </a:cubicBezTo>
                  <a:cubicBezTo>
                    <a:pt x="10561" y="53007"/>
                    <a:pt x="8870" y="52781"/>
                    <a:pt x="7179" y="52650"/>
                  </a:cubicBezTo>
                  <a:cubicBezTo>
                    <a:pt x="6531" y="52592"/>
                    <a:pt x="5873" y="52560"/>
                    <a:pt x="5215" y="52560"/>
                  </a:cubicBezTo>
                  <a:cubicBezTo>
                    <a:pt x="4786" y="52560"/>
                    <a:pt x="4356" y="52574"/>
                    <a:pt x="3929" y="52602"/>
                  </a:cubicBezTo>
                  <a:cubicBezTo>
                    <a:pt x="3274" y="52650"/>
                    <a:pt x="2619" y="52781"/>
                    <a:pt x="2012" y="53019"/>
                  </a:cubicBezTo>
                  <a:cubicBezTo>
                    <a:pt x="774" y="53507"/>
                    <a:pt x="0" y="54614"/>
                    <a:pt x="36" y="55888"/>
                  </a:cubicBezTo>
                  <a:cubicBezTo>
                    <a:pt x="2869" y="55888"/>
                    <a:pt x="5715" y="55888"/>
                    <a:pt x="8561" y="55876"/>
                  </a:cubicBezTo>
                  <a:cubicBezTo>
                    <a:pt x="10418" y="55567"/>
                    <a:pt x="12311" y="55448"/>
                    <a:pt x="14192" y="55388"/>
                  </a:cubicBezTo>
                  <a:cubicBezTo>
                    <a:pt x="16323" y="55329"/>
                    <a:pt x="18455" y="55269"/>
                    <a:pt x="20586" y="55090"/>
                  </a:cubicBezTo>
                  <a:cubicBezTo>
                    <a:pt x="21991" y="54971"/>
                    <a:pt x="23396" y="54817"/>
                    <a:pt x="24765" y="54507"/>
                  </a:cubicBezTo>
                  <a:cubicBezTo>
                    <a:pt x="26956" y="54019"/>
                    <a:pt x="29051" y="53304"/>
                    <a:pt x="31087" y="52364"/>
                  </a:cubicBezTo>
                  <a:cubicBezTo>
                    <a:pt x="34350" y="50864"/>
                    <a:pt x="37267" y="48911"/>
                    <a:pt x="39612" y="46161"/>
                  </a:cubicBezTo>
                  <a:cubicBezTo>
                    <a:pt x="41124" y="44387"/>
                    <a:pt x="42279" y="42422"/>
                    <a:pt x="42982" y="40184"/>
                  </a:cubicBezTo>
                  <a:cubicBezTo>
                    <a:pt x="43827" y="37445"/>
                    <a:pt x="43744" y="34647"/>
                    <a:pt x="43577" y="31849"/>
                  </a:cubicBezTo>
                  <a:cubicBezTo>
                    <a:pt x="43517" y="30766"/>
                    <a:pt x="43410" y="29671"/>
                    <a:pt x="43410" y="28575"/>
                  </a:cubicBezTo>
                  <a:cubicBezTo>
                    <a:pt x="43410" y="27206"/>
                    <a:pt x="43267" y="25861"/>
                    <a:pt x="43386" y="24503"/>
                  </a:cubicBezTo>
                  <a:cubicBezTo>
                    <a:pt x="43470" y="23610"/>
                    <a:pt x="43398" y="22705"/>
                    <a:pt x="43458" y="21789"/>
                  </a:cubicBezTo>
                  <a:cubicBezTo>
                    <a:pt x="43541" y="20289"/>
                    <a:pt x="43589" y="18788"/>
                    <a:pt x="43541" y="17288"/>
                  </a:cubicBezTo>
                  <a:cubicBezTo>
                    <a:pt x="43505" y="15752"/>
                    <a:pt x="43113" y="14312"/>
                    <a:pt x="42386" y="12966"/>
                  </a:cubicBezTo>
                  <a:cubicBezTo>
                    <a:pt x="41553" y="11454"/>
                    <a:pt x="40386" y="10216"/>
                    <a:pt x="39064" y="9109"/>
                  </a:cubicBezTo>
                  <a:cubicBezTo>
                    <a:pt x="37148" y="7525"/>
                    <a:pt x="35064" y="6132"/>
                    <a:pt x="32980" y="4787"/>
                  </a:cubicBezTo>
                  <a:cubicBezTo>
                    <a:pt x="30956" y="3453"/>
                    <a:pt x="28896" y="2167"/>
                    <a:pt x="26932" y="750"/>
                  </a:cubicBezTo>
                  <a:cubicBezTo>
                    <a:pt x="26575" y="500"/>
                    <a:pt x="26265" y="167"/>
                    <a:pt x="25848"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5" name="Google Shape;565;p9"/>
            <p:cNvSpPr/>
            <p:nvPr/>
          </p:nvSpPr>
          <p:spPr>
            <a:xfrm>
              <a:off x="2507530" y="1468552"/>
              <a:ext cx="1072697" cy="1630913"/>
            </a:xfrm>
            <a:custGeom>
              <a:avLst/>
              <a:gdLst/>
              <a:ahLst/>
              <a:cxnLst/>
              <a:rect l="l" t="t" r="r" b="b"/>
              <a:pathLst>
                <a:path w="36815" h="55973" extrusionOk="0">
                  <a:moveTo>
                    <a:pt x="17348" y="1"/>
                  </a:moveTo>
                  <a:cubicBezTo>
                    <a:pt x="17312" y="1"/>
                    <a:pt x="17289" y="13"/>
                    <a:pt x="17253" y="25"/>
                  </a:cubicBezTo>
                  <a:cubicBezTo>
                    <a:pt x="17229" y="60"/>
                    <a:pt x="17229" y="84"/>
                    <a:pt x="17241" y="120"/>
                  </a:cubicBezTo>
                  <a:lnTo>
                    <a:pt x="17515" y="299"/>
                  </a:lnTo>
                  <a:cubicBezTo>
                    <a:pt x="19277" y="1692"/>
                    <a:pt x="21158" y="2906"/>
                    <a:pt x="23051" y="4121"/>
                  </a:cubicBezTo>
                  <a:cubicBezTo>
                    <a:pt x="25325" y="5597"/>
                    <a:pt x="27587" y="7073"/>
                    <a:pt x="29731" y="8740"/>
                  </a:cubicBezTo>
                  <a:cubicBezTo>
                    <a:pt x="30826" y="9609"/>
                    <a:pt x="31886" y="10550"/>
                    <a:pt x="32755" y="11669"/>
                  </a:cubicBezTo>
                  <a:cubicBezTo>
                    <a:pt x="34124" y="13419"/>
                    <a:pt x="34815" y="15408"/>
                    <a:pt x="34862" y="17622"/>
                  </a:cubicBezTo>
                  <a:cubicBezTo>
                    <a:pt x="34898" y="19194"/>
                    <a:pt x="34791" y="20765"/>
                    <a:pt x="34743" y="22337"/>
                  </a:cubicBezTo>
                  <a:cubicBezTo>
                    <a:pt x="34696" y="23825"/>
                    <a:pt x="34636" y="25314"/>
                    <a:pt x="34684" y="26802"/>
                  </a:cubicBezTo>
                  <a:cubicBezTo>
                    <a:pt x="34731" y="28231"/>
                    <a:pt x="34743" y="29647"/>
                    <a:pt x="34850" y="31064"/>
                  </a:cubicBezTo>
                  <a:cubicBezTo>
                    <a:pt x="34910" y="31922"/>
                    <a:pt x="34957" y="32767"/>
                    <a:pt x="34981" y="33636"/>
                  </a:cubicBezTo>
                  <a:cubicBezTo>
                    <a:pt x="35029" y="35112"/>
                    <a:pt x="35029" y="36565"/>
                    <a:pt x="34803" y="38029"/>
                  </a:cubicBezTo>
                  <a:cubicBezTo>
                    <a:pt x="34576" y="39494"/>
                    <a:pt x="34160" y="40911"/>
                    <a:pt x="33529" y="42256"/>
                  </a:cubicBezTo>
                  <a:cubicBezTo>
                    <a:pt x="32814" y="43744"/>
                    <a:pt x="31886" y="45090"/>
                    <a:pt x="30802" y="46340"/>
                  </a:cubicBezTo>
                  <a:cubicBezTo>
                    <a:pt x="29492" y="47828"/>
                    <a:pt x="28016" y="49102"/>
                    <a:pt x="26385" y="50186"/>
                  </a:cubicBezTo>
                  <a:cubicBezTo>
                    <a:pt x="24730" y="51269"/>
                    <a:pt x="22992" y="52162"/>
                    <a:pt x="21158" y="52912"/>
                  </a:cubicBezTo>
                  <a:cubicBezTo>
                    <a:pt x="18717" y="53889"/>
                    <a:pt x="16205" y="54603"/>
                    <a:pt x="13586" y="54889"/>
                  </a:cubicBezTo>
                  <a:cubicBezTo>
                    <a:pt x="12050" y="55067"/>
                    <a:pt x="10514" y="55174"/>
                    <a:pt x="8990" y="55246"/>
                  </a:cubicBezTo>
                  <a:cubicBezTo>
                    <a:pt x="7633" y="55317"/>
                    <a:pt x="6263" y="55353"/>
                    <a:pt x="4906" y="55389"/>
                  </a:cubicBezTo>
                  <a:cubicBezTo>
                    <a:pt x="3787" y="55424"/>
                    <a:pt x="2680" y="55484"/>
                    <a:pt x="1560" y="55627"/>
                  </a:cubicBezTo>
                  <a:cubicBezTo>
                    <a:pt x="1025" y="55686"/>
                    <a:pt x="489" y="55746"/>
                    <a:pt x="1" y="55972"/>
                  </a:cubicBezTo>
                  <a:cubicBezTo>
                    <a:pt x="5204" y="55972"/>
                    <a:pt x="10395" y="55972"/>
                    <a:pt x="15562" y="55925"/>
                  </a:cubicBezTo>
                  <a:cubicBezTo>
                    <a:pt x="15991" y="55829"/>
                    <a:pt x="16419" y="55829"/>
                    <a:pt x="16860" y="55710"/>
                  </a:cubicBezTo>
                  <a:cubicBezTo>
                    <a:pt x="19360" y="54996"/>
                    <a:pt x="21753" y="54043"/>
                    <a:pt x="24063" y="52829"/>
                  </a:cubicBezTo>
                  <a:cubicBezTo>
                    <a:pt x="27052" y="51269"/>
                    <a:pt x="29695" y="49281"/>
                    <a:pt x="31933" y="46733"/>
                  </a:cubicBezTo>
                  <a:cubicBezTo>
                    <a:pt x="34993" y="43232"/>
                    <a:pt x="36505" y="39161"/>
                    <a:pt x="36529" y="34529"/>
                  </a:cubicBezTo>
                  <a:cubicBezTo>
                    <a:pt x="36565" y="32076"/>
                    <a:pt x="36589" y="29600"/>
                    <a:pt x="36470" y="27135"/>
                  </a:cubicBezTo>
                  <a:cubicBezTo>
                    <a:pt x="36410" y="26064"/>
                    <a:pt x="36565" y="24968"/>
                    <a:pt x="36529" y="23885"/>
                  </a:cubicBezTo>
                  <a:cubicBezTo>
                    <a:pt x="36517" y="23147"/>
                    <a:pt x="36577" y="22397"/>
                    <a:pt x="36636" y="21670"/>
                  </a:cubicBezTo>
                  <a:cubicBezTo>
                    <a:pt x="36660" y="21135"/>
                    <a:pt x="36648" y="20587"/>
                    <a:pt x="36696" y="20027"/>
                  </a:cubicBezTo>
                  <a:cubicBezTo>
                    <a:pt x="36779" y="18813"/>
                    <a:pt x="36815" y="17575"/>
                    <a:pt x="36684" y="16360"/>
                  </a:cubicBezTo>
                  <a:cubicBezTo>
                    <a:pt x="36470" y="14277"/>
                    <a:pt x="35588" y="12467"/>
                    <a:pt x="34195" y="10919"/>
                  </a:cubicBezTo>
                  <a:cubicBezTo>
                    <a:pt x="33183" y="9812"/>
                    <a:pt x="32005" y="8895"/>
                    <a:pt x="30755" y="8085"/>
                  </a:cubicBezTo>
                  <a:cubicBezTo>
                    <a:pt x="28611" y="6657"/>
                    <a:pt x="26385" y="5371"/>
                    <a:pt x="24147" y="4073"/>
                  </a:cubicBezTo>
                  <a:cubicBezTo>
                    <a:pt x="22349" y="3037"/>
                    <a:pt x="20527" y="2013"/>
                    <a:pt x="18789" y="858"/>
                  </a:cubicBezTo>
                  <a:cubicBezTo>
                    <a:pt x="18610" y="763"/>
                    <a:pt x="18420" y="656"/>
                    <a:pt x="18253" y="525"/>
                  </a:cubicBezTo>
                  <a:cubicBezTo>
                    <a:pt x="18241" y="489"/>
                    <a:pt x="18205" y="477"/>
                    <a:pt x="18182" y="465"/>
                  </a:cubicBezTo>
                  <a:cubicBezTo>
                    <a:pt x="18110" y="430"/>
                    <a:pt x="18051" y="370"/>
                    <a:pt x="18003" y="311"/>
                  </a:cubicBezTo>
                  <a:cubicBezTo>
                    <a:pt x="17789" y="180"/>
                    <a:pt x="17586" y="49"/>
                    <a:pt x="17348"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6" name="Google Shape;566;p9"/>
            <p:cNvSpPr/>
            <p:nvPr/>
          </p:nvSpPr>
          <p:spPr>
            <a:xfrm>
              <a:off x="954385" y="1764152"/>
              <a:ext cx="2060721" cy="1336683"/>
            </a:xfrm>
            <a:custGeom>
              <a:avLst/>
              <a:gdLst/>
              <a:ahLst/>
              <a:cxnLst/>
              <a:rect l="l" t="t" r="r" b="b"/>
              <a:pathLst>
                <a:path w="70724" h="45875" extrusionOk="0">
                  <a:moveTo>
                    <a:pt x="70569" y="0"/>
                  </a:moveTo>
                  <a:cubicBezTo>
                    <a:pt x="70569" y="464"/>
                    <a:pt x="70593" y="941"/>
                    <a:pt x="70569" y="1476"/>
                  </a:cubicBezTo>
                  <a:cubicBezTo>
                    <a:pt x="70414" y="2619"/>
                    <a:pt x="69926" y="3631"/>
                    <a:pt x="69140" y="4501"/>
                  </a:cubicBezTo>
                  <a:cubicBezTo>
                    <a:pt x="68449" y="5239"/>
                    <a:pt x="67711" y="5906"/>
                    <a:pt x="66878" y="6501"/>
                  </a:cubicBezTo>
                  <a:cubicBezTo>
                    <a:pt x="65342" y="7608"/>
                    <a:pt x="63699" y="8453"/>
                    <a:pt x="61937" y="9049"/>
                  </a:cubicBezTo>
                  <a:cubicBezTo>
                    <a:pt x="60187" y="9632"/>
                    <a:pt x="58401" y="9918"/>
                    <a:pt x="56579" y="9966"/>
                  </a:cubicBezTo>
                  <a:cubicBezTo>
                    <a:pt x="56011" y="9977"/>
                    <a:pt x="55439" y="9991"/>
                    <a:pt x="54864" y="9991"/>
                  </a:cubicBezTo>
                  <a:cubicBezTo>
                    <a:pt x="54233" y="9991"/>
                    <a:pt x="53601" y="9974"/>
                    <a:pt x="52971" y="9918"/>
                  </a:cubicBezTo>
                  <a:cubicBezTo>
                    <a:pt x="52257" y="9858"/>
                    <a:pt x="51531" y="9870"/>
                    <a:pt x="50804" y="9858"/>
                  </a:cubicBezTo>
                  <a:cubicBezTo>
                    <a:pt x="50161" y="9843"/>
                    <a:pt x="49520" y="9831"/>
                    <a:pt x="48880" y="9831"/>
                  </a:cubicBezTo>
                  <a:cubicBezTo>
                    <a:pt x="47599" y="9831"/>
                    <a:pt x="46324" y="9878"/>
                    <a:pt x="45054" y="10037"/>
                  </a:cubicBezTo>
                  <a:cubicBezTo>
                    <a:pt x="44018" y="10168"/>
                    <a:pt x="42982" y="10335"/>
                    <a:pt x="41970" y="10585"/>
                  </a:cubicBezTo>
                  <a:cubicBezTo>
                    <a:pt x="40244" y="11001"/>
                    <a:pt x="38600" y="11656"/>
                    <a:pt x="37005" y="12442"/>
                  </a:cubicBezTo>
                  <a:cubicBezTo>
                    <a:pt x="36231" y="12835"/>
                    <a:pt x="35445" y="13216"/>
                    <a:pt x="34683" y="13633"/>
                  </a:cubicBezTo>
                  <a:cubicBezTo>
                    <a:pt x="34076" y="13978"/>
                    <a:pt x="33445" y="14288"/>
                    <a:pt x="32838" y="14645"/>
                  </a:cubicBezTo>
                  <a:cubicBezTo>
                    <a:pt x="31790" y="15240"/>
                    <a:pt x="30707" y="15776"/>
                    <a:pt x="29635" y="16312"/>
                  </a:cubicBezTo>
                  <a:cubicBezTo>
                    <a:pt x="27909" y="17169"/>
                    <a:pt x="26170" y="17967"/>
                    <a:pt x="24444" y="18800"/>
                  </a:cubicBezTo>
                  <a:cubicBezTo>
                    <a:pt x="23003" y="19502"/>
                    <a:pt x="21586" y="20229"/>
                    <a:pt x="20229" y="21074"/>
                  </a:cubicBezTo>
                  <a:cubicBezTo>
                    <a:pt x="19015" y="21836"/>
                    <a:pt x="17848" y="22705"/>
                    <a:pt x="16812" y="23693"/>
                  </a:cubicBezTo>
                  <a:cubicBezTo>
                    <a:pt x="15586" y="24848"/>
                    <a:pt x="14490" y="26075"/>
                    <a:pt x="13443" y="27384"/>
                  </a:cubicBezTo>
                  <a:cubicBezTo>
                    <a:pt x="12466" y="28635"/>
                    <a:pt x="11573" y="29944"/>
                    <a:pt x="10692" y="31254"/>
                  </a:cubicBezTo>
                  <a:cubicBezTo>
                    <a:pt x="9549" y="32968"/>
                    <a:pt x="8454" y="34731"/>
                    <a:pt x="7251" y="36397"/>
                  </a:cubicBezTo>
                  <a:cubicBezTo>
                    <a:pt x="5882" y="38302"/>
                    <a:pt x="4513" y="40184"/>
                    <a:pt x="3144" y="42089"/>
                  </a:cubicBezTo>
                  <a:cubicBezTo>
                    <a:pt x="2429" y="43077"/>
                    <a:pt x="1655" y="43994"/>
                    <a:pt x="870" y="44922"/>
                  </a:cubicBezTo>
                  <a:cubicBezTo>
                    <a:pt x="584" y="45244"/>
                    <a:pt x="262" y="45529"/>
                    <a:pt x="0" y="45875"/>
                  </a:cubicBezTo>
                  <a:lnTo>
                    <a:pt x="1786" y="45875"/>
                  </a:lnTo>
                  <a:cubicBezTo>
                    <a:pt x="1846" y="45660"/>
                    <a:pt x="2024" y="45529"/>
                    <a:pt x="2144" y="45387"/>
                  </a:cubicBezTo>
                  <a:cubicBezTo>
                    <a:pt x="3156" y="44148"/>
                    <a:pt x="4049" y="42839"/>
                    <a:pt x="4942" y="41529"/>
                  </a:cubicBezTo>
                  <a:cubicBezTo>
                    <a:pt x="6787" y="38791"/>
                    <a:pt x="8656" y="36052"/>
                    <a:pt x="10418" y="33266"/>
                  </a:cubicBezTo>
                  <a:cubicBezTo>
                    <a:pt x="11907" y="30897"/>
                    <a:pt x="13431" y="28563"/>
                    <a:pt x="15169" y="26372"/>
                  </a:cubicBezTo>
                  <a:cubicBezTo>
                    <a:pt x="16169" y="25146"/>
                    <a:pt x="17229" y="23967"/>
                    <a:pt x="18431" y="22920"/>
                  </a:cubicBezTo>
                  <a:cubicBezTo>
                    <a:pt x="19860" y="21705"/>
                    <a:pt x="21432" y="20705"/>
                    <a:pt x="23087" y="19812"/>
                  </a:cubicBezTo>
                  <a:cubicBezTo>
                    <a:pt x="24682" y="18967"/>
                    <a:pt x="26301" y="18193"/>
                    <a:pt x="27921" y="17419"/>
                  </a:cubicBezTo>
                  <a:cubicBezTo>
                    <a:pt x="30397" y="16240"/>
                    <a:pt x="32778" y="14930"/>
                    <a:pt x="35183" y="13633"/>
                  </a:cubicBezTo>
                  <a:cubicBezTo>
                    <a:pt x="36636" y="12859"/>
                    <a:pt x="38077" y="12144"/>
                    <a:pt x="39613" y="11597"/>
                  </a:cubicBezTo>
                  <a:cubicBezTo>
                    <a:pt x="41422" y="10942"/>
                    <a:pt x="43280" y="10525"/>
                    <a:pt x="45208" y="10335"/>
                  </a:cubicBezTo>
                  <a:cubicBezTo>
                    <a:pt x="46327" y="10208"/>
                    <a:pt x="47453" y="10161"/>
                    <a:pt x="48581" y="10161"/>
                  </a:cubicBezTo>
                  <a:cubicBezTo>
                    <a:pt x="48834" y="10161"/>
                    <a:pt x="49087" y="10164"/>
                    <a:pt x="49340" y="10168"/>
                  </a:cubicBezTo>
                  <a:cubicBezTo>
                    <a:pt x="50745" y="10204"/>
                    <a:pt x="52126" y="10275"/>
                    <a:pt x="53519" y="10323"/>
                  </a:cubicBezTo>
                  <a:cubicBezTo>
                    <a:pt x="54036" y="10333"/>
                    <a:pt x="54553" y="10341"/>
                    <a:pt x="55070" y="10341"/>
                  </a:cubicBezTo>
                  <a:cubicBezTo>
                    <a:pt x="55744" y="10341"/>
                    <a:pt x="56417" y="10327"/>
                    <a:pt x="57091" y="10287"/>
                  </a:cubicBezTo>
                  <a:cubicBezTo>
                    <a:pt x="58186" y="10228"/>
                    <a:pt x="59270" y="10085"/>
                    <a:pt x="60341" y="9823"/>
                  </a:cubicBezTo>
                  <a:cubicBezTo>
                    <a:pt x="62139" y="9394"/>
                    <a:pt x="63818" y="8692"/>
                    <a:pt x="65413" y="7739"/>
                  </a:cubicBezTo>
                  <a:cubicBezTo>
                    <a:pt x="66723" y="6965"/>
                    <a:pt x="67949" y="6048"/>
                    <a:pt x="68985" y="4917"/>
                  </a:cubicBezTo>
                  <a:cubicBezTo>
                    <a:pt x="69640" y="4203"/>
                    <a:pt x="70176" y="3417"/>
                    <a:pt x="70450" y="2477"/>
                  </a:cubicBezTo>
                  <a:cubicBezTo>
                    <a:pt x="70688" y="1655"/>
                    <a:pt x="70724" y="834"/>
                    <a:pt x="70569"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7" name="Google Shape;567;p9"/>
            <p:cNvSpPr/>
            <p:nvPr/>
          </p:nvSpPr>
          <p:spPr>
            <a:xfrm>
              <a:off x="388564" y="1612462"/>
              <a:ext cx="2038168" cy="494114"/>
            </a:xfrm>
            <a:custGeom>
              <a:avLst/>
              <a:gdLst/>
              <a:ahLst/>
              <a:cxnLst/>
              <a:rect l="l" t="t" r="r" b="b"/>
              <a:pathLst>
                <a:path w="69950" h="16958" extrusionOk="0">
                  <a:moveTo>
                    <a:pt x="69820" y="0"/>
                  </a:moveTo>
                  <a:cubicBezTo>
                    <a:pt x="69777" y="0"/>
                    <a:pt x="69735" y="3"/>
                    <a:pt x="69700" y="15"/>
                  </a:cubicBezTo>
                  <a:cubicBezTo>
                    <a:pt x="68830" y="289"/>
                    <a:pt x="67961" y="527"/>
                    <a:pt x="67104" y="825"/>
                  </a:cubicBezTo>
                  <a:cubicBezTo>
                    <a:pt x="66080" y="1182"/>
                    <a:pt x="65068" y="1563"/>
                    <a:pt x="64068" y="1979"/>
                  </a:cubicBezTo>
                  <a:cubicBezTo>
                    <a:pt x="62794" y="2515"/>
                    <a:pt x="61532" y="3099"/>
                    <a:pt x="60258" y="3694"/>
                  </a:cubicBezTo>
                  <a:cubicBezTo>
                    <a:pt x="59579" y="4015"/>
                    <a:pt x="58889" y="4361"/>
                    <a:pt x="58222" y="4730"/>
                  </a:cubicBezTo>
                  <a:cubicBezTo>
                    <a:pt x="57484" y="5147"/>
                    <a:pt x="56722" y="5528"/>
                    <a:pt x="55995" y="5944"/>
                  </a:cubicBezTo>
                  <a:cubicBezTo>
                    <a:pt x="54579" y="6742"/>
                    <a:pt x="53162" y="7564"/>
                    <a:pt x="51745" y="8385"/>
                  </a:cubicBezTo>
                  <a:cubicBezTo>
                    <a:pt x="50221" y="9278"/>
                    <a:pt x="48649" y="10123"/>
                    <a:pt x="47066" y="10897"/>
                  </a:cubicBezTo>
                  <a:cubicBezTo>
                    <a:pt x="46066" y="11385"/>
                    <a:pt x="45042" y="11790"/>
                    <a:pt x="43994" y="12159"/>
                  </a:cubicBezTo>
                  <a:cubicBezTo>
                    <a:pt x="42660" y="12636"/>
                    <a:pt x="41291" y="12993"/>
                    <a:pt x="39886" y="13219"/>
                  </a:cubicBezTo>
                  <a:cubicBezTo>
                    <a:pt x="39065" y="13350"/>
                    <a:pt x="38231" y="13457"/>
                    <a:pt x="37398" y="13457"/>
                  </a:cubicBezTo>
                  <a:cubicBezTo>
                    <a:pt x="37001" y="13457"/>
                    <a:pt x="36604" y="13452"/>
                    <a:pt x="36207" y="13452"/>
                  </a:cubicBezTo>
                  <a:cubicBezTo>
                    <a:pt x="36009" y="13452"/>
                    <a:pt x="35810" y="13453"/>
                    <a:pt x="35612" y="13457"/>
                  </a:cubicBezTo>
                  <a:cubicBezTo>
                    <a:pt x="35577" y="13458"/>
                    <a:pt x="35543" y="13459"/>
                    <a:pt x="35508" y="13459"/>
                  </a:cubicBezTo>
                  <a:cubicBezTo>
                    <a:pt x="35148" y="13459"/>
                    <a:pt x="34779" y="13405"/>
                    <a:pt x="34409" y="13362"/>
                  </a:cubicBezTo>
                  <a:cubicBezTo>
                    <a:pt x="33374" y="13231"/>
                    <a:pt x="32338" y="13040"/>
                    <a:pt x="31326" y="12755"/>
                  </a:cubicBezTo>
                  <a:cubicBezTo>
                    <a:pt x="29909" y="12374"/>
                    <a:pt x="28563" y="11850"/>
                    <a:pt x="27254" y="11219"/>
                  </a:cubicBezTo>
                  <a:cubicBezTo>
                    <a:pt x="25908" y="10588"/>
                    <a:pt x="24634" y="9814"/>
                    <a:pt x="23408" y="8957"/>
                  </a:cubicBezTo>
                  <a:cubicBezTo>
                    <a:pt x="22444" y="8290"/>
                    <a:pt x="21503" y="7587"/>
                    <a:pt x="20574" y="6861"/>
                  </a:cubicBezTo>
                  <a:cubicBezTo>
                    <a:pt x="19538" y="6075"/>
                    <a:pt x="18562" y="5254"/>
                    <a:pt x="17443" y="4599"/>
                  </a:cubicBezTo>
                  <a:cubicBezTo>
                    <a:pt x="16271" y="3907"/>
                    <a:pt x="15046" y="3413"/>
                    <a:pt x="13671" y="3413"/>
                  </a:cubicBezTo>
                  <a:cubicBezTo>
                    <a:pt x="13580" y="3413"/>
                    <a:pt x="13488" y="3416"/>
                    <a:pt x="13395" y="3420"/>
                  </a:cubicBezTo>
                  <a:cubicBezTo>
                    <a:pt x="12740" y="3468"/>
                    <a:pt x="12121" y="3575"/>
                    <a:pt x="11502" y="3777"/>
                  </a:cubicBezTo>
                  <a:cubicBezTo>
                    <a:pt x="10037" y="4289"/>
                    <a:pt x="8799" y="5182"/>
                    <a:pt x="7668" y="6206"/>
                  </a:cubicBezTo>
                  <a:cubicBezTo>
                    <a:pt x="6942" y="6873"/>
                    <a:pt x="6263" y="7599"/>
                    <a:pt x="5632" y="8361"/>
                  </a:cubicBezTo>
                  <a:cubicBezTo>
                    <a:pt x="4799" y="9349"/>
                    <a:pt x="4025" y="10373"/>
                    <a:pt x="3275" y="11409"/>
                  </a:cubicBezTo>
                  <a:cubicBezTo>
                    <a:pt x="2310" y="12790"/>
                    <a:pt x="1310" y="14124"/>
                    <a:pt x="179" y="15374"/>
                  </a:cubicBezTo>
                  <a:cubicBezTo>
                    <a:pt x="131" y="15422"/>
                    <a:pt x="72" y="15445"/>
                    <a:pt x="0" y="15469"/>
                  </a:cubicBezTo>
                  <a:cubicBezTo>
                    <a:pt x="0" y="15969"/>
                    <a:pt x="0" y="16457"/>
                    <a:pt x="12" y="16958"/>
                  </a:cubicBezTo>
                  <a:cubicBezTo>
                    <a:pt x="238" y="16898"/>
                    <a:pt x="346" y="16719"/>
                    <a:pt x="477" y="16565"/>
                  </a:cubicBezTo>
                  <a:cubicBezTo>
                    <a:pt x="1596" y="15386"/>
                    <a:pt x="2548" y="14064"/>
                    <a:pt x="3465" y="12743"/>
                  </a:cubicBezTo>
                  <a:cubicBezTo>
                    <a:pt x="4477" y="11278"/>
                    <a:pt x="5513" y="9814"/>
                    <a:pt x="6704" y="8468"/>
                  </a:cubicBezTo>
                  <a:cubicBezTo>
                    <a:pt x="7775" y="7278"/>
                    <a:pt x="8930" y="6182"/>
                    <a:pt x="10335" y="5373"/>
                  </a:cubicBezTo>
                  <a:cubicBezTo>
                    <a:pt x="11480" y="4712"/>
                    <a:pt x="12642" y="4375"/>
                    <a:pt x="13823" y="4375"/>
                  </a:cubicBezTo>
                  <a:cubicBezTo>
                    <a:pt x="14791" y="4375"/>
                    <a:pt x="15772" y="4602"/>
                    <a:pt x="16764" y="5063"/>
                  </a:cubicBezTo>
                  <a:cubicBezTo>
                    <a:pt x="17479" y="5408"/>
                    <a:pt x="18169" y="5801"/>
                    <a:pt x="18824" y="6254"/>
                  </a:cubicBezTo>
                  <a:cubicBezTo>
                    <a:pt x="20074" y="7111"/>
                    <a:pt x="21313" y="8004"/>
                    <a:pt x="22575" y="8873"/>
                  </a:cubicBezTo>
                  <a:cubicBezTo>
                    <a:pt x="25015" y="10540"/>
                    <a:pt x="27623" y="11897"/>
                    <a:pt x="30468" y="12767"/>
                  </a:cubicBezTo>
                  <a:cubicBezTo>
                    <a:pt x="32430" y="13374"/>
                    <a:pt x="34417" y="13681"/>
                    <a:pt x="36423" y="13681"/>
                  </a:cubicBezTo>
                  <a:cubicBezTo>
                    <a:pt x="37485" y="13681"/>
                    <a:pt x="38553" y="13595"/>
                    <a:pt x="39624" y="13421"/>
                  </a:cubicBezTo>
                  <a:cubicBezTo>
                    <a:pt x="42339" y="13005"/>
                    <a:pt x="44899" y="12100"/>
                    <a:pt x="47375" y="10897"/>
                  </a:cubicBezTo>
                  <a:cubicBezTo>
                    <a:pt x="49459" y="9873"/>
                    <a:pt x="51447" y="8695"/>
                    <a:pt x="53447" y="7528"/>
                  </a:cubicBezTo>
                  <a:cubicBezTo>
                    <a:pt x="56019" y="6028"/>
                    <a:pt x="58615" y="4575"/>
                    <a:pt x="61318" y="3325"/>
                  </a:cubicBezTo>
                  <a:cubicBezTo>
                    <a:pt x="63734" y="2206"/>
                    <a:pt x="66175" y="1182"/>
                    <a:pt x="68699" y="408"/>
                  </a:cubicBezTo>
                  <a:cubicBezTo>
                    <a:pt x="69116" y="289"/>
                    <a:pt x="69545" y="194"/>
                    <a:pt x="69950" y="3"/>
                  </a:cubicBezTo>
                  <a:cubicBezTo>
                    <a:pt x="69908" y="3"/>
                    <a:pt x="69863" y="0"/>
                    <a:pt x="69820"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8" name="Google Shape;568;p9"/>
            <p:cNvSpPr/>
            <p:nvPr/>
          </p:nvSpPr>
          <p:spPr>
            <a:xfrm>
              <a:off x="1955229" y="2771581"/>
              <a:ext cx="1107749" cy="327884"/>
            </a:xfrm>
            <a:custGeom>
              <a:avLst/>
              <a:gdLst/>
              <a:ahLst/>
              <a:cxnLst/>
              <a:rect l="l" t="t" r="r" b="b"/>
              <a:pathLst>
                <a:path w="38018" h="11253" extrusionOk="0">
                  <a:moveTo>
                    <a:pt x="6342" y="0"/>
                  </a:moveTo>
                  <a:cubicBezTo>
                    <a:pt x="5720" y="0"/>
                    <a:pt x="5102" y="70"/>
                    <a:pt x="4490" y="239"/>
                  </a:cubicBezTo>
                  <a:cubicBezTo>
                    <a:pt x="3370" y="548"/>
                    <a:pt x="2430" y="1132"/>
                    <a:pt x="1692" y="2013"/>
                  </a:cubicBezTo>
                  <a:cubicBezTo>
                    <a:pt x="632" y="3287"/>
                    <a:pt x="156" y="4823"/>
                    <a:pt x="60" y="6466"/>
                  </a:cubicBezTo>
                  <a:cubicBezTo>
                    <a:pt x="1" y="7395"/>
                    <a:pt x="37" y="8335"/>
                    <a:pt x="203" y="9276"/>
                  </a:cubicBezTo>
                  <a:cubicBezTo>
                    <a:pt x="322" y="9931"/>
                    <a:pt x="406" y="10609"/>
                    <a:pt x="632" y="11252"/>
                  </a:cubicBezTo>
                  <a:lnTo>
                    <a:pt x="1275" y="11252"/>
                  </a:lnTo>
                  <a:cubicBezTo>
                    <a:pt x="1013" y="10276"/>
                    <a:pt x="811" y="9276"/>
                    <a:pt x="739" y="8264"/>
                  </a:cubicBezTo>
                  <a:cubicBezTo>
                    <a:pt x="620" y="6787"/>
                    <a:pt x="715" y="5359"/>
                    <a:pt x="1287" y="3977"/>
                  </a:cubicBezTo>
                  <a:cubicBezTo>
                    <a:pt x="1846" y="2608"/>
                    <a:pt x="2775" y="1584"/>
                    <a:pt x="4144" y="965"/>
                  </a:cubicBezTo>
                  <a:cubicBezTo>
                    <a:pt x="4970" y="599"/>
                    <a:pt x="5833" y="470"/>
                    <a:pt x="6710" y="470"/>
                  </a:cubicBezTo>
                  <a:cubicBezTo>
                    <a:pt x="7060" y="470"/>
                    <a:pt x="7411" y="491"/>
                    <a:pt x="7764" y="525"/>
                  </a:cubicBezTo>
                  <a:cubicBezTo>
                    <a:pt x="8978" y="644"/>
                    <a:pt x="10157" y="953"/>
                    <a:pt x="11312" y="1310"/>
                  </a:cubicBezTo>
                  <a:cubicBezTo>
                    <a:pt x="13265" y="1918"/>
                    <a:pt x="15170" y="2620"/>
                    <a:pt x="17110" y="3275"/>
                  </a:cubicBezTo>
                  <a:cubicBezTo>
                    <a:pt x="19563" y="4108"/>
                    <a:pt x="22051" y="4858"/>
                    <a:pt x="24587" y="5418"/>
                  </a:cubicBezTo>
                  <a:cubicBezTo>
                    <a:pt x="26480" y="5835"/>
                    <a:pt x="28385" y="6109"/>
                    <a:pt x="30326" y="6144"/>
                  </a:cubicBezTo>
                  <a:cubicBezTo>
                    <a:pt x="30535" y="6150"/>
                    <a:pt x="30744" y="6152"/>
                    <a:pt x="30953" y="6152"/>
                  </a:cubicBezTo>
                  <a:cubicBezTo>
                    <a:pt x="32625" y="6152"/>
                    <a:pt x="34294" y="5983"/>
                    <a:pt x="35934" y="5644"/>
                  </a:cubicBezTo>
                  <a:cubicBezTo>
                    <a:pt x="36636" y="5490"/>
                    <a:pt x="37327" y="5347"/>
                    <a:pt x="38006" y="5097"/>
                  </a:cubicBezTo>
                  <a:lnTo>
                    <a:pt x="38006" y="5049"/>
                  </a:lnTo>
                  <a:cubicBezTo>
                    <a:pt x="38018" y="5037"/>
                    <a:pt x="38006" y="5013"/>
                    <a:pt x="37982" y="5001"/>
                  </a:cubicBezTo>
                  <a:cubicBezTo>
                    <a:pt x="37684" y="5037"/>
                    <a:pt x="37410" y="5156"/>
                    <a:pt x="37125" y="5228"/>
                  </a:cubicBezTo>
                  <a:cubicBezTo>
                    <a:pt x="36053" y="5490"/>
                    <a:pt x="34982" y="5704"/>
                    <a:pt x="33898" y="5823"/>
                  </a:cubicBezTo>
                  <a:cubicBezTo>
                    <a:pt x="32826" y="5942"/>
                    <a:pt x="31767" y="6001"/>
                    <a:pt x="30695" y="6013"/>
                  </a:cubicBezTo>
                  <a:cubicBezTo>
                    <a:pt x="30398" y="6013"/>
                    <a:pt x="30100" y="5954"/>
                    <a:pt x="29802" y="5954"/>
                  </a:cubicBezTo>
                  <a:cubicBezTo>
                    <a:pt x="28993" y="5954"/>
                    <a:pt x="28195" y="5835"/>
                    <a:pt x="27385" y="5751"/>
                  </a:cubicBezTo>
                  <a:cubicBezTo>
                    <a:pt x="26349" y="5632"/>
                    <a:pt x="25302" y="5406"/>
                    <a:pt x="24278" y="5168"/>
                  </a:cubicBezTo>
                  <a:cubicBezTo>
                    <a:pt x="23337" y="4942"/>
                    <a:pt x="22409" y="4704"/>
                    <a:pt x="21480" y="4442"/>
                  </a:cubicBezTo>
                  <a:cubicBezTo>
                    <a:pt x="20384" y="4144"/>
                    <a:pt x="19289" y="3787"/>
                    <a:pt x="18206" y="3430"/>
                  </a:cubicBezTo>
                  <a:cubicBezTo>
                    <a:pt x="17432" y="3168"/>
                    <a:pt x="16658" y="2858"/>
                    <a:pt x="15884" y="2608"/>
                  </a:cubicBezTo>
                  <a:cubicBezTo>
                    <a:pt x="14705" y="2203"/>
                    <a:pt x="13538" y="1763"/>
                    <a:pt x="12360" y="1346"/>
                  </a:cubicBezTo>
                  <a:cubicBezTo>
                    <a:pt x="10740" y="775"/>
                    <a:pt x="9097" y="251"/>
                    <a:pt x="7383" y="60"/>
                  </a:cubicBezTo>
                  <a:cubicBezTo>
                    <a:pt x="7034" y="22"/>
                    <a:pt x="6687" y="0"/>
                    <a:pt x="6342"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9" name="Google Shape;569;p9"/>
            <p:cNvSpPr/>
            <p:nvPr/>
          </p:nvSpPr>
          <p:spPr>
            <a:xfrm>
              <a:off x="2421837" y="2369513"/>
              <a:ext cx="8362" cy="4545"/>
            </a:xfrm>
            <a:custGeom>
              <a:avLst/>
              <a:gdLst/>
              <a:ahLst/>
              <a:cxnLst/>
              <a:rect l="l" t="t" r="r" b="b"/>
              <a:pathLst>
                <a:path w="287" h="156" extrusionOk="0">
                  <a:moveTo>
                    <a:pt x="1" y="0"/>
                  </a:moveTo>
                  <a:lnTo>
                    <a:pt x="1" y="0"/>
                  </a:lnTo>
                  <a:cubicBezTo>
                    <a:pt x="60" y="119"/>
                    <a:pt x="168" y="143"/>
                    <a:pt x="287" y="155"/>
                  </a:cubicBezTo>
                  <a:cubicBezTo>
                    <a:pt x="227" y="48"/>
                    <a:pt x="120" y="24"/>
                    <a:pt x="1"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570" name="Google Shape;570;p9"/>
          <p:cNvSpPr txBox="1">
            <a:spLocks noGrp="1"/>
          </p:cNvSpPr>
          <p:nvPr>
            <p:ph type="title"/>
          </p:nvPr>
        </p:nvSpPr>
        <p:spPr>
          <a:xfrm>
            <a:off x="2546526" y="1586650"/>
            <a:ext cx="4050900" cy="70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1" name="Google Shape;571;p9"/>
          <p:cNvSpPr txBox="1">
            <a:spLocks noGrp="1"/>
          </p:cNvSpPr>
          <p:nvPr>
            <p:ph type="subTitle" idx="1"/>
          </p:nvPr>
        </p:nvSpPr>
        <p:spPr>
          <a:xfrm>
            <a:off x="2546526" y="2367950"/>
            <a:ext cx="4050900" cy="146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rgbClr val="000000"/>
                </a:solidFill>
                <a:latin typeface="Barlow Light"/>
                <a:ea typeface="Barlow Light"/>
                <a:cs typeface="Barlow Light"/>
                <a:sym typeface="Barlow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0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896"/>
        <p:cNvGrpSpPr/>
        <p:nvPr/>
      </p:nvGrpSpPr>
      <p:grpSpPr>
        <a:xfrm>
          <a:off x="0" y="0"/>
          <a:ext cx="0" cy="0"/>
          <a:chOff x="0" y="0"/>
          <a:chExt cx="0" cy="0"/>
        </a:xfrm>
      </p:grpSpPr>
      <p:grpSp>
        <p:nvGrpSpPr>
          <p:cNvPr id="897" name="Google Shape;897;p19"/>
          <p:cNvGrpSpPr/>
          <p:nvPr/>
        </p:nvGrpSpPr>
        <p:grpSpPr>
          <a:xfrm>
            <a:off x="-11008341" y="-2704480"/>
            <a:ext cx="24363268" cy="8112961"/>
            <a:chOff x="388214" y="1433704"/>
            <a:chExt cx="5007454" cy="1667481"/>
          </a:xfrm>
        </p:grpSpPr>
        <p:sp>
          <p:nvSpPr>
            <p:cNvPr id="898" name="Google Shape;898;p19"/>
            <p:cNvSpPr/>
            <p:nvPr/>
          </p:nvSpPr>
          <p:spPr>
            <a:xfrm>
              <a:off x="1413009" y="1456780"/>
              <a:ext cx="1776251" cy="1642685"/>
            </a:xfrm>
            <a:custGeom>
              <a:avLst/>
              <a:gdLst/>
              <a:ahLst/>
              <a:cxnLst/>
              <a:rect l="l" t="t" r="r" b="b"/>
              <a:pathLst>
                <a:path w="60961" h="56377" extrusionOk="0">
                  <a:moveTo>
                    <a:pt x="53841" y="0"/>
                  </a:moveTo>
                  <a:cubicBezTo>
                    <a:pt x="53817" y="0"/>
                    <a:pt x="53769" y="12"/>
                    <a:pt x="53733" y="36"/>
                  </a:cubicBezTo>
                  <a:cubicBezTo>
                    <a:pt x="53650" y="107"/>
                    <a:pt x="53638" y="191"/>
                    <a:pt x="53602" y="286"/>
                  </a:cubicBezTo>
                  <a:cubicBezTo>
                    <a:pt x="53412" y="1060"/>
                    <a:pt x="53579" y="1786"/>
                    <a:pt x="53817" y="2500"/>
                  </a:cubicBezTo>
                  <a:cubicBezTo>
                    <a:pt x="54198" y="3739"/>
                    <a:pt x="54853" y="4822"/>
                    <a:pt x="55543" y="5906"/>
                  </a:cubicBezTo>
                  <a:cubicBezTo>
                    <a:pt x="56377" y="7227"/>
                    <a:pt x="57210" y="8573"/>
                    <a:pt x="57877" y="10001"/>
                  </a:cubicBezTo>
                  <a:cubicBezTo>
                    <a:pt x="59055" y="12502"/>
                    <a:pt x="59079" y="14966"/>
                    <a:pt x="57770" y="17431"/>
                  </a:cubicBezTo>
                  <a:cubicBezTo>
                    <a:pt x="56936" y="19002"/>
                    <a:pt x="55841" y="20372"/>
                    <a:pt x="54603" y="21634"/>
                  </a:cubicBezTo>
                  <a:cubicBezTo>
                    <a:pt x="53400" y="22884"/>
                    <a:pt x="52114" y="24075"/>
                    <a:pt x="50852" y="25265"/>
                  </a:cubicBezTo>
                  <a:cubicBezTo>
                    <a:pt x="49959" y="26122"/>
                    <a:pt x="49102" y="27027"/>
                    <a:pt x="48245" y="27920"/>
                  </a:cubicBezTo>
                  <a:cubicBezTo>
                    <a:pt x="47066" y="29135"/>
                    <a:pt x="45959" y="30385"/>
                    <a:pt x="44851" y="31659"/>
                  </a:cubicBezTo>
                  <a:cubicBezTo>
                    <a:pt x="44423" y="32147"/>
                    <a:pt x="43970" y="32623"/>
                    <a:pt x="43458" y="33028"/>
                  </a:cubicBezTo>
                  <a:cubicBezTo>
                    <a:pt x="42640" y="33661"/>
                    <a:pt x="41750" y="33935"/>
                    <a:pt x="40809" y="33935"/>
                  </a:cubicBezTo>
                  <a:cubicBezTo>
                    <a:pt x="40422" y="33935"/>
                    <a:pt x="40027" y="33889"/>
                    <a:pt x="39624" y="33802"/>
                  </a:cubicBezTo>
                  <a:cubicBezTo>
                    <a:pt x="38541" y="33564"/>
                    <a:pt x="37600" y="33040"/>
                    <a:pt x="36648" y="32504"/>
                  </a:cubicBezTo>
                  <a:cubicBezTo>
                    <a:pt x="36053" y="32183"/>
                    <a:pt x="35541" y="31730"/>
                    <a:pt x="34945" y="31409"/>
                  </a:cubicBezTo>
                  <a:cubicBezTo>
                    <a:pt x="34826" y="31361"/>
                    <a:pt x="34719" y="31314"/>
                    <a:pt x="34648" y="31206"/>
                  </a:cubicBezTo>
                  <a:cubicBezTo>
                    <a:pt x="34564" y="31135"/>
                    <a:pt x="34481" y="31075"/>
                    <a:pt x="34386" y="31016"/>
                  </a:cubicBezTo>
                  <a:cubicBezTo>
                    <a:pt x="31986" y="29427"/>
                    <a:pt x="29438" y="28649"/>
                    <a:pt x="26774" y="28649"/>
                  </a:cubicBezTo>
                  <a:cubicBezTo>
                    <a:pt x="25525" y="28649"/>
                    <a:pt x="24251" y="28820"/>
                    <a:pt x="22956" y="29159"/>
                  </a:cubicBezTo>
                  <a:cubicBezTo>
                    <a:pt x="19729" y="30004"/>
                    <a:pt x="16705" y="31421"/>
                    <a:pt x="13788" y="33028"/>
                  </a:cubicBezTo>
                  <a:cubicBezTo>
                    <a:pt x="11942" y="34064"/>
                    <a:pt x="10276" y="35350"/>
                    <a:pt x="8847" y="36945"/>
                  </a:cubicBezTo>
                  <a:cubicBezTo>
                    <a:pt x="7239" y="38743"/>
                    <a:pt x="6073" y="40815"/>
                    <a:pt x="5084" y="42994"/>
                  </a:cubicBezTo>
                  <a:cubicBezTo>
                    <a:pt x="4180" y="45006"/>
                    <a:pt x="3358" y="47042"/>
                    <a:pt x="2489" y="49090"/>
                  </a:cubicBezTo>
                  <a:cubicBezTo>
                    <a:pt x="1572" y="51304"/>
                    <a:pt x="774" y="53554"/>
                    <a:pt x="143" y="55876"/>
                  </a:cubicBezTo>
                  <a:cubicBezTo>
                    <a:pt x="96" y="56031"/>
                    <a:pt x="0" y="56198"/>
                    <a:pt x="131" y="56376"/>
                  </a:cubicBezTo>
                  <a:lnTo>
                    <a:pt x="5715" y="56376"/>
                  </a:lnTo>
                  <a:cubicBezTo>
                    <a:pt x="5870" y="56305"/>
                    <a:pt x="5906" y="56138"/>
                    <a:pt x="5858" y="55971"/>
                  </a:cubicBezTo>
                  <a:cubicBezTo>
                    <a:pt x="6096" y="54578"/>
                    <a:pt x="6323" y="53173"/>
                    <a:pt x="6573" y="51780"/>
                  </a:cubicBezTo>
                  <a:cubicBezTo>
                    <a:pt x="7180" y="48375"/>
                    <a:pt x="8109" y="45065"/>
                    <a:pt x="9787" y="42005"/>
                  </a:cubicBezTo>
                  <a:cubicBezTo>
                    <a:pt x="10740" y="40279"/>
                    <a:pt x="11942" y="38767"/>
                    <a:pt x="13419" y="37481"/>
                  </a:cubicBezTo>
                  <a:cubicBezTo>
                    <a:pt x="15621" y="35552"/>
                    <a:pt x="18217" y="34421"/>
                    <a:pt x="21027" y="33754"/>
                  </a:cubicBezTo>
                  <a:cubicBezTo>
                    <a:pt x="21900" y="33549"/>
                    <a:pt x="22763" y="33445"/>
                    <a:pt x="23617" y="33445"/>
                  </a:cubicBezTo>
                  <a:cubicBezTo>
                    <a:pt x="25091" y="33445"/>
                    <a:pt x="26534" y="33756"/>
                    <a:pt x="27944" y="34397"/>
                  </a:cubicBezTo>
                  <a:cubicBezTo>
                    <a:pt x="29468" y="35076"/>
                    <a:pt x="30802" y="36052"/>
                    <a:pt x="32112" y="37029"/>
                  </a:cubicBezTo>
                  <a:cubicBezTo>
                    <a:pt x="34029" y="38469"/>
                    <a:pt x="35993" y="39826"/>
                    <a:pt x="38172" y="40886"/>
                  </a:cubicBezTo>
                  <a:cubicBezTo>
                    <a:pt x="41018" y="42267"/>
                    <a:pt x="43946" y="43398"/>
                    <a:pt x="47125" y="43696"/>
                  </a:cubicBezTo>
                  <a:cubicBezTo>
                    <a:pt x="47535" y="43735"/>
                    <a:pt x="47946" y="43759"/>
                    <a:pt x="48357" y="43759"/>
                  </a:cubicBezTo>
                  <a:cubicBezTo>
                    <a:pt x="49202" y="43759"/>
                    <a:pt x="50043" y="43659"/>
                    <a:pt x="50852" y="43386"/>
                  </a:cubicBezTo>
                  <a:cubicBezTo>
                    <a:pt x="52662" y="42767"/>
                    <a:pt x="53852" y="41612"/>
                    <a:pt x="54126" y="39636"/>
                  </a:cubicBezTo>
                  <a:cubicBezTo>
                    <a:pt x="54233" y="38814"/>
                    <a:pt x="54186" y="38005"/>
                    <a:pt x="54067" y="37207"/>
                  </a:cubicBezTo>
                  <a:cubicBezTo>
                    <a:pt x="53888" y="36005"/>
                    <a:pt x="53662" y="34778"/>
                    <a:pt x="53614" y="33564"/>
                  </a:cubicBezTo>
                  <a:cubicBezTo>
                    <a:pt x="53531" y="31528"/>
                    <a:pt x="53948" y="29575"/>
                    <a:pt x="54841" y="27718"/>
                  </a:cubicBezTo>
                  <a:cubicBezTo>
                    <a:pt x="55638" y="26063"/>
                    <a:pt x="56710" y="24575"/>
                    <a:pt x="57698" y="23039"/>
                  </a:cubicBezTo>
                  <a:cubicBezTo>
                    <a:pt x="58710" y="21467"/>
                    <a:pt x="59651" y="19860"/>
                    <a:pt x="60270" y="18074"/>
                  </a:cubicBezTo>
                  <a:cubicBezTo>
                    <a:pt x="60663" y="16978"/>
                    <a:pt x="60960" y="15847"/>
                    <a:pt x="60960" y="14692"/>
                  </a:cubicBezTo>
                  <a:cubicBezTo>
                    <a:pt x="60960" y="13335"/>
                    <a:pt x="60603" y="12037"/>
                    <a:pt x="60020" y="10823"/>
                  </a:cubicBezTo>
                  <a:cubicBezTo>
                    <a:pt x="59270" y="9227"/>
                    <a:pt x="58258" y="7787"/>
                    <a:pt x="57234" y="6370"/>
                  </a:cubicBezTo>
                  <a:cubicBezTo>
                    <a:pt x="56448" y="5275"/>
                    <a:pt x="55638" y="4203"/>
                    <a:pt x="54972" y="3024"/>
                  </a:cubicBezTo>
                  <a:cubicBezTo>
                    <a:pt x="54483" y="2155"/>
                    <a:pt x="54114" y="1262"/>
                    <a:pt x="54019" y="274"/>
                  </a:cubicBezTo>
                  <a:cubicBezTo>
                    <a:pt x="54019" y="191"/>
                    <a:pt x="53972" y="119"/>
                    <a:pt x="53936" y="60"/>
                  </a:cubicBezTo>
                  <a:cubicBezTo>
                    <a:pt x="53912" y="36"/>
                    <a:pt x="53888" y="12"/>
                    <a:pt x="53841"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9" name="Google Shape;899;p19"/>
            <p:cNvSpPr/>
            <p:nvPr/>
          </p:nvSpPr>
          <p:spPr>
            <a:xfrm>
              <a:off x="3090717" y="1483150"/>
              <a:ext cx="1537207" cy="1616315"/>
            </a:xfrm>
            <a:custGeom>
              <a:avLst/>
              <a:gdLst/>
              <a:ahLst/>
              <a:cxnLst/>
              <a:rect l="l" t="t" r="r" b="b"/>
              <a:pathLst>
                <a:path w="52757" h="55472" extrusionOk="0">
                  <a:moveTo>
                    <a:pt x="262" y="0"/>
                  </a:moveTo>
                  <a:cubicBezTo>
                    <a:pt x="214" y="0"/>
                    <a:pt x="191" y="0"/>
                    <a:pt x="143" y="24"/>
                  </a:cubicBezTo>
                  <a:cubicBezTo>
                    <a:pt x="72" y="48"/>
                    <a:pt x="0" y="83"/>
                    <a:pt x="12" y="179"/>
                  </a:cubicBezTo>
                  <a:cubicBezTo>
                    <a:pt x="179" y="405"/>
                    <a:pt x="476" y="357"/>
                    <a:pt x="679" y="476"/>
                  </a:cubicBezTo>
                  <a:cubicBezTo>
                    <a:pt x="1548" y="679"/>
                    <a:pt x="2381" y="976"/>
                    <a:pt x="3239" y="1131"/>
                  </a:cubicBezTo>
                  <a:cubicBezTo>
                    <a:pt x="3893" y="1250"/>
                    <a:pt x="4536" y="1393"/>
                    <a:pt x="5179" y="1548"/>
                  </a:cubicBezTo>
                  <a:cubicBezTo>
                    <a:pt x="5209" y="1560"/>
                    <a:pt x="5233" y="1560"/>
                    <a:pt x="5255" y="1560"/>
                  </a:cubicBezTo>
                  <a:cubicBezTo>
                    <a:pt x="5278" y="1560"/>
                    <a:pt x="5298" y="1560"/>
                    <a:pt x="5322" y="1572"/>
                  </a:cubicBezTo>
                  <a:cubicBezTo>
                    <a:pt x="7156" y="1941"/>
                    <a:pt x="8989" y="2226"/>
                    <a:pt x="10847" y="2417"/>
                  </a:cubicBezTo>
                  <a:cubicBezTo>
                    <a:pt x="12561" y="2596"/>
                    <a:pt x="14288" y="2667"/>
                    <a:pt x="16014" y="2727"/>
                  </a:cubicBezTo>
                  <a:cubicBezTo>
                    <a:pt x="17419" y="2786"/>
                    <a:pt x="18824" y="2846"/>
                    <a:pt x="20217" y="2965"/>
                  </a:cubicBezTo>
                  <a:cubicBezTo>
                    <a:pt x="21586" y="3084"/>
                    <a:pt x="22932" y="3322"/>
                    <a:pt x="24253" y="3691"/>
                  </a:cubicBezTo>
                  <a:cubicBezTo>
                    <a:pt x="26396" y="4310"/>
                    <a:pt x="28313" y="5334"/>
                    <a:pt x="30099" y="6644"/>
                  </a:cubicBezTo>
                  <a:cubicBezTo>
                    <a:pt x="31111" y="7382"/>
                    <a:pt x="32087" y="8180"/>
                    <a:pt x="32921" y="9108"/>
                  </a:cubicBezTo>
                  <a:cubicBezTo>
                    <a:pt x="34112" y="10478"/>
                    <a:pt x="34838" y="12085"/>
                    <a:pt x="35278" y="13835"/>
                  </a:cubicBezTo>
                  <a:cubicBezTo>
                    <a:pt x="35326" y="13966"/>
                    <a:pt x="35385" y="14109"/>
                    <a:pt x="35433" y="14264"/>
                  </a:cubicBezTo>
                  <a:cubicBezTo>
                    <a:pt x="35719" y="15383"/>
                    <a:pt x="35921" y="16490"/>
                    <a:pt x="36052" y="17621"/>
                  </a:cubicBezTo>
                  <a:cubicBezTo>
                    <a:pt x="36171" y="18538"/>
                    <a:pt x="36278" y="19443"/>
                    <a:pt x="36255" y="20360"/>
                  </a:cubicBezTo>
                  <a:cubicBezTo>
                    <a:pt x="36207" y="22181"/>
                    <a:pt x="35719" y="23896"/>
                    <a:pt x="35016" y="25563"/>
                  </a:cubicBezTo>
                  <a:cubicBezTo>
                    <a:pt x="33969" y="28039"/>
                    <a:pt x="32647" y="30361"/>
                    <a:pt x="31266" y="32671"/>
                  </a:cubicBezTo>
                  <a:cubicBezTo>
                    <a:pt x="30123" y="34576"/>
                    <a:pt x="28944" y="36457"/>
                    <a:pt x="27896" y="38398"/>
                  </a:cubicBezTo>
                  <a:cubicBezTo>
                    <a:pt x="27123" y="39814"/>
                    <a:pt x="26396" y="41243"/>
                    <a:pt x="25753" y="42720"/>
                  </a:cubicBezTo>
                  <a:cubicBezTo>
                    <a:pt x="25098" y="44255"/>
                    <a:pt x="24467" y="45779"/>
                    <a:pt x="23967" y="47375"/>
                  </a:cubicBezTo>
                  <a:cubicBezTo>
                    <a:pt x="23610" y="48518"/>
                    <a:pt x="23336" y="49697"/>
                    <a:pt x="23372" y="50923"/>
                  </a:cubicBezTo>
                  <a:cubicBezTo>
                    <a:pt x="23420" y="51840"/>
                    <a:pt x="23694" y="52673"/>
                    <a:pt x="24325" y="53364"/>
                  </a:cubicBezTo>
                  <a:cubicBezTo>
                    <a:pt x="25325" y="54400"/>
                    <a:pt x="26551" y="55102"/>
                    <a:pt x="27944" y="55471"/>
                  </a:cubicBezTo>
                  <a:lnTo>
                    <a:pt x="37600" y="55471"/>
                  </a:lnTo>
                  <a:cubicBezTo>
                    <a:pt x="37600" y="55221"/>
                    <a:pt x="37398" y="55173"/>
                    <a:pt x="37267" y="55126"/>
                  </a:cubicBezTo>
                  <a:cubicBezTo>
                    <a:pt x="35921" y="54376"/>
                    <a:pt x="34528" y="53685"/>
                    <a:pt x="33159" y="52959"/>
                  </a:cubicBezTo>
                  <a:cubicBezTo>
                    <a:pt x="32159" y="52423"/>
                    <a:pt x="31183" y="51887"/>
                    <a:pt x="30302" y="51185"/>
                  </a:cubicBezTo>
                  <a:cubicBezTo>
                    <a:pt x="29670" y="50685"/>
                    <a:pt x="29123" y="50101"/>
                    <a:pt x="28742" y="49387"/>
                  </a:cubicBezTo>
                  <a:cubicBezTo>
                    <a:pt x="28146" y="48280"/>
                    <a:pt x="28051" y="47089"/>
                    <a:pt x="28206" y="45875"/>
                  </a:cubicBezTo>
                  <a:cubicBezTo>
                    <a:pt x="28397" y="44208"/>
                    <a:pt x="29016" y="42684"/>
                    <a:pt x="29790" y="41231"/>
                  </a:cubicBezTo>
                  <a:cubicBezTo>
                    <a:pt x="31099" y="38743"/>
                    <a:pt x="32802" y="36576"/>
                    <a:pt x="34993" y="34790"/>
                  </a:cubicBezTo>
                  <a:cubicBezTo>
                    <a:pt x="36314" y="33695"/>
                    <a:pt x="37802" y="32956"/>
                    <a:pt x="39469" y="32552"/>
                  </a:cubicBezTo>
                  <a:cubicBezTo>
                    <a:pt x="40743" y="32242"/>
                    <a:pt x="42041" y="32171"/>
                    <a:pt x="43303" y="31849"/>
                  </a:cubicBezTo>
                  <a:cubicBezTo>
                    <a:pt x="44958" y="31444"/>
                    <a:pt x="46399" y="30694"/>
                    <a:pt x="47566" y="29444"/>
                  </a:cubicBezTo>
                  <a:cubicBezTo>
                    <a:pt x="48387" y="28551"/>
                    <a:pt x="49042" y="27539"/>
                    <a:pt x="49554" y="26444"/>
                  </a:cubicBezTo>
                  <a:cubicBezTo>
                    <a:pt x="50673" y="24134"/>
                    <a:pt x="51626" y="21729"/>
                    <a:pt x="52388" y="19264"/>
                  </a:cubicBezTo>
                  <a:cubicBezTo>
                    <a:pt x="52638" y="18407"/>
                    <a:pt x="52757" y="17550"/>
                    <a:pt x="52697" y="16657"/>
                  </a:cubicBezTo>
                  <a:cubicBezTo>
                    <a:pt x="52673" y="16062"/>
                    <a:pt x="52495" y="15490"/>
                    <a:pt x="52138" y="14990"/>
                  </a:cubicBezTo>
                  <a:cubicBezTo>
                    <a:pt x="51661" y="14323"/>
                    <a:pt x="51030" y="13883"/>
                    <a:pt x="50292" y="13573"/>
                  </a:cubicBezTo>
                  <a:cubicBezTo>
                    <a:pt x="49244" y="13145"/>
                    <a:pt x="48161" y="13037"/>
                    <a:pt x="47054" y="13014"/>
                  </a:cubicBezTo>
                  <a:cubicBezTo>
                    <a:pt x="46555" y="13000"/>
                    <a:pt x="46056" y="12997"/>
                    <a:pt x="45556" y="12997"/>
                  </a:cubicBezTo>
                  <a:cubicBezTo>
                    <a:pt x="45151" y="12997"/>
                    <a:pt x="44745" y="12999"/>
                    <a:pt x="44338" y="12999"/>
                  </a:cubicBezTo>
                  <a:cubicBezTo>
                    <a:pt x="43954" y="12999"/>
                    <a:pt x="43570" y="12997"/>
                    <a:pt x="43184" y="12990"/>
                  </a:cubicBezTo>
                  <a:cubicBezTo>
                    <a:pt x="42172" y="12978"/>
                    <a:pt x="41196" y="12811"/>
                    <a:pt x="40255" y="12394"/>
                  </a:cubicBezTo>
                  <a:cubicBezTo>
                    <a:pt x="39350" y="12002"/>
                    <a:pt x="38612" y="11382"/>
                    <a:pt x="37922" y="10716"/>
                  </a:cubicBezTo>
                  <a:cubicBezTo>
                    <a:pt x="37088" y="9894"/>
                    <a:pt x="36278" y="9049"/>
                    <a:pt x="35385" y="8299"/>
                  </a:cubicBezTo>
                  <a:cubicBezTo>
                    <a:pt x="33695" y="6870"/>
                    <a:pt x="31837" y="5703"/>
                    <a:pt x="29909" y="4608"/>
                  </a:cubicBezTo>
                  <a:cubicBezTo>
                    <a:pt x="28468" y="3774"/>
                    <a:pt x="26968" y="3131"/>
                    <a:pt x="25360" y="2715"/>
                  </a:cubicBezTo>
                  <a:cubicBezTo>
                    <a:pt x="23122" y="2131"/>
                    <a:pt x="20848" y="1953"/>
                    <a:pt x="18550" y="1905"/>
                  </a:cubicBezTo>
                  <a:cubicBezTo>
                    <a:pt x="17455" y="1881"/>
                    <a:pt x="16335" y="1869"/>
                    <a:pt x="15240" y="1845"/>
                  </a:cubicBezTo>
                  <a:cubicBezTo>
                    <a:pt x="13109" y="1834"/>
                    <a:pt x="10978" y="1762"/>
                    <a:pt x="8846" y="1548"/>
                  </a:cubicBezTo>
                  <a:cubicBezTo>
                    <a:pt x="7180" y="1393"/>
                    <a:pt x="5537" y="1119"/>
                    <a:pt x="3882" y="822"/>
                  </a:cubicBezTo>
                  <a:cubicBezTo>
                    <a:pt x="2655" y="595"/>
                    <a:pt x="1453" y="298"/>
                    <a:pt x="262"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0" name="Google Shape;900;p19"/>
            <p:cNvSpPr/>
            <p:nvPr/>
          </p:nvSpPr>
          <p:spPr>
            <a:xfrm>
              <a:off x="388564" y="1471670"/>
              <a:ext cx="2570685" cy="1627796"/>
            </a:xfrm>
            <a:custGeom>
              <a:avLst/>
              <a:gdLst/>
              <a:ahLst/>
              <a:cxnLst/>
              <a:rect l="l" t="t" r="r" b="b"/>
              <a:pathLst>
                <a:path w="88226" h="55866" extrusionOk="0">
                  <a:moveTo>
                    <a:pt x="88019" y="0"/>
                  </a:moveTo>
                  <a:cubicBezTo>
                    <a:pt x="87823" y="0"/>
                    <a:pt x="87705" y="184"/>
                    <a:pt x="87571" y="299"/>
                  </a:cubicBezTo>
                  <a:cubicBezTo>
                    <a:pt x="86083" y="1549"/>
                    <a:pt x="85440" y="3192"/>
                    <a:pt x="85309" y="5097"/>
                  </a:cubicBezTo>
                  <a:cubicBezTo>
                    <a:pt x="85237" y="6049"/>
                    <a:pt x="85285" y="7014"/>
                    <a:pt x="85190" y="7990"/>
                  </a:cubicBezTo>
                  <a:cubicBezTo>
                    <a:pt x="85011" y="9740"/>
                    <a:pt x="84178" y="11050"/>
                    <a:pt x="82689" y="11979"/>
                  </a:cubicBezTo>
                  <a:cubicBezTo>
                    <a:pt x="81380" y="12788"/>
                    <a:pt x="79939" y="13229"/>
                    <a:pt x="78415" y="13431"/>
                  </a:cubicBezTo>
                  <a:cubicBezTo>
                    <a:pt x="76093" y="13765"/>
                    <a:pt x="73760" y="13681"/>
                    <a:pt x="71426" y="13777"/>
                  </a:cubicBezTo>
                  <a:cubicBezTo>
                    <a:pt x="69950" y="13836"/>
                    <a:pt x="68497" y="13884"/>
                    <a:pt x="67033" y="14027"/>
                  </a:cubicBezTo>
                  <a:cubicBezTo>
                    <a:pt x="64544" y="14277"/>
                    <a:pt x="62151" y="14860"/>
                    <a:pt x="59829" y="15801"/>
                  </a:cubicBezTo>
                  <a:cubicBezTo>
                    <a:pt x="57424" y="16765"/>
                    <a:pt x="55138" y="18051"/>
                    <a:pt x="52900" y="19337"/>
                  </a:cubicBezTo>
                  <a:cubicBezTo>
                    <a:pt x="50769" y="20563"/>
                    <a:pt x="48637" y="21801"/>
                    <a:pt x="46375" y="22778"/>
                  </a:cubicBezTo>
                  <a:cubicBezTo>
                    <a:pt x="42101" y="24635"/>
                    <a:pt x="37660" y="25981"/>
                    <a:pt x="33112" y="27040"/>
                  </a:cubicBezTo>
                  <a:cubicBezTo>
                    <a:pt x="31302" y="27457"/>
                    <a:pt x="29456" y="27778"/>
                    <a:pt x="27670" y="28386"/>
                  </a:cubicBezTo>
                  <a:cubicBezTo>
                    <a:pt x="25575" y="29100"/>
                    <a:pt x="23813" y="30291"/>
                    <a:pt x="22432" y="32041"/>
                  </a:cubicBezTo>
                  <a:cubicBezTo>
                    <a:pt x="21420" y="33315"/>
                    <a:pt x="20586" y="34720"/>
                    <a:pt x="19705" y="36065"/>
                  </a:cubicBezTo>
                  <a:cubicBezTo>
                    <a:pt x="17967" y="38732"/>
                    <a:pt x="15943" y="41113"/>
                    <a:pt x="13383" y="43018"/>
                  </a:cubicBezTo>
                  <a:cubicBezTo>
                    <a:pt x="9168" y="46150"/>
                    <a:pt x="4953" y="49269"/>
                    <a:pt x="536" y="52115"/>
                  </a:cubicBezTo>
                  <a:cubicBezTo>
                    <a:pt x="346" y="52246"/>
                    <a:pt x="131" y="52365"/>
                    <a:pt x="0" y="52579"/>
                  </a:cubicBezTo>
                  <a:lnTo>
                    <a:pt x="0" y="55865"/>
                  </a:lnTo>
                  <a:lnTo>
                    <a:pt x="8585" y="55865"/>
                  </a:lnTo>
                  <a:cubicBezTo>
                    <a:pt x="8882" y="55746"/>
                    <a:pt x="9121" y="55556"/>
                    <a:pt x="9347" y="55365"/>
                  </a:cubicBezTo>
                  <a:cubicBezTo>
                    <a:pt x="9835" y="54972"/>
                    <a:pt x="10323" y="54567"/>
                    <a:pt x="10823" y="54174"/>
                  </a:cubicBezTo>
                  <a:cubicBezTo>
                    <a:pt x="13454" y="51996"/>
                    <a:pt x="16014" y="49745"/>
                    <a:pt x="18443" y="47352"/>
                  </a:cubicBezTo>
                  <a:cubicBezTo>
                    <a:pt x="18812" y="46995"/>
                    <a:pt x="19134" y="46578"/>
                    <a:pt x="19515" y="46209"/>
                  </a:cubicBezTo>
                  <a:cubicBezTo>
                    <a:pt x="20908" y="44780"/>
                    <a:pt x="22194" y="43256"/>
                    <a:pt x="23348" y="41637"/>
                  </a:cubicBezTo>
                  <a:cubicBezTo>
                    <a:pt x="24539" y="40006"/>
                    <a:pt x="25611" y="38303"/>
                    <a:pt x="26777" y="36648"/>
                  </a:cubicBezTo>
                  <a:cubicBezTo>
                    <a:pt x="28063" y="34803"/>
                    <a:pt x="29611" y="33231"/>
                    <a:pt x="31540" y="32029"/>
                  </a:cubicBezTo>
                  <a:cubicBezTo>
                    <a:pt x="32826" y="31207"/>
                    <a:pt x="34183" y="30493"/>
                    <a:pt x="35552" y="29826"/>
                  </a:cubicBezTo>
                  <a:cubicBezTo>
                    <a:pt x="37874" y="28707"/>
                    <a:pt x="40255" y="27755"/>
                    <a:pt x="42649" y="26790"/>
                  </a:cubicBezTo>
                  <a:cubicBezTo>
                    <a:pt x="44458" y="26052"/>
                    <a:pt x="46244" y="25314"/>
                    <a:pt x="47994" y="24468"/>
                  </a:cubicBezTo>
                  <a:cubicBezTo>
                    <a:pt x="50328" y="23337"/>
                    <a:pt x="52578" y="22028"/>
                    <a:pt x="54852" y="20754"/>
                  </a:cubicBezTo>
                  <a:cubicBezTo>
                    <a:pt x="56615" y="19777"/>
                    <a:pt x="58424" y="18932"/>
                    <a:pt x="60317" y="18253"/>
                  </a:cubicBezTo>
                  <a:cubicBezTo>
                    <a:pt x="63294" y="17218"/>
                    <a:pt x="66378" y="16908"/>
                    <a:pt x="69497" y="16860"/>
                  </a:cubicBezTo>
                  <a:cubicBezTo>
                    <a:pt x="69718" y="16856"/>
                    <a:pt x="69939" y="16855"/>
                    <a:pt x="70160" y="16855"/>
                  </a:cubicBezTo>
                  <a:cubicBezTo>
                    <a:pt x="71606" y="16855"/>
                    <a:pt x="73045" y="16930"/>
                    <a:pt x="74484" y="16930"/>
                  </a:cubicBezTo>
                  <a:cubicBezTo>
                    <a:pt x="74766" y="16930"/>
                    <a:pt x="75049" y="16927"/>
                    <a:pt x="75331" y="16920"/>
                  </a:cubicBezTo>
                  <a:cubicBezTo>
                    <a:pt x="76427" y="16884"/>
                    <a:pt x="77522" y="16860"/>
                    <a:pt x="78605" y="16694"/>
                  </a:cubicBezTo>
                  <a:cubicBezTo>
                    <a:pt x="81415" y="16265"/>
                    <a:pt x="83951" y="15265"/>
                    <a:pt x="86071" y="13336"/>
                  </a:cubicBezTo>
                  <a:cubicBezTo>
                    <a:pt x="87011" y="12467"/>
                    <a:pt x="87630" y="11431"/>
                    <a:pt x="87809" y="10133"/>
                  </a:cubicBezTo>
                  <a:cubicBezTo>
                    <a:pt x="87928" y="9348"/>
                    <a:pt x="87868" y="8586"/>
                    <a:pt x="87761" y="7812"/>
                  </a:cubicBezTo>
                  <a:cubicBezTo>
                    <a:pt x="87607" y="6609"/>
                    <a:pt x="87261" y="5430"/>
                    <a:pt x="87190" y="4204"/>
                  </a:cubicBezTo>
                  <a:cubicBezTo>
                    <a:pt x="87106" y="3037"/>
                    <a:pt x="87261" y="1918"/>
                    <a:pt x="87940" y="906"/>
                  </a:cubicBezTo>
                  <a:cubicBezTo>
                    <a:pt x="88059" y="727"/>
                    <a:pt x="88142" y="513"/>
                    <a:pt x="88214" y="311"/>
                  </a:cubicBezTo>
                  <a:cubicBezTo>
                    <a:pt x="88226" y="263"/>
                    <a:pt x="88226" y="204"/>
                    <a:pt x="88226" y="144"/>
                  </a:cubicBezTo>
                  <a:cubicBezTo>
                    <a:pt x="88226" y="96"/>
                    <a:pt x="88214" y="73"/>
                    <a:pt x="88178" y="37"/>
                  </a:cubicBezTo>
                  <a:cubicBezTo>
                    <a:pt x="88119" y="11"/>
                    <a:pt x="88067" y="0"/>
                    <a:pt x="88019"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1" name="Google Shape;901;p19"/>
            <p:cNvSpPr/>
            <p:nvPr/>
          </p:nvSpPr>
          <p:spPr>
            <a:xfrm>
              <a:off x="3098002" y="1480702"/>
              <a:ext cx="1698541" cy="1618763"/>
            </a:xfrm>
            <a:custGeom>
              <a:avLst/>
              <a:gdLst/>
              <a:ahLst/>
              <a:cxnLst/>
              <a:rect l="l" t="t" r="r" b="b"/>
              <a:pathLst>
                <a:path w="58294" h="55556" extrusionOk="0">
                  <a:moveTo>
                    <a:pt x="167" y="1"/>
                  </a:moveTo>
                  <a:cubicBezTo>
                    <a:pt x="83" y="13"/>
                    <a:pt x="0" y="48"/>
                    <a:pt x="12" y="144"/>
                  </a:cubicBezTo>
                  <a:cubicBezTo>
                    <a:pt x="83" y="167"/>
                    <a:pt x="143" y="191"/>
                    <a:pt x="226" y="203"/>
                  </a:cubicBezTo>
                  <a:cubicBezTo>
                    <a:pt x="2905" y="894"/>
                    <a:pt x="5596" y="1394"/>
                    <a:pt x="8335" y="1715"/>
                  </a:cubicBezTo>
                  <a:cubicBezTo>
                    <a:pt x="9716" y="1858"/>
                    <a:pt x="11097" y="1953"/>
                    <a:pt x="12502" y="1989"/>
                  </a:cubicBezTo>
                  <a:cubicBezTo>
                    <a:pt x="14026" y="2037"/>
                    <a:pt x="15526" y="2049"/>
                    <a:pt x="17038" y="2072"/>
                  </a:cubicBezTo>
                  <a:cubicBezTo>
                    <a:pt x="18264" y="2084"/>
                    <a:pt x="19479" y="2084"/>
                    <a:pt x="20681" y="2203"/>
                  </a:cubicBezTo>
                  <a:cubicBezTo>
                    <a:pt x="21670" y="2287"/>
                    <a:pt x="22634" y="2394"/>
                    <a:pt x="23622" y="2561"/>
                  </a:cubicBezTo>
                  <a:cubicBezTo>
                    <a:pt x="25408" y="2870"/>
                    <a:pt x="27123" y="3465"/>
                    <a:pt x="28742" y="4287"/>
                  </a:cubicBezTo>
                  <a:cubicBezTo>
                    <a:pt x="29754" y="4811"/>
                    <a:pt x="30718" y="5382"/>
                    <a:pt x="31671" y="6001"/>
                  </a:cubicBezTo>
                  <a:cubicBezTo>
                    <a:pt x="33338" y="7037"/>
                    <a:pt x="34921" y="8180"/>
                    <a:pt x="36314" y="9573"/>
                  </a:cubicBezTo>
                  <a:cubicBezTo>
                    <a:pt x="36957" y="10192"/>
                    <a:pt x="37564" y="10847"/>
                    <a:pt x="38255" y="11431"/>
                  </a:cubicBezTo>
                  <a:cubicBezTo>
                    <a:pt x="38767" y="11871"/>
                    <a:pt x="39338" y="12276"/>
                    <a:pt x="39981" y="12562"/>
                  </a:cubicBezTo>
                  <a:cubicBezTo>
                    <a:pt x="40946" y="12990"/>
                    <a:pt x="41958" y="13145"/>
                    <a:pt x="42994" y="13169"/>
                  </a:cubicBezTo>
                  <a:cubicBezTo>
                    <a:pt x="43288" y="13178"/>
                    <a:pt x="43582" y="13181"/>
                    <a:pt x="43876" y="13181"/>
                  </a:cubicBezTo>
                  <a:cubicBezTo>
                    <a:pt x="44550" y="13181"/>
                    <a:pt x="45221" y="13165"/>
                    <a:pt x="45894" y="13165"/>
                  </a:cubicBezTo>
                  <a:cubicBezTo>
                    <a:pt x="46501" y="13165"/>
                    <a:pt x="47109" y="13178"/>
                    <a:pt x="47720" y="13229"/>
                  </a:cubicBezTo>
                  <a:cubicBezTo>
                    <a:pt x="48756" y="13324"/>
                    <a:pt x="49768" y="13514"/>
                    <a:pt x="50673" y="14062"/>
                  </a:cubicBezTo>
                  <a:cubicBezTo>
                    <a:pt x="51495" y="14550"/>
                    <a:pt x="52066" y="15264"/>
                    <a:pt x="52257" y="16217"/>
                  </a:cubicBezTo>
                  <a:cubicBezTo>
                    <a:pt x="52435" y="17098"/>
                    <a:pt x="52364" y="17967"/>
                    <a:pt x="52138" y="18813"/>
                  </a:cubicBezTo>
                  <a:cubicBezTo>
                    <a:pt x="51745" y="20265"/>
                    <a:pt x="51245" y="21682"/>
                    <a:pt x="50661" y="23063"/>
                  </a:cubicBezTo>
                  <a:cubicBezTo>
                    <a:pt x="50292" y="23956"/>
                    <a:pt x="49947" y="24849"/>
                    <a:pt x="49530" y="25730"/>
                  </a:cubicBezTo>
                  <a:cubicBezTo>
                    <a:pt x="49125" y="26575"/>
                    <a:pt x="48697" y="27397"/>
                    <a:pt x="48173" y="28171"/>
                  </a:cubicBezTo>
                  <a:cubicBezTo>
                    <a:pt x="47661" y="28921"/>
                    <a:pt x="47066" y="29600"/>
                    <a:pt x="46363" y="30183"/>
                  </a:cubicBezTo>
                  <a:cubicBezTo>
                    <a:pt x="45994" y="30493"/>
                    <a:pt x="45589" y="30778"/>
                    <a:pt x="45161" y="31004"/>
                  </a:cubicBezTo>
                  <a:cubicBezTo>
                    <a:pt x="44184" y="31505"/>
                    <a:pt x="43148" y="31802"/>
                    <a:pt x="42077" y="31981"/>
                  </a:cubicBezTo>
                  <a:cubicBezTo>
                    <a:pt x="41112" y="32147"/>
                    <a:pt x="40136" y="32267"/>
                    <a:pt x="39184" y="32493"/>
                  </a:cubicBezTo>
                  <a:cubicBezTo>
                    <a:pt x="38148" y="32731"/>
                    <a:pt x="37160" y="33100"/>
                    <a:pt x="36243" y="33636"/>
                  </a:cubicBezTo>
                  <a:cubicBezTo>
                    <a:pt x="34576" y="34612"/>
                    <a:pt x="33207" y="35922"/>
                    <a:pt x="31968" y="37398"/>
                  </a:cubicBezTo>
                  <a:cubicBezTo>
                    <a:pt x="30718" y="38886"/>
                    <a:pt x="29694" y="40506"/>
                    <a:pt x="28885" y="42280"/>
                  </a:cubicBezTo>
                  <a:cubicBezTo>
                    <a:pt x="28266" y="43661"/>
                    <a:pt x="27801" y="45090"/>
                    <a:pt x="27742" y="46637"/>
                  </a:cubicBezTo>
                  <a:cubicBezTo>
                    <a:pt x="27670" y="48530"/>
                    <a:pt x="28373" y="50054"/>
                    <a:pt x="29825" y="51245"/>
                  </a:cubicBezTo>
                  <a:cubicBezTo>
                    <a:pt x="30706" y="51959"/>
                    <a:pt x="31671" y="52507"/>
                    <a:pt x="32671" y="53031"/>
                  </a:cubicBezTo>
                  <a:cubicBezTo>
                    <a:pt x="33873" y="53662"/>
                    <a:pt x="35076" y="54281"/>
                    <a:pt x="36278" y="54912"/>
                  </a:cubicBezTo>
                  <a:cubicBezTo>
                    <a:pt x="36659" y="55127"/>
                    <a:pt x="37040" y="55269"/>
                    <a:pt x="37350" y="55555"/>
                  </a:cubicBezTo>
                  <a:lnTo>
                    <a:pt x="44363" y="55555"/>
                  </a:lnTo>
                  <a:cubicBezTo>
                    <a:pt x="44375" y="55305"/>
                    <a:pt x="44172" y="55210"/>
                    <a:pt x="44018" y="55091"/>
                  </a:cubicBezTo>
                  <a:cubicBezTo>
                    <a:pt x="42113" y="53567"/>
                    <a:pt x="40172" y="52079"/>
                    <a:pt x="38291" y="50507"/>
                  </a:cubicBezTo>
                  <a:cubicBezTo>
                    <a:pt x="37219" y="49638"/>
                    <a:pt x="36183" y="48721"/>
                    <a:pt x="35350" y="47614"/>
                  </a:cubicBezTo>
                  <a:cubicBezTo>
                    <a:pt x="34219" y="46078"/>
                    <a:pt x="33885" y="44423"/>
                    <a:pt x="34731" y="42637"/>
                  </a:cubicBezTo>
                  <a:cubicBezTo>
                    <a:pt x="35302" y="41434"/>
                    <a:pt x="36219" y="40553"/>
                    <a:pt x="37338" y="39851"/>
                  </a:cubicBezTo>
                  <a:cubicBezTo>
                    <a:pt x="38826" y="38934"/>
                    <a:pt x="40493" y="38541"/>
                    <a:pt x="42196" y="38232"/>
                  </a:cubicBezTo>
                  <a:cubicBezTo>
                    <a:pt x="43684" y="37946"/>
                    <a:pt x="45149" y="37648"/>
                    <a:pt x="46565" y="37053"/>
                  </a:cubicBezTo>
                  <a:cubicBezTo>
                    <a:pt x="48625" y="36208"/>
                    <a:pt x="50328" y="34934"/>
                    <a:pt x="51661" y="33124"/>
                  </a:cubicBezTo>
                  <a:cubicBezTo>
                    <a:pt x="52733" y="31671"/>
                    <a:pt x="53471" y="30052"/>
                    <a:pt x="54102" y="28361"/>
                  </a:cubicBezTo>
                  <a:cubicBezTo>
                    <a:pt x="55090" y="25659"/>
                    <a:pt x="56031" y="22944"/>
                    <a:pt x="57114" y="20289"/>
                  </a:cubicBezTo>
                  <a:cubicBezTo>
                    <a:pt x="57507" y="19360"/>
                    <a:pt x="57805" y="18408"/>
                    <a:pt x="57984" y="17408"/>
                  </a:cubicBezTo>
                  <a:cubicBezTo>
                    <a:pt x="58293" y="15765"/>
                    <a:pt x="57972" y="14252"/>
                    <a:pt x="56864" y="12967"/>
                  </a:cubicBezTo>
                  <a:cubicBezTo>
                    <a:pt x="56186" y="12145"/>
                    <a:pt x="55293" y="11597"/>
                    <a:pt x="54316" y="11157"/>
                  </a:cubicBezTo>
                  <a:cubicBezTo>
                    <a:pt x="52590" y="10383"/>
                    <a:pt x="50780" y="10085"/>
                    <a:pt x="48923" y="10061"/>
                  </a:cubicBezTo>
                  <a:cubicBezTo>
                    <a:pt x="47077" y="10026"/>
                    <a:pt x="45244" y="10050"/>
                    <a:pt x="43410" y="9907"/>
                  </a:cubicBezTo>
                  <a:cubicBezTo>
                    <a:pt x="41863" y="9811"/>
                    <a:pt x="40410" y="9407"/>
                    <a:pt x="39065" y="8621"/>
                  </a:cubicBezTo>
                  <a:cubicBezTo>
                    <a:pt x="36743" y="7252"/>
                    <a:pt x="34433" y="5847"/>
                    <a:pt x="32040" y="4608"/>
                  </a:cubicBezTo>
                  <a:cubicBezTo>
                    <a:pt x="30587" y="3858"/>
                    <a:pt x="29123" y="3084"/>
                    <a:pt x="27563" y="2549"/>
                  </a:cubicBezTo>
                  <a:cubicBezTo>
                    <a:pt x="25289" y="1751"/>
                    <a:pt x="22932" y="1441"/>
                    <a:pt x="20538" y="1394"/>
                  </a:cubicBezTo>
                  <a:cubicBezTo>
                    <a:pt x="19519" y="1368"/>
                    <a:pt x="18498" y="1360"/>
                    <a:pt x="17477" y="1360"/>
                  </a:cubicBezTo>
                  <a:cubicBezTo>
                    <a:pt x="16099" y="1360"/>
                    <a:pt x="14721" y="1375"/>
                    <a:pt x="13347" y="1382"/>
                  </a:cubicBezTo>
                  <a:cubicBezTo>
                    <a:pt x="13134" y="1383"/>
                    <a:pt x="12922" y="1384"/>
                    <a:pt x="12709" y="1384"/>
                  </a:cubicBezTo>
                  <a:cubicBezTo>
                    <a:pt x="11031" y="1384"/>
                    <a:pt x="9360" y="1338"/>
                    <a:pt x="7680" y="1179"/>
                  </a:cubicBezTo>
                  <a:cubicBezTo>
                    <a:pt x="5703" y="1001"/>
                    <a:pt x="3715" y="703"/>
                    <a:pt x="1774" y="310"/>
                  </a:cubicBezTo>
                  <a:cubicBezTo>
                    <a:pt x="1238" y="203"/>
                    <a:pt x="715" y="24"/>
                    <a:pt x="167"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2" name="Google Shape;902;p19"/>
            <p:cNvSpPr/>
            <p:nvPr/>
          </p:nvSpPr>
          <p:spPr>
            <a:xfrm>
              <a:off x="1225684" y="1454683"/>
              <a:ext cx="1910488" cy="1644783"/>
            </a:xfrm>
            <a:custGeom>
              <a:avLst/>
              <a:gdLst/>
              <a:ahLst/>
              <a:cxnLst/>
              <a:rect l="l" t="t" r="r" b="b"/>
              <a:pathLst>
                <a:path w="65568" h="56449" extrusionOk="0">
                  <a:moveTo>
                    <a:pt x="60079" y="1"/>
                  </a:moveTo>
                  <a:cubicBezTo>
                    <a:pt x="60020" y="25"/>
                    <a:pt x="59972" y="60"/>
                    <a:pt x="59948" y="108"/>
                  </a:cubicBezTo>
                  <a:cubicBezTo>
                    <a:pt x="59508" y="834"/>
                    <a:pt x="59448" y="1620"/>
                    <a:pt x="59567" y="2430"/>
                  </a:cubicBezTo>
                  <a:cubicBezTo>
                    <a:pt x="59793" y="3954"/>
                    <a:pt x="60484" y="5311"/>
                    <a:pt x="61198" y="6656"/>
                  </a:cubicBezTo>
                  <a:cubicBezTo>
                    <a:pt x="61853" y="7859"/>
                    <a:pt x="62460" y="9097"/>
                    <a:pt x="62877" y="10407"/>
                  </a:cubicBezTo>
                  <a:cubicBezTo>
                    <a:pt x="63484" y="12336"/>
                    <a:pt x="63365" y="14193"/>
                    <a:pt x="62282" y="15967"/>
                  </a:cubicBezTo>
                  <a:cubicBezTo>
                    <a:pt x="61579" y="17086"/>
                    <a:pt x="60698" y="18039"/>
                    <a:pt x="59734" y="18896"/>
                  </a:cubicBezTo>
                  <a:cubicBezTo>
                    <a:pt x="57769" y="20658"/>
                    <a:pt x="55578" y="22051"/>
                    <a:pt x="53197" y="23170"/>
                  </a:cubicBezTo>
                  <a:cubicBezTo>
                    <a:pt x="51399" y="24016"/>
                    <a:pt x="49494" y="24492"/>
                    <a:pt x="47518" y="24599"/>
                  </a:cubicBezTo>
                  <a:cubicBezTo>
                    <a:pt x="47032" y="24623"/>
                    <a:pt x="46546" y="24634"/>
                    <a:pt x="46062" y="24634"/>
                  </a:cubicBezTo>
                  <a:cubicBezTo>
                    <a:pt x="44424" y="24634"/>
                    <a:pt x="42796" y="24511"/>
                    <a:pt x="41160" y="24373"/>
                  </a:cubicBezTo>
                  <a:cubicBezTo>
                    <a:pt x="39800" y="24267"/>
                    <a:pt x="38434" y="24178"/>
                    <a:pt x="37062" y="24178"/>
                  </a:cubicBezTo>
                  <a:cubicBezTo>
                    <a:pt x="36429" y="24178"/>
                    <a:pt x="35795" y="24197"/>
                    <a:pt x="35159" y="24242"/>
                  </a:cubicBezTo>
                  <a:cubicBezTo>
                    <a:pt x="33754" y="24349"/>
                    <a:pt x="32361" y="24587"/>
                    <a:pt x="31016" y="24956"/>
                  </a:cubicBezTo>
                  <a:cubicBezTo>
                    <a:pt x="29111" y="25480"/>
                    <a:pt x="27301" y="26325"/>
                    <a:pt x="25515" y="27171"/>
                  </a:cubicBezTo>
                  <a:cubicBezTo>
                    <a:pt x="24301" y="27766"/>
                    <a:pt x="23110" y="28421"/>
                    <a:pt x="21884" y="29016"/>
                  </a:cubicBezTo>
                  <a:cubicBezTo>
                    <a:pt x="19884" y="30004"/>
                    <a:pt x="17883" y="31005"/>
                    <a:pt x="15990" y="32195"/>
                  </a:cubicBezTo>
                  <a:cubicBezTo>
                    <a:pt x="13526" y="33743"/>
                    <a:pt x="11442" y="35684"/>
                    <a:pt x="9835" y="38124"/>
                  </a:cubicBezTo>
                  <a:cubicBezTo>
                    <a:pt x="8906" y="39541"/>
                    <a:pt x="8096" y="41006"/>
                    <a:pt x="7275" y="42470"/>
                  </a:cubicBezTo>
                  <a:cubicBezTo>
                    <a:pt x="6203" y="44411"/>
                    <a:pt x="5084" y="46304"/>
                    <a:pt x="3989" y="48221"/>
                  </a:cubicBezTo>
                  <a:cubicBezTo>
                    <a:pt x="2536" y="50733"/>
                    <a:pt x="1465" y="53424"/>
                    <a:pt x="155" y="56020"/>
                  </a:cubicBezTo>
                  <a:cubicBezTo>
                    <a:pt x="83" y="56150"/>
                    <a:pt x="0" y="56281"/>
                    <a:pt x="119" y="56448"/>
                  </a:cubicBezTo>
                  <a:lnTo>
                    <a:pt x="6560" y="56448"/>
                  </a:lnTo>
                  <a:cubicBezTo>
                    <a:pt x="6620" y="56270"/>
                    <a:pt x="6668" y="56103"/>
                    <a:pt x="6703" y="55924"/>
                  </a:cubicBezTo>
                  <a:cubicBezTo>
                    <a:pt x="7227" y="54055"/>
                    <a:pt x="7834" y="52198"/>
                    <a:pt x="8573" y="50376"/>
                  </a:cubicBezTo>
                  <a:cubicBezTo>
                    <a:pt x="9311" y="48519"/>
                    <a:pt x="10097" y="46673"/>
                    <a:pt x="10871" y="44828"/>
                  </a:cubicBezTo>
                  <a:cubicBezTo>
                    <a:pt x="11513" y="43292"/>
                    <a:pt x="12204" y="41792"/>
                    <a:pt x="13037" y="40351"/>
                  </a:cubicBezTo>
                  <a:cubicBezTo>
                    <a:pt x="14502" y="37791"/>
                    <a:pt x="16466" y="35672"/>
                    <a:pt x="18943" y="34041"/>
                  </a:cubicBezTo>
                  <a:cubicBezTo>
                    <a:pt x="20419" y="33064"/>
                    <a:pt x="21967" y="32255"/>
                    <a:pt x="23574" y="31552"/>
                  </a:cubicBezTo>
                  <a:cubicBezTo>
                    <a:pt x="25158" y="30850"/>
                    <a:pt x="26742" y="30147"/>
                    <a:pt x="28397" y="29635"/>
                  </a:cubicBezTo>
                  <a:cubicBezTo>
                    <a:pt x="29540" y="29278"/>
                    <a:pt x="30694" y="29016"/>
                    <a:pt x="31885" y="28921"/>
                  </a:cubicBezTo>
                  <a:cubicBezTo>
                    <a:pt x="32357" y="28881"/>
                    <a:pt x="32830" y="28859"/>
                    <a:pt x="33301" y="28859"/>
                  </a:cubicBezTo>
                  <a:cubicBezTo>
                    <a:pt x="34244" y="28859"/>
                    <a:pt x="35183" y="28949"/>
                    <a:pt x="36112" y="29171"/>
                  </a:cubicBezTo>
                  <a:cubicBezTo>
                    <a:pt x="36695" y="29314"/>
                    <a:pt x="37290" y="29481"/>
                    <a:pt x="37862" y="29695"/>
                  </a:cubicBezTo>
                  <a:cubicBezTo>
                    <a:pt x="38457" y="29897"/>
                    <a:pt x="39017" y="30171"/>
                    <a:pt x="39565" y="30481"/>
                  </a:cubicBezTo>
                  <a:cubicBezTo>
                    <a:pt x="40077" y="30766"/>
                    <a:pt x="40577" y="31040"/>
                    <a:pt x="41053" y="31386"/>
                  </a:cubicBezTo>
                  <a:cubicBezTo>
                    <a:pt x="41136" y="31457"/>
                    <a:pt x="41267" y="31457"/>
                    <a:pt x="41339" y="31540"/>
                  </a:cubicBezTo>
                  <a:cubicBezTo>
                    <a:pt x="41470" y="31683"/>
                    <a:pt x="41684" y="31743"/>
                    <a:pt x="41827" y="31874"/>
                  </a:cubicBezTo>
                  <a:cubicBezTo>
                    <a:pt x="42053" y="32076"/>
                    <a:pt x="42303" y="32231"/>
                    <a:pt x="42565" y="32386"/>
                  </a:cubicBezTo>
                  <a:cubicBezTo>
                    <a:pt x="42970" y="32636"/>
                    <a:pt x="43398" y="32886"/>
                    <a:pt x="43827" y="33112"/>
                  </a:cubicBezTo>
                  <a:cubicBezTo>
                    <a:pt x="44803" y="33636"/>
                    <a:pt x="45803" y="34041"/>
                    <a:pt x="46923" y="34112"/>
                  </a:cubicBezTo>
                  <a:cubicBezTo>
                    <a:pt x="47046" y="34121"/>
                    <a:pt x="47168" y="34126"/>
                    <a:pt x="47291" y="34126"/>
                  </a:cubicBezTo>
                  <a:cubicBezTo>
                    <a:pt x="47973" y="34126"/>
                    <a:pt x="48642" y="33981"/>
                    <a:pt x="49268" y="33648"/>
                  </a:cubicBezTo>
                  <a:cubicBezTo>
                    <a:pt x="49911" y="33326"/>
                    <a:pt x="50435" y="32826"/>
                    <a:pt x="50923" y="32314"/>
                  </a:cubicBezTo>
                  <a:cubicBezTo>
                    <a:pt x="51626" y="31552"/>
                    <a:pt x="52304" y="30766"/>
                    <a:pt x="52995" y="29993"/>
                  </a:cubicBezTo>
                  <a:cubicBezTo>
                    <a:pt x="54376" y="28445"/>
                    <a:pt x="55817" y="26956"/>
                    <a:pt x="57305" y="25504"/>
                  </a:cubicBezTo>
                  <a:cubicBezTo>
                    <a:pt x="58865" y="23992"/>
                    <a:pt x="60496" y="22551"/>
                    <a:pt x="61936" y="20920"/>
                  </a:cubicBezTo>
                  <a:cubicBezTo>
                    <a:pt x="63020" y="19717"/>
                    <a:pt x="63960" y="18396"/>
                    <a:pt x="64627" y="16908"/>
                  </a:cubicBezTo>
                  <a:cubicBezTo>
                    <a:pt x="65437" y="15134"/>
                    <a:pt x="65568" y="13324"/>
                    <a:pt x="64984" y="11443"/>
                  </a:cubicBezTo>
                  <a:cubicBezTo>
                    <a:pt x="64603" y="10192"/>
                    <a:pt x="63996" y="9049"/>
                    <a:pt x="63341" y="7918"/>
                  </a:cubicBezTo>
                  <a:cubicBezTo>
                    <a:pt x="62675" y="6787"/>
                    <a:pt x="61925" y="5704"/>
                    <a:pt x="61293" y="4549"/>
                  </a:cubicBezTo>
                  <a:cubicBezTo>
                    <a:pt x="60841" y="3715"/>
                    <a:pt x="60401" y="2858"/>
                    <a:pt x="60210" y="1918"/>
                  </a:cubicBezTo>
                  <a:cubicBezTo>
                    <a:pt x="60091" y="1322"/>
                    <a:pt x="60031" y="715"/>
                    <a:pt x="60246" y="120"/>
                  </a:cubicBezTo>
                  <a:cubicBezTo>
                    <a:pt x="60258" y="1"/>
                    <a:pt x="60162" y="13"/>
                    <a:pt x="60079"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3" name="Google Shape;903;p19"/>
            <p:cNvSpPr/>
            <p:nvPr/>
          </p:nvSpPr>
          <p:spPr>
            <a:xfrm>
              <a:off x="1579530" y="1463861"/>
              <a:ext cx="1671123" cy="1635604"/>
            </a:xfrm>
            <a:custGeom>
              <a:avLst/>
              <a:gdLst/>
              <a:ahLst/>
              <a:cxnLst/>
              <a:rect l="l" t="t" r="r" b="b"/>
              <a:pathLst>
                <a:path w="57353" h="56134" extrusionOk="0">
                  <a:moveTo>
                    <a:pt x="48274" y="0"/>
                  </a:moveTo>
                  <a:cubicBezTo>
                    <a:pt x="48256" y="0"/>
                    <a:pt x="48236" y="8"/>
                    <a:pt x="48221" y="31"/>
                  </a:cubicBezTo>
                  <a:cubicBezTo>
                    <a:pt x="48221" y="626"/>
                    <a:pt x="48376" y="1174"/>
                    <a:pt x="48602" y="1722"/>
                  </a:cubicBezTo>
                  <a:cubicBezTo>
                    <a:pt x="49030" y="2793"/>
                    <a:pt x="49673" y="3746"/>
                    <a:pt x="50328" y="4686"/>
                  </a:cubicBezTo>
                  <a:cubicBezTo>
                    <a:pt x="51174" y="5925"/>
                    <a:pt x="52102" y="7091"/>
                    <a:pt x="52900" y="8342"/>
                  </a:cubicBezTo>
                  <a:cubicBezTo>
                    <a:pt x="53662" y="9520"/>
                    <a:pt x="54353" y="10759"/>
                    <a:pt x="54769" y="12116"/>
                  </a:cubicBezTo>
                  <a:cubicBezTo>
                    <a:pt x="55103" y="13259"/>
                    <a:pt x="55222" y="14414"/>
                    <a:pt x="55031" y="15604"/>
                  </a:cubicBezTo>
                  <a:cubicBezTo>
                    <a:pt x="54734" y="17426"/>
                    <a:pt x="54031" y="19093"/>
                    <a:pt x="53162" y="20688"/>
                  </a:cubicBezTo>
                  <a:cubicBezTo>
                    <a:pt x="52471" y="21938"/>
                    <a:pt x="51674" y="23129"/>
                    <a:pt x="50876" y="24320"/>
                  </a:cubicBezTo>
                  <a:cubicBezTo>
                    <a:pt x="50162" y="25403"/>
                    <a:pt x="49483" y="26487"/>
                    <a:pt x="48935" y="27677"/>
                  </a:cubicBezTo>
                  <a:cubicBezTo>
                    <a:pt x="48185" y="29273"/>
                    <a:pt x="47816" y="30940"/>
                    <a:pt x="47804" y="32690"/>
                  </a:cubicBezTo>
                  <a:cubicBezTo>
                    <a:pt x="47780" y="33809"/>
                    <a:pt x="47947" y="34928"/>
                    <a:pt x="48114" y="36024"/>
                  </a:cubicBezTo>
                  <a:cubicBezTo>
                    <a:pt x="48245" y="37000"/>
                    <a:pt x="48411" y="37964"/>
                    <a:pt x="48352" y="38941"/>
                  </a:cubicBezTo>
                  <a:cubicBezTo>
                    <a:pt x="48304" y="39714"/>
                    <a:pt x="48137" y="40476"/>
                    <a:pt x="47709" y="41143"/>
                  </a:cubicBezTo>
                  <a:cubicBezTo>
                    <a:pt x="47054" y="42179"/>
                    <a:pt x="46090" y="42774"/>
                    <a:pt x="44947" y="43096"/>
                  </a:cubicBezTo>
                  <a:cubicBezTo>
                    <a:pt x="44161" y="43332"/>
                    <a:pt x="43363" y="43418"/>
                    <a:pt x="42561" y="43418"/>
                  </a:cubicBezTo>
                  <a:cubicBezTo>
                    <a:pt x="41988" y="43418"/>
                    <a:pt x="41414" y="43375"/>
                    <a:pt x="40839" y="43310"/>
                  </a:cubicBezTo>
                  <a:cubicBezTo>
                    <a:pt x="39541" y="43155"/>
                    <a:pt x="38291" y="42810"/>
                    <a:pt x="37053" y="42417"/>
                  </a:cubicBezTo>
                  <a:cubicBezTo>
                    <a:pt x="35338" y="41858"/>
                    <a:pt x="33707" y="41179"/>
                    <a:pt x="32112" y="40345"/>
                  </a:cubicBezTo>
                  <a:cubicBezTo>
                    <a:pt x="31195" y="39857"/>
                    <a:pt x="30278" y="39333"/>
                    <a:pt x="29409" y="38750"/>
                  </a:cubicBezTo>
                  <a:cubicBezTo>
                    <a:pt x="28480" y="38155"/>
                    <a:pt x="27587" y="37512"/>
                    <a:pt x="26706" y="36857"/>
                  </a:cubicBezTo>
                  <a:cubicBezTo>
                    <a:pt x="26051" y="36369"/>
                    <a:pt x="25397" y="35881"/>
                    <a:pt x="24718" y="35416"/>
                  </a:cubicBezTo>
                  <a:cubicBezTo>
                    <a:pt x="23873" y="34857"/>
                    <a:pt x="22980" y="34345"/>
                    <a:pt x="22027" y="33940"/>
                  </a:cubicBezTo>
                  <a:cubicBezTo>
                    <a:pt x="20848" y="33440"/>
                    <a:pt x="19622" y="33142"/>
                    <a:pt x="18360" y="33095"/>
                  </a:cubicBezTo>
                  <a:cubicBezTo>
                    <a:pt x="18229" y="33089"/>
                    <a:pt x="18099" y="33086"/>
                    <a:pt x="17969" y="33086"/>
                  </a:cubicBezTo>
                  <a:cubicBezTo>
                    <a:pt x="17035" y="33086"/>
                    <a:pt x="16125" y="33231"/>
                    <a:pt x="15205" y="33440"/>
                  </a:cubicBezTo>
                  <a:cubicBezTo>
                    <a:pt x="14014" y="33714"/>
                    <a:pt x="12859" y="34119"/>
                    <a:pt x="11728" y="34607"/>
                  </a:cubicBezTo>
                  <a:cubicBezTo>
                    <a:pt x="10073" y="35345"/>
                    <a:pt x="8549" y="36309"/>
                    <a:pt x="7228" y="37548"/>
                  </a:cubicBezTo>
                  <a:cubicBezTo>
                    <a:pt x="5727" y="38941"/>
                    <a:pt x="4561" y="40584"/>
                    <a:pt x="3644" y="42417"/>
                  </a:cubicBezTo>
                  <a:cubicBezTo>
                    <a:pt x="2715" y="44263"/>
                    <a:pt x="2025" y="46191"/>
                    <a:pt x="1501" y="48204"/>
                  </a:cubicBezTo>
                  <a:cubicBezTo>
                    <a:pt x="965" y="50275"/>
                    <a:pt x="632" y="52383"/>
                    <a:pt x="274" y="54478"/>
                  </a:cubicBezTo>
                  <a:cubicBezTo>
                    <a:pt x="191" y="55038"/>
                    <a:pt x="131" y="55585"/>
                    <a:pt x="0" y="56133"/>
                  </a:cubicBezTo>
                  <a:cubicBezTo>
                    <a:pt x="1644" y="56133"/>
                    <a:pt x="3287" y="56133"/>
                    <a:pt x="4906" y="56121"/>
                  </a:cubicBezTo>
                  <a:cubicBezTo>
                    <a:pt x="5037" y="56002"/>
                    <a:pt x="5037" y="55824"/>
                    <a:pt x="5037" y="55657"/>
                  </a:cubicBezTo>
                  <a:cubicBezTo>
                    <a:pt x="5061" y="55026"/>
                    <a:pt x="5001" y="54395"/>
                    <a:pt x="4977" y="53764"/>
                  </a:cubicBezTo>
                  <a:cubicBezTo>
                    <a:pt x="4965" y="52787"/>
                    <a:pt x="5037" y="51787"/>
                    <a:pt x="5120" y="50811"/>
                  </a:cubicBezTo>
                  <a:cubicBezTo>
                    <a:pt x="5370" y="47811"/>
                    <a:pt x="6168" y="45001"/>
                    <a:pt x="7859" y="42477"/>
                  </a:cubicBezTo>
                  <a:cubicBezTo>
                    <a:pt x="9144" y="40512"/>
                    <a:pt x="10847" y="39024"/>
                    <a:pt x="13014" y="38095"/>
                  </a:cubicBezTo>
                  <a:cubicBezTo>
                    <a:pt x="14306" y="37561"/>
                    <a:pt x="15620" y="37288"/>
                    <a:pt x="16962" y="37288"/>
                  </a:cubicBezTo>
                  <a:cubicBezTo>
                    <a:pt x="17623" y="37288"/>
                    <a:pt x="18291" y="37354"/>
                    <a:pt x="18967" y="37488"/>
                  </a:cubicBezTo>
                  <a:cubicBezTo>
                    <a:pt x="20694" y="37809"/>
                    <a:pt x="22241" y="38571"/>
                    <a:pt x="23753" y="39441"/>
                  </a:cubicBezTo>
                  <a:cubicBezTo>
                    <a:pt x="26313" y="40929"/>
                    <a:pt x="28826" y="42501"/>
                    <a:pt x="31528" y="43751"/>
                  </a:cubicBezTo>
                  <a:cubicBezTo>
                    <a:pt x="34112" y="44929"/>
                    <a:pt x="36707" y="46025"/>
                    <a:pt x="39482" y="46656"/>
                  </a:cubicBezTo>
                  <a:cubicBezTo>
                    <a:pt x="40995" y="46999"/>
                    <a:pt x="42513" y="47194"/>
                    <a:pt x="44036" y="47194"/>
                  </a:cubicBezTo>
                  <a:cubicBezTo>
                    <a:pt x="44838" y="47194"/>
                    <a:pt x="45642" y="47140"/>
                    <a:pt x="46447" y="47025"/>
                  </a:cubicBezTo>
                  <a:cubicBezTo>
                    <a:pt x="48518" y="46727"/>
                    <a:pt x="50483" y="46120"/>
                    <a:pt x="52186" y="44882"/>
                  </a:cubicBezTo>
                  <a:cubicBezTo>
                    <a:pt x="53352" y="44048"/>
                    <a:pt x="54245" y="42965"/>
                    <a:pt x="54686" y="41584"/>
                  </a:cubicBezTo>
                  <a:cubicBezTo>
                    <a:pt x="55067" y="40465"/>
                    <a:pt x="55007" y="39333"/>
                    <a:pt x="54805" y="38190"/>
                  </a:cubicBezTo>
                  <a:cubicBezTo>
                    <a:pt x="54543" y="36666"/>
                    <a:pt x="54007" y="35226"/>
                    <a:pt x="53650" y="33726"/>
                  </a:cubicBezTo>
                  <a:cubicBezTo>
                    <a:pt x="53067" y="31297"/>
                    <a:pt x="53138" y="28916"/>
                    <a:pt x="53912" y="26534"/>
                  </a:cubicBezTo>
                  <a:cubicBezTo>
                    <a:pt x="54376" y="25106"/>
                    <a:pt x="54972" y="23724"/>
                    <a:pt x="55519" y="22319"/>
                  </a:cubicBezTo>
                  <a:cubicBezTo>
                    <a:pt x="56103" y="20831"/>
                    <a:pt x="56615" y="19331"/>
                    <a:pt x="56948" y="17783"/>
                  </a:cubicBezTo>
                  <a:cubicBezTo>
                    <a:pt x="57341" y="16009"/>
                    <a:pt x="57353" y="14259"/>
                    <a:pt x="56734" y="12533"/>
                  </a:cubicBezTo>
                  <a:cubicBezTo>
                    <a:pt x="56353" y="11521"/>
                    <a:pt x="55853" y="10580"/>
                    <a:pt x="55269" y="9675"/>
                  </a:cubicBezTo>
                  <a:cubicBezTo>
                    <a:pt x="54174" y="7972"/>
                    <a:pt x="52840" y="6460"/>
                    <a:pt x="51566" y="4889"/>
                  </a:cubicBezTo>
                  <a:cubicBezTo>
                    <a:pt x="50507" y="3603"/>
                    <a:pt x="49483" y="2293"/>
                    <a:pt x="48733" y="769"/>
                  </a:cubicBezTo>
                  <a:cubicBezTo>
                    <a:pt x="48673" y="638"/>
                    <a:pt x="48638" y="507"/>
                    <a:pt x="48590" y="364"/>
                  </a:cubicBezTo>
                  <a:cubicBezTo>
                    <a:pt x="48518" y="233"/>
                    <a:pt x="48459" y="91"/>
                    <a:pt x="48304" y="7"/>
                  </a:cubicBezTo>
                  <a:cubicBezTo>
                    <a:pt x="48295" y="3"/>
                    <a:pt x="48285" y="0"/>
                    <a:pt x="48274"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4" name="Google Shape;904;p19"/>
            <p:cNvSpPr/>
            <p:nvPr/>
          </p:nvSpPr>
          <p:spPr>
            <a:xfrm>
              <a:off x="388214" y="1458820"/>
              <a:ext cx="2581437" cy="1545220"/>
            </a:xfrm>
            <a:custGeom>
              <a:avLst/>
              <a:gdLst/>
              <a:ahLst/>
              <a:cxnLst/>
              <a:rect l="l" t="t" r="r" b="b"/>
              <a:pathLst>
                <a:path w="88595" h="53032" extrusionOk="0">
                  <a:moveTo>
                    <a:pt x="88328" y="0"/>
                  </a:moveTo>
                  <a:cubicBezTo>
                    <a:pt x="88108" y="0"/>
                    <a:pt x="87949" y="194"/>
                    <a:pt x="87761" y="287"/>
                  </a:cubicBezTo>
                  <a:cubicBezTo>
                    <a:pt x="85618" y="1383"/>
                    <a:pt x="84082" y="3038"/>
                    <a:pt x="83237" y="5312"/>
                  </a:cubicBezTo>
                  <a:cubicBezTo>
                    <a:pt x="82975" y="6026"/>
                    <a:pt x="82761" y="6764"/>
                    <a:pt x="82475" y="7479"/>
                  </a:cubicBezTo>
                  <a:cubicBezTo>
                    <a:pt x="81915" y="8907"/>
                    <a:pt x="80927" y="9872"/>
                    <a:pt x="79487" y="10408"/>
                  </a:cubicBezTo>
                  <a:cubicBezTo>
                    <a:pt x="78367" y="10824"/>
                    <a:pt x="77212" y="11015"/>
                    <a:pt x="76034" y="11170"/>
                  </a:cubicBezTo>
                  <a:cubicBezTo>
                    <a:pt x="73831" y="11467"/>
                    <a:pt x="71605" y="11598"/>
                    <a:pt x="69378" y="11801"/>
                  </a:cubicBezTo>
                  <a:cubicBezTo>
                    <a:pt x="65390" y="12194"/>
                    <a:pt x="61615" y="13277"/>
                    <a:pt x="58031" y="15063"/>
                  </a:cubicBezTo>
                  <a:cubicBezTo>
                    <a:pt x="55912" y="16123"/>
                    <a:pt x="53876" y="17313"/>
                    <a:pt x="51840" y="18504"/>
                  </a:cubicBezTo>
                  <a:cubicBezTo>
                    <a:pt x="48483" y="20456"/>
                    <a:pt x="45030" y="22147"/>
                    <a:pt x="41303" y="23254"/>
                  </a:cubicBezTo>
                  <a:cubicBezTo>
                    <a:pt x="37767" y="24302"/>
                    <a:pt x="34183" y="24898"/>
                    <a:pt x="30492" y="24921"/>
                  </a:cubicBezTo>
                  <a:cubicBezTo>
                    <a:pt x="29730" y="24921"/>
                    <a:pt x="28968" y="24911"/>
                    <a:pt x="28203" y="24911"/>
                  </a:cubicBezTo>
                  <a:cubicBezTo>
                    <a:pt x="27820" y="24911"/>
                    <a:pt x="27436" y="24913"/>
                    <a:pt x="27051" y="24921"/>
                  </a:cubicBezTo>
                  <a:cubicBezTo>
                    <a:pt x="25968" y="24933"/>
                    <a:pt x="24884" y="24993"/>
                    <a:pt x="23813" y="25136"/>
                  </a:cubicBezTo>
                  <a:cubicBezTo>
                    <a:pt x="22372" y="25338"/>
                    <a:pt x="20967" y="25731"/>
                    <a:pt x="19729" y="26576"/>
                  </a:cubicBezTo>
                  <a:cubicBezTo>
                    <a:pt x="18574" y="27350"/>
                    <a:pt x="17681" y="28374"/>
                    <a:pt x="16895" y="29505"/>
                  </a:cubicBezTo>
                  <a:cubicBezTo>
                    <a:pt x="16312" y="30351"/>
                    <a:pt x="15764" y="31220"/>
                    <a:pt x="15229" y="32089"/>
                  </a:cubicBezTo>
                  <a:cubicBezTo>
                    <a:pt x="14312" y="33577"/>
                    <a:pt x="13335" y="34994"/>
                    <a:pt x="12109" y="36232"/>
                  </a:cubicBezTo>
                  <a:cubicBezTo>
                    <a:pt x="10859" y="37470"/>
                    <a:pt x="9514" y="38566"/>
                    <a:pt x="8037" y="39530"/>
                  </a:cubicBezTo>
                  <a:cubicBezTo>
                    <a:pt x="5549" y="41173"/>
                    <a:pt x="2989" y="42709"/>
                    <a:pt x="441" y="44257"/>
                  </a:cubicBezTo>
                  <a:cubicBezTo>
                    <a:pt x="262" y="44352"/>
                    <a:pt x="84" y="44459"/>
                    <a:pt x="0" y="44650"/>
                  </a:cubicBezTo>
                  <a:lnTo>
                    <a:pt x="0" y="53032"/>
                  </a:lnTo>
                  <a:cubicBezTo>
                    <a:pt x="84" y="53020"/>
                    <a:pt x="143" y="52972"/>
                    <a:pt x="227" y="52925"/>
                  </a:cubicBezTo>
                  <a:cubicBezTo>
                    <a:pt x="2036" y="51782"/>
                    <a:pt x="3810" y="50579"/>
                    <a:pt x="5561" y="49341"/>
                  </a:cubicBezTo>
                  <a:cubicBezTo>
                    <a:pt x="8144" y="47531"/>
                    <a:pt x="10668" y="45650"/>
                    <a:pt x="13204" y="43793"/>
                  </a:cubicBezTo>
                  <a:cubicBezTo>
                    <a:pt x="14907" y="42543"/>
                    <a:pt x="16431" y="41078"/>
                    <a:pt x="17765" y="39447"/>
                  </a:cubicBezTo>
                  <a:cubicBezTo>
                    <a:pt x="18943" y="38006"/>
                    <a:pt x="19943" y="36423"/>
                    <a:pt x="20944" y="34863"/>
                  </a:cubicBezTo>
                  <a:cubicBezTo>
                    <a:pt x="21813" y="33482"/>
                    <a:pt x="22753" y="32148"/>
                    <a:pt x="24003" y="31065"/>
                  </a:cubicBezTo>
                  <a:cubicBezTo>
                    <a:pt x="24670" y="30470"/>
                    <a:pt x="25420" y="29993"/>
                    <a:pt x="26206" y="29612"/>
                  </a:cubicBezTo>
                  <a:cubicBezTo>
                    <a:pt x="27325" y="29077"/>
                    <a:pt x="28504" y="28696"/>
                    <a:pt x="29695" y="28422"/>
                  </a:cubicBezTo>
                  <a:cubicBezTo>
                    <a:pt x="31219" y="28065"/>
                    <a:pt x="32790" y="27731"/>
                    <a:pt x="34314" y="27362"/>
                  </a:cubicBezTo>
                  <a:cubicBezTo>
                    <a:pt x="37088" y="26695"/>
                    <a:pt x="39791" y="25886"/>
                    <a:pt x="42470" y="24933"/>
                  </a:cubicBezTo>
                  <a:cubicBezTo>
                    <a:pt x="44196" y="24326"/>
                    <a:pt x="45911" y="23635"/>
                    <a:pt x="47566" y="22850"/>
                  </a:cubicBezTo>
                  <a:cubicBezTo>
                    <a:pt x="49399" y="21969"/>
                    <a:pt x="51162" y="20957"/>
                    <a:pt x="52936" y="19945"/>
                  </a:cubicBezTo>
                  <a:cubicBezTo>
                    <a:pt x="54817" y="18861"/>
                    <a:pt x="56686" y="17789"/>
                    <a:pt x="58651" y="16908"/>
                  </a:cubicBezTo>
                  <a:cubicBezTo>
                    <a:pt x="60032" y="16301"/>
                    <a:pt x="61460" y="15777"/>
                    <a:pt x="62925" y="15384"/>
                  </a:cubicBezTo>
                  <a:cubicBezTo>
                    <a:pt x="64842" y="14861"/>
                    <a:pt x="66794" y="14622"/>
                    <a:pt x="68771" y="14491"/>
                  </a:cubicBezTo>
                  <a:cubicBezTo>
                    <a:pt x="70116" y="14396"/>
                    <a:pt x="71462" y="14372"/>
                    <a:pt x="72807" y="14337"/>
                  </a:cubicBezTo>
                  <a:cubicBezTo>
                    <a:pt x="74188" y="14313"/>
                    <a:pt x="75557" y="14289"/>
                    <a:pt x="76939" y="14194"/>
                  </a:cubicBezTo>
                  <a:cubicBezTo>
                    <a:pt x="77760" y="14134"/>
                    <a:pt x="78582" y="14039"/>
                    <a:pt x="79379" y="13872"/>
                  </a:cubicBezTo>
                  <a:cubicBezTo>
                    <a:pt x="80951" y="13551"/>
                    <a:pt x="82392" y="12979"/>
                    <a:pt x="83630" y="11932"/>
                  </a:cubicBezTo>
                  <a:cubicBezTo>
                    <a:pt x="84666" y="11039"/>
                    <a:pt x="85154" y="9884"/>
                    <a:pt x="85321" y="8562"/>
                  </a:cubicBezTo>
                  <a:cubicBezTo>
                    <a:pt x="85416" y="7848"/>
                    <a:pt x="85380" y="7145"/>
                    <a:pt x="85416" y="6455"/>
                  </a:cubicBezTo>
                  <a:cubicBezTo>
                    <a:pt x="85440" y="5752"/>
                    <a:pt x="85475" y="5050"/>
                    <a:pt x="85606" y="4347"/>
                  </a:cubicBezTo>
                  <a:cubicBezTo>
                    <a:pt x="85916" y="2800"/>
                    <a:pt x="86690" y="1573"/>
                    <a:pt x="87940" y="621"/>
                  </a:cubicBezTo>
                  <a:cubicBezTo>
                    <a:pt x="88012" y="576"/>
                    <a:pt x="88063" y="497"/>
                    <a:pt x="88141" y="497"/>
                  </a:cubicBezTo>
                  <a:cubicBezTo>
                    <a:pt x="88166" y="497"/>
                    <a:pt x="88194" y="505"/>
                    <a:pt x="88226" y="525"/>
                  </a:cubicBezTo>
                  <a:cubicBezTo>
                    <a:pt x="88476" y="442"/>
                    <a:pt x="88595" y="287"/>
                    <a:pt x="88428" y="13"/>
                  </a:cubicBezTo>
                  <a:cubicBezTo>
                    <a:pt x="88393" y="4"/>
                    <a:pt x="88360" y="0"/>
                    <a:pt x="88328"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5" name="Google Shape;905;p19"/>
            <p:cNvSpPr/>
            <p:nvPr/>
          </p:nvSpPr>
          <p:spPr>
            <a:xfrm>
              <a:off x="638680" y="1495271"/>
              <a:ext cx="2375726" cy="1604194"/>
            </a:xfrm>
            <a:custGeom>
              <a:avLst/>
              <a:gdLst/>
              <a:ahLst/>
              <a:cxnLst/>
              <a:rect l="l" t="t" r="r" b="b"/>
              <a:pathLst>
                <a:path w="81535" h="55056" extrusionOk="0">
                  <a:moveTo>
                    <a:pt x="79296" y="1"/>
                  </a:moveTo>
                  <a:cubicBezTo>
                    <a:pt x="79237" y="48"/>
                    <a:pt x="79189" y="120"/>
                    <a:pt x="79153" y="203"/>
                  </a:cubicBezTo>
                  <a:cubicBezTo>
                    <a:pt x="78653" y="989"/>
                    <a:pt x="78475" y="1846"/>
                    <a:pt x="78463" y="2763"/>
                  </a:cubicBezTo>
                  <a:cubicBezTo>
                    <a:pt x="78451" y="3632"/>
                    <a:pt x="78618" y="4513"/>
                    <a:pt x="78772" y="5382"/>
                  </a:cubicBezTo>
                  <a:cubicBezTo>
                    <a:pt x="78987" y="6478"/>
                    <a:pt x="79213" y="7585"/>
                    <a:pt x="79165" y="8716"/>
                  </a:cubicBezTo>
                  <a:cubicBezTo>
                    <a:pt x="79130" y="9430"/>
                    <a:pt x="78987" y="10121"/>
                    <a:pt x="78677" y="10776"/>
                  </a:cubicBezTo>
                  <a:cubicBezTo>
                    <a:pt x="78272" y="11609"/>
                    <a:pt x="77641" y="12264"/>
                    <a:pt x="76951" y="12848"/>
                  </a:cubicBezTo>
                  <a:cubicBezTo>
                    <a:pt x="75605" y="13943"/>
                    <a:pt x="74070" y="14657"/>
                    <a:pt x="72438" y="15193"/>
                  </a:cubicBezTo>
                  <a:cubicBezTo>
                    <a:pt x="70676" y="15776"/>
                    <a:pt x="68878" y="15919"/>
                    <a:pt x="67045" y="15955"/>
                  </a:cubicBezTo>
                  <a:cubicBezTo>
                    <a:pt x="66605" y="15966"/>
                    <a:pt x="66166" y="15970"/>
                    <a:pt x="65727" y="15970"/>
                  </a:cubicBezTo>
                  <a:cubicBezTo>
                    <a:pt x="64666" y="15970"/>
                    <a:pt x="63605" y="15945"/>
                    <a:pt x="62544" y="15919"/>
                  </a:cubicBezTo>
                  <a:cubicBezTo>
                    <a:pt x="62177" y="15904"/>
                    <a:pt x="61807" y="15897"/>
                    <a:pt x="61437" y="15897"/>
                  </a:cubicBezTo>
                  <a:cubicBezTo>
                    <a:pt x="60369" y="15897"/>
                    <a:pt x="59292" y="15953"/>
                    <a:pt x="58222" y="16015"/>
                  </a:cubicBezTo>
                  <a:cubicBezTo>
                    <a:pt x="57139" y="16098"/>
                    <a:pt x="56067" y="16217"/>
                    <a:pt x="54996" y="16419"/>
                  </a:cubicBezTo>
                  <a:cubicBezTo>
                    <a:pt x="52698" y="16872"/>
                    <a:pt x="50531" y="17646"/>
                    <a:pt x="48447" y="18658"/>
                  </a:cubicBezTo>
                  <a:cubicBezTo>
                    <a:pt x="46471" y="19622"/>
                    <a:pt x="44578" y="20753"/>
                    <a:pt x="42637" y="21825"/>
                  </a:cubicBezTo>
                  <a:cubicBezTo>
                    <a:pt x="40958" y="22742"/>
                    <a:pt x="39268" y="23611"/>
                    <a:pt x="37517" y="24385"/>
                  </a:cubicBezTo>
                  <a:cubicBezTo>
                    <a:pt x="35648" y="25230"/>
                    <a:pt x="33707" y="25980"/>
                    <a:pt x="31802" y="26754"/>
                  </a:cubicBezTo>
                  <a:cubicBezTo>
                    <a:pt x="29623" y="27623"/>
                    <a:pt x="27445" y="28564"/>
                    <a:pt x="25361" y="29683"/>
                  </a:cubicBezTo>
                  <a:cubicBezTo>
                    <a:pt x="24349" y="30231"/>
                    <a:pt x="23349" y="30778"/>
                    <a:pt x="22396" y="31421"/>
                  </a:cubicBezTo>
                  <a:cubicBezTo>
                    <a:pt x="21408" y="32088"/>
                    <a:pt x="20479" y="32886"/>
                    <a:pt x="19682" y="33779"/>
                  </a:cubicBezTo>
                  <a:cubicBezTo>
                    <a:pt x="18789" y="34791"/>
                    <a:pt x="18003" y="35886"/>
                    <a:pt x="17253" y="37005"/>
                  </a:cubicBezTo>
                  <a:cubicBezTo>
                    <a:pt x="16241" y="38494"/>
                    <a:pt x="15253" y="39994"/>
                    <a:pt x="14169" y="41434"/>
                  </a:cubicBezTo>
                  <a:cubicBezTo>
                    <a:pt x="13371" y="42530"/>
                    <a:pt x="12502" y="43554"/>
                    <a:pt x="11586" y="44530"/>
                  </a:cubicBezTo>
                  <a:cubicBezTo>
                    <a:pt x="10562" y="45625"/>
                    <a:pt x="9573" y="46709"/>
                    <a:pt x="8490" y="47721"/>
                  </a:cubicBezTo>
                  <a:cubicBezTo>
                    <a:pt x="7204" y="48923"/>
                    <a:pt x="5894" y="50114"/>
                    <a:pt x="4561" y="51257"/>
                  </a:cubicBezTo>
                  <a:cubicBezTo>
                    <a:pt x="3370" y="52305"/>
                    <a:pt x="2144" y="53281"/>
                    <a:pt x="929" y="54281"/>
                  </a:cubicBezTo>
                  <a:cubicBezTo>
                    <a:pt x="620" y="54531"/>
                    <a:pt x="263" y="54734"/>
                    <a:pt x="1" y="55055"/>
                  </a:cubicBezTo>
                  <a:cubicBezTo>
                    <a:pt x="3608" y="55055"/>
                    <a:pt x="7228" y="55055"/>
                    <a:pt x="10812" y="55043"/>
                  </a:cubicBezTo>
                  <a:cubicBezTo>
                    <a:pt x="11085" y="54924"/>
                    <a:pt x="11288" y="54734"/>
                    <a:pt x="11478" y="54507"/>
                  </a:cubicBezTo>
                  <a:cubicBezTo>
                    <a:pt x="11824" y="54115"/>
                    <a:pt x="12157" y="53722"/>
                    <a:pt x="12502" y="53317"/>
                  </a:cubicBezTo>
                  <a:cubicBezTo>
                    <a:pt x="13907" y="51662"/>
                    <a:pt x="15122" y="49876"/>
                    <a:pt x="16384" y="48138"/>
                  </a:cubicBezTo>
                  <a:cubicBezTo>
                    <a:pt x="17610" y="46459"/>
                    <a:pt x="18813" y="44768"/>
                    <a:pt x="19956" y="43030"/>
                  </a:cubicBezTo>
                  <a:cubicBezTo>
                    <a:pt x="21825" y="40184"/>
                    <a:pt x="23635" y="37291"/>
                    <a:pt x="25944" y="34755"/>
                  </a:cubicBezTo>
                  <a:cubicBezTo>
                    <a:pt x="27278" y="33279"/>
                    <a:pt x="28707" y="31933"/>
                    <a:pt x="30362" y="30814"/>
                  </a:cubicBezTo>
                  <a:cubicBezTo>
                    <a:pt x="32874" y="29111"/>
                    <a:pt x="35648" y="27921"/>
                    <a:pt x="38375" y="26611"/>
                  </a:cubicBezTo>
                  <a:cubicBezTo>
                    <a:pt x="39815" y="25921"/>
                    <a:pt x="41244" y="25218"/>
                    <a:pt x="42661" y="24468"/>
                  </a:cubicBezTo>
                  <a:cubicBezTo>
                    <a:pt x="44506" y="23492"/>
                    <a:pt x="46304" y="22432"/>
                    <a:pt x="48197" y="21539"/>
                  </a:cubicBezTo>
                  <a:cubicBezTo>
                    <a:pt x="49519" y="20920"/>
                    <a:pt x="50852" y="20384"/>
                    <a:pt x="52269" y="19991"/>
                  </a:cubicBezTo>
                  <a:cubicBezTo>
                    <a:pt x="54579" y="19348"/>
                    <a:pt x="56925" y="19098"/>
                    <a:pt x="59306" y="19086"/>
                  </a:cubicBezTo>
                  <a:cubicBezTo>
                    <a:pt x="59439" y="19085"/>
                    <a:pt x="59571" y="19085"/>
                    <a:pt x="59704" y="19085"/>
                  </a:cubicBezTo>
                  <a:cubicBezTo>
                    <a:pt x="61091" y="19085"/>
                    <a:pt x="62463" y="19139"/>
                    <a:pt x="63854" y="19194"/>
                  </a:cubicBezTo>
                  <a:cubicBezTo>
                    <a:pt x="64592" y="19225"/>
                    <a:pt x="65326" y="19245"/>
                    <a:pt x="66058" y="19245"/>
                  </a:cubicBezTo>
                  <a:cubicBezTo>
                    <a:pt x="66979" y="19245"/>
                    <a:pt x="67897" y="19214"/>
                    <a:pt x="68819" y="19134"/>
                  </a:cubicBezTo>
                  <a:cubicBezTo>
                    <a:pt x="71426" y="18908"/>
                    <a:pt x="73867" y="18122"/>
                    <a:pt x="76129" y="16812"/>
                  </a:cubicBezTo>
                  <a:cubicBezTo>
                    <a:pt x="77725" y="15884"/>
                    <a:pt x="79177" y="14812"/>
                    <a:pt x="80320" y="13360"/>
                  </a:cubicBezTo>
                  <a:cubicBezTo>
                    <a:pt x="81094" y="12359"/>
                    <a:pt x="81535" y="11228"/>
                    <a:pt x="81499" y="9942"/>
                  </a:cubicBezTo>
                  <a:cubicBezTo>
                    <a:pt x="81487" y="9704"/>
                    <a:pt x="81475" y="9454"/>
                    <a:pt x="81511" y="9204"/>
                  </a:cubicBezTo>
                  <a:cubicBezTo>
                    <a:pt x="81511" y="8657"/>
                    <a:pt x="81356" y="8133"/>
                    <a:pt x="81189" y="7609"/>
                  </a:cubicBezTo>
                  <a:cubicBezTo>
                    <a:pt x="80832" y="6454"/>
                    <a:pt x="80344" y="5335"/>
                    <a:pt x="79927" y="4204"/>
                  </a:cubicBezTo>
                  <a:cubicBezTo>
                    <a:pt x="79463" y="2953"/>
                    <a:pt x="79130" y="1656"/>
                    <a:pt x="79368" y="298"/>
                  </a:cubicBezTo>
                  <a:cubicBezTo>
                    <a:pt x="79392" y="203"/>
                    <a:pt x="79404" y="84"/>
                    <a:pt x="79296"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6" name="Google Shape;906;p19"/>
            <p:cNvSpPr/>
            <p:nvPr/>
          </p:nvSpPr>
          <p:spPr>
            <a:xfrm>
              <a:off x="3085851" y="1475166"/>
              <a:ext cx="1831059" cy="1626018"/>
            </a:xfrm>
            <a:custGeom>
              <a:avLst/>
              <a:gdLst/>
              <a:ahLst/>
              <a:cxnLst/>
              <a:rect l="l" t="t" r="r" b="b"/>
              <a:pathLst>
                <a:path w="62842" h="55805" extrusionOk="0">
                  <a:moveTo>
                    <a:pt x="246" y="1"/>
                  </a:moveTo>
                  <a:cubicBezTo>
                    <a:pt x="178" y="1"/>
                    <a:pt x="111" y="18"/>
                    <a:pt x="48" y="72"/>
                  </a:cubicBezTo>
                  <a:cubicBezTo>
                    <a:pt x="12" y="95"/>
                    <a:pt x="0" y="131"/>
                    <a:pt x="12" y="179"/>
                  </a:cubicBezTo>
                  <a:cubicBezTo>
                    <a:pt x="68" y="278"/>
                    <a:pt x="148" y="298"/>
                    <a:pt x="236" y="298"/>
                  </a:cubicBezTo>
                  <a:cubicBezTo>
                    <a:pt x="295" y="298"/>
                    <a:pt x="357" y="289"/>
                    <a:pt x="416" y="289"/>
                  </a:cubicBezTo>
                  <a:cubicBezTo>
                    <a:pt x="458" y="289"/>
                    <a:pt x="499" y="294"/>
                    <a:pt x="536" y="310"/>
                  </a:cubicBezTo>
                  <a:cubicBezTo>
                    <a:pt x="596" y="310"/>
                    <a:pt x="643" y="310"/>
                    <a:pt x="679" y="322"/>
                  </a:cubicBezTo>
                  <a:cubicBezTo>
                    <a:pt x="2572" y="750"/>
                    <a:pt x="4465" y="1096"/>
                    <a:pt x="6382" y="1346"/>
                  </a:cubicBezTo>
                  <a:cubicBezTo>
                    <a:pt x="7978" y="1560"/>
                    <a:pt x="9573" y="1691"/>
                    <a:pt x="11157" y="1738"/>
                  </a:cubicBezTo>
                  <a:cubicBezTo>
                    <a:pt x="12010" y="1762"/>
                    <a:pt x="12866" y="1770"/>
                    <a:pt x="13723" y="1770"/>
                  </a:cubicBezTo>
                  <a:cubicBezTo>
                    <a:pt x="15436" y="1770"/>
                    <a:pt x="17153" y="1738"/>
                    <a:pt x="18860" y="1738"/>
                  </a:cubicBezTo>
                  <a:cubicBezTo>
                    <a:pt x="20479" y="1738"/>
                    <a:pt x="22110" y="1786"/>
                    <a:pt x="23741" y="1965"/>
                  </a:cubicBezTo>
                  <a:cubicBezTo>
                    <a:pt x="25123" y="2119"/>
                    <a:pt x="26456" y="2405"/>
                    <a:pt x="27790" y="2858"/>
                  </a:cubicBezTo>
                  <a:cubicBezTo>
                    <a:pt x="29135" y="3298"/>
                    <a:pt x="30433" y="3905"/>
                    <a:pt x="31695" y="4584"/>
                  </a:cubicBezTo>
                  <a:cubicBezTo>
                    <a:pt x="34171" y="5858"/>
                    <a:pt x="36600" y="7239"/>
                    <a:pt x="38981" y="8704"/>
                  </a:cubicBezTo>
                  <a:cubicBezTo>
                    <a:pt x="40184" y="9442"/>
                    <a:pt x="41494" y="9942"/>
                    <a:pt x="42911" y="10156"/>
                  </a:cubicBezTo>
                  <a:cubicBezTo>
                    <a:pt x="44065" y="10335"/>
                    <a:pt x="45256" y="10335"/>
                    <a:pt x="46435" y="10371"/>
                  </a:cubicBezTo>
                  <a:cubicBezTo>
                    <a:pt x="47685" y="10394"/>
                    <a:pt x="48935" y="10359"/>
                    <a:pt x="50185" y="10442"/>
                  </a:cubicBezTo>
                  <a:cubicBezTo>
                    <a:pt x="51519" y="10537"/>
                    <a:pt x="52828" y="10775"/>
                    <a:pt x="54102" y="11252"/>
                  </a:cubicBezTo>
                  <a:cubicBezTo>
                    <a:pt x="55174" y="11644"/>
                    <a:pt x="56150" y="12180"/>
                    <a:pt x="56960" y="13014"/>
                  </a:cubicBezTo>
                  <a:cubicBezTo>
                    <a:pt x="58043" y="14133"/>
                    <a:pt x="58484" y="15490"/>
                    <a:pt x="58329" y="17038"/>
                  </a:cubicBezTo>
                  <a:cubicBezTo>
                    <a:pt x="58222" y="18038"/>
                    <a:pt x="57948" y="19003"/>
                    <a:pt x="57591" y="19943"/>
                  </a:cubicBezTo>
                  <a:cubicBezTo>
                    <a:pt x="56996" y="21503"/>
                    <a:pt x="56377" y="23051"/>
                    <a:pt x="55793" y="24610"/>
                  </a:cubicBezTo>
                  <a:cubicBezTo>
                    <a:pt x="55293" y="25932"/>
                    <a:pt x="54841" y="27265"/>
                    <a:pt x="54352" y="28587"/>
                  </a:cubicBezTo>
                  <a:cubicBezTo>
                    <a:pt x="53769" y="30135"/>
                    <a:pt x="53090" y="31635"/>
                    <a:pt x="52114" y="33004"/>
                  </a:cubicBezTo>
                  <a:cubicBezTo>
                    <a:pt x="51543" y="33826"/>
                    <a:pt x="50876" y="34552"/>
                    <a:pt x="50102" y="35207"/>
                  </a:cubicBezTo>
                  <a:cubicBezTo>
                    <a:pt x="49364" y="35814"/>
                    <a:pt x="48578" y="36326"/>
                    <a:pt x="47733" y="36743"/>
                  </a:cubicBezTo>
                  <a:cubicBezTo>
                    <a:pt x="46982" y="37112"/>
                    <a:pt x="46209" y="37421"/>
                    <a:pt x="45411" y="37648"/>
                  </a:cubicBezTo>
                  <a:cubicBezTo>
                    <a:pt x="44589" y="37874"/>
                    <a:pt x="43768" y="38064"/>
                    <a:pt x="42934" y="38219"/>
                  </a:cubicBezTo>
                  <a:cubicBezTo>
                    <a:pt x="42220" y="38350"/>
                    <a:pt x="41506" y="38481"/>
                    <a:pt x="40815" y="38660"/>
                  </a:cubicBezTo>
                  <a:cubicBezTo>
                    <a:pt x="39743" y="38934"/>
                    <a:pt x="38696" y="39315"/>
                    <a:pt x="37743" y="39898"/>
                  </a:cubicBezTo>
                  <a:cubicBezTo>
                    <a:pt x="36791" y="40481"/>
                    <a:pt x="35969" y="41196"/>
                    <a:pt x="35374" y="42148"/>
                  </a:cubicBezTo>
                  <a:cubicBezTo>
                    <a:pt x="34290" y="43875"/>
                    <a:pt x="34231" y="45613"/>
                    <a:pt x="35302" y="47363"/>
                  </a:cubicBezTo>
                  <a:cubicBezTo>
                    <a:pt x="35886" y="48304"/>
                    <a:pt x="36660" y="49090"/>
                    <a:pt x="37469" y="49828"/>
                  </a:cubicBezTo>
                  <a:cubicBezTo>
                    <a:pt x="38815" y="51018"/>
                    <a:pt x="40232" y="52102"/>
                    <a:pt x="41625" y="53221"/>
                  </a:cubicBezTo>
                  <a:cubicBezTo>
                    <a:pt x="42684" y="54054"/>
                    <a:pt x="43732" y="54900"/>
                    <a:pt x="44780" y="55745"/>
                  </a:cubicBezTo>
                  <a:cubicBezTo>
                    <a:pt x="46721" y="55745"/>
                    <a:pt x="48649" y="55745"/>
                    <a:pt x="50554" y="55805"/>
                  </a:cubicBezTo>
                  <a:cubicBezTo>
                    <a:pt x="50602" y="55590"/>
                    <a:pt x="50459" y="55495"/>
                    <a:pt x="50340" y="55388"/>
                  </a:cubicBezTo>
                  <a:cubicBezTo>
                    <a:pt x="49209" y="54364"/>
                    <a:pt x="48114" y="53292"/>
                    <a:pt x="47125" y="52126"/>
                  </a:cubicBezTo>
                  <a:cubicBezTo>
                    <a:pt x="46185" y="51030"/>
                    <a:pt x="45304" y="49852"/>
                    <a:pt x="44768" y="48482"/>
                  </a:cubicBezTo>
                  <a:cubicBezTo>
                    <a:pt x="44161" y="46946"/>
                    <a:pt x="44351" y="45518"/>
                    <a:pt x="45554" y="44351"/>
                  </a:cubicBezTo>
                  <a:cubicBezTo>
                    <a:pt x="45994" y="43934"/>
                    <a:pt x="46435" y="43529"/>
                    <a:pt x="46923" y="43160"/>
                  </a:cubicBezTo>
                  <a:cubicBezTo>
                    <a:pt x="47744" y="42541"/>
                    <a:pt x="48578" y="41970"/>
                    <a:pt x="49399" y="41374"/>
                  </a:cubicBezTo>
                  <a:cubicBezTo>
                    <a:pt x="51233" y="40041"/>
                    <a:pt x="53055" y="38719"/>
                    <a:pt x="54543" y="37005"/>
                  </a:cubicBezTo>
                  <a:cubicBezTo>
                    <a:pt x="55460" y="35957"/>
                    <a:pt x="56257" y="34838"/>
                    <a:pt x="56924" y="33611"/>
                  </a:cubicBezTo>
                  <a:cubicBezTo>
                    <a:pt x="57912" y="31826"/>
                    <a:pt x="58555" y="29921"/>
                    <a:pt x="59127" y="27992"/>
                  </a:cubicBezTo>
                  <a:cubicBezTo>
                    <a:pt x="59746" y="25980"/>
                    <a:pt x="60365" y="24003"/>
                    <a:pt x="61246" y="22098"/>
                  </a:cubicBezTo>
                  <a:cubicBezTo>
                    <a:pt x="61627" y="21253"/>
                    <a:pt x="61972" y="20384"/>
                    <a:pt x="62258" y="19491"/>
                  </a:cubicBezTo>
                  <a:cubicBezTo>
                    <a:pt x="62627" y="18312"/>
                    <a:pt x="62842" y="17098"/>
                    <a:pt x="62675" y="15859"/>
                  </a:cubicBezTo>
                  <a:cubicBezTo>
                    <a:pt x="62449" y="14109"/>
                    <a:pt x="61496" y="12752"/>
                    <a:pt x="60163" y="11668"/>
                  </a:cubicBezTo>
                  <a:cubicBezTo>
                    <a:pt x="58817" y="10561"/>
                    <a:pt x="57281" y="9847"/>
                    <a:pt x="55638" y="9347"/>
                  </a:cubicBezTo>
                  <a:cubicBezTo>
                    <a:pt x="53352" y="8644"/>
                    <a:pt x="51019" y="8489"/>
                    <a:pt x="48673" y="8406"/>
                  </a:cubicBezTo>
                  <a:cubicBezTo>
                    <a:pt x="47578" y="8370"/>
                    <a:pt x="46494" y="8406"/>
                    <a:pt x="45411" y="8346"/>
                  </a:cubicBezTo>
                  <a:cubicBezTo>
                    <a:pt x="43613" y="8251"/>
                    <a:pt x="41875" y="7942"/>
                    <a:pt x="40232" y="7215"/>
                  </a:cubicBezTo>
                  <a:cubicBezTo>
                    <a:pt x="37517" y="6025"/>
                    <a:pt x="34838" y="4775"/>
                    <a:pt x="32183" y="3489"/>
                  </a:cubicBezTo>
                  <a:cubicBezTo>
                    <a:pt x="29183" y="2048"/>
                    <a:pt x="26051" y="1143"/>
                    <a:pt x="22694" y="1048"/>
                  </a:cubicBezTo>
                  <a:cubicBezTo>
                    <a:pt x="21957" y="1029"/>
                    <a:pt x="21218" y="1020"/>
                    <a:pt x="20478" y="1020"/>
                  </a:cubicBezTo>
                  <a:cubicBezTo>
                    <a:pt x="18849" y="1020"/>
                    <a:pt x="17215" y="1065"/>
                    <a:pt x="15586" y="1155"/>
                  </a:cubicBezTo>
                  <a:cubicBezTo>
                    <a:pt x="14359" y="1215"/>
                    <a:pt x="13133" y="1215"/>
                    <a:pt x="11907" y="1215"/>
                  </a:cubicBezTo>
                  <a:cubicBezTo>
                    <a:pt x="10323" y="1203"/>
                    <a:pt x="8740" y="1191"/>
                    <a:pt x="7156" y="1036"/>
                  </a:cubicBezTo>
                  <a:cubicBezTo>
                    <a:pt x="6085" y="929"/>
                    <a:pt x="5025" y="834"/>
                    <a:pt x="3977" y="679"/>
                  </a:cubicBezTo>
                  <a:cubicBezTo>
                    <a:pt x="2822" y="512"/>
                    <a:pt x="1679" y="298"/>
                    <a:pt x="548" y="60"/>
                  </a:cubicBezTo>
                  <a:cubicBezTo>
                    <a:pt x="449" y="39"/>
                    <a:pt x="346" y="1"/>
                    <a:pt x="246"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7" name="Google Shape;907;p19"/>
            <p:cNvSpPr/>
            <p:nvPr/>
          </p:nvSpPr>
          <p:spPr>
            <a:xfrm>
              <a:off x="389933" y="1455032"/>
              <a:ext cx="2581116" cy="1304457"/>
            </a:xfrm>
            <a:custGeom>
              <a:avLst/>
              <a:gdLst/>
              <a:ahLst/>
              <a:cxnLst/>
              <a:rect l="l" t="t" r="r" b="b"/>
              <a:pathLst>
                <a:path w="88584" h="44769" extrusionOk="0">
                  <a:moveTo>
                    <a:pt x="88418" y="1"/>
                  </a:moveTo>
                  <a:cubicBezTo>
                    <a:pt x="88208" y="1"/>
                    <a:pt x="88040" y="138"/>
                    <a:pt x="87845" y="179"/>
                  </a:cubicBezTo>
                  <a:cubicBezTo>
                    <a:pt x="87452" y="358"/>
                    <a:pt x="87048" y="489"/>
                    <a:pt x="86655" y="667"/>
                  </a:cubicBezTo>
                  <a:cubicBezTo>
                    <a:pt x="84214" y="1787"/>
                    <a:pt x="82130" y="3346"/>
                    <a:pt x="80451" y="5454"/>
                  </a:cubicBezTo>
                  <a:cubicBezTo>
                    <a:pt x="79832" y="6239"/>
                    <a:pt x="79082" y="6918"/>
                    <a:pt x="78177" y="7430"/>
                  </a:cubicBezTo>
                  <a:cubicBezTo>
                    <a:pt x="77034" y="8049"/>
                    <a:pt x="75808" y="8395"/>
                    <a:pt x="74558" y="8668"/>
                  </a:cubicBezTo>
                  <a:cubicBezTo>
                    <a:pt x="72284" y="9157"/>
                    <a:pt x="69974" y="9442"/>
                    <a:pt x="67700" y="9930"/>
                  </a:cubicBezTo>
                  <a:cubicBezTo>
                    <a:pt x="64259" y="10657"/>
                    <a:pt x="60997" y="11895"/>
                    <a:pt x="57877" y="13502"/>
                  </a:cubicBezTo>
                  <a:cubicBezTo>
                    <a:pt x="55603" y="14657"/>
                    <a:pt x="53412" y="15991"/>
                    <a:pt x="51210" y="17265"/>
                  </a:cubicBezTo>
                  <a:cubicBezTo>
                    <a:pt x="48102" y="19086"/>
                    <a:pt x="44888" y="20658"/>
                    <a:pt x="41387" y="21610"/>
                  </a:cubicBezTo>
                  <a:cubicBezTo>
                    <a:pt x="39363" y="22158"/>
                    <a:pt x="37303" y="22563"/>
                    <a:pt x="35220" y="22670"/>
                  </a:cubicBezTo>
                  <a:cubicBezTo>
                    <a:pt x="34762" y="22694"/>
                    <a:pt x="34304" y="22705"/>
                    <a:pt x="33847" y="22705"/>
                  </a:cubicBezTo>
                  <a:cubicBezTo>
                    <a:pt x="32007" y="22705"/>
                    <a:pt x="30171" y="22520"/>
                    <a:pt x="28350" y="22206"/>
                  </a:cubicBezTo>
                  <a:cubicBezTo>
                    <a:pt x="26147" y="21825"/>
                    <a:pt x="23968" y="21348"/>
                    <a:pt x="21754" y="21063"/>
                  </a:cubicBezTo>
                  <a:cubicBezTo>
                    <a:pt x="21025" y="20962"/>
                    <a:pt x="20300" y="20891"/>
                    <a:pt x="19574" y="20891"/>
                  </a:cubicBezTo>
                  <a:cubicBezTo>
                    <a:pt x="19103" y="20891"/>
                    <a:pt x="18631" y="20921"/>
                    <a:pt x="18158" y="20991"/>
                  </a:cubicBezTo>
                  <a:cubicBezTo>
                    <a:pt x="15955" y="21301"/>
                    <a:pt x="14253" y="22444"/>
                    <a:pt x="12919" y="24170"/>
                  </a:cubicBezTo>
                  <a:cubicBezTo>
                    <a:pt x="11788" y="25635"/>
                    <a:pt x="10895" y="27254"/>
                    <a:pt x="9883" y="28802"/>
                  </a:cubicBezTo>
                  <a:cubicBezTo>
                    <a:pt x="8764" y="30516"/>
                    <a:pt x="7478" y="32064"/>
                    <a:pt x="5906" y="33374"/>
                  </a:cubicBezTo>
                  <a:cubicBezTo>
                    <a:pt x="4251" y="34755"/>
                    <a:pt x="2394" y="35826"/>
                    <a:pt x="489" y="36827"/>
                  </a:cubicBezTo>
                  <a:cubicBezTo>
                    <a:pt x="311" y="36922"/>
                    <a:pt x="120" y="37005"/>
                    <a:pt x="1" y="37184"/>
                  </a:cubicBezTo>
                  <a:lnTo>
                    <a:pt x="1" y="44768"/>
                  </a:lnTo>
                  <a:lnTo>
                    <a:pt x="394" y="44542"/>
                  </a:lnTo>
                  <a:cubicBezTo>
                    <a:pt x="2061" y="43518"/>
                    <a:pt x="3728" y="42506"/>
                    <a:pt x="5394" y="41482"/>
                  </a:cubicBezTo>
                  <a:cubicBezTo>
                    <a:pt x="7323" y="40291"/>
                    <a:pt x="9240" y="39113"/>
                    <a:pt x="10931" y="37612"/>
                  </a:cubicBezTo>
                  <a:cubicBezTo>
                    <a:pt x="11705" y="36946"/>
                    <a:pt x="12443" y="36231"/>
                    <a:pt x="13110" y="35434"/>
                  </a:cubicBezTo>
                  <a:cubicBezTo>
                    <a:pt x="14086" y="34279"/>
                    <a:pt x="14896" y="32969"/>
                    <a:pt x="15693" y="31671"/>
                  </a:cubicBezTo>
                  <a:cubicBezTo>
                    <a:pt x="16336" y="30647"/>
                    <a:pt x="16991" y="29623"/>
                    <a:pt x="17753" y="28671"/>
                  </a:cubicBezTo>
                  <a:cubicBezTo>
                    <a:pt x="19122" y="26968"/>
                    <a:pt x="20873" y="25932"/>
                    <a:pt x="23004" y="25516"/>
                  </a:cubicBezTo>
                  <a:cubicBezTo>
                    <a:pt x="24171" y="25289"/>
                    <a:pt x="25337" y="25194"/>
                    <a:pt x="26516" y="25170"/>
                  </a:cubicBezTo>
                  <a:cubicBezTo>
                    <a:pt x="27006" y="25155"/>
                    <a:pt x="27498" y="25151"/>
                    <a:pt x="27990" y="25151"/>
                  </a:cubicBezTo>
                  <a:cubicBezTo>
                    <a:pt x="28647" y="25151"/>
                    <a:pt x="29304" y="25158"/>
                    <a:pt x="29957" y="25158"/>
                  </a:cubicBezTo>
                  <a:cubicBezTo>
                    <a:pt x="31374" y="25158"/>
                    <a:pt x="32767" y="25099"/>
                    <a:pt x="34172" y="24944"/>
                  </a:cubicBezTo>
                  <a:cubicBezTo>
                    <a:pt x="35386" y="24813"/>
                    <a:pt x="36613" y="24623"/>
                    <a:pt x="37827" y="24361"/>
                  </a:cubicBezTo>
                  <a:cubicBezTo>
                    <a:pt x="41268" y="23646"/>
                    <a:pt x="44554" y="22515"/>
                    <a:pt x="47709" y="20967"/>
                  </a:cubicBezTo>
                  <a:cubicBezTo>
                    <a:pt x="50091" y="19813"/>
                    <a:pt x="52353" y="18431"/>
                    <a:pt x="54651" y="17122"/>
                  </a:cubicBezTo>
                  <a:cubicBezTo>
                    <a:pt x="56460" y="16086"/>
                    <a:pt x="58318" y="15122"/>
                    <a:pt x="60258" y="14288"/>
                  </a:cubicBezTo>
                  <a:cubicBezTo>
                    <a:pt x="63533" y="12895"/>
                    <a:pt x="66974" y="12240"/>
                    <a:pt x="70486" y="11919"/>
                  </a:cubicBezTo>
                  <a:cubicBezTo>
                    <a:pt x="71212" y="11847"/>
                    <a:pt x="71950" y="11824"/>
                    <a:pt x="72689" y="11740"/>
                  </a:cubicBezTo>
                  <a:cubicBezTo>
                    <a:pt x="73939" y="11621"/>
                    <a:pt x="75201" y="11538"/>
                    <a:pt x="76451" y="11347"/>
                  </a:cubicBezTo>
                  <a:cubicBezTo>
                    <a:pt x="77427" y="11192"/>
                    <a:pt x="78416" y="11026"/>
                    <a:pt x="79368" y="10692"/>
                  </a:cubicBezTo>
                  <a:cubicBezTo>
                    <a:pt x="80190" y="10395"/>
                    <a:pt x="80916" y="9978"/>
                    <a:pt x="81523" y="9335"/>
                  </a:cubicBezTo>
                  <a:cubicBezTo>
                    <a:pt x="81987" y="8847"/>
                    <a:pt x="82297" y="8275"/>
                    <a:pt x="82535" y="7668"/>
                  </a:cubicBezTo>
                  <a:cubicBezTo>
                    <a:pt x="82773" y="7085"/>
                    <a:pt x="82964" y="6478"/>
                    <a:pt x="83166" y="5882"/>
                  </a:cubicBezTo>
                  <a:cubicBezTo>
                    <a:pt x="83857" y="3727"/>
                    <a:pt x="85190" y="2037"/>
                    <a:pt x="87131" y="870"/>
                  </a:cubicBezTo>
                  <a:cubicBezTo>
                    <a:pt x="87560" y="608"/>
                    <a:pt x="87952" y="334"/>
                    <a:pt x="88429" y="179"/>
                  </a:cubicBezTo>
                  <a:cubicBezTo>
                    <a:pt x="88512" y="179"/>
                    <a:pt x="88524" y="132"/>
                    <a:pt x="88583" y="108"/>
                  </a:cubicBezTo>
                  <a:cubicBezTo>
                    <a:pt x="88583" y="60"/>
                    <a:pt x="88548" y="36"/>
                    <a:pt x="88524" y="13"/>
                  </a:cubicBezTo>
                  <a:cubicBezTo>
                    <a:pt x="88487" y="4"/>
                    <a:pt x="88452" y="1"/>
                    <a:pt x="88418"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8" name="Google Shape;908;p19"/>
            <p:cNvSpPr/>
            <p:nvPr/>
          </p:nvSpPr>
          <p:spPr>
            <a:xfrm>
              <a:off x="1002607" y="1456955"/>
              <a:ext cx="2071472" cy="1641811"/>
            </a:xfrm>
            <a:custGeom>
              <a:avLst/>
              <a:gdLst/>
              <a:ahLst/>
              <a:cxnLst/>
              <a:rect l="l" t="t" r="r" b="b"/>
              <a:pathLst>
                <a:path w="71093" h="56347" extrusionOk="0">
                  <a:moveTo>
                    <a:pt x="67586" y="0"/>
                  </a:moveTo>
                  <a:cubicBezTo>
                    <a:pt x="67553" y="0"/>
                    <a:pt x="67521" y="18"/>
                    <a:pt x="67485" y="54"/>
                  </a:cubicBezTo>
                  <a:cubicBezTo>
                    <a:pt x="67449" y="66"/>
                    <a:pt x="67437" y="101"/>
                    <a:pt x="67402" y="113"/>
                  </a:cubicBezTo>
                  <a:cubicBezTo>
                    <a:pt x="67342" y="292"/>
                    <a:pt x="67247" y="447"/>
                    <a:pt x="67128" y="554"/>
                  </a:cubicBezTo>
                  <a:cubicBezTo>
                    <a:pt x="67104" y="601"/>
                    <a:pt x="67080" y="637"/>
                    <a:pt x="67068" y="673"/>
                  </a:cubicBezTo>
                  <a:lnTo>
                    <a:pt x="67044" y="709"/>
                  </a:lnTo>
                  <a:cubicBezTo>
                    <a:pt x="66961" y="899"/>
                    <a:pt x="66890" y="1090"/>
                    <a:pt x="66794" y="1292"/>
                  </a:cubicBezTo>
                  <a:cubicBezTo>
                    <a:pt x="66544" y="2328"/>
                    <a:pt x="66628" y="3340"/>
                    <a:pt x="66914" y="4352"/>
                  </a:cubicBezTo>
                  <a:cubicBezTo>
                    <a:pt x="67092" y="4995"/>
                    <a:pt x="67318" y="5614"/>
                    <a:pt x="67556" y="6245"/>
                  </a:cubicBezTo>
                  <a:cubicBezTo>
                    <a:pt x="67890" y="7138"/>
                    <a:pt x="68271" y="8031"/>
                    <a:pt x="68545" y="8960"/>
                  </a:cubicBezTo>
                  <a:cubicBezTo>
                    <a:pt x="68699" y="9460"/>
                    <a:pt x="68842" y="9983"/>
                    <a:pt x="68878" y="10519"/>
                  </a:cubicBezTo>
                  <a:cubicBezTo>
                    <a:pt x="68938" y="10900"/>
                    <a:pt x="68914" y="11281"/>
                    <a:pt x="68914" y="11662"/>
                  </a:cubicBezTo>
                  <a:cubicBezTo>
                    <a:pt x="68914" y="12508"/>
                    <a:pt x="68652" y="13305"/>
                    <a:pt x="68223" y="14032"/>
                  </a:cubicBezTo>
                  <a:cubicBezTo>
                    <a:pt x="67580" y="15127"/>
                    <a:pt x="66675" y="15996"/>
                    <a:pt x="65699" y="16770"/>
                  </a:cubicBezTo>
                  <a:cubicBezTo>
                    <a:pt x="62330" y="19413"/>
                    <a:pt x="58472" y="20723"/>
                    <a:pt x="54186" y="20723"/>
                  </a:cubicBezTo>
                  <a:cubicBezTo>
                    <a:pt x="52638" y="20723"/>
                    <a:pt x="51090" y="20640"/>
                    <a:pt x="49542" y="20592"/>
                  </a:cubicBezTo>
                  <a:cubicBezTo>
                    <a:pt x="48642" y="20567"/>
                    <a:pt x="47735" y="20540"/>
                    <a:pt x="46829" y="20540"/>
                  </a:cubicBezTo>
                  <a:cubicBezTo>
                    <a:pt x="45973" y="20540"/>
                    <a:pt x="45118" y="20564"/>
                    <a:pt x="44268" y="20640"/>
                  </a:cubicBezTo>
                  <a:cubicBezTo>
                    <a:pt x="42029" y="20818"/>
                    <a:pt x="39839" y="21247"/>
                    <a:pt x="37743" y="22033"/>
                  </a:cubicBezTo>
                  <a:cubicBezTo>
                    <a:pt x="35588" y="22842"/>
                    <a:pt x="33576" y="23938"/>
                    <a:pt x="31564" y="25045"/>
                  </a:cubicBezTo>
                  <a:cubicBezTo>
                    <a:pt x="29802" y="26009"/>
                    <a:pt x="28016" y="26938"/>
                    <a:pt x="26194" y="27807"/>
                  </a:cubicBezTo>
                  <a:cubicBezTo>
                    <a:pt x="24170" y="28783"/>
                    <a:pt x="22146" y="29736"/>
                    <a:pt x="20193" y="30843"/>
                  </a:cubicBezTo>
                  <a:cubicBezTo>
                    <a:pt x="17919" y="32141"/>
                    <a:pt x="15943" y="33796"/>
                    <a:pt x="14240" y="35772"/>
                  </a:cubicBezTo>
                  <a:cubicBezTo>
                    <a:pt x="12216" y="38130"/>
                    <a:pt x="10526" y="40725"/>
                    <a:pt x="8847" y="43333"/>
                  </a:cubicBezTo>
                  <a:cubicBezTo>
                    <a:pt x="6061" y="47619"/>
                    <a:pt x="3334" y="51941"/>
                    <a:pt x="191" y="55965"/>
                  </a:cubicBezTo>
                  <a:cubicBezTo>
                    <a:pt x="119" y="56072"/>
                    <a:pt x="0" y="56180"/>
                    <a:pt x="108" y="56346"/>
                  </a:cubicBezTo>
                  <a:lnTo>
                    <a:pt x="7775" y="56346"/>
                  </a:lnTo>
                  <a:cubicBezTo>
                    <a:pt x="7787" y="56203"/>
                    <a:pt x="7870" y="56084"/>
                    <a:pt x="7930" y="55953"/>
                  </a:cubicBezTo>
                  <a:cubicBezTo>
                    <a:pt x="8323" y="55132"/>
                    <a:pt x="8728" y="54346"/>
                    <a:pt x="9097" y="53525"/>
                  </a:cubicBezTo>
                  <a:cubicBezTo>
                    <a:pt x="10180" y="51119"/>
                    <a:pt x="11371" y="48750"/>
                    <a:pt x="12728" y="46476"/>
                  </a:cubicBezTo>
                  <a:cubicBezTo>
                    <a:pt x="13574" y="45047"/>
                    <a:pt x="14395" y="43619"/>
                    <a:pt x="15193" y="42154"/>
                  </a:cubicBezTo>
                  <a:cubicBezTo>
                    <a:pt x="15907" y="40868"/>
                    <a:pt x="16645" y="39570"/>
                    <a:pt x="17443" y="38332"/>
                  </a:cubicBezTo>
                  <a:cubicBezTo>
                    <a:pt x="18967" y="36010"/>
                    <a:pt x="20872" y="34094"/>
                    <a:pt x="23170" y="32558"/>
                  </a:cubicBezTo>
                  <a:cubicBezTo>
                    <a:pt x="24944" y="31379"/>
                    <a:pt x="26837" y="30415"/>
                    <a:pt x="28730" y="29462"/>
                  </a:cubicBezTo>
                  <a:cubicBezTo>
                    <a:pt x="29802" y="28926"/>
                    <a:pt x="30873" y="28426"/>
                    <a:pt x="31921" y="27867"/>
                  </a:cubicBezTo>
                  <a:cubicBezTo>
                    <a:pt x="33338" y="27140"/>
                    <a:pt x="34767" y="26462"/>
                    <a:pt x="36231" y="25843"/>
                  </a:cubicBezTo>
                  <a:cubicBezTo>
                    <a:pt x="38517" y="24878"/>
                    <a:pt x="40898" y="24378"/>
                    <a:pt x="43375" y="24223"/>
                  </a:cubicBezTo>
                  <a:cubicBezTo>
                    <a:pt x="43665" y="24204"/>
                    <a:pt x="43956" y="24199"/>
                    <a:pt x="44246" y="24199"/>
                  </a:cubicBezTo>
                  <a:cubicBezTo>
                    <a:pt x="44682" y="24199"/>
                    <a:pt x="45118" y="24211"/>
                    <a:pt x="45554" y="24211"/>
                  </a:cubicBezTo>
                  <a:cubicBezTo>
                    <a:pt x="46530" y="24223"/>
                    <a:pt x="47506" y="24319"/>
                    <a:pt x="48471" y="24378"/>
                  </a:cubicBezTo>
                  <a:cubicBezTo>
                    <a:pt x="48804" y="24402"/>
                    <a:pt x="49114" y="24414"/>
                    <a:pt x="49447" y="24450"/>
                  </a:cubicBezTo>
                  <a:cubicBezTo>
                    <a:pt x="50233" y="24521"/>
                    <a:pt x="51031" y="24628"/>
                    <a:pt x="51828" y="24640"/>
                  </a:cubicBezTo>
                  <a:cubicBezTo>
                    <a:pt x="52435" y="24662"/>
                    <a:pt x="53044" y="24679"/>
                    <a:pt x="53655" y="24679"/>
                  </a:cubicBezTo>
                  <a:cubicBezTo>
                    <a:pt x="54363" y="24679"/>
                    <a:pt x="55072" y="24656"/>
                    <a:pt x="55781" y="24592"/>
                  </a:cubicBezTo>
                  <a:cubicBezTo>
                    <a:pt x="56948" y="24497"/>
                    <a:pt x="58079" y="24283"/>
                    <a:pt x="59174" y="23914"/>
                  </a:cubicBezTo>
                  <a:cubicBezTo>
                    <a:pt x="61008" y="23307"/>
                    <a:pt x="62687" y="22390"/>
                    <a:pt x="64306" y="21354"/>
                  </a:cubicBezTo>
                  <a:cubicBezTo>
                    <a:pt x="65378" y="20675"/>
                    <a:pt x="66378" y="19913"/>
                    <a:pt x="67330" y="19080"/>
                  </a:cubicBezTo>
                  <a:cubicBezTo>
                    <a:pt x="68378" y="18151"/>
                    <a:pt x="69307" y="17163"/>
                    <a:pt x="70045" y="15996"/>
                  </a:cubicBezTo>
                  <a:cubicBezTo>
                    <a:pt x="70712" y="14913"/>
                    <a:pt x="71093" y="13734"/>
                    <a:pt x="71057" y="12436"/>
                  </a:cubicBezTo>
                  <a:cubicBezTo>
                    <a:pt x="71021" y="11710"/>
                    <a:pt x="70890" y="10996"/>
                    <a:pt x="70664" y="10293"/>
                  </a:cubicBezTo>
                  <a:cubicBezTo>
                    <a:pt x="70247" y="8971"/>
                    <a:pt x="69628" y="7733"/>
                    <a:pt x="68973" y="6519"/>
                  </a:cubicBezTo>
                  <a:cubicBezTo>
                    <a:pt x="68438" y="5507"/>
                    <a:pt x="67937" y="4495"/>
                    <a:pt x="67592" y="3399"/>
                  </a:cubicBezTo>
                  <a:cubicBezTo>
                    <a:pt x="67259" y="2268"/>
                    <a:pt x="67164" y="1161"/>
                    <a:pt x="67687" y="54"/>
                  </a:cubicBezTo>
                  <a:cubicBezTo>
                    <a:pt x="67652" y="18"/>
                    <a:pt x="67619" y="0"/>
                    <a:pt x="6758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9" name="Google Shape;909;p19"/>
            <p:cNvSpPr/>
            <p:nvPr/>
          </p:nvSpPr>
          <p:spPr>
            <a:xfrm>
              <a:off x="1720730" y="1482451"/>
              <a:ext cx="1588897" cy="1617685"/>
            </a:xfrm>
            <a:custGeom>
              <a:avLst/>
              <a:gdLst/>
              <a:ahLst/>
              <a:cxnLst/>
              <a:rect l="l" t="t" r="r" b="b"/>
              <a:pathLst>
                <a:path w="54531" h="55519" extrusionOk="0">
                  <a:moveTo>
                    <a:pt x="43875" y="0"/>
                  </a:moveTo>
                  <a:cubicBezTo>
                    <a:pt x="43815" y="12"/>
                    <a:pt x="43780" y="36"/>
                    <a:pt x="43803" y="95"/>
                  </a:cubicBezTo>
                  <a:cubicBezTo>
                    <a:pt x="44196" y="1107"/>
                    <a:pt x="44827" y="2000"/>
                    <a:pt x="45482" y="2870"/>
                  </a:cubicBezTo>
                  <a:cubicBezTo>
                    <a:pt x="46637" y="4406"/>
                    <a:pt x="47935" y="5846"/>
                    <a:pt x="49114" y="7382"/>
                  </a:cubicBezTo>
                  <a:cubicBezTo>
                    <a:pt x="50030" y="8585"/>
                    <a:pt x="50900" y="9847"/>
                    <a:pt x="51507" y="11264"/>
                  </a:cubicBezTo>
                  <a:cubicBezTo>
                    <a:pt x="52102" y="12633"/>
                    <a:pt x="52376" y="14050"/>
                    <a:pt x="52233" y="15514"/>
                  </a:cubicBezTo>
                  <a:cubicBezTo>
                    <a:pt x="52150" y="16693"/>
                    <a:pt x="51852" y="17836"/>
                    <a:pt x="51507" y="18967"/>
                  </a:cubicBezTo>
                  <a:cubicBezTo>
                    <a:pt x="50959" y="20812"/>
                    <a:pt x="50173" y="22586"/>
                    <a:pt x="49483" y="24384"/>
                  </a:cubicBezTo>
                  <a:cubicBezTo>
                    <a:pt x="48983" y="25741"/>
                    <a:pt x="48530" y="27123"/>
                    <a:pt x="48387" y="28587"/>
                  </a:cubicBezTo>
                  <a:cubicBezTo>
                    <a:pt x="48268" y="29778"/>
                    <a:pt x="48292" y="30968"/>
                    <a:pt x="48518" y="32147"/>
                  </a:cubicBezTo>
                  <a:cubicBezTo>
                    <a:pt x="48745" y="33373"/>
                    <a:pt x="49102" y="34564"/>
                    <a:pt x="49435" y="35778"/>
                  </a:cubicBezTo>
                  <a:cubicBezTo>
                    <a:pt x="49792" y="37040"/>
                    <a:pt x="50090" y="38303"/>
                    <a:pt x="49995" y="39648"/>
                  </a:cubicBezTo>
                  <a:cubicBezTo>
                    <a:pt x="49899" y="40612"/>
                    <a:pt x="49590" y="41505"/>
                    <a:pt x="49054" y="42303"/>
                  </a:cubicBezTo>
                  <a:cubicBezTo>
                    <a:pt x="48375" y="43351"/>
                    <a:pt x="47435" y="44125"/>
                    <a:pt x="46363" y="44720"/>
                  </a:cubicBezTo>
                  <a:cubicBezTo>
                    <a:pt x="44399" y="45803"/>
                    <a:pt x="42256" y="46280"/>
                    <a:pt x="40017" y="46387"/>
                  </a:cubicBezTo>
                  <a:cubicBezTo>
                    <a:pt x="39756" y="46399"/>
                    <a:pt x="39494" y="46405"/>
                    <a:pt x="39233" y="46405"/>
                  </a:cubicBezTo>
                  <a:cubicBezTo>
                    <a:pt x="38482" y="46405"/>
                    <a:pt x="37732" y="46356"/>
                    <a:pt x="36981" y="46268"/>
                  </a:cubicBezTo>
                  <a:cubicBezTo>
                    <a:pt x="35564" y="46101"/>
                    <a:pt x="34183" y="45815"/>
                    <a:pt x="32826" y="45387"/>
                  </a:cubicBezTo>
                  <a:cubicBezTo>
                    <a:pt x="30135" y="44541"/>
                    <a:pt x="27563" y="43422"/>
                    <a:pt x="25051" y="42148"/>
                  </a:cubicBezTo>
                  <a:cubicBezTo>
                    <a:pt x="23408" y="41315"/>
                    <a:pt x="21848" y="40386"/>
                    <a:pt x="20289" y="39457"/>
                  </a:cubicBezTo>
                  <a:cubicBezTo>
                    <a:pt x="19027" y="38707"/>
                    <a:pt x="17741" y="37969"/>
                    <a:pt x="16371" y="37398"/>
                  </a:cubicBezTo>
                  <a:cubicBezTo>
                    <a:pt x="15018" y="36827"/>
                    <a:pt x="13622" y="36520"/>
                    <a:pt x="12178" y="36520"/>
                  </a:cubicBezTo>
                  <a:cubicBezTo>
                    <a:pt x="11754" y="36520"/>
                    <a:pt x="11327" y="36546"/>
                    <a:pt x="10895" y="36600"/>
                  </a:cubicBezTo>
                  <a:cubicBezTo>
                    <a:pt x="8966" y="36850"/>
                    <a:pt x="7251" y="37588"/>
                    <a:pt x="5703" y="38755"/>
                  </a:cubicBezTo>
                  <a:cubicBezTo>
                    <a:pt x="4537" y="39636"/>
                    <a:pt x="3584" y="40720"/>
                    <a:pt x="2786" y="41958"/>
                  </a:cubicBezTo>
                  <a:cubicBezTo>
                    <a:pt x="1882" y="43351"/>
                    <a:pt x="1250" y="44851"/>
                    <a:pt x="786" y="46446"/>
                  </a:cubicBezTo>
                  <a:cubicBezTo>
                    <a:pt x="238" y="48411"/>
                    <a:pt x="72" y="50435"/>
                    <a:pt x="36" y="52459"/>
                  </a:cubicBezTo>
                  <a:cubicBezTo>
                    <a:pt x="0" y="53471"/>
                    <a:pt x="119" y="54483"/>
                    <a:pt x="96" y="55495"/>
                  </a:cubicBezTo>
                  <a:cubicBezTo>
                    <a:pt x="1560" y="55495"/>
                    <a:pt x="3048" y="55495"/>
                    <a:pt x="4465" y="55519"/>
                  </a:cubicBezTo>
                  <a:cubicBezTo>
                    <a:pt x="4584" y="55388"/>
                    <a:pt x="4560" y="55221"/>
                    <a:pt x="4525" y="55078"/>
                  </a:cubicBezTo>
                  <a:cubicBezTo>
                    <a:pt x="4227" y="53543"/>
                    <a:pt x="4120" y="51983"/>
                    <a:pt x="4168" y="50423"/>
                  </a:cubicBezTo>
                  <a:cubicBezTo>
                    <a:pt x="4215" y="48423"/>
                    <a:pt x="4632" y="46506"/>
                    <a:pt x="5656" y="44780"/>
                  </a:cubicBezTo>
                  <a:cubicBezTo>
                    <a:pt x="7267" y="42086"/>
                    <a:pt x="9551" y="40598"/>
                    <a:pt x="12668" y="40598"/>
                  </a:cubicBezTo>
                  <a:cubicBezTo>
                    <a:pt x="12844" y="40598"/>
                    <a:pt x="13023" y="40603"/>
                    <a:pt x="13204" y="40612"/>
                  </a:cubicBezTo>
                  <a:cubicBezTo>
                    <a:pt x="14574" y="40684"/>
                    <a:pt x="15848" y="41053"/>
                    <a:pt x="17122" y="41529"/>
                  </a:cubicBezTo>
                  <a:cubicBezTo>
                    <a:pt x="19157" y="42303"/>
                    <a:pt x="21110" y="43315"/>
                    <a:pt x="23087" y="44232"/>
                  </a:cubicBezTo>
                  <a:cubicBezTo>
                    <a:pt x="25932" y="45542"/>
                    <a:pt x="28813" y="46696"/>
                    <a:pt x="31826" y="47589"/>
                  </a:cubicBezTo>
                  <a:cubicBezTo>
                    <a:pt x="33802" y="48185"/>
                    <a:pt x="35814" y="48578"/>
                    <a:pt x="37862" y="48697"/>
                  </a:cubicBezTo>
                  <a:cubicBezTo>
                    <a:pt x="38320" y="48720"/>
                    <a:pt x="38778" y="48732"/>
                    <a:pt x="39235" y="48732"/>
                  </a:cubicBezTo>
                  <a:cubicBezTo>
                    <a:pt x="41105" y="48732"/>
                    <a:pt x="42962" y="48525"/>
                    <a:pt x="44780" y="48018"/>
                  </a:cubicBezTo>
                  <a:cubicBezTo>
                    <a:pt x="46792" y="47458"/>
                    <a:pt x="48685" y="46673"/>
                    <a:pt x="50340" y="45375"/>
                  </a:cubicBezTo>
                  <a:cubicBezTo>
                    <a:pt x="51650" y="44351"/>
                    <a:pt x="52697" y="43113"/>
                    <a:pt x="53388" y="41589"/>
                  </a:cubicBezTo>
                  <a:cubicBezTo>
                    <a:pt x="54162" y="39898"/>
                    <a:pt x="54233" y="38136"/>
                    <a:pt x="53912" y="36338"/>
                  </a:cubicBezTo>
                  <a:cubicBezTo>
                    <a:pt x="53638" y="34850"/>
                    <a:pt x="53150" y="33409"/>
                    <a:pt x="52805" y="31933"/>
                  </a:cubicBezTo>
                  <a:cubicBezTo>
                    <a:pt x="52519" y="30718"/>
                    <a:pt x="52340" y="29480"/>
                    <a:pt x="52340" y="28218"/>
                  </a:cubicBezTo>
                  <a:cubicBezTo>
                    <a:pt x="52364" y="26611"/>
                    <a:pt x="52674" y="25039"/>
                    <a:pt x="53031" y="23479"/>
                  </a:cubicBezTo>
                  <a:cubicBezTo>
                    <a:pt x="53519" y="21348"/>
                    <a:pt x="54079" y="19241"/>
                    <a:pt x="54340" y="17062"/>
                  </a:cubicBezTo>
                  <a:cubicBezTo>
                    <a:pt x="54531" y="15383"/>
                    <a:pt x="54364" y="13764"/>
                    <a:pt x="53709" y="12204"/>
                  </a:cubicBezTo>
                  <a:cubicBezTo>
                    <a:pt x="53281" y="11156"/>
                    <a:pt x="52697" y="10192"/>
                    <a:pt x="52043" y="9287"/>
                  </a:cubicBezTo>
                  <a:cubicBezTo>
                    <a:pt x="50792" y="7561"/>
                    <a:pt x="49340" y="6025"/>
                    <a:pt x="47875" y="4477"/>
                  </a:cubicBezTo>
                  <a:cubicBezTo>
                    <a:pt x="47018" y="3548"/>
                    <a:pt x="46149" y="2643"/>
                    <a:pt x="45327" y="1679"/>
                  </a:cubicBezTo>
                  <a:cubicBezTo>
                    <a:pt x="45185" y="1488"/>
                    <a:pt x="44994" y="1310"/>
                    <a:pt x="44887" y="1072"/>
                  </a:cubicBezTo>
                  <a:cubicBezTo>
                    <a:pt x="44708" y="786"/>
                    <a:pt x="44482" y="536"/>
                    <a:pt x="44244" y="274"/>
                  </a:cubicBezTo>
                  <a:cubicBezTo>
                    <a:pt x="44137" y="155"/>
                    <a:pt x="44065" y="0"/>
                    <a:pt x="43875"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0" name="Google Shape;910;p19"/>
            <p:cNvSpPr/>
            <p:nvPr/>
          </p:nvSpPr>
          <p:spPr>
            <a:xfrm>
              <a:off x="388913" y="1457043"/>
              <a:ext cx="2561332" cy="1081497"/>
            </a:xfrm>
            <a:custGeom>
              <a:avLst/>
              <a:gdLst/>
              <a:ahLst/>
              <a:cxnLst/>
              <a:rect l="l" t="t" r="r" b="b"/>
              <a:pathLst>
                <a:path w="87905" h="37117" extrusionOk="0">
                  <a:moveTo>
                    <a:pt x="87721" y="0"/>
                  </a:moveTo>
                  <a:cubicBezTo>
                    <a:pt x="87465" y="0"/>
                    <a:pt x="87254" y="128"/>
                    <a:pt x="87023" y="205"/>
                  </a:cubicBezTo>
                  <a:cubicBezTo>
                    <a:pt x="84106" y="1098"/>
                    <a:pt x="81320" y="2301"/>
                    <a:pt x="78736" y="3932"/>
                  </a:cubicBezTo>
                  <a:cubicBezTo>
                    <a:pt x="76903" y="5087"/>
                    <a:pt x="74974" y="5944"/>
                    <a:pt x="72866" y="6456"/>
                  </a:cubicBezTo>
                  <a:cubicBezTo>
                    <a:pt x="71426" y="6790"/>
                    <a:pt x="69985" y="7147"/>
                    <a:pt x="68545" y="7540"/>
                  </a:cubicBezTo>
                  <a:cubicBezTo>
                    <a:pt x="65544" y="8326"/>
                    <a:pt x="62675" y="9445"/>
                    <a:pt x="59877" y="10766"/>
                  </a:cubicBezTo>
                  <a:cubicBezTo>
                    <a:pt x="57234" y="12016"/>
                    <a:pt x="54733" y="13517"/>
                    <a:pt x="52197" y="14993"/>
                  </a:cubicBezTo>
                  <a:cubicBezTo>
                    <a:pt x="49733" y="16422"/>
                    <a:pt x="47244" y="17827"/>
                    <a:pt x="44577" y="18851"/>
                  </a:cubicBezTo>
                  <a:cubicBezTo>
                    <a:pt x="41958" y="19875"/>
                    <a:pt x="39231" y="20482"/>
                    <a:pt x="36433" y="20648"/>
                  </a:cubicBezTo>
                  <a:cubicBezTo>
                    <a:pt x="36057" y="20670"/>
                    <a:pt x="35682" y="20681"/>
                    <a:pt x="35308" y="20681"/>
                  </a:cubicBezTo>
                  <a:cubicBezTo>
                    <a:pt x="33444" y="20681"/>
                    <a:pt x="31606" y="20418"/>
                    <a:pt x="29802" y="19982"/>
                  </a:cubicBezTo>
                  <a:cubicBezTo>
                    <a:pt x="27420" y="19398"/>
                    <a:pt x="25134" y="18565"/>
                    <a:pt x="22896" y="17624"/>
                  </a:cubicBezTo>
                  <a:cubicBezTo>
                    <a:pt x="21431" y="17017"/>
                    <a:pt x="19979" y="16374"/>
                    <a:pt x="18455" y="15898"/>
                  </a:cubicBezTo>
                  <a:cubicBezTo>
                    <a:pt x="17502" y="15600"/>
                    <a:pt x="16538" y="15386"/>
                    <a:pt x="15538" y="15362"/>
                  </a:cubicBezTo>
                  <a:cubicBezTo>
                    <a:pt x="15518" y="15362"/>
                    <a:pt x="15499" y="15362"/>
                    <a:pt x="15479" y="15362"/>
                  </a:cubicBezTo>
                  <a:cubicBezTo>
                    <a:pt x="14085" y="15362"/>
                    <a:pt x="12795" y="15778"/>
                    <a:pt x="11645" y="16588"/>
                  </a:cubicBezTo>
                  <a:cubicBezTo>
                    <a:pt x="10323" y="17505"/>
                    <a:pt x="9287" y="18720"/>
                    <a:pt x="8370" y="20006"/>
                  </a:cubicBezTo>
                  <a:cubicBezTo>
                    <a:pt x="7406" y="21351"/>
                    <a:pt x="6584" y="22792"/>
                    <a:pt x="5656" y="24173"/>
                  </a:cubicBezTo>
                  <a:cubicBezTo>
                    <a:pt x="4215" y="26316"/>
                    <a:pt x="2501" y="28185"/>
                    <a:pt x="322" y="29578"/>
                  </a:cubicBezTo>
                  <a:cubicBezTo>
                    <a:pt x="203" y="29673"/>
                    <a:pt x="95" y="29757"/>
                    <a:pt x="0" y="29876"/>
                  </a:cubicBezTo>
                  <a:lnTo>
                    <a:pt x="0" y="37115"/>
                  </a:lnTo>
                  <a:cubicBezTo>
                    <a:pt x="9" y="37116"/>
                    <a:pt x="18" y="37116"/>
                    <a:pt x="27" y="37116"/>
                  </a:cubicBezTo>
                  <a:cubicBezTo>
                    <a:pt x="134" y="37116"/>
                    <a:pt x="221" y="37052"/>
                    <a:pt x="298" y="37008"/>
                  </a:cubicBezTo>
                  <a:cubicBezTo>
                    <a:pt x="1108" y="36579"/>
                    <a:pt x="1917" y="36138"/>
                    <a:pt x="2715" y="35686"/>
                  </a:cubicBezTo>
                  <a:cubicBezTo>
                    <a:pt x="4156" y="34853"/>
                    <a:pt x="5525" y="33876"/>
                    <a:pt x="6763" y="32745"/>
                  </a:cubicBezTo>
                  <a:cubicBezTo>
                    <a:pt x="8323" y="31305"/>
                    <a:pt x="9513" y="29590"/>
                    <a:pt x="10633" y="27804"/>
                  </a:cubicBezTo>
                  <a:cubicBezTo>
                    <a:pt x="11347" y="26649"/>
                    <a:pt x="12037" y="25459"/>
                    <a:pt x="12883" y="24375"/>
                  </a:cubicBezTo>
                  <a:cubicBezTo>
                    <a:pt x="13621" y="23399"/>
                    <a:pt x="14490" y="22542"/>
                    <a:pt x="15562" y="21934"/>
                  </a:cubicBezTo>
                  <a:cubicBezTo>
                    <a:pt x="16817" y="21211"/>
                    <a:pt x="18168" y="20972"/>
                    <a:pt x="19572" y="20972"/>
                  </a:cubicBezTo>
                  <a:cubicBezTo>
                    <a:pt x="19738" y="20972"/>
                    <a:pt x="19906" y="20976"/>
                    <a:pt x="20074" y="20982"/>
                  </a:cubicBezTo>
                  <a:cubicBezTo>
                    <a:pt x="20967" y="21006"/>
                    <a:pt x="21836" y="21113"/>
                    <a:pt x="22717" y="21256"/>
                  </a:cubicBezTo>
                  <a:cubicBezTo>
                    <a:pt x="24765" y="21601"/>
                    <a:pt x="26813" y="22030"/>
                    <a:pt x="28873" y="22351"/>
                  </a:cubicBezTo>
                  <a:cubicBezTo>
                    <a:pt x="29980" y="22506"/>
                    <a:pt x="31076" y="22661"/>
                    <a:pt x="32183" y="22720"/>
                  </a:cubicBezTo>
                  <a:cubicBezTo>
                    <a:pt x="32701" y="22746"/>
                    <a:pt x="33224" y="22760"/>
                    <a:pt x="33749" y="22760"/>
                  </a:cubicBezTo>
                  <a:cubicBezTo>
                    <a:pt x="34453" y="22760"/>
                    <a:pt x="35159" y="22734"/>
                    <a:pt x="35862" y="22673"/>
                  </a:cubicBezTo>
                  <a:cubicBezTo>
                    <a:pt x="37195" y="22553"/>
                    <a:pt x="38541" y="22351"/>
                    <a:pt x="39850" y="22053"/>
                  </a:cubicBezTo>
                  <a:cubicBezTo>
                    <a:pt x="43315" y="21291"/>
                    <a:pt x="46542" y="19922"/>
                    <a:pt x="49637" y="18220"/>
                  </a:cubicBezTo>
                  <a:cubicBezTo>
                    <a:pt x="51792" y="17041"/>
                    <a:pt x="53900" y="15755"/>
                    <a:pt x="56043" y="14564"/>
                  </a:cubicBezTo>
                  <a:cubicBezTo>
                    <a:pt x="58746" y="13040"/>
                    <a:pt x="61532" y="11731"/>
                    <a:pt x="64496" y="10814"/>
                  </a:cubicBezTo>
                  <a:cubicBezTo>
                    <a:pt x="66759" y="10111"/>
                    <a:pt x="69092" y="9659"/>
                    <a:pt x="71426" y="9278"/>
                  </a:cubicBezTo>
                  <a:cubicBezTo>
                    <a:pt x="72807" y="9040"/>
                    <a:pt x="74188" y="8826"/>
                    <a:pt x="75557" y="8468"/>
                  </a:cubicBezTo>
                  <a:cubicBezTo>
                    <a:pt x="76426" y="8254"/>
                    <a:pt x="77260" y="7968"/>
                    <a:pt x="78046" y="7564"/>
                  </a:cubicBezTo>
                  <a:cubicBezTo>
                    <a:pt x="79058" y="7040"/>
                    <a:pt x="79855" y="6290"/>
                    <a:pt x="80582" y="5432"/>
                  </a:cubicBezTo>
                  <a:cubicBezTo>
                    <a:pt x="81082" y="4861"/>
                    <a:pt x="81582" y="4265"/>
                    <a:pt x="82141" y="3730"/>
                  </a:cubicBezTo>
                  <a:cubicBezTo>
                    <a:pt x="83165" y="2753"/>
                    <a:pt x="84320" y="1956"/>
                    <a:pt x="85570" y="1289"/>
                  </a:cubicBezTo>
                  <a:cubicBezTo>
                    <a:pt x="86309" y="872"/>
                    <a:pt x="87094" y="527"/>
                    <a:pt x="87892" y="182"/>
                  </a:cubicBezTo>
                  <a:cubicBezTo>
                    <a:pt x="87904" y="86"/>
                    <a:pt x="87833" y="51"/>
                    <a:pt x="87785" y="3"/>
                  </a:cubicBezTo>
                  <a:cubicBezTo>
                    <a:pt x="87763" y="1"/>
                    <a:pt x="87742" y="0"/>
                    <a:pt x="87721"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1" name="Google Shape;911;p19"/>
            <p:cNvSpPr/>
            <p:nvPr/>
          </p:nvSpPr>
          <p:spPr>
            <a:xfrm>
              <a:off x="3101469" y="1474117"/>
              <a:ext cx="1932341" cy="1625348"/>
            </a:xfrm>
            <a:custGeom>
              <a:avLst/>
              <a:gdLst/>
              <a:ahLst/>
              <a:cxnLst/>
              <a:rect l="l" t="t" r="r" b="b"/>
              <a:pathLst>
                <a:path w="66318" h="55782" extrusionOk="0">
                  <a:moveTo>
                    <a:pt x="226" y="0"/>
                  </a:moveTo>
                  <a:cubicBezTo>
                    <a:pt x="179" y="0"/>
                    <a:pt x="131" y="12"/>
                    <a:pt x="107" y="36"/>
                  </a:cubicBezTo>
                  <a:cubicBezTo>
                    <a:pt x="48" y="60"/>
                    <a:pt x="0" y="96"/>
                    <a:pt x="12" y="167"/>
                  </a:cubicBezTo>
                  <a:cubicBezTo>
                    <a:pt x="95" y="179"/>
                    <a:pt x="179" y="215"/>
                    <a:pt x="250" y="227"/>
                  </a:cubicBezTo>
                  <a:cubicBezTo>
                    <a:pt x="2179" y="608"/>
                    <a:pt x="4096" y="905"/>
                    <a:pt x="6049" y="1120"/>
                  </a:cubicBezTo>
                  <a:cubicBezTo>
                    <a:pt x="7596" y="1286"/>
                    <a:pt x="9156" y="1322"/>
                    <a:pt x="10716" y="1358"/>
                  </a:cubicBezTo>
                  <a:cubicBezTo>
                    <a:pt x="10897" y="1360"/>
                    <a:pt x="11078" y="1361"/>
                    <a:pt x="11259" y="1361"/>
                  </a:cubicBezTo>
                  <a:cubicBezTo>
                    <a:pt x="12099" y="1361"/>
                    <a:pt x="12935" y="1340"/>
                    <a:pt x="13788" y="1310"/>
                  </a:cubicBezTo>
                  <a:cubicBezTo>
                    <a:pt x="15121" y="1263"/>
                    <a:pt x="16478" y="1191"/>
                    <a:pt x="17812" y="1179"/>
                  </a:cubicBezTo>
                  <a:cubicBezTo>
                    <a:pt x="18629" y="1174"/>
                    <a:pt x="19445" y="1161"/>
                    <a:pt x="20259" y="1161"/>
                  </a:cubicBezTo>
                  <a:cubicBezTo>
                    <a:pt x="21402" y="1161"/>
                    <a:pt x="22542" y="1187"/>
                    <a:pt x="23682" y="1298"/>
                  </a:cubicBezTo>
                  <a:cubicBezTo>
                    <a:pt x="24479" y="1370"/>
                    <a:pt x="25289" y="1477"/>
                    <a:pt x="26075" y="1644"/>
                  </a:cubicBezTo>
                  <a:cubicBezTo>
                    <a:pt x="27825" y="2025"/>
                    <a:pt x="29480" y="2632"/>
                    <a:pt x="31099" y="3382"/>
                  </a:cubicBezTo>
                  <a:cubicBezTo>
                    <a:pt x="33576" y="4513"/>
                    <a:pt x="36029" y="5668"/>
                    <a:pt x="38505" y="6823"/>
                  </a:cubicBezTo>
                  <a:cubicBezTo>
                    <a:pt x="39553" y="7311"/>
                    <a:pt x="40624" y="7775"/>
                    <a:pt x="41779" y="8049"/>
                  </a:cubicBezTo>
                  <a:cubicBezTo>
                    <a:pt x="43101" y="8394"/>
                    <a:pt x="44458" y="8490"/>
                    <a:pt x="45804" y="8549"/>
                  </a:cubicBezTo>
                  <a:cubicBezTo>
                    <a:pt x="46851" y="8585"/>
                    <a:pt x="47911" y="8561"/>
                    <a:pt x="48947" y="8609"/>
                  </a:cubicBezTo>
                  <a:cubicBezTo>
                    <a:pt x="50268" y="8644"/>
                    <a:pt x="51614" y="8740"/>
                    <a:pt x="52923" y="8978"/>
                  </a:cubicBezTo>
                  <a:cubicBezTo>
                    <a:pt x="54828" y="9323"/>
                    <a:pt x="56638" y="9918"/>
                    <a:pt x="58305" y="10907"/>
                  </a:cubicBezTo>
                  <a:cubicBezTo>
                    <a:pt x="59234" y="11466"/>
                    <a:pt x="60055" y="12121"/>
                    <a:pt x="60734" y="12954"/>
                  </a:cubicBezTo>
                  <a:cubicBezTo>
                    <a:pt x="61960" y="14467"/>
                    <a:pt x="62282" y="16193"/>
                    <a:pt x="61937" y="18074"/>
                  </a:cubicBezTo>
                  <a:cubicBezTo>
                    <a:pt x="61722" y="19289"/>
                    <a:pt x="61317" y="20455"/>
                    <a:pt x="60794" y="21563"/>
                  </a:cubicBezTo>
                  <a:cubicBezTo>
                    <a:pt x="59841" y="23622"/>
                    <a:pt x="59115" y="25766"/>
                    <a:pt x="58472" y="27932"/>
                  </a:cubicBezTo>
                  <a:cubicBezTo>
                    <a:pt x="57876" y="29897"/>
                    <a:pt x="57222" y="31850"/>
                    <a:pt x="56222" y="33647"/>
                  </a:cubicBezTo>
                  <a:cubicBezTo>
                    <a:pt x="55602" y="34755"/>
                    <a:pt x="54888" y="35791"/>
                    <a:pt x="54055" y="36743"/>
                  </a:cubicBezTo>
                  <a:cubicBezTo>
                    <a:pt x="53019" y="37958"/>
                    <a:pt x="51828" y="38993"/>
                    <a:pt x="50542" y="39946"/>
                  </a:cubicBezTo>
                  <a:cubicBezTo>
                    <a:pt x="49221" y="40934"/>
                    <a:pt x="47875" y="41887"/>
                    <a:pt x="46554" y="42851"/>
                  </a:cubicBezTo>
                  <a:cubicBezTo>
                    <a:pt x="45875" y="43351"/>
                    <a:pt x="45196" y="43887"/>
                    <a:pt x="44637" y="44542"/>
                  </a:cubicBezTo>
                  <a:cubicBezTo>
                    <a:pt x="44065" y="45196"/>
                    <a:pt x="43756" y="45958"/>
                    <a:pt x="43756" y="46828"/>
                  </a:cubicBezTo>
                  <a:cubicBezTo>
                    <a:pt x="43756" y="47733"/>
                    <a:pt x="44065" y="48578"/>
                    <a:pt x="44506" y="49364"/>
                  </a:cubicBezTo>
                  <a:cubicBezTo>
                    <a:pt x="44982" y="50245"/>
                    <a:pt x="45542" y="51054"/>
                    <a:pt x="46173" y="51828"/>
                  </a:cubicBezTo>
                  <a:cubicBezTo>
                    <a:pt x="47197" y="53090"/>
                    <a:pt x="48351" y="54221"/>
                    <a:pt x="49542" y="55317"/>
                  </a:cubicBezTo>
                  <a:cubicBezTo>
                    <a:pt x="49709" y="55472"/>
                    <a:pt x="49923" y="55579"/>
                    <a:pt x="50042" y="55781"/>
                  </a:cubicBezTo>
                  <a:cubicBezTo>
                    <a:pt x="52078" y="55781"/>
                    <a:pt x="54102" y="55781"/>
                    <a:pt x="56126" y="55757"/>
                  </a:cubicBezTo>
                  <a:cubicBezTo>
                    <a:pt x="56138" y="55519"/>
                    <a:pt x="55924" y="55436"/>
                    <a:pt x="55781" y="55341"/>
                  </a:cubicBezTo>
                  <a:cubicBezTo>
                    <a:pt x="54281" y="54174"/>
                    <a:pt x="52923" y="52852"/>
                    <a:pt x="51947" y="51197"/>
                  </a:cubicBezTo>
                  <a:cubicBezTo>
                    <a:pt x="51411" y="50280"/>
                    <a:pt x="51018" y="49328"/>
                    <a:pt x="50959" y="48233"/>
                  </a:cubicBezTo>
                  <a:cubicBezTo>
                    <a:pt x="50888" y="46947"/>
                    <a:pt x="51304" y="45792"/>
                    <a:pt x="51983" y="44720"/>
                  </a:cubicBezTo>
                  <a:cubicBezTo>
                    <a:pt x="52733" y="43553"/>
                    <a:pt x="53685" y="42541"/>
                    <a:pt x="54626" y="41529"/>
                  </a:cubicBezTo>
                  <a:cubicBezTo>
                    <a:pt x="55733" y="40315"/>
                    <a:pt x="56841" y="39101"/>
                    <a:pt x="57900" y="37838"/>
                  </a:cubicBezTo>
                  <a:cubicBezTo>
                    <a:pt x="60198" y="35100"/>
                    <a:pt x="61746" y="31945"/>
                    <a:pt x="62841" y="28552"/>
                  </a:cubicBezTo>
                  <a:cubicBezTo>
                    <a:pt x="63389" y="26801"/>
                    <a:pt x="64044" y="25099"/>
                    <a:pt x="64746" y="23408"/>
                  </a:cubicBezTo>
                  <a:cubicBezTo>
                    <a:pt x="65139" y="22444"/>
                    <a:pt x="65532" y="21467"/>
                    <a:pt x="65794" y="20455"/>
                  </a:cubicBezTo>
                  <a:cubicBezTo>
                    <a:pt x="66128" y="19241"/>
                    <a:pt x="66318" y="18026"/>
                    <a:pt x="66187" y="16776"/>
                  </a:cubicBezTo>
                  <a:cubicBezTo>
                    <a:pt x="65961" y="14562"/>
                    <a:pt x="64865" y="12812"/>
                    <a:pt x="63163" y="11442"/>
                  </a:cubicBezTo>
                  <a:cubicBezTo>
                    <a:pt x="60496" y="9287"/>
                    <a:pt x="57376" y="8156"/>
                    <a:pt x="54031" y="7537"/>
                  </a:cubicBezTo>
                  <a:cubicBezTo>
                    <a:pt x="51447" y="7061"/>
                    <a:pt x="48852" y="7073"/>
                    <a:pt x="46256" y="6966"/>
                  </a:cubicBezTo>
                  <a:cubicBezTo>
                    <a:pt x="44827" y="6906"/>
                    <a:pt x="43422" y="6763"/>
                    <a:pt x="42041" y="6418"/>
                  </a:cubicBezTo>
                  <a:cubicBezTo>
                    <a:pt x="40422" y="6013"/>
                    <a:pt x="38886" y="5358"/>
                    <a:pt x="37326" y="4763"/>
                  </a:cubicBezTo>
                  <a:cubicBezTo>
                    <a:pt x="35112" y="3918"/>
                    <a:pt x="32933" y="2953"/>
                    <a:pt x="30730" y="2072"/>
                  </a:cubicBezTo>
                  <a:cubicBezTo>
                    <a:pt x="28420" y="1143"/>
                    <a:pt x="26015" y="548"/>
                    <a:pt x="23515" y="465"/>
                  </a:cubicBezTo>
                  <a:cubicBezTo>
                    <a:pt x="22758" y="437"/>
                    <a:pt x="21998" y="421"/>
                    <a:pt x="21239" y="421"/>
                  </a:cubicBezTo>
                  <a:cubicBezTo>
                    <a:pt x="20076" y="421"/>
                    <a:pt x="18912" y="457"/>
                    <a:pt x="17752" y="536"/>
                  </a:cubicBezTo>
                  <a:cubicBezTo>
                    <a:pt x="17193" y="584"/>
                    <a:pt x="16609" y="572"/>
                    <a:pt x="16038" y="608"/>
                  </a:cubicBezTo>
                  <a:cubicBezTo>
                    <a:pt x="14752" y="727"/>
                    <a:pt x="13454" y="786"/>
                    <a:pt x="12156" y="810"/>
                  </a:cubicBezTo>
                  <a:cubicBezTo>
                    <a:pt x="11353" y="816"/>
                    <a:pt x="10549" y="824"/>
                    <a:pt x="9745" y="824"/>
                  </a:cubicBezTo>
                  <a:cubicBezTo>
                    <a:pt x="8810" y="824"/>
                    <a:pt x="7876" y="813"/>
                    <a:pt x="6942" y="774"/>
                  </a:cubicBezTo>
                  <a:cubicBezTo>
                    <a:pt x="5965" y="751"/>
                    <a:pt x="5013" y="631"/>
                    <a:pt x="4060" y="536"/>
                  </a:cubicBezTo>
                  <a:cubicBezTo>
                    <a:pt x="3096" y="465"/>
                    <a:pt x="2131" y="310"/>
                    <a:pt x="1179" y="131"/>
                  </a:cubicBezTo>
                  <a:cubicBezTo>
                    <a:pt x="857" y="120"/>
                    <a:pt x="548" y="12"/>
                    <a:pt x="226"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2" name="Google Shape;912;p19"/>
            <p:cNvSpPr/>
            <p:nvPr/>
          </p:nvSpPr>
          <p:spPr>
            <a:xfrm>
              <a:off x="3135793" y="1469455"/>
              <a:ext cx="2016344" cy="1630010"/>
            </a:xfrm>
            <a:custGeom>
              <a:avLst/>
              <a:gdLst/>
              <a:ahLst/>
              <a:cxnLst/>
              <a:rect l="l" t="t" r="r" b="b"/>
              <a:pathLst>
                <a:path w="69201" h="55942" extrusionOk="0">
                  <a:moveTo>
                    <a:pt x="21735" y="1"/>
                  </a:moveTo>
                  <a:cubicBezTo>
                    <a:pt x="21139" y="1"/>
                    <a:pt x="20542" y="19"/>
                    <a:pt x="19944" y="53"/>
                  </a:cubicBezTo>
                  <a:cubicBezTo>
                    <a:pt x="18456" y="149"/>
                    <a:pt x="16955" y="220"/>
                    <a:pt x="15467" y="327"/>
                  </a:cubicBezTo>
                  <a:cubicBezTo>
                    <a:pt x="14574" y="387"/>
                    <a:pt x="13657" y="446"/>
                    <a:pt x="12764" y="506"/>
                  </a:cubicBezTo>
                  <a:cubicBezTo>
                    <a:pt x="12276" y="530"/>
                    <a:pt x="11788" y="506"/>
                    <a:pt x="11312" y="589"/>
                  </a:cubicBezTo>
                  <a:cubicBezTo>
                    <a:pt x="10597" y="661"/>
                    <a:pt x="9895" y="637"/>
                    <a:pt x="9181" y="684"/>
                  </a:cubicBezTo>
                  <a:cubicBezTo>
                    <a:pt x="8791" y="707"/>
                    <a:pt x="8400" y="714"/>
                    <a:pt x="8009" y="714"/>
                  </a:cubicBezTo>
                  <a:cubicBezTo>
                    <a:pt x="7383" y="714"/>
                    <a:pt x="6755" y="696"/>
                    <a:pt x="6133" y="696"/>
                  </a:cubicBezTo>
                  <a:cubicBezTo>
                    <a:pt x="6102" y="695"/>
                    <a:pt x="6070" y="695"/>
                    <a:pt x="6039" y="695"/>
                  </a:cubicBezTo>
                  <a:cubicBezTo>
                    <a:pt x="5914" y="695"/>
                    <a:pt x="5785" y="702"/>
                    <a:pt x="5656" y="702"/>
                  </a:cubicBezTo>
                  <a:cubicBezTo>
                    <a:pt x="5496" y="702"/>
                    <a:pt x="5335" y="690"/>
                    <a:pt x="5180" y="637"/>
                  </a:cubicBezTo>
                  <a:cubicBezTo>
                    <a:pt x="5104" y="621"/>
                    <a:pt x="5029" y="617"/>
                    <a:pt x="4956" y="617"/>
                  </a:cubicBezTo>
                  <a:cubicBezTo>
                    <a:pt x="4859" y="617"/>
                    <a:pt x="4763" y="625"/>
                    <a:pt x="4668" y="625"/>
                  </a:cubicBezTo>
                  <a:cubicBezTo>
                    <a:pt x="4648" y="626"/>
                    <a:pt x="4629" y="627"/>
                    <a:pt x="4609" y="627"/>
                  </a:cubicBezTo>
                  <a:cubicBezTo>
                    <a:pt x="4443" y="627"/>
                    <a:pt x="4292" y="583"/>
                    <a:pt x="4132" y="530"/>
                  </a:cubicBezTo>
                  <a:cubicBezTo>
                    <a:pt x="4001" y="506"/>
                    <a:pt x="3882" y="470"/>
                    <a:pt x="3751" y="470"/>
                  </a:cubicBezTo>
                  <a:cubicBezTo>
                    <a:pt x="2918" y="470"/>
                    <a:pt x="2096" y="351"/>
                    <a:pt x="1275" y="280"/>
                  </a:cubicBezTo>
                  <a:cubicBezTo>
                    <a:pt x="998" y="254"/>
                    <a:pt x="716" y="184"/>
                    <a:pt x="436" y="184"/>
                  </a:cubicBezTo>
                  <a:cubicBezTo>
                    <a:pt x="330" y="184"/>
                    <a:pt x="225" y="194"/>
                    <a:pt x="120" y="220"/>
                  </a:cubicBezTo>
                  <a:cubicBezTo>
                    <a:pt x="60" y="244"/>
                    <a:pt x="1" y="280"/>
                    <a:pt x="13" y="363"/>
                  </a:cubicBezTo>
                  <a:cubicBezTo>
                    <a:pt x="144" y="399"/>
                    <a:pt x="299" y="410"/>
                    <a:pt x="430" y="446"/>
                  </a:cubicBezTo>
                  <a:cubicBezTo>
                    <a:pt x="1370" y="601"/>
                    <a:pt x="2323" y="708"/>
                    <a:pt x="3263" y="827"/>
                  </a:cubicBezTo>
                  <a:cubicBezTo>
                    <a:pt x="4251" y="958"/>
                    <a:pt x="5263" y="1018"/>
                    <a:pt x="6276" y="1077"/>
                  </a:cubicBezTo>
                  <a:cubicBezTo>
                    <a:pt x="6791" y="1109"/>
                    <a:pt x="7307" y="1120"/>
                    <a:pt x="7823" y="1120"/>
                  </a:cubicBezTo>
                  <a:cubicBezTo>
                    <a:pt x="8081" y="1120"/>
                    <a:pt x="8339" y="1117"/>
                    <a:pt x="8597" y="1113"/>
                  </a:cubicBezTo>
                  <a:cubicBezTo>
                    <a:pt x="9764" y="1101"/>
                    <a:pt x="10907" y="1113"/>
                    <a:pt x="12074" y="1053"/>
                  </a:cubicBezTo>
                  <a:cubicBezTo>
                    <a:pt x="13241" y="994"/>
                    <a:pt x="14419" y="934"/>
                    <a:pt x="15598" y="887"/>
                  </a:cubicBezTo>
                  <a:cubicBezTo>
                    <a:pt x="16610" y="863"/>
                    <a:pt x="17622" y="780"/>
                    <a:pt x="18634" y="756"/>
                  </a:cubicBezTo>
                  <a:cubicBezTo>
                    <a:pt x="18914" y="750"/>
                    <a:pt x="19200" y="750"/>
                    <a:pt x="19487" y="750"/>
                  </a:cubicBezTo>
                  <a:cubicBezTo>
                    <a:pt x="19774" y="750"/>
                    <a:pt x="20063" y="750"/>
                    <a:pt x="20349" y="744"/>
                  </a:cubicBezTo>
                  <a:cubicBezTo>
                    <a:pt x="20624" y="737"/>
                    <a:pt x="20900" y="733"/>
                    <a:pt x="21176" y="733"/>
                  </a:cubicBezTo>
                  <a:cubicBezTo>
                    <a:pt x="22328" y="733"/>
                    <a:pt x="23477" y="799"/>
                    <a:pt x="24611" y="982"/>
                  </a:cubicBezTo>
                  <a:cubicBezTo>
                    <a:pt x="26278" y="1244"/>
                    <a:pt x="27885" y="1720"/>
                    <a:pt x="29457" y="2351"/>
                  </a:cubicBezTo>
                  <a:cubicBezTo>
                    <a:pt x="30660" y="2827"/>
                    <a:pt x="31838" y="3328"/>
                    <a:pt x="33029" y="3816"/>
                  </a:cubicBezTo>
                  <a:cubicBezTo>
                    <a:pt x="34350" y="4375"/>
                    <a:pt x="35672" y="4899"/>
                    <a:pt x="37017" y="5411"/>
                  </a:cubicBezTo>
                  <a:cubicBezTo>
                    <a:pt x="38327" y="5923"/>
                    <a:pt x="39637" y="6423"/>
                    <a:pt x="41006" y="6768"/>
                  </a:cubicBezTo>
                  <a:cubicBezTo>
                    <a:pt x="42625" y="7185"/>
                    <a:pt x="44292" y="7257"/>
                    <a:pt x="45959" y="7340"/>
                  </a:cubicBezTo>
                  <a:cubicBezTo>
                    <a:pt x="46733" y="7364"/>
                    <a:pt x="47519" y="7352"/>
                    <a:pt x="48305" y="7388"/>
                  </a:cubicBezTo>
                  <a:cubicBezTo>
                    <a:pt x="49281" y="7435"/>
                    <a:pt x="50257" y="7495"/>
                    <a:pt x="51222" y="7614"/>
                  </a:cubicBezTo>
                  <a:cubicBezTo>
                    <a:pt x="52615" y="7769"/>
                    <a:pt x="53960" y="8019"/>
                    <a:pt x="55294" y="8400"/>
                  </a:cubicBezTo>
                  <a:cubicBezTo>
                    <a:pt x="57734" y="9126"/>
                    <a:pt x="60008" y="10150"/>
                    <a:pt x="61973" y="11781"/>
                  </a:cubicBezTo>
                  <a:cubicBezTo>
                    <a:pt x="62878" y="12543"/>
                    <a:pt x="63652" y="13436"/>
                    <a:pt x="64176" y="14519"/>
                  </a:cubicBezTo>
                  <a:cubicBezTo>
                    <a:pt x="64890" y="16020"/>
                    <a:pt x="65021" y="17603"/>
                    <a:pt x="64771" y="19246"/>
                  </a:cubicBezTo>
                  <a:cubicBezTo>
                    <a:pt x="64545" y="20603"/>
                    <a:pt x="64080" y="21889"/>
                    <a:pt x="63580" y="23175"/>
                  </a:cubicBezTo>
                  <a:cubicBezTo>
                    <a:pt x="63009" y="24556"/>
                    <a:pt x="62437" y="25926"/>
                    <a:pt x="61961" y="27342"/>
                  </a:cubicBezTo>
                  <a:cubicBezTo>
                    <a:pt x="61521" y="28628"/>
                    <a:pt x="61092" y="29926"/>
                    <a:pt x="60592" y="31212"/>
                  </a:cubicBezTo>
                  <a:cubicBezTo>
                    <a:pt x="59997" y="32700"/>
                    <a:pt x="59282" y="34105"/>
                    <a:pt x="58413" y="35462"/>
                  </a:cubicBezTo>
                  <a:cubicBezTo>
                    <a:pt x="57258" y="37284"/>
                    <a:pt x="55841" y="38891"/>
                    <a:pt x="54401" y="40475"/>
                  </a:cubicBezTo>
                  <a:cubicBezTo>
                    <a:pt x="53591" y="41356"/>
                    <a:pt x="52758" y="42201"/>
                    <a:pt x="51984" y="43118"/>
                  </a:cubicBezTo>
                  <a:cubicBezTo>
                    <a:pt x="51257" y="43963"/>
                    <a:pt x="50579" y="44845"/>
                    <a:pt x="50126" y="45868"/>
                  </a:cubicBezTo>
                  <a:cubicBezTo>
                    <a:pt x="49507" y="47226"/>
                    <a:pt x="49459" y="48607"/>
                    <a:pt x="49948" y="50000"/>
                  </a:cubicBezTo>
                  <a:cubicBezTo>
                    <a:pt x="50543" y="51667"/>
                    <a:pt x="51626" y="53012"/>
                    <a:pt x="52877" y="54227"/>
                  </a:cubicBezTo>
                  <a:cubicBezTo>
                    <a:pt x="53520" y="54858"/>
                    <a:pt x="54234" y="55405"/>
                    <a:pt x="54948" y="55941"/>
                  </a:cubicBezTo>
                  <a:cubicBezTo>
                    <a:pt x="57818" y="55941"/>
                    <a:pt x="60675" y="55941"/>
                    <a:pt x="63592" y="55905"/>
                  </a:cubicBezTo>
                  <a:cubicBezTo>
                    <a:pt x="63568" y="55655"/>
                    <a:pt x="63330" y="55655"/>
                    <a:pt x="63164" y="55608"/>
                  </a:cubicBezTo>
                  <a:cubicBezTo>
                    <a:pt x="61806" y="55179"/>
                    <a:pt x="60497" y="54655"/>
                    <a:pt x="59306" y="53905"/>
                  </a:cubicBezTo>
                  <a:cubicBezTo>
                    <a:pt x="58044" y="53096"/>
                    <a:pt x="56925" y="52131"/>
                    <a:pt x="56151" y="50833"/>
                  </a:cubicBezTo>
                  <a:cubicBezTo>
                    <a:pt x="55508" y="49798"/>
                    <a:pt x="55186" y="48666"/>
                    <a:pt x="55294" y="47428"/>
                  </a:cubicBezTo>
                  <a:cubicBezTo>
                    <a:pt x="55389" y="46226"/>
                    <a:pt x="55806" y="45106"/>
                    <a:pt x="56425" y="44059"/>
                  </a:cubicBezTo>
                  <a:cubicBezTo>
                    <a:pt x="57210" y="42690"/>
                    <a:pt x="58187" y="41439"/>
                    <a:pt x="59175" y="40189"/>
                  </a:cubicBezTo>
                  <a:cubicBezTo>
                    <a:pt x="60318" y="38749"/>
                    <a:pt x="61497" y="37320"/>
                    <a:pt x="62533" y="35784"/>
                  </a:cubicBezTo>
                  <a:cubicBezTo>
                    <a:pt x="64759" y="32533"/>
                    <a:pt x="66438" y="28985"/>
                    <a:pt x="67831" y="25306"/>
                  </a:cubicBezTo>
                  <a:cubicBezTo>
                    <a:pt x="68688" y="23092"/>
                    <a:pt x="69200" y="20806"/>
                    <a:pt x="68998" y="18389"/>
                  </a:cubicBezTo>
                  <a:cubicBezTo>
                    <a:pt x="68879" y="17020"/>
                    <a:pt x="68521" y="15746"/>
                    <a:pt x="67867" y="14531"/>
                  </a:cubicBezTo>
                  <a:cubicBezTo>
                    <a:pt x="67105" y="13126"/>
                    <a:pt x="65985" y="12031"/>
                    <a:pt x="64759" y="11067"/>
                  </a:cubicBezTo>
                  <a:cubicBezTo>
                    <a:pt x="62806" y="9554"/>
                    <a:pt x="60592" y="8519"/>
                    <a:pt x="58270" y="7733"/>
                  </a:cubicBezTo>
                  <a:cubicBezTo>
                    <a:pt x="55317" y="6733"/>
                    <a:pt x="52269" y="6292"/>
                    <a:pt x="49174" y="6114"/>
                  </a:cubicBezTo>
                  <a:cubicBezTo>
                    <a:pt x="47697" y="6042"/>
                    <a:pt x="46221" y="6018"/>
                    <a:pt x="44757" y="5899"/>
                  </a:cubicBezTo>
                  <a:cubicBezTo>
                    <a:pt x="43399" y="5780"/>
                    <a:pt x="42042" y="5602"/>
                    <a:pt x="40732" y="5244"/>
                  </a:cubicBezTo>
                  <a:cubicBezTo>
                    <a:pt x="38470" y="4625"/>
                    <a:pt x="36255" y="3839"/>
                    <a:pt x="34053" y="3030"/>
                  </a:cubicBezTo>
                  <a:cubicBezTo>
                    <a:pt x="32231" y="2363"/>
                    <a:pt x="30433" y="1649"/>
                    <a:pt x="28600" y="1042"/>
                  </a:cubicBezTo>
                  <a:cubicBezTo>
                    <a:pt x="26354" y="284"/>
                    <a:pt x="24056" y="1"/>
                    <a:pt x="21735"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3" name="Google Shape;913;p19"/>
            <p:cNvSpPr/>
            <p:nvPr/>
          </p:nvSpPr>
          <p:spPr>
            <a:xfrm>
              <a:off x="388214" y="1450953"/>
              <a:ext cx="2571035" cy="876951"/>
            </a:xfrm>
            <a:custGeom>
              <a:avLst/>
              <a:gdLst/>
              <a:ahLst/>
              <a:cxnLst/>
              <a:rect l="l" t="t" r="r" b="b"/>
              <a:pathLst>
                <a:path w="88238" h="30097" extrusionOk="0">
                  <a:moveTo>
                    <a:pt x="88090" y="1"/>
                  </a:moveTo>
                  <a:cubicBezTo>
                    <a:pt x="88072" y="1"/>
                    <a:pt x="88054" y="4"/>
                    <a:pt x="88035" y="10"/>
                  </a:cubicBezTo>
                  <a:cubicBezTo>
                    <a:pt x="87952" y="33"/>
                    <a:pt x="87880" y="45"/>
                    <a:pt x="87809" y="45"/>
                  </a:cubicBezTo>
                  <a:cubicBezTo>
                    <a:pt x="87619" y="93"/>
                    <a:pt x="87404" y="105"/>
                    <a:pt x="87214" y="141"/>
                  </a:cubicBezTo>
                  <a:cubicBezTo>
                    <a:pt x="86976" y="224"/>
                    <a:pt x="86726" y="272"/>
                    <a:pt x="86464" y="331"/>
                  </a:cubicBezTo>
                  <a:cubicBezTo>
                    <a:pt x="85928" y="450"/>
                    <a:pt x="85392" y="569"/>
                    <a:pt x="84856" y="700"/>
                  </a:cubicBezTo>
                  <a:cubicBezTo>
                    <a:pt x="84642" y="784"/>
                    <a:pt x="84416" y="855"/>
                    <a:pt x="84178" y="915"/>
                  </a:cubicBezTo>
                  <a:cubicBezTo>
                    <a:pt x="82058" y="1438"/>
                    <a:pt x="79963" y="2010"/>
                    <a:pt x="77927" y="2808"/>
                  </a:cubicBezTo>
                  <a:cubicBezTo>
                    <a:pt x="75307" y="3820"/>
                    <a:pt x="72640" y="4725"/>
                    <a:pt x="69914" y="5439"/>
                  </a:cubicBezTo>
                  <a:cubicBezTo>
                    <a:pt x="69735" y="5522"/>
                    <a:pt x="69545" y="5582"/>
                    <a:pt x="69354" y="5641"/>
                  </a:cubicBezTo>
                  <a:cubicBezTo>
                    <a:pt x="68045" y="6022"/>
                    <a:pt x="66759" y="6451"/>
                    <a:pt x="65497" y="6951"/>
                  </a:cubicBezTo>
                  <a:cubicBezTo>
                    <a:pt x="62889" y="7987"/>
                    <a:pt x="60353" y="9142"/>
                    <a:pt x="57877" y="10463"/>
                  </a:cubicBezTo>
                  <a:cubicBezTo>
                    <a:pt x="56210" y="11356"/>
                    <a:pt x="54579" y="12309"/>
                    <a:pt x="52936" y="13261"/>
                  </a:cubicBezTo>
                  <a:cubicBezTo>
                    <a:pt x="51257" y="14250"/>
                    <a:pt x="49578" y="15214"/>
                    <a:pt x="47852" y="16095"/>
                  </a:cubicBezTo>
                  <a:cubicBezTo>
                    <a:pt x="46161" y="16952"/>
                    <a:pt x="44423" y="17667"/>
                    <a:pt x="42589" y="18202"/>
                  </a:cubicBezTo>
                  <a:cubicBezTo>
                    <a:pt x="40970" y="18679"/>
                    <a:pt x="39339" y="19012"/>
                    <a:pt x="37660" y="19095"/>
                  </a:cubicBezTo>
                  <a:cubicBezTo>
                    <a:pt x="37224" y="19120"/>
                    <a:pt x="36788" y="19134"/>
                    <a:pt x="36351" y="19134"/>
                  </a:cubicBezTo>
                  <a:cubicBezTo>
                    <a:pt x="35117" y="19134"/>
                    <a:pt x="33882" y="19026"/>
                    <a:pt x="32659" y="18762"/>
                  </a:cubicBezTo>
                  <a:cubicBezTo>
                    <a:pt x="30421" y="18286"/>
                    <a:pt x="28266" y="17512"/>
                    <a:pt x="26218" y="16464"/>
                  </a:cubicBezTo>
                  <a:cubicBezTo>
                    <a:pt x="24218" y="15440"/>
                    <a:pt x="22348" y="14142"/>
                    <a:pt x="20527" y="12833"/>
                  </a:cubicBezTo>
                  <a:cubicBezTo>
                    <a:pt x="19277" y="11940"/>
                    <a:pt x="18038" y="11023"/>
                    <a:pt x="16610" y="10404"/>
                  </a:cubicBezTo>
                  <a:cubicBezTo>
                    <a:pt x="15710" y="10028"/>
                    <a:pt x="14778" y="9776"/>
                    <a:pt x="13806" y="9776"/>
                  </a:cubicBezTo>
                  <a:cubicBezTo>
                    <a:pt x="13607" y="9776"/>
                    <a:pt x="13407" y="9786"/>
                    <a:pt x="13204" y="9808"/>
                  </a:cubicBezTo>
                  <a:cubicBezTo>
                    <a:pt x="11204" y="10035"/>
                    <a:pt x="9609" y="11047"/>
                    <a:pt x="8168" y="12345"/>
                  </a:cubicBezTo>
                  <a:cubicBezTo>
                    <a:pt x="6787" y="13595"/>
                    <a:pt x="5608" y="15035"/>
                    <a:pt x="4525" y="16559"/>
                  </a:cubicBezTo>
                  <a:cubicBezTo>
                    <a:pt x="3620" y="17833"/>
                    <a:pt x="2739" y="19143"/>
                    <a:pt x="1774" y="20393"/>
                  </a:cubicBezTo>
                  <a:cubicBezTo>
                    <a:pt x="1203" y="21119"/>
                    <a:pt x="536" y="21762"/>
                    <a:pt x="0" y="22512"/>
                  </a:cubicBezTo>
                  <a:lnTo>
                    <a:pt x="0" y="30097"/>
                  </a:lnTo>
                  <a:cubicBezTo>
                    <a:pt x="119" y="30097"/>
                    <a:pt x="203" y="30037"/>
                    <a:pt x="298" y="29978"/>
                  </a:cubicBezTo>
                  <a:cubicBezTo>
                    <a:pt x="1239" y="29370"/>
                    <a:pt x="2108" y="28680"/>
                    <a:pt x="2917" y="27930"/>
                  </a:cubicBezTo>
                  <a:cubicBezTo>
                    <a:pt x="4108" y="26799"/>
                    <a:pt x="5108" y="25501"/>
                    <a:pt x="6001" y="24132"/>
                  </a:cubicBezTo>
                  <a:cubicBezTo>
                    <a:pt x="6835" y="22846"/>
                    <a:pt x="7585" y="21524"/>
                    <a:pt x="8478" y="20286"/>
                  </a:cubicBezTo>
                  <a:cubicBezTo>
                    <a:pt x="9406" y="19000"/>
                    <a:pt x="10418" y="17809"/>
                    <a:pt x="11740" y="16893"/>
                  </a:cubicBezTo>
                  <a:cubicBezTo>
                    <a:pt x="12859" y="16143"/>
                    <a:pt x="14074" y="15726"/>
                    <a:pt x="15431" y="15726"/>
                  </a:cubicBezTo>
                  <a:cubicBezTo>
                    <a:pt x="16443" y="15726"/>
                    <a:pt x="17407" y="15940"/>
                    <a:pt x="18384" y="16238"/>
                  </a:cubicBezTo>
                  <a:cubicBezTo>
                    <a:pt x="19777" y="16678"/>
                    <a:pt x="21122" y="17250"/>
                    <a:pt x="22456" y="17809"/>
                  </a:cubicBezTo>
                  <a:cubicBezTo>
                    <a:pt x="24396" y="18607"/>
                    <a:pt x="26325" y="19369"/>
                    <a:pt x="28337" y="19953"/>
                  </a:cubicBezTo>
                  <a:cubicBezTo>
                    <a:pt x="30207" y="20488"/>
                    <a:pt x="32100" y="20869"/>
                    <a:pt x="34052" y="20988"/>
                  </a:cubicBezTo>
                  <a:cubicBezTo>
                    <a:pt x="34457" y="21012"/>
                    <a:pt x="34865" y="21024"/>
                    <a:pt x="35273" y="21024"/>
                  </a:cubicBezTo>
                  <a:cubicBezTo>
                    <a:pt x="36091" y="21024"/>
                    <a:pt x="36914" y="20977"/>
                    <a:pt x="37731" y="20881"/>
                  </a:cubicBezTo>
                  <a:cubicBezTo>
                    <a:pt x="39124" y="20726"/>
                    <a:pt x="40505" y="20465"/>
                    <a:pt x="41863" y="20095"/>
                  </a:cubicBezTo>
                  <a:cubicBezTo>
                    <a:pt x="44375" y="19429"/>
                    <a:pt x="46732" y="18369"/>
                    <a:pt x="49018" y="17155"/>
                  </a:cubicBezTo>
                  <a:cubicBezTo>
                    <a:pt x="51090" y="16047"/>
                    <a:pt x="53090" y="14833"/>
                    <a:pt x="55114" y="13666"/>
                  </a:cubicBezTo>
                  <a:cubicBezTo>
                    <a:pt x="57615" y="12237"/>
                    <a:pt x="60151" y="10904"/>
                    <a:pt x="62818" y="9832"/>
                  </a:cubicBezTo>
                  <a:cubicBezTo>
                    <a:pt x="64759" y="9046"/>
                    <a:pt x="66711" y="8356"/>
                    <a:pt x="68735" y="7832"/>
                  </a:cubicBezTo>
                  <a:cubicBezTo>
                    <a:pt x="70307" y="7427"/>
                    <a:pt x="71878" y="7034"/>
                    <a:pt x="73450" y="6630"/>
                  </a:cubicBezTo>
                  <a:cubicBezTo>
                    <a:pt x="75081" y="6201"/>
                    <a:pt x="76617" y="5546"/>
                    <a:pt x="78070" y="4677"/>
                  </a:cubicBezTo>
                  <a:cubicBezTo>
                    <a:pt x="78998" y="4129"/>
                    <a:pt x="79903" y="3558"/>
                    <a:pt x="80856" y="3058"/>
                  </a:cubicBezTo>
                  <a:cubicBezTo>
                    <a:pt x="82511" y="2200"/>
                    <a:pt x="84237" y="1498"/>
                    <a:pt x="85987" y="891"/>
                  </a:cubicBezTo>
                  <a:cubicBezTo>
                    <a:pt x="86571" y="676"/>
                    <a:pt x="87154" y="474"/>
                    <a:pt x="87761" y="319"/>
                  </a:cubicBezTo>
                  <a:cubicBezTo>
                    <a:pt x="87928" y="236"/>
                    <a:pt x="88190" y="367"/>
                    <a:pt x="88238" y="69"/>
                  </a:cubicBezTo>
                  <a:cubicBezTo>
                    <a:pt x="88193" y="25"/>
                    <a:pt x="88143" y="1"/>
                    <a:pt x="88090"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4" name="Google Shape;914;p19"/>
            <p:cNvSpPr/>
            <p:nvPr/>
          </p:nvSpPr>
          <p:spPr>
            <a:xfrm>
              <a:off x="3441795" y="1462404"/>
              <a:ext cx="1953873" cy="1637061"/>
            </a:xfrm>
            <a:custGeom>
              <a:avLst/>
              <a:gdLst/>
              <a:ahLst/>
              <a:cxnLst/>
              <a:rect l="l" t="t" r="r" b="b"/>
              <a:pathLst>
                <a:path w="67057" h="56184" extrusionOk="0">
                  <a:moveTo>
                    <a:pt x="11486" y="0"/>
                  </a:moveTo>
                  <a:cubicBezTo>
                    <a:pt x="10706" y="0"/>
                    <a:pt x="9921" y="32"/>
                    <a:pt x="9132" y="93"/>
                  </a:cubicBezTo>
                  <a:cubicBezTo>
                    <a:pt x="7585" y="212"/>
                    <a:pt x="6013" y="295"/>
                    <a:pt x="4465" y="438"/>
                  </a:cubicBezTo>
                  <a:cubicBezTo>
                    <a:pt x="3120" y="557"/>
                    <a:pt x="1750" y="593"/>
                    <a:pt x="381" y="736"/>
                  </a:cubicBezTo>
                  <a:cubicBezTo>
                    <a:pt x="226" y="748"/>
                    <a:pt x="84" y="748"/>
                    <a:pt x="0" y="891"/>
                  </a:cubicBezTo>
                  <a:cubicBezTo>
                    <a:pt x="125" y="958"/>
                    <a:pt x="252" y="978"/>
                    <a:pt x="380" y="978"/>
                  </a:cubicBezTo>
                  <a:cubicBezTo>
                    <a:pt x="546" y="978"/>
                    <a:pt x="714" y="945"/>
                    <a:pt x="881" y="938"/>
                  </a:cubicBezTo>
                  <a:cubicBezTo>
                    <a:pt x="1393" y="938"/>
                    <a:pt x="1881" y="914"/>
                    <a:pt x="2381" y="867"/>
                  </a:cubicBezTo>
                  <a:cubicBezTo>
                    <a:pt x="3274" y="807"/>
                    <a:pt x="4167" y="772"/>
                    <a:pt x="5060" y="700"/>
                  </a:cubicBezTo>
                  <a:cubicBezTo>
                    <a:pt x="5501" y="676"/>
                    <a:pt x="5918" y="676"/>
                    <a:pt x="6346" y="629"/>
                  </a:cubicBezTo>
                  <a:cubicBezTo>
                    <a:pt x="7561" y="510"/>
                    <a:pt x="8799" y="498"/>
                    <a:pt x="10025" y="450"/>
                  </a:cubicBezTo>
                  <a:cubicBezTo>
                    <a:pt x="10485" y="435"/>
                    <a:pt x="10944" y="424"/>
                    <a:pt x="11403" y="424"/>
                  </a:cubicBezTo>
                  <a:cubicBezTo>
                    <a:pt x="12015" y="424"/>
                    <a:pt x="12628" y="443"/>
                    <a:pt x="13240" y="498"/>
                  </a:cubicBezTo>
                  <a:cubicBezTo>
                    <a:pt x="13835" y="533"/>
                    <a:pt x="14431" y="617"/>
                    <a:pt x="15002" y="700"/>
                  </a:cubicBezTo>
                  <a:cubicBezTo>
                    <a:pt x="16788" y="998"/>
                    <a:pt x="18514" y="1569"/>
                    <a:pt x="20217" y="2200"/>
                  </a:cubicBezTo>
                  <a:cubicBezTo>
                    <a:pt x="23158" y="3331"/>
                    <a:pt x="26123" y="4451"/>
                    <a:pt x="29147" y="5379"/>
                  </a:cubicBezTo>
                  <a:cubicBezTo>
                    <a:pt x="30147" y="5677"/>
                    <a:pt x="31135" y="5927"/>
                    <a:pt x="32171" y="6094"/>
                  </a:cubicBezTo>
                  <a:cubicBezTo>
                    <a:pt x="33504" y="6296"/>
                    <a:pt x="34862" y="6367"/>
                    <a:pt x="36219" y="6427"/>
                  </a:cubicBezTo>
                  <a:cubicBezTo>
                    <a:pt x="37564" y="6487"/>
                    <a:pt x="38910" y="6546"/>
                    <a:pt x="40243" y="6653"/>
                  </a:cubicBezTo>
                  <a:cubicBezTo>
                    <a:pt x="41422" y="6737"/>
                    <a:pt x="42589" y="6891"/>
                    <a:pt x="43744" y="7118"/>
                  </a:cubicBezTo>
                  <a:cubicBezTo>
                    <a:pt x="45768" y="7487"/>
                    <a:pt x="47732" y="8070"/>
                    <a:pt x="49625" y="8868"/>
                  </a:cubicBezTo>
                  <a:cubicBezTo>
                    <a:pt x="51828" y="9808"/>
                    <a:pt x="53876" y="10999"/>
                    <a:pt x="55591" y="12725"/>
                  </a:cubicBezTo>
                  <a:cubicBezTo>
                    <a:pt x="56353" y="13487"/>
                    <a:pt x="56972" y="14321"/>
                    <a:pt x="57448" y="15285"/>
                  </a:cubicBezTo>
                  <a:cubicBezTo>
                    <a:pt x="58079" y="16595"/>
                    <a:pt x="58341" y="17976"/>
                    <a:pt x="58388" y="19405"/>
                  </a:cubicBezTo>
                  <a:cubicBezTo>
                    <a:pt x="58424" y="20298"/>
                    <a:pt x="58317" y="21215"/>
                    <a:pt x="58150" y="22108"/>
                  </a:cubicBezTo>
                  <a:cubicBezTo>
                    <a:pt x="57888" y="23620"/>
                    <a:pt x="57388" y="25060"/>
                    <a:pt x="56829" y="26477"/>
                  </a:cubicBezTo>
                  <a:cubicBezTo>
                    <a:pt x="56376" y="27608"/>
                    <a:pt x="55876" y="28715"/>
                    <a:pt x="55352" y="29811"/>
                  </a:cubicBezTo>
                  <a:cubicBezTo>
                    <a:pt x="54507" y="31621"/>
                    <a:pt x="53578" y="33383"/>
                    <a:pt x="52507" y="35061"/>
                  </a:cubicBezTo>
                  <a:cubicBezTo>
                    <a:pt x="51316" y="36955"/>
                    <a:pt x="49911" y="38681"/>
                    <a:pt x="48518" y="40419"/>
                  </a:cubicBezTo>
                  <a:cubicBezTo>
                    <a:pt x="47601" y="41562"/>
                    <a:pt x="46708" y="42717"/>
                    <a:pt x="45946" y="43979"/>
                  </a:cubicBezTo>
                  <a:cubicBezTo>
                    <a:pt x="45292" y="45051"/>
                    <a:pt x="44792" y="46182"/>
                    <a:pt x="44637" y="47456"/>
                  </a:cubicBezTo>
                  <a:cubicBezTo>
                    <a:pt x="44458" y="48813"/>
                    <a:pt x="44803" y="50051"/>
                    <a:pt x="45506" y="51206"/>
                  </a:cubicBezTo>
                  <a:cubicBezTo>
                    <a:pt x="46292" y="52504"/>
                    <a:pt x="47387" y="53480"/>
                    <a:pt x="48661" y="54278"/>
                  </a:cubicBezTo>
                  <a:cubicBezTo>
                    <a:pt x="49876" y="55064"/>
                    <a:pt x="51197" y="55588"/>
                    <a:pt x="52566" y="56016"/>
                  </a:cubicBezTo>
                  <a:cubicBezTo>
                    <a:pt x="52721" y="56064"/>
                    <a:pt x="52900" y="56076"/>
                    <a:pt x="53031" y="56183"/>
                  </a:cubicBezTo>
                  <a:lnTo>
                    <a:pt x="67056" y="56183"/>
                  </a:lnTo>
                  <a:lnTo>
                    <a:pt x="67056" y="54171"/>
                  </a:lnTo>
                  <a:cubicBezTo>
                    <a:pt x="66950" y="54079"/>
                    <a:pt x="66828" y="54054"/>
                    <a:pt x="66701" y="54054"/>
                  </a:cubicBezTo>
                  <a:cubicBezTo>
                    <a:pt x="66613" y="54054"/>
                    <a:pt x="66524" y="54066"/>
                    <a:pt x="66437" y="54076"/>
                  </a:cubicBezTo>
                  <a:cubicBezTo>
                    <a:pt x="65758" y="54147"/>
                    <a:pt x="65056" y="54171"/>
                    <a:pt x="64377" y="54195"/>
                  </a:cubicBezTo>
                  <a:cubicBezTo>
                    <a:pt x="63946" y="54202"/>
                    <a:pt x="63514" y="54207"/>
                    <a:pt x="63083" y="54207"/>
                  </a:cubicBezTo>
                  <a:cubicBezTo>
                    <a:pt x="62026" y="54207"/>
                    <a:pt x="60969" y="54177"/>
                    <a:pt x="59912" y="54076"/>
                  </a:cubicBezTo>
                  <a:cubicBezTo>
                    <a:pt x="58162" y="53897"/>
                    <a:pt x="56460" y="53611"/>
                    <a:pt x="54805" y="53016"/>
                  </a:cubicBezTo>
                  <a:cubicBezTo>
                    <a:pt x="53340" y="52480"/>
                    <a:pt x="52007" y="51778"/>
                    <a:pt x="50947" y="50623"/>
                  </a:cubicBezTo>
                  <a:cubicBezTo>
                    <a:pt x="49852" y="49408"/>
                    <a:pt x="49375" y="48027"/>
                    <a:pt x="49625" y="46408"/>
                  </a:cubicBezTo>
                  <a:cubicBezTo>
                    <a:pt x="49804" y="45218"/>
                    <a:pt x="50280" y="44146"/>
                    <a:pt x="50864" y="43098"/>
                  </a:cubicBezTo>
                  <a:cubicBezTo>
                    <a:pt x="51602" y="41753"/>
                    <a:pt x="52543" y="40515"/>
                    <a:pt x="53483" y="39276"/>
                  </a:cubicBezTo>
                  <a:cubicBezTo>
                    <a:pt x="55948" y="36050"/>
                    <a:pt x="58198" y="32680"/>
                    <a:pt x="59948" y="29013"/>
                  </a:cubicBezTo>
                  <a:cubicBezTo>
                    <a:pt x="61341" y="26096"/>
                    <a:pt x="62258" y="23060"/>
                    <a:pt x="62008" y="19762"/>
                  </a:cubicBezTo>
                  <a:cubicBezTo>
                    <a:pt x="61853" y="17917"/>
                    <a:pt x="61353" y="16214"/>
                    <a:pt x="60365" y="14642"/>
                  </a:cubicBezTo>
                  <a:cubicBezTo>
                    <a:pt x="59210" y="12797"/>
                    <a:pt x="57567" y="11463"/>
                    <a:pt x="55805" y="10285"/>
                  </a:cubicBezTo>
                  <a:cubicBezTo>
                    <a:pt x="54221" y="9249"/>
                    <a:pt x="52507" y="8415"/>
                    <a:pt x="50745" y="7737"/>
                  </a:cubicBezTo>
                  <a:cubicBezTo>
                    <a:pt x="50280" y="7558"/>
                    <a:pt x="49792" y="7439"/>
                    <a:pt x="49352" y="7177"/>
                  </a:cubicBezTo>
                  <a:cubicBezTo>
                    <a:pt x="48863" y="6939"/>
                    <a:pt x="48316" y="6832"/>
                    <a:pt x="47792" y="6689"/>
                  </a:cubicBezTo>
                  <a:cubicBezTo>
                    <a:pt x="44732" y="5856"/>
                    <a:pt x="41589" y="5534"/>
                    <a:pt x="38434" y="5391"/>
                  </a:cubicBezTo>
                  <a:cubicBezTo>
                    <a:pt x="37076" y="5332"/>
                    <a:pt x="35719" y="5284"/>
                    <a:pt x="34374" y="5177"/>
                  </a:cubicBezTo>
                  <a:cubicBezTo>
                    <a:pt x="33004" y="5058"/>
                    <a:pt x="31647" y="4879"/>
                    <a:pt x="30302" y="4558"/>
                  </a:cubicBezTo>
                  <a:cubicBezTo>
                    <a:pt x="26789" y="3712"/>
                    <a:pt x="23360" y="2593"/>
                    <a:pt x="19943" y="1403"/>
                  </a:cubicBezTo>
                  <a:cubicBezTo>
                    <a:pt x="17172" y="429"/>
                    <a:pt x="14357" y="0"/>
                    <a:pt x="11486"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5" name="Google Shape;915;p19"/>
            <p:cNvSpPr/>
            <p:nvPr/>
          </p:nvSpPr>
          <p:spPr>
            <a:xfrm>
              <a:off x="1837980" y="1528838"/>
              <a:ext cx="1541403" cy="1571997"/>
            </a:xfrm>
            <a:custGeom>
              <a:avLst/>
              <a:gdLst/>
              <a:ahLst/>
              <a:cxnLst/>
              <a:rect l="l" t="t" r="r" b="b"/>
              <a:pathLst>
                <a:path w="52901" h="53951" extrusionOk="0">
                  <a:moveTo>
                    <a:pt x="41346" y="0"/>
                  </a:moveTo>
                  <a:cubicBezTo>
                    <a:pt x="41332" y="0"/>
                    <a:pt x="41318" y="1"/>
                    <a:pt x="41303" y="4"/>
                  </a:cubicBezTo>
                  <a:cubicBezTo>
                    <a:pt x="41244" y="27"/>
                    <a:pt x="41220" y="39"/>
                    <a:pt x="41232" y="123"/>
                  </a:cubicBezTo>
                  <a:cubicBezTo>
                    <a:pt x="41637" y="682"/>
                    <a:pt x="42125" y="1194"/>
                    <a:pt x="42589" y="1694"/>
                  </a:cubicBezTo>
                  <a:cubicBezTo>
                    <a:pt x="43542" y="2742"/>
                    <a:pt x="44518" y="3766"/>
                    <a:pt x="45494" y="4802"/>
                  </a:cubicBezTo>
                  <a:cubicBezTo>
                    <a:pt x="46304" y="5683"/>
                    <a:pt x="47102" y="6612"/>
                    <a:pt x="47816" y="7576"/>
                  </a:cubicBezTo>
                  <a:cubicBezTo>
                    <a:pt x="48542" y="8540"/>
                    <a:pt x="49150" y="9552"/>
                    <a:pt x="49626" y="10660"/>
                  </a:cubicBezTo>
                  <a:cubicBezTo>
                    <a:pt x="50388" y="12410"/>
                    <a:pt x="50447" y="14232"/>
                    <a:pt x="50174" y="16089"/>
                  </a:cubicBezTo>
                  <a:cubicBezTo>
                    <a:pt x="49971" y="17530"/>
                    <a:pt x="49626" y="18958"/>
                    <a:pt x="49304" y="20387"/>
                  </a:cubicBezTo>
                  <a:cubicBezTo>
                    <a:pt x="48912" y="22066"/>
                    <a:pt x="48471" y="23733"/>
                    <a:pt x="48316" y="25459"/>
                  </a:cubicBezTo>
                  <a:cubicBezTo>
                    <a:pt x="48233" y="26471"/>
                    <a:pt x="48245" y="27483"/>
                    <a:pt x="48376" y="28495"/>
                  </a:cubicBezTo>
                  <a:cubicBezTo>
                    <a:pt x="48519" y="29531"/>
                    <a:pt x="48781" y="30543"/>
                    <a:pt x="49031" y="31531"/>
                  </a:cubicBezTo>
                  <a:cubicBezTo>
                    <a:pt x="49376" y="32841"/>
                    <a:pt x="49793" y="34139"/>
                    <a:pt x="49959" y="35496"/>
                  </a:cubicBezTo>
                  <a:cubicBezTo>
                    <a:pt x="50066" y="36413"/>
                    <a:pt x="50066" y="37330"/>
                    <a:pt x="49888" y="38235"/>
                  </a:cubicBezTo>
                  <a:cubicBezTo>
                    <a:pt x="49554" y="39866"/>
                    <a:pt x="48781" y="41259"/>
                    <a:pt x="47661" y="42461"/>
                  </a:cubicBezTo>
                  <a:cubicBezTo>
                    <a:pt x="46649" y="43533"/>
                    <a:pt x="45471" y="44378"/>
                    <a:pt x="44173" y="45033"/>
                  </a:cubicBezTo>
                  <a:cubicBezTo>
                    <a:pt x="41803" y="46224"/>
                    <a:pt x="39291" y="46807"/>
                    <a:pt x="36672" y="46974"/>
                  </a:cubicBezTo>
                  <a:cubicBezTo>
                    <a:pt x="36263" y="46996"/>
                    <a:pt x="35854" y="47007"/>
                    <a:pt x="35444" y="47007"/>
                  </a:cubicBezTo>
                  <a:cubicBezTo>
                    <a:pt x="34532" y="47007"/>
                    <a:pt x="33620" y="46953"/>
                    <a:pt x="32707" y="46855"/>
                  </a:cubicBezTo>
                  <a:cubicBezTo>
                    <a:pt x="30838" y="46640"/>
                    <a:pt x="29016" y="46224"/>
                    <a:pt x="27230" y="45664"/>
                  </a:cubicBezTo>
                  <a:cubicBezTo>
                    <a:pt x="24242" y="44723"/>
                    <a:pt x="21337" y="43521"/>
                    <a:pt x="18491" y="42187"/>
                  </a:cubicBezTo>
                  <a:cubicBezTo>
                    <a:pt x="16741" y="41378"/>
                    <a:pt x="15003" y="40497"/>
                    <a:pt x="13181" y="39794"/>
                  </a:cubicBezTo>
                  <a:cubicBezTo>
                    <a:pt x="12359" y="39485"/>
                    <a:pt x="11526" y="39211"/>
                    <a:pt x="10681" y="39056"/>
                  </a:cubicBezTo>
                  <a:cubicBezTo>
                    <a:pt x="10033" y="38925"/>
                    <a:pt x="9379" y="38845"/>
                    <a:pt x="8723" y="38845"/>
                  </a:cubicBezTo>
                  <a:cubicBezTo>
                    <a:pt x="8487" y="38845"/>
                    <a:pt x="8250" y="38855"/>
                    <a:pt x="8014" y="38877"/>
                  </a:cubicBezTo>
                  <a:cubicBezTo>
                    <a:pt x="7347" y="38937"/>
                    <a:pt x="6692" y="39056"/>
                    <a:pt x="6073" y="39270"/>
                  </a:cubicBezTo>
                  <a:cubicBezTo>
                    <a:pt x="3751" y="40104"/>
                    <a:pt x="2179" y="41747"/>
                    <a:pt x="1156" y="43950"/>
                  </a:cubicBezTo>
                  <a:cubicBezTo>
                    <a:pt x="572" y="45188"/>
                    <a:pt x="263" y="46474"/>
                    <a:pt x="144" y="47831"/>
                  </a:cubicBezTo>
                  <a:cubicBezTo>
                    <a:pt x="1" y="49355"/>
                    <a:pt x="36" y="50855"/>
                    <a:pt x="263" y="52355"/>
                  </a:cubicBezTo>
                  <a:cubicBezTo>
                    <a:pt x="334" y="52879"/>
                    <a:pt x="417" y="53379"/>
                    <a:pt x="501" y="53903"/>
                  </a:cubicBezTo>
                  <a:cubicBezTo>
                    <a:pt x="1882" y="53903"/>
                    <a:pt x="3275" y="53903"/>
                    <a:pt x="4680" y="53951"/>
                  </a:cubicBezTo>
                  <a:cubicBezTo>
                    <a:pt x="4787" y="53772"/>
                    <a:pt x="4716" y="53582"/>
                    <a:pt x="4668" y="53403"/>
                  </a:cubicBezTo>
                  <a:cubicBezTo>
                    <a:pt x="4299" y="51772"/>
                    <a:pt x="4120" y="50153"/>
                    <a:pt x="4323" y="48498"/>
                  </a:cubicBezTo>
                  <a:cubicBezTo>
                    <a:pt x="4501" y="47045"/>
                    <a:pt x="4989" y="45724"/>
                    <a:pt x="6001" y="44628"/>
                  </a:cubicBezTo>
                  <a:cubicBezTo>
                    <a:pt x="7209" y="43309"/>
                    <a:pt x="8728" y="42837"/>
                    <a:pt x="10388" y="42837"/>
                  </a:cubicBezTo>
                  <a:cubicBezTo>
                    <a:pt x="10676" y="42837"/>
                    <a:pt x="10968" y="42852"/>
                    <a:pt x="11264" y="42878"/>
                  </a:cubicBezTo>
                  <a:cubicBezTo>
                    <a:pt x="12705" y="43009"/>
                    <a:pt x="14086" y="43402"/>
                    <a:pt x="15455" y="43854"/>
                  </a:cubicBezTo>
                  <a:cubicBezTo>
                    <a:pt x="18122" y="44771"/>
                    <a:pt x="20753" y="45759"/>
                    <a:pt x="23444" y="46617"/>
                  </a:cubicBezTo>
                  <a:cubicBezTo>
                    <a:pt x="25921" y="47390"/>
                    <a:pt x="28385" y="48081"/>
                    <a:pt x="30969" y="48474"/>
                  </a:cubicBezTo>
                  <a:cubicBezTo>
                    <a:pt x="32255" y="48664"/>
                    <a:pt x="33552" y="48772"/>
                    <a:pt x="34862" y="48819"/>
                  </a:cubicBezTo>
                  <a:cubicBezTo>
                    <a:pt x="34928" y="48822"/>
                    <a:pt x="34993" y="48823"/>
                    <a:pt x="35059" y="48823"/>
                  </a:cubicBezTo>
                  <a:cubicBezTo>
                    <a:pt x="35517" y="48823"/>
                    <a:pt x="35974" y="48760"/>
                    <a:pt x="36422" y="48760"/>
                  </a:cubicBezTo>
                  <a:cubicBezTo>
                    <a:pt x="37279" y="48736"/>
                    <a:pt x="38113" y="48617"/>
                    <a:pt x="38946" y="48498"/>
                  </a:cubicBezTo>
                  <a:cubicBezTo>
                    <a:pt x="39994" y="48355"/>
                    <a:pt x="41030" y="48105"/>
                    <a:pt x="42042" y="47807"/>
                  </a:cubicBezTo>
                  <a:cubicBezTo>
                    <a:pt x="43470" y="47331"/>
                    <a:pt x="44851" y="46771"/>
                    <a:pt x="46161" y="46021"/>
                  </a:cubicBezTo>
                  <a:cubicBezTo>
                    <a:pt x="48150" y="44854"/>
                    <a:pt x="49864" y="43414"/>
                    <a:pt x="51114" y="41461"/>
                  </a:cubicBezTo>
                  <a:cubicBezTo>
                    <a:pt x="52079" y="39949"/>
                    <a:pt x="52650" y="38294"/>
                    <a:pt x="52781" y="36508"/>
                  </a:cubicBezTo>
                  <a:cubicBezTo>
                    <a:pt x="52900" y="34960"/>
                    <a:pt x="52650" y="33436"/>
                    <a:pt x="52317" y="31924"/>
                  </a:cubicBezTo>
                  <a:cubicBezTo>
                    <a:pt x="52079" y="30817"/>
                    <a:pt x="51840" y="29733"/>
                    <a:pt x="51662" y="28614"/>
                  </a:cubicBezTo>
                  <a:cubicBezTo>
                    <a:pt x="51448" y="27245"/>
                    <a:pt x="51340" y="25876"/>
                    <a:pt x="51424" y="24495"/>
                  </a:cubicBezTo>
                  <a:cubicBezTo>
                    <a:pt x="51471" y="23673"/>
                    <a:pt x="51543" y="22876"/>
                    <a:pt x="51638" y="22054"/>
                  </a:cubicBezTo>
                  <a:cubicBezTo>
                    <a:pt x="51721" y="21328"/>
                    <a:pt x="51829" y="20601"/>
                    <a:pt x="51924" y="19863"/>
                  </a:cubicBezTo>
                  <a:lnTo>
                    <a:pt x="52233" y="17506"/>
                  </a:lnTo>
                  <a:cubicBezTo>
                    <a:pt x="52341" y="16708"/>
                    <a:pt x="52317" y="15910"/>
                    <a:pt x="52424" y="15125"/>
                  </a:cubicBezTo>
                  <a:cubicBezTo>
                    <a:pt x="52460" y="14910"/>
                    <a:pt x="52436" y="14684"/>
                    <a:pt x="52412" y="14482"/>
                  </a:cubicBezTo>
                  <a:cubicBezTo>
                    <a:pt x="52341" y="14053"/>
                    <a:pt x="52341" y="13636"/>
                    <a:pt x="52293" y="13196"/>
                  </a:cubicBezTo>
                  <a:cubicBezTo>
                    <a:pt x="52317" y="13041"/>
                    <a:pt x="52293" y="12874"/>
                    <a:pt x="52245" y="12708"/>
                  </a:cubicBezTo>
                  <a:cubicBezTo>
                    <a:pt x="52090" y="12041"/>
                    <a:pt x="51829" y="11398"/>
                    <a:pt x="51531" y="10779"/>
                  </a:cubicBezTo>
                  <a:cubicBezTo>
                    <a:pt x="50721" y="9017"/>
                    <a:pt x="49435" y="7600"/>
                    <a:pt x="48126" y="6219"/>
                  </a:cubicBezTo>
                  <a:cubicBezTo>
                    <a:pt x="47280" y="5326"/>
                    <a:pt x="46352" y="4528"/>
                    <a:pt x="45459" y="3695"/>
                  </a:cubicBezTo>
                  <a:cubicBezTo>
                    <a:pt x="44197" y="2516"/>
                    <a:pt x="42875" y="1397"/>
                    <a:pt x="41649" y="182"/>
                  </a:cubicBezTo>
                  <a:cubicBezTo>
                    <a:pt x="41552" y="96"/>
                    <a:pt x="41474" y="0"/>
                    <a:pt x="41346"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6" name="Google Shape;916;p19"/>
            <p:cNvSpPr/>
            <p:nvPr/>
          </p:nvSpPr>
          <p:spPr>
            <a:xfrm>
              <a:off x="3128509" y="1447049"/>
              <a:ext cx="2265411" cy="1587965"/>
            </a:xfrm>
            <a:custGeom>
              <a:avLst/>
              <a:gdLst/>
              <a:ahLst/>
              <a:cxnLst/>
              <a:rect l="l" t="t" r="r" b="b"/>
              <a:pathLst>
                <a:path w="77749" h="54499" extrusionOk="0">
                  <a:moveTo>
                    <a:pt x="23242" y="1"/>
                  </a:moveTo>
                  <a:cubicBezTo>
                    <a:pt x="23206" y="1"/>
                    <a:pt x="23170" y="1"/>
                    <a:pt x="23135" y="1"/>
                  </a:cubicBezTo>
                  <a:cubicBezTo>
                    <a:pt x="22528" y="1"/>
                    <a:pt x="21932" y="60"/>
                    <a:pt x="21325" y="84"/>
                  </a:cubicBezTo>
                  <a:cubicBezTo>
                    <a:pt x="20122" y="120"/>
                    <a:pt x="18896" y="239"/>
                    <a:pt x="17694" y="334"/>
                  </a:cubicBezTo>
                  <a:cubicBezTo>
                    <a:pt x="16217" y="441"/>
                    <a:pt x="14741" y="596"/>
                    <a:pt x="13276" y="715"/>
                  </a:cubicBezTo>
                  <a:cubicBezTo>
                    <a:pt x="11693" y="858"/>
                    <a:pt x="10097" y="941"/>
                    <a:pt x="8526" y="1037"/>
                  </a:cubicBezTo>
                  <a:cubicBezTo>
                    <a:pt x="7678" y="1086"/>
                    <a:pt x="6836" y="1105"/>
                    <a:pt x="5996" y="1105"/>
                  </a:cubicBezTo>
                  <a:cubicBezTo>
                    <a:pt x="5029" y="1105"/>
                    <a:pt x="4064" y="1080"/>
                    <a:pt x="3097" y="1049"/>
                  </a:cubicBezTo>
                  <a:lnTo>
                    <a:pt x="2989" y="1049"/>
                  </a:lnTo>
                  <a:cubicBezTo>
                    <a:pt x="2096" y="965"/>
                    <a:pt x="1192" y="882"/>
                    <a:pt x="299" y="846"/>
                  </a:cubicBezTo>
                  <a:cubicBezTo>
                    <a:pt x="179" y="858"/>
                    <a:pt x="37" y="846"/>
                    <a:pt x="1" y="989"/>
                  </a:cubicBezTo>
                  <a:cubicBezTo>
                    <a:pt x="34" y="1065"/>
                    <a:pt x="79" y="1082"/>
                    <a:pt x="128" y="1082"/>
                  </a:cubicBezTo>
                  <a:cubicBezTo>
                    <a:pt x="166" y="1082"/>
                    <a:pt x="207" y="1072"/>
                    <a:pt x="246" y="1072"/>
                  </a:cubicBezTo>
                  <a:cubicBezTo>
                    <a:pt x="268" y="1072"/>
                    <a:pt x="290" y="1075"/>
                    <a:pt x="310" y="1084"/>
                  </a:cubicBezTo>
                  <a:cubicBezTo>
                    <a:pt x="352" y="1090"/>
                    <a:pt x="394" y="1090"/>
                    <a:pt x="435" y="1090"/>
                  </a:cubicBezTo>
                  <a:cubicBezTo>
                    <a:pt x="477" y="1090"/>
                    <a:pt x="519" y="1090"/>
                    <a:pt x="560" y="1096"/>
                  </a:cubicBezTo>
                  <a:cubicBezTo>
                    <a:pt x="1382" y="1179"/>
                    <a:pt x="2215" y="1263"/>
                    <a:pt x="3037" y="1346"/>
                  </a:cubicBezTo>
                  <a:cubicBezTo>
                    <a:pt x="3466" y="1394"/>
                    <a:pt x="3906" y="1346"/>
                    <a:pt x="4347" y="1453"/>
                  </a:cubicBezTo>
                  <a:cubicBezTo>
                    <a:pt x="4428" y="1491"/>
                    <a:pt x="4512" y="1500"/>
                    <a:pt x="4597" y="1500"/>
                  </a:cubicBezTo>
                  <a:cubicBezTo>
                    <a:pt x="4661" y="1500"/>
                    <a:pt x="4726" y="1495"/>
                    <a:pt x="4789" y="1495"/>
                  </a:cubicBezTo>
                  <a:cubicBezTo>
                    <a:pt x="4825" y="1495"/>
                    <a:pt x="4860" y="1496"/>
                    <a:pt x="4894" y="1501"/>
                  </a:cubicBezTo>
                  <a:cubicBezTo>
                    <a:pt x="4960" y="1493"/>
                    <a:pt x="5026" y="1490"/>
                    <a:pt x="5091" y="1490"/>
                  </a:cubicBezTo>
                  <a:cubicBezTo>
                    <a:pt x="5307" y="1490"/>
                    <a:pt x="5520" y="1525"/>
                    <a:pt x="5740" y="1525"/>
                  </a:cubicBezTo>
                  <a:cubicBezTo>
                    <a:pt x="6389" y="1525"/>
                    <a:pt x="7032" y="1528"/>
                    <a:pt x="7673" y="1528"/>
                  </a:cubicBezTo>
                  <a:cubicBezTo>
                    <a:pt x="8314" y="1528"/>
                    <a:pt x="8954" y="1525"/>
                    <a:pt x="9597" y="1513"/>
                  </a:cubicBezTo>
                  <a:cubicBezTo>
                    <a:pt x="9978" y="1513"/>
                    <a:pt x="10383" y="1489"/>
                    <a:pt x="10752" y="1394"/>
                  </a:cubicBezTo>
                  <a:cubicBezTo>
                    <a:pt x="11681" y="1334"/>
                    <a:pt x="12586" y="1275"/>
                    <a:pt x="13514" y="1215"/>
                  </a:cubicBezTo>
                  <a:cubicBezTo>
                    <a:pt x="14919" y="1108"/>
                    <a:pt x="16324" y="989"/>
                    <a:pt x="17717" y="894"/>
                  </a:cubicBezTo>
                  <a:cubicBezTo>
                    <a:pt x="19087" y="810"/>
                    <a:pt x="20456" y="739"/>
                    <a:pt x="21825" y="691"/>
                  </a:cubicBezTo>
                  <a:cubicBezTo>
                    <a:pt x="22173" y="679"/>
                    <a:pt x="22521" y="672"/>
                    <a:pt x="22868" y="672"/>
                  </a:cubicBezTo>
                  <a:cubicBezTo>
                    <a:pt x="24207" y="672"/>
                    <a:pt x="25536" y="772"/>
                    <a:pt x="26849" y="1037"/>
                  </a:cubicBezTo>
                  <a:cubicBezTo>
                    <a:pt x="28135" y="1287"/>
                    <a:pt x="29386" y="1644"/>
                    <a:pt x="30636" y="2061"/>
                  </a:cubicBezTo>
                  <a:cubicBezTo>
                    <a:pt x="33291" y="2942"/>
                    <a:pt x="35934" y="3799"/>
                    <a:pt x="38613" y="4585"/>
                  </a:cubicBezTo>
                  <a:cubicBezTo>
                    <a:pt x="41566" y="5466"/>
                    <a:pt x="44590" y="5918"/>
                    <a:pt x="47662" y="5990"/>
                  </a:cubicBezTo>
                  <a:cubicBezTo>
                    <a:pt x="49114" y="6037"/>
                    <a:pt x="50543" y="6121"/>
                    <a:pt x="51984" y="6240"/>
                  </a:cubicBezTo>
                  <a:cubicBezTo>
                    <a:pt x="53770" y="6394"/>
                    <a:pt x="55555" y="6644"/>
                    <a:pt x="57306" y="7049"/>
                  </a:cubicBezTo>
                  <a:cubicBezTo>
                    <a:pt x="58234" y="7252"/>
                    <a:pt x="59175" y="7478"/>
                    <a:pt x="60068" y="7811"/>
                  </a:cubicBezTo>
                  <a:cubicBezTo>
                    <a:pt x="61318" y="8240"/>
                    <a:pt x="62568" y="8704"/>
                    <a:pt x="63771" y="9276"/>
                  </a:cubicBezTo>
                  <a:cubicBezTo>
                    <a:pt x="65795" y="10276"/>
                    <a:pt x="67688" y="11443"/>
                    <a:pt x="69319" y="13014"/>
                  </a:cubicBezTo>
                  <a:cubicBezTo>
                    <a:pt x="70283" y="13955"/>
                    <a:pt x="71105" y="14967"/>
                    <a:pt x="71712" y="16158"/>
                  </a:cubicBezTo>
                  <a:cubicBezTo>
                    <a:pt x="72879" y="18444"/>
                    <a:pt x="73117" y="20872"/>
                    <a:pt x="72784" y="23373"/>
                  </a:cubicBezTo>
                  <a:cubicBezTo>
                    <a:pt x="72474" y="25754"/>
                    <a:pt x="71688" y="27992"/>
                    <a:pt x="70605" y="30112"/>
                  </a:cubicBezTo>
                  <a:cubicBezTo>
                    <a:pt x="69093" y="33088"/>
                    <a:pt x="67283" y="35874"/>
                    <a:pt x="65319" y="38565"/>
                  </a:cubicBezTo>
                  <a:cubicBezTo>
                    <a:pt x="64473" y="39732"/>
                    <a:pt x="63592" y="40851"/>
                    <a:pt x="62806" y="42054"/>
                  </a:cubicBezTo>
                  <a:cubicBezTo>
                    <a:pt x="61973" y="43316"/>
                    <a:pt x="61223" y="44637"/>
                    <a:pt x="60878" y="46149"/>
                  </a:cubicBezTo>
                  <a:cubicBezTo>
                    <a:pt x="60449" y="48054"/>
                    <a:pt x="60901" y="49697"/>
                    <a:pt x="62271" y="51114"/>
                  </a:cubicBezTo>
                  <a:cubicBezTo>
                    <a:pt x="63342" y="52221"/>
                    <a:pt x="64652" y="52888"/>
                    <a:pt x="66057" y="53388"/>
                  </a:cubicBezTo>
                  <a:cubicBezTo>
                    <a:pt x="68236" y="54162"/>
                    <a:pt x="70498" y="54400"/>
                    <a:pt x="72772" y="54472"/>
                  </a:cubicBezTo>
                  <a:cubicBezTo>
                    <a:pt x="73245" y="54489"/>
                    <a:pt x="73717" y="54498"/>
                    <a:pt x="74190" y="54498"/>
                  </a:cubicBezTo>
                  <a:cubicBezTo>
                    <a:pt x="75027" y="54498"/>
                    <a:pt x="75864" y="54469"/>
                    <a:pt x="76701" y="54400"/>
                  </a:cubicBezTo>
                  <a:cubicBezTo>
                    <a:pt x="77058" y="54377"/>
                    <a:pt x="77427" y="54412"/>
                    <a:pt x="77749" y="54210"/>
                  </a:cubicBezTo>
                  <a:lnTo>
                    <a:pt x="77749" y="51483"/>
                  </a:lnTo>
                  <a:cubicBezTo>
                    <a:pt x="77618" y="51372"/>
                    <a:pt x="77470" y="51364"/>
                    <a:pt x="77319" y="51364"/>
                  </a:cubicBezTo>
                  <a:cubicBezTo>
                    <a:pt x="77292" y="51364"/>
                    <a:pt x="77264" y="51364"/>
                    <a:pt x="77237" y="51364"/>
                  </a:cubicBezTo>
                  <a:cubicBezTo>
                    <a:pt x="77058" y="51388"/>
                    <a:pt x="76880" y="51424"/>
                    <a:pt x="76701" y="51424"/>
                  </a:cubicBezTo>
                  <a:cubicBezTo>
                    <a:pt x="76223" y="51432"/>
                    <a:pt x="75743" y="51440"/>
                    <a:pt x="75261" y="51440"/>
                  </a:cubicBezTo>
                  <a:cubicBezTo>
                    <a:pt x="74337" y="51440"/>
                    <a:pt x="73409" y="51410"/>
                    <a:pt x="72486" y="51293"/>
                  </a:cubicBezTo>
                  <a:cubicBezTo>
                    <a:pt x="70915" y="51090"/>
                    <a:pt x="69379" y="50757"/>
                    <a:pt x="67962" y="50019"/>
                  </a:cubicBezTo>
                  <a:cubicBezTo>
                    <a:pt x="65795" y="48888"/>
                    <a:pt x="64902" y="46804"/>
                    <a:pt x="65616" y="44447"/>
                  </a:cubicBezTo>
                  <a:cubicBezTo>
                    <a:pt x="65866" y="43589"/>
                    <a:pt x="66223" y="42792"/>
                    <a:pt x="66676" y="42018"/>
                  </a:cubicBezTo>
                  <a:cubicBezTo>
                    <a:pt x="68105" y="39541"/>
                    <a:pt x="69736" y="37184"/>
                    <a:pt x="71272" y="34779"/>
                  </a:cubicBezTo>
                  <a:cubicBezTo>
                    <a:pt x="72867" y="32255"/>
                    <a:pt x="74189" y="29635"/>
                    <a:pt x="75094" y="26802"/>
                  </a:cubicBezTo>
                  <a:cubicBezTo>
                    <a:pt x="75748" y="24730"/>
                    <a:pt x="75998" y="22611"/>
                    <a:pt x="75820" y="20468"/>
                  </a:cubicBezTo>
                  <a:cubicBezTo>
                    <a:pt x="75546" y="17050"/>
                    <a:pt x="73939" y="14312"/>
                    <a:pt x="71331" y="12133"/>
                  </a:cubicBezTo>
                  <a:cubicBezTo>
                    <a:pt x="68283" y="9597"/>
                    <a:pt x="64783" y="7907"/>
                    <a:pt x="61020" y="6764"/>
                  </a:cubicBezTo>
                  <a:cubicBezTo>
                    <a:pt x="57306" y="5621"/>
                    <a:pt x="53484" y="5228"/>
                    <a:pt x="49626" y="5037"/>
                  </a:cubicBezTo>
                  <a:cubicBezTo>
                    <a:pt x="48364" y="4966"/>
                    <a:pt x="47090" y="4918"/>
                    <a:pt x="45816" y="4835"/>
                  </a:cubicBezTo>
                  <a:cubicBezTo>
                    <a:pt x="43768" y="4692"/>
                    <a:pt x="41756" y="4323"/>
                    <a:pt x="39768" y="3835"/>
                  </a:cubicBezTo>
                  <a:cubicBezTo>
                    <a:pt x="36613" y="3061"/>
                    <a:pt x="33493" y="2072"/>
                    <a:pt x="30386" y="1120"/>
                  </a:cubicBezTo>
                  <a:cubicBezTo>
                    <a:pt x="28074" y="404"/>
                    <a:pt x="25692" y="1"/>
                    <a:pt x="23242"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7" name="Google Shape;917;p19"/>
            <p:cNvSpPr/>
            <p:nvPr/>
          </p:nvSpPr>
          <p:spPr>
            <a:xfrm>
              <a:off x="1965660" y="1460073"/>
              <a:ext cx="1473716" cy="1639392"/>
            </a:xfrm>
            <a:custGeom>
              <a:avLst/>
              <a:gdLst/>
              <a:ahLst/>
              <a:cxnLst/>
              <a:rect l="l" t="t" r="r" b="b"/>
              <a:pathLst>
                <a:path w="50578" h="56264" extrusionOk="0">
                  <a:moveTo>
                    <a:pt x="35099" y="1"/>
                  </a:moveTo>
                  <a:cubicBezTo>
                    <a:pt x="35084" y="1"/>
                    <a:pt x="35069" y="3"/>
                    <a:pt x="35052" y="6"/>
                  </a:cubicBezTo>
                  <a:cubicBezTo>
                    <a:pt x="35005" y="54"/>
                    <a:pt x="35028" y="101"/>
                    <a:pt x="35040" y="161"/>
                  </a:cubicBezTo>
                  <a:cubicBezTo>
                    <a:pt x="35112" y="292"/>
                    <a:pt x="35207" y="411"/>
                    <a:pt x="35278" y="530"/>
                  </a:cubicBezTo>
                  <a:cubicBezTo>
                    <a:pt x="35362" y="602"/>
                    <a:pt x="35362" y="756"/>
                    <a:pt x="35505" y="792"/>
                  </a:cubicBezTo>
                  <a:cubicBezTo>
                    <a:pt x="35814" y="1149"/>
                    <a:pt x="36112" y="1494"/>
                    <a:pt x="36421" y="1852"/>
                  </a:cubicBezTo>
                  <a:cubicBezTo>
                    <a:pt x="36552" y="2066"/>
                    <a:pt x="36707" y="2256"/>
                    <a:pt x="36933" y="2376"/>
                  </a:cubicBezTo>
                  <a:cubicBezTo>
                    <a:pt x="36957" y="2387"/>
                    <a:pt x="36993" y="2399"/>
                    <a:pt x="37017" y="2435"/>
                  </a:cubicBezTo>
                  <a:cubicBezTo>
                    <a:pt x="38398" y="3804"/>
                    <a:pt x="39874" y="5066"/>
                    <a:pt x="41303" y="6376"/>
                  </a:cubicBezTo>
                  <a:cubicBezTo>
                    <a:pt x="42744" y="7698"/>
                    <a:pt x="44149" y="9055"/>
                    <a:pt x="45387" y="10579"/>
                  </a:cubicBezTo>
                  <a:cubicBezTo>
                    <a:pt x="46292" y="11686"/>
                    <a:pt x="47030" y="12901"/>
                    <a:pt x="47506" y="14270"/>
                  </a:cubicBezTo>
                  <a:cubicBezTo>
                    <a:pt x="47649" y="14651"/>
                    <a:pt x="47780" y="15020"/>
                    <a:pt x="47804" y="15437"/>
                  </a:cubicBezTo>
                  <a:cubicBezTo>
                    <a:pt x="47899" y="16080"/>
                    <a:pt x="47982" y="16734"/>
                    <a:pt x="48006" y="17389"/>
                  </a:cubicBezTo>
                  <a:cubicBezTo>
                    <a:pt x="47970" y="18592"/>
                    <a:pt x="47863" y="19806"/>
                    <a:pt x="47708" y="21009"/>
                  </a:cubicBezTo>
                  <a:cubicBezTo>
                    <a:pt x="47589" y="21842"/>
                    <a:pt x="47470" y="22676"/>
                    <a:pt x="47363" y="23509"/>
                  </a:cubicBezTo>
                  <a:cubicBezTo>
                    <a:pt x="47244" y="24354"/>
                    <a:pt x="47149" y="25224"/>
                    <a:pt x="47089" y="26081"/>
                  </a:cubicBezTo>
                  <a:cubicBezTo>
                    <a:pt x="47030" y="26962"/>
                    <a:pt x="47006" y="27843"/>
                    <a:pt x="47054" y="28712"/>
                  </a:cubicBezTo>
                  <a:cubicBezTo>
                    <a:pt x="47137" y="30736"/>
                    <a:pt x="47649" y="32689"/>
                    <a:pt x="48030" y="34665"/>
                  </a:cubicBezTo>
                  <a:cubicBezTo>
                    <a:pt x="48340" y="36201"/>
                    <a:pt x="48506" y="37737"/>
                    <a:pt x="48328" y="39297"/>
                  </a:cubicBezTo>
                  <a:cubicBezTo>
                    <a:pt x="48161" y="40714"/>
                    <a:pt x="47708" y="42023"/>
                    <a:pt x="47006" y="43262"/>
                  </a:cubicBezTo>
                  <a:cubicBezTo>
                    <a:pt x="45768" y="45417"/>
                    <a:pt x="43958" y="47012"/>
                    <a:pt x="41827" y="48238"/>
                  </a:cubicBezTo>
                  <a:cubicBezTo>
                    <a:pt x="40493" y="49012"/>
                    <a:pt x="39100" y="49608"/>
                    <a:pt x="37648" y="50060"/>
                  </a:cubicBezTo>
                  <a:cubicBezTo>
                    <a:pt x="37005" y="50250"/>
                    <a:pt x="36362" y="50405"/>
                    <a:pt x="35707" y="50548"/>
                  </a:cubicBezTo>
                  <a:cubicBezTo>
                    <a:pt x="34647" y="50786"/>
                    <a:pt x="33576" y="50953"/>
                    <a:pt x="32504" y="51012"/>
                  </a:cubicBezTo>
                  <a:cubicBezTo>
                    <a:pt x="31814" y="51053"/>
                    <a:pt x="31129" y="51093"/>
                    <a:pt x="30442" y="51093"/>
                  </a:cubicBezTo>
                  <a:cubicBezTo>
                    <a:pt x="30110" y="51093"/>
                    <a:pt x="29778" y="51083"/>
                    <a:pt x="29444" y="51060"/>
                  </a:cubicBezTo>
                  <a:cubicBezTo>
                    <a:pt x="28218" y="50977"/>
                    <a:pt x="27004" y="50858"/>
                    <a:pt x="25801" y="50655"/>
                  </a:cubicBezTo>
                  <a:cubicBezTo>
                    <a:pt x="23039" y="50167"/>
                    <a:pt x="20360" y="49393"/>
                    <a:pt x="17717" y="48500"/>
                  </a:cubicBezTo>
                  <a:cubicBezTo>
                    <a:pt x="15490" y="47750"/>
                    <a:pt x="13299" y="46917"/>
                    <a:pt x="11061" y="46214"/>
                  </a:cubicBezTo>
                  <a:cubicBezTo>
                    <a:pt x="9546" y="45741"/>
                    <a:pt x="8013" y="45360"/>
                    <a:pt x="6427" y="45360"/>
                  </a:cubicBezTo>
                  <a:cubicBezTo>
                    <a:pt x="6219" y="45360"/>
                    <a:pt x="6009" y="45367"/>
                    <a:pt x="5798" y="45381"/>
                  </a:cubicBezTo>
                  <a:cubicBezTo>
                    <a:pt x="4620" y="45464"/>
                    <a:pt x="3548" y="45798"/>
                    <a:pt x="2608" y="46536"/>
                  </a:cubicBezTo>
                  <a:cubicBezTo>
                    <a:pt x="1429" y="47453"/>
                    <a:pt x="774" y="48679"/>
                    <a:pt x="453" y="50108"/>
                  </a:cubicBezTo>
                  <a:cubicBezTo>
                    <a:pt x="0" y="52048"/>
                    <a:pt x="226" y="53989"/>
                    <a:pt x="703" y="55906"/>
                  </a:cubicBezTo>
                  <a:cubicBezTo>
                    <a:pt x="738" y="56061"/>
                    <a:pt x="810" y="56180"/>
                    <a:pt x="929" y="56263"/>
                  </a:cubicBezTo>
                  <a:lnTo>
                    <a:pt x="5001" y="56263"/>
                  </a:lnTo>
                  <a:cubicBezTo>
                    <a:pt x="5167" y="56085"/>
                    <a:pt x="5084" y="55882"/>
                    <a:pt x="5048" y="55680"/>
                  </a:cubicBezTo>
                  <a:cubicBezTo>
                    <a:pt x="4906" y="54787"/>
                    <a:pt x="4810" y="53894"/>
                    <a:pt x="4929" y="52989"/>
                  </a:cubicBezTo>
                  <a:cubicBezTo>
                    <a:pt x="5167" y="51155"/>
                    <a:pt x="6394" y="49846"/>
                    <a:pt x="8192" y="49524"/>
                  </a:cubicBezTo>
                  <a:cubicBezTo>
                    <a:pt x="8717" y="49431"/>
                    <a:pt x="9240" y="49390"/>
                    <a:pt x="9762" y="49390"/>
                  </a:cubicBezTo>
                  <a:cubicBezTo>
                    <a:pt x="10246" y="49390"/>
                    <a:pt x="10729" y="49426"/>
                    <a:pt x="11216" y="49488"/>
                  </a:cubicBezTo>
                  <a:cubicBezTo>
                    <a:pt x="13109" y="49727"/>
                    <a:pt x="14990" y="50191"/>
                    <a:pt x="16847" y="50643"/>
                  </a:cubicBezTo>
                  <a:cubicBezTo>
                    <a:pt x="19824" y="51358"/>
                    <a:pt x="22789" y="52036"/>
                    <a:pt x="25825" y="52441"/>
                  </a:cubicBezTo>
                  <a:cubicBezTo>
                    <a:pt x="27221" y="52619"/>
                    <a:pt x="28612" y="52712"/>
                    <a:pt x="30005" y="52712"/>
                  </a:cubicBezTo>
                  <a:cubicBezTo>
                    <a:pt x="30940" y="52712"/>
                    <a:pt x="31876" y="52670"/>
                    <a:pt x="32814" y="52584"/>
                  </a:cubicBezTo>
                  <a:cubicBezTo>
                    <a:pt x="35552" y="52346"/>
                    <a:pt x="38195" y="51632"/>
                    <a:pt x="40696" y="50489"/>
                  </a:cubicBezTo>
                  <a:cubicBezTo>
                    <a:pt x="43553" y="49179"/>
                    <a:pt x="46077" y="47429"/>
                    <a:pt x="47982" y="44881"/>
                  </a:cubicBezTo>
                  <a:cubicBezTo>
                    <a:pt x="49697" y="42583"/>
                    <a:pt x="50566" y="40011"/>
                    <a:pt x="50578" y="37154"/>
                  </a:cubicBezTo>
                  <a:cubicBezTo>
                    <a:pt x="50578" y="36189"/>
                    <a:pt x="50483" y="35225"/>
                    <a:pt x="50340" y="34272"/>
                  </a:cubicBezTo>
                  <a:cubicBezTo>
                    <a:pt x="50054" y="32320"/>
                    <a:pt x="49709" y="30379"/>
                    <a:pt x="49613" y="28414"/>
                  </a:cubicBezTo>
                  <a:cubicBezTo>
                    <a:pt x="49518" y="26569"/>
                    <a:pt x="49625" y="24712"/>
                    <a:pt x="49756" y="22854"/>
                  </a:cubicBezTo>
                  <a:cubicBezTo>
                    <a:pt x="49864" y="21235"/>
                    <a:pt x="50018" y="19628"/>
                    <a:pt x="50018" y="17997"/>
                  </a:cubicBezTo>
                  <a:cubicBezTo>
                    <a:pt x="50018" y="15901"/>
                    <a:pt x="49423" y="13996"/>
                    <a:pt x="48304" y="12258"/>
                  </a:cubicBezTo>
                  <a:cubicBezTo>
                    <a:pt x="47149" y="10496"/>
                    <a:pt x="45637" y="9091"/>
                    <a:pt x="44089" y="7698"/>
                  </a:cubicBezTo>
                  <a:cubicBezTo>
                    <a:pt x="42470" y="6257"/>
                    <a:pt x="40755" y="4935"/>
                    <a:pt x="39076" y="3554"/>
                  </a:cubicBezTo>
                  <a:cubicBezTo>
                    <a:pt x="37945" y="2626"/>
                    <a:pt x="36826" y="1709"/>
                    <a:pt x="35814" y="649"/>
                  </a:cubicBezTo>
                  <a:cubicBezTo>
                    <a:pt x="35636" y="471"/>
                    <a:pt x="35445" y="316"/>
                    <a:pt x="35290" y="113"/>
                  </a:cubicBezTo>
                  <a:cubicBezTo>
                    <a:pt x="35240" y="53"/>
                    <a:pt x="35181" y="1"/>
                    <a:pt x="35099"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8" name="Google Shape;918;p19"/>
            <p:cNvSpPr/>
            <p:nvPr/>
          </p:nvSpPr>
          <p:spPr>
            <a:xfrm>
              <a:off x="3121224" y="1433704"/>
              <a:ext cx="2273046" cy="1516141"/>
            </a:xfrm>
            <a:custGeom>
              <a:avLst/>
              <a:gdLst/>
              <a:ahLst/>
              <a:cxnLst/>
              <a:rect l="l" t="t" r="r" b="b"/>
              <a:pathLst>
                <a:path w="78011" h="52034" extrusionOk="0">
                  <a:moveTo>
                    <a:pt x="24078" y="1"/>
                  </a:moveTo>
                  <a:cubicBezTo>
                    <a:pt x="23919" y="1"/>
                    <a:pt x="23759" y="3"/>
                    <a:pt x="23599" y="6"/>
                  </a:cubicBezTo>
                  <a:cubicBezTo>
                    <a:pt x="22849" y="18"/>
                    <a:pt x="22087" y="78"/>
                    <a:pt x="21349" y="137"/>
                  </a:cubicBezTo>
                  <a:cubicBezTo>
                    <a:pt x="20325" y="209"/>
                    <a:pt x="19289" y="280"/>
                    <a:pt x="18277" y="387"/>
                  </a:cubicBezTo>
                  <a:cubicBezTo>
                    <a:pt x="16729" y="542"/>
                    <a:pt x="15205" y="685"/>
                    <a:pt x="13657" y="840"/>
                  </a:cubicBezTo>
                  <a:cubicBezTo>
                    <a:pt x="12074" y="983"/>
                    <a:pt x="10502" y="1161"/>
                    <a:pt x="8919" y="1221"/>
                  </a:cubicBezTo>
                  <a:cubicBezTo>
                    <a:pt x="7682" y="1275"/>
                    <a:pt x="6452" y="1372"/>
                    <a:pt x="5219" y="1372"/>
                  </a:cubicBezTo>
                  <a:cubicBezTo>
                    <a:pt x="4837" y="1372"/>
                    <a:pt x="4455" y="1362"/>
                    <a:pt x="4073" y="1340"/>
                  </a:cubicBezTo>
                  <a:cubicBezTo>
                    <a:pt x="2835" y="1280"/>
                    <a:pt x="1596" y="1173"/>
                    <a:pt x="358" y="1173"/>
                  </a:cubicBezTo>
                  <a:cubicBezTo>
                    <a:pt x="227" y="1197"/>
                    <a:pt x="48" y="1137"/>
                    <a:pt x="1" y="1340"/>
                  </a:cubicBezTo>
                  <a:cubicBezTo>
                    <a:pt x="49" y="1395"/>
                    <a:pt x="101" y="1412"/>
                    <a:pt x="156" y="1412"/>
                  </a:cubicBezTo>
                  <a:cubicBezTo>
                    <a:pt x="237" y="1412"/>
                    <a:pt x="323" y="1375"/>
                    <a:pt x="405" y="1375"/>
                  </a:cubicBezTo>
                  <a:cubicBezTo>
                    <a:pt x="446" y="1375"/>
                    <a:pt x="486" y="1384"/>
                    <a:pt x="525" y="1411"/>
                  </a:cubicBezTo>
                  <a:cubicBezTo>
                    <a:pt x="977" y="1447"/>
                    <a:pt x="1430" y="1459"/>
                    <a:pt x="1882" y="1507"/>
                  </a:cubicBezTo>
                  <a:cubicBezTo>
                    <a:pt x="3085" y="1626"/>
                    <a:pt x="4287" y="1673"/>
                    <a:pt x="5513" y="1697"/>
                  </a:cubicBezTo>
                  <a:cubicBezTo>
                    <a:pt x="5752" y="1700"/>
                    <a:pt x="5991" y="1701"/>
                    <a:pt x="6230" y="1701"/>
                  </a:cubicBezTo>
                  <a:cubicBezTo>
                    <a:pt x="7003" y="1701"/>
                    <a:pt x="7776" y="1686"/>
                    <a:pt x="8550" y="1649"/>
                  </a:cubicBezTo>
                  <a:cubicBezTo>
                    <a:pt x="9323" y="1614"/>
                    <a:pt x="10085" y="1566"/>
                    <a:pt x="10836" y="1530"/>
                  </a:cubicBezTo>
                  <a:cubicBezTo>
                    <a:pt x="11228" y="1518"/>
                    <a:pt x="11598" y="1495"/>
                    <a:pt x="11990" y="1459"/>
                  </a:cubicBezTo>
                  <a:cubicBezTo>
                    <a:pt x="12717" y="1387"/>
                    <a:pt x="13455" y="1328"/>
                    <a:pt x="14193" y="1268"/>
                  </a:cubicBezTo>
                  <a:cubicBezTo>
                    <a:pt x="14824" y="1209"/>
                    <a:pt x="15467" y="1161"/>
                    <a:pt x="16110" y="1102"/>
                  </a:cubicBezTo>
                  <a:cubicBezTo>
                    <a:pt x="16872" y="1030"/>
                    <a:pt x="17610" y="959"/>
                    <a:pt x="18360" y="911"/>
                  </a:cubicBezTo>
                  <a:cubicBezTo>
                    <a:pt x="18801" y="875"/>
                    <a:pt x="19265" y="852"/>
                    <a:pt x="19706" y="804"/>
                  </a:cubicBezTo>
                  <a:cubicBezTo>
                    <a:pt x="20599" y="733"/>
                    <a:pt x="21492" y="685"/>
                    <a:pt x="22385" y="637"/>
                  </a:cubicBezTo>
                  <a:cubicBezTo>
                    <a:pt x="22732" y="620"/>
                    <a:pt x="23080" y="612"/>
                    <a:pt x="23428" y="612"/>
                  </a:cubicBezTo>
                  <a:cubicBezTo>
                    <a:pt x="24271" y="612"/>
                    <a:pt x="25113" y="660"/>
                    <a:pt x="25956" y="745"/>
                  </a:cubicBezTo>
                  <a:cubicBezTo>
                    <a:pt x="27076" y="864"/>
                    <a:pt x="28183" y="1090"/>
                    <a:pt x="29266" y="1352"/>
                  </a:cubicBezTo>
                  <a:cubicBezTo>
                    <a:pt x="30636" y="1697"/>
                    <a:pt x="31969" y="2161"/>
                    <a:pt x="33315" y="2566"/>
                  </a:cubicBezTo>
                  <a:cubicBezTo>
                    <a:pt x="35839" y="3316"/>
                    <a:pt x="38387" y="4066"/>
                    <a:pt x="40958" y="4662"/>
                  </a:cubicBezTo>
                  <a:cubicBezTo>
                    <a:pt x="42256" y="4959"/>
                    <a:pt x="43566" y="5197"/>
                    <a:pt x="44876" y="5328"/>
                  </a:cubicBezTo>
                  <a:cubicBezTo>
                    <a:pt x="46292" y="5483"/>
                    <a:pt x="47709" y="5543"/>
                    <a:pt x="49114" y="5614"/>
                  </a:cubicBezTo>
                  <a:cubicBezTo>
                    <a:pt x="49983" y="5662"/>
                    <a:pt x="50864" y="5721"/>
                    <a:pt x="51722" y="5757"/>
                  </a:cubicBezTo>
                  <a:cubicBezTo>
                    <a:pt x="52793" y="5817"/>
                    <a:pt x="53877" y="5924"/>
                    <a:pt x="54948" y="6055"/>
                  </a:cubicBezTo>
                  <a:cubicBezTo>
                    <a:pt x="56377" y="6233"/>
                    <a:pt x="57806" y="6495"/>
                    <a:pt x="59211" y="6817"/>
                  </a:cubicBezTo>
                  <a:cubicBezTo>
                    <a:pt x="62485" y="7579"/>
                    <a:pt x="65580" y="8817"/>
                    <a:pt x="68462" y="10543"/>
                  </a:cubicBezTo>
                  <a:cubicBezTo>
                    <a:pt x="70164" y="11567"/>
                    <a:pt x="71736" y="12746"/>
                    <a:pt x="73070" y="14222"/>
                  </a:cubicBezTo>
                  <a:cubicBezTo>
                    <a:pt x="73951" y="15199"/>
                    <a:pt x="74629" y="16306"/>
                    <a:pt x="75141" y="17508"/>
                  </a:cubicBezTo>
                  <a:cubicBezTo>
                    <a:pt x="75939" y="19449"/>
                    <a:pt x="76118" y="21497"/>
                    <a:pt x="75975" y="23581"/>
                  </a:cubicBezTo>
                  <a:cubicBezTo>
                    <a:pt x="75867" y="25069"/>
                    <a:pt x="75475" y="26510"/>
                    <a:pt x="74998" y="27926"/>
                  </a:cubicBezTo>
                  <a:cubicBezTo>
                    <a:pt x="74153" y="30427"/>
                    <a:pt x="72950" y="32748"/>
                    <a:pt x="71534" y="34963"/>
                  </a:cubicBezTo>
                  <a:cubicBezTo>
                    <a:pt x="70212" y="37035"/>
                    <a:pt x="68843" y="39071"/>
                    <a:pt x="67545" y="41154"/>
                  </a:cubicBezTo>
                  <a:cubicBezTo>
                    <a:pt x="66962" y="42071"/>
                    <a:pt x="66414" y="43012"/>
                    <a:pt x="66009" y="44024"/>
                  </a:cubicBezTo>
                  <a:cubicBezTo>
                    <a:pt x="65688" y="44833"/>
                    <a:pt x="65461" y="45679"/>
                    <a:pt x="65473" y="46560"/>
                  </a:cubicBezTo>
                  <a:cubicBezTo>
                    <a:pt x="65509" y="47762"/>
                    <a:pt x="65950" y="48810"/>
                    <a:pt x="66843" y="49643"/>
                  </a:cubicBezTo>
                  <a:cubicBezTo>
                    <a:pt x="67533" y="50298"/>
                    <a:pt x="68355" y="50739"/>
                    <a:pt x="69224" y="51072"/>
                  </a:cubicBezTo>
                  <a:cubicBezTo>
                    <a:pt x="70891" y="51691"/>
                    <a:pt x="72617" y="51929"/>
                    <a:pt x="74379" y="52001"/>
                  </a:cubicBezTo>
                  <a:cubicBezTo>
                    <a:pt x="74820" y="52023"/>
                    <a:pt x="75261" y="52033"/>
                    <a:pt x="75703" y="52033"/>
                  </a:cubicBezTo>
                  <a:cubicBezTo>
                    <a:pt x="76465" y="52033"/>
                    <a:pt x="77230" y="52002"/>
                    <a:pt x="77999" y="51941"/>
                  </a:cubicBezTo>
                  <a:cubicBezTo>
                    <a:pt x="77999" y="50953"/>
                    <a:pt x="77999" y="49941"/>
                    <a:pt x="78011" y="48941"/>
                  </a:cubicBezTo>
                  <a:cubicBezTo>
                    <a:pt x="77905" y="48835"/>
                    <a:pt x="77782" y="48818"/>
                    <a:pt x="77654" y="48818"/>
                  </a:cubicBezTo>
                  <a:cubicBezTo>
                    <a:pt x="77595" y="48818"/>
                    <a:pt x="77535" y="48822"/>
                    <a:pt x="77475" y="48822"/>
                  </a:cubicBezTo>
                  <a:cubicBezTo>
                    <a:pt x="77358" y="48825"/>
                    <a:pt x="77242" y="48827"/>
                    <a:pt x="77126" y="48827"/>
                  </a:cubicBezTo>
                  <a:cubicBezTo>
                    <a:pt x="76448" y="48827"/>
                    <a:pt x="75778" y="48769"/>
                    <a:pt x="75117" y="48667"/>
                  </a:cubicBezTo>
                  <a:cubicBezTo>
                    <a:pt x="73927" y="48488"/>
                    <a:pt x="72772" y="48227"/>
                    <a:pt x="71760" y="47536"/>
                  </a:cubicBezTo>
                  <a:cubicBezTo>
                    <a:pt x="70533" y="46703"/>
                    <a:pt x="69986" y="45571"/>
                    <a:pt x="70164" y="44107"/>
                  </a:cubicBezTo>
                  <a:cubicBezTo>
                    <a:pt x="70331" y="42690"/>
                    <a:pt x="70903" y="41404"/>
                    <a:pt x="71534" y="40142"/>
                  </a:cubicBezTo>
                  <a:cubicBezTo>
                    <a:pt x="72319" y="38583"/>
                    <a:pt x="73260" y="37094"/>
                    <a:pt x="74141" y="35570"/>
                  </a:cubicBezTo>
                  <a:cubicBezTo>
                    <a:pt x="75629" y="32998"/>
                    <a:pt x="76880" y="30332"/>
                    <a:pt x="77749" y="27498"/>
                  </a:cubicBezTo>
                  <a:cubicBezTo>
                    <a:pt x="77868" y="27105"/>
                    <a:pt x="77927" y="26700"/>
                    <a:pt x="77963" y="26307"/>
                  </a:cubicBezTo>
                  <a:cubicBezTo>
                    <a:pt x="77963" y="26224"/>
                    <a:pt x="77927" y="26129"/>
                    <a:pt x="77987" y="26045"/>
                  </a:cubicBezTo>
                  <a:lnTo>
                    <a:pt x="77987" y="18818"/>
                  </a:lnTo>
                  <a:cubicBezTo>
                    <a:pt x="77915" y="17866"/>
                    <a:pt x="77546" y="17008"/>
                    <a:pt x="77094" y="16199"/>
                  </a:cubicBezTo>
                  <a:cubicBezTo>
                    <a:pt x="76022" y="14246"/>
                    <a:pt x="74498" y="12710"/>
                    <a:pt x="72689" y="11436"/>
                  </a:cubicBezTo>
                  <a:cubicBezTo>
                    <a:pt x="68557" y="8484"/>
                    <a:pt x="63973" y="6567"/>
                    <a:pt x="58984" y="5590"/>
                  </a:cubicBezTo>
                  <a:cubicBezTo>
                    <a:pt x="55925" y="4995"/>
                    <a:pt x="52829" y="4805"/>
                    <a:pt x="49709" y="4662"/>
                  </a:cubicBezTo>
                  <a:cubicBezTo>
                    <a:pt x="48543" y="4602"/>
                    <a:pt x="47376" y="4543"/>
                    <a:pt x="46221" y="4447"/>
                  </a:cubicBezTo>
                  <a:cubicBezTo>
                    <a:pt x="43733" y="4281"/>
                    <a:pt x="41292" y="3781"/>
                    <a:pt x="38863" y="3209"/>
                  </a:cubicBezTo>
                  <a:cubicBezTo>
                    <a:pt x="36220" y="2566"/>
                    <a:pt x="33600" y="1828"/>
                    <a:pt x="30993" y="1054"/>
                  </a:cubicBezTo>
                  <a:cubicBezTo>
                    <a:pt x="28729" y="407"/>
                    <a:pt x="26434" y="1"/>
                    <a:pt x="24078"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9" name="Google Shape;919;p19"/>
            <p:cNvSpPr/>
            <p:nvPr/>
          </p:nvSpPr>
          <p:spPr>
            <a:xfrm>
              <a:off x="3236405" y="1524205"/>
              <a:ext cx="912091" cy="1576280"/>
            </a:xfrm>
            <a:custGeom>
              <a:avLst/>
              <a:gdLst/>
              <a:ahLst/>
              <a:cxnLst/>
              <a:rect l="l" t="t" r="r" b="b"/>
              <a:pathLst>
                <a:path w="31303" h="54098" extrusionOk="0">
                  <a:moveTo>
                    <a:pt x="112" y="0"/>
                  </a:moveTo>
                  <a:cubicBezTo>
                    <a:pt x="60" y="0"/>
                    <a:pt x="17" y="34"/>
                    <a:pt x="1" y="139"/>
                  </a:cubicBezTo>
                  <a:cubicBezTo>
                    <a:pt x="132" y="317"/>
                    <a:pt x="346" y="341"/>
                    <a:pt x="537" y="377"/>
                  </a:cubicBezTo>
                  <a:cubicBezTo>
                    <a:pt x="3632" y="1091"/>
                    <a:pt x="6775" y="1496"/>
                    <a:pt x="9942" y="1687"/>
                  </a:cubicBezTo>
                  <a:cubicBezTo>
                    <a:pt x="11657" y="1794"/>
                    <a:pt x="13360" y="1889"/>
                    <a:pt x="15062" y="2139"/>
                  </a:cubicBezTo>
                  <a:cubicBezTo>
                    <a:pt x="16550" y="2365"/>
                    <a:pt x="18003" y="2699"/>
                    <a:pt x="19408" y="3282"/>
                  </a:cubicBezTo>
                  <a:cubicBezTo>
                    <a:pt x="21063" y="3973"/>
                    <a:pt x="22492" y="4949"/>
                    <a:pt x="23801" y="6140"/>
                  </a:cubicBezTo>
                  <a:cubicBezTo>
                    <a:pt x="24790" y="7044"/>
                    <a:pt x="25659" y="8056"/>
                    <a:pt x="26147" y="9342"/>
                  </a:cubicBezTo>
                  <a:cubicBezTo>
                    <a:pt x="26837" y="11116"/>
                    <a:pt x="26861" y="12938"/>
                    <a:pt x="26683" y="14807"/>
                  </a:cubicBezTo>
                  <a:cubicBezTo>
                    <a:pt x="26540" y="16272"/>
                    <a:pt x="26302" y="17748"/>
                    <a:pt x="26075" y="19225"/>
                  </a:cubicBezTo>
                  <a:cubicBezTo>
                    <a:pt x="25611" y="22165"/>
                    <a:pt x="24992" y="25082"/>
                    <a:pt x="24075" y="27928"/>
                  </a:cubicBezTo>
                  <a:cubicBezTo>
                    <a:pt x="23111" y="30976"/>
                    <a:pt x="21789" y="33881"/>
                    <a:pt x="20479" y="36798"/>
                  </a:cubicBezTo>
                  <a:cubicBezTo>
                    <a:pt x="18801" y="40537"/>
                    <a:pt x="16967" y="44180"/>
                    <a:pt x="15193" y="47871"/>
                  </a:cubicBezTo>
                  <a:cubicBezTo>
                    <a:pt x="14574" y="49181"/>
                    <a:pt x="13955" y="50502"/>
                    <a:pt x="13645" y="51931"/>
                  </a:cubicBezTo>
                  <a:cubicBezTo>
                    <a:pt x="13514" y="52514"/>
                    <a:pt x="13419" y="53110"/>
                    <a:pt x="13538" y="53705"/>
                  </a:cubicBezTo>
                  <a:cubicBezTo>
                    <a:pt x="13574" y="53872"/>
                    <a:pt x="13598" y="54015"/>
                    <a:pt x="13764" y="54098"/>
                  </a:cubicBezTo>
                  <a:lnTo>
                    <a:pt x="21277" y="54098"/>
                  </a:lnTo>
                  <a:cubicBezTo>
                    <a:pt x="21301" y="53884"/>
                    <a:pt x="21122" y="53836"/>
                    <a:pt x="21003" y="53764"/>
                  </a:cubicBezTo>
                  <a:cubicBezTo>
                    <a:pt x="20539" y="53503"/>
                    <a:pt x="20075" y="53264"/>
                    <a:pt x="19658" y="52931"/>
                  </a:cubicBezTo>
                  <a:cubicBezTo>
                    <a:pt x="18622" y="52133"/>
                    <a:pt x="18063" y="51097"/>
                    <a:pt x="18110" y="49764"/>
                  </a:cubicBezTo>
                  <a:cubicBezTo>
                    <a:pt x="18146" y="48895"/>
                    <a:pt x="18301" y="48061"/>
                    <a:pt x="18539" y="47228"/>
                  </a:cubicBezTo>
                  <a:cubicBezTo>
                    <a:pt x="19277" y="44716"/>
                    <a:pt x="20265" y="42311"/>
                    <a:pt x="21384" y="39953"/>
                  </a:cubicBezTo>
                  <a:cubicBezTo>
                    <a:pt x="22873" y="36810"/>
                    <a:pt x="24706" y="33857"/>
                    <a:pt x="26456" y="30857"/>
                  </a:cubicBezTo>
                  <a:cubicBezTo>
                    <a:pt x="27695" y="28761"/>
                    <a:pt x="28778" y="26594"/>
                    <a:pt x="29671" y="24308"/>
                  </a:cubicBezTo>
                  <a:cubicBezTo>
                    <a:pt x="30743" y="21558"/>
                    <a:pt x="31302" y="18736"/>
                    <a:pt x="30969" y="15772"/>
                  </a:cubicBezTo>
                  <a:cubicBezTo>
                    <a:pt x="30850" y="14641"/>
                    <a:pt x="30636" y="13510"/>
                    <a:pt x="30374" y="12402"/>
                  </a:cubicBezTo>
                  <a:cubicBezTo>
                    <a:pt x="30374" y="12378"/>
                    <a:pt x="30385" y="12331"/>
                    <a:pt x="30374" y="12307"/>
                  </a:cubicBezTo>
                  <a:cubicBezTo>
                    <a:pt x="30076" y="11116"/>
                    <a:pt x="29623" y="9985"/>
                    <a:pt x="28992" y="8938"/>
                  </a:cubicBezTo>
                  <a:cubicBezTo>
                    <a:pt x="28361" y="7937"/>
                    <a:pt x="27576" y="7080"/>
                    <a:pt x="26683" y="6318"/>
                  </a:cubicBezTo>
                  <a:cubicBezTo>
                    <a:pt x="24313" y="4306"/>
                    <a:pt x="21730" y="2734"/>
                    <a:pt x="18682" y="1984"/>
                  </a:cubicBezTo>
                  <a:cubicBezTo>
                    <a:pt x="17289" y="1651"/>
                    <a:pt x="15872" y="1437"/>
                    <a:pt x="14443" y="1329"/>
                  </a:cubicBezTo>
                  <a:cubicBezTo>
                    <a:pt x="12859" y="1210"/>
                    <a:pt x="11252" y="1175"/>
                    <a:pt x="9657" y="1115"/>
                  </a:cubicBezTo>
                  <a:cubicBezTo>
                    <a:pt x="8299" y="1056"/>
                    <a:pt x="6942" y="960"/>
                    <a:pt x="5597" y="829"/>
                  </a:cubicBezTo>
                  <a:cubicBezTo>
                    <a:pt x="4406" y="710"/>
                    <a:pt x="3227" y="544"/>
                    <a:pt x="2049" y="353"/>
                  </a:cubicBezTo>
                  <a:cubicBezTo>
                    <a:pt x="1429" y="246"/>
                    <a:pt x="822" y="127"/>
                    <a:pt x="191" y="20"/>
                  </a:cubicBezTo>
                  <a:cubicBezTo>
                    <a:pt x="164" y="8"/>
                    <a:pt x="137" y="0"/>
                    <a:pt x="112"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0" name="Google Shape;920;p19"/>
            <p:cNvSpPr/>
            <p:nvPr/>
          </p:nvSpPr>
          <p:spPr>
            <a:xfrm>
              <a:off x="2102344" y="1475516"/>
              <a:ext cx="1389072" cy="1623949"/>
            </a:xfrm>
            <a:custGeom>
              <a:avLst/>
              <a:gdLst/>
              <a:ahLst/>
              <a:cxnLst/>
              <a:rect l="l" t="t" r="r" b="b"/>
              <a:pathLst>
                <a:path w="47673" h="55734" extrusionOk="0">
                  <a:moveTo>
                    <a:pt x="31087" y="0"/>
                  </a:moveTo>
                  <a:cubicBezTo>
                    <a:pt x="31028" y="12"/>
                    <a:pt x="30968" y="36"/>
                    <a:pt x="31004" y="119"/>
                  </a:cubicBezTo>
                  <a:cubicBezTo>
                    <a:pt x="31599" y="786"/>
                    <a:pt x="32266" y="1381"/>
                    <a:pt x="32933" y="1965"/>
                  </a:cubicBezTo>
                  <a:cubicBezTo>
                    <a:pt x="33921" y="2822"/>
                    <a:pt x="34933" y="3631"/>
                    <a:pt x="35945" y="4453"/>
                  </a:cubicBezTo>
                  <a:cubicBezTo>
                    <a:pt x="37279" y="5536"/>
                    <a:pt x="38624" y="6620"/>
                    <a:pt x="39898" y="7799"/>
                  </a:cubicBezTo>
                  <a:cubicBezTo>
                    <a:pt x="41017" y="8823"/>
                    <a:pt x="42101" y="9858"/>
                    <a:pt x="43017" y="11085"/>
                  </a:cubicBezTo>
                  <a:cubicBezTo>
                    <a:pt x="44411" y="12966"/>
                    <a:pt x="45196" y="15061"/>
                    <a:pt x="45173" y="17431"/>
                  </a:cubicBezTo>
                  <a:cubicBezTo>
                    <a:pt x="45161" y="18145"/>
                    <a:pt x="45161" y="18836"/>
                    <a:pt x="45101" y="19538"/>
                  </a:cubicBezTo>
                  <a:cubicBezTo>
                    <a:pt x="45006" y="20717"/>
                    <a:pt x="44958" y="21872"/>
                    <a:pt x="44863" y="23039"/>
                  </a:cubicBezTo>
                  <a:cubicBezTo>
                    <a:pt x="44815" y="23515"/>
                    <a:pt x="44815" y="23991"/>
                    <a:pt x="44780" y="24467"/>
                  </a:cubicBezTo>
                  <a:cubicBezTo>
                    <a:pt x="44684" y="25956"/>
                    <a:pt x="44696" y="27432"/>
                    <a:pt x="44827" y="28897"/>
                  </a:cubicBezTo>
                  <a:cubicBezTo>
                    <a:pt x="44958" y="30349"/>
                    <a:pt x="45196" y="31778"/>
                    <a:pt x="45411" y="33218"/>
                  </a:cubicBezTo>
                  <a:cubicBezTo>
                    <a:pt x="45613" y="34576"/>
                    <a:pt x="45768" y="35945"/>
                    <a:pt x="45696" y="37314"/>
                  </a:cubicBezTo>
                  <a:cubicBezTo>
                    <a:pt x="45649" y="38040"/>
                    <a:pt x="45577" y="38743"/>
                    <a:pt x="45411" y="39434"/>
                  </a:cubicBezTo>
                  <a:cubicBezTo>
                    <a:pt x="44684" y="42589"/>
                    <a:pt x="42910" y="45077"/>
                    <a:pt x="40434" y="47089"/>
                  </a:cubicBezTo>
                  <a:cubicBezTo>
                    <a:pt x="38993" y="48268"/>
                    <a:pt x="37386" y="49185"/>
                    <a:pt x="35671" y="49947"/>
                  </a:cubicBezTo>
                  <a:cubicBezTo>
                    <a:pt x="32969" y="51149"/>
                    <a:pt x="30111" y="51816"/>
                    <a:pt x="27146" y="51995"/>
                  </a:cubicBezTo>
                  <a:cubicBezTo>
                    <a:pt x="26574" y="52029"/>
                    <a:pt x="26000" y="52046"/>
                    <a:pt x="25424" y="52046"/>
                  </a:cubicBezTo>
                  <a:cubicBezTo>
                    <a:pt x="24623" y="52046"/>
                    <a:pt x="23819" y="52014"/>
                    <a:pt x="23015" y="51959"/>
                  </a:cubicBezTo>
                  <a:cubicBezTo>
                    <a:pt x="21729" y="51852"/>
                    <a:pt x="20467" y="51685"/>
                    <a:pt x="19217" y="51483"/>
                  </a:cubicBezTo>
                  <a:cubicBezTo>
                    <a:pt x="17133" y="51125"/>
                    <a:pt x="15074" y="50661"/>
                    <a:pt x="13026" y="50173"/>
                  </a:cubicBezTo>
                  <a:cubicBezTo>
                    <a:pt x="10883" y="49649"/>
                    <a:pt x="8751" y="49101"/>
                    <a:pt x="6561" y="48816"/>
                  </a:cubicBezTo>
                  <a:cubicBezTo>
                    <a:pt x="6043" y="48747"/>
                    <a:pt x="5530" y="48705"/>
                    <a:pt x="5018" y="48705"/>
                  </a:cubicBezTo>
                  <a:cubicBezTo>
                    <a:pt x="4471" y="48705"/>
                    <a:pt x="3923" y="48752"/>
                    <a:pt x="3370" y="48863"/>
                  </a:cubicBezTo>
                  <a:cubicBezTo>
                    <a:pt x="1703" y="49185"/>
                    <a:pt x="488" y="50387"/>
                    <a:pt x="167" y="52078"/>
                  </a:cubicBezTo>
                  <a:cubicBezTo>
                    <a:pt x="0" y="52947"/>
                    <a:pt x="0" y="53828"/>
                    <a:pt x="155" y="54709"/>
                  </a:cubicBezTo>
                  <a:cubicBezTo>
                    <a:pt x="215" y="55054"/>
                    <a:pt x="250" y="55388"/>
                    <a:pt x="310" y="55733"/>
                  </a:cubicBezTo>
                  <a:cubicBezTo>
                    <a:pt x="2000" y="55733"/>
                    <a:pt x="3691" y="55733"/>
                    <a:pt x="5370" y="55721"/>
                  </a:cubicBezTo>
                  <a:cubicBezTo>
                    <a:pt x="5489" y="55614"/>
                    <a:pt x="5501" y="55483"/>
                    <a:pt x="5525" y="55328"/>
                  </a:cubicBezTo>
                  <a:cubicBezTo>
                    <a:pt x="5620" y="54662"/>
                    <a:pt x="5906" y="54090"/>
                    <a:pt x="6394" y="53614"/>
                  </a:cubicBezTo>
                  <a:cubicBezTo>
                    <a:pt x="6953" y="53078"/>
                    <a:pt x="7620" y="52840"/>
                    <a:pt x="8346" y="52709"/>
                  </a:cubicBezTo>
                  <a:cubicBezTo>
                    <a:pt x="9066" y="52576"/>
                    <a:pt x="9789" y="52529"/>
                    <a:pt x="10514" y="52529"/>
                  </a:cubicBezTo>
                  <a:cubicBezTo>
                    <a:pt x="11215" y="52529"/>
                    <a:pt x="11918" y="52573"/>
                    <a:pt x="12621" y="52626"/>
                  </a:cubicBezTo>
                  <a:cubicBezTo>
                    <a:pt x="14597" y="52768"/>
                    <a:pt x="16562" y="53042"/>
                    <a:pt x="18526" y="53233"/>
                  </a:cubicBezTo>
                  <a:cubicBezTo>
                    <a:pt x="19991" y="53376"/>
                    <a:pt x="21467" y="53519"/>
                    <a:pt x="22920" y="53542"/>
                  </a:cubicBezTo>
                  <a:cubicBezTo>
                    <a:pt x="23386" y="53557"/>
                    <a:pt x="23854" y="53565"/>
                    <a:pt x="24323" y="53565"/>
                  </a:cubicBezTo>
                  <a:cubicBezTo>
                    <a:pt x="25039" y="53565"/>
                    <a:pt x="25755" y="53545"/>
                    <a:pt x="26468" y="53495"/>
                  </a:cubicBezTo>
                  <a:cubicBezTo>
                    <a:pt x="27682" y="53411"/>
                    <a:pt x="28885" y="53292"/>
                    <a:pt x="30075" y="53066"/>
                  </a:cubicBezTo>
                  <a:cubicBezTo>
                    <a:pt x="32814" y="52530"/>
                    <a:pt x="35409" y="51578"/>
                    <a:pt x="37862" y="50268"/>
                  </a:cubicBezTo>
                  <a:cubicBezTo>
                    <a:pt x="40148" y="49054"/>
                    <a:pt x="42220" y="47518"/>
                    <a:pt x="43899" y="45518"/>
                  </a:cubicBezTo>
                  <a:cubicBezTo>
                    <a:pt x="45589" y="43529"/>
                    <a:pt x="46792" y="41291"/>
                    <a:pt x="47280" y="38707"/>
                  </a:cubicBezTo>
                  <a:cubicBezTo>
                    <a:pt x="47673" y="36719"/>
                    <a:pt x="47554" y="34707"/>
                    <a:pt x="47351" y="32695"/>
                  </a:cubicBezTo>
                  <a:cubicBezTo>
                    <a:pt x="47161" y="30790"/>
                    <a:pt x="46982" y="28885"/>
                    <a:pt x="46899" y="26968"/>
                  </a:cubicBezTo>
                  <a:cubicBezTo>
                    <a:pt x="46816" y="25420"/>
                    <a:pt x="46935" y="23884"/>
                    <a:pt x="46970" y="22348"/>
                  </a:cubicBezTo>
                  <a:cubicBezTo>
                    <a:pt x="47006" y="20574"/>
                    <a:pt x="47208" y="18812"/>
                    <a:pt x="47101" y="17038"/>
                  </a:cubicBezTo>
                  <a:cubicBezTo>
                    <a:pt x="47018" y="15764"/>
                    <a:pt x="46744" y="14526"/>
                    <a:pt x="46208" y="13347"/>
                  </a:cubicBezTo>
                  <a:cubicBezTo>
                    <a:pt x="45339" y="11430"/>
                    <a:pt x="43934" y="9918"/>
                    <a:pt x="42375" y="8549"/>
                  </a:cubicBezTo>
                  <a:cubicBezTo>
                    <a:pt x="40577" y="6989"/>
                    <a:pt x="38648" y="5572"/>
                    <a:pt x="36719" y="4179"/>
                  </a:cubicBezTo>
                  <a:cubicBezTo>
                    <a:pt x="35124" y="3036"/>
                    <a:pt x="33528" y="1881"/>
                    <a:pt x="32004" y="655"/>
                  </a:cubicBezTo>
                  <a:cubicBezTo>
                    <a:pt x="31718" y="429"/>
                    <a:pt x="31504" y="60"/>
                    <a:pt x="31087"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1" name="Google Shape;921;p19"/>
            <p:cNvSpPr/>
            <p:nvPr/>
          </p:nvSpPr>
          <p:spPr>
            <a:xfrm>
              <a:off x="3106306" y="1492124"/>
              <a:ext cx="916607" cy="1606991"/>
            </a:xfrm>
            <a:custGeom>
              <a:avLst/>
              <a:gdLst/>
              <a:ahLst/>
              <a:cxnLst/>
              <a:rect l="l" t="t" r="r" b="b"/>
              <a:pathLst>
                <a:path w="31458" h="55152" extrusionOk="0">
                  <a:moveTo>
                    <a:pt x="80" y="1"/>
                  </a:moveTo>
                  <a:cubicBezTo>
                    <a:pt x="37" y="1"/>
                    <a:pt x="8" y="25"/>
                    <a:pt x="1" y="97"/>
                  </a:cubicBezTo>
                  <a:cubicBezTo>
                    <a:pt x="84" y="287"/>
                    <a:pt x="275" y="287"/>
                    <a:pt x="441" y="347"/>
                  </a:cubicBezTo>
                  <a:cubicBezTo>
                    <a:pt x="2739" y="1156"/>
                    <a:pt x="5061" y="1799"/>
                    <a:pt x="7418" y="2335"/>
                  </a:cubicBezTo>
                  <a:cubicBezTo>
                    <a:pt x="9978" y="2907"/>
                    <a:pt x="12586" y="3252"/>
                    <a:pt x="15193" y="3538"/>
                  </a:cubicBezTo>
                  <a:cubicBezTo>
                    <a:pt x="16979" y="3740"/>
                    <a:pt x="18777" y="3966"/>
                    <a:pt x="20539" y="4455"/>
                  </a:cubicBezTo>
                  <a:cubicBezTo>
                    <a:pt x="23266" y="5217"/>
                    <a:pt x="25480" y="6717"/>
                    <a:pt x="27147" y="9015"/>
                  </a:cubicBezTo>
                  <a:cubicBezTo>
                    <a:pt x="27742" y="9848"/>
                    <a:pt x="28123" y="10789"/>
                    <a:pt x="28302" y="11801"/>
                  </a:cubicBezTo>
                  <a:cubicBezTo>
                    <a:pt x="28528" y="13134"/>
                    <a:pt x="28409" y="14480"/>
                    <a:pt x="28243" y="15813"/>
                  </a:cubicBezTo>
                  <a:cubicBezTo>
                    <a:pt x="27838" y="19075"/>
                    <a:pt x="27361" y="22338"/>
                    <a:pt x="26730" y="25564"/>
                  </a:cubicBezTo>
                  <a:cubicBezTo>
                    <a:pt x="26052" y="28946"/>
                    <a:pt x="25195" y="32279"/>
                    <a:pt x="24016" y="35518"/>
                  </a:cubicBezTo>
                  <a:cubicBezTo>
                    <a:pt x="22563" y="39566"/>
                    <a:pt x="20730" y="43424"/>
                    <a:pt x="18551" y="47126"/>
                  </a:cubicBezTo>
                  <a:cubicBezTo>
                    <a:pt x="17324" y="49210"/>
                    <a:pt x="15991" y="51234"/>
                    <a:pt x="14741" y="53306"/>
                  </a:cubicBezTo>
                  <a:cubicBezTo>
                    <a:pt x="14479" y="53770"/>
                    <a:pt x="14193" y="54223"/>
                    <a:pt x="14003" y="54735"/>
                  </a:cubicBezTo>
                  <a:cubicBezTo>
                    <a:pt x="13943" y="54865"/>
                    <a:pt x="13872" y="54996"/>
                    <a:pt x="13943" y="55151"/>
                  </a:cubicBezTo>
                  <a:lnTo>
                    <a:pt x="18241" y="55151"/>
                  </a:lnTo>
                  <a:cubicBezTo>
                    <a:pt x="18158" y="54865"/>
                    <a:pt x="18110" y="54580"/>
                    <a:pt x="18110" y="54306"/>
                  </a:cubicBezTo>
                  <a:cubicBezTo>
                    <a:pt x="18098" y="53496"/>
                    <a:pt x="18301" y="52722"/>
                    <a:pt x="18551" y="51960"/>
                  </a:cubicBezTo>
                  <a:cubicBezTo>
                    <a:pt x="19063" y="50460"/>
                    <a:pt x="19765" y="49031"/>
                    <a:pt x="20444" y="47603"/>
                  </a:cubicBezTo>
                  <a:cubicBezTo>
                    <a:pt x="21289" y="45864"/>
                    <a:pt x="22158" y="44138"/>
                    <a:pt x="22992" y="42400"/>
                  </a:cubicBezTo>
                  <a:cubicBezTo>
                    <a:pt x="23778" y="40733"/>
                    <a:pt x="24540" y="39042"/>
                    <a:pt x="25314" y="37363"/>
                  </a:cubicBezTo>
                  <a:cubicBezTo>
                    <a:pt x="25968" y="35946"/>
                    <a:pt x="26611" y="34518"/>
                    <a:pt x="27207" y="33077"/>
                  </a:cubicBezTo>
                  <a:cubicBezTo>
                    <a:pt x="28040" y="31065"/>
                    <a:pt x="28754" y="29029"/>
                    <a:pt x="29314" y="26933"/>
                  </a:cubicBezTo>
                  <a:cubicBezTo>
                    <a:pt x="29790" y="25159"/>
                    <a:pt x="30183" y="23374"/>
                    <a:pt x="30493" y="21564"/>
                  </a:cubicBezTo>
                  <a:cubicBezTo>
                    <a:pt x="30695" y="20326"/>
                    <a:pt x="30898" y="19075"/>
                    <a:pt x="31076" y="17825"/>
                  </a:cubicBezTo>
                  <a:cubicBezTo>
                    <a:pt x="31207" y="16897"/>
                    <a:pt x="31291" y="15968"/>
                    <a:pt x="31374" y="15027"/>
                  </a:cubicBezTo>
                  <a:cubicBezTo>
                    <a:pt x="31457" y="13884"/>
                    <a:pt x="31374" y="12765"/>
                    <a:pt x="31160" y="11646"/>
                  </a:cubicBezTo>
                  <a:cubicBezTo>
                    <a:pt x="30874" y="10134"/>
                    <a:pt x="30088" y="8860"/>
                    <a:pt x="29028" y="7753"/>
                  </a:cubicBezTo>
                  <a:cubicBezTo>
                    <a:pt x="28076" y="6752"/>
                    <a:pt x="27004" y="5907"/>
                    <a:pt x="25837" y="5193"/>
                  </a:cubicBezTo>
                  <a:cubicBezTo>
                    <a:pt x="23944" y="4026"/>
                    <a:pt x="21861" y="3419"/>
                    <a:pt x="19682" y="3085"/>
                  </a:cubicBezTo>
                  <a:cubicBezTo>
                    <a:pt x="18491" y="2907"/>
                    <a:pt x="17301" y="2811"/>
                    <a:pt x="16098" y="2728"/>
                  </a:cubicBezTo>
                  <a:cubicBezTo>
                    <a:pt x="15015" y="2669"/>
                    <a:pt x="13943" y="2585"/>
                    <a:pt x="12860" y="2514"/>
                  </a:cubicBezTo>
                  <a:cubicBezTo>
                    <a:pt x="11657" y="2419"/>
                    <a:pt x="10443" y="2288"/>
                    <a:pt x="9240" y="2109"/>
                  </a:cubicBezTo>
                  <a:cubicBezTo>
                    <a:pt x="7645" y="1871"/>
                    <a:pt x="6073" y="1549"/>
                    <a:pt x="4513" y="1180"/>
                  </a:cubicBezTo>
                  <a:cubicBezTo>
                    <a:pt x="3930" y="930"/>
                    <a:pt x="3287" y="883"/>
                    <a:pt x="2704" y="680"/>
                  </a:cubicBezTo>
                  <a:cubicBezTo>
                    <a:pt x="2573" y="633"/>
                    <a:pt x="2442" y="585"/>
                    <a:pt x="2299" y="561"/>
                  </a:cubicBezTo>
                  <a:cubicBezTo>
                    <a:pt x="1584" y="383"/>
                    <a:pt x="894" y="204"/>
                    <a:pt x="179" y="25"/>
                  </a:cubicBezTo>
                  <a:cubicBezTo>
                    <a:pt x="142" y="11"/>
                    <a:pt x="108" y="1"/>
                    <a:pt x="80"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2" name="Google Shape;922;p19"/>
            <p:cNvSpPr/>
            <p:nvPr/>
          </p:nvSpPr>
          <p:spPr>
            <a:xfrm>
              <a:off x="2258463" y="1471000"/>
              <a:ext cx="1277009" cy="1628466"/>
            </a:xfrm>
            <a:custGeom>
              <a:avLst/>
              <a:gdLst/>
              <a:ahLst/>
              <a:cxnLst/>
              <a:rect l="l" t="t" r="r" b="b"/>
              <a:pathLst>
                <a:path w="43827" h="55889" extrusionOk="0">
                  <a:moveTo>
                    <a:pt x="25848" y="0"/>
                  </a:moveTo>
                  <a:cubicBezTo>
                    <a:pt x="25777" y="0"/>
                    <a:pt x="25729" y="24"/>
                    <a:pt x="25706" y="84"/>
                  </a:cubicBezTo>
                  <a:cubicBezTo>
                    <a:pt x="25706" y="119"/>
                    <a:pt x="25718" y="155"/>
                    <a:pt x="25741" y="179"/>
                  </a:cubicBezTo>
                  <a:lnTo>
                    <a:pt x="25968" y="357"/>
                  </a:lnTo>
                  <a:cubicBezTo>
                    <a:pt x="27146" y="1417"/>
                    <a:pt x="28420" y="2370"/>
                    <a:pt x="29706" y="3310"/>
                  </a:cubicBezTo>
                  <a:cubicBezTo>
                    <a:pt x="31968" y="4965"/>
                    <a:pt x="34254" y="6584"/>
                    <a:pt x="36397" y="8382"/>
                  </a:cubicBezTo>
                  <a:cubicBezTo>
                    <a:pt x="37624" y="9406"/>
                    <a:pt x="38779" y="10514"/>
                    <a:pt x="39719" y="11823"/>
                  </a:cubicBezTo>
                  <a:cubicBezTo>
                    <a:pt x="40791" y="13323"/>
                    <a:pt x="41434" y="14978"/>
                    <a:pt x="41600" y="16824"/>
                  </a:cubicBezTo>
                  <a:cubicBezTo>
                    <a:pt x="41696" y="18074"/>
                    <a:pt x="41636" y="19312"/>
                    <a:pt x="41577" y="20539"/>
                  </a:cubicBezTo>
                  <a:cubicBezTo>
                    <a:pt x="41493" y="22063"/>
                    <a:pt x="41446" y="23598"/>
                    <a:pt x="41398" y="25111"/>
                  </a:cubicBezTo>
                  <a:cubicBezTo>
                    <a:pt x="41362" y="26456"/>
                    <a:pt x="41422" y="27778"/>
                    <a:pt x="41505" y="29111"/>
                  </a:cubicBezTo>
                  <a:cubicBezTo>
                    <a:pt x="41612" y="30599"/>
                    <a:pt x="41791" y="32076"/>
                    <a:pt x="41910" y="33564"/>
                  </a:cubicBezTo>
                  <a:cubicBezTo>
                    <a:pt x="41993" y="34850"/>
                    <a:pt x="42077" y="36112"/>
                    <a:pt x="41970" y="37386"/>
                  </a:cubicBezTo>
                  <a:cubicBezTo>
                    <a:pt x="41850" y="39029"/>
                    <a:pt x="41446" y="40577"/>
                    <a:pt x="40743" y="42065"/>
                  </a:cubicBezTo>
                  <a:cubicBezTo>
                    <a:pt x="39612" y="44506"/>
                    <a:pt x="37921" y="46482"/>
                    <a:pt x="35826" y="48149"/>
                  </a:cubicBezTo>
                  <a:cubicBezTo>
                    <a:pt x="34159" y="49471"/>
                    <a:pt x="32290" y="50518"/>
                    <a:pt x="30349" y="51364"/>
                  </a:cubicBezTo>
                  <a:cubicBezTo>
                    <a:pt x="27218" y="52733"/>
                    <a:pt x="23932" y="53459"/>
                    <a:pt x="20514" y="53578"/>
                  </a:cubicBezTo>
                  <a:cubicBezTo>
                    <a:pt x="19942" y="53600"/>
                    <a:pt x="19372" y="53612"/>
                    <a:pt x="18803" y="53612"/>
                  </a:cubicBezTo>
                  <a:cubicBezTo>
                    <a:pt x="18106" y="53612"/>
                    <a:pt x="17411" y="53594"/>
                    <a:pt x="16716" y="53555"/>
                  </a:cubicBezTo>
                  <a:cubicBezTo>
                    <a:pt x="15228" y="53459"/>
                    <a:pt x="13752" y="53328"/>
                    <a:pt x="12263" y="53185"/>
                  </a:cubicBezTo>
                  <a:cubicBezTo>
                    <a:pt x="10561" y="53007"/>
                    <a:pt x="8870" y="52781"/>
                    <a:pt x="7179" y="52650"/>
                  </a:cubicBezTo>
                  <a:cubicBezTo>
                    <a:pt x="6531" y="52592"/>
                    <a:pt x="5873" y="52560"/>
                    <a:pt x="5215" y="52560"/>
                  </a:cubicBezTo>
                  <a:cubicBezTo>
                    <a:pt x="4786" y="52560"/>
                    <a:pt x="4356" y="52574"/>
                    <a:pt x="3929" y="52602"/>
                  </a:cubicBezTo>
                  <a:cubicBezTo>
                    <a:pt x="3274" y="52650"/>
                    <a:pt x="2619" y="52781"/>
                    <a:pt x="2012" y="53019"/>
                  </a:cubicBezTo>
                  <a:cubicBezTo>
                    <a:pt x="774" y="53507"/>
                    <a:pt x="0" y="54614"/>
                    <a:pt x="36" y="55888"/>
                  </a:cubicBezTo>
                  <a:cubicBezTo>
                    <a:pt x="2869" y="55888"/>
                    <a:pt x="5715" y="55888"/>
                    <a:pt x="8561" y="55876"/>
                  </a:cubicBezTo>
                  <a:cubicBezTo>
                    <a:pt x="10418" y="55567"/>
                    <a:pt x="12311" y="55448"/>
                    <a:pt x="14192" y="55388"/>
                  </a:cubicBezTo>
                  <a:cubicBezTo>
                    <a:pt x="16323" y="55329"/>
                    <a:pt x="18455" y="55269"/>
                    <a:pt x="20586" y="55090"/>
                  </a:cubicBezTo>
                  <a:cubicBezTo>
                    <a:pt x="21991" y="54971"/>
                    <a:pt x="23396" y="54817"/>
                    <a:pt x="24765" y="54507"/>
                  </a:cubicBezTo>
                  <a:cubicBezTo>
                    <a:pt x="26956" y="54019"/>
                    <a:pt x="29051" y="53304"/>
                    <a:pt x="31087" y="52364"/>
                  </a:cubicBezTo>
                  <a:cubicBezTo>
                    <a:pt x="34350" y="50864"/>
                    <a:pt x="37267" y="48911"/>
                    <a:pt x="39612" y="46161"/>
                  </a:cubicBezTo>
                  <a:cubicBezTo>
                    <a:pt x="41124" y="44387"/>
                    <a:pt x="42279" y="42422"/>
                    <a:pt x="42982" y="40184"/>
                  </a:cubicBezTo>
                  <a:cubicBezTo>
                    <a:pt x="43827" y="37445"/>
                    <a:pt x="43744" y="34647"/>
                    <a:pt x="43577" y="31849"/>
                  </a:cubicBezTo>
                  <a:cubicBezTo>
                    <a:pt x="43517" y="30766"/>
                    <a:pt x="43410" y="29671"/>
                    <a:pt x="43410" y="28575"/>
                  </a:cubicBezTo>
                  <a:cubicBezTo>
                    <a:pt x="43410" y="27206"/>
                    <a:pt x="43267" y="25861"/>
                    <a:pt x="43386" y="24503"/>
                  </a:cubicBezTo>
                  <a:cubicBezTo>
                    <a:pt x="43470" y="23610"/>
                    <a:pt x="43398" y="22705"/>
                    <a:pt x="43458" y="21789"/>
                  </a:cubicBezTo>
                  <a:cubicBezTo>
                    <a:pt x="43541" y="20289"/>
                    <a:pt x="43589" y="18788"/>
                    <a:pt x="43541" y="17288"/>
                  </a:cubicBezTo>
                  <a:cubicBezTo>
                    <a:pt x="43505" y="15752"/>
                    <a:pt x="43113" y="14312"/>
                    <a:pt x="42386" y="12966"/>
                  </a:cubicBezTo>
                  <a:cubicBezTo>
                    <a:pt x="41553" y="11454"/>
                    <a:pt x="40386" y="10216"/>
                    <a:pt x="39064" y="9109"/>
                  </a:cubicBezTo>
                  <a:cubicBezTo>
                    <a:pt x="37148" y="7525"/>
                    <a:pt x="35064" y="6132"/>
                    <a:pt x="32980" y="4787"/>
                  </a:cubicBezTo>
                  <a:cubicBezTo>
                    <a:pt x="30956" y="3453"/>
                    <a:pt x="28896" y="2167"/>
                    <a:pt x="26932" y="750"/>
                  </a:cubicBezTo>
                  <a:cubicBezTo>
                    <a:pt x="26575" y="500"/>
                    <a:pt x="26265" y="167"/>
                    <a:pt x="25848"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3" name="Google Shape;923;p19"/>
            <p:cNvSpPr/>
            <p:nvPr/>
          </p:nvSpPr>
          <p:spPr>
            <a:xfrm>
              <a:off x="3071982" y="1483470"/>
              <a:ext cx="867307" cy="1615645"/>
            </a:xfrm>
            <a:custGeom>
              <a:avLst/>
              <a:gdLst/>
              <a:ahLst/>
              <a:cxnLst/>
              <a:rect l="l" t="t" r="r" b="b"/>
              <a:pathLst>
                <a:path w="29766" h="55449" extrusionOk="0">
                  <a:moveTo>
                    <a:pt x="123" y="1"/>
                  </a:moveTo>
                  <a:cubicBezTo>
                    <a:pt x="114" y="1"/>
                    <a:pt x="105" y="1"/>
                    <a:pt x="95" y="1"/>
                  </a:cubicBezTo>
                  <a:cubicBezTo>
                    <a:pt x="36" y="37"/>
                    <a:pt x="0" y="84"/>
                    <a:pt x="12" y="144"/>
                  </a:cubicBezTo>
                  <a:cubicBezTo>
                    <a:pt x="107" y="299"/>
                    <a:pt x="286" y="334"/>
                    <a:pt x="429" y="394"/>
                  </a:cubicBezTo>
                  <a:cubicBezTo>
                    <a:pt x="2631" y="1275"/>
                    <a:pt x="4882" y="2013"/>
                    <a:pt x="7156" y="2680"/>
                  </a:cubicBezTo>
                  <a:cubicBezTo>
                    <a:pt x="10299" y="3609"/>
                    <a:pt x="13502" y="4228"/>
                    <a:pt x="16728" y="4763"/>
                  </a:cubicBezTo>
                  <a:cubicBezTo>
                    <a:pt x="18741" y="5097"/>
                    <a:pt x="20717" y="5537"/>
                    <a:pt x="22515" y="6526"/>
                  </a:cubicBezTo>
                  <a:cubicBezTo>
                    <a:pt x="24408" y="7549"/>
                    <a:pt x="25789" y="9038"/>
                    <a:pt x="26646" y="11014"/>
                  </a:cubicBezTo>
                  <a:cubicBezTo>
                    <a:pt x="27242" y="12443"/>
                    <a:pt x="27206" y="13931"/>
                    <a:pt x="27087" y="15419"/>
                  </a:cubicBezTo>
                  <a:cubicBezTo>
                    <a:pt x="26980" y="16717"/>
                    <a:pt x="26825" y="18003"/>
                    <a:pt x="26658" y="19289"/>
                  </a:cubicBezTo>
                  <a:cubicBezTo>
                    <a:pt x="26134" y="23373"/>
                    <a:pt x="25515" y="27421"/>
                    <a:pt x="24682" y="31433"/>
                  </a:cubicBezTo>
                  <a:cubicBezTo>
                    <a:pt x="23765" y="35803"/>
                    <a:pt x="22360" y="39982"/>
                    <a:pt x="20229" y="43899"/>
                  </a:cubicBezTo>
                  <a:cubicBezTo>
                    <a:pt x="18705" y="46661"/>
                    <a:pt x="16955" y="49269"/>
                    <a:pt x="14931" y="51698"/>
                  </a:cubicBezTo>
                  <a:cubicBezTo>
                    <a:pt x="14050" y="52757"/>
                    <a:pt x="13157" y="53781"/>
                    <a:pt x="12299" y="54853"/>
                  </a:cubicBezTo>
                  <a:cubicBezTo>
                    <a:pt x="12156" y="55032"/>
                    <a:pt x="11954" y="55174"/>
                    <a:pt x="12037" y="55448"/>
                  </a:cubicBezTo>
                  <a:lnTo>
                    <a:pt x="15121" y="55448"/>
                  </a:lnTo>
                  <a:cubicBezTo>
                    <a:pt x="15371" y="54865"/>
                    <a:pt x="15657" y="54305"/>
                    <a:pt x="15990" y="53769"/>
                  </a:cubicBezTo>
                  <a:lnTo>
                    <a:pt x="18705" y="49388"/>
                  </a:lnTo>
                  <a:cubicBezTo>
                    <a:pt x="20181" y="47007"/>
                    <a:pt x="21550" y="44566"/>
                    <a:pt x="22753" y="42042"/>
                  </a:cubicBezTo>
                  <a:cubicBezTo>
                    <a:pt x="23503" y="40494"/>
                    <a:pt x="24158" y="38910"/>
                    <a:pt x="24777" y="37303"/>
                  </a:cubicBezTo>
                  <a:cubicBezTo>
                    <a:pt x="25480" y="35517"/>
                    <a:pt x="26111" y="33707"/>
                    <a:pt x="26623" y="31862"/>
                  </a:cubicBezTo>
                  <a:cubicBezTo>
                    <a:pt x="27182" y="29874"/>
                    <a:pt x="27635" y="27885"/>
                    <a:pt x="28039" y="25873"/>
                  </a:cubicBezTo>
                  <a:cubicBezTo>
                    <a:pt x="28373" y="24242"/>
                    <a:pt x="28647" y="22611"/>
                    <a:pt x="28885" y="20980"/>
                  </a:cubicBezTo>
                  <a:cubicBezTo>
                    <a:pt x="29159" y="19206"/>
                    <a:pt x="29444" y="17420"/>
                    <a:pt x="29599" y="15634"/>
                  </a:cubicBezTo>
                  <a:cubicBezTo>
                    <a:pt x="29706" y="14610"/>
                    <a:pt x="29766" y="13598"/>
                    <a:pt x="29682" y="12574"/>
                  </a:cubicBezTo>
                  <a:cubicBezTo>
                    <a:pt x="29563" y="11348"/>
                    <a:pt x="29159" y="10264"/>
                    <a:pt x="28468" y="9276"/>
                  </a:cubicBezTo>
                  <a:cubicBezTo>
                    <a:pt x="27599" y="8050"/>
                    <a:pt x="26503" y="7014"/>
                    <a:pt x="25241" y="6180"/>
                  </a:cubicBezTo>
                  <a:cubicBezTo>
                    <a:pt x="24158" y="5466"/>
                    <a:pt x="22955" y="4978"/>
                    <a:pt x="21705" y="4621"/>
                  </a:cubicBezTo>
                  <a:cubicBezTo>
                    <a:pt x="20610" y="4311"/>
                    <a:pt x="19515" y="4132"/>
                    <a:pt x="18407" y="3966"/>
                  </a:cubicBezTo>
                  <a:cubicBezTo>
                    <a:pt x="17324" y="3799"/>
                    <a:pt x="16240" y="3716"/>
                    <a:pt x="15157" y="3561"/>
                  </a:cubicBezTo>
                  <a:cubicBezTo>
                    <a:pt x="14288" y="3442"/>
                    <a:pt x="13430" y="3382"/>
                    <a:pt x="12561" y="3251"/>
                  </a:cubicBezTo>
                  <a:cubicBezTo>
                    <a:pt x="10942" y="3001"/>
                    <a:pt x="9323" y="2692"/>
                    <a:pt x="7727" y="2299"/>
                  </a:cubicBezTo>
                  <a:cubicBezTo>
                    <a:pt x="5525" y="1775"/>
                    <a:pt x="3334" y="1156"/>
                    <a:pt x="1179" y="406"/>
                  </a:cubicBezTo>
                  <a:cubicBezTo>
                    <a:pt x="830" y="254"/>
                    <a:pt x="526" y="1"/>
                    <a:pt x="123"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4" name="Google Shape;924;p19"/>
            <p:cNvSpPr/>
            <p:nvPr/>
          </p:nvSpPr>
          <p:spPr>
            <a:xfrm>
              <a:off x="3060181" y="1483645"/>
              <a:ext cx="807662" cy="1616170"/>
            </a:xfrm>
            <a:custGeom>
              <a:avLst/>
              <a:gdLst/>
              <a:ahLst/>
              <a:cxnLst/>
              <a:rect l="l" t="t" r="r" b="b"/>
              <a:pathLst>
                <a:path w="27719" h="55467" extrusionOk="0">
                  <a:moveTo>
                    <a:pt x="218" y="0"/>
                  </a:moveTo>
                  <a:cubicBezTo>
                    <a:pt x="183" y="0"/>
                    <a:pt x="143" y="6"/>
                    <a:pt x="96" y="19"/>
                  </a:cubicBezTo>
                  <a:cubicBezTo>
                    <a:pt x="36" y="43"/>
                    <a:pt x="0" y="90"/>
                    <a:pt x="0" y="150"/>
                  </a:cubicBezTo>
                  <a:cubicBezTo>
                    <a:pt x="48" y="269"/>
                    <a:pt x="155" y="328"/>
                    <a:pt x="250" y="376"/>
                  </a:cubicBezTo>
                  <a:cubicBezTo>
                    <a:pt x="334" y="388"/>
                    <a:pt x="405" y="412"/>
                    <a:pt x="465" y="447"/>
                  </a:cubicBezTo>
                  <a:cubicBezTo>
                    <a:pt x="2453" y="1328"/>
                    <a:pt x="4513" y="2090"/>
                    <a:pt x="6561" y="2793"/>
                  </a:cubicBezTo>
                  <a:cubicBezTo>
                    <a:pt x="9894" y="3960"/>
                    <a:pt x="13312" y="4876"/>
                    <a:pt x="16741" y="5710"/>
                  </a:cubicBezTo>
                  <a:cubicBezTo>
                    <a:pt x="18205" y="6079"/>
                    <a:pt x="19634" y="6520"/>
                    <a:pt x="20943" y="7234"/>
                  </a:cubicBezTo>
                  <a:cubicBezTo>
                    <a:pt x="23396" y="8579"/>
                    <a:pt x="24920" y="10603"/>
                    <a:pt x="25254" y="13425"/>
                  </a:cubicBezTo>
                  <a:cubicBezTo>
                    <a:pt x="25420" y="14806"/>
                    <a:pt x="25277" y="16211"/>
                    <a:pt x="25146" y="17592"/>
                  </a:cubicBezTo>
                  <a:cubicBezTo>
                    <a:pt x="24980" y="19366"/>
                    <a:pt x="24765" y="21140"/>
                    <a:pt x="24527" y="22891"/>
                  </a:cubicBezTo>
                  <a:cubicBezTo>
                    <a:pt x="24170" y="25581"/>
                    <a:pt x="23860" y="28284"/>
                    <a:pt x="23456" y="30975"/>
                  </a:cubicBezTo>
                  <a:cubicBezTo>
                    <a:pt x="22944" y="34475"/>
                    <a:pt x="22122" y="37892"/>
                    <a:pt x="20682" y="41155"/>
                  </a:cubicBezTo>
                  <a:cubicBezTo>
                    <a:pt x="19443" y="43917"/>
                    <a:pt x="17860" y="46465"/>
                    <a:pt x="15979" y="48822"/>
                  </a:cubicBezTo>
                  <a:cubicBezTo>
                    <a:pt x="14157" y="51085"/>
                    <a:pt x="12061" y="53061"/>
                    <a:pt x="9942" y="55026"/>
                  </a:cubicBezTo>
                  <a:cubicBezTo>
                    <a:pt x="9823" y="55145"/>
                    <a:pt x="9644" y="55252"/>
                    <a:pt x="9704" y="55466"/>
                  </a:cubicBezTo>
                  <a:lnTo>
                    <a:pt x="12430" y="55466"/>
                  </a:lnTo>
                  <a:cubicBezTo>
                    <a:pt x="12466" y="55347"/>
                    <a:pt x="12550" y="55264"/>
                    <a:pt x="12621" y="55168"/>
                  </a:cubicBezTo>
                  <a:cubicBezTo>
                    <a:pt x="13300" y="54359"/>
                    <a:pt x="13954" y="53549"/>
                    <a:pt x="14633" y="52751"/>
                  </a:cubicBezTo>
                  <a:cubicBezTo>
                    <a:pt x="16110" y="51025"/>
                    <a:pt x="17479" y="49215"/>
                    <a:pt x="18729" y="47334"/>
                  </a:cubicBezTo>
                  <a:cubicBezTo>
                    <a:pt x="20812" y="44155"/>
                    <a:pt x="22467" y="40786"/>
                    <a:pt x="23670" y="37190"/>
                  </a:cubicBezTo>
                  <a:cubicBezTo>
                    <a:pt x="24515" y="34666"/>
                    <a:pt x="25111" y="32070"/>
                    <a:pt x="25599" y="29475"/>
                  </a:cubicBezTo>
                  <a:cubicBezTo>
                    <a:pt x="25896" y="27867"/>
                    <a:pt x="26170" y="26236"/>
                    <a:pt x="26420" y="24617"/>
                  </a:cubicBezTo>
                  <a:cubicBezTo>
                    <a:pt x="26647" y="23236"/>
                    <a:pt x="26837" y="21855"/>
                    <a:pt x="27028" y="20450"/>
                  </a:cubicBezTo>
                  <a:cubicBezTo>
                    <a:pt x="27206" y="19140"/>
                    <a:pt x="27337" y="17819"/>
                    <a:pt x="27492" y="16509"/>
                  </a:cubicBezTo>
                  <a:cubicBezTo>
                    <a:pt x="27611" y="15366"/>
                    <a:pt x="27718" y="14235"/>
                    <a:pt x="27623" y="13080"/>
                  </a:cubicBezTo>
                  <a:cubicBezTo>
                    <a:pt x="27563" y="12485"/>
                    <a:pt x="27480" y="11913"/>
                    <a:pt x="27266" y="11342"/>
                  </a:cubicBezTo>
                  <a:cubicBezTo>
                    <a:pt x="26539" y="9329"/>
                    <a:pt x="25230" y="7817"/>
                    <a:pt x="23432" y="6698"/>
                  </a:cubicBezTo>
                  <a:cubicBezTo>
                    <a:pt x="22051" y="5853"/>
                    <a:pt x="20527" y="5377"/>
                    <a:pt x="18967" y="5019"/>
                  </a:cubicBezTo>
                  <a:cubicBezTo>
                    <a:pt x="17812" y="4746"/>
                    <a:pt x="16657" y="4555"/>
                    <a:pt x="15502" y="4365"/>
                  </a:cubicBezTo>
                  <a:cubicBezTo>
                    <a:pt x="13859" y="4079"/>
                    <a:pt x="12228" y="3769"/>
                    <a:pt x="10597" y="3364"/>
                  </a:cubicBezTo>
                  <a:cubicBezTo>
                    <a:pt x="8561" y="2852"/>
                    <a:pt x="6549" y="2281"/>
                    <a:pt x="4560" y="1626"/>
                  </a:cubicBezTo>
                  <a:cubicBezTo>
                    <a:pt x="3179" y="1174"/>
                    <a:pt x="1786" y="685"/>
                    <a:pt x="441" y="126"/>
                  </a:cubicBezTo>
                  <a:cubicBezTo>
                    <a:pt x="379" y="47"/>
                    <a:pt x="318" y="0"/>
                    <a:pt x="218"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5" name="Google Shape;925;p19"/>
            <p:cNvSpPr/>
            <p:nvPr/>
          </p:nvSpPr>
          <p:spPr>
            <a:xfrm>
              <a:off x="2507530" y="1468552"/>
              <a:ext cx="1072697" cy="1630913"/>
            </a:xfrm>
            <a:custGeom>
              <a:avLst/>
              <a:gdLst/>
              <a:ahLst/>
              <a:cxnLst/>
              <a:rect l="l" t="t" r="r" b="b"/>
              <a:pathLst>
                <a:path w="36815" h="55973" extrusionOk="0">
                  <a:moveTo>
                    <a:pt x="17348" y="1"/>
                  </a:moveTo>
                  <a:cubicBezTo>
                    <a:pt x="17312" y="1"/>
                    <a:pt x="17289" y="13"/>
                    <a:pt x="17253" y="25"/>
                  </a:cubicBezTo>
                  <a:cubicBezTo>
                    <a:pt x="17229" y="60"/>
                    <a:pt x="17229" y="84"/>
                    <a:pt x="17241" y="120"/>
                  </a:cubicBezTo>
                  <a:lnTo>
                    <a:pt x="17515" y="299"/>
                  </a:lnTo>
                  <a:cubicBezTo>
                    <a:pt x="19277" y="1692"/>
                    <a:pt x="21158" y="2906"/>
                    <a:pt x="23051" y="4121"/>
                  </a:cubicBezTo>
                  <a:cubicBezTo>
                    <a:pt x="25325" y="5597"/>
                    <a:pt x="27587" y="7073"/>
                    <a:pt x="29731" y="8740"/>
                  </a:cubicBezTo>
                  <a:cubicBezTo>
                    <a:pt x="30826" y="9609"/>
                    <a:pt x="31886" y="10550"/>
                    <a:pt x="32755" y="11669"/>
                  </a:cubicBezTo>
                  <a:cubicBezTo>
                    <a:pt x="34124" y="13419"/>
                    <a:pt x="34815" y="15408"/>
                    <a:pt x="34862" y="17622"/>
                  </a:cubicBezTo>
                  <a:cubicBezTo>
                    <a:pt x="34898" y="19194"/>
                    <a:pt x="34791" y="20765"/>
                    <a:pt x="34743" y="22337"/>
                  </a:cubicBezTo>
                  <a:cubicBezTo>
                    <a:pt x="34696" y="23825"/>
                    <a:pt x="34636" y="25314"/>
                    <a:pt x="34684" y="26802"/>
                  </a:cubicBezTo>
                  <a:cubicBezTo>
                    <a:pt x="34731" y="28231"/>
                    <a:pt x="34743" y="29647"/>
                    <a:pt x="34850" y="31064"/>
                  </a:cubicBezTo>
                  <a:cubicBezTo>
                    <a:pt x="34910" y="31922"/>
                    <a:pt x="34957" y="32767"/>
                    <a:pt x="34981" y="33636"/>
                  </a:cubicBezTo>
                  <a:cubicBezTo>
                    <a:pt x="35029" y="35112"/>
                    <a:pt x="35029" y="36565"/>
                    <a:pt x="34803" y="38029"/>
                  </a:cubicBezTo>
                  <a:cubicBezTo>
                    <a:pt x="34576" y="39494"/>
                    <a:pt x="34160" y="40911"/>
                    <a:pt x="33529" y="42256"/>
                  </a:cubicBezTo>
                  <a:cubicBezTo>
                    <a:pt x="32814" y="43744"/>
                    <a:pt x="31886" y="45090"/>
                    <a:pt x="30802" y="46340"/>
                  </a:cubicBezTo>
                  <a:cubicBezTo>
                    <a:pt x="29492" y="47828"/>
                    <a:pt x="28016" y="49102"/>
                    <a:pt x="26385" y="50186"/>
                  </a:cubicBezTo>
                  <a:cubicBezTo>
                    <a:pt x="24730" y="51269"/>
                    <a:pt x="22992" y="52162"/>
                    <a:pt x="21158" y="52912"/>
                  </a:cubicBezTo>
                  <a:cubicBezTo>
                    <a:pt x="18717" y="53889"/>
                    <a:pt x="16205" y="54603"/>
                    <a:pt x="13586" y="54889"/>
                  </a:cubicBezTo>
                  <a:cubicBezTo>
                    <a:pt x="12050" y="55067"/>
                    <a:pt x="10514" y="55174"/>
                    <a:pt x="8990" y="55246"/>
                  </a:cubicBezTo>
                  <a:cubicBezTo>
                    <a:pt x="7633" y="55317"/>
                    <a:pt x="6263" y="55353"/>
                    <a:pt x="4906" y="55389"/>
                  </a:cubicBezTo>
                  <a:cubicBezTo>
                    <a:pt x="3787" y="55424"/>
                    <a:pt x="2680" y="55484"/>
                    <a:pt x="1560" y="55627"/>
                  </a:cubicBezTo>
                  <a:cubicBezTo>
                    <a:pt x="1025" y="55686"/>
                    <a:pt x="489" y="55746"/>
                    <a:pt x="1" y="55972"/>
                  </a:cubicBezTo>
                  <a:cubicBezTo>
                    <a:pt x="5204" y="55972"/>
                    <a:pt x="10395" y="55972"/>
                    <a:pt x="15562" y="55925"/>
                  </a:cubicBezTo>
                  <a:cubicBezTo>
                    <a:pt x="15991" y="55829"/>
                    <a:pt x="16419" y="55829"/>
                    <a:pt x="16860" y="55710"/>
                  </a:cubicBezTo>
                  <a:cubicBezTo>
                    <a:pt x="19360" y="54996"/>
                    <a:pt x="21753" y="54043"/>
                    <a:pt x="24063" y="52829"/>
                  </a:cubicBezTo>
                  <a:cubicBezTo>
                    <a:pt x="27052" y="51269"/>
                    <a:pt x="29695" y="49281"/>
                    <a:pt x="31933" y="46733"/>
                  </a:cubicBezTo>
                  <a:cubicBezTo>
                    <a:pt x="34993" y="43232"/>
                    <a:pt x="36505" y="39161"/>
                    <a:pt x="36529" y="34529"/>
                  </a:cubicBezTo>
                  <a:cubicBezTo>
                    <a:pt x="36565" y="32076"/>
                    <a:pt x="36589" y="29600"/>
                    <a:pt x="36470" y="27135"/>
                  </a:cubicBezTo>
                  <a:cubicBezTo>
                    <a:pt x="36410" y="26064"/>
                    <a:pt x="36565" y="24968"/>
                    <a:pt x="36529" y="23885"/>
                  </a:cubicBezTo>
                  <a:cubicBezTo>
                    <a:pt x="36517" y="23147"/>
                    <a:pt x="36577" y="22397"/>
                    <a:pt x="36636" y="21670"/>
                  </a:cubicBezTo>
                  <a:cubicBezTo>
                    <a:pt x="36660" y="21135"/>
                    <a:pt x="36648" y="20587"/>
                    <a:pt x="36696" y="20027"/>
                  </a:cubicBezTo>
                  <a:cubicBezTo>
                    <a:pt x="36779" y="18813"/>
                    <a:pt x="36815" y="17575"/>
                    <a:pt x="36684" y="16360"/>
                  </a:cubicBezTo>
                  <a:cubicBezTo>
                    <a:pt x="36470" y="14277"/>
                    <a:pt x="35588" y="12467"/>
                    <a:pt x="34195" y="10919"/>
                  </a:cubicBezTo>
                  <a:cubicBezTo>
                    <a:pt x="33183" y="9812"/>
                    <a:pt x="32005" y="8895"/>
                    <a:pt x="30755" y="8085"/>
                  </a:cubicBezTo>
                  <a:cubicBezTo>
                    <a:pt x="28611" y="6657"/>
                    <a:pt x="26385" y="5371"/>
                    <a:pt x="24147" y="4073"/>
                  </a:cubicBezTo>
                  <a:cubicBezTo>
                    <a:pt x="22349" y="3037"/>
                    <a:pt x="20527" y="2013"/>
                    <a:pt x="18789" y="858"/>
                  </a:cubicBezTo>
                  <a:cubicBezTo>
                    <a:pt x="18610" y="763"/>
                    <a:pt x="18420" y="656"/>
                    <a:pt x="18253" y="525"/>
                  </a:cubicBezTo>
                  <a:cubicBezTo>
                    <a:pt x="18241" y="489"/>
                    <a:pt x="18205" y="477"/>
                    <a:pt x="18182" y="465"/>
                  </a:cubicBezTo>
                  <a:cubicBezTo>
                    <a:pt x="18110" y="430"/>
                    <a:pt x="18051" y="370"/>
                    <a:pt x="18003" y="311"/>
                  </a:cubicBezTo>
                  <a:cubicBezTo>
                    <a:pt x="17789" y="180"/>
                    <a:pt x="17586" y="49"/>
                    <a:pt x="17348"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6" name="Google Shape;926;p19"/>
            <p:cNvSpPr/>
            <p:nvPr/>
          </p:nvSpPr>
          <p:spPr>
            <a:xfrm>
              <a:off x="3065047" y="1490726"/>
              <a:ext cx="738257" cy="1608040"/>
            </a:xfrm>
            <a:custGeom>
              <a:avLst/>
              <a:gdLst/>
              <a:ahLst/>
              <a:cxnLst/>
              <a:rect l="l" t="t" r="r" b="b"/>
              <a:pathLst>
                <a:path w="25337" h="55188" extrusionOk="0">
                  <a:moveTo>
                    <a:pt x="83" y="1"/>
                  </a:moveTo>
                  <a:cubicBezTo>
                    <a:pt x="46" y="1"/>
                    <a:pt x="26" y="29"/>
                    <a:pt x="0" y="38"/>
                  </a:cubicBezTo>
                  <a:cubicBezTo>
                    <a:pt x="48" y="240"/>
                    <a:pt x="226" y="264"/>
                    <a:pt x="369" y="335"/>
                  </a:cubicBezTo>
                  <a:cubicBezTo>
                    <a:pt x="1965" y="1109"/>
                    <a:pt x="3608" y="1800"/>
                    <a:pt x="5251" y="2455"/>
                  </a:cubicBezTo>
                  <a:cubicBezTo>
                    <a:pt x="8513" y="3752"/>
                    <a:pt x="11787" y="4943"/>
                    <a:pt x="15109" y="6038"/>
                  </a:cubicBezTo>
                  <a:cubicBezTo>
                    <a:pt x="16657" y="6562"/>
                    <a:pt x="18193" y="7146"/>
                    <a:pt x="19562" y="8062"/>
                  </a:cubicBezTo>
                  <a:cubicBezTo>
                    <a:pt x="21765" y="9539"/>
                    <a:pt x="22896" y="11622"/>
                    <a:pt x="23074" y="14230"/>
                  </a:cubicBezTo>
                  <a:cubicBezTo>
                    <a:pt x="23205" y="16194"/>
                    <a:pt x="22991" y="18123"/>
                    <a:pt x="22777" y="20076"/>
                  </a:cubicBezTo>
                  <a:cubicBezTo>
                    <a:pt x="22515" y="22350"/>
                    <a:pt x="22277" y="24624"/>
                    <a:pt x="22086" y="26910"/>
                  </a:cubicBezTo>
                  <a:cubicBezTo>
                    <a:pt x="21919" y="28994"/>
                    <a:pt x="21729" y="31053"/>
                    <a:pt x="21431" y="33125"/>
                  </a:cubicBezTo>
                  <a:cubicBezTo>
                    <a:pt x="20991" y="36102"/>
                    <a:pt x="20217" y="38995"/>
                    <a:pt x="18919" y="41709"/>
                  </a:cubicBezTo>
                  <a:cubicBezTo>
                    <a:pt x="17086" y="45579"/>
                    <a:pt x="14419" y="48782"/>
                    <a:pt x="11240" y="51580"/>
                  </a:cubicBezTo>
                  <a:cubicBezTo>
                    <a:pt x="9954" y="52723"/>
                    <a:pt x="8608" y="53770"/>
                    <a:pt x="7215" y="54794"/>
                  </a:cubicBezTo>
                  <a:cubicBezTo>
                    <a:pt x="7084" y="54890"/>
                    <a:pt x="6918" y="54973"/>
                    <a:pt x="6965" y="55187"/>
                  </a:cubicBezTo>
                  <a:lnTo>
                    <a:pt x="9537" y="55187"/>
                  </a:lnTo>
                  <a:cubicBezTo>
                    <a:pt x="9596" y="55104"/>
                    <a:pt x="9656" y="55033"/>
                    <a:pt x="9739" y="54973"/>
                  </a:cubicBezTo>
                  <a:cubicBezTo>
                    <a:pt x="10668" y="54092"/>
                    <a:pt x="11609" y="53223"/>
                    <a:pt x="12537" y="52306"/>
                  </a:cubicBezTo>
                  <a:cubicBezTo>
                    <a:pt x="14573" y="50318"/>
                    <a:pt x="16431" y="48163"/>
                    <a:pt x="17990" y="45758"/>
                  </a:cubicBezTo>
                  <a:cubicBezTo>
                    <a:pt x="19836" y="42948"/>
                    <a:pt x="21229" y="39924"/>
                    <a:pt x="22158" y="36697"/>
                  </a:cubicBezTo>
                  <a:cubicBezTo>
                    <a:pt x="22979" y="33935"/>
                    <a:pt x="23384" y="31089"/>
                    <a:pt x="23789" y="28244"/>
                  </a:cubicBezTo>
                  <a:cubicBezTo>
                    <a:pt x="23932" y="27232"/>
                    <a:pt x="24039" y="26208"/>
                    <a:pt x="24170" y="25196"/>
                  </a:cubicBezTo>
                  <a:cubicBezTo>
                    <a:pt x="24336" y="24005"/>
                    <a:pt x="24503" y="22814"/>
                    <a:pt x="24646" y="21624"/>
                  </a:cubicBezTo>
                  <a:cubicBezTo>
                    <a:pt x="24813" y="20254"/>
                    <a:pt x="24956" y="18873"/>
                    <a:pt x="25110" y="17504"/>
                  </a:cubicBezTo>
                  <a:cubicBezTo>
                    <a:pt x="25241" y="16278"/>
                    <a:pt x="25337" y="15075"/>
                    <a:pt x="25301" y="13849"/>
                  </a:cubicBezTo>
                  <a:cubicBezTo>
                    <a:pt x="25277" y="12896"/>
                    <a:pt x="25110" y="11968"/>
                    <a:pt x="24741" y="11075"/>
                  </a:cubicBezTo>
                  <a:cubicBezTo>
                    <a:pt x="24146" y="9610"/>
                    <a:pt x="23205" y="8420"/>
                    <a:pt x="21919" y="7503"/>
                  </a:cubicBezTo>
                  <a:cubicBezTo>
                    <a:pt x="21086" y="6908"/>
                    <a:pt x="20169" y="6455"/>
                    <a:pt x="19205" y="6098"/>
                  </a:cubicBezTo>
                  <a:cubicBezTo>
                    <a:pt x="18050" y="5669"/>
                    <a:pt x="16859" y="5360"/>
                    <a:pt x="15669" y="5074"/>
                  </a:cubicBezTo>
                  <a:cubicBezTo>
                    <a:pt x="13692" y="4598"/>
                    <a:pt x="11728" y="4086"/>
                    <a:pt x="9775" y="3479"/>
                  </a:cubicBezTo>
                  <a:cubicBezTo>
                    <a:pt x="7037" y="2633"/>
                    <a:pt x="4334" y="1705"/>
                    <a:pt x="1679" y="633"/>
                  </a:cubicBezTo>
                  <a:cubicBezTo>
                    <a:pt x="1179" y="431"/>
                    <a:pt x="655" y="216"/>
                    <a:pt x="131" y="14"/>
                  </a:cubicBezTo>
                  <a:cubicBezTo>
                    <a:pt x="112" y="4"/>
                    <a:pt x="97" y="1"/>
                    <a:pt x="83"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7" name="Google Shape;927;p19"/>
            <p:cNvSpPr/>
            <p:nvPr/>
          </p:nvSpPr>
          <p:spPr>
            <a:xfrm>
              <a:off x="2962337" y="1491192"/>
              <a:ext cx="673397" cy="1608273"/>
            </a:xfrm>
            <a:custGeom>
              <a:avLst/>
              <a:gdLst/>
              <a:ahLst/>
              <a:cxnLst/>
              <a:rect l="l" t="t" r="r" b="b"/>
              <a:pathLst>
                <a:path w="23111" h="55196" extrusionOk="0">
                  <a:moveTo>
                    <a:pt x="3228" y="0"/>
                  </a:moveTo>
                  <a:cubicBezTo>
                    <a:pt x="3203" y="0"/>
                    <a:pt x="3179" y="3"/>
                    <a:pt x="3156" y="10"/>
                  </a:cubicBezTo>
                  <a:cubicBezTo>
                    <a:pt x="3096" y="22"/>
                    <a:pt x="3061" y="57"/>
                    <a:pt x="3073" y="129"/>
                  </a:cubicBezTo>
                  <a:cubicBezTo>
                    <a:pt x="3882" y="677"/>
                    <a:pt x="4704" y="1188"/>
                    <a:pt x="5537" y="1677"/>
                  </a:cubicBezTo>
                  <a:cubicBezTo>
                    <a:pt x="7299" y="2724"/>
                    <a:pt x="9073" y="3725"/>
                    <a:pt x="10847" y="4772"/>
                  </a:cubicBezTo>
                  <a:cubicBezTo>
                    <a:pt x="12538" y="5784"/>
                    <a:pt x="14241" y="6796"/>
                    <a:pt x="15860" y="7939"/>
                  </a:cubicBezTo>
                  <a:cubicBezTo>
                    <a:pt x="17003" y="8761"/>
                    <a:pt x="18063" y="9654"/>
                    <a:pt x="18944" y="10749"/>
                  </a:cubicBezTo>
                  <a:cubicBezTo>
                    <a:pt x="20313" y="12452"/>
                    <a:pt x="20992" y="14381"/>
                    <a:pt x="21039" y="16559"/>
                  </a:cubicBezTo>
                  <a:cubicBezTo>
                    <a:pt x="21063" y="17476"/>
                    <a:pt x="21063" y="18393"/>
                    <a:pt x="20992" y="19310"/>
                  </a:cubicBezTo>
                  <a:cubicBezTo>
                    <a:pt x="20932" y="20203"/>
                    <a:pt x="20896" y="21108"/>
                    <a:pt x="20849" y="22024"/>
                  </a:cubicBezTo>
                  <a:cubicBezTo>
                    <a:pt x="20801" y="23025"/>
                    <a:pt x="20789" y="24025"/>
                    <a:pt x="20777" y="25025"/>
                  </a:cubicBezTo>
                  <a:cubicBezTo>
                    <a:pt x="20765" y="25953"/>
                    <a:pt x="20789" y="26894"/>
                    <a:pt x="20801" y="27811"/>
                  </a:cubicBezTo>
                  <a:cubicBezTo>
                    <a:pt x="20837" y="30180"/>
                    <a:pt x="20920" y="32526"/>
                    <a:pt x="20777" y="34895"/>
                  </a:cubicBezTo>
                  <a:cubicBezTo>
                    <a:pt x="20730" y="35645"/>
                    <a:pt x="20634" y="36383"/>
                    <a:pt x="20515" y="37133"/>
                  </a:cubicBezTo>
                  <a:cubicBezTo>
                    <a:pt x="20099" y="39574"/>
                    <a:pt x="19206" y="41813"/>
                    <a:pt x="17824" y="43860"/>
                  </a:cubicBezTo>
                  <a:cubicBezTo>
                    <a:pt x="16431" y="45944"/>
                    <a:pt x="14717" y="47706"/>
                    <a:pt x="12740" y="49242"/>
                  </a:cubicBezTo>
                  <a:cubicBezTo>
                    <a:pt x="11097" y="50528"/>
                    <a:pt x="9311" y="51576"/>
                    <a:pt x="7442" y="52492"/>
                  </a:cubicBezTo>
                  <a:cubicBezTo>
                    <a:pt x="5144" y="53588"/>
                    <a:pt x="2787" y="54469"/>
                    <a:pt x="322" y="55076"/>
                  </a:cubicBezTo>
                  <a:cubicBezTo>
                    <a:pt x="227" y="55112"/>
                    <a:pt x="84" y="55088"/>
                    <a:pt x="1" y="55195"/>
                  </a:cubicBezTo>
                  <a:cubicBezTo>
                    <a:pt x="1477" y="55195"/>
                    <a:pt x="2942" y="55195"/>
                    <a:pt x="4430" y="55171"/>
                  </a:cubicBezTo>
                  <a:cubicBezTo>
                    <a:pt x="4704" y="55076"/>
                    <a:pt x="4966" y="55064"/>
                    <a:pt x="5216" y="54945"/>
                  </a:cubicBezTo>
                  <a:cubicBezTo>
                    <a:pt x="6573" y="54338"/>
                    <a:pt x="7895" y="53695"/>
                    <a:pt x="9192" y="52969"/>
                  </a:cubicBezTo>
                  <a:cubicBezTo>
                    <a:pt x="13050" y="50790"/>
                    <a:pt x="16372" y="48004"/>
                    <a:pt x="18896" y="44349"/>
                  </a:cubicBezTo>
                  <a:cubicBezTo>
                    <a:pt x="20253" y="42384"/>
                    <a:pt x="21170" y="40241"/>
                    <a:pt x="21742" y="37931"/>
                  </a:cubicBezTo>
                  <a:cubicBezTo>
                    <a:pt x="22289" y="35705"/>
                    <a:pt x="22468" y="33419"/>
                    <a:pt x="22516" y="31133"/>
                  </a:cubicBezTo>
                  <a:cubicBezTo>
                    <a:pt x="22563" y="28751"/>
                    <a:pt x="22587" y="26370"/>
                    <a:pt x="22658" y="23989"/>
                  </a:cubicBezTo>
                  <a:cubicBezTo>
                    <a:pt x="22718" y="22572"/>
                    <a:pt x="22825" y="21155"/>
                    <a:pt x="22920" y="19750"/>
                  </a:cubicBezTo>
                  <a:cubicBezTo>
                    <a:pt x="23004" y="18202"/>
                    <a:pt x="23111" y="16655"/>
                    <a:pt x="22956" y="15107"/>
                  </a:cubicBezTo>
                  <a:cubicBezTo>
                    <a:pt x="22813" y="13571"/>
                    <a:pt x="22277" y="12166"/>
                    <a:pt x="21384" y="10904"/>
                  </a:cubicBezTo>
                  <a:cubicBezTo>
                    <a:pt x="20634" y="9844"/>
                    <a:pt x="19706" y="8987"/>
                    <a:pt x="18646" y="8261"/>
                  </a:cubicBezTo>
                  <a:cubicBezTo>
                    <a:pt x="16741" y="6915"/>
                    <a:pt x="14657" y="5880"/>
                    <a:pt x="12586" y="4808"/>
                  </a:cubicBezTo>
                  <a:cubicBezTo>
                    <a:pt x="10657" y="3808"/>
                    <a:pt x="8692" y="2843"/>
                    <a:pt x="6752" y="1843"/>
                  </a:cubicBezTo>
                  <a:cubicBezTo>
                    <a:pt x="6168" y="1569"/>
                    <a:pt x="5609" y="1272"/>
                    <a:pt x="5073" y="915"/>
                  </a:cubicBezTo>
                  <a:cubicBezTo>
                    <a:pt x="4549" y="581"/>
                    <a:pt x="3930" y="415"/>
                    <a:pt x="3418" y="45"/>
                  </a:cubicBezTo>
                  <a:cubicBezTo>
                    <a:pt x="3358" y="20"/>
                    <a:pt x="3292" y="0"/>
                    <a:pt x="3228"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8" name="Google Shape;928;p19"/>
            <p:cNvSpPr/>
            <p:nvPr/>
          </p:nvSpPr>
          <p:spPr>
            <a:xfrm>
              <a:off x="3059831" y="1492503"/>
              <a:ext cx="684149" cy="1606613"/>
            </a:xfrm>
            <a:custGeom>
              <a:avLst/>
              <a:gdLst/>
              <a:ahLst/>
              <a:cxnLst/>
              <a:rect l="l" t="t" r="r" b="b"/>
              <a:pathLst>
                <a:path w="23480" h="55139" extrusionOk="0">
                  <a:moveTo>
                    <a:pt x="131" y="0"/>
                  </a:moveTo>
                  <a:cubicBezTo>
                    <a:pt x="60" y="0"/>
                    <a:pt x="0" y="12"/>
                    <a:pt x="12" y="120"/>
                  </a:cubicBezTo>
                  <a:cubicBezTo>
                    <a:pt x="548" y="393"/>
                    <a:pt x="1108" y="691"/>
                    <a:pt x="1644" y="977"/>
                  </a:cubicBezTo>
                  <a:cubicBezTo>
                    <a:pt x="2251" y="1274"/>
                    <a:pt x="2834" y="1608"/>
                    <a:pt x="3513" y="1882"/>
                  </a:cubicBezTo>
                  <a:cubicBezTo>
                    <a:pt x="3965" y="2072"/>
                    <a:pt x="4382" y="2310"/>
                    <a:pt x="4822" y="2525"/>
                  </a:cubicBezTo>
                  <a:cubicBezTo>
                    <a:pt x="7513" y="3775"/>
                    <a:pt x="10252" y="4918"/>
                    <a:pt x="12978" y="6108"/>
                  </a:cubicBezTo>
                  <a:cubicBezTo>
                    <a:pt x="14669" y="6870"/>
                    <a:pt x="16372" y="7609"/>
                    <a:pt x="17907" y="8704"/>
                  </a:cubicBezTo>
                  <a:cubicBezTo>
                    <a:pt x="19217" y="9633"/>
                    <a:pt x="20229" y="10811"/>
                    <a:pt x="20836" y="12312"/>
                  </a:cubicBezTo>
                  <a:cubicBezTo>
                    <a:pt x="21360" y="13609"/>
                    <a:pt x="21503" y="14979"/>
                    <a:pt x="21467" y="16348"/>
                  </a:cubicBezTo>
                  <a:cubicBezTo>
                    <a:pt x="21420" y="17526"/>
                    <a:pt x="21360" y="18681"/>
                    <a:pt x="21241" y="19848"/>
                  </a:cubicBezTo>
                  <a:cubicBezTo>
                    <a:pt x="21027" y="21932"/>
                    <a:pt x="20872" y="24015"/>
                    <a:pt x="20765" y="26111"/>
                  </a:cubicBezTo>
                  <a:cubicBezTo>
                    <a:pt x="20658" y="28123"/>
                    <a:pt x="20574" y="30135"/>
                    <a:pt x="20396" y="32135"/>
                  </a:cubicBezTo>
                  <a:cubicBezTo>
                    <a:pt x="20229" y="34028"/>
                    <a:pt x="19932" y="35886"/>
                    <a:pt x="19455" y="37731"/>
                  </a:cubicBezTo>
                  <a:cubicBezTo>
                    <a:pt x="18455" y="41529"/>
                    <a:pt x="16550" y="44816"/>
                    <a:pt x="13907" y="47697"/>
                  </a:cubicBezTo>
                  <a:cubicBezTo>
                    <a:pt x="12026" y="49733"/>
                    <a:pt x="9942" y="51519"/>
                    <a:pt x="7620" y="53031"/>
                  </a:cubicBezTo>
                  <a:cubicBezTo>
                    <a:pt x="6716" y="53626"/>
                    <a:pt x="5787" y="54198"/>
                    <a:pt x="4870" y="54757"/>
                  </a:cubicBezTo>
                  <a:cubicBezTo>
                    <a:pt x="4739" y="54852"/>
                    <a:pt x="4525" y="54900"/>
                    <a:pt x="4561" y="55138"/>
                  </a:cubicBezTo>
                  <a:lnTo>
                    <a:pt x="7204" y="55138"/>
                  </a:lnTo>
                  <a:cubicBezTo>
                    <a:pt x="7239" y="55043"/>
                    <a:pt x="7323" y="54995"/>
                    <a:pt x="7394" y="54936"/>
                  </a:cubicBezTo>
                  <a:cubicBezTo>
                    <a:pt x="8454" y="54186"/>
                    <a:pt x="9502" y="53376"/>
                    <a:pt x="10514" y="52543"/>
                  </a:cubicBezTo>
                  <a:cubicBezTo>
                    <a:pt x="12145" y="51173"/>
                    <a:pt x="13693" y="49721"/>
                    <a:pt x="15098" y="48090"/>
                  </a:cubicBezTo>
                  <a:cubicBezTo>
                    <a:pt x="16241" y="46756"/>
                    <a:pt x="17276" y="45339"/>
                    <a:pt x="18169" y="43815"/>
                  </a:cubicBezTo>
                  <a:cubicBezTo>
                    <a:pt x="19479" y="41577"/>
                    <a:pt x="20432" y="39184"/>
                    <a:pt x="21075" y="36684"/>
                  </a:cubicBezTo>
                  <a:cubicBezTo>
                    <a:pt x="21420" y="35374"/>
                    <a:pt x="21658" y="34028"/>
                    <a:pt x="21848" y="32695"/>
                  </a:cubicBezTo>
                  <a:cubicBezTo>
                    <a:pt x="21956" y="31885"/>
                    <a:pt x="22063" y="31100"/>
                    <a:pt x="22134" y="30314"/>
                  </a:cubicBezTo>
                  <a:cubicBezTo>
                    <a:pt x="22218" y="29433"/>
                    <a:pt x="22301" y="28540"/>
                    <a:pt x="22372" y="27647"/>
                  </a:cubicBezTo>
                  <a:cubicBezTo>
                    <a:pt x="22456" y="26635"/>
                    <a:pt x="22551" y="25635"/>
                    <a:pt x="22634" y="24623"/>
                  </a:cubicBezTo>
                  <a:cubicBezTo>
                    <a:pt x="22718" y="23837"/>
                    <a:pt x="22777" y="23039"/>
                    <a:pt x="22860" y="22241"/>
                  </a:cubicBezTo>
                  <a:cubicBezTo>
                    <a:pt x="22932" y="21467"/>
                    <a:pt x="23039" y="20717"/>
                    <a:pt x="23110" y="19943"/>
                  </a:cubicBezTo>
                  <a:cubicBezTo>
                    <a:pt x="23194" y="19062"/>
                    <a:pt x="23289" y="18169"/>
                    <a:pt x="23349" y="17276"/>
                  </a:cubicBezTo>
                  <a:cubicBezTo>
                    <a:pt x="23432" y="16014"/>
                    <a:pt x="23480" y="14740"/>
                    <a:pt x="23325" y="13490"/>
                  </a:cubicBezTo>
                  <a:cubicBezTo>
                    <a:pt x="23158" y="12276"/>
                    <a:pt x="22729" y="11145"/>
                    <a:pt x="22039" y="10121"/>
                  </a:cubicBezTo>
                  <a:cubicBezTo>
                    <a:pt x="21325" y="9049"/>
                    <a:pt x="20348" y="8240"/>
                    <a:pt x="19229" y="7585"/>
                  </a:cubicBezTo>
                  <a:cubicBezTo>
                    <a:pt x="17991" y="6870"/>
                    <a:pt x="16669" y="6382"/>
                    <a:pt x="15336" y="5918"/>
                  </a:cubicBezTo>
                  <a:cubicBezTo>
                    <a:pt x="14157" y="5513"/>
                    <a:pt x="12978" y="5132"/>
                    <a:pt x="11823" y="4715"/>
                  </a:cubicBezTo>
                  <a:cubicBezTo>
                    <a:pt x="8978" y="3703"/>
                    <a:pt x="6168" y="2632"/>
                    <a:pt x="3382" y="1465"/>
                  </a:cubicBezTo>
                  <a:cubicBezTo>
                    <a:pt x="2322" y="1024"/>
                    <a:pt x="1251" y="560"/>
                    <a:pt x="227" y="36"/>
                  </a:cubicBezTo>
                  <a:lnTo>
                    <a:pt x="131" y="0"/>
                  </a:ln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9" name="Google Shape;929;p19"/>
            <p:cNvSpPr/>
            <p:nvPr/>
          </p:nvSpPr>
          <p:spPr>
            <a:xfrm>
              <a:off x="3091387" y="1544951"/>
              <a:ext cx="598135" cy="1554165"/>
            </a:xfrm>
            <a:custGeom>
              <a:avLst/>
              <a:gdLst/>
              <a:ahLst/>
              <a:cxnLst/>
              <a:rect l="l" t="t" r="r" b="b"/>
              <a:pathLst>
                <a:path w="20528" h="53339" extrusionOk="0">
                  <a:moveTo>
                    <a:pt x="2288" y="0"/>
                  </a:moveTo>
                  <a:cubicBezTo>
                    <a:pt x="2252" y="0"/>
                    <a:pt x="2232" y="23"/>
                    <a:pt x="2239" y="82"/>
                  </a:cubicBezTo>
                  <a:cubicBezTo>
                    <a:pt x="3763" y="939"/>
                    <a:pt x="5335" y="1677"/>
                    <a:pt x="6883" y="2487"/>
                  </a:cubicBezTo>
                  <a:cubicBezTo>
                    <a:pt x="8859" y="3499"/>
                    <a:pt x="10836" y="4487"/>
                    <a:pt x="12741" y="5618"/>
                  </a:cubicBezTo>
                  <a:cubicBezTo>
                    <a:pt x="14098" y="6428"/>
                    <a:pt x="15348" y="7333"/>
                    <a:pt x="16372" y="8535"/>
                  </a:cubicBezTo>
                  <a:cubicBezTo>
                    <a:pt x="16765" y="8988"/>
                    <a:pt x="17122" y="9476"/>
                    <a:pt x="17396" y="10000"/>
                  </a:cubicBezTo>
                  <a:cubicBezTo>
                    <a:pt x="18158" y="11381"/>
                    <a:pt x="18468" y="12869"/>
                    <a:pt x="18491" y="14429"/>
                  </a:cubicBezTo>
                  <a:cubicBezTo>
                    <a:pt x="18515" y="15941"/>
                    <a:pt x="18396" y="17429"/>
                    <a:pt x="18289" y="18929"/>
                  </a:cubicBezTo>
                  <a:cubicBezTo>
                    <a:pt x="18194" y="20322"/>
                    <a:pt x="18134" y="21739"/>
                    <a:pt x="18075" y="23144"/>
                  </a:cubicBezTo>
                  <a:cubicBezTo>
                    <a:pt x="18027" y="24299"/>
                    <a:pt x="18015" y="25442"/>
                    <a:pt x="17991" y="26609"/>
                  </a:cubicBezTo>
                  <a:cubicBezTo>
                    <a:pt x="17967" y="28216"/>
                    <a:pt x="17967" y="29835"/>
                    <a:pt x="17848" y="31455"/>
                  </a:cubicBezTo>
                  <a:cubicBezTo>
                    <a:pt x="17777" y="32550"/>
                    <a:pt x="17670" y="33622"/>
                    <a:pt x="17479" y="34693"/>
                  </a:cubicBezTo>
                  <a:cubicBezTo>
                    <a:pt x="17098" y="36789"/>
                    <a:pt x="16443" y="38801"/>
                    <a:pt x="15431" y="40682"/>
                  </a:cubicBezTo>
                  <a:cubicBezTo>
                    <a:pt x="14503" y="42408"/>
                    <a:pt x="13324" y="43980"/>
                    <a:pt x="11979" y="45409"/>
                  </a:cubicBezTo>
                  <a:cubicBezTo>
                    <a:pt x="10300" y="47207"/>
                    <a:pt x="8395" y="48754"/>
                    <a:pt x="6311" y="50064"/>
                  </a:cubicBezTo>
                  <a:cubicBezTo>
                    <a:pt x="4990" y="50897"/>
                    <a:pt x="3620" y="51659"/>
                    <a:pt x="2204" y="52314"/>
                  </a:cubicBezTo>
                  <a:cubicBezTo>
                    <a:pt x="1477" y="52648"/>
                    <a:pt x="739" y="52993"/>
                    <a:pt x="1" y="53338"/>
                  </a:cubicBezTo>
                  <a:lnTo>
                    <a:pt x="3442" y="53338"/>
                  </a:lnTo>
                  <a:cubicBezTo>
                    <a:pt x="3489" y="53231"/>
                    <a:pt x="3585" y="53207"/>
                    <a:pt x="3668" y="53160"/>
                  </a:cubicBezTo>
                  <a:lnTo>
                    <a:pt x="5133" y="52267"/>
                  </a:lnTo>
                  <a:cubicBezTo>
                    <a:pt x="7502" y="50826"/>
                    <a:pt x="9716" y="49171"/>
                    <a:pt x="11705" y="47218"/>
                  </a:cubicBezTo>
                  <a:cubicBezTo>
                    <a:pt x="13431" y="45528"/>
                    <a:pt x="14943" y="43658"/>
                    <a:pt x="16170" y="41563"/>
                  </a:cubicBezTo>
                  <a:cubicBezTo>
                    <a:pt x="17920" y="38539"/>
                    <a:pt x="18849" y="35241"/>
                    <a:pt x="19265" y="31788"/>
                  </a:cubicBezTo>
                  <a:cubicBezTo>
                    <a:pt x="19456" y="30133"/>
                    <a:pt x="19575" y="28466"/>
                    <a:pt x="19658" y="26799"/>
                  </a:cubicBezTo>
                  <a:cubicBezTo>
                    <a:pt x="19765" y="24704"/>
                    <a:pt x="19861" y="22584"/>
                    <a:pt x="20039" y="20489"/>
                  </a:cubicBezTo>
                  <a:cubicBezTo>
                    <a:pt x="20158" y="19132"/>
                    <a:pt x="20277" y="17762"/>
                    <a:pt x="20361" y="16393"/>
                  </a:cubicBezTo>
                  <a:cubicBezTo>
                    <a:pt x="20456" y="15084"/>
                    <a:pt x="20527" y="13762"/>
                    <a:pt x="20349" y="12440"/>
                  </a:cubicBezTo>
                  <a:cubicBezTo>
                    <a:pt x="20111" y="10762"/>
                    <a:pt x="19444" y="9273"/>
                    <a:pt x="18265" y="8023"/>
                  </a:cubicBezTo>
                  <a:cubicBezTo>
                    <a:pt x="17336" y="7035"/>
                    <a:pt x="16241" y="6321"/>
                    <a:pt x="15062" y="5701"/>
                  </a:cubicBezTo>
                  <a:cubicBezTo>
                    <a:pt x="13765" y="4999"/>
                    <a:pt x="12419" y="4416"/>
                    <a:pt x="11074" y="3832"/>
                  </a:cubicBezTo>
                  <a:cubicBezTo>
                    <a:pt x="8943" y="2915"/>
                    <a:pt x="6823" y="1987"/>
                    <a:pt x="4692" y="1058"/>
                  </a:cubicBezTo>
                  <a:lnTo>
                    <a:pt x="2370" y="22"/>
                  </a:lnTo>
                  <a:cubicBezTo>
                    <a:pt x="2339" y="9"/>
                    <a:pt x="2310" y="0"/>
                    <a:pt x="228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0" name="Google Shape;930;p19"/>
            <p:cNvSpPr/>
            <p:nvPr/>
          </p:nvSpPr>
          <p:spPr>
            <a:xfrm>
              <a:off x="954385" y="1764152"/>
              <a:ext cx="2060721" cy="1336683"/>
            </a:xfrm>
            <a:custGeom>
              <a:avLst/>
              <a:gdLst/>
              <a:ahLst/>
              <a:cxnLst/>
              <a:rect l="l" t="t" r="r" b="b"/>
              <a:pathLst>
                <a:path w="70724" h="45875" extrusionOk="0">
                  <a:moveTo>
                    <a:pt x="70569" y="0"/>
                  </a:moveTo>
                  <a:cubicBezTo>
                    <a:pt x="70569" y="464"/>
                    <a:pt x="70593" y="941"/>
                    <a:pt x="70569" y="1476"/>
                  </a:cubicBezTo>
                  <a:cubicBezTo>
                    <a:pt x="70414" y="2619"/>
                    <a:pt x="69926" y="3631"/>
                    <a:pt x="69140" y="4501"/>
                  </a:cubicBezTo>
                  <a:cubicBezTo>
                    <a:pt x="68449" y="5239"/>
                    <a:pt x="67711" y="5906"/>
                    <a:pt x="66878" y="6501"/>
                  </a:cubicBezTo>
                  <a:cubicBezTo>
                    <a:pt x="65342" y="7608"/>
                    <a:pt x="63699" y="8453"/>
                    <a:pt x="61937" y="9049"/>
                  </a:cubicBezTo>
                  <a:cubicBezTo>
                    <a:pt x="60187" y="9632"/>
                    <a:pt x="58401" y="9918"/>
                    <a:pt x="56579" y="9966"/>
                  </a:cubicBezTo>
                  <a:cubicBezTo>
                    <a:pt x="56011" y="9977"/>
                    <a:pt x="55439" y="9991"/>
                    <a:pt x="54864" y="9991"/>
                  </a:cubicBezTo>
                  <a:cubicBezTo>
                    <a:pt x="54233" y="9991"/>
                    <a:pt x="53601" y="9974"/>
                    <a:pt x="52971" y="9918"/>
                  </a:cubicBezTo>
                  <a:cubicBezTo>
                    <a:pt x="52257" y="9858"/>
                    <a:pt x="51531" y="9870"/>
                    <a:pt x="50804" y="9858"/>
                  </a:cubicBezTo>
                  <a:cubicBezTo>
                    <a:pt x="50161" y="9843"/>
                    <a:pt x="49520" y="9831"/>
                    <a:pt x="48880" y="9831"/>
                  </a:cubicBezTo>
                  <a:cubicBezTo>
                    <a:pt x="47599" y="9831"/>
                    <a:pt x="46324" y="9878"/>
                    <a:pt x="45054" y="10037"/>
                  </a:cubicBezTo>
                  <a:cubicBezTo>
                    <a:pt x="44018" y="10168"/>
                    <a:pt x="42982" y="10335"/>
                    <a:pt x="41970" y="10585"/>
                  </a:cubicBezTo>
                  <a:cubicBezTo>
                    <a:pt x="40244" y="11001"/>
                    <a:pt x="38600" y="11656"/>
                    <a:pt x="37005" y="12442"/>
                  </a:cubicBezTo>
                  <a:cubicBezTo>
                    <a:pt x="36231" y="12835"/>
                    <a:pt x="35445" y="13216"/>
                    <a:pt x="34683" y="13633"/>
                  </a:cubicBezTo>
                  <a:cubicBezTo>
                    <a:pt x="34076" y="13978"/>
                    <a:pt x="33445" y="14288"/>
                    <a:pt x="32838" y="14645"/>
                  </a:cubicBezTo>
                  <a:cubicBezTo>
                    <a:pt x="31790" y="15240"/>
                    <a:pt x="30707" y="15776"/>
                    <a:pt x="29635" y="16312"/>
                  </a:cubicBezTo>
                  <a:cubicBezTo>
                    <a:pt x="27909" y="17169"/>
                    <a:pt x="26170" y="17967"/>
                    <a:pt x="24444" y="18800"/>
                  </a:cubicBezTo>
                  <a:cubicBezTo>
                    <a:pt x="23003" y="19502"/>
                    <a:pt x="21586" y="20229"/>
                    <a:pt x="20229" y="21074"/>
                  </a:cubicBezTo>
                  <a:cubicBezTo>
                    <a:pt x="19015" y="21836"/>
                    <a:pt x="17848" y="22705"/>
                    <a:pt x="16812" y="23693"/>
                  </a:cubicBezTo>
                  <a:cubicBezTo>
                    <a:pt x="15586" y="24848"/>
                    <a:pt x="14490" y="26075"/>
                    <a:pt x="13443" y="27384"/>
                  </a:cubicBezTo>
                  <a:cubicBezTo>
                    <a:pt x="12466" y="28635"/>
                    <a:pt x="11573" y="29944"/>
                    <a:pt x="10692" y="31254"/>
                  </a:cubicBezTo>
                  <a:cubicBezTo>
                    <a:pt x="9549" y="32968"/>
                    <a:pt x="8454" y="34731"/>
                    <a:pt x="7251" y="36397"/>
                  </a:cubicBezTo>
                  <a:cubicBezTo>
                    <a:pt x="5882" y="38302"/>
                    <a:pt x="4513" y="40184"/>
                    <a:pt x="3144" y="42089"/>
                  </a:cubicBezTo>
                  <a:cubicBezTo>
                    <a:pt x="2429" y="43077"/>
                    <a:pt x="1655" y="43994"/>
                    <a:pt x="870" y="44922"/>
                  </a:cubicBezTo>
                  <a:cubicBezTo>
                    <a:pt x="584" y="45244"/>
                    <a:pt x="262" y="45529"/>
                    <a:pt x="0" y="45875"/>
                  </a:cubicBezTo>
                  <a:lnTo>
                    <a:pt x="1786" y="45875"/>
                  </a:lnTo>
                  <a:cubicBezTo>
                    <a:pt x="1846" y="45660"/>
                    <a:pt x="2024" y="45529"/>
                    <a:pt x="2144" y="45387"/>
                  </a:cubicBezTo>
                  <a:cubicBezTo>
                    <a:pt x="3156" y="44148"/>
                    <a:pt x="4049" y="42839"/>
                    <a:pt x="4942" y="41529"/>
                  </a:cubicBezTo>
                  <a:cubicBezTo>
                    <a:pt x="6787" y="38791"/>
                    <a:pt x="8656" y="36052"/>
                    <a:pt x="10418" y="33266"/>
                  </a:cubicBezTo>
                  <a:cubicBezTo>
                    <a:pt x="11907" y="30897"/>
                    <a:pt x="13431" y="28563"/>
                    <a:pt x="15169" y="26372"/>
                  </a:cubicBezTo>
                  <a:cubicBezTo>
                    <a:pt x="16169" y="25146"/>
                    <a:pt x="17229" y="23967"/>
                    <a:pt x="18431" y="22920"/>
                  </a:cubicBezTo>
                  <a:cubicBezTo>
                    <a:pt x="19860" y="21705"/>
                    <a:pt x="21432" y="20705"/>
                    <a:pt x="23087" y="19812"/>
                  </a:cubicBezTo>
                  <a:cubicBezTo>
                    <a:pt x="24682" y="18967"/>
                    <a:pt x="26301" y="18193"/>
                    <a:pt x="27921" y="17419"/>
                  </a:cubicBezTo>
                  <a:cubicBezTo>
                    <a:pt x="30397" y="16240"/>
                    <a:pt x="32778" y="14930"/>
                    <a:pt x="35183" y="13633"/>
                  </a:cubicBezTo>
                  <a:cubicBezTo>
                    <a:pt x="36636" y="12859"/>
                    <a:pt x="38077" y="12144"/>
                    <a:pt x="39613" y="11597"/>
                  </a:cubicBezTo>
                  <a:cubicBezTo>
                    <a:pt x="41422" y="10942"/>
                    <a:pt x="43280" y="10525"/>
                    <a:pt x="45208" y="10335"/>
                  </a:cubicBezTo>
                  <a:cubicBezTo>
                    <a:pt x="46327" y="10208"/>
                    <a:pt x="47453" y="10161"/>
                    <a:pt x="48581" y="10161"/>
                  </a:cubicBezTo>
                  <a:cubicBezTo>
                    <a:pt x="48834" y="10161"/>
                    <a:pt x="49087" y="10164"/>
                    <a:pt x="49340" y="10168"/>
                  </a:cubicBezTo>
                  <a:cubicBezTo>
                    <a:pt x="50745" y="10204"/>
                    <a:pt x="52126" y="10275"/>
                    <a:pt x="53519" y="10323"/>
                  </a:cubicBezTo>
                  <a:cubicBezTo>
                    <a:pt x="54036" y="10333"/>
                    <a:pt x="54553" y="10341"/>
                    <a:pt x="55070" y="10341"/>
                  </a:cubicBezTo>
                  <a:cubicBezTo>
                    <a:pt x="55744" y="10341"/>
                    <a:pt x="56417" y="10327"/>
                    <a:pt x="57091" y="10287"/>
                  </a:cubicBezTo>
                  <a:cubicBezTo>
                    <a:pt x="58186" y="10228"/>
                    <a:pt x="59270" y="10085"/>
                    <a:pt x="60341" y="9823"/>
                  </a:cubicBezTo>
                  <a:cubicBezTo>
                    <a:pt x="62139" y="9394"/>
                    <a:pt x="63818" y="8692"/>
                    <a:pt x="65413" y="7739"/>
                  </a:cubicBezTo>
                  <a:cubicBezTo>
                    <a:pt x="66723" y="6965"/>
                    <a:pt x="67949" y="6048"/>
                    <a:pt x="68985" y="4917"/>
                  </a:cubicBezTo>
                  <a:cubicBezTo>
                    <a:pt x="69640" y="4203"/>
                    <a:pt x="70176" y="3417"/>
                    <a:pt x="70450" y="2477"/>
                  </a:cubicBezTo>
                  <a:cubicBezTo>
                    <a:pt x="70688" y="1655"/>
                    <a:pt x="70724" y="834"/>
                    <a:pt x="70569"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1" name="Google Shape;931;p19"/>
            <p:cNvSpPr/>
            <p:nvPr/>
          </p:nvSpPr>
          <p:spPr>
            <a:xfrm>
              <a:off x="1955229" y="2771581"/>
              <a:ext cx="1107749" cy="327884"/>
            </a:xfrm>
            <a:custGeom>
              <a:avLst/>
              <a:gdLst/>
              <a:ahLst/>
              <a:cxnLst/>
              <a:rect l="l" t="t" r="r" b="b"/>
              <a:pathLst>
                <a:path w="38018" h="11253" extrusionOk="0">
                  <a:moveTo>
                    <a:pt x="6342" y="0"/>
                  </a:moveTo>
                  <a:cubicBezTo>
                    <a:pt x="5720" y="0"/>
                    <a:pt x="5102" y="70"/>
                    <a:pt x="4490" y="239"/>
                  </a:cubicBezTo>
                  <a:cubicBezTo>
                    <a:pt x="3370" y="548"/>
                    <a:pt x="2430" y="1132"/>
                    <a:pt x="1692" y="2013"/>
                  </a:cubicBezTo>
                  <a:cubicBezTo>
                    <a:pt x="632" y="3287"/>
                    <a:pt x="156" y="4823"/>
                    <a:pt x="60" y="6466"/>
                  </a:cubicBezTo>
                  <a:cubicBezTo>
                    <a:pt x="1" y="7395"/>
                    <a:pt x="37" y="8335"/>
                    <a:pt x="203" y="9276"/>
                  </a:cubicBezTo>
                  <a:cubicBezTo>
                    <a:pt x="322" y="9931"/>
                    <a:pt x="406" y="10609"/>
                    <a:pt x="632" y="11252"/>
                  </a:cubicBezTo>
                  <a:lnTo>
                    <a:pt x="1275" y="11252"/>
                  </a:lnTo>
                  <a:cubicBezTo>
                    <a:pt x="1013" y="10276"/>
                    <a:pt x="811" y="9276"/>
                    <a:pt x="739" y="8264"/>
                  </a:cubicBezTo>
                  <a:cubicBezTo>
                    <a:pt x="620" y="6787"/>
                    <a:pt x="715" y="5359"/>
                    <a:pt x="1287" y="3977"/>
                  </a:cubicBezTo>
                  <a:cubicBezTo>
                    <a:pt x="1846" y="2608"/>
                    <a:pt x="2775" y="1584"/>
                    <a:pt x="4144" y="965"/>
                  </a:cubicBezTo>
                  <a:cubicBezTo>
                    <a:pt x="4970" y="599"/>
                    <a:pt x="5833" y="470"/>
                    <a:pt x="6710" y="470"/>
                  </a:cubicBezTo>
                  <a:cubicBezTo>
                    <a:pt x="7060" y="470"/>
                    <a:pt x="7411" y="491"/>
                    <a:pt x="7764" y="525"/>
                  </a:cubicBezTo>
                  <a:cubicBezTo>
                    <a:pt x="8978" y="644"/>
                    <a:pt x="10157" y="953"/>
                    <a:pt x="11312" y="1310"/>
                  </a:cubicBezTo>
                  <a:cubicBezTo>
                    <a:pt x="13265" y="1918"/>
                    <a:pt x="15170" y="2620"/>
                    <a:pt x="17110" y="3275"/>
                  </a:cubicBezTo>
                  <a:cubicBezTo>
                    <a:pt x="19563" y="4108"/>
                    <a:pt x="22051" y="4858"/>
                    <a:pt x="24587" y="5418"/>
                  </a:cubicBezTo>
                  <a:cubicBezTo>
                    <a:pt x="26480" y="5835"/>
                    <a:pt x="28385" y="6109"/>
                    <a:pt x="30326" y="6144"/>
                  </a:cubicBezTo>
                  <a:cubicBezTo>
                    <a:pt x="30535" y="6150"/>
                    <a:pt x="30744" y="6152"/>
                    <a:pt x="30953" y="6152"/>
                  </a:cubicBezTo>
                  <a:cubicBezTo>
                    <a:pt x="32625" y="6152"/>
                    <a:pt x="34294" y="5983"/>
                    <a:pt x="35934" y="5644"/>
                  </a:cubicBezTo>
                  <a:cubicBezTo>
                    <a:pt x="36636" y="5490"/>
                    <a:pt x="37327" y="5347"/>
                    <a:pt x="38006" y="5097"/>
                  </a:cubicBezTo>
                  <a:lnTo>
                    <a:pt x="38006" y="5049"/>
                  </a:lnTo>
                  <a:cubicBezTo>
                    <a:pt x="38018" y="5037"/>
                    <a:pt x="38006" y="5013"/>
                    <a:pt x="37982" y="5001"/>
                  </a:cubicBezTo>
                  <a:cubicBezTo>
                    <a:pt x="37684" y="5037"/>
                    <a:pt x="37410" y="5156"/>
                    <a:pt x="37125" y="5228"/>
                  </a:cubicBezTo>
                  <a:cubicBezTo>
                    <a:pt x="36053" y="5490"/>
                    <a:pt x="34982" y="5704"/>
                    <a:pt x="33898" y="5823"/>
                  </a:cubicBezTo>
                  <a:cubicBezTo>
                    <a:pt x="32826" y="5942"/>
                    <a:pt x="31767" y="6001"/>
                    <a:pt x="30695" y="6013"/>
                  </a:cubicBezTo>
                  <a:cubicBezTo>
                    <a:pt x="30398" y="6013"/>
                    <a:pt x="30100" y="5954"/>
                    <a:pt x="29802" y="5954"/>
                  </a:cubicBezTo>
                  <a:cubicBezTo>
                    <a:pt x="28993" y="5954"/>
                    <a:pt x="28195" y="5835"/>
                    <a:pt x="27385" y="5751"/>
                  </a:cubicBezTo>
                  <a:cubicBezTo>
                    <a:pt x="26349" y="5632"/>
                    <a:pt x="25302" y="5406"/>
                    <a:pt x="24278" y="5168"/>
                  </a:cubicBezTo>
                  <a:cubicBezTo>
                    <a:pt x="23337" y="4942"/>
                    <a:pt x="22409" y="4704"/>
                    <a:pt x="21480" y="4442"/>
                  </a:cubicBezTo>
                  <a:cubicBezTo>
                    <a:pt x="20384" y="4144"/>
                    <a:pt x="19289" y="3787"/>
                    <a:pt x="18206" y="3430"/>
                  </a:cubicBezTo>
                  <a:cubicBezTo>
                    <a:pt x="17432" y="3168"/>
                    <a:pt x="16658" y="2858"/>
                    <a:pt x="15884" y="2608"/>
                  </a:cubicBezTo>
                  <a:cubicBezTo>
                    <a:pt x="14705" y="2203"/>
                    <a:pt x="13538" y="1763"/>
                    <a:pt x="12360" y="1346"/>
                  </a:cubicBezTo>
                  <a:cubicBezTo>
                    <a:pt x="10740" y="775"/>
                    <a:pt x="9097" y="251"/>
                    <a:pt x="7383" y="60"/>
                  </a:cubicBezTo>
                  <a:cubicBezTo>
                    <a:pt x="7034" y="22"/>
                    <a:pt x="6687" y="0"/>
                    <a:pt x="6342"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2" name="Google Shape;932;p19"/>
            <p:cNvSpPr/>
            <p:nvPr/>
          </p:nvSpPr>
          <p:spPr>
            <a:xfrm>
              <a:off x="3759918" y="1884869"/>
              <a:ext cx="390996" cy="1214597"/>
            </a:xfrm>
            <a:custGeom>
              <a:avLst/>
              <a:gdLst/>
              <a:ahLst/>
              <a:cxnLst/>
              <a:rect l="l" t="t" r="r" b="b"/>
              <a:pathLst>
                <a:path w="13419" h="41685" extrusionOk="0">
                  <a:moveTo>
                    <a:pt x="12418" y="0"/>
                  </a:moveTo>
                  <a:cubicBezTo>
                    <a:pt x="12418" y="60"/>
                    <a:pt x="12407" y="108"/>
                    <a:pt x="12418" y="143"/>
                  </a:cubicBezTo>
                  <a:cubicBezTo>
                    <a:pt x="12609" y="1132"/>
                    <a:pt x="12776" y="2108"/>
                    <a:pt x="12871" y="3108"/>
                  </a:cubicBezTo>
                  <a:cubicBezTo>
                    <a:pt x="12907" y="3632"/>
                    <a:pt x="12930" y="4144"/>
                    <a:pt x="12966" y="4668"/>
                  </a:cubicBezTo>
                  <a:cubicBezTo>
                    <a:pt x="13014" y="5192"/>
                    <a:pt x="12954" y="5715"/>
                    <a:pt x="12930" y="6227"/>
                  </a:cubicBezTo>
                  <a:cubicBezTo>
                    <a:pt x="12883" y="7085"/>
                    <a:pt x="12764" y="7918"/>
                    <a:pt x="12573" y="8728"/>
                  </a:cubicBezTo>
                  <a:cubicBezTo>
                    <a:pt x="12109" y="10764"/>
                    <a:pt x="11335" y="12657"/>
                    <a:pt x="10454" y="14526"/>
                  </a:cubicBezTo>
                  <a:cubicBezTo>
                    <a:pt x="9966" y="15562"/>
                    <a:pt x="9430" y="16586"/>
                    <a:pt x="8847" y="17586"/>
                  </a:cubicBezTo>
                  <a:cubicBezTo>
                    <a:pt x="8287" y="18598"/>
                    <a:pt x="7704" y="19598"/>
                    <a:pt x="7120" y="20598"/>
                  </a:cubicBezTo>
                  <a:cubicBezTo>
                    <a:pt x="6644" y="21444"/>
                    <a:pt x="6156" y="22277"/>
                    <a:pt x="5668" y="23122"/>
                  </a:cubicBezTo>
                  <a:cubicBezTo>
                    <a:pt x="5299" y="23765"/>
                    <a:pt x="4965" y="24420"/>
                    <a:pt x="4608" y="25075"/>
                  </a:cubicBezTo>
                  <a:cubicBezTo>
                    <a:pt x="3786" y="26599"/>
                    <a:pt x="3048" y="28147"/>
                    <a:pt x="2346" y="29706"/>
                  </a:cubicBezTo>
                  <a:cubicBezTo>
                    <a:pt x="1929" y="30647"/>
                    <a:pt x="1536" y="31576"/>
                    <a:pt x="1203" y="32552"/>
                  </a:cubicBezTo>
                  <a:cubicBezTo>
                    <a:pt x="727" y="33886"/>
                    <a:pt x="250" y="35207"/>
                    <a:pt x="84" y="36636"/>
                  </a:cubicBezTo>
                  <a:cubicBezTo>
                    <a:pt x="24" y="37207"/>
                    <a:pt x="0" y="37767"/>
                    <a:pt x="119" y="38338"/>
                  </a:cubicBezTo>
                  <a:cubicBezTo>
                    <a:pt x="238" y="38898"/>
                    <a:pt x="441" y="39434"/>
                    <a:pt x="834" y="39874"/>
                  </a:cubicBezTo>
                  <a:cubicBezTo>
                    <a:pt x="1358" y="40446"/>
                    <a:pt x="1977" y="40946"/>
                    <a:pt x="2691" y="41303"/>
                  </a:cubicBezTo>
                  <a:cubicBezTo>
                    <a:pt x="2917" y="41422"/>
                    <a:pt x="3132" y="41517"/>
                    <a:pt x="3322" y="41684"/>
                  </a:cubicBezTo>
                  <a:lnTo>
                    <a:pt x="4989" y="41684"/>
                  </a:lnTo>
                  <a:cubicBezTo>
                    <a:pt x="4798" y="41553"/>
                    <a:pt x="4596" y="41482"/>
                    <a:pt x="4382" y="41386"/>
                  </a:cubicBezTo>
                  <a:cubicBezTo>
                    <a:pt x="3548" y="41017"/>
                    <a:pt x="2751" y="40613"/>
                    <a:pt x="2036" y="40029"/>
                  </a:cubicBezTo>
                  <a:cubicBezTo>
                    <a:pt x="1227" y="39398"/>
                    <a:pt x="727" y="38577"/>
                    <a:pt x="584" y="37529"/>
                  </a:cubicBezTo>
                  <a:cubicBezTo>
                    <a:pt x="488" y="36731"/>
                    <a:pt x="572" y="35945"/>
                    <a:pt x="738" y="35148"/>
                  </a:cubicBezTo>
                  <a:cubicBezTo>
                    <a:pt x="1119" y="33278"/>
                    <a:pt x="1798" y="31504"/>
                    <a:pt x="2536" y="29766"/>
                  </a:cubicBezTo>
                  <a:cubicBezTo>
                    <a:pt x="3834" y="26682"/>
                    <a:pt x="5441" y="23765"/>
                    <a:pt x="7180" y="20908"/>
                  </a:cubicBezTo>
                  <a:cubicBezTo>
                    <a:pt x="8597" y="18574"/>
                    <a:pt x="10049" y="16252"/>
                    <a:pt x="11240" y="13800"/>
                  </a:cubicBezTo>
                  <a:cubicBezTo>
                    <a:pt x="11871" y="12502"/>
                    <a:pt x="12430" y="11192"/>
                    <a:pt x="12871" y="9823"/>
                  </a:cubicBezTo>
                  <a:cubicBezTo>
                    <a:pt x="13228" y="8692"/>
                    <a:pt x="13383" y="7549"/>
                    <a:pt x="13407" y="6370"/>
                  </a:cubicBezTo>
                  <a:cubicBezTo>
                    <a:pt x="13419" y="4703"/>
                    <a:pt x="13145" y="3060"/>
                    <a:pt x="12811" y="1441"/>
                  </a:cubicBezTo>
                  <a:cubicBezTo>
                    <a:pt x="12704" y="953"/>
                    <a:pt x="12609" y="465"/>
                    <a:pt x="1241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3" name="Google Shape;933;p19"/>
            <p:cNvSpPr/>
            <p:nvPr/>
          </p:nvSpPr>
          <p:spPr>
            <a:xfrm>
              <a:off x="2421837" y="2369513"/>
              <a:ext cx="8362" cy="4545"/>
            </a:xfrm>
            <a:custGeom>
              <a:avLst/>
              <a:gdLst/>
              <a:ahLst/>
              <a:cxnLst/>
              <a:rect l="l" t="t" r="r" b="b"/>
              <a:pathLst>
                <a:path w="287" h="156" extrusionOk="0">
                  <a:moveTo>
                    <a:pt x="1" y="0"/>
                  </a:moveTo>
                  <a:lnTo>
                    <a:pt x="1" y="0"/>
                  </a:lnTo>
                  <a:cubicBezTo>
                    <a:pt x="60" y="119"/>
                    <a:pt x="168" y="143"/>
                    <a:pt x="287" y="155"/>
                  </a:cubicBezTo>
                  <a:cubicBezTo>
                    <a:pt x="227" y="48"/>
                    <a:pt x="120" y="24"/>
                    <a:pt x="1"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4" name="Google Shape;934;p19"/>
            <p:cNvSpPr/>
            <p:nvPr/>
          </p:nvSpPr>
          <p:spPr>
            <a:xfrm>
              <a:off x="3062599" y="1910539"/>
              <a:ext cx="320600" cy="1009556"/>
            </a:xfrm>
            <a:custGeom>
              <a:avLst/>
              <a:gdLst/>
              <a:ahLst/>
              <a:cxnLst/>
              <a:rect l="l" t="t" r="r" b="b"/>
              <a:pathLst>
                <a:path w="11003" h="34648" extrusionOk="0">
                  <a:moveTo>
                    <a:pt x="10169" y="0"/>
                  </a:moveTo>
                  <a:cubicBezTo>
                    <a:pt x="10157" y="191"/>
                    <a:pt x="10192" y="370"/>
                    <a:pt x="10204" y="560"/>
                  </a:cubicBezTo>
                  <a:cubicBezTo>
                    <a:pt x="10228" y="1024"/>
                    <a:pt x="10347" y="1477"/>
                    <a:pt x="10288" y="1941"/>
                  </a:cubicBezTo>
                  <a:cubicBezTo>
                    <a:pt x="10228" y="2346"/>
                    <a:pt x="10264" y="2751"/>
                    <a:pt x="10216" y="3156"/>
                  </a:cubicBezTo>
                  <a:cubicBezTo>
                    <a:pt x="10192" y="3465"/>
                    <a:pt x="10169" y="3763"/>
                    <a:pt x="10145" y="4072"/>
                  </a:cubicBezTo>
                  <a:cubicBezTo>
                    <a:pt x="10097" y="4584"/>
                    <a:pt x="10026" y="5084"/>
                    <a:pt x="9954" y="5596"/>
                  </a:cubicBezTo>
                  <a:cubicBezTo>
                    <a:pt x="9871" y="6204"/>
                    <a:pt x="9788" y="6811"/>
                    <a:pt x="9692" y="7418"/>
                  </a:cubicBezTo>
                  <a:cubicBezTo>
                    <a:pt x="9633" y="7871"/>
                    <a:pt x="9597" y="8311"/>
                    <a:pt x="9538" y="8763"/>
                  </a:cubicBezTo>
                  <a:cubicBezTo>
                    <a:pt x="9478" y="9264"/>
                    <a:pt x="9419" y="9776"/>
                    <a:pt x="9371" y="10276"/>
                  </a:cubicBezTo>
                  <a:cubicBezTo>
                    <a:pt x="9311" y="10835"/>
                    <a:pt x="9288" y="11395"/>
                    <a:pt x="9252" y="11942"/>
                  </a:cubicBezTo>
                  <a:cubicBezTo>
                    <a:pt x="9216" y="12478"/>
                    <a:pt x="9252" y="13038"/>
                    <a:pt x="9299" y="13586"/>
                  </a:cubicBezTo>
                  <a:cubicBezTo>
                    <a:pt x="9323" y="14145"/>
                    <a:pt x="9371" y="14705"/>
                    <a:pt x="9478" y="15252"/>
                  </a:cubicBezTo>
                  <a:cubicBezTo>
                    <a:pt x="9728" y="16586"/>
                    <a:pt x="9990" y="17919"/>
                    <a:pt x="10276" y="19241"/>
                  </a:cubicBezTo>
                  <a:cubicBezTo>
                    <a:pt x="10454" y="20074"/>
                    <a:pt x="10585" y="20908"/>
                    <a:pt x="10657" y="21741"/>
                  </a:cubicBezTo>
                  <a:cubicBezTo>
                    <a:pt x="10728" y="22801"/>
                    <a:pt x="10657" y="23872"/>
                    <a:pt x="10419" y="24920"/>
                  </a:cubicBezTo>
                  <a:cubicBezTo>
                    <a:pt x="9954" y="26920"/>
                    <a:pt x="8942" y="28635"/>
                    <a:pt x="7561" y="30123"/>
                  </a:cubicBezTo>
                  <a:cubicBezTo>
                    <a:pt x="6918" y="30802"/>
                    <a:pt x="6192" y="31397"/>
                    <a:pt x="5418" y="31933"/>
                  </a:cubicBezTo>
                  <a:cubicBezTo>
                    <a:pt x="3906" y="32993"/>
                    <a:pt x="2275" y="33790"/>
                    <a:pt x="536" y="34362"/>
                  </a:cubicBezTo>
                  <a:cubicBezTo>
                    <a:pt x="334" y="34421"/>
                    <a:pt x="144" y="34445"/>
                    <a:pt x="1" y="34564"/>
                  </a:cubicBezTo>
                  <a:lnTo>
                    <a:pt x="1" y="34648"/>
                  </a:lnTo>
                  <a:cubicBezTo>
                    <a:pt x="36" y="34648"/>
                    <a:pt x="84" y="34648"/>
                    <a:pt x="167" y="34624"/>
                  </a:cubicBezTo>
                  <a:cubicBezTo>
                    <a:pt x="2656" y="33826"/>
                    <a:pt x="4954" y="32647"/>
                    <a:pt x="6918" y="30909"/>
                  </a:cubicBezTo>
                  <a:cubicBezTo>
                    <a:pt x="8383" y="29599"/>
                    <a:pt x="9502" y="28052"/>
                    <a:pt x="10204" y="26206"/>
                  </a:cubicBezTo>
                  <a:cubicBezTo>
                    <a:pt x="10966" y="24194"/>
                    <a:pt x="11002" y="22110"/>
                    <a:pt x="10645" y="20015"/>
                  </a:cubicBezTo>
                  <a:cubicBezTo>
                    <a:pt x="10454" y="18896"/>
                    <a:pt x="10216" y="17776"/>
                    <a:pt x="9990" y="16681"/>
                  </a:cubicBezTo>
                  <a:cubicBezTo>
                    <a:pt x="9538" y="14478"/>
                    <a:pt x="9395" y="12240"/>
                    <a:pt x="9621" y="10002"/>
                  </a:cubicBezTo>
                  <a:cubicBezTo>
                    <a:pt x="9788" y="8335"/>
                    <a:pt x="10014" y="6668"/>
                    <a:pt x="10204" y="5001"/>
                  </a:cubicBezTo>
                  <a:cubicBezTo>
                    <a:pt x="10347" y="3763"/>
                    <a:pt x="10442" y="2525"/>
                    <a:pt x="10383" y="1286"/>
                  </a:cubicBezTo>
                  <a:cubicBezTo>
                    <a:pt x="10347" y="858"/>
                    <a:pt x="10323" y="417"/>
                    <a:pt x="10169"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935" name="Google Shape;935;p19"/>
          <p:cNvSpPr/>
          <p:nvPr/>
        </p:nvSpPr>
        <p:spPr>
          <a:xfrm>
            <a:off x="575" y="539500"/>
            <a:ext cx="8430300" cy="406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6" name="Google Shape;936;p19"/>
          <p:cNvSpPr txBox="1">
            <a:spLocks noGrp="1"/>
          </p:cNvSpPr>
          <p:nvPr>
            <p:ph type="title"/>
          </p:nvPr>
        </p:nvSpPr>
        <p:spPr>
          <a:xfrm>
            <a:off x="713251" y="5974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37" name="Google Shape;937;p19"/>
          <p:cNvSpPr txBox="1">
            <a:spLocks noGrp="1"/>
          </p:cNvSpPr>
          <p:nvPr>
            <p:ph type="body" idx="1"/>
          </p:nvPr>
        </p:nvSpPr>
        <p:spPr>
          <a:xfrm>
            <a:off x="713251" y="1497700"/>
            <a:ext cx="4711800" cy="2148000"/>
          </a:xfrm>
          <a:prstGeom prst="rect">
            <a:avLst/>
          </a:prstGeom>
        </p:spPr>
        <p:txBody>
          <a:bodyPr spcFirstLastPara="1" wrap="square" lIns="91425" tIns="91425" rIns="91425" bIns="91425" anchor="t" anchorCtr="0">
            <a:noAutofit/>
          </a:bodyPr>
          <a:lstStyle>
            <a:lvl1pPr marL="457189" lvl="0" indent="-292093">
              <a:spcBef>
                <a:spcPts val="0"/>
              </a:spcBef>
              <a:spcAft>
                <a:spcPts val="0"/>
              </a:spcAft>
              <a:buClr>
                <a:srgbClr val="595959"/>
              </a:buClr>
              <a:buSzPts val="1000"/>
              <a:buFont typeface="Anaheim"/>
              <a:buChar char="●"/>
              <a:defRPr/>
            </a:lvl1pPr>
            <a:lvl2pPr marL="914377" lvl="1" indent="-317492">
              <a:spcBef>
                <a:spcPts val="0"/>
              </a:spcBef>
              <a:spcAft>
                <a:spcPts val="0"/>
              </a:spcAft>
              <a:buClr>
                <a:srgbClr val="595959"/>
              </a:buClr>
              <a:buSzPts val="1400"/>
              <a:buFont typeface="Anaheim"/>
              <a:buChar char="○"/>
              <a:defRPr/>
            </a:lvl2pPr>
            <a:lvl3pPr marL="1371566" lvl="2" indent="-317492">
              <a:spcBef>
                <a:spcPts val="0"/>
              </a:spcBef>
              <a:spcAft>
                <a:spcPts val="0"/>
              </a:spcAft>
              <a:buClr>
                <a:srgbClr val="595959"/>
              </a:buClr>
              <a:buSzPts val="1400"/>
              <a:buFont typeface="Anaheim"/>
              <a:buChar char="■"/>
              <a:defRPr/>
            </a:lvl3pPr>
            <a:lvl4pPr marL="1828754" lvl="3" indent="-317492">
              <a:spcBef>
                <a:spcPts val="0"/>
              </a:spcBef>
              <a:spcAft>
                <a:spcPts val="0"/>
              </a:spcAft>
              <a:buClr>
                <a:srgbClr val="595959"/>
              </a:buClr>
              <a:buSzPts val="1400"/>
              <a:buFont typeface="Anaheim"/>
              <a:buChar char="●"/>
              <a:defRPr/>
            </a:lvl4pPr>
            <a:lvl5pPr marL="2285943" lvl="4" indent="-317492">
              <a:spcBef>
                <a:spcPts val="0"/>
              </a:spcBef>
              <a:spcAft>
                <a:spcPts val="0"/>
              </a:spcAft>
              <a:buClr>
                <a:srgbClr val="595959"/>
              </a:buClr>
              <a:buSzPts val="1400"/>
              <a:buFont typeface="Anaheim"/>
              <a:buChar char="○"/>
              <a:defRPr/>
            </a:lvl5pPr>
            <a:lvl6pPr marL="2743131" lvl="5" indent="-317492">
              <a:spcBef>
                <a:spcPts val="0"/>
              </a:spcBef>
              <a:spcAft>
                <a:spcPts val="0"/>
              </a:spcAft>
              <a:buClr>
                <a:srgbClr val="595959"/>
              </a:buClr>
              <a:buSzPts val="1400"/>
              <a:buFont typeface="Anaheim"/>
              <a:buChar char="■"/>
              <a:defRPr/>
            </a:lvl6pPr>
            <a:lvl7pPr marL="3200320" lvl="6" indent="-317492">
              <a:spcBef>
                <a:spcPts val="0"/>
              </a:spcBef>
              <a:spcAft>
                <a:spcPts val="0"/>
              </a:spcAft>
              <a:buClr>
                <a:srgbClr val="595959"/>
              </a:buClr>
              <a:buSzPts val="1400"/>
              <a:buFont typeface="Anaheim"/>
              <a:buChar char="●"/>
              <a:defRPr/>
            </a:lvl7pPr>
            <a:lvl8pPr marL="3657509" lvl="7" indent="-317492">
              <a:spcBef>
                <a:spcPts val="0"/>
              </a:spcBef>
              <a:spcAft>
                <a:spcPts val="0"/>
              </a:spcAft>
              <a:buClr>
                <a:srgbClr val="595959"/>
              </a:buClr>
              <a:buSzPts val="1400"/>
              <a:buFont typeface="Anaheim"/>
              <a:buChar char="○"/>
              <a:defRPr/>
            </a:lvl8pPr>
            <a:lvl9pPr marL="4114697" lvl="8" indent="-317492">
              <a:spcBef>
                <a:spcPts val="0"/>
              </a:spcBef>
              <a:spcAft>
                <a:spcPts val="0"/>
              </a:spcAft>
              <a:buClr>
                <a:srgbClr val="595959"/>
              </a:buClr>
              <a:buSzPts val="1400"/>
              <a:buFont typeface="Anaheim"/>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83"/>
        <p:cNvGrpSpPr/>
        <p:nvPr/>
      </p:nvGrpSpPr>
      <p:grpSpPr>
        <a:xfrm>
          <a:off x="0" y="0"/>
          <a:ext cx="0" cy="0"/>
          <a:chOff x="0" y="0"/>
          <a:chExt cx="0" cy="0"/>
        </a:xfrm>
      </p:grpSpPr>
      <p:grpSp>
        <p:nvGrpSpPr>
          <p:cNvPr id="1084" name="Google Shape;1084;p23"/>
          <p:cNvGrpSpPr/>
          <p:nvPr/>
        </p:nvGrpSpPr>
        <p:grpSpPr>
          <a:xfrm rot="972174">
            <a:off x="-4572491" y="-3858556"/>
            <a:ext cx="18289011" cy="15849747"/>
            <a:chOff x="-1602512" y="-2126855"/>
            <a:chExt cx="7166637" cy="7427008"/>
          </a:xfrm>
        </p:grpSpPr>
        <p:sp>
          <p:nvSpPr>
            <p:cNvPr id="1085" name="Google Shape;1085;p23"/>
            <p:cNvSpPr/>
            <p:nvPr/>
          </p:nvSpPr>
          <p:spPr>
            <a:xfrm rot="3836915">
              <a:off x="-397913" y="1368437"/>
              <a:ext cx="3101994" cy="2868737"/>
            </a:xfrm>
            <a:custGeom>
              <a:avLst/>
              <a:gdLst/>
              <a:ahLst/>
              <a:cxnLst/>
              <a:rect l="l" t="t" r="r" b="b"/>
              <a:pathLst>
                <a:path w="60961" h="56377" extrusionOk="0">
                  <a:moveTo>
                    <a:pt x="53841" y="0"/>
                  </a:moveTo>
                  <a:cubicBezTo>
                    <a:pt x="53817" y="0"/>
                    <a:pt x="53769" y="12"/>
                    <a:pt x="53733" y="36"/>
                  </a:cubicBezTo>
                  <a:cubicBezTo>
                    <a:pt x="53650" y="107"/>
                    <a:pt x="53638" y="191"/>
                    <a:pt x="53602" y="286"/>
                  </a:cubicBezTo>
                  <a:cubicBezTo>
                    <a:pt x="53412" y="1060"/>
                    <a:pt x="53579" y="1786"/>
                    <a:pt x="53817" y="2500"/>
                  </a:cubicBezTo>
                  <a:cubicBezTo>
                    <a:pt x="54198" y="3739"/>
                    <a:pt x="54853" y="4822"/>
                    <a:pt x="55543" y="5906"/>
                  </a:cubicBezTo>
                  <a:cubicBezTo>
                    <a:pt x="56377" y="7227"/>
                    <a:pt x="57210" y="8573"/>
                    <a:pt x="57877" y="10001"/>
                  </a:cubicBezTo>
                  <a:cubicBezTo>
                    <a:pt x="59055" y="12502"/>
                    <a:pt x="59079" y="14966"/>
                    <a:pt x="57770" y="17431"/>
                  </a:cubicBezTo>
                  <a:cubicBezTo>
                    <a:pt x="56936" y="19002"/>
                    <a:pt x="55841" y="20372"/>
                    <a:pt x="54603" y="21634"/>
                  </a:cubicBezTo>
                  <a:cubicBezTo>
                    <a:pt x="53400" y="22884"/>
                    <a:pt x="52114" y="24075"/>
                    <a:pt x="50852" y="25265"/>
                  </a:cubicBezTo>
                  <a:cubicBezTo>
                    <a:pt x="49959" y="26122"/>
                    <a:pt x="49102" y="27027"/>
                    <a:pt x="48245" y="27920"/>
                  </a:cubicBezTo>
                  <a:cubicBezTo>
                    <a:pt x="47066" y="29135"/>
                    <a:pt x="45959" y="30385"/>
                    <a:pt x="44851" y="31659"/>
                  </a:cubicBezTo>
                  <a:cubicBezTo>
                    <a:pt x="44423" y="32147"/>
                    <a:pt x="43970" y="32623"/>
                    <a:pt x="43458" y="33028"/>
                  </a:cubicBezTo>
                  <a:cubicBezTo>
                    <a:pt x="42640" y="33661"/>
                    <a:pt x="41750" y="33935"/>
                    <a:pt x="40809" y="33935"/>
                  </a:cubicBezTo>
                  <a:cubicBezTo>
                    <a:pt x="40422" y="33935"/>
                    <a:pt x="40027" y="33889"/>
                    <a:pt x="39624" y="33802"/>
                  </a:cubicBezTo>
                  <a:cubicBezTo>
                    <a:pt x="38541" y="33564"/>
                    <a:pt x="37600" y="33040"/>
                    <a:pt x="36648" y="32504"/>
                  </a:cubicBezTo>
                  <a:cubicBezTo>
                    <a:pt x="36053" y="32183"/>
                    <a:pt x="35541" y="31730"/>
                    <a:pt x="34945" y="31409"/>
                  </a:cubicBezTo>
                  <a:cubicBezTo>
                    <a:pt x="34826" y="31361"/>
                    <a:pt x="34719" y="31314"/>
                    <a:pt x="34648" y="31206"/>
                  </a:cubicBezTo>
                  <a:cubicBezTo>
                    <a:pt x="34564" y="31135"/>
                    <a:pt x="34481" y="31075"/>
                    <a:pt x="34386" y="31016"/>
                  </a:cubicBezTo>
                  <a:cubicBezTo>
                    <a:pt x="31986" y="29427"/>
                    <a:pt x="29438" y="28649"/>
                    <a:pt x="26774" y="28649"/>
                  </a:cubicBezTo>
                  <a:cubicBezTo>
                    <a:pt x="25525" y="28649"/>
                    <a:pt x="24251" y="28820"/>
                    <a:pt x="22956" y="29159"/>
                  </a:cubicBezTo>
                  <a:cubicBezTo>
                    <a:pt x="19729" y="30004"/>
                    <a:pt x="16705" y="31421"/>
                    <a:pt x="13788" y="33028"/>
                  </a:cubicBezTo>
                  <a:cubicBezTo>
                    <a:pt x="11942" y="34064"/>
                    <a:pt x="10276" y="35350"/>
                    <a:pt x="8847" y="36945"/>
                  </a:cubicBezTo>
                  <a:cubicBezTo>
                    <a:pt x="7239" y="38743"/>
                    <a:pt x="6073" y="40815"/>
                    <a:pt x="5084" y="42994"/>
                  </a:cubicBezTo>
                  <a:cubicBezTo>
                    <a:pt x="4180" y="45006"/>
                    <a:pt x="3358" y="47042"/>
                    <a:pt x="2489" y="49090"/>
                  </a:cubicBezTo>
                  <a:cubicBezTo>
                    <a:pt x="1572" y="51304"/>
                    <a:pt x="774" y="53554"/>
                    <a:pt x="143" y="55876"/>
                  </a:cubicBezTo>
                  <a:cubicBezTo>
                    <a:pt x="96" y="56031"/>
                    <a:pt x="0" y="56198"/>
                    <a:pt x="131" y="56376"/>
                  </a:cubicBezTo>
                  <a:lnTo>
                    <a:pt x="5715" y="56376"/>
                  </a:lnTo>
                  <a:cubicBezTo>
                    <a:pt x="5870" y="56305"/>
                    <a:pt x="5906" y="56138"/>
                    <a:pt x="5858" y="55971"/>
                  </a:cubicBezTo>
                  <a:cubicBezTo>
                    <a:pt x="6096" y="54578"/>
                    <a:pt x="6323" y="53173"/>
                    <a:pt x="6573" y="51780"/>
                  </a:cubicBezTo>
                  <a:cubicBezTo>
                    <a:pt x="7180" y="48375"/>
                    <a:pt x="8109" y="45065"/>
                    <a:pt x="9787" y="42005"/>
                  </a:cubicBezTo>
                  <a:cubicBezTo>
                    <a:pt x="10740" y="40279"/>
                    <a:pt x="11942" y="38767"/>
                    <a:pt x="13419" y="37481"/>
                  </a:cubicBezTo>
                  <a:cubicBezTo>
                    <a:pt x="15621" y="35552"/>
                    <a:pt x="18217" y="34421"/>
                    <a:pt x="21027" y="33754"/>
                  </a:cubicBezTo>
                  <a:cubicBezTo>
                    <a:pt x="21900" y="33549"/>
                    <a:pt x="22763" y="33445"/>
                    <a:pt x="23617" y="33445"/>
                  </a:cubicBezTo>
                  <a:cubicBezTo>
                    <a:pt x="25091" y="33445"/>
                    <a:pt x="26534" y="33756"/>
                    <a:pt x="27944" y="34397"/>
                  </a:cubicBezTo>
                  <a:cubicBezTo>
                    <a:pt x="29468" y="35076"/>
                    <a:pt x="30802" y="36052"/>
                    <a:pt x="32112" y="37029"/>
                  </a:cubicBezTo>
                  <a:cubicBezTo>
                    <a:pt x="34029" y="38469"/>
                    <a:pt x="35993" y="39826"/>
                    <a:pt x="38172" y="40886"/>
                  </a:cubicBezTo>
                  <a:cubicBezTo>
                    <a:pt x="41018" y="42267"/>
                    <a:pt x="43946" y="43398"/>
                    <a:pt x="47125" y="43696"/>
                  </a:cubicBezTo>
                  <a:cubicBezTo>
                    <a:pt x="47535" y="43735"/>
                    <a:pt x="47946" y="43759"/>
                    <a:pt x="48357" y="43759"/>
                  </a:cubicBezTo>
                  <a:cubicBezTo>
                    <a:pt x="49202" y="43759"/>
                    <a:pt x="50043" y="43659"/>
                    <a:pt x="50852" y="43386"/>
                  </a:cubicBezTo>
                  <a:cubicBezTo>
                    <a:pt x="52662" y="42767"/>
                    <a:pt x="53852" y="41612"/>
                    <a:pt x="54126" y="39636"/>
                  </a:cubicBezTo>
                  <a:cubicBezTo>
                    <a:pt x="54233" y="38814"/>
                    <a:pt x="54186" y="38005"/>
                    <a:pt x="54067" y="37207"/>
                  </a:cubicBezTo>
                  <a:cubicBezTo>
                    <a:pt x="53888" y="36005"/>
                    <a:pt x="53662" y="34778"/>
                    <a:pt x="53614" y="33564"/>
                  </a:cubicBezTo>
                  <a:cubicBezTo>
                    <a:pt x="53531" y="31528"/>
                    <a:pt x="53948" y="29575"/>
                    <a:pt x="54841" y="27718"/>
                  </a:cubicBezTo>
                  <a:cubicBezTo>
                    <a:pt x="55638" y="26063"/>
                    <a:pt x="56710" y="24575"/>
                    <a:pt x="57698" y="23039"/>
                  </a:cubicBezTo>
                  <a:cubicBezTo>
                    <a:pt x="58710" y="21467"/>
                    <a:pt x="59651" y="19860"/>
                    <a:pt x="60270" y="18074"/>
                  </a:cubicBezTo>
                  <a:cubicBezTo>
                    <a:pt x="60663" y="16978"/>
                    <a:pt x="60960" y="15847"/>
                    <a:pt x="60960" y="14692"/>
                  </a:cubicBezTo>
                  <a:cubicBezTo>
                    <a:pt x="60960" y="13335"/>
                    <a:pt x="60603" y="12037"/>
                    <a:pt x="60020" y="10823"/>
                  </a:cubicBezTo>
                  <a:cubicBezTo>
                    <a:pt x="59270" y="9227"/>
                    <a:pt x="58258" y="7787"/>
                    <a:pt x="57234" y="6370"/>
                  </a:cubicBezTo>
                  <a:cubicBezTo>
                    <a:pt x="56448" y="5275"/>
                    <a:pt x="55638" y="4203"/>
                    <a:pt x="54972" y="3024"/>
                  </a:cubicBezTo>
                  <a:cubicBezTo>
                    <a:pt x="54483" y="2155"/>
                    <a:pt x="54114" y="1262"/>
                    <a:pt x="54019" y="274"/>
                  </a:cubicBezTo>
                  <a:cubicBezTo>
                    <a:pt x="54019" y="191"/>
                    <a:pt x="53972" y="119"/>
                    <a:pt x="53936" y="60"/>
                  </a:cubicBezTo>
                  <a:cubicBezTo>
                    <a:pt x="53912" y="36"/>
                    <a:pt x="53888" y="12"/>
                    <a:pt x="53841"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6" name="Google Shape;1086;p23"/>
            <p:cNvSpPr/>
            <p:nvPr/>
          </p:nvSpPr>
          <p:spPr>
            <a:xfrm rot="3836915">
              <a:off x="-1584425" y="403180"/>
              <a:ext cx="4489370" cy="2842735"/>
            </a:xfrm>
            <a:custGeom>
              <a:avLst/>
              <a:gdLst/>
              <a:ahLst/>
              <a:cxnLst/>
              <a:rect l="l" t="t" r="r" b="b"/>
              <a:pathLst>
                <a:path w="88226" h="55866" extrusionOk="0">
                  <a:moveTo>
                    <a:pt x="88019" y="0"/>
                  </a:moveTo>
                  <a:cubicBezTo>
                    <a:pt x="87823" y="0"/>
                    <a:pt x="87705" y="184"/>
                    <a:pt x="87571" y="299"/>
                  </a:cubicBezTo>
                  <a:cubicBezTo>
                    <a:pt x="86083" y="1549"/>
                    <a:pt x="85440" y="3192"/>
                    <a:pt x="85309" y="5097"/>
                  </a:cubicBezTo>
                  <a:cubicBezTo>
                    <a:pt x="85237" y="6049"/>
                    <a:pt x="85285" y="7014"/>
                    <a:pt x="85190" y="7990"/>
                  </a:cubicBezTo>
                  <a:cubicBezTo>
                    <a:pt x="85011" y="9740"/>
                    <a:pt x="84178" y="11050"/>
                    <a:pt x="82689" y="11979"/>
                  </a:cubicBezTo>
                  <a:cubicBezTo>
                    <a:pt x="81380" y="12788"/>
                    <a:pt x="79939" y="13229"/>
                    <a:pt x="78415" y="13431"/>
                  </a:cubicBezTo>
                  <a:cubicBezTo>
                    <a:pt x="76093" y="13765"/>
                    <a:pt x="73760" y="13681"/>
                    <a:pt x="71426" y="13777"/>
                  </a:cubicBezTo>
                  <a:cubicBezTo>
                    <a:pt x="69950" y="13836"/>
                    <a:pt x="68497" y="13884"/>
                    <a:pt x="67033" y="14027"/>
                  </a:cubicBezTo>
                  <a:cubicBezTo>
                    <a:pt x="64544" y="14277"/>
                    <a:pt x="62151" y="14860"/>
                    <a:pt x="59829" y="15801"/>
                  </a:cubicBezTo>
                  <a:cubicBezTo>
                    <a:pt x="57424" y="16765"/>
                    <a:pt x="55138" y="18051"/>
                    <a:pt x="52900" y="19337"/>
                  </a:cubicBezTo>
                  <a:cubicBezTo>
                    <a:pt x="50769" y="20563"/>
                    <a:pt x="48637" y="21801"/>
                    <a:pt x="46375" y="22778"/>
                  </a:cubicBezTo>
                  <a:cubicBezTo>
                    <a:pt x="42101" y="24635"/>
                    <a:pt x="37660" y="25981"/>
                    <a:pt x="33112" y="27040"/>
                  </a:cubicBezTo>
                  <a:cubicBezTo>
                    <a:pt x="31302" y="27457"/>
                    <a:pt x="29456" y="27778"/>
                    <a:pt x="27670" y="28386"/>
                  </a:cubicBezTo>
                  <a:cubicBezTo>
                    <a:pt x="25575" y="29100"/>
                    <a:pt x="23813" y="30291"/>
                    <a:pt x="22432" y="32041"/>
                  </a:cubicBezTo>
                  <a:cubicBezTo>
                    <a:pt x="21420" y="33315"/>
                    <a:pt x="20586" y="34720"/>
                    <a:pt x="19705" y="36065"/>
                  </a:cubicBezTo>
                  <a:cubicBezTo>
                    <a:pt x="17967" y="38732"/>
                    <a:pt x="15943" y="41113"/>
                    <a:pt x="13383" y="43018"/>
                  </a:cubicBezTo>
                  <a:cubicBezTo>
                    <a:pt x="9168" y="46150"/>
                    <a:pt x="4953" y="49269"/>
                    <a:pt x="536" y="52115"/>
                  </a:cubicBezTo>
                  <a:cubicBezTo>
                    <a:pt x="346" y="52246"/>
                    <a:pt x="131" y="52365"/>
                    <a:pt x="0" y="52579"/>
                  </a:cubicBezTo>
                  <a:lnTo>
                    <a:pt x="0" y="55865"/>
                  </a:lnTo>
                  <a:lnTo>
                    <a:pt x="8585" y="55865"/>
                  </a:lnTo>
                  <a:cubicBezTo>
                    <a:pt x="8882" y="55746"/>
                    <a:pt x="9121" y="55556"/>
                    <a:pt x="9347" y="55365"/>
                  </a:cubicBezTo>
                  <a:cubicBezTo>
                    <a:pt x="9835" y="54972"/>
                    <a:pt x="10323" y="54567"/>
                    <a:pt x="10823" y="54174"/>
                  </a:cubicBezTo>
                  <a:cubicBezTo>
                    <a:pt x="13454" y="51996"/>
                    <a:pt x="16014" y="49745"/>
                    <a:pt x="18443" y="47352"/>
                  </a:cubicBezTo>
                  <a:cubicBezTo>
                    <a:pt x="18812" y="46995"/>
                    <a:pt x="19134" y="46578"/>
                    <a:pt x="19515" y="46209"/>
                  </a:cubicBezTo>
                  <a:cubicBezTo>
                    <a:pt x="20908" y="44780"/>
                    <a:pt x="22194" y="43256"/>
                    <a:pt x="23348" y="41637"/>
                  </a:cubicBezTo>
                  <a:cubicBezTo>
                    <a:pt x="24539" y="40006"/>
                    <a:pt x="25611" y="38303"/>
                    <a:pt x="26777" y="36648"/>
                  </a:cubicBezTo>
                  <a:cubicBezTo>
                    <a:pt x="28063" y="34803"/>
                    <a:pt x="29611" y="33231"/>
                    <a:pt x="31540" y="32029"/>
                  </a:cubicBezTo>
                  <a:cubicBezTo>
                    <a:pt x="32826" y="31207"/>
                    <a:pt x="34183" y="30493"/>
                    <a:pt x="35552" y="29826"/>
                  </a:cubicBezTo>
                  <a:cubicBezTo>
                    <a:pt x="37874" y="28707"/>
                    <a:pt x="40255" y="27755"/>
                    <a:pt x="42649" y="26790"/>
                  </a:cubicBezTo>
                  <a:cubicBezTo>
                    <a:pt x="44458" y="26052"/>
                    <a:pt x="46244" y="25314"/>
                    <a:pt x="47994" y="24468"/>
                  </a:cubicBezTo>
                  <a:cubicBezTo>
                    <a:pt x="50328" y="23337"/>
                    <a:pt x="52578" y="22028"/>
                    <a:pt x="54852" y="20754"/>
                  </a:cubicBezTo>
                  <a:cubicBezTo>
                    <a:pt x="56615" y="19777"/>
                    <a:pt x="58424" y="18932"/>
                    <a:pt x="60317" y="18253"/>
                  </a:cubicBezTo>
                  <a:cubicBezTo>
                    <a:pt x="63294" y="17218"/>
                    <a:pt x="66378" y="16908"/>
                    <a:pt x="69497" y="16860"/>
                  </a:cubicBezTo>
                  <a:cubicBezTo>
                    <a:pt x="69718" y="16856"/>
                    <a:pt x="69939" y="16855"/>
                    <a:pt x="70160" y="16855"/>
                  </a:cubicBezTo>
                  <a:cubicBezTo>
                    <a:pt x="71606" y="16855"/>
                    <a:pt x="73045" y="16930"/>
                    <a:pt x="74484" y="16930"/>
                  </a:cubicBezTo>
                  <a:cubicBezTo>
                    <a:pt x="74766" y="16930"/>
                    <a:pt x="75049" y="16927"/>
                    <a:pt x="75331" y="16920"/>
                  </a:cubicBezTo>
                  <a:cubicBezTo>
                    <a:pt x="76427" y="16884"/>
                    <a:pt x="77522" y="16860"/>
                    <a:pt x="78605" y="16694"/>
                  </a:cubicBezTo>
                  <a:cubicBezTo>
                    <a:pt x="81415" y="16265"/>
                    <a:pt x="83951" y="15265"/>
                    <a:pt x="86071" y="13336"/>
                  </a:cubicBezTo>
                  <a:cubicBezTo>
                    <a:pt x="87011" y="12467"/>
                    <a:pt x="87630" y="11431"/>
                    <a:pt x="87809" y="10133"/>
                  </a:cubicBezTo>
                  <a:cubicBezTo>
                    <a:pt x="87928" y="9348"/>
                    <a:pt x="87868" y="8586"/>
                    <a:pt x="87761" y="7812"/>
                  </a:cubicBezTo>
                  <a:cubicBezTo>
                    <a:pt x="87607" y="6609"/>
                    <a:pt x="87261" y="5430"/>
                    <a:pt x="87190" y="4204"/>
                  </a:cubicBezTo>
                  <a:cubicBezTo>
                    <a:pt x="87106" y="3037"/>
                    <a:pt x="87261" y="1918"/>
                    <a:pt x="87940" y="906"/>
                  </a:cubicBezTo>
                  <a:cubicBezTo>
                    <a:pt x="88059" y="727"/>
                    <a:pt x="88142" y="513"/>
                    <a:pt x="88214" y="311"/>
                  </a:cubicBezTo>
                  <a:cubicBezTo>
                    <a:pt x="88226" y="263"/>
                    <a:pt x="88226" y="204"/>
                    <a:pt x="88226" y="144"/>
                  </a:cubicBezTo>
                  <a:cubicBezTo>
                    <a:pt x="88226" y="96"/>
                    <a:pt x="88214" y="73"/>
                    <a:pt x="88178" y="37"/>
                  </a:cubicBezTo>
                  <a:cubicBezTo>
                    <a:pt x="88119" y="11"/>
                    <a:pt x="88067" y="0"/>
                    <a:pt x="88019"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7" name="Google Shape;1087;p23"/>
            <p:cNvSpPr/>
            <p:nvPr/>
          </p:nvSpPr>
          <p:spPr>
            <a:xfrm rot="3836915">
              <a:off x="-605691" y="1177224"/>
              <a:ext cx="3336420" cy="2872401"/>
            </a:xfrm>
            <a:custGeom>
              <a:avLst/>
              <a:gdLst/>
              <a:ahLst/>
              <a:cxnLst/>
              <a:rect l="l" t="t" r="r" b="b"/>
              <a:pathLst>
                <a:path w="65568" h="56449" extrusionOk="0">
                  <a:moveTo>
                    <a:pt x="60079" y="1"/>
                  </a:moveTo>
                  <a:cubicBezTo>
                    <a:pt x="60020" y="25"/>
                    <a:pt x="59972" y="60"/>
                    <a:pt x="59948" y="108"/>
                  </a:cubicBezTo>
                  <a:cubicBezTo>
                    <a:pt x="59508" y="834"/>
                    <a:pt x="59448" y="1620"/>
                    <a:pt x="59567" y="2430"/>
                  </a:cubicBezTo>
                  <a:cubicBezTo>
                    <a:pt x="59793" y="3954"/>
                    <a:pt x="60484" y="5311"/>
                    <a:pt x="61198" y="6656"/>
                  </a:cubicBezTo>
                  <a:cubicBezTo>
                    <a:pt x="61853" y="7859"/>
                    <a:pt x="62460" y="9097"/>
                    <a:pt x="62877" y="10407"/>
                  </a:cubicBezTo>
                  <a:cubicBezTo>
                    <a:pt x="63484" y="12336"/>
                    <a:pt x="63365" y="14193"/>
                    <a:pt x="62282" y="15967"/>
                  </a:cubicBezTo>
                  <a:cubicBezTo>
                    <a:pt x="61579" y="17086"/>
                    <a:pt x="60698" y="18039"/>
                    <a:pt x="59734" y="18896"/>
                  </a:cubicBezTo>
                  <a:cubicBezTo>
                    <a:pt x="57769" y="20658"/>
                    <a:pt x="55578" y="22051"/>
                    <a:pt x="53197" y="23170"/>
                  </a:cubicBezTo>
                  <a:cubicBezTo>
                    <a:pt x="51399" y="24016"/>
                    <a:pt x="49494" y="24492"/>
                    <a:pt x="47518" y="24599"/>
                  </a:cubicBezTo>
                  <a:cubicBezTo>
                    <a:pt x="47032" y="24623"/>
                    <a:pt x="46546" y="24634"/>
                    <a:pt x="46062" y="24634"/>
                  </a:cubicBezTo>
                  <a:cubicBezTo>
                    <a:pt x="44424" y="24634"/>
                    <a:pt x="42796" y="24511"/>
                    <a:pt x="41160" y="24373"/>
                  </a:cubicBezTo>
                  <a:cubicBezTo>
                    <a:pt x="39800" y="24267"/>
                    <a:pt x="38434" y="24178"/>
                    <a:pt x="37062" y="24178"/>
                  </a:cubicBezTo>
                  <a:cubicBezTo>
                    <a:pt x="36429" y="24178"/>
                    <a:pt x="35795" y="24197"/>
                    <a:pt x="35159" y="24242"/>
                  </a:cubicBezTo>
                  <a:cubicBezTo>
                    <a:pt x="33754" y="24349"/>
                    <a:pt x="32361" y="24587"/>
                    <a:pt x="31016" y="24956"/>
                  </a:cubicBezTo>
                  <a:cubicBezTo>
                    <a:pt x="29111" y="25480"/>
                    <a:pt x="27301" y="26325"/>
                    <a:pt x="25515" y="27171"/>
                  </a:cubicBezTo>
                  <a:cubicBezTo>
                    <a:pt x="24301" y="27766"/>
                    <a:pt x="23110" y="28421"/>
                    <a:pt x="21884" y="29016"/>
                  </a:cubicBezTo>
                  <a:cubicBezTo>
                    <a:pt x="19884" y="30004"/>
                    <a:pt x="17883" y="31005"/>
                    <a:pt x="15990" y="32195"/>
                  </a:cubicBezTo>
                  <a:cubicBezTo>
                    <a:pt x="13526" y="33743"/>
                    <a:pt x="11442" y="35684"/>
                    <a:pt x="9835" y="38124"/>
                  </a:cubicBezTo>
                  <a:cubicBezTo>
                    <a:pt x="8906" y="39541"/>
                    <a:pt x="8096" y="41006"/>
                    <a:pt x="7275" y="42470"/>
                  </a:cubicBezTo>
                  <a:cubicBezTo>
                    <a:pt x="6203" y="44411"/>
                    <a:pt x="5084" y="46304"/>
                    <a:pt x="3989" y="48221"/>
                  </a:cubicBezTo>
                  <a:cubicBezTo>
                    <a:pt x="2536" y="50733"/>
                    <a:pt x="1465" y="53424"/>
                    <a:pt x="155" y="56020"/>
                  </a:cubicBezTo>
                  <a:cubicBezTo>
                    <a:pt x="83" y="56150"/>
                    <a:pt x="0" y="56281"/>
                    <a:pt x="119" y="56448"/>
                  </a:cubicBezTo>
                  <a:lnTo>
                    <a:pt x="6560" y="56448"/>
                  </a:lnTo>
                  <a:cubicBezTo>
                    <a:pt x="6620" y="56270"/>
                    <a:pt x="6668" y="56103"/>
                    <a:pt x="6703" y="55924"/>
                  </a:cubicBezTo>
                  <a:cubicBezTo>
                    <a:pt x="7227" y="54055"/>
                    <a:pt x="7834" y="52198"/>
                    <a:pt x="8573" y="50376"/>
                  </a:cubicBezTo>
                  <a:cubicBezTo>
                    <a:pt x="9311" y="48519"/>
                    <a:pt x="10097" y="46673"/>
                    <a:pt x="10871" y="44828"/>
                  </a:cubicBezTo>
                  <a:cubicBezTo>
                    <a:pt x="11513" y="43292"/>
                    <a:pt x="12204" y="41792"/>
                    <a:pt x="13037" y="40351"/>
                  </a:cubicBezTo>
                  <a:cubicBezTo>
                    <a:pt x="14502" y="37791"/>
                    <a:pt x="16466" y="35672"/>
                    <a:pt x="18943" y="34041"/>
                  </a:cubicBezTo>
                  <a:cubicBezTo>
                    <a:pt x="20419" y="33064"/>
                    <a:pt x="21967" y="32255"/>
                    <a:pt x="23574" y="31552"/>
                  </a:cubicBezTo>
                  <a:cubicBezTo>
                    <a:pt x="25158" y="30850"/>
                    <a:pt x="26742" y="30147"/>
                    <a:pt x="28397" y="29635"/>
                  </a:cubicBezTo>
                  <a:cubicBezTo>
                    <a:pt x="29540" y="29278"/>
                    <a:pt x="30694" y="29016"/>
                    <a:pt x="31885" y="28921"/>
                  </a:cubicBezTo>
                  <a:cubicBezTo>
                    <a:pt x="32357" y="28881"/>
                    <a:pt x="32830" y="28859"/>
                    <a:pt x="33301" y="28859"/>
                  </a:cubicBezTo>
                  <a:cubicBezTo>
                    <a:pt x="34244" y="28859"/>
                    <a:pt x="35183" y="28949"/>
                    <a:pt x="36112" y="29171"/>
                  </a:cubicBezTo>
                  <a:cubicBezTo>
                    <a:pt x="36695" y="29314"/>
                    <a:pt x="37290" y="29481"/>
                    <a:pt x="37862" y="29695"/>
                  </a:cubicBezTo>
                  <a:cubicBezTo>
                    <a:pt x="38457" y="29897"/>
                    <a:pt x="39017" y="30171"/>
                    <a:pt x="39565" y="30481"/>
                  </a:cubicBezTo>
                  <a:cubicBezTo>
                    <a:pt x="40077" y="30766"/>
                    <a:pt x="40577" y="31040"/>
                    <a:pt x="41053" y="31386"/>
                  </a:cubicBezTo>
                  <a:cubicBezTo>
                    <a:pt x="41136" y="31457"/>
                    <a:pt x="41267" y="31457"/>
                    <a:pt x="41339" y="31540"/>
                  </a:cubicBezTo>
                  <a:cubicBezTo>
                    <a:pt x="41470" y="31683"/>
                    <a:pt x="41684" y="31743"/>
                    <a:pt x="41827" y="31874"/>
                  </a:cubicBezTo>
                  <a:cubicBezTo>
                    <a:pt x="42053" y="32076"/>
                    <a:pt x="42303" y="32231"/>
                    <a:pt x="42565" y="32386"/>
                  </a:cubicBezTo>
                  <a:cubicBezTo>
                    <a:pt x="42970" y="32636"/>
                    <a:pt x="43398" y="32886"/>
                    <a:pt x="43827" y="33112"/>
                  </a:cubicBezTo>
                  <a:cubicBezTo>
                    <a:pt x="44803" y="33636"/>
                    <a:pt x="45803" y="34041"/>
                    <a:pt x="46923" y="34112"/>
                  </a:cubicBezTo>
                  <a:cubicBezTo>
                    <a:pt x="47046" y="34121"/>
                    <a:pt x="47168" y="34126"/>
                    <a:pt x="47291" y="34126"/>
                  </a:cubicBezTo>
                  <a:cubicBezTo>
                    <a:pt x="47973" y="34126"/>
                    <a:pt x="48642" y="33981"/>
                    <a:pt x="49268" y="33648"/>
                  </a:cubicBezTo>
                  <a:cubicBezTo>
                    <a:pt x="49911" y="33326"/>
                    <a:pt x="50435" y="32826"/>
                    <a:pt x="50923" y="32314"/>
                  </a:cubicBezTo>
                  <a:cubicBezTo>
                    <a:pt x="51626" y="31552"/>
                    <a:pt x="52304" y="30766"/>
                    <a:pt x="52995" y="29993"/>
                  </a:cubicBezTo>
                  <a:cubicBezTo>
                    <a:pt x="54376" y="28445"/>
                    <a:pt x="55817" y="26956"/>
                    <a:pt x="57305" y="25504"/>
                  </a:cubicBezTo>
                  <a:cubicBezTo>
                    <a:pt x="58865" y="23992"/>
                    <a:pt x="60496" y="22551"/>
                    <a:pt x="61936" y="20920"/>
                  </a:cubicBezTo>
                  <a:cubicBezTo>
                    <a:pt x="63020" y="19717"/>
                    <a:pt x="63960" y="18396"/>
                    <a:pt x="64627" y="16908"/>
                  </a:cubicBezTo>
                  <a:cubicBezTo>
                    <a:pt x="65437" y="15134"/>
                    <a:pt x="65568" y="13324"/>
                    <a:pt x="64984" y="11443"/>
                  </a:cubicBezTo>
                  <a:cubicBezTo>
                    <a:pt x="64603" y="10192"/>
                    <a:pt x="63996" y="9049"/>
                    <a:pt x="63341" y="7918"/>
                  </a:cubicBezTo>
                  <a:cubicBezTo>
                    <a:pt x="62675" y="6787"/>
                    <a:pt x="61925" y="5704"/>
                    <a:pt x="61293" y="4549"/>
                  </a:cubicBezTo>
                  <a:cubicBezTo>
                    <a:pt x="60841" y="3715"/>
                    <a:pt x="60401" y="2858"/>
                    <a:pt x="60210" y="1918"/>
                  </a:cubicBezTo>
                  <a:cubicBezTo>
                    <a:pt x="60091" y="1322"/>
                    <a:pt x="60031" y="715"/>
                    <a:pt x="60246" y="120"/>
                  </a:cubicBezTo>
                  <a:cubicBezTo>
                    <a:pt x="60258" y="1"/>
                    <a:pt x="60162" y="13"/>
                    <a:pt x="60079"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8" name="Google Shape;1088;p23"/>
            <p:cNvSpPr/>
            <p:nvPr/>
          </p:nvSpPr>
          <p:spPr>
            <a:xfrm rot="3836915">
              <a:off x="-224256" y="1556108"/>
              <a:ext cx="2918401" cy="2856372"/>
            </a:xfrm>
            <a:custGeom>
              <a:avLst/>
              <a:gdLst/>
              <a:ahLst/>
              <a:cxnLst/>
              <a:rect l="l" t="t" r="r" b="b"/>
              <a:pathLst>
                <a:path w="57353" h="56134" extrusionOk="0">
                  <a:moveTo>
                    <a:pt x="48274" y="0"/>
                  </a:moveTo>
                  <a:cubicBezTo>
                    <a:pt x="48256" y="0"/>
                    <a:pt x="48236" y="8"/>
                    <a:pt x="48221" y="31"/>
                  </a:cubicBezTo>
                  <a:cubicBezTo>
                    <a:pt x="48221" y="626"/>
                    <a:pt x="48376" y="1174"/>
                    <a:pt x="48602" y="1722"/>
                  </a:cubicBezTo>
                  <a:cubicBezTo>
                    <a:pt x="49030" y="2793"/>
                    <a:pt x="49673" y="3746"/>
                    <a:pt x="50328" y="4686"/>
                  </a:cubicBezTo>
                  <a:cubicBezTo>
                    <a:pt x="51174" y="5925"/>
                    <a:pt x="52102" y="7091"/>
                    <a:pt x="52900" y="8342"/>
                  </a:cubicBezTo>
                  <a:cubicBezTo>
                    <a:pt x="53662" y="9520"/>
                    <a:pt x="54353" y="10759"/>
                    <a:pt x="54769" y="12116"/>
                  </a:cubicBezTo>
                  <a:cubicBezTo>
                    <a:pt x="55103" y="13259"/>
                    <a:pt x="55222" y="14414"/>
                    <a:pt x="55031" y="15604"/>
                  </a:cubicBezTo>
                  <a:cubicBezTo>
                    <a:pt x="54734" y="17426"/>
                    <a:pt x="54031" y="19093"/>
                    <a:pt x="53162" y="20688"/>
                  </a:cubicBezTo>
                  <a:cubicBezTo>
                    <a:pt x="52471" y="21938"/>
                    <a:pt x="51674" y="23129"/>
                    <a:pt x="50876" y="24320"/>
                  </a:cubicBezTo>
                  <a:cubicBezTo>
                    <a:pt x="50162" y="25403"/>
                    <a:pt x="49483" y="26487"/>
                    <a:pt x="48935" y="27677"/>
                  </a:cubicBezTo>
                  <a:cubicBezTo>
                    <a:pt x="48185" y="29273"/>
                    <a:pt x="47816" y="30940"/>
                    <a:pt x="47804" y="32690"/>
                  </a:cubicBezTo>
                  <a:cubicBezTo>
                    <a:pt x="47780" y="33809"/>
                    <a:pt x="47947" y="34928"/>
                    <a:pt x="48114" y="36024"/>
                  </a:cubicBezTo>
                  <a:cubicBezTo>
                    <a:pt x="48245" y="37000"/>
                    <a:pt x="48411" y="37964"/>
                    <a:pt x="48352" y="38941"/>
                  </a:cubicBezTo>
                  <a:cubicBezTo>
                    <a:pt x="48304" y="39714"/>
                    <a:pt x="48137" y="40476"/>
                    <a:pt x="47709" y="41143"/>
                  </a:cubicBezTo>
                  <a:cubicBezTo>
                    <a:pt x="47054" y="42179"/>
                    <a:pt x="46090" y="42774"/>
                    <a:pt x="44947" y="43096"/>
                  </a:cubicBezTo>
                  <a:cubicBezTo>
                    <a:pt x="44161" y="43332"/>
                    <a:pt x="43363" y="43418"/>
                    <a:pt x="42561" y="43418"/>
                  </a:cubicBezTo>
                  <a:cubicBezTo>
                    <a:pt x="41988" y="43418"/>
                    <a:pt x="41414" y="43375"/>
                    <a:pt x="40839" y="43310"/>
                  </a:cubicBezTo>
                  <a:cubicBezTo>
                    <a:pt x="39541" y="43155"/>
                    <a:pt x="38291" y="42810"/>
                    <a:pt x="37053" y="42417"/>
                  </a:cubicBezTo>
                  <a:cubicBezTo>
                    <a:pt x="35338" y="41858"/>
                    <a:pt x="33707" y="41179"/>
                    <a:pt x="32112" y="40345"/>
                  </a:cubicBezTo>
                  <a:cubicBezTo>
                    <a:pt x="31195" y="39857"/>
                    <a:pt x="30278" y="39333"/>
                    <a:pt x="29409" y="38750"/>
                  </a:cubicBezTo>
                  <a:cubicBezTo>
                    <a:pt x="28480" y="38155"/>
                    <a:pt x="27587" y="37512"/>
                    <a:pt x="26706" y="36857"/>
                  </a:cubicBezTo>
                  <a:cubicBezTo>
                    <a:pt x="26051" y="36369"/>
                    <a:pt x="25397" y="35881"/>
                    <a:pt x="24718" y="35416"/>
                  </a:cubicBezTo>
                  <a:cubicBezTo>
                    <a:pt x="23873" y="34857"/>
                    <a:pt x="22980" y="34345"/>
                    <a:pt x="22027" y="33940"/>
                  </a:cubicBezTo>
                  <a:cubicBezTo>
                    <a:pt x="20848" y="33440"/>
                    <a:pt x="19622" y="33142"/>
                    <a:pt x="18360" y="33095"/>
                  </a:cubicBezTo>
                  <a:cubicBezTo>
                    <a:pt x="18229" y="33089"/>
                    <a:pt x="18099" y="33086"/>
                    <a:pt x="17969" y="33086"/>
                  </a:cubicBezTo>
                  <a:cubicBezTo>
                    <a:pt x="17035" y="33086"/>
                    <a:pt x="16125" y="33231"/>
                    <a:pt x="15205" y="33440"/>
                  </a:cubicBezTo>
                  <a:cubicBezTo>
                    <a:pt x="14014" y="33714"/>
                    <a:pt x="12859" y="34119"/>
                    <a:pt x="11728" y="34607"/>
                  </a:cubicBezTo>
                  <a:cubicBezTo>
                    <a:pt x="10073" y="35345"/>
                    <a:pt x="8549" y="36309"/>
                    <a:pt x="7228" y="37548"/>
                  </a:cubicBezTo>
                  <a:cubicBezTo>
                    <a:pt x="5727" y="38941"/>
                    <a:pt x="4561" y="40584"/>
                    <a:pt x="3644" y="42417"/>
                  </a:cubicBezTo>
                  <a:cubicBezTo>
                    <a:pt x="2715" y="44263"/>
                    <a:pt x="2025" y="46191"/>
                    <a:pt x="1501" y="48204"/>
                  </a:cubicBezTo>
                  <a:cubicBezTo>
                    <a:pt x="965" y="50275"/>
                    <a:pt x="632" y="52383"/>
                    <a:pt x="274" y="54478"/>
                  </a:cubicBezTo>
                  <a:cubicBezTo>
                    <a:pt x="191" y="55038"/>
                    <a:pt x="131" y="55585"/>
                    <a:pt x="0" y="56133"/>
                  </a:cubicBezTo>
                  <a:cubicBezTo>
                    <a:pt x="1644" y="56133"/>
                    <a:pt x="3287" y="56133"/>
                    <a:pt x="4906" y="56121"/>
                  </a:cubicBezTo>
                  <a:cubicBezTo>
                    <a:pt x="5037" y="56002"/>
                    <a:pt x="5037" y="55824"/>
                    <a:pt x="5037" y="55657"/>
                  </a:cubicBezTo>
                  <a:cubicBezTo>
                    <a:pt x="5061" y="55026"/>
                    <a:pt x="5001" y="54395"/>
                    <a:pt x="4977" y="53764"/>
                  </a:cubicBezTo>
                  <a:cubicBezTo>
                    <a:pt x="4965" y="52787"/>
                    <a:pt x="5037" y="51787"/>
                    <a:pt x="5120" y="50811"/>
                  </a:cubicBezTo>
                  <a:cubicBezTo>
                    <a:pt x="5370" y="47811"/>
                    <a:pt x="6168" y="45001"/>
                    <a:pt x="7859" y="42477"/>
                  </a:cubicBezTo>
                  <a:cubicBezTo>
                    <a:pt x="9144" y="40512"/>
                    <a:pt x="10847" y="39024"/>
                    <a:pt x="13014" y="38095"/>
                  </a:cubicBezTo>
                  <a:cubicBezTo>
                    <a:pt x="14306" y="37561"/>
                    <a:pt x="15620" y="37288"/>
                    <a:pt x="16962" y="37288"/>
                  </a:cubicBezTo>
                  <a:cubicBezTo>
                    <a:pt x="17623" y="37288"/>
                    <a:pt x="18291" y="37354"/>
                    <a:pt x="18967" y="37488"/>
                  </a:cubicBezTo>
                  <a:cubicBezTo>
                    <a:pt x="20694" y="37809"/>
                    <a:pt x="22241" y="38571"/>
                    <a:pt x="23753" y="39441"/>
                  </a:cubicBezTo>
                  <a:cubicBezTo>
                    <a:pt x="26313" y="40929"/>
                    <a:pt x="28826" y="42501"/>
                    <a:pt x="31528" y="43751"/>
                  </a:cubicBezTo>
                  <a:cubicBezTo>
                    <a:pt x="34112" y="44929"/>
                    <a:pt x="36707" y="46025"/>
                    <a:pt x="39482" y="46656"/>
                  </a:cubicBezTo>
                  <a:cubicBezTo>
                    <a:pt x="40995" y="46999"/>
                    <a:pt x="42513" y="47194"/>
                    <a:pt x="44036" y="47194"/>
                  </a:cubicBezTo>
                  <a:cubicBezTo>
                    <a:pt x="44838" y="47194"/>
                    <a:pt x="45642" y="47140"/>
                    <a:pt x="46447" y="47025"/>
                  </a:cubicBezTo>
                  <a:cubicBezTo>
                    <a:pt x="48518" y="46727"/>
                    <a:pt x="50483" y="46120"/>
                    <a:pt x="52186" y="44882"/>
                  </a:cubicBezTo>
                  <a:cubicBezTo>
                    <a:pt x="53352" y="44048"/>
                    <a:pt x="54245" y="42965"/>
                    <a:pt x="54686" y="41584"/>
                  </a:cubicBezTo>
                  <a:cubicBezTo>
                    <a:pt x="55067" y="40465"/>
                    <a:pt x="55007" y="39333"/>
                    <a:pt x="54805" y="38190"/>
                  </a:cubicBezTo>
                  <a:cubicBezTo>
                    <a:pt x="54543" y="36666"/>
                    <a:pt x="54007" y="35226"/>
                    <a:pt x="53650" y="33726"/>
                  </a:cubicBezTo>
                  <a:cubicBezTo>
                    <a:pt x="53067" y="31297"/>
                    <a:pt x="53138" y="28916"/>
                    <a:pt x="53912" y="26534"/>
                  </a:cubicBezTo>
                  <a:cubicBezTo>
                    <a:pt x="54376" y="25106"/>
                    <a:pt x="54972" y="23724"/>
                    <a:pt x="55519" y="22319"/>
                  </a:cubicBezTo>
                  <a:cubicBezTo>
                    <a:pt x="56103" y="20831"/>
                    <a:pt x="56615" y="19331"/>
                    <a:pt x="56948" y="17783"/>
                  </a:cubicBezTo>
                  <a:cubicBezTo>
                    <a:pt x="57341" y="16009"/>
                    <a:pt x="57353" y="14259"/>
                    <a:pt x="56734" y="12533"/>
                  </a:cubicBezTo>
                  <a:cubicBezTo>
                    <a:pt x="56353" y="11521"/>
                    <a:pt x="55853" y="10580"/>
                    <a:pt x="55269" y="9675"/>
                  </a:cubicBezTo>
                  <a:cubicBezTo>
                    <a:pt x="54174" y="7972"/>
                    <a:pt x="52840" y="6460"/>
                    <a:pt x="51566" y="4889"/>
                  </a:cubicBezTo>
                  <a:cubicBezTo>
                    <a:pt x="50507" y="3603"/>
                    <a:pt x="49483" y="2293"/>
                    <a:pt x="48733" y="769"/>
                  </a:cubicBezTo>
                  <a:cubicBezTo>
                    <a:pt x="48673" y="638"/>
                    <a:pt x="48638" y="507"/>
                    <a:pt x="48590" y="364"/>
                  </a:cubicBezTo>
                  <a:cubicBezTo>
                    <a:pt x="48518" y="233"/>
                    <a:pt x="48459" y="91"/>
                    <a:pt x="48304" y="7"/>
                  </a:cubicBezTo>
                  <a:cubicBezTo>
                    <a:pt x="48295" y="3"/>
                    <a:pt x="48285" y="0"/>
                    <a:pt x="48274"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9" name="Google Shape;1089;p23"/>
            <p:cNvSpPr/>
            <p:nvPr/>
          </p:nvSpPr>
          <p:spPr>
            <a:xfrm rot="3836915">
              <a:off x="-1505021" y="441647"/>
              <a:ext cx="4508147" cy="2698527"/>
            </a:xfrm>
            <a:custGeom>
              <a:avLst/>
              <a:gdLst/>
              <a:ahLst/>
              <a:cxnLst/>
              <a:rect l="l" t="t" r="r" b="b"/>
              <a:pathLst>
                <a:path w="88595" h="53032" extrusionOk="0">
                  <a:moveTo>
                    <a:pt x="88328" y="0"/>
                  </a:moveTo>
                  <a:cubicBezTo>
                    <a:pt x="88108" y="0"/>
                    <a:pt x="87949" y="194"/>
                    <a:pt x="87761" y="287"/>
                  </a:cubicBezTo>
                  <a:cubicBezTo>
                    <a:pt x="85618" y="1383"/>
                    <a:pt x="84082" y="3038"/>
                    <a:pt x="83237" y="5312"/>
                  </a:cubicBezTo>
                  <a:cubicBezTo>
                    <a:pt x="82975" y="6026"/>
                    <a:pt x="82761" y="6764"/>
                    <a:pt x="82475" y="7479"/>
                  </a:cubicBezTo>
                  <a:cubicBezTo>
                    <a:pt x="81915" y="8907"/>
                    <a:pt x="80927" y="9872"/>
                    <a:pt x="79487" y="10408"/>
                  </a:cubicBezTo>
                  <a:cubicBezTo>
                    <a:pt x="78367" y="10824"/>
                    <a:pt x="77212" y="11015"/>
                    <a:pt x="76034" y="11170"/>
                  </a:cubicBezTo>
                  <a:cubicBezTo>
                    <a:pt x="73831" y="11467"/>
                    <a:pt x="71605" y="11598"/>
                    <a:pt x="69378" y="11801"/>
                  </a:cubicBezTo>
                  <a:cubicBezTo>
                    <a:pt x="65390" y="12194"/>
                    <a:pt x="61615" y="13277"/>
                    <a:pt x="58031" y="15063"/>
                  </a:cubicBezTo>
                  <a:cubicBezTo>
                    <a:pt x="55912" y="16123"/>
                    <a:pt x="53876" y="17313"/>
                    <a:pt x="51840" y="18504"/>
                  </a:cubicBezTo>
                  <a:cubicBezTo>
                    <a:pt x="48483" y="20456"/>
                    <a:pt x="45030" y="22147"/>
                    <a:pt x="41303" y="23254"/>
                  </a:cubicBezTo>
                  <a:cubicBezTo>
                    <a:pt x="37767" y="24302"/>
                    <a:pt x="34183" y="24898"/>
                    <a:pt x="30492" y="24921"/>
                  </a:cubicBezTo>
                  <a:cubicBezTo>
                    <a:pt x="29730" y="24921"/>
                    <a:pt x="28968" y="24911"/>
                    <a:pt x="28203" y="24911"/>
                  </a:cubicBezTo>
                  <a:cubicBezTo>
                    <a:pt x="27820" y="24911"/>
                    <a:pt x="27436" y="24913"/>
                    <a:pt x="27051" y="24921"/>
                  </a:cubicBezTo>
                  <a:cubicBezTo>
                    <a:pt x="25968" y="24933"/>
                    <a:pt x="24884" y="24993"/>
                    <a:pt x="23813" y="25136"/>
                  </a:cubicBezTo>
                  <a:cubicBezTo>
                    <a:pt x="22372" y="25338"/>
                    <a:pt x="20967" y="25731"/>
                    <a:pt x="19729" y="26576"/>
                  </a:cubicBezTo>
                  <a:cubicBezTo>
                    <a:pt x="18574" y="27350"/>
                    <a:pt x="17681" y="28374"/>
                    <a:pt x="16895" y="29505"/>
                  </a:cubicBezTo>
                  <a:cubicBezTo>
                    <a:pt x="16312" y="30351"/>
                    <a:pt x="15764" y="31220"/>
                    <a:pt x="15229" y="32089"/>
                  </a:cubicBezTo>
                  <a:cubicBezTo>
                    <a:pt x="14312" y="33577"/>
                    <a:pt x="13335" y="34994"/>
                    <a:pt x="12109" y="36232"/>
                  </a:cubicBezTo>
                  <a:cubicBezTo>
                    <a:pt x="10859" y="37470"/>
                    <a:pt x="9514" y="38566"/>
                    <a:pt x="8037" y="39530"/>
                  </a:cubicBezTo>
                  <a:cubicBezTo>
                    <a:pt x="5549" y="41173"/>
                    <a:pt x="2989" y="42709"/>
                    <a:pt x="441" y="44257"/>
                  </a:cubicBezTo>
                  <a:cubicBezTo>
                    <a:pt x="262" y="44352"/>
                    <a:pt x="84" y="44459"/>
                    <a:pt x="0" y="44650"/>
                  </a:cubicBezTo>
                  <a:lnTo>
                    <a:pt x="0" y="53032"/>
                  </a:lnTo>
                  <a:cubicBezTo>
                    <a:pt x="84" y="53020"/>
                    <a:pt x="143" y="52972"/>
                    <a:pt x="227" y="52925"/>
                  </a:cubicBezTo>
                  <a:cubicBezTo>
                    <a:pt x="2036" y="51782"/>
                    <a:pt x="3810" y="50579"/>
                    <a:pt x="5561" y="49341"/>
                  </a:cubicBezTo>
                  <a:cubicBezTo>
                    <a:pt x="8144" y="47531"/>
                    <a:pt x="10668" y="45650"/>
                    <a:pt x="13204" y="43793"/>
                  </a:cubicBezTo>
                  <a:cubicBezTo>
                    <a:pt x="14907" y="42543"/>
                    <a:pt x="16431" y="41078"/>
                    <a:pt x="17765" y="39447"/>
                  </a:cubicBezTo>
                  <a:cubicBezTo>
                    <a:pt x="18943" y="38006"/>
                    <a:pt x="19943" y="36423"/>
                    <a:pt x="20944" y="34863"/>
                  </a:cubicBezTo>
                  <a:cubicBezTo>
                    <a:pt x="21813" y="33482"/>
                    <a:pt x="22753" y="32148"/>
                    <a:pt x="24003" y="31065"/>
                  </a:cubicBezTo>
                  <a:cubicBezTo>
                    <a:pt x="24670" y="30470"/>
                    <a:pt x="25420" y="29993"/>
                    <a:pt x="26206" y="29612"/>
                  </a:cubicBezTo>
                  <a:cubicBezTo>
                    <a:pt x="27325" y="29077"/>
                    <a:pt x="28504" y="28696"/>
                    <a:pt x="29695" y="28422"/>
                  </a:cubicBezTo>
                  <a:cubicBezTo>
                    <a:pt x="31219" y="28065"/>
                    <a:pt x="32790" y="27731"/>
                    <a:pt x="34314" y="27362"/>
                  </a:cubicBezTo>
                  <a:cubicBezTo>
                    <a:pt x="37088" y="26695"/>
                    <a:pt x="39791" y="25886"/>
                    <a:pt x="42470" y="24933"/>
                  </a:cubicBezTo>
                  <a:cubicBezTo>
                    <a:pt x="44196" y="24326"/>
                    <a:pt x="45911" y="23635"/>
                    <a:pt x="47566" y="22850"/>
                  </a:cubicBezTo>
                  <a:cubicBezTo>
                    <a:pt x="49399" y="21969"/>
                    <a:pt x="51162" y="20957"/>
                    <a:pt x="52936" y="19945"/>
                  </a:cubicBezTo>
                  <a:cubicBezTo>
                    <a:pt x="54817" y="18861"/>
                    <a:pt x="56686" y="17789"/>
                    <a:pt x="58651" y="16908"/>
                  </a:cubicBezTo>
                  <a:cubicBezTo>
                    <a:pt x="60032" y="16301"/>
                    <a:pt x="61460" y="15777"/>
                    <a:pt x="62925" y="15384"/>
                  </a:cubicBezTo>
                  <a:cubicBezTo>
                    <a:pt x="64842" y="14861"/>
                    <a:pt x="66794" y="14622"/>
                    <a:pt x="68771" y="14491"/>
                  </a:cubicBezTo>
                  <a:cubicBezTo>
                    <a:pt x="70116" y="14396"/>
                    <a:pt x="71462" y="14372"/>
                    <a:pt x="72807" y="14337"/>
                  </a:cubicBezTo>
                  <a:cubicBezTo>
                    <a:pt x="74188" y="14313"/>
                    <a:pt x="75557" y="14289"/>
                    <a:pt x="76939" y="14194"/>
                  </a:cubicBezTo>
                  <a:cubicBezTo>
                    <a:pt x="77760" y="14134"/>
                    <a:pt x="78582" y="14039"/>
                    <a:pt x="79379" y="13872"/>
                  </a:cubicBezTo>
                  <a:cubicBezTo>
                    <a:pt x="80951" y="13551"/>
                    <a:pt x="82392" y="12979"/>
                    <a:pt x="83630" y="11932"/>
                  </a:cubicBezTo>
                  <a:cubicBezTo>
                    <a:pt x="84666" y="11039"/>
                    <a:pt x="85154" y="9884"/>
                    <a:pt x="85321" y="8562"/>
                  </a:cubicBezTo>
                  <a:cubicBezTo>
                    <a:pt x="85416" y="7848"/>
                    <a:pt x="85380" y="7145"/>
                    <a:pt x="85416" y="6455"/>
                  </a:cubicBezTo>
                  <a:cubicBezTo>
                    <a:pt x="85440" y="5752"/>
                    <a:pt x="85475" y="5050"/>
                    <a:pt x="85606" y="4347"/>
                  </a:cubicBezTo>
                  <a:cubicBezTo>
                    <a:pt x="85916" y="2800"/>
                    <a:pt x="86690" y="1573"/>
                    <a:pt x="87940" y="621"/>
                  </a:cubicBezTo>
                  <a:cubicBezTo>
                    <a:pt x="88012" y="576"/>
                    <a:pt x="88063" y="497"/>
                    <a:pt x="88141" y="497"/>
                  </a:cubicBezTo>
                  <a:cubicBezTo>
                    <a:pt x="88166" y="497"/>
                    <a:pt x="88194" y="505"/>
                    <a:pt x="88226" y="525"/>
                  </a:cubicBezTo>
                  <a:cubicBezTo>
                    <a:pt x="88476" y="442"/>
                    <a:pt x="88595" y="287"/>
                    <a:pt x="88428" y="13"/>
                  </a:cubicBezTo>
                  <a:cubicBezTo>
                    <a:pt x="88393" y="4"/>
                    <a:pt x="88360" y="0"/>
                    <a:pt x="88328"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0" name="Google Shape;1090;p23"/>
            <p:cNvSpPr/>
            <p:nvPr/>
          </p:nvSpPr>
          <p:spPr>
            <a:xfrm rot="3836915">
              <a:off x="415996" y="93174"/>
              <a:ext cx="4297331" cy="1386868"/>
            </a:xfrm>
            <a:custGeom>
              <a:avLst/>
              <a:gdLst/>
              <a:ahLst/>
              <a:cxnLst/>
              <a:rect l="l" t="t" r="r" b="b"/>
              <a:pathLst>
                <a:path w="84452" h="27255" extrusionOk="0">
                  <a:moveTo>
                    <a:pt x="292" y="0"/>
                  </a:moveTo>
                  <a:cubicBezTo>
                    <a:pt x="188" y="0"/>
                    <a:pt x="83" y="26"/>
                    <a:pt x="0" y="108"/>
                  </a:cubicBezTo>
                  <a:lnTo>
                    <a:pt x="0" y="5335"/>
                  </a:lnTo>
                  <a:cubicBezTo>
                    <a:pt x="139" y="5460"/>
                    <a:pt x="295" y="5492"/>
                    <a:pt x="438" y="5492"/>
                  </a:cubicBezTo>
                  <a:cubicBezTo>
                    <a:pt x="540" y="5492"/>
                    <a:pt x="635" y="5476"/>
                    <a:pt x="715" y="5466"/>
                  </a:cubicBezTo>
                  <a:cubicBezTo>
                    <a:pt x="1286" y="5406"/>
                    <a:pt x="1846" y="5394"/>
                    <a:pt x="2393" y="5371"/>
                  </a:cubicBezTo>
                  <a:cubicBezTo>
                    <a:pt x="3167" y="5323"/>
                    <a:pt x="3941" y="5251"/>
                    <a:pt x="4715" y="5192"/>
                  </a:cubicBezTo>
                  <a:cubicBezTo>
                    <a:pt x="5906" y="5085"/>
                    <a:pt x="7085" y="4978"/>
                    <a:pt x="8275" y="4859"/>
                  </a:cubicBezTo>
                  <a:cubicBezTo>
                    <a:pt x="9275" y="4751"/>
                    <a:pt x="10275" y="4680"/>
                    <a:pt x="11264" y="4597"/>
                  </a:cubicBezTo>
                  <a:cubicBezTo>
                    <a:pt x="12240" y="4501"/>
                    <a:pt x="13192" y="4430"/>
                    <a:pt x="14157" y="4359"/>
                  </a:cubicBezTo>
                  <a:cubicBezTo>
                    <a:pt x="15121" y="4299"/>
                    <a:pt x="16109" y="4251"/>
                    <a:pt x="17074" y="4192"/>
                  </a:cubicBezTo>
                  <a:cubicBezTo>
                    <a:pt x="18681" y="4085"/>
                    <a:pt x="20289" y="4061"/>
                    <a:pt x="21896" y="4013"/>
                  </a:cubicBezTo>
                  <a:cubicBezTo>
                    <a:pt x="22447" y="4000"/>
                    <a:pt x="22999" y="3994"/>
                    <a:pt x="23552" y="3994"/>
                  </a:cubicBezTo>
                  <a:cubicBezTo>
                    <a:pt x="25532" y="3994"/>
                    <a:pt x="27521" y="4073"/>
                    <a:pt x="29504" y="4204"/>
                  </a:cubicBezTo>
                  <a:cubicBezTo>
                    <a:pt x="30778" y="4275"/>
                    <a:pt x="32064" y="4370"/>
                    <a:pt x="33338" y="4513"/>
                  </a:cubicBezTo>
                  <a:cubicBezTo>
                    <a:pt x="35898" y="4799"/>
                    <a:pt x="38446" y="5156"/>
                    <a:pt x="40970" y="5644"/>
                  </a:cubicBezTo>
                  <a:cubicBezTo>
                    <a:pt x="42494" y="5942"/>
                    <a:pt x="43994" y="6240"/>
                    <a:pt x="45423" y="6859"/>
                  </a:cubicBezTo>
                  <a:cubicBezTo>
                    <a:pt x="46208" y="7192"/>
                    <a:pt x="46959" y="7585"/>
                    <a:pt x="47506" y="8264"/>
                  </a:cubicBezTo>
                  <a:cubicBezTo>
                    <a:pt x="48233" y="9157"/>
                    <a:pt x="48459" y="10228"/>
                    <a:pt x="48530" y="11359"/>
                  </a:cubicBezTo>
                  <a:cubicBezTo>
                    <a:pt x="48590" y="12276"/>
                    <a:pt x="48554" y="13169"/>
                    <a:pt x="48554" y="14074"/>
                  </a:cubicBezTo>
                  <a:cubicBezTo>
                    <a:pt x="48554" y="15312"/>
                    <a:pt x="48506" y="16562"/>
                    <a:pt x="48614" y="17789"/>
                  </a:cubicBezTo>
                  <a:cubicBezTo>
                    <a:pt x="48733" y="19146"/>
                    <a:pt x="48971" y="20468"/>
                    <a:pt x="49530" y="21706"/>
                  </a:cubicBezTo>
                  <a:cubicBezTo>
                    <a:pt x="50138" y="23039"/>
                    <a:pt x="51078" y="24051"/>
                    <a:pt x="52447" y="24623"/>
                  </a:cubicBezTo>
                  <a:cubicBezTo>
                    <a:pt x="53548" y="25103"/>
                    <a:pt x="54683" y="25230"/>
                    <a:pt x="55844" y="25230"/>
                  </a:cubicBezTo>
                  <a:cubicBezTo>
                    <a:pt x="56064" y="25230"/>
                    <a:pt x="56285" y="25226"/>
                    <a:pt x="56507" y="25218"/>
                  </a:cubicBezTo>
                  <a:cubicBezTo>
                    <a:pt x="58055" y="25159"/>
                    <a:pt x="59591" y="24921"/>
                    <a:pt x="61127" y="24706"/>
                  </a:cubicBezTo>
                  <a:cubicBezTo>
                    <a:pt x="62544" y="24492"/>
                    <a:pt x="63949" y="24313"/>
                    <a:pt x="65378" y="24278"/>
                  </a:cubicBezTo>
                  <a:cubicBezTo>
                    <a:pt x="65479" y="24276"/>
                    <a:pt x="65580" y="24275"/>
                    <a:pt x="65681" y="24275"/>
                  </a:cubicBezTo>
                  <a:cubicBezTo>
                    <a:pt x="67423" y="24275"/>
                    <a:pt x="69143" y="24558"/>
                    <a:pt x="70843" y="24873"/>
                  </a:cubicBezTo>
                  <a:cubicBezTo>
                    <a:pt x="73557" y="25385"/>
                    <a:pt x="76212" y="26028"/>
                    <a:pt x="78915" y="26516"/>
                  </a:cubicBezTo>
                  <a:cubicBezTo>
                    <a:pt x="80022" y="26707"/>
                    <a:pt x="81141" y="26873"/>
                    <a:pt x="82261" y="27016"/>
                  </a:cubicBezTo>
                  <a:cubicBezTo>
                    <a:pt x="82855" y="27108"/>
                    <a:pt x="83450" y="27243"/>
                    <a:pt x="84055" y="27243"/>
                  </a:cubicBezTo>
                  <a:cubicBezTo>
                    <a:pt x="84080" y="27243"/>
                    <a:pt x="84105" y="27243"/>
                    <a:pt x="84130" y="27242"/>
                  </a:cubicBezTo>
                  <a:cubicBezTo>
                    <a:pt x="84273" y="27230"/>
                    <a:pt x="84404" y="27254"/>
                    <a:pt x="84451" y="27076"/>
                  </a:cubicBezTo>
                  <a:cubicBezTo>
                    <a:pt x="84392" y="26980"/>
                    <a:pt x="84285" y="26933"/>
                    <a:pt x="84178" y="26897"/>
                  </a:cubicBezTo>
                  <a:cubicBezTo>
                    <a:pt x="83225" y="26766"/>
                    <a:pt x="82273" y="26623"/>
                    <a:pt x="81332" y="26445"/>
                  </a:cubicBezTo>
                  <a:cubicBezTo>
                    <a:pt x="79355" y="26052"/>
                    <a:pt x="77391" y="25587"/>
                    <a:pt x="75426" y="25099"/>
                  </a:cubicBezTo>
                  <a:cubicBezTo>
                    <a:pt x="73236" y="24551"/>
                    <a:pt x="71033" y="23968"/>
                    <a:pt x="68854" y="23408"/>
                  </a:cubicBezTo>
                  <a:cubicBezTo>
                    <a:pt x="66378" y="22766"/>
                    <a:pt x="63854" y="22492"/>
                    <a:pt x="61318" y="22337"/>
                  </a:cubicBezTo>
                  <a:cubicBezTo>
                    <a:pt x="60139" y="22254"/>
                    <a:pt x="58972" y="22146"/>
                    <a:pt x="57817" y="21825"/>
                  </a:cubicBezTo>
                  <a:cubicBezTo>
                    <a:pt x="55888" y="21277"/>
                    <a:pt x="54567" y="20110"/>
                    <a:pt x="54269" y="18027"/>
                  </a:cubicBezTo>
                  <a:cubicBezTo>
                    <a:pt x="54090" y="16741"/>
                    <a:pt x="54305" y="15503"/>
                    <a:pt x="54769" y="14288"/>
                  </a:cubicBezTo>
                  <a:cubicBezTo>
                    <a:pt x="55102" y="13372"/>
                    <a:pt x="55495" y="12514"/>
                    <a:pt x="55900" y="11645"/>
                  </a:cubicBezTo>
                  <a:cubicBezTo>
                    <a:pt x="56507" y="10324"/>
                    <a:pt x="56746" y="8942"/>
                    <a:pt x="56543" y="7502"/>
                  </a:cubicBezTo>
                  <a:cubicBezTo>
                    <a:pt x="56269" y="5525"/>
                    <a:pt x="55341" y="3930"/>
                    <a:pt x="53924" y="2573"/>
                  </a:cubicBezTo>
                  <a:cubicBezTo>
                    <a:pt x="52697" y="1394"/>
                    <a:pt x="51233" y="799"/>
                    <a:pt x="49542" y="691"/>
                  </a:cubicBezTo>
                  <a:cubicBezTo>
                    <a:pt x="49268" y="675"/>
                    <a:pt x="48995" y="667"/>
                    <a:pt x="48721" y="667"/>
                  </a:cubicBezTo>
                  <a:cubicBezTo>
                    <a:pt x="47626" y="667"/>
                    <a:pt x="46535" y="789"/>
                    <a:pt x="45458" y="941"/>
                  </a:cubicBezTo>
                  <a:cubicBezTo>
                    <a:pt x="43768" y="1180"/>
                    <a:pt x="42077" y="1406"/>
                    <a:pt x="40374" y="1465"/>
                  </a:cubicBezTo>
                  <a:cubicBezTo>
                    <a:pt x="39686" y="1487"/>
                    <a:pt x="38998" y="1497"/>
                    <a:pt x="38311" y="1497"/>
                  </a:cubicBezTo>
                  <a:cubicBezTo>
                    <a:pt x="37073" y="1497"/>
                    <a:pt x="35836" y="1463"/>
                    <a:pt x="34588" y="1394"/>
                  </a:cubicBezTo>
                  <a:cubicBezTo>
                    <a:pt x="34171" y="1358"/>
                    <a:pt x="33743" y="1346"/>
                    <a:pt x="33314" y="1322"/>
                  </a:cubicBezTo>
                  <a:cubicBezTo>
                    <a:pt x="32100" y="1215"/>
                    <a:pt x="30885" y="1180"/>
                    <a:pt x="29683" y="1108"/>
                  </a:cubicBezTo>
                  <a:cubicBezTo>
                    <a:pt x="29052" y="1084"/>
                    <a:pt x="28409" y="1084"/>
                    <a:pt x="27790" y="1037"/>
                  </a:cubicBezTo>
                  <a:cubicBezTo>
                    <a:pt x="26301" y="918"/>
                    <a:pt x="24813" y="930"/>
                    <a:pt x="23325" y="846"/>
                  </a:cubicBezTo>
                  <a:cubicBezTo>
                    <a:pt x="22384" y="787"/>
                    <a:pt x="21432" y="834"/>
                    <a:pt x="20491" y="787"/>
                  </a:cubicBezTo>
                  <a:cubicBezTo>
                    <a:pt x="19217" y="703"/>
                    <a:pt x="17919" y="763"/>
                    <a:pt x="16645" y="691"/>
                  </a:cubicBezTo>
                  <a:cubicBezTo>
                    <a:pt x="16121" y="662"/>
                    <a:pt x="15600" y="662"/>
                    <a:pt x="15078" y="662"/>
                  </a:cubicBezTo>
                  <a:cubicBezTo>
                    <a:pt x="14556" y="662"/>
                    <a:pt x="14032" y="662"/>
                    <a:pt x="13502" y="632"/>
                  </a:cubicBezTo>
                  <a:cubicBezTo>
                    <a:pt x="12216" y="560"/>
                    <a:pt x="10954" y="608"/>
                    <a:pt x="9680" y="560"/>
                  </a:cubicBezTo>
                  <a:cubicBezTo>
                    <a:pt x="8192" y="501"/>
                    <a:pt x="6715" y="465"/>
                    <a:pt x="5239" y="406"/>
                  </a:cubicBezTo>
                  <a:cubicBezTo>
                    <a:pt x="3632" y="358"/>
                    <a:pt x="2024" y="215"/>
                    <a:pt x="429" y="13"/>
                  </a:cubicBezTo>
                  <a:cubicBezTo>
                    <a:pt x="385" y="5"/>
                    <a:pt x="338" y="0"/>
                    <a:pt x="292"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1" name="Google Shape;1091;p23"/>
            <p:cNvSpPr/>
            <p:nvPr/>
          </p:nvSpPr>
          <p:spPr>
            <a:xfrm rot="3836915">
              <a:off x="-1315614" y="672291"/>
              <a:ext cx="4148899" cy="2801518"/>
            </a:xfrm>
            <a:custGeom>
              <a:avLst/>
              <a:gdLst/>
              <a:ahLst/>
              <a:cxnLst/>
              <a:rect l="l" t="t" r="r" b="b"/>
              <a:pathLst>
                <a:path w="81535" h="55056" extrusionOk="0">
                  <a:moveTo>
                    <a:pt x="79296" y="1"/>
                  </a:moveTo>
                  <a:cubicBezTo>
                    <a:pt x="79237" y="48"/>
                    <a:pt x="79189" y="120"/>
                    <a:pt x="79153" y="203"/>
                  </a:cubicBezTo>
                  <a:cubicBezTo>
                    <a:pt x="78653" y="989"/>
                    <a:pt x="78475" y="1846"/>
                    <a:pt x="78463" y="2763"/>
                  </a:cubicBezTo>
                  <a:cubicBezTo>
                    <a:pt x="78451" y="3632"/>
                    <a:pt x="78618" y="4513"/>
                    <a:pt x="78772" y="5382"/>
                  </a:cubicBezTo>
                  <a:cubicBezTo>
                    <a:pt x="78987" y="6478"/>
                    <a:pt x="79213" y="7585"/>
                    <a:pt x="79165" y="8716"/>
                  </a:cubicBezTo>
                  <a:cubicBezTo>
                    <a:pt x="79130" y="9430"/>
                    <a:pt x="78987" y="10121"/>
                    <a:pt x="78677" y="10776"/>
                  </a:cubicBezTo>
                  <a:cubicBezTo>
                    <a:pt x="78272" y="11609"/>
                    <a:pt x="77641" y="12264"/>
                    <a:pt x="76951" y="12848"/>
                  </a:cubicBezTo>
                  <a:cubicBezTo>
                    <a:pt x="75605" y="13943"/>
                    <a:pt x="74070" y="14657"/>
                    <a:pt x="72438" y="15193"/>
                  </a:cubicBezTo>
                  <a:cubicBezTo>
                    <a:pt x="70676" y="15776"/>
                    <a:pt x="68878" y="15919"/>
                    <a:pt x="67045" y="15955"/>
                  </a:cubicBezTo>
                  <a:cubicBezTo>
                    <a:pt x="66605" y="15966"/>
                    <a:pt x="66166" y="15970"/>
                    <a:pt x="65727" y="15970"/>
                  </a:cubicBezTo>
                  <a:cubicBezTo>
                    <a:pt x="64666" y="15970"/>
                    <a:pt x="63605" y="15945"/>
                    <a:pt x="62544" y="15919"/>
                  </a:cubicBezTo>
                  <a:cubicBezTo>
                    <a:pt x="62177" y="15904"/>
                    <a:pt x="61807" y="15897"/>
                    <a:pt x="61437" y="15897"/>
                  </a:cubicBezTo>
                  <a:cubicBezTo>
                    <a:pt x="60369" y="15897"/>
                    <a:pt x="59292" y="15953"/>
                    <a:pt x="58222" y="16015"/>
                  </a:cubicBezTo>
                  <a:cubicBezTo>
                    <a:pt x="57139" y="16098"/>
                    <a:pt x="56067" y="16217"/>
                    <a:pt x="54996" y="16419"/>
                  </a:cubicBezTo>
                  <a:cubicBezTo>
                    <a:pt x="52698" y="16872"/>
                    <a:pt x="50531" y="17646"/>
                    <a:pt x="48447" y="18658"/>
                  </a:cubicBezTo>
                  <a:cubicBezTo>
                    <a:pt x="46471" y="19622"/>
                    <a:pt x="44578" y="20753"/>
                    <a:pt x="42637" y="21825"/>
                  </a:cubicBezTo>
                  <a:cubicBezTo>
                    <a:pt x="40958" y="22742"/>
                    <a:pt x="39268" y="23611"/>
                    <a:pt x="37517" y="24385"/>
                  </a:cubicBezTo>
                  <a:cubicBezTo>
                    <a:pt x="35648" y="25230"/>
                    <a:pt x="33707" y="25980"/>
                    <a:pt x="31802" y="26754"/>
                  </a:cubicBezTo>
                  <a:cubicBezTo>
                    <a:pt x="29623" y="27623"/>
                    <a:pt x="27445" y="28564"/>
                    <a:pt x="25361" y="29683"/>
                  </a:cubicBezTo>
                  <a:cubicBezTo>
                    <a:pt x="24349" y="30231"/>
                    <a:pt x="23349" y="30778"/>
                    <a:pt x="22396" y="31421"/>
                  </a:cubicBezTo>
                  <a:cubicBezTo>
                    <a:pt x="21408" y="32088"/>
                    <a:pt x="20479" y="32886"/>
                    <a:pt x="19682" y="33779"/>
                  </a:cubicBezTo>
                  <a:cubicBezTo>
                    <a:pt x="18789" y="34791"/>
                    <a:pt x="18003" y="35886"/>
                    <a:pt x="17253" y="37005"/>
                  </a:cubicBezTo>
                  <a:cubicBezTo>
                    <a:pt x="16241" y="38494"/>
                    <a:pt x="15253" y="39994"/>
                    <a:pt x="14169" y="41434"/>
                  </a:cubicBezTo>
                  <a:cubicBezTo>
                    <a:pt x="13371" y="42530"/>
                    <a:pt x="12502" y="43554"/>
                    <a:pt x="11586" y="44530"/>
                  </a:cubicBezTo>
                  <a:cubicBezTo>
                    <a:pt x="10562" y="45625"/>
                    <a:pt x="9573" y="46709"/>
                    <a:pt x="8490" y="47721"/>
                  </a:cubicBezTo>
                  <a:cubicBezTo>
                    <a:pt x="7204" y="48923"/>
                    <a:pt x="5894" y="50114"/>
                    <a:pt x="4561" y="51257"/>
                  </a:cubicBezTo>
                  <a:cubicBezTo>
                    <a:pt x="3370" y="52305"/>
                    <a:pt x="2144" y="53281"/>
                    <a:pt x="929" y="54281"/>
                  </a:cubicBezTo>
                  <a:cubicBezTo>
                    <a:pt x="620" y="54531"/>
                    <a:pt x="263" y="54734"/>
                    <a:pt x="1" y="55055"/>
                  </a:cubicBezTo>
                  <a:cubicBezTo>
                    <a:pt x="3608" y="55055"/>
                    <a:pt x="7228" y="55055"/>
                    <a:pt x="10812" y="55043"/>
                  </a:cubicBezTo>
                  <a:cubicBezTo>
                    <a:pt x="11085" y="54924"/>
                    <a:pt x="11288" y="54734"/>
                    <a:pt x="11478" y="54507"/>
                  </a:cubicBezTo>
                  <a:cubicBezTo>
                    <a:pt x="11824" y="54115"/>
                    <a:pt x="12157" y="53722"/>
                    <a:pt x="12502" y="53317"/>
                  </a:cubicBezTo>
                  <a:cubicBezTo>
                    <a:pt x="13907" y="51662"/>
                    <a:pt x="15122" y="49876"/>
                    <a:pt x="16384" y="48138"/>
                  </a:cubicBezTo>
                  <a:cubicBezTo>
                    <a:pt x="17610" y="46459"/>
                    <a:pt x="18813" y="44768"/>
                    <a:pt x="19956" y="43030"/>
                  </a:cubicBezTo>
                  <a:cubicBezTo>
                    <a:pt x="21825" y="40184"/>
                    <a:pt x="23635" y="37291"/>
                    <a:pt x="25944" y="34755"/>
                  </a:cubicBezTo>
                  <a:cubicBezTo>
                    <a:pt x="27278" y="33279"/>
                    <a:pt x="28707" y="31933"/>
                    <a:pt x="30362" y="30814"/>
                  </a:cubicBezTo>
                  <a:cubicBezTo>
                    <a:pt x="32874" y="29111"/>
                    <a:pt x="35648" y="27921"/>
                    <a:pt x="38375" y="26611"/>
                  </a:cubicBezTo>
                  <a:cubicBezTo>
                    <a:pt x="39815" y="25921"/>
                    <a:pt x="41244" y="25218"/>
                    <a:pt x="42661" y="24468"/>
                  </a:cubicBezTo>
                  <a:cubicBezTo>
                    <a:pt x="44506" y="23492"/>
                    <a:pt x="46304" y="22432"/>
                    <a:pt x="48197" y="21539"/>
                  </a:cubicBezTo>
                  <a:cubicBezTo>
                    <a:pt x="49519" y="20920"/>
                    <a:pt x="50852" y="20384"/>
                    <a:pt x="52269" y="19991"/>
                  </a:cubicBezTo>
                  <a:cubicBezTo>
                    <a:pt x="54579" y="19348"/>
                    <a:pt x="56925" y="19098"/>
                    <a:pt x="59306" y="19086"/>
                  </a:cubicBezTo>
                  <a:cubicBezTo>
                    <a:pt x="59439" y="19085"/>
                    <a:pt x="59571" y="19085"/>
                    <a:pt x="59704" y="19085"/>
                  </a:cubicBezTo>
                  <a:cubicBezTo>
                    <a:pt x="61091" y="19085"/>
                    <a:pt x="62463" y="19139"/>
                    <a:pt x="63854" y="19194"/>
                  </a:cubicBezTo>
                  <a:cubicBezTo>
                    <a:pt x="64592" y="19225"/>
                    <a:pt x="65326" y="19245"/>
                    <a:pt x="66058" y="19245"/>
                  </a:cubicBezTo>
                  <a:cubicBezTo>
                    <a:pt x="66979" y="19245"/>
                    <a:pt x="67897" y="19214"/>
                    <a:pt x="68819" y="19134"/>
                  </a:cubicBezTo>
                  <a:cubicBezTo>
                    <a:pt x="71426" y="18908"/>
                    <a:pt x="73867" y="18122"/>
                    <a:pt x="76129" y="16812"/>
                  </a:cubicBezTo>
                  <a:cubicBezTo>
                    <a:pt x="77725" y="15884"/>
                    <a:pt x="79177" y="14812"/>
                    <a:pt x="80320" y="13360"/>
                  </a:cubicBezTo>
                  <a:cubicBezTo>
                    <a:pt x="81094" y="12359"/>
                    <a:pt x="81535" y="11228"/>
                    <a:pt x="81499" y="9942"/>
                  </a:cubicBezTo>
                  <a:cubicBezTo>
                    <a:pt x="81487" y="9704"/>
                    <a:pt x="81475" y="9454"/>
                    <a:pt x="81511" y="9204"/>
                  </a:cubicBezTo>
                  <a:cubicBezTo>
                    <a:pt x="81511" y="8657"/>
                    <a:pt x="81356" y="8133"/>
                    <a:pt x="81189" y="7609"/>
                  </a:cubicBezTo>
                  <a:cubicBezTo>
                    <a:pt x="80832" y="6454"/>
                    <a:pt x="80344" y="5335"/>
                    <a:pt x="79927" y="4204"/>
                  </a:cubicBezTo>
                  <a:cubicBezTo>
                    <a:pt x="79463" y="2953"/>
                    <a:pt x="79130" y="1656"/>
                    <a:pt x="79368" y="298"/>
                  </a:cubicBezTo>
                  <a:cubicBezTo>
                    <a:pt x="79392" y="203"/>
                    <a:pt x="79404" y="84"/>
                    <a:pt x="79296"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2" name="Google Shape;1092;p23"/>
            <p:cNvSpPr/>
            <p:nvPr/>
          </p:nvSpPr>
          <p:spPr>
            <a:xfrm rot="3836915">
              <a:off x="1131280" y="-1017722"/>
              <a:ext cx="4277333" cy="2896622"/>
            </a:xfrm>
            <a:custGeom>
              <a:avLst/>
              <a:gdLst/>
              <a:ahLst/>
              <a:cxnLst/>
              <a:rect l="l" t="t" r="r" b="b"/>
              <a:pathLst>
                <a:path w="84059" h="56925" extrusionOk="0">
                  <a:moveTo>
                    <a:pt x="0" y="1"/>
                  </a:moveTo>
                  <a:lnTo>
                    <a:pt x="0" y="1501"/>
                  </a:lnTo>
                  <a:cubicBezTo>
                    <a:pt x="96" y="1668"/>
                    <a:pt x="238" y="1751"/>
                    <a:pt x="358" y="1823"/>
                  </a:cubicBezTo>
                  <a:cubicBezTo>
                    <a:pt x="3108" y="3323"/>
                    <a:pt x="5882" y="4811"/>
                    <a:pt x="8632" y="6299"/>
                  </a:cubicBezTo>
                  <a:cubicBezTo>
                    <a:pt x="11716" y="7966"/>
                    <a:pt x="14776" y="9633"/>
                    <a:pt x="17860" y="11288"/>
                  </a:cubicBezTo>
                  <a:cubicBezTo>
                    <a:pt x="20574" y="12753"/>
                    <a:pt x="23289" y="14193"/>
                    <a:pt x="26111" y="15443"/>
                  </a:cubicBezTo>
                  <a:cubicBezTo>
                    <a:pt x="27790" y="16205"/>
                    <a:pt x="29516" y="16824"/>
                    <a:pt x="31314" y="17229"/>
                  </a:cubicBezTo>
                  <a:cubicBezTo>
                    <a:pt x="32564" y="17515"/>
                    <a:pt x="33850" y="17634"/>
                    <a:pt x="35112" y="17717"/>
                  </a:cubicBezTo>
                  <a:cubicBezTo>
                    <a:pt x="35694" y="17754"/>
                    <a:pt x="36283" y="17769"/>
                    <a:pt x="36863" y="17769"/>
                  </a:cubicBezTo>
                  <a:cubicBezTo>
                    <a:pt x="37042" y="17769"/>
                    <a:pt x="37221" y="17768"/>
                    <a:pt x="37398" y="17765"/>
                  </a:cubicBezTo>
                  <a:cubicBezTo>
                    <a:pt x="39184" y="17717"/>
                    <a:pt x="40958" y="17646"/>
                    <a:pt x="42732" y="17586"/>
                  </a:cubicBezTo>
                  <a:cubicBezTo>
                    <a:pt x="43101" y="17578"/>
                    <a:pt x="43472" y="17573"/>
                    <a:pt x="43842" y="17573"/>
                  </a:cubicBezTo>
                  <a:cubicBezTo>
                    <a:pt x="44535" y="17573"/>
                    <a:pt x="45228" y="17592"/>
                    <a:pt x="45911" y="17646"/>
                  </a:cubicBezTo>
                  <a:cubicBezTo>
                    <a:pt x="47101" y="17753"/>
                    <a:pt x="48280" y="17979"/>
                    <a:pt x="49411" y="18360"/>
                  </a:cubicBezTo>
                  <a:cubicBezTo>
                    <a:pt x="51673" y="19134"/>
                    <a:pt x="53459" y="20575"/>
                    <a:pt x="55007" y="22337"/>
                  </a:cubicBezTo>
                  <a:cubicBezTo>
                    <a:pt x="56329" y="23813"/>
                    <a:pt x="57424" y="25456"/>
                    <a:pt x="58436" y="27147"/>
                  </a:cubicBezTo>
                  <a:cubicBezTo>
                    <a:pt x="60186" y="30040"/>
                    <a:pt x="61770" y="33041"/>
                    <a:pt x="63234" y="36089"/>
                  </a:cubicBezTo>
                  <a:cubicBezTo>
                    <a:pt x="64223" y="38125"/>
                    <a:pt x="65068" y="40220"/>
                    <a:pt x="65711" y="42411"/>
                  </a:cubicBezTo>
                  <a:cubicBezTo>
                    <a:pt x="66092" y="43721"/>
                    <a:pt x="66413" y="45066"/>
                    <a:pt x="66866" y="46352"/>
                  </a:cubicBezTo>
                  <a:cubicBezTo>
                    <a:pt x="67390" y="47816"/>
                    <a:pt x="68164" y="49114"/>
                    <a:pt x="69247" y="50221"/>
                  </a:cubicBezTo>
                  <a:cubicBezTo>
                    <a:pt x="70604" y="51614"/>
                    <a:pt x="72200" y="52603"/>
                    <a:pt x="73891" y="53472"/>
                  </a:cubicBezTo>
                  <a:cubicBezTo>
                    <a:pt x="75700" y="54389"/>
                    <a:pt x="77581" y="55091"/>
                    <a:pt x="79486" y="55734"/>
                  </a:cubicBezTo>
                  <a:cubicBezTo>
                    <a:pt x="79606" y="55782"/>
                    <a:pt x="79748" y="55805"/>
                    <a:pt x="79867" y="55853"/>
                  </a:cubicBezTo>
                  <a:cubicBezTo>
                    <a:pt x="80487" y="56055"/>
                    <a:pt x="81118" y="56210"/>
                    <a:pt x="81725" y="56448"/>
                  </a:cubicBezTo>
                  <a:cubicBezTo>
                    <a:pt x="81844" y="56508"/>
                    <a:pt x="81975" y="56520"/>
                    <a:pt x="82094" y="56556"/>
                  </a:cubicBezTo>
                  <a:cubicBezTo>
                    <a:pt x="82689" y="56675"/>
                    <a:pt x="83273" y="56913"/>
                    <a:pt x="83892" y="56925"/>
                  </a:cubicBezTo>
                  <a:cubicBezTo>
                    <a:pt x="83987" y="56913"/>
                    <a:pt x="84047" y="56865"/>
                    <a:pt x="84058" y="56770"/>
                  </a:cubicBezTo>
                  <a:cubicBezTo>
                    <a:pt x="83916" y="56508"/>
                    <a:pt x="83618" y="56532"/>
                    <a:pt x="83380" y="56460"/>
                  </a:cubicBezTo>
                  <a:cubicBezTo>
                    <a:pt x="80296" y="55579"/>
                    <a:pt x="77284" y="54508"/>
                    <a:pt x="74486" y="52948"/>
                  </a:cubicBezTo>
                  <a:cubicBezTo>
                    <a:pt x="72962" y="52103"/>
                    <a:pt x="71545" y="51067"/>
                    <a:pt x="70402" y="49709"/>
                  </a:cubicBezTo>
                  <a:cubicBezTo>
                    <a:pt x="69247" y="48340"/>
                    <a:pt x="68557" y="46733"/>
                    <a:pt x="68080" y="45030"/>
                  </a:cubicBezTo>
                  <a:cubicBezTo>
                    <a:pt x="67187" y="41828"/>
                    <a:pt x="66020" y="38756"/>
                    <a:pt x="64508" y="35803"/>
                  </a:cubicBezTo>
                  <a:cubicBezTo>
                    <a:pt x="63746" y="34315"/>
                    <a:pt x="62972" y="32815"/>
                    <a:pt x="62199" y="31326"/>
                  </a:cubicBezTo>
                  <a:cubicBezTo>
                    <a:pt x="60937" y="28885"/>
                    <a:pt x="59663" y="26445"/>
                    <a:pt x="58293" y="24052"/>
                  </a:cubicBezTo>
                  <a:cubicBezTo>
                    <a:pt x="56948" y="21682"/>
                    <a:pt x="55436" y="19432"/>
                    <a:pt x="53471" y="17539"/>
                  </a:cubicBezTo>
                  <a:cubicBezTo>
                    <a:pt x="51900" y="16027"/>
                    <a:pt x="50102" y="14860"/>
                    <a:pt x="48018" y="14169"/>
                  </a:cubicBezTo>
                  <a:cubicBezTo>
                    <a:pt x="45887" y="13443"/>
                    <a:pt x="43672" y="13205"/>
                    <a:pt x="41446" y="12991"/>
                  </a:cubicBezTo>
                  <a:cubicBezTo>
                    <a:pt x="39410" y="12776"/>
                    <a:pt x="37386" y="12598"/>
                    <a:pt x="35374" y="12241"/>
                  </a:cubicBezTo>
                  <a:cubicBezTo>
                    <a:pt x="33135" y="11860"/>
                    <a:pt x="30992" y="11121"/>
                    <a:pt x="28968" y="10074"/>
                  </a:cubicBezTo>
                  <a:cubicBezTo>
                    <a:pt x="27313" y="9204"/>
                    <a:pt x="25718" y="8240"/>
                    <a:pt x="24122" y="7288"/>
                  </a:cubicBezTo>
                  <a:cubicBezTo>
                    <a:pt x="20574" y="5180"/>
                    <a:pt x="17038" y="3049"/>
                    <a:pt x="13562" y="834"/>
                  </a:cubicBezTo>
                  <a:cubicBezTo>
                    <a:pt x="13085" y="513"/>
                    <a:pt x="12633" y="191"/>
                    <a:pt x="12097"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3" name="Google Shape;1093;p23"/>
            <p:cNvSpPr/>
            <p:nvPr/>
          </p:nvSpPr>
          <p:spPr>
            <a:xfrm rot="3836915">
              <a:off x="-1308732" y="559089"/>
              <a:ext cx="4507587" cy="2278066"/>
            </a:xfrm>
            <a:custGeom>
              <a:avLst/>
              <a:gdLst/>
              <a:ahLst/>
              <a:cxnLst/>
              <a:rect l="l" t="t" r="r" b="b"/>
              <a:pathLst>
                <a:path w="88584" h="44769" extrusionOk="0">
                  <a:moveTo>
                    <a:pt x="88418" y="1"/>
                  </a:moveTo>
                  <a:cubicBezTo>
                    <a:pt x="88208" y="1"/>
                    <a:pt x="88040" y="138"/>
                    <a:pt x="87845" y="179"/>
                  </a:cubicBezTo>
                  <a:cubicBezTo>
                    <a:pt x="87452" y="358"/>
                    <a:pt x="87048" y="489"/>
                    <a:pt x="86655" y="667"/>
                  </a:cubicBezTo>
                  <a:cubicBezTo>
                    <a:pt x="84214" y="1787"/>
                    <a:pt x="82130" y="3346"/>
                    <a:pt x="80451" y="5454"/>
                  </a:cubicBezTo>
                  <a:cubicBezTo>
                    <a:pt x="79832" y="6239"/>
                    <a:pt x="79082" y="6918"/>
                    <a:pt x="78177" y="7430"/>
                  </a:cubicBezTo>
                  <a:cubicBezTo>
                    <a:pt x="77034" y="8049"/>
                    <a:pt x="75808" y="8395"/>
                    <a:pt x="74558" y="8668"/>
                  </a:cubicBezTo>
                  <a:cubicBezTo>
                    <a:pt x="72284" y="9157"/>
                    <a:pt x="69974" y="9442"/>
                    <a:pt x="67700" y="9930"/>
                  </a:cubicBezTo>
                  <a:cubicBezTo>
                    <a:pt x="64259" y="10657"/>
                    <a:pt x="60997" y="11895"/>
                    <a:pt x="57877" y="13502"/>
                  </a:cubicBezTo>
                  <a:cubicBezTo>
                    <a:pt x="55603" y="14657"/>
                    <a:pt x="53412" y="15991"/>
                    <a:pt x="51210" y="17265"/>
                  </a:cubicBezTo>
                  <a:cubicBezTo>
                    <a:pt x="48102" y="19086"/>
                    <a:pt x="44888" y="20658"/>
                    <a:pt x="41387" y="21610"/>
                  </a:cubicBezTo>
                  <a:cubicBezTo>
                    <a:pt x="39363" y="22158"/>
                    <a:pt x="37303" y="22563"/>
                    <a:pt x="35220" y="22670"/>
                  </a:cubicBezTo>
                  <a:cubicBezTo>
                    <a:pt x="34762" y="22694"/>
                    <a:pt x="34304" y="22705"/>
                    <a:pt x="33847" y="22705"/>
                  </a:cubicBezTo>
                  <a:cubicBezTo>
                    <a:pt x="32007" y="22705"/>
                    <a:pt x="30171" y="22520"/>
                    <a:pt x="28350" y="22206"/>
                  </a:cubicBezTo>
                  <a:cubicBezTo>
                    <a:pt x="26147" y="21825"/>
                    <a:pt x="23968" y="21348"/>
                    <a:pt x="21754" y="21063"/>
                  </a:cubicBezTo>
                  <a:cubicBezTo>
                    <a:pt x="21025" y="20962"/>
                    <a:pt x="20300" y="20891"/>
                    <a:pt x="19574" y="20891"/>
                  </a:cubicBezTo>
                  <a:cubicBezTo>
                    <a:pt x="19103" y="20891"/>
                    <a:pt x="18631" y="20921"/>
                    <a:pt x="18158" y="20991"/>
                  </a:cubicBezTo>
                  <a:cubicBezTo>
                    <a:pt x="15955" y="21301"/>
                    <a:pt x="14253" y="22444"/>
                    <a:pt x="12919" y="24170"/>
                  </a:cubicBezTo>
                  <a:cubicBezTo>
                    <a:pt x="11788" y="25635"/>
                    <a:pt x="10895" y="27254"/>
                    <a:pt x="9883" y="28802"/>
                  </a:cubicBezTo>
                  <a:cubicBezTo>
                    <a:pt x="8764" y="30516"/>
                    <a:pt x="7478" y="32064"/>
                    <a:pt x="5906" y="33374"/>
                  </a:cubicBezTo>
                  <a:cubicBezTo>
                    <a:pt x="4251" y="34755"/>
                    <a:pt x="2394" y="35826"/>
                    <a:pt x="489" y="36827"/>
                  </a:cubicBezTo>
                  <a:cubicBezTo>
                    <a:pt x="311" y="36922"/>
                    <a:pt x="120" y="37005"/>
                    <a:pt x="1" y="37184"/>
                  </a:cubicBezTo>
                  <a:lnTo>
                    <a:pt x="1" y="44768"/>
                  </a:lnTo>
                  <a:lnTo>
                    <a:pt x="394" y="44542"/>
                  </a:lnTo>
                  <a:cubicBezTo>
                    <a:pt x="2061" y="43518"/>
                    <a:pt x="3728" y="42506"/>
                    <a:pt x="5394" y="41482"/>
                  </a:cubicBezTo>
                  <a:cubicBezTo>
                    <a:pt x="7323" y="40291"/>
                    <a:pt x="9240" y="39113"/>
                    <a:pt x="10931" y="37612"/>
                  </a:cubicBezTo>
                  <a:cubicBezTo>
                    <a:pt x="11705" y="36946"/>
                    <a:pt x="12443" y="36231"/>
                    <a:pt x="13110" y="35434"/>
                  </a:cubicBezTo>
                  <a:cubicBezTo>
                    <a:pt x="14086" y="34279"/>
                    <a:pt x="14896" y="32969"/>
                    <a:pt x="15693" y="31671"/>
                  </a:cubicBezTo>
                  <a:cubicBezTo>
                    <a:pt x="16336" y="30647"/>
                    <a:pt x="16991" y="29623"/>
                    <a:pt x="17753" y="28671"/>
                  </a:cubicBezTo>
                  <a:cubicBezTo>
                    <a:pt x="19122" y="26968"/>
                    <a:pt x="20873" y="25932"/>
                    <a:pt x="23004" y="25516"/>
                  </a:cubicBezTo>
                  <a:cubicBezTo>
                    <a:pt x="24171" y="25289"/>
                    <a:pt x="25337" y="25194"/>
                    <a:pt x="26516" y="25170"/>
                  </a:cubicBezTo>
                  <a:cubicBezTo>
                    <a:pt x="27006" y="25155"/>
                    <a:pt x="27498" y="25151"/>
                    <a:pt x="27990" y="25151"/>
                  </a:cubicBezTo>
                  <a:cubicBezTo>
                    <a:pt x="28647" y="25151"/>
                    <a:pt x="29304" y="25158"/>
                    <a:pt x="29957" y="25158"/>
                  </a:cubicBezTo>
                  <a:cubicBezTo>
                    <a:pt x="31374" y="25158"/>
                    <a:pt x="32767" y="25099"/>
                    <a:pt x="34172" y="24944"/>
                  </a:cubicBezTo>
                  <a:cubicBezTo>
                    <a:pt x="35386" y="24813"/>
                    <a:pt x="36613" y="24623"/>
                    <a:pt x="37827" y="24361"/>
                  </a:cubicBezTo>
                  <a:cubicBezTo>
                    <a:pt x="41268" y="23646"/>
                    <a:pt x="44554" y="22515"/>
                    <a:pt x="47709" y="20967"/>
                  </a:cubicBezTo>
                  <a:cubicBezTo>
                    <a:pt x="50091" y="19813"/>
                    <a:pt x="52353" y="18431"/>
                    <a:pt x="54651" y="17122"/>
                  </a:cubicBezTo>
                  <a:cubicBezTo>
                    <a:pt x="56460" y="16086"/>
                    <a:pt x="58318" y="15122"/>
                    <a:pt x="60258" y="14288"/>
                  </a:cubicBezTo>
                  <a:cubicBezTo>
                    <a:pt x="63533" y="12895"/>
                    <a:pt x="66974" y="12240"/>
                    <a:pt x="70486" y="11919"/>
                  </a:cubicBezTo>
                  <a:cubicBezTo>
                    <a:pt x="71212" y="11847"/>
                    <a:pt x="71950" y="11824"/>
                    <a:pt x="72689" y="11740"/>
                  </a:cubicBezTo>
                  <a:cubicBezTo>
                    <a:pt x="73939" y="11621"/>
                    <a:pt x="75201" y="11538"/>
                    <a:pt x="76451" y="11347"/>
                  </a:cubicBezTo>
                  <a:cubicBezTo>
                    <a:pt x="77427" y="11192"/>
                    <a:pt x="78416" y="11026"/>
                    <a:pt x="79368" y="10692"/>
                  </a:cubicBezTo>
                  <a:cubicBezTo>
                    <a:pt x="80190" y="10395"/>
                    <a:pt x="80916" y="9978"/>
                    <a:pt x="81523" y="9335"/>
                  </a:cubicBezTo>
                  <a:cubicBezTo>
                    <a:pt x="81987" y="8847"/>
                    <a:pt x="82297" y="8275"/>
                    <a:pt x="82535" y="7668"/>
                  </a:cubicBezTo>
                  <a:cubicBezTo>
                    <a:pt x="82773" y="7085"/>
                    <a:pt x="82964" y="6478"/>
                    <a:pt x="83166" y="5882"/>
                  </a:cubicBezTo>
                  <a:cubicBezTo>
                    <a:pt x="83857" y="3727"/>
                    <a:pt x="85190" y="2037"/>
                    <a:pt x="87131" y="870"/>
                  </a:cubicBezTo>
                  <a:cubicBezTo>
                    <a:pt x="87560" y="608"/>
                    <a:pt x="87952" y="334"/>
                    <a:pt x="88429" y="179"/>
                  </a:cubicBezTo>
                  <a:cubicBezTo>
                    <a:pt x="88512" y="179"/>
                    <a:pt x="88524" y="132"/>
                    <a:pt x="88583" y="108"/>
                  </a:cubicBezTo>
                  <a:cubicBezTo>
                    <a:pt x="88583" y="60"/>
                    <a:pt x="88548" y="36"/>
                    <a:pt x="88524" y="13"/>
                  </a:cubicBezTo>
                  <a:cubicBezTo>
                    <a:pt x="88487" y="4"/>
                    <a:pt x="88452" y="1"/>
                    <a:pt x="88418"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4" name="Google Shape;1094;p23"/>
            <p:cNvSpPr/>
            <p:nvPr/>
          </p:nvSpPr>
          <p:spPr>
            <a:xfrm rot="3836915">
              <a:off x="1187442" y="-1050750"/>
              <a:ext cx="4046519" cy="2762337"/>
            </a:xfrm>
            <a:custGeom>
              <a:avLst/>
              <a:gdLst/>
              <a:ahLst/>
              <a:cxnLst/>
              <a:rect l="l" t="t" r="r" b="b"/>
              <a:pathLst>
                <a:path w="79523" h="54286" extrusionOk="0">
                  <a:moveTo>
                    <a:pt x="12" y="0"/>
                  </a:moveTo>
                  <a:cubicBezTo>
                    <a:pt x="12" y="2691"/>
                    <a:pt x="12" y="5382"/>
                    <a:pt x="0" y="8084"/>
                  </a:cubicBezTo>
                  <a:cubicBezTo>
                    <a:pt x="108" y="8227"/>
                    <a:pt x="250" y="8287"/>
                    <a:pt x="405" y="8358"/>
                  </a:cubicBezTo>
                  <a:cubicBezTo>
                    <a:pt x="3465" y="9787"/>
                    <a:pt x="6537" y="11204"/>
                    <a:pt x="9585" y="12633"/>
                  </a:cubicBezTo>
                  <a:cubicBezTo>
                    <a:pt x="12907" y="14180"/>
                    <a:pt x="16217" y="15716"/>
                    <a:pt x="19646" y="17038"/>
                  </a:cubicBezTo>
                  <a:cubicBezTo>
                    <a:pt x="22825" y="18276"/>
                    <a:pt x="26087" y="19312"/>
                    <a:pt x="29456" y="19907"/>
                  </a:cubicBezTo>
                  <a:cubicBezTo>
                    <a:pt x="30945" y="20181"/>
                    <a:pt x="32445" y="20360"/>
                    <a:pt x="33957" y="20419"/>
                  </a:cubicBezTo>
                  <a:cubicBezTo>
                    <a:pt x="34143" y="20430"/>
                    <a:pt x="34329" y="20434"/>
                    <a:pt x="34514" y="20434"/>
                  </a:cubicBezTo>
                  <a:cubicBezTo>
                    <a:pt x="35029" y="20434"/>
                    <a:pt x="35540" y="20403"/>
                    <a:pt x="36051" y="20403"/>
                  </a:cubicBezTo>
                  <a:cubicBezTo>
                    <a:pt x="36155" y="20403"/>
                    <a:pt x="36259" y="20404"/>
                    <a:pt x="36362" y="20407"/>
                  </a:cubicBezTo>
                  <a:cubicBezTo>
                    <a:pt x="36401" y="20408"/>
                    <a:pt x="36441" y="20409"/>
                    <a:pt x="36480" y="20409"/>
                  </a:cubicBezTo>
                  <a:cubicBezTo>
                    <a:pt x="36966" y="20409"/>
                    <a:pt x="37463" y="20344"/>
                    <a:pt x="37969" y="20300"/>
                  </a:cubicBezTo>
                  <a:cubicBezTo>
                    <a:pt x="40136" y="20110"/>
                    <a:pt x="42280" y="19669"/>
                    <a:pt x="44458" y="19526"/>
                  </a:cubicBezTo>
                  <a:cubicBezTo>
                    <a:pt x="45031" y="19482"/>
                    <a:pt x="45603" y="19453"/>
                    <a:pt x="46175" y="19453"/>
                  </a:cubicBezTo>
                  <a:cubicBezTo>
                    <a:pt x="46827" y="19453"/>
                    <a:pt x="47478" y="19491"/>
                    <a:pt x="48125" y="19586"/>
                  </a:cubicBezTo>
                  <a:cubicBezTo>
                    <a:pt x="50959" y="19991"/>
                    <a:pt x="53269" y="21372"/>
                    <a:pt x="55186" y="23455"/>
                  </a:cubicBezTo>
                  <a:cubicBezTo>
                    <a:pt x="55531" y="23825"/>
                    <a:pt x="55912" y="24182"/>
                    <a:pt x="56138" y="24646"/>
                  </a:cubicBezTo>
                  <a:cubicBezTo>
                    <a:pt x="56198" y="24789"/>
                    <a:pt x="56293" y="24932"/>
                    <a:pt x="56400" y="25063"/>
                  </a:cubicBezTo>
                  <a:cubicBezTo>
                    <a:pt x="58817" y="28146"/>
                    <a:pt x="60663" y="31552"/>
                    <a:pt x="62282" y="35088"/>
                  </a:cubicBezTo>
                  <a:cubicBezTo>
                    <a:pt x="63413" y="37576"/>
                    <a:pt x="64199" y="40196"/>
                    <a:pt x="64759" y="42874"/>
                  </a:cubicBezTo>
                  <a:cubicBezTo>
                    <a:pt x="65009" y="44137"/>
                    <a:pt x="65378" y="45351"/>
                    <a:pt x="66021" y="46482"/>
                  </a:cubicBezTo>
                  <a:cubicBezTo>
                    <a:pt x="66914" y="48089"/>
                    <a:pt x="68235" y="49256"/>
                    <a:pt x="69771" y="50233"/>
                  </a:cubicBezTo>
                  <a:cubicBezTo>
                    <a:pt x="72581" y="52018"/>
                    <a:pt x="75665" y="53185"/>
                    <a:pt x="78820" y="54173"/>
                  </a:cubicBezTo>
                  <a:cubicBezTo>
                    <a:pt x="78974" y="54225"/>
                    <a:pt x="79129" y="54285"/>
                    <a:pt x="79291" y="54285"/>
                  </a:cubicBezTo>
                  <a:cubicBezTo>
                    <a:pt x="79316" y="54285"/>
                    <a:pt x="79342" y="54284"/>
                    <a:pt x="79367" y="54281"/>
                  </a:cubicBezTo>
                  <a:cubicBezTo>
                    <a:pt x="79439" y="54245"/>
                    <a:pt x="79522" y="54233"/>
                    <a:pt x="79498" y="54126"/>
                  </a:cubicBezTo>
                  <a:cubicBezTo>
                    <a:pt x="78332" y="53721"/>
                    <a:pt x="77165" y="53304"/>
                    <a:pt x="76022" y="52816"/>
                  </a:cubicBezTo>
                  <a:cubicBezTo>
                    <a:pt x="74355" y="52114"/>
                    <a:pt x="72736" y="51304"/>
                    <a:pt x="71247" y="50256"/>
                  </a:cubicBezTo>
                  <a:cubicBezTo>
                    <a:pt x="70200" y="49530"/>
                    <a:pt x="69259" y="48685"/>
                    <a:pt x="68485" y="47673"/>
                  </a:cubicBezTo>
                  <a:cubicBezTo>
                    <a:pt x="67580" y="46506"/>
                    <a:pt x="67033" y="45172"/>
                    <a:pt x="66628" y="43756"/>
                  </a:cubicBezTo>
                  <a:cubicBezTo>
                    <a:pt x="66152" y="42077"/>
                    <a:pt x="65723" y="40386"/>
                    <a:pt x="65128" y="38755"/>
                  </a:cubicBezTo>
                  <a:cubicBezTo>
                    <a:pt x="64639" y="37386"/>
                    <a:pt x="64068" y="36040"/>
                    <a:pt x="63449" y="34731"/>
                  </a:cubicBezTo>
                  <a:cubicBezTo>
                    <a:pt x="62865" y="33492"/>
                    <a:pt x="62234" y="32278"/>
                    <a:pt x="61603" y="31063"/>
                  </a:cubicBezTo>
                  <a:cubicBezTo>
                    <a:pt x="60413" y="28801"/>
                    <a:pt x="59186" y="26563"/>
                    <a:pt x="57817" y="24408"/>
                  </a:cubicBezTo>
                  <a:cubicBezTo>
                    <a:pt x="56662" y="22574"/>
                    <a:pt x="55376" y="20848"/>
                    <a:pt x="53769" y="19372"/>
                  </a:cubicBezTo>
                  <a:cubicBezTo>
                    <a:pt x="52888" y="18574"/>
                    <a:pt x="51935" y="17883"/>
                    <a:pt x="50888" y="17348"/>
                  </a:cubicBezTo>
                  <a:cubicBezTo>
                    <a:pt x="49018" y="16383"/>
                    <a:pt x="47018" y="16014"/>
                    <a:pt x="44947" y="15954"/>
                  </a:cubicBezTo>
                  <a:cubicBezTo>
                    <a:pt x="44639" y="15946"/>
                    <a:pt x="44332" y="15942"/>
                    <a:pt x="44024" y="15942"/>
                  </a:cubicBezTo>
                  <a:cubicBezTo>
                    <a:pt x="42689" y="15942"/>
                    <a:pt x="41353" y="16015"/>
                    <a:pt x="40017" y="16074"/>
                  </a:cubicBezTo>
                  <a:cubicBezTo>
                    <a:pt x="39233" y="16108"/>
                    <a:pt x="38442" y="16131"/>
                    <a:pt x="37650" y="16131"/>
                  </a:cubicBezTo>
                  <a:cubicBezTo>
                    <a:pt x="37359" y="16131"/>
                    <a:pt x="37069" y="16128"/>
                    <a:pt x="36779" y="16121"/>
                  </a:cubicBezTo>
                  <a:cubicBezTo>
                    <a:pt x="35767" y="16085"/>
                    <a:pt x="34755" y="16062"/>
                    <a:pt x="33743" y="15966"/>
                  </a:cubicBezTo>
                  <a:cubicBezTo>
                    <a:pt x="32171" y="15824"/>
                    <a:pt x="30659" y="15490"/>
                    <a:pt x="29171" y="15002"/>
                  </a:cubicBezTo>
                  <a:cubicBezTo>
                    <a:pt x="27623" y="14478"/>
                    <a:pt x="26123" y="13823"/>
                    <a:pt x="24646" y="13121"/>
                  </a:cubicBezTo>
                  <a:cubicBezTo>
                    <a:pt x="22729" y="12216"/>
                    <a:pt x="20836" y="11252"/>
                    <a:pt x="18979" y="10240"/>
                  </a:cubicBezTo>
                  <a:cubicBezTo>
                    <a:pt x="17229" y="9287"/>
                    <a:pt x="15490" y="8358"/>
                    <a:pt x="13752" y="7430"/>
                  </a:cubicBezTo>
                  <a:cubicBezTo>
                    <a:pt x="11573" y="6251"/>
                    <a:pt x="9418" y="5072"/>
                    <a:pt x="7251" y="3893"/>
                  </a:cubicBezTo>
                  <a:cubicBezTo>
                    <a:pt x="6204" y="3334"/>
                    <a:pt x="5144" y="2762"/>
                    <a:pt x="4108" y="2203"/>
                  </a:cubicBezTo>
                  <a:cubicBezTo>
                    <a:pt x="2739" y="1477"/>
                    <a:pt x="1382" y="726"/>
                    <a:pt x="12"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5" name="Google Shape;1095;p23"/>
            <p:cNvSpPr/>
            <p:nvPr/>
          </p:nvSpPr>
          <p:spPr>
            <a:xfrm rot="3836915">
              <a:off x="-856869" y="956741"/>
              <a:ext cx="3617559" cy="2867211"/>
            </a:xfrm>
            <a:custGeom>
              <a:avLst/>
              <a:gdLst/>
              <a:ahLst/>
              <a:cxnLst/>
              <a:rect l="l" t="t" r="r" b="b"/>
              <a:pathLst>
                <a:path w="71093" h="56347" extrusionOk="0">
                  <a:moveTo>
                    <a:pt x="67586" y="0"/>
                  </a:moveTo>
                  <a:cubicBezTo>
                    <a:pt x="67553" y="0"/>
                    <a:pt x="67521" y="18"/>
                    <a:pt x="67485" y="54"/>
                  </a:cubicBezTo>
                  <a:cubicBezTo>
                    <a:pt x="67449" y="66"/>
                    <a:pt x="67437" y="101"/>
                    <a:pt x="67402" y="113"/>
                  </a:cubicBezTo>
                  <a:cubicBezTo>
                    <a:pt x="67342" y="292"/>
                    <a:pt x="67247" y="447"/>
                    <a:pt x="67128" y="554"/>
                  </a:cubicBezTo>
                  <a:cubicBezTo>
                    <a:pt x="67104" y="601"/>
                    <a:pt x="67080" y="637"/>
                    <a:pt x="67068" y="673"/>
                  </a:cubicBezTo>
                  <a:lnTo>
                    <a:pt x="67044" y="709"/>
                  </a:lnTo>
                  <a:cubicBezTo>
                    <a:pt x="66961" y="899"/>
                    <a:pt x="66890" y="1090"/>
                    <a:pt x="66794" y="1292"/>
                  </a:cubicBezTo>
                  <a:cubicBezTo>
                    <a:pt x="66544" y="2328"/>
                    <a:pt x="66628" y="3340"/>
                    <a:pt x="66914" y="4352"/>
                  </a:cubicBezTo>
                  <a:cubicBezTo>
                    <a:pt x="67092" y="4995"/>
                    <a:pt x="67318" y="5614"/>
                    <a:pt x="67556" y="6245"/>
                  </a:cubicBezTo>
                  <a:cubicBezTo>
                    <a:pt x="67890" y="7138"/>
                    <a:pt x="68271" y="8031"/>
                    <a:pt x="68545" y="8960"/>
                  </a:cubicBezTo>
                  <a:cubicBezTo>
                    <a:pt x="68699" y="9460"/>
                    <a:pt x="68842" y="9983"/>
                    <a:pt x="68878" y="10519"/>
                  </a:cubicBezTo>
                  <a:cubicBezTo>
                    <a:pt x="68938" y="10900"/>
                    <a:pt x="68914" y="11281"/>
                    <a:pt x="68914" y="11662"/>
                  </a:cubicBezTo>
                  <a:cubicBezTo>
                    <a:pt x="68914" y="12508"/>
                    <a:pt x="68652" y="13305"/>
                    <a:pt x="68223" y="14032"/>
                  </a:cubicBezTo>
                  <a:cubicBezTo>
                    <a:pt x="67580" y="15127"/>
                    <a:pt x="66675" y="15996"/>
                    <a:pt x="65699" y="16770"/>
                  </a:cubicBezTo>
                  <a:cubicBezTo>
                    <a:pt x="62330" y="19413"/>
                    <a:pt x="58472" y="20723"/>
                    <a:pt x="54186" y="20723"/>
                  </a:cubicBezTo>
                  <a:cubicBezTo>
                    <a:pt x="52638" y="20723"/>
                    <a:pt x="51090" y="20640"/>
                    <a:pt x="49542" y="20592"/>
                  </a:cubicBezTo>
                  <a:cubicBezTo>
                    <a:pt x="48642" y="20567"/>
                    <a:pt x="47735" y="20540"/>
                    <a:pt x="46829" y="20540"/>
                  </a:cubicBezTo>
                  <a:cubicBezTo>
                    <a:pt x="45973" y="20540"/>
                    <a:pt x="45118" y="20564"/>
                    <a:pt x="44268" y="20640"/>
                  </a:cubicBezTo>
                  <a:cubicBezTo>
                    <a:pt x="42029" y="20818"/>
                    <a:pt x="39839" y="21247"/>
                    <a:pt x="37743" y="22033"/>
                  </a:cubicBezTo>
                  <a:cubicBezTo>
                    <a:pt x="35588" y="22842"/>
                    <a:pt x="33576" y="23938"/>
                    <a:pt x="31564" y="25045"/>
                  </a:cubicBezTo>
                  <a:cubicBezTo>
                    <a:pt x="29802" y="26009"/>
                    <a:pt x="28016" y="26938"/>
                    <a:pt x="26194" y="27807"/>
                  </a:cubicBezTo>
                  <a:cubicBezTo>
                    <a:pt x="24170" y="28783"/>
                    <a:pt x="22146" y="29736"/>
                    <a:pt x="20193" y="30843"/>
                  </a:cubicBezTo>
                  <a:cubicBezTo>
                    <a:pt x="17919" y="32141"/>
                    <a:pt x="15943" y="33796"/>
                    <a:pt x="14240" y="35772"/>
                  </a:cubicBezTo>
                  <a:cubicBezTo>
                    <a:pt x="12216" y="38130"/>
                    <a:pt x="10526" y="40725"/>
                    <a:pt x="8847" y="43333"/>
                  </a:cubicBezTo>
                  <a:cubicBezTo>
                    <a:pt x="6061" y="47619"/>
                    <a:pt x="3334" y="51941"/>
                    <a:pt x="191" y="55965"/>
                  </a:cubicBezTo>
                  <a:cubicBezTo>
                    <a:pt x="119" y="56072"/>
                    <a:pt x="0" y="56180"/>
                    <a:pt x="108" y="56346"/>
                  </a:cubicBezTo>
                  <a:lnTo>
                    <a:pt x="7775" y="56346"/>
                  </a:lnTo>
                  <a:cubicBezTo>
                    <a:pt x="7787" y="56203"/>
                    <a:pt x="7870" y="56084"/>
                    <a:pt x="7930" y="55953"/>
                  </a:cubicBezTo>
                  <a:cubicBezTo>
                    <a:pt x="8323" y="55132"/>
                    <a:pt x="8728" y="54346"/>
                    <a:pt x="9097" y="53525"/>
                  </a:cubicBezTo>
                  <a:cubicBezTo>
                    <a:pt x="10180" y="51119"/>
                    <a:pt x="11371" y="48750"/>
                    <a:pt x="12728" y="46476"/>
                  </a:cubicBezTo>
                  <a:cubicBezTo>
                    <a:pt x="13574" y="45047"/>
                    <a:pt x="14395" y="43619"/>
                    <a:pt x="15193" y="42154"/>
                  </a:cubicBezTo>
                  <a:cubicBezTo>
                    <a:pt x="15907" y="40868"/>
                    <a:pt x="16645" y="39570"/>
                    <a:pt x="17443" y="38332"/>
                  </a:cubicBezTo>
                  <a:cubicBezTo>
                    <a:pt x="18967" y="36010"/>
                    <a:pt x="20872" y="34094"/>
                    <a:pt x="23170" y="32558"/>
                  </a:cubicBezTo>
                  <a:cubicBezTo>
                    <a:pt x="24944" y="31379"/>
                    <a:pt x="26837" y="30415"/>
                    <a:pt x="28730" y="29462"/>
                  </a:cubicBezTo>
                  <a:cubicBezTo>
                    <a:pt x="29802" y="28926"/>
                    <a:pt x="30873" y="28426"/>
                    <a:pt x="31921" y="27867"/>
                  </a:cubicBezTo>
                  <a:cubicBezTo>
                    <a:pt x="33338" y="27140"/>
                    <a:pt x="34767" y="26462"/>
                    <a:pt x="36231" y="25843"/>
                  </a:cubicBezTo>
                  <a:cubicBezTo>
                    <a:pt x="38517" y="24878"/>
                    <a:pt x="40898" y="24378"/>
                    <a:pt x="43375" y="24223"/>
                  </a:cubicBezTo>
                  <a:cubicBezTo>
                    <a:pt x="43665" y="24204"/>
                    <a:pt x="43956" y="24199"/>
                    <a:pt x="44246" y="24199"/>
                  </a:cubicBezTo>
                  <a:cubicBezTo>
                    <a:pt x="44682" y="24199"/>
                    <a:pt x="45118" y="24211"/>
                    <a:pt x="45554" y="24211"/>
                  </a:cubicBezTo>
                  <a:cubicBezTo>
                    <a:pt x="46530" y="24223"/>
                    <a:pt x="47506" y="24319"/>
                    <a:pt x="48471" y="24378"/>
                  </a:cubicBezTo>
                  <a:cubicBezTo>
                    <a:pt x="48804" y="24402"/>
                    <a:pt x="49114" y="24414"/>
                    <a:pt x="49447" y="24450"/>
                  </a:cubicBezTo>
                  <a:cubicBezTo>
                    <a:pt x="50233" y="24521"/>
                    <a:pt x="51031" y="24628"/>
                    <a:pt x="51828" y="24640"/>
                  </a:cubicBezTo>
                  <a:cubicBezTo>
                    <a:pt x="52435" y="24662"/>
                    <a:pt x="53044" y="24679"/>
                    <a:pt x="53655" y="24679"/>
                  </a:cubicBezTo>
                  <a:cubicBezTo>
                    <a:pt x="54363" y="24679"/>
                    <a:pt x="55072" y="24656"/>
                    <a:pt x="55781" y="24592"/>
                  </a:cubicBezTo>
                  <a:cubicBezTo>
                    <a:pt x="56948" y="24497"/>
                    <a:pt x="58079" y="24283"/>
                    <a:pt x="59174" y="23914"/>
                  </a:cubicBezTo>
                  <a:cubicBezTo>
                    <a:pt x="61008" y="23307"/>
                    <a:pt x="62687" y="22390"/>
                    <a:pt x="64306" y="21354"/>
                  </a:cubicBezTo>
                  <a:cubicBezTo>
                    <a:pt x="65378" y="20675"/>
                    <a:pt x="66378" y="19913"/>
                    <a:pt x="67330" y="19080"/>
                  </a:cubicBezTo>
                  <a:cubicBezTo>
                    <a:pt x="68378" y="18151"/>
                    <a:pt x="69307" y="17163"/>
                    <a:pt x="70045" y="15996"/>
                  </a:cubicBezTo>
                  <a:cubicBezTo>
                    <a:pt x="70712" y="14913"/>
                    <a:pt x="71093" y="13734"/>
                    <a:pt x="71057" y="12436"/>
                  </a:cubicBezTo>
                  <a:cubicBezTo>
                    <a:pt x="71021" y="11710"/>
                    <a:pt x="70890" y="10996"/>
                    <a:pt x="70664" y="10293"/>
                  </a:cubicBezTo>
                  <a:cubicBezTo>
                    <a:pt x="70247" y="8971"/>
                    <a:pt x="69628" y="7733"/>
                    <a:pt x="68973" y="6519"/>
                  </a:cubicBezTo>
                  <a:cubicBezTo>
                    <a:pt x="68438" y="5507"/>
                    <a:pt x="67937" y="4495"/>
                    <a:pt x="67592" y="3399"/>
                  </a:cubicBezTo>
                  <a:cubicBezTo>
                    <a:pt x="67259" y="2268"/>
                    <a:pt x="67164" y="1161"/>
                    <a:pt x="67687" y="54"/>
                  </a:cubicBezTo>
                  <a:cubicBezTo>
                    <a:pt x="67652" y="18"/>
                    <a:pt x="67619" y="0"/>
                    <a:pt x="6758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6" name="Google Shape;1096;p23"/>
            <p:cNvSpPr/>
            <p:nvPr/>
          </p:nvSpPr>
          <p:spPr>
            <a:xfrm rot="3836915">
              <a:off x="554328" y="-115796"/>
              <a:ext cx="4303386" cy="1673299"/>
            </a:xfrm>
            <a:custGeom>
              <a:avLst/>
              <a:gdLst/>
              <a:ahLst/>
              <a:cxnLst/>
              <a:rect l="l" t="t" r="r" b="b"/>
              <a:pathLst>
                <a:path w="84571" h="32884" extrusionOk="0">
                  <a:moveTo>
                    <a:pt x="202" y="1"/>
                  </a:moveTo>
                  <a:cubicBezTo>
                    <a:pt x="135" y="1"/>
                    <a:pt x="69" y="16"/>
                    <a:pt x="0" y="57"/>
                  </a:cubicBezTo>
                  <a:lnTo>
                    <a:pt x="0" y="5986"/>
                  </a:lnTo>
                  <a:cubicBezTo>
                    <a:pt x="119" y="5986"/>
                    <a:pt x="227" y="5986"/>
                    <a:pt x="322" y="6010"/>
                  </a:cubicBezTo>
                  <a:cubicBezTo>
                    <a:pt x="1667" y="6224"/>
                    <a:pt x="3025" y="6319"/>
                    <a:pt x="4370" y="6403"/>
                  </a:cubicBezTo>
                  <a:cubicBezTo>
                    <a:pt x="5501" y="6486"/>
                    <a:pt x="6656" y="6510"/>
                    <a:pt x="7799" y="6557"/>
                  </a:cubicBezTo>
                  <a:cubicBezTo>
                    <a:pt x="8716" y="6581"/>
                    <a:pt x="9632" y="6581"/>
                    <a:pt x="10549" y="6617"/>
                  </a:cubicBezTo>
                  <a:cubicBezTo>
                    <a:pt x="11907" y="6677"/>
                    <a:pt x="13276" y="6665"/>
                    <a:pt x="14633" y="6700"/>
                  </a:cubicBezTo>
                  <a:cubicBezTo>
                    <a:pt x="15705" y="6748"/>
                    <a:pt x="16776" y="6724"/>
                    <a:pt x="17848" y="6760"/>
                  </a:cubicBezTo>
                  <a:cubicBezTo>
                    <a:pt x="19122" y="6819"/>
                    <a:pt x="20384" y="6796"/>
                    <a:pt x="21670" y="6855"/>
                  </a:cubicBezTo>
                  <a:cubicBezTo>
                    <a:pt x="22444" y="6903"/>
                    <a:pt x="23218" y="6879"/>
                    <a:pt x="23991" y="6915"/>
                  </a:cubicBezTo>
                  <a:cubicBezTo>
                    <a:pt x="25837" y="6962"/>
                    <a:pt x="27670" y="7034"/>
                    <a:pt x="29492" y="7141"/>
                  </a:cubicBezTo>
                  <a:cubicBezTo>
                    <a:pt x="30206" y="7177"/>
                    <a:pt x="30945" y="7177"/>
                    <a:pt x="31671" y="7236"/>
                  </a:cubicBezTo>
                  <a:cubicBezTo>
                    <a:pt x="32111" y="7284"/>
                    <a:pt x="32552" y="7284"/>
                    <a:pt x="32993" y="7319"/>
                  </a:cubicBezTo>
                  <a:cubicBezTo>
                    <a:pt x="34219" y="7415"/>
                    <a:pt x="35421" y="7474"/>
                    <a:pt x="36636" y="7510"/>
                  </a:cubicBezTo>
                  <a:cubicBezTo>
                    <a:pt x="37285" y="7521"/>
                    <a:pt x="37933" y="7531"/>
                    <a:pt x="38579" y="7531"/>
                  </a:cubicBezTo>
                  <a:cubicBezTo>
                    <a:pt x="39377" y="7531"/>
                    <a:pt x="40173" y="7515"/>
                    <a:pt x="40970" y="7462"/>
                  </a:cubicBezTo>
                  <a:cubicBezTo>
                    <a:pt x="41696" y="7415"/>
                    <a:pt x="42422" y="7355"/>
                    <a:pt x="43149" y="7284"/>
                  </a:cubicBezTo>
                  <a:cubicBezTo>
                    <a:pt x="44518" y="7153"/>
                    <a:pt x="45887" y="6915"/>
                    <a:pt x="47256" y="6796"/>
                  </a:cubicBezTo>
                  <a:cubicBezTo>
                    <a:pt x="47751" y="6747"/>
                    <a:pt x="48252" y="6717"/>
                    <a:pt x="48753" y="6717"/>
                  </a:cubicBezTo>
                  <a:cubicBezTo>
                    <a:pt x="49228" y="6717"/>
                    <a:pt x="49704" y="6744"/>
                    <a:pt x="50173" y="6808"/>
                  </a:cubicBezTo>
                  <a:cubicBezTo>
                    <a:pt x="51138" y="6927"/>
                    <a:pt x="52031" y="7236"/>
                    <a:pt x="52840" y="7772"/>
                  </a:cubicBezTo>
                  <a:cubicBezTo>
                    <a:pt x="54340" y="8748"/>
                    <a:pt x="55364" y="10117"/>
                    <a:pt x="56007" y="11761"/>
                  </a:cubicBezTo>
                  <a:cubicBezTo>
                    <a:pt x="56662" y="13475"/>
                    <a:pt x="56686" y="15190"/>
                    <a:pt x="56031" y="16904"/>
                  </a:cubicBezTo>
                  <a:cubicBezTo>
                    <a:pt x="55793" y="17511"/>
                    <a:pt x="55495" y="18118"/>
                    <a:pt x="55233" y="18726"/>
                  </a:cubicBezTo>
                  <a:cubicBezTo>
                    <a:pt x="54864" y="19583"/>
                    <a:pt x="54507" y="20440"/>
                    <a:pt x="54293" y="21357"/>
                  </a:cubicBezTo>
                  <a:cubicBezTo>
                    <a:pt x="54090" y="22286"/>
                    <a:pt x="54007" y="23226"/>
                    <a:pt x="54209" y="24179"/>
                  </a:cubicBezTo>
                  <a:cubicBezTo>
                    <a:pt x="54460" y="25476"/>
                    <a:pt x="55114" y="26489"/>
                    <a:pt x="56257" y="27167"/>
                  </a:cubicBezTo>
                  <a:cubicBezTo>
                    <a:pt x="57043" y="27632"/>
                    <a:pt x="57912" y="27882"/>
                    <a:pt x="58805" y="28048"/>
                  </a:cubicBezTo>
                  <a:cubicBezTo>
                    <a:pt x="60198" y="28298"/>
                    <a:pt x="61615" y="28358"/>
                    <a:pt x="63032" y="28465"/>
                  </a:cubicBezTo>
                  <a:cubicBezTo>
                    <a:pt x="63830" y="28524"/>
                    <a:pt x="64627" y="28596"/>
                    <a:pt x="65413" y="28703"/>
                  </a:cubicBezTo>
                  <a:cubicBezTo>
                    <a:pt x="67044" y="28929"/>
                    <a:pt x="68652" y="29346"/>
                    <a:pt x="70259" y="29751"/>
                  </a:cubicBezTo>
                  <a:cubicBezTo>
                    <a:pt x="72021" y="30191"/>
                    <a:pt x="73760" y="30668"/>
                    <a:pt x="75522" y="31120"/>
                  </a:cubicBezTo>
                  <a:cubicBezTo>
                    <a:pt x="77843" y="31715"/>
                    <a:pt x="80177" y="32215"/>
                    <a:pt x="82546" y="32608"/>
                  </a:cubicBezTo>
                  <a:cubicBezTo>
                    <a:pt x="83106" y="32692"/>
                    <a:pt x="83677" y="32811"/>
                    <a:pt x="84237" y="32846"/>
                  </a:cubicBezTo>
                  <a:cubicBezTo>
                    <a:pt x="84299" y="32859"/>
                    <a:pt x="84360" y="32884"/>
                    <a:pt x="84418" y="32884"/>
                  </a:cubicBezTo>
                  <a:cubicBezTo>
                    <a:pt x="84473" y="32884"/>
                    <a:pt x="84524" y="32862"/>
                    <a:pt x="84570" y="32787"/>
                  </a:cubicBezTo>
                  <a:cubicBezTo>
                    <a:pt x="84356" y="32561"/>
                    <a:pt x="84058" y="32644"/>
                    <a:pt x="83820" y="32537"/>
                  </a:cubicBezTo>
                  <a:cubicBezTo>
                    <a:pt x="81749" y="32215"/>
                    <a:pt x="79725" y="31739"/>
                    <a:pt x="77701" y="31191"/>
                  </a:cubicBezTo>
                  <a:cubicBezTo>
                    <a:pt x="73105" y="29953"/>
                    <a:pt x="68616" y="28405"/>
                    <a:pt x="64211" y="26572"/>
                  </a:cubicBezTo>
                  <a:cubicBezTo>
                    <a:pt x="63175" y="26143"/>
                    <a:pt x="62199" y="25607"/>
                    <a:pt x="61365" y="24857"/>
                  </a:cubicBezTo>
                  <a:cubicBezTo>
                    <a:pt x="60722" y="24298"/>
                    <a:pt x="60305" y="23607"/>
                    <a:pt x="60115" y="22774"/>
                  </a:cubicBezTo>
                  <a:cubicBezTo>
                    <a:pt x="59853" y="21678"/>
                    <a:pt x="60008" y="20559"/>
                    <a:pt x="60175" y="19476"/>
                  </a:cubicBezTo>
                  <a:cubicBezTo>
                    <a:pt x="60532" y="17225"/>
                    <a:pt x="60305" y="15023"/>
                    <a:pt x="59579" y="12880"/>
                  </a:cubicBezTo>
                  <a:cubicBezTo>
                    <a:pt x="58698" y="10320"/>
                    <a:pt x="57412" y="8010"/>
                    <a:pt x="55614" y="6010"/>
                  </a:cubicBezTo>
                  <a:cubicBezTo>
                    <a:pt x="54305" y="4557"/>
                    <a:pt x="52757" y="3486"/>
                    <a:pt x="50840" y="2998"/>
                  </a:cubicBezTo>
                  <a:cubicBezTo>
                    <a:pt x="50045" y="2791"/>
                    <a:pt x="49244" y="2712"/>
                    <a:pt x="48441" y="2712"/>
                  </a:cubicBezTo>
                  <a:cubicBezTo>
                    <a:pt x="47669" y="2712"/>
                    <a:pt x="46896" y="2785"/>
                    <a:pt x="46125" y="2890"/>
                  </a:cubicBezTo>
                  <a:cubicBezTo>
                    <a:pt x="44661" y="3093"/>
                    <a:pt x="43232" y="3414"/>
                    <a:pt x="41791" y="3688"/>
                  </a:cubicBezTo>
                  <a:cubicBezTo>
                    <a:pt x="39579" y="4099"/>
                    <a:pt x="37366" y="4356"/>
                    <a:pt x="35122" y="4356"/>
                  </a:cubicBezTo>
                  <a:cubicBezTo>
                    <a:pt x="35023" y="4356"/>
                    <a:pt x="34925" y="4356"/>
                    <a:pt x="34826" y="4355"/>
                  </a:cubicBezTo>
                  <a:cubicBezTo>
                    <a:pt x="34362" y="4343"/>
                    <a:pt x="33897" y="4283"/>
                    <a:pt x="33445" y="4283"/>
                  </a:cubicBezTo>
                  <a:cubicBezTo>
                    <a:pt x="32397" y="4283"/>
                    <a:pt x="31373" y="4188"/>
                    <a:pt x="30326" y="4152"/>
                  </a:cubicBezTo>
                  <a:cubicBezTo>
                    <a:pt x="28504" y="4057"/>
                    <a:pt x="26682" y="3914"/>
                    <a:pt x="24872" y="3795"/>
                  </a:cubicBezTo>
                  <a:cubicBezTo>
                    <a:pt x="22920" y="3652"/>
                    <a:pt x="20967" y="3462"/>
                    <a:pt x="19038" y="3259"/>
                  </a:cubicBezTo>
                  <a:cubicBezTo>
                    <a:pt x="16383" y="2974"/>
                    <a:pt x="13752" y="2640"/>
                    <a:pt x="11121" y="2271"/>
                  </a:cubicBezTo>
                  <a:cubicBezTo>
                    <a:pt x="7525" y="1783"/>
                    <a:pt x="3989" y="1093"/>
                    <a:pt x="524" y="69"/>
                  </a:cubicBezTo>
                  <a:cubicBezTo>
                    <a:pt x="414" y="39"/>
                    <a:pt x="308" y="1"/>
                    <a:pt x="202"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7" name="Google Shape;1097;p23"/>
            <p:cNvSpPr/>
            <p:nvPr/>
          </p:nvSpPr>
          <p:spPr>
            <a:xfrm rot="3836915">
              <a:off x="-90790" y="1736157"/>
              <a:ext cx="2774804" cy="2825078"/>
            </a:xfrm>
            <a:custGeom>
              <a:avLst/>
              <a:gdLst/>
              <a:ahLst/>
              <a:cxnLst/>
              <a:rect l="l" t="t" r="r" b="b"/>
              <a:pathLst>
                <a:path w="54531" h="55519" extrusionOk="0">
                  <a:moveTo>
                    <a:pt x="43875" y="0"/>
                  </a:moveTo>
                  <a:cubicBezTo>
                    <a:pt x="43815" y="12"/>
                    <a:pt x="43780" y="36"/>
                    <a:pt x="43803" y="95"/>
                  </a:cubicBezTo>
                  <a:cubicBezTo>
                    <a:pt x="44196" y="1107"/>
                    <a:pt x="44827" y="2000"/>
                    <a:pt x="45482" y="2870"/>
                  </a:cubicBezTo>
                  <a:cubicBezTo>
                    <a:pt x="46637" y="4406"/>
                    <a:pt x="47935" y="5846"/>
                    <a:pt x="49114" y="7382"/>
                  </a:cubicBezTo>
                  <a:cubicBezTo>
                    <a:pt x="50030" y="8585"/>
                    <a:pt x="50900" y="9847"/>
                    <a:pt x="51507" y="11264"/>
                  </a:cubicBezTo>
                  <a:cubicBezTo>
                    <a:pt x="52102" y="12633"/>
                    <a:pt x="52376" y="14050"/>
                    <a:pt x="52233" y="15514"/>
                  </a:cubicBezTo>
                  <a:cubicBezTo>
                    <a:pt x="52150" y="16693"/>
                    <a:pt x="51852" y="17836"/>
                    <a:pt x="51507" y="18967"/>
                  </a:cubicBezTo>
                  <a:cubicBezTo>
                    <a:pt x="50959" y="20812"/>
                    <a:pt x="50173" y="22586"/>
                    <a:pt x="49483" y="24384"/>
                  </a:cubicBezTo>
                  <a:cubicBezTo>
                    <a:pt x="48983" y="25741"/>
                    <a:pt x="48530" y="27123"/>
                    <a:pt x="48387" y="28587"/>
                  </a:cubicBezTo>
                  <a:cubicBezTo>
                    <a:pt x="48268" y="29778"/>
                    <a:pt x="48292" y="30968"/>
                    <a:pt x="48518" y="32147"/>
                  </a:cubicBezTo>
                  <a:cubicBezTo>
                    <a:pt x="48745" y="33373"/>
                    <a:pt x="49102" y="34564"/>
                    <a:pt x="49435" y="35778"/>
                  </a:cubicBezTo>
                  <a:cubicBezTo>
                    <a:pt x="49792" y="37040"/>
                    <a:pt x="50090" y="38303"/>
                    <a:pt x="49995" y="39648"/>
                  </a:cubicBezTo>
                  <a:cubicBezTo>
                    <a:pt x="49899" y="40612"/>
                    <a:pt x="49590" y="41505"/>
                    <a:pt x="49054" y="42303"/>
                  </a:cubicBezTo>
                  <a:cubicBezTo>
                    <a:pt x="48375" y="43351"/>
                    <a:pt x="47435" y="44125"/>
                    <a:pt x="46363" y="44720"/>
                  </a:cubicBezTo>
                  <a:cubicBezTo>
                    <a:pt x="44399" y="45803"/>
                    <a:pt x="42256" y="46280"/>
                    <a:pt x="40017" y="46387"/>
                  </a:cubicBezTo>
                  <a:cubicBezTo>
                    <a:pt x="39756" y="46399"/>
                    <a:pt x="39494" y="46405"/>
                    <a:pt x="39233" y="46405"/>
                  </a:cubicBezTo>
                  <a:cubicBezTo>
                    <a:pt x="38482" y="46405"/>
                    <a:pt x="37732" y="46356"/>
                    <a:pt x="36981" y="46268"/>
                  </a:cubicBezTo>
                  <a:cubicBezTo>
                    <a:pt x="35564" y="46101"/>
                    <a:pt x="34183" y="45815"/>
                    <a:pt x="32826" y="45387"/>
                  </a:cubicBezTo>
                  <a:cubicBezTo>
                    <a:pt x="30135" y="44541"/>
                    <a:pt x="27563" y="43422"/>
                    <a:pt x="25051" y="42148"/>
                  </a:cubicBezTo>
                  <a:cubicBezTo>
                    <a:pt x="23408" y="41315"/>
                    <a:pt x="21848" y="40386"/>
                    <a:pt x="20289" y="39457"/>
                  </a:cubicBezTo>
                  <a:cubicBezTo>
                    <a:pt x="19027" y="38707"/>
                    <a:pt x="17741" y="37969"/>
                    <a:pt x="16371" y="37398"/>
                  </a:cubicBezTo>
                  <a:cubicBezTo>
                    <a:pt x="15018" y="36827"/>
                    <a:pt x="13622" y="36520"/>
                    <a:pt x="12178" y="36520"/>
                  </a:cubicBezTo>
                  <a:cubicBezTo>
                    <a:pt x="11754" y="36520"/>
                    <a:pt x="11327" y="36546"/>
                    <a:pt x="10895" y="36600"/>
                  </a:cubicBezTo>
                  <a:cubicBezTo>
                    <a:pt x="8966" y="36850"/>
                    <a:pt x="7251" y="37588"/>
                    <a:pt x="5703" y="38755"/>
                  </a:cubicBezTo>
                  <a:cubicBezTo>
                    <a:pt x="4537" y="39636"/>
                    <a:pt x="3584" y="40720"/>
                    <a:pt x="2786" y="41958"/>
                  </a:cubicBezTo>
                  <a:cubicBezTo>
                    <a:pt x="1882" y="43351"/>
                    <a:pt x="1250" y="44851"/>
                    <a:pt x="786" y="46446"/>
                  </a:cubicBezTo>
                  <a:cubicBezTo>
                    <a:pt x="238" y="48411"/>
                    <a:pt x="72" y="50435"/>
                    <a:pt x="36" y="52459"/>
                  </a:cubicBezTo>
                  <a:cubicBezTo>
                    <a:pt x="0" y="53471"/>
                    <a:pt x="119" y="54483"/>
                    <a:pt x="96" y="55495"/>
                  </a:cubicBezTo>
                  <a:cubicBezTo>
                    <a:pt x="1560" y="55495"/>
                    <a:pt x="3048" y="55495"/>
                    <a:pt x="4465" y="55519"/>
                  </a:cubicBezTo>
                  <a:cubicBezTo>
                    <a:pt x="4584" y="55388"/>
                    <a:pt x="4560" y="55221"/>
                    <a:pt x="4525" y="55078"/>
                  </a:cubicBezTo>
                  <a:cubicBezTo>
                    <a:pt x="4227" y="53543"/>
                    <a:pt x="4120" y="51983"/>
                    <a:pt x="4168" y="50423"/>
                  </a:cubicBezTo>
                  <a:cubicBezTo>
                    <a:pt x="4215" y="48423"/>
                    <a:pt x="4632" y="46506"/>
                    <a:pt x="5656" y="44780"/>
                  </a:cubicBezTo>
                  <a:cubicBezTo>
                    <a:pt x="7267" y="42086"/>
                    <a:pt x="9551" y="40598"/>
                    <a:pt x="12668" y="40598"/>
                  </a:cubicBezTo>
                  <a:cubicBezTo>
                    <a:pt x="12844" y="40598"/>
                    <a:pt x="13023" y="40603"/>
                    <a:pt x="13204" y="40612"/>
                  </a:cubicBezTo>
                  <a:cubicBezTo>
                    <a:pt x="14574" y="40684"/>
                    <a:pt x="15848" y="41053"/>
                    <a:pt x="17122" y="41529"/>
                  </a:cubicBezTo>
                  <a:cubicBezTo>
                    <a:pt x="19157" y="42303"/>
                    <a:pt x="21110" y="43315"/>
                    <a:pt x="23087" y="44232"/>
                  </a:cubicBezTo>
                  <a:cubicBezTo>
                    <a:pt x="25932" y="45542"/>
                    <a:pt x="28813" y="46696"/>
                    <a:pt x="31826" y="47589"/>
                  </a:cubicBezTo>
                  <a:cubicBezTo>
                    <a:pt x="33802" y="48185"/>
                    <a:pt x="35814" y="48578"/>
                    <a:pt x="37862" y="48697"/>
                  </a:cubicBezTo>
                  <a:cubicBezTo>
                    <a:pt x="38320" y="48720"/>
                    <a:pt x="38778" y="48732"/>
                    <a:pt x="39235" y="48732"/>
                  </a:cubicBezTo>
                  <a:cubicBezTo>
                    <a:pt x="41105" y="48732"/>
                    <a:pt x="42962" y="48525"/>
                    <a:pt x="44780" y="48018"/>
                  </a:cubicBezTo>
                  <a:cubicBezTo>
                    <a:pt x="46792" y="47458"/>
                    <a:pt x="48685" y="46673"/>
                    <a:pt x="50340" y="45375"/>
                  </a:cubicBezTo>
                  <a:cubicBezTo>
                    <a:pt x="51650" y="44351"/>
                    <a:pt x="52697" y="43113"/>
                    <a:pt x="53388" y="41589"/>
                  </a:cubicBezTo>
                  <a:cubicBezTo>
                    <a:pt x="54162" y="39898"/>
                    <a:pt x="54233" y="38136"/>
                    <a:pt x="53912" y="36338"/>
                  </a:cubicBezTo>
                  <a:cubicBezTo>
                    <a:pt x="53638" y="34850"/>
                    <a:pt x="53150" y="33409"/>
                    <a:pt x="52805" y="31933"/>
                  </a:cubicBezTo>
                  <a:cubicBezTo>
                    <a:pt x="52519" y="30718"/>
                    <a:pt x="52340" y="29480"/>
                    <a:pt x="52340" y="28218"/>
                  </a:cubicBezTo>
                  <a:cubicBezTo>
                    <a:pt x="52364" y="26611"/>
                    <a:pt x="52674" y="25039"/>
                    <a:pt x="53031" y="23479"/>
                  </a:cubicBezTo>
                  <a:cubicBezTo>
                    <a:pt x="53519" y="21348"/>
                    <a:pt x="54079" y="19241"/>
                    <a:pt x="54340" y="17062"/>
                  </a:cubicBezTo>
                  <a:cubicBezTo>
                    <a:pt x="54531" y="15383"/>
                    <a:pt x="54364" y="13764"/>
                    <a:pt x="53709" y="12204"/>
                  </a:cubicBezTo>
                  <a:cubicBezTo>
                    <a:pt x="53281" y="11156"/>
                    <a:pt x="52697" y="10192"/>
                    <a:pt x="52043" y="9287"/>
                  </a:cubicBezTo>
                  <a:cubicBezTo>
                    <a:pt x="50792" y="7561"/>
                    <a:pt x="49340" y="6025"/>
                    <a:pt x="47875" y="4477"/>
                  </a:cubicBezTo>
                  <a:cubicBezTo>
                    <a:pt x="47018" y="3548"/>
                    <a:pt x="46149" y="2643"/>
                    <a:pt x="45327" y="1679"/>
                  </a:cubicBezTo>
                  <a:cubicBezTo>
                    <a:pt x="45185" y="1488"/>
                    <a:pt x="44994" y="1310"/>
                    <a:pt x="44887" y="1072"/>
                  </a:cubicBezTo>
                  <a:cubicBezTo>
                    <a:pt x="44708" y="786"/>
                    <a:pt x="44482" y="536"/>
                    <a:pt x="44244" y="274"/>
                  </a:cubicBezTo>
                  <a:cubicBezTo>
                    <a:pt x="44137" y="155"/>
                    <a:pt x="44065" y="0"/>
                    <a:pt x="43875"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8" name="Google Shape;1098;p23"/>
            <p:cNvSpPr/>
            <p:nvPr/>
          </p:nvSpPr>
          <p:spPr>
            <a:xfrm rot="3836915">
              <a:off x="294099" y="240997"/>
              <a:ext cx="4343992" cy="1239556"/>
            </a:xfrm>
            <a:custGeom>
              <a:avLst/>
              <a:gdLst/>
              <a:ahLst/>
              <a:cxnLst/>
              <a:rect l="l" t="t" r="r" b="b"/>
              <a:pathLst>
                <a:path w="85369" h="24360" extrusionOk="0">
                  <a:moveTo>
                    <a:pt x="23384" y="1"/>
                  </a:moveTo>
                  <a:cubicBezTo>
                    <a:pt x="22592" y="1"/>
                    <a:pt x="21801" y="13"/>
                    <a:pt x="21003" y="54"/>
                  </a:cubicBezTo>
                  <a:cubicBezTo>
                    <a:pt x="20050" y="90"/>
                    <a:pt x="19098" y="90"/>
                    <a:pt x="18145" y="138"/>
                  </a:cubicBezTo>
                  <a:cubicBezTo>
                    <a:pt x="17372" y="173"/>
                    <a:pt x="16598" y="233"/>
                    <a:pt x="15824" y="257"/>
                  </a:cubicBezTo>
                  <a:cubicBezTo>
                    <a:pt x="14681" y="304"/>
                    <a:pt x="13550" y="423"/>
                    <a:pt x="12395" y="495"/>
                  </a:cubicBezTo>
                  <a:lnTo>
                    <a:pt x="11323" y="590"/>
                  </a:lnTo>
                  <a:cubicBezTo>
                    <a:pt x="10597" y="650"/>
                    <a:pt x="9883" y="721"/>
                    <a:pt x="9156" y="781"/>
                  </a:cubicBezTo>
                  <a:cubicBezTo>
                    <a:pt x="8513" y="840"/>
                    <a:pt x="7870" y="888"/>
                    <a:pt x="7239" y="947"/>
                  </a:cubicBezTo>
                  <a:cubicBezTo>
                    <a:pt x="6596" y="1007"/>
                    <a:pt x="5942" y="1078"/>
                    <a:pt x="5287" y="1138"/>
                  </a:cubicBezTo>
                  <a:cubicBezTo>
                    <a:pt x="4596" y="1197"/>
                    <a:pt x="3906" y="1245"/>
                    <a:pt x="3215" y="1304"/>
                  </a:cubicBezTo>
                  <a:cubicBezTo>
                    <a:pt x="2143" y="1412"/>
                    <a:pt x="1072" y="1471"/>
                    <a:pt x="0" y="1507"/>
                  </a:cubicBezTo>
                  <a:cubicBezTo>
                    <a:pt x="0" y="3114"/>
                    <a:pt x="0" y="4710"/>
                    <a:pt x="36" y="6281"/>
                  </a:cubicBezTo>
                  <a:cubicBezTo>
                    <a:pt x="120" y="6354"/>
                    <a:pt x="207" y="6377"/>
                    <a:pt x="293" y="6377"/>
                  </a:cubicBezTo>
                  <a:cubicBezTo>
                    <a:pt x="391" y="6377"/>
                    <a:pt x="489" y="6348"/>
                    <a:pt x="584" y="6329"/>
                  </a:cubicBezTo>
                  <a:lnTo>
                    <a:pt x="2727" y="5888"/>
                  </a:lnTo>
                  <a:cubicBezTo>
                    <a:pt x="6620" y="5079"/>
                    <a:pt x="10514" y="4221"/>
                    <a:pt x="14455" y="3662"/>
                  </a:cubicBezTo>
                  <a:cubicBezTo>
                    <a:pt x="16895" y="3305"/>
                    <a:pt x="19360" y="3090"/>
                    <a:pt x="21824" y="3007"/>
                  </a:cubicBezTo>
                  <a:cubicBezTo>
                    <a:pt x="22750" y="2983"/>
                    <a:pt x="23676" y="2965"/>
                    <a:pt x="24602" y="2965"/>
                  </a:cubicBezTo>
                  <a:cubicBezTo>
                    <a:pt x="26843" y="2965"/>
                    <a:pt x="29081" y="3066"/>
                    <a:pt x="31314" y="3412"/>
                  </a:cubicBezTo>
                  <a:cubicBezTo>
                    <a:pt x="33826" y="3805"/>
                    <a:pt x="36314" y="4341"/>
                    <a:pt x="38636" y="5424"/>
                  </a:cubicBezTo>
                  <a:cubicBezTo>
                    <a:pt x="39862" y="5984"/>
                    <a:pt x="40946" y="6698"/>
                    <a:pt x="41827" y="7746"/>
                  </a:cubicBezTo>
                  <a:cubicBezTo>
                    <a:pt x="42756" y="8865"/>
                    <a:pt x="43315" y="10139"/>
                    <a:pt x="43649" y="11544"/>
                  </a:cubicBezTo>
                  <a:cubicBezTo>
                    <a:pt x="43994" y="12877"/>
                    <a:pt x="44161" y="14246"/>
                    <a:pt x="44363" y="15616"/>
                  </a:cubicBezTo>
                  <a:cubicBezTo>
                    <a:pt x="44601" y="17116"/>
                    <a:pt x="44875" y="18604"/>
                    <a:pt x="45458" y="20021"/>
                  </a:cubicBezTo>
                  <a:cubicBezTo>
                    <a:pt x="45935" y="21176"/>
                    <a:pt x="46542" y="22224"/>
                    <a:pt x="47542" y="23009"/>
                  </a:cubicBezTo>
                  <a:cubicBezTo>
                    <a:pt x="48840" y="24041"/>
                    <a:pt x="50345" y="24360"/>
                    <a:pt x="51932" y="24360"/>
                  </a:cubicBezTo>
                  <a:cubicBezTo>
                    <a:pt x="52048" y="24360"/>
                    <a:pt x="52164" y="24358"/>
                    <a:pt x="52281" y="24355"/>
                  </a:cubicBezTo>
                  <a:cubicBezTo>
                    <a:pt x="53805" y="24307"/>
                    <a:pt x="55293" y="24010"/>
                    <a:pt x="56769" y="23664"/>
                  </a:cubicBezTo>
                  <a:cubicBezTo>
                    <a:pt x="58805" y="23212"/>
                    <a:pt x="60794" y="22581"/>
                    <a:pt x="62818" y="22093"/>
                  </a:cubicBezTo>
                  <a:cubicBezTo>
                    <a:pt x="64487" y="21682"/>
                    <a:pt x="66164" y="21439"/>
                    <a:pt x="67858" y="21439"/>
                  </a:cubicBezTo>
                  <a:cubicBezTo>
                    <a:pt x="68375" y="21439"/>
                    <a:pt x="68893" y="21462"/>
                    <a:pt x="69414" y="21509"/>
                  </a:cubicBezTo>
                  <a:cubicBezTo>
                    <a:pt x="71152" y="21676"/>
                    <a:pt x="72890" y="21926"/>
                    <a:pt x="74629" y="22212"/>
                  </a:cubicBezTo>
                  <a:cubicBezTo>
                    <a:pt x="75855" y="22414"/>
                    <a:pt x="77105" y="22617"/>
                    <a:pt x="78355" y="22795"/>
                  </a:cubicBezTo>
                  <a:cubicBezTo>
                    <a:pt x="79355" y="22938"/>
                    <a:pt x="80356" y="23093"/>
                    <a:pt x="81356" y="23212"/>
                  </a:cubicBezTo>
                  <a:cubicBezTo>
                    <a:pt x="81856" y="23295"/>
                    <a:pt x="82380" y="23307"/>
                    <a:pt x="82868" y="23426"/>
                  </a:cubicBezTo>
                  <a:cubicBezTo>
                    <a:pt x="83510" y="23513"/>
                    <a:pt x="84163" y="23571"/>
                    <a:pt x="84817" y="23571"/>
                  </a:cubicBezTo>
                  <a:cubicBezTo>
                    <a:pt x="84877" y="23571"/>
                    <a:pt x="84938" y="23570"/>
                    <a:pt x="84999" y="23569"/>
                  </a:cubicBezTo>
                  <a:cubicBezTo>
                    <a:pt x="85142" y="23545"/>
                    <a:pt x="85321" y="23605"/>
                    <a:pt x="85368" y="23390"/>
                  </a:cubicBezTo>
                  <a:cubicBezTo>
                    <a:pt x="85309" y="23295"/>
                    <a:pt x="85201" y="23307"/>
                    <a:pt x="85118" y="23283"/>
                  </a:cubicBezTo>
                  <a:cubicBezTo>
                    <a:pt x="85034" y="23250"/>
                    <a:pt x="84947" y="23239"/>
                    <a:pt x="84860" y="23239"/>
                  </a:cubicBezTo>
                  <a:cubicBezTo>
                    <a:pt x="84707" y="23239"/>
                    <a:pt x="84551" y="23272"/>
                    <a:pt x="84398" y="23272"/>
                  </a:cubicBezTo>
                  <a:cubicBezTo>
                    <a:pt x="84332" y="23272"/>
                    <a:pt x="84266" y="23266"/>
                    <a:pt x="84201" y="23248"/>
                  </a:cubicBezTo>
                  <a:cubicBezTo>
                    <a:pt x="84094" y="23248"/>
                    <a:pt x="83963" y="23248"/>
                    <a:pt x="83856" y="23236"/>
                  </a:cubicBezTo>
                  <a:cubicBezTo>
                    <a:pt x="82927" y="23105"/>
                    <a:pt x="82022" y="22974"/>
                    <a:pt x="81094" y="22831"/>
                  </a:cubicBezTo>
                  <a:cubicBezTo>
                    <a:pt x="79034" y="22521"/>
                    <a:pt x="76986" y="22105"/>
                    <a:pt x="74950" y="21676"/>
                  </a:cubicBezTo>
                  <a:cubicBezTo>
                    <a:pt x="72736" y="21212"/>
                    <a:pt x="70533" y="20712"/>
                    <a:pt x="68283" y="20438"/>
                  </a:cubicBezTo>
                  <a:cubicBezTo>
                    <a:pt x="67411" y="20341"/>
                    <a:pt x="66552" y="20264"/>
                    <a:pt x="65683" y="20264"/>
                  </a:cubicBezTo>
                  <a:cubicBezTo>
                    <a:pt x="65376" y="20264"/>
                    <a:pt x="65069" y="20273"/>
                    <a:pt x="64758" y="20295"/>
                  </a:cubicBezTo>
                  <a:cubicBezTo>
                    <a:pt x="63556" y="20366"/>
                    <a:pt x="62341" y="20533"/>
                    <a:pt x="61139" y="20688"/>
                  </a:cubicBezTo>
                  <a:cubicBezTo>
                    <a:pt x="59639" y="20902"/>
                    <a:pt x="58150" y="21128"/>
                    <a:pt x="56626" y="21200"/>
                  </a:cubicBezTo>
                  <a:cubicBezTo>
                    <a:pt x="56407" y="21211"/>
                    <a:pt x="56187" y="21217"/>
                    <a:pt x="55967" y="21217"/>
                  </a:cubicBezTo>
                  <a:cubicBezTo>
                    <a:pt x="55267" y="21217"/>
                    <a:pt x="54567" y="21157"/>
                    <a:pt x="53888" y="21021"/>
                  </a:cubicBezTo>
                  <a:cubicBezTo>
                    <a:pt x="51888" y="20616"/>
                    <a:pt x="50471" y="19473"/>
                    <a:pt x="49661" y="17580"/>
                  </a:cubicBezTo>
                  <a:cubicBezTo>
                    <a:pt x="49352" y="16866"/>
                    <a:pt x="49173" y="16128"/>
                    <a:pt x="49030" y="15366"/>
                  </a:cubicBezTo>
                  <a:cubicBezTo>
                    <a:pt x="48852" y="14425"/>
                    <a:pt x="48768" y="13473"/>
                    <a:pt x="48768" y="12520"/>
                  </a:cubicBezTo>
                  <a:cubicBezTo>
                    <a:pt x="48768" y="11496"/>
                    <a:pt x="48768" y="10472"/>
                    <a:pt x="48804" y="9436"/>
                  </a:cubicBezTo>
                  <a:cubicBezTo>
                    <a:pt x="48816" y="8877"/>
                    <a:pt x="48852" y="8293"/>
                    <a:pt x="48792" y="7734"/>
                  </a:cubicBezTo>
                  <a:cubicBezTo>
                    <a:pt x="48733" y="7079"/>
                    <a:pt x="48673" y="6400"/>
                    <a:pt x="48471" y="5769"/>
                  </a:cubicBezTo>
                  <a:cubicBezTo>
                    <a:pt x="48221" y="4948"/>
                    <a:pt x="47792" y="4233"/>
                    <a:pt x="47090" y="3698"/>
                  </a:cubicBezTo>
                  <a:cubicBezTo>
                    <a:pt x="46316" y="3114"/>
                    <a:pt x="45435" y="2745"/>
                    <a:pt x="44530" y="2459"/>
                  </a:cubicBezTo>
                  <a:cubicBezTo>
                    <a:pt x="43030" y="1983"/>
                    <a:pt x="41470" y="1685"/>
                    <a:pt x="39898" y="1423"/>
                  </a:cubicBezTo>
                  <a:cubicBezTo>
                    <a:pt x="38577" y="1197"/>
                    <a:pt x="37267" y="1007"/>
                    <a:pt x="35945" y="828"/>
                  </a:cubicBezTo>
                  <a:cubicBezTo>
                    <a:pt x="34624" y="650"/>
                    <a:pt x="33278" y="495"/>
                    <a:pt x="31945" y="364"/>
                  </a:cubicBezTo>
                  <a:cubicBezTo>
                    <a:pt x="31004" y="269"/>
                    <a:pt x="30064" y="209"/>
                    <a:pt x="29123" y="150"/>
                  </a:cubicBezTo>
                  <a:cubicBezTo>
                    <a:pt x="27992" y="90"/>
                    <a:pt x="26885" y="30"/>
                    <a:pt x="25765" y="19"/>
                  </a:cubicBezTo>
                  <a:cubicBezTo>
                    <a:pt x="24968" y="13"/>
                    <a:pt x="24176" y="1"/>
                    <a:pt x="23384"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9" name="Google Shape;1099;p23"/>
            <p:cNvSpPr/>
            <p:nvPr/>
          </p:nvSpPr>
          <p:spPr>
            <a:xfrm rot="3836915">
              <a:off x="-1128074" y="652695"/>
              <a:ext cx="4473036" cy="1888694"/>
            </a:xfrm>
            <a:custGeom>
              <a:avLst/>
              <a:gdLst/>
              <a:ahLst/>
              <a:cxnLst/>
              <a:rect l="l" t="t" r="r" b="b"/>
              <a:pathLst>
                <a:path w="87905" h="37117" extrusionOk="0">
                  <a:moveTo>
                    <a:pt x="87721" y="0"/>
                  </a:moveTo>
                  <a:cubicBezTo>
                    <a:pt x="87465" y="0"/>
                    <a:pt x="87254" y="128"/>
                    <a:pt x="87023" y="205"/>
                  </a:cubicBezTo>
                  <a:cubicBezTo>
                    <a:pt x="84106" y="1098"/>
                    <a:pt x="81320" y="2301"/>
                    <a:pt x="78736" y="3932"/>
                  </a:cubicBezTo>
                  <a:cubicBezTo>
                    <a:pt x="76903" y="5087"/>
                    <a:pt x="74974" y="5944"/>
                    <a:pt x="72866" y="6456"/>
                  </a:cubicBezTo>
                  <a:cubicBezTo>
                    <a:pt x="71426" y="6790"/>
                    <a:pt x="69985" y="7147"/>
                    <a:pt x="68545" y="7540"/>
                  </a:cubicBezTo>
                  <a:cubicBezTo>
                    <a:pt x="65544" y="8326"/>
                    <a:pt x="62675" y="9445"/>
                    <a:pt x="59877" y="10766"/>
                  </a:cubicBezTo>
                  <a:cubicBezTo>
                    <a:pt x="57234" y="12016"/>
                    <a:pt x="54733" y="13517"/>
                    <a:pt x="52197" y="14993"/>
                  </a:cubicBezTo>
                  <a:cubicBezTo>
                    <a:pt x="49733" y="16422"/>
                    <a:pt x="47244" y="17827"/>
                    <a:pt x="44577" y="18851"/>
                  </a:cubicBezTo>
                  <a:cubicBezTo>
                    <a:pt x="41958" y="19875"/>
                    <a:pt x="39231" y="20482"/>
                    <a:pt x="36433" y="20648"/>
                  </a:cubicBezTo>
                  <a:cubicBezTo>
                    <a:pt x="36057" y="20670"/>
                    <a:pt x="35682" y="20681"/>
                    <a:pt x="35308" y="20681"/>
                  </a:cubicBezTo>
                  <a:cubicBezTo>
                    <a:pt x="33444" y="20681"/>
                    <a:pt x="31606" y="20418"/>
                    <a:pt x="29802" y="19982"/>
                  </a:cubicBezTo>
                  <a:cubicBezTo>
                    <a:pt x="27420" y="19398"/>
                    <a:pt x="25134" y="18565"/>
                    <a:pt x="22896" y="17624"/>
                  </a:cubicBezTo>
                  <a:cubicBezTo>
                    <a:pt x="21431" y="17017"/>
                    <a:pt x="19979" y="16374"/>
                    <a:pt x="18455" y="15898"/>
                  </a:cubicBezTo>
                  <a:cubicBezTo>
                    <a:pt x="17502" y="15600"/>
                    <a:pt x="16538" y="15386"/>
                    <a:pt x="15538" y="15362"/>
                  </a:cubicBezTo>
                  <a:cubicBezTo>
                    <a:pt x="15518" y="15362"/>
                    <a:pt x="15499" y="15362"/>
                    <a:pt x="15479" y="15362"/>
                  </a:cubicBezTo>
                  <a:cubicBezTo>
                    <a:pt x="14085" y="15362"/>
                    <a:pt x="12795" y="15778"/>
                    <a:pt x="11645" y="16588"/>
                  </a:cubicBezTo>
                  <a:cubicBezTo>
                    <a:pt x="10323" y="17505"/>
                    <a:pt x="9287" y="18720"/>
                    <a:pt x="8370" y="20006"/>
                  </a:cubicBezTo>
                  <a:cubicBezTo>
                    <a:pt x="7406" y="21351"/>
                    <a:pt x="6584" y="22792"/>
                    <a:pt x="5656" y="24173"/>
                  </a:cubicBezTo>
                  <a:cubicBezTo>
                    <a:pt x="4215" y="26316"/>
                    <a:pt x="2501" y="28185"/>
                    <a:pt x="322" y="29578"/>
                  </a:cubicBezTo>
                  <a:cubicBezTo>
                    <a:pt x="203" y="29673"/>
                    <a:pt x="95" y="29757"/>
                    <a:pt x="0" y="29876"/>
                  </a:cubicBezTo>
                  <a:lnTo>
                    <a:pt x="0" y="37115"/>
                  </a:lnTo>
                  <a:cubicBezTo>
                    <a:pt x="9" y="37116"/>
                    <a:pt x="18" y="37116"/>
                    <a:pt x="27" y="37116"/>
                  </a:cubicBezTo>
                  <a:cubicBezTo>
                    <a:pt x="134" y="37116"/>
                    <a:pt x="221" y="37052"/>
                    <a:pt x="298" y="37008"/>
                  </a:cubicBezTo>
                  <a:cubicBezTo>
                    <a:pt x="1108" y="36579"/>
                    <a:pt x="1917" y="36138"/>
                    <a:pt x="2715" y="35686"/>
                  </a:cubicBezTo>
                  <a:cubicBezTo>
                    <a:pt x="4156" y="34853"/>
                    <a:pt x="5525" y="33876"/>
                    <a:pt x="6763" y="32745"/>
                  </a:cubicBezTo>
                  <a:cubicBezTo>
                    <a:pt x="8323" y="31305"/>
                    <a:pt x="9513" y="29590"/>
                    <a:pt x="10633" y="27804"/>
                  </a:cubicBezTo>
                  <a:cubicBezTo>
                    <a:pt x="11347" y="26649"/>
                    <a:pt x="12037" y="25459"/>
                    <a:pt x="12883" y="24375"/>
                  </a:cubicBezTo>
                  <a:cubicBezTo>
                    <a:pt x="13621" y="23399"/>
                    <a:pt x="14490" y="22542"/>
                    <a:pt x="15562" y="21934"/>
                  </a:cubicBezTo>
                  <a:cubicBezTo>
                    <a:pt x="16817" y="21211"/>
                    <a:pt x="18168" y="20972"/>
                    <a:pt x="19572" y="20972"/>
                  </a:cubicBezTo>
                  <a:cubicBezTo>
                    <a:pt x="19738" y="20972"/>
                    <a:pt x="19906" y="20976"/>
                    <a:pt x="20074" y="20982"/>
                  </a:cubicBezTo>
                  <a:cubicBezTo>
                    <a:pt x="20967" y="21006"/>
                    <a:pt x="21836" y="21113"/>
                    <a:pt x="22717" y="21256"/>
                  </a:cubicBezTo>
                  <a:cubicBezTo>
                    <a:pt x="24765" y="21601"/>
                    <a:pt x="26813" y="22030"/>
                    <a:pt x="28873" y="22351"/>
                  </a:cubicBezTo>
                  <a:cubicBezTo>
                    <a:pt x="29980" y="22506"/>
                    <a:pt x="31076" y="22661"/>
                    <a:pt x="32183" y="22720"/>
                  </a:cubicBezTo>
                  <a:cubicBezTo>
                    <a:pt x="32701" y="22746"/>
                    <a:pt x="33224" y="22760"/>
                    <a:pt x="33749" y="22760"/>
                  </a:cubicBezTo>
                  <a:cubicBezTo>
                    <a:pt x="34453" y="22760"/>
                    <a:pt x="35159" y="22734"/>
                    <a:pt x="35862" y="22673"/>
                  </a:cubicBezTo>
                  <a:cubicBezTo>
                    <a:pt x="37195" y="22553"/>
                    <a:pt x="38541" y="22351"/>
                    <a:pt x="39850" y="22053"/>
                  </a:cubicBezTo>
                  <a:cubicBezTo>
                    <a:pt x="43315" y="21291"/>
                    <a:pt x="46542" y="19922"/>
                    <a:pt x="49637" y="18220"/>
                  </a:cubicBezTo>
                  <a:cubicBezTo>
                    <a:pt x="51792" y="17041"/>
                    <a:pt x="53900" y="15755"/>
                    <a:pt x="56043" y="14564"/>
                  </a:cubicBezTo>
                  <a:cubicBezTo>
                    <a:pt x="58746" y="13040"/>
                    <a:pt x="61532" y="11731"/>
                    <a:pt x="64496" y="10814"/>
                  </a:cubicBezTo>
                  <a:cubicBezTo>
                    <a:pt x="66759" y="10111"/>
                    <a:pt x="69092" y="9659"/>
                    <a:pt x="71426" y="9278"/>
                  </a:cubicBezTo>
                  <a:cubicBezTo>
                    <a:pt x="72807" y="9040"/>
                    <a:pt x="74188" y="8826"/>
                    <a:pt x="75557" y="8468"/>
                  </a:cubicBezTo>
                  <a:cubicBezTo>
                    <a:pt x="76426" y="8254"/>
                    <a:pt x="77260" y="7968"/>
                    <a:pt x="78046" y="7564"/>
                  </a:cubicBezTo>
                  <a:cubicBezTo>
                    <a:pt x="79058" y="7040"/>
                    <a:pt x="79855" y="6290"/>
                    <a:pt x="80582" y="5432"/>
                  </a:cubicBezTo>
                  <a:cubicBezTo>
                    <a:pt x="81082" y="4861"/>
                    <a:pt x="81582" y="4265"/>
                    <a:pt x="82141" y="3730"/>
                  </a:cubicBezTo>
                  <a:cubicBezTo>
                    <a:pt x="83165" y="2753"/>
                    <a:pt x="84320" y="1956"/>
                    <a:pt x="85570" y="1289"/>
                  </a:cubicBezTo>
                  <a:cubicBezTo>
                    <a:pt x="86309" y="872"/>
                    <a:pt x="87094" y="527"/>
                    <a:pt x="87892" y="182"/>
                  </a:cubicBezTo>
                  <a:cubicBezTo>
                    <a:pt x="87904" y="86"/>
                    <a:pt x="87833" y="51"/>
                    <a:pt x="87785" y="3"/>
                  </a:cubicBezTo>
                  <a:cubicBezTo>
                    <a:pt x="87763" y="1"/>
                    <a:pt x="87742" y="0"/>
                    <a:pt x="87721"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0" name="Google Shape;1100;p23"/>
            <p:cNvSpPr/>
            <p:nvPr/>
          </p:nvSpPr>
          <p:spPr>
            <a:xfrm rot="3836915">
              <a:off x="849589" y="-588742"/>
              <a:ext cx="4350658" cy="2358566"/>
            </a:xfrm>
            <a:custGeom>
              <a:avLst/>
              <a:gdLst/>
              <a:ahLst/>
              <a:cxnLst/>
              <a:rect l="l" t="t" r="r" b="b"/>
              <a:pathLst>
                <a:path w="85500" h="46351" extrusionOk="0">
                  <a:moveTo>
                    <a:pt x="173" y="0"/>
                  </a:moveTo>
                  <a:cubicBezTo>
                    <a:pt x="117" y="0"/>
                    <a:pt x="59" y="16"/>
                    <a:pt x="0" y="56"/>
                  </a:cubicBezTo>
                  <a:lnTo>
                    <a:pt x="0" y="6997"/>
                  </a:lnTo>
                  <a:cubicBezTo>
                    <a:pt x="119" y="7128"/>
                    <a:pt x="250" y="7200"/>
                    <a:pt x="417" y="7259"/>
                  </a:cubicBezTo>
                  <a:cubicBezTo>
                    <a:pt x="2501" y="8045"/>
                    <a:pt x="4572" y="8878"/>
                    <a:pt x="6680" y="9617"/>
                  </a:cubicBezTo>
                  <a:cubicBezTo>
                    <a:pt x="11847" y="11379"/>
                    <a:pt x="17110" y="12772"/>
                    <a:pt x="22491" y="13736"/>
                  </a:cubicBezTo>
                  <a:cubicBezTo>
                    <a:pt x="24646" y="14117"/>
                    <a:pt x="26813" y="14462"/>
                    <a:pt x="29004" y="14653"/>
                  </a:cubicBezTo>
                  <a:cubicBezTo>
                    <a:pt x="30361" y="14772"/>
                    <a:pt x="31695" y="14867"/>
                    <a:pt x="33040" y="14951"/>
                  </a:cubicBezTo>
                  <a:cubicBezTo>
                    <a:pt x="33477" y="14981"/>
                    <a:pt x="33914" y="14994"/>
                    <a:pt x="34352" y="14994"/>
                  </a:cubicBezTo>
                  <a:cubicBezTo>
                    <a:pt x="35133" y="14994"/>
                    <a:pt x="35913" y="14952"/>
                    <a:pt x="36684" y="14891"/>
                  </a:cubicBezTo>
                  <a:cubicBezTo>
                    <a:pt x="38767" y="14736"/>
                    <a:pt x="40803" y="14284"/>
                    <a:pt x="42863" y="13903"/>
                  </a:cubicBezTo>
                  <a:cubicBezTo>
                    <a:pt x="44402" y="13597"/>
                    <a:pt x="45941" y="13334"/>
                    <a:pt x="47514" y="13334"/>
                  </a:cubicBezTo>
                  <a:cubicBezTo>
                    <a:pt x="47961" y="13334"/>
                    <a:pt x="48411" y="13355"/>
                    <a:pt x="48864" y="13403"/>
                  </a:cubicBezTo>
                  <a:cubicBezTo>
                    <a:pt x="50150" y="13546"/>
                    <a:pt x="51376" y="13903"/>
                    <a:pt x="52519" y="14534"/>
                  </a:cubicBezTo>
                  <a:cubicBezTo>
                    <a:pt x="54067" y="15403"/>
                    <a:pt x="55293" y="16606"/>
                    <a:pt x="56388" y="17963"/>
                  </a:cubicBezTo>
                  <a:cubicBezTo>
                    <a:pt x="58115" y="20094"/>
                    <a:pt x="59460" y="22475"/>
                    <a:pt x="60591" y="24976"/>
                  </a:cubicBezTo>
                  <a:cubicBezTo>
                    <a:pt x="61079" y="26071"/>
                    <a:pt x="61508" y="27214"/>
                    <a:pt x="61865" y="28381"/>
                  </a:cubicBezTo>
                  <a:cubicBezTo>
                    <a:pt x="62401" y="30131"/>
                    <a:pt x="62675" y="31941"/>
                    <a:pt x="62865" y="33751"/>
                  </a:cubicBezTo>
                  <a:cubicBezTo>
                    <a:pt x="63127" y="36227"/>
                    <a:pt x="64258" y="38192"/>
                    <a:pt x="66306" y="39644"/>
                  </a:cubicBezTo>
                  <a:cubicBezTo>
                    <a:pt x="67687" y="40644"/>
                    <a:pt x="69188" y="41406"/>
                    <a:pt x="70735" y="42097"/>
                  </a:cubicBezTo>
                  <a:cubicBezTo>
                    <a:pt x="73057" y="43133"/>
                    <a:pt x="75438" y="43990"/>
                    <a:pt x="77867" y="44692"/>
                  </a:cubicBezTo>
                  <a:cubicBezTo>
                    <a:pt x="79915" y="45288"/>
                    <a:pt x="82023" y="45752"/>
                    <a:pt x="84118" y="46121"/>
                  </a:cubicBezTo>
                  <a:cubicBezTo>
                    <a:pt x="84166" y="46121"/>
                    <a:pt x="84201" y="46145"/>
                    <a:pt x="84249" y="46145"/>
                  </a:cubicBezTo>
                  <a:cubicBezTo>
                    <a:pt x="84569" y="46192"/>
                    <a:pt x="84866" y="46350"/>
                    <a:pt x="85182" y="46350"/>
                  </a:cubicBezTo>
                  <a:cubicBezTo>
                    <a:pt x="85267" y="46350"/>
                    <a:pt x="85352" y="46339"/>
                    <a:pt x="85440" y="46312"/>
                  </a:cubicBezTo>
                  <a:cubicBezTo>
                    <a:pt x="85487" y="46288"/>
                    <a:pt x="85499" y="46252"/>
                    <a:pt x="85499" y="46204"/>
                  </a:cubicBezTo>
                  <a:cubicBezTo>
                    <a:pt x="85487" y="46121"/>
                    <a:pt x="85416" y="46097"/>
                    <a:pt x="85333" y="46074"/>
                  </a:cubicBezTo>
                  <a:cubicBezTo>
                    <a:pt x="85297" y="46062"/>
                    <a:pt x="85237" y="46050"/>
                    <a:pt x="85190" y="46026"/>
                  </a:cubicBezTo>
                  <a:cubicBezTo>
                    <a:pt x="85094" y="46002"/>
                    <a:pt x="85011" y="46014"/>
                    <a:pt x="84940" y="45990"/>
                  </a:cubicBezTo>
                  <a:cubicBezTo>
                    <a:pt x="84892" y="45966"/>
                    <a:pt x="84844" y="45943"/>
                    <a:pt x="84785" y="45943"/>
                  </a:cubicBezTo>
                  <a:cubicBezTo>
                    <a:pt x="84533" y="45882"/>
                    <a:pt x="84281" y="45830"/>
                    <a:pt x="84021" y="45830"/>
                  </a:cubicBezTo>
                  <a:cubicBezTo>
                    <a:pt x="83974" y="45830"/>
                    <a:pt x="83927" y="45832"/>
                    <a:pt x="83880" y="45835"/>
                  </a:cubicBezTo>
                  <a:cubicBezTo>
                    <a:pt x="83166" y="45704"/>
                    <a:pt x="82463" y="45562"/>
                    <a:pt x="81784" y="45335"/>
                  </a:cubicBezTo>
                  <a:cubicBezTo>
                    <a:pt x="80963" y="45157"/>
                    <a:pt x="80189" y="44835"/>
                    <a:pt x="79367" y="44692"/>
                  </a:cubicBezTo>
                  <a:cubicBezTo>
                    <a:pt x="79308" y="44680"/>
                    <a:pt x="79248" y="44680"/>
                    <a:pt x="79189" y="44669"/>
                  </a:cubicBezTo>
                  <a:cubicBezTo>
                    <a:pt x="76820" y="43942"/>
                    <a:pt x="74522" y="43121"/>
                    <a:pt x="72319" y="42025"/>
                  </a:cubicBezTo>
                  <a:cubicBezTo>
                    <a:pt x="70902" y="41335"/>
                    <a:pt x="69545" y="40537"/>
                    <a:pt x="68330" y="39525"/>
                  </a:cubicBezTo>
                  <a:cubicBezTo>
                    <a:pt x="66925" y="38358"/>
                    <a:pt x="65913" y="36906"/>
                    <a:pt x="65354" y="35155"/>
                  </a:cubicBezTo>
                  <a:cubicBezTo>
                    <a:pt x="65056" y="34227"/>
                    <a:pt x="64854" y="33274"/>
                    <a:pt x="64651" y="32346"/>
                  </a:cubicBezTo>
                  <a:cubicBezTo>
                    <a:pt x="64354" y="30988"/>
                    <a:pt x="63985" y="29643"/>
                    <a:pt x="63520" y="28357"/>
                  </a:cubicBezTo>
                  <a:cubicBezTo>
                    <a:pt x="62639" y="25881"/>
                    <a:pt x="61496" y="23511"/>
                    <a:pt x="60234" y="21225"/>
                  </a:cubicBezTo>
                  <a:cubicBezTo>
                    <a:pt x="59353" y="19630"/>
                    <a:pt x="58412" y="18070"/>
                    <a:pt x="57341" y="16582"/>
                  </a:cubicBezTo>
                  <a:lnTo>
                    <a:pt x="56269" y="15153"/>
                  </a:lnTo>
                  <a:cubicBezTo>
                    <a:pt x="55376" y="13986"/>
                    <a:pt x="54352" y="12974"/>
                    <a:pt x="53150" y="12176"/>
                  </a:cubicBezTo>
                  <a:cubicBezTo>
                    <a:pt x="51304" y="10819"/>
                    <a:pt x="49221" y="10224"/>
                    <a:pt x="46959" y="10164"/>
                  </a:cubicBezTo>
                  <a:cubicBezTo>
                    <a:pt x="46805" y="10161"/>
                    <a:pt x="46653" y="10159"/>
                    <a:pt x="46500" y="10159"/>
                  </a:cubicBezTo>
                  <a:cubicBezTo>
                    <a:pt x="44658" y="10159"/>
                    <a:pt x="42844" y="10415"/>
                    <a:pt x="41041" y="10712"/>
                  </a:cubicBezTo>
                  <a:cubicBezTo>
                    <a:pt x="39410" y="10986"/>
                    <a:pt x="37767" y="11236"/>
                    <a:pt x="36124" y="11295"/>
                  </a:cubicBezTo>
                  <a:cubicBezTo>
                    <a:pt x="35618" y="11306"/>
                    <a:pt x="35112" y="11317"/>
                    <a:pt x="34606" y="11317"/>
                  </a:cubicBezTo>
                  <a:cubicBezTo>
                    <a:pt x="33981" y="11317"/>
                    <a:pt x="33356" y="11300"/>
                    <a:pt x="32731" y="11248"/>
                  </a:cubicBezTo>
                  <a:cubicBezTo>
                    <a:pt x="30957" y="11117"/>
                    <a:pt x="29195" y="10867"/>
                    <a:pt x="27456" y="10510"/>
                  </a:cubicBezTo>
                  <a:cubicBezTo>
                    <a:pt x="23658" y="9712"/>
                    <a:pt x="20003" y="8486"/>
                    <a:pt x="16395" y="7069"/>
                  </a:cubicBezTo>
                  <a:cubicBezTo>
                    <a:pt x="12514" y="5533"/>
                    <a:pt x="8716" y="3759"/>
                    <a:pt x="4906" y="2080"/>
                  </a:cubicBezTo>
                  <a:cubicBezTo>
                    <a:pt x="3453" y="1425"/>
                    <a:pt x="1989" y="782"/>
                    <a:pt x="536" y="127"/>
                  </a:cubicBezTo>
                  <a:cubicBezTo>
                    <a:pt x="421" y="78"/>
                    <a:pt x="300" y="0"/>
                    <a:pt x="173"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1" name="Google Shape;1101;p23"/>
            <p:cNvSpPr/>
            <p:nvPr/>
          </p:nvSpPr>
          <p:spPr>
            <a:xfrm rot="3836915">
              <a:off x="715707" y="-363117"/>
              <a:ext cx="4277944" cy="1994230"/>
            </a:xfrm>
            <a:custGeom>
              <a:avLst/>
              <a:gdLst/>
              <a:ahLst/>
              <a:cxnLst/>
              <a:rect l="l" t="t" r="r" b="b"/>
              <a:pathLst>
                <a:path w="84071" h="39191" extrusionOk="0">
                  <a:moveTo>
                    <a:pt x="0" y="1"/>
                  </a:moveTo>
                  <a:cubicBezTo>
                    <a:pt x="0" y="2191"/>
                    <a:pt x="0" y="4394"/>
                    <a:pt x="12" y="6549"/>
                  </a:cubicBezTo>
                  <a:lnTo>
                    <a:pt x="465" y="6692"/>
                  </a:lnTo>
                  <a:cubicBezTo>
                    <a:pt x="3334" y="7537"/>
                    <a:pt x="6251" y="8156"/>
                    <a:pt x="9216" y="8621"/>
                  </a:cubicBezTo>
                  <a:cubicBezTo>
                    <a:pt x="10490" y="8811"/>
                    <a:pt x="11788" y="8990"/>
                    <a:pt x="13073" y="9168"/>
                  </a:cubicBezTo>
                  <a:cubicBezTo>
                    <a:pt x="14240" y="9335"/>
                    <a:pt x="15419" y="9490"/>
                    <a:pt x="16610" y="9621"/>
                  </a:cubicBezTo>
                  <a:cubicBezTo>
                    <a:pt x="17562" y="9740"/>
                    <a:pt x="18526" y="9823"/>
                    <a:pt x="19479" y="9930"/>
                  </a:cubicBezTo>
                  <a:cubicBezTo>
                    <a:pt x="20551" y="10038"/>
                    <a:pt x="21622" y="10157"/>
                    <a:pt x="22717" y="10264"/>
                  </a:cubicBezTo>
                  <a:cubicBezTo>
                    <a:pt x="23765" y="10359"/>
                    <a:pt x="24825" y="10419"/>
                    <a:pt x="25885" y="10514"/>
                  </a:cubicBezTo>
                  <a:cubicBezTo>
                    <a:pt x="27325" y="10633"/>
                    <a:pt x="28766" y="10716"/>
                    <a:pt x="30230" y="10788"/>
                  </a:cubicBezTo>
                  <a:cubicBezTo>
                    <a:pt x="30730" y="10823"/>
                    <a:pt x="31254" y="10835"/>
                    <a:pt x="31766" y="10871"/>
                  </a:cubicBezTo>
                  <a:cubicBezTo>
                    <a:pt x="32924" y="10928"/>
                    <a:pt x="34088" y="10980"/>
                    <a:pt x="35253" y="10980"/>
                  </a:cubicBezTo>
                  <a:cubicBezTo>
                    <a:pt x="35789" y="10980"/>
                    <a:pt x="36326" y="10969"/>
                    <a:pt x="36862" y="10942"/>
                  </a:cubicBezTo>
                  <a:cubicBezTo>
                    <a:pt x="38291" y="10871"/>
                    <a:pt x="39696" y="10704"/>
                    <a:pt x="41089" y="10454"/>
                  </a:cubicBezTo>
                  <a:cubicBezTo>
                    <a:pt x="42494" y="10216"/>
                    <a:pt x="43875" y="9918"/>
                    <a:pt x="45280" y="9680"/>
                  </a:cubicBezTo>
                  <a:cubicBezTo>
                    <a:pt x="46326" y="9500"/>
                    <a:pt x="47373" y="9360"/>
                    <a:pt x="48430" y="9360"/>
                  </a:cubicBezTo>
                  <a:cubicBezTo>
                    <a:pt x="48768" y="9360"/>
                    <a:pt x="49107" y="9375"/>
                    <a:pt x="49447" y="9406"/>
                  </a:cubicBezTo>
                  <a:cubicBezTo>
                    <a:pt x="50852" y="9526"/>
                    <a:pt x="52138" y="9954"/>
                    <a:pt x="53328" y="10728"/>
                  </a:cubicBezTo>
                  <a:cubicBezTo>
                    <a:pt x="54769" y="11669"/>
                    <a:pt x="55888" y="12919"/>
                    <a:pt x="56865" y="14324"/>
                  </a:cubicBezTo>
                  <a:cubicBezTo>
                    <a:pt x="57758" y="15598"/>
                    <a:pt x="58496" y="16979"/>
                    <a:pt x="59067" y="18443"/>
                  </a:cubicBezTo>
                  <a:cubicBezTo>
                    <a:pt x="59817" y="20336"/>
                    <a:pt x="60258" y="22265"/>
                    <a:pt x="60175" y="24301"/>
                  </a:cubicBezTo>
                  <a:cubicBezTo>
                    <a:pt x="60139" y="25063"/>
                    <a:pt x="60008" y="25825"/>
                    <a:pt x="59936" y="26587"/>
                  </a:cubicBezTo>
                  <a:cubicBezTo>
                    <a:pt x="59865" y="27373"/>
                    <a:pt x="59770" y="28147"/>
                    <a:pt x="59889" y="28933"/>
                  </a:cubicBezTo>
                  <a:cubicBezTo>
                    <a:pt x="60044" y="29945"/>
                    <a:pt x="60496" y="30778"/>
                    <a:pt x="61258" y="31469"/>
                  </a:cubicBezTo>
                  <a:cubicBezTo>
                    <a:pt x="62068" y="32195"/>
                    <a:pt x="63020" y="32695"/>
                    <a:pt x="63996" y="33136"/>
                  </a:cubicBezTo>
                  <a:cubicBezTo>
                    <a:pt x="65306" y="33707"/>
                    <a:pt x="66652" y="34219"/>
                    <a:pt x="67985" y="34707"/>
                  </a:cubicBezTo>
                  <a:cubicBezTo>
                    <a:pt x="72557" y="36386"/>
                    <a:pt x="77165" y="37874"/>
                    <a:pt x="81963" y="38815"/>
                  </a:cubicBezTo>
                  <a:cubicBezTo>
                    <a:pt x="82570" y="38934"/>
                    <a:pt x="83165" y="39089"/>
                    <a:pt x="83797" y="39148"/>
                  </a:cubicBezTo>
                  <a:cubicBezTo>
                    <a:pt x="83847" y="39161"/>
                    <a:pt x="83904" y="39190"/>
                    <a:pt x="83956" y="39190"/>
                  </a:cubicBezTo>
                  <a:cubicBezTo>
                    <a:pt x="84001" y="39190"/>
                    <a:pt x="84042" y="39167"/>
                    <a:pt x="84070" y="39089"/>
                  </a:cubicBezTo>
                  <a:cubicBezTo>
                    <a:pt x="82999" y="38862"/>
                    <a:pt x="81927" y="38636"/>
                    <a:pt x="80856" y="38386"/>
                  </a:cubicBezTo>
                  <a:cubicBezTo>
                    <a:pt x="78391" y="37791"/>
                    <a:pt x="75962" y="37065"/>
                    <a:pt x="73581" y="36160"/>
                  </a:cubicBezTo>
                  <a:cubicBezTo>
                    <a:pt x="71616" y="35410"/>
                    <a:pt x="69688" y="34588"/>
                    <a:pt x="67866" y="33540"/>
                  </a:cubicBezTo>
                  <a:cubicBezTo>
                    <a:pt x="66711" y="32862"/>
                    <a:pt x="65604" y="32100"/>
                    <a:pt x="64723" y="31076"/>
                  </a:cubicBezTo>
                  <a:cubicBezTo>
                    <a:pt x="64294" y="30576"/>
                    <a:pt x="63925" y="30016"/>
                    <a:pt x="63651" y="29397"/>
                  </a:cubicBezTo>
                  <a:cubicBezTo>
                    <a:pt x="63223" y="28385"/>
                    <a:pt x="63020" y="27302"/>
                    <a:pt x="62901" y="26218"/>
                  </a:cubicBezTo>
                  <a:cubicBezTo>
                    <a:pt x="62794" y="25301"/>
                    <a:pt x="62687" y="24408"/>
                    <a:pt x="62508" y="23515"/>
                  </a:cubicBezTo>
                  <a:cubicBezTo>
                    <a:pt x="62199" y="21968"/>
                    <a:pt x="61734" y="20467"/>
                    <a:pt x="61139" y="19003"/>
                  </a:cubicBezTo>
                  <a:cubicBezTo>
                    <a:pt x="60294" y="16955"/>
                    <a:pt x="59293" y="15002"/>
                    <a:pt x="58091" y="13145"/>
                  </a:cubicBezTo>
                  <a:cubicBezTo>
                    <a:pt x="57007" y="11466"/>
                    <a:pt x="55769" y="9895"/>
                    <a:pt x="54221" y="8585"/>
                  </a:cubicBezTo>
                  <a:cubicBezTo>
                    <a:pt x="52376" y="7037"/>
                    <a:pt x="50245" y="6263"/>
                    <a:pt x="47852" y="6228"/>
                  </a:cubicBezTo>
                  <a:cubicBezTo>
                    <a:pt x="47731" y="6224"/>
                    <a:pt x="47610" y="6223"/>
                    <a:pt x="47490" y="6223"/>
                  </a:cubicBezTo>
                  <a:cubicBezTo>
                    <a:pt x="46209" y="6223"/>
                    <a:pt x="44948" y="6391"/>
                    <a:pt x="43696" y="6609"/>
                  </a:cubicBezTo>
                  <a:cubicBezTo>
                    <a:pt x="42422" y="6835"/>
                    <a:pt x="41148" y="7085"/>
                    <a:pt x="39874" y="7335"/>
                  </a:cubicBezTo>
                  <a:cubicBezTo>
                    <a:pt x="38374" y="7632"/>
                    <a:pt x="36838" y="7787"/>
                    <a:pt x="35302" y="7859"/>
                  </a:cubicBezTo>
                  <a:cubicBezTo>
                    <a:pt x="34978" y="7876"/>
                    <a:pt x="34654" y="7883"/>
                    <a:pt x="34331" y="7883"/>
                  </a:cubicBezTo>
                  <a:cubicBezTo>
                    <a:pt x="33530" y="7883"/>
                    <a:pt x="32734" y="7838"/>
                    <a:pt x="31945" y="7787"/>
                  </a:cubicBezTo>
                  <a:cubicBezTo>
                    <a:pt x="30718" y="7704"/>
                    <a:pt x="29504" y="7597"/>
                    <a:pt x="28278" y="7454"/>
                  </a:cubicBezTo>
                  <a:cubicBezTo>
                    <a:pt x="27087" y="7323"/>
                    <a:pt x="25896" y="7180"/>
                    <a:pt x="24706" y="6990"/>
                  </a:cubicBezTo>
                  <a:cubicBezTo>
                    <a:pt x="22967" y="6716"/>
                    <a:pt x="21241" y="6394"/>
                    <a:pt x="19515" y="6037"/>
                  </a:cubicBezTo>
                  <a:cubicBezTo>
                    <a:pt x="16109" y="5323"/>
                    <a:pt x="12740" y="4406"/>
                    <a:pt x="9418" y="3382"/>
                  </a:cubicBezTo>
                  <a:cubicBezTo>
                    <a:pt x="6442" y="2465"/>
                    <a:pt x="3560" y="1310"/>
                    <a:pt x="643" y="215"/>
                  </a:cubicBezTo>
                  <a:cubicBezTo>
                    <a:pt x="429" y="143"/>
                    <a:pt x="238" y="24"/>
                    <a:pt x="0"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2" name="Google Shape;1102;p23"/>
            <p:cNvSpPr/>
            <p:nvPr/>
          </p:nvSpPr>
          <p:spPr>
            <a:xfrm rot="3836915">
              <a:off x="-181455" y="484757"/>
              <a:ext cx="4479092" cy="1301381"/>
            </a:xfrm>
            <a:custGeom>
              <a:avLst/>
              <a:gdLst/>
              <a:ahLst/>
              <a:cxnLst/>
              <a:rect l="l" t="t" r="r" b="b"/>
              <a:pathLst>
                <a:path w="88024" h="25575" extrusionOk="0">
                  <a:moveTo>
                    <a:pt x="22988" y="0"/>
                  </a:moveTo>
                  <a:cubicBezTo>
                    <a:pt x="21966" y="0"/>
                    <a:pt x="20936" y="54"/>
                    <a:pt x="19919" y="136"/>
                  </a:cubicBezTo>
                  <a:cubicBezTo>
                    <a:pt x="17872" y="303"/>
                    <a:pt x="15871" y="624"/>
                    <a:pt x="13883" y="1112"/>
                  </a:cubicBezTo>
                  <a:cubicBezTo>
                    <a:pt x="9121" y="2279"/>
                    <a:pt x="4691" y="4267"/>
                    <a:pt x="334" y="6446"/>
                  </a:cubicBezTo>
                  <a:cubicBezTo>
                    <a:pt x="191" y="6518"/>
                    <a:pt x="96" y="6613"/>
                    <a:pt x="0" y="6732"/>
                  </a:cubicBezTo>
                  <a:lnTo>
                    <a:pt x="0" y="11090"/>
                  </a:lnTo>
                  <a:cubicBezTo>
                    <a:pt x="62" y="11117"/>
                    <a:pt x="119" y="11128"/>
                    <a:pt x="172" y="11128"/>
                  </a:cubicBezTo>
                  <a:cubicBezTo>
                    <a:pt x="374" y="11128"/>
                    <a:pt x="521" y="10965"/>
                    <a:pt x="691" y="10899"/>
                  </a:cubicBezTo>
                  <a:cubicBezTo>
                    <a:pt x="2655" y="9661"/>
                    <a:pt x="4644" y="8494"/>
                    <a:pt x="6715" y="7458"/>
                  </a:cubicBezTo>
                  <a:cubicBezTo>
                    <a:pt x="8823" y="6387"/>
                    <a:pt x="11014" y="5458"/>
                    <a:pt x="13312" y="4803"/>
                  </a:cubicBezTo>
                  <a:cubicBezTo>
                    <a:pt x="15862" y="4073"/>
                    <a:pt x="18455" y="3595"/>
                    <a:pt x="21104" y="3595"/>
                  </a:cubicBezTo>
                  <a:cubicBezTo>
                    <a:pt x="21608" y="3595"/>
                    <a:pt x="22114" y="3612"/>
                    <a:pt x="22622" y="3648"/>
                  </a:cubicBezTo>
                  <a:cubicBezTo>
                    <a:pt x="23908" y="3732"/>
                    <a:pt x="25158" y="3946"/>
                    <a:pt x="26361" y="4410"/>
                  </a:cubicBezTo>
                  <a:cubicBezTo>
                    <a:pt x="28135" y="5077"/>
                    <a:pt x="29504" y="6196"/>
                    <a:pt x="30278" y="7958"/>
                  </a:cubicBezTo>
                  <a:cubicBezTo>
                    <a:pt x="30671" y="8887"/>
                    <a:pt x="30873" y="9863"/>
                    <a:pt x="31004" y="10864"/>
                  </a:cubicBezTo>
                  <a:cubicBezTo>
                    <a:pt x="31195" y="12388"/>
                    <a:pt x="31171" y="13912"/>
                    <a:pt x="31290" y="15435"/>
                  </a:cubicBezTo>
                  <a:cubicBezTo>
                    <a:pt x="31373" y="16698"/>
                    <a:pt x="31588" y="17924"/>
                    <a:pt x="31957" y="19126"/>
                  </a:cubicBezTo>
                  <a:cubicBezTo>
                    <a:pt x="33290" y="23365"/>
                    <a:pt x="36803" y="25437"/>
                    <a:pt x="40720" y="25568"/>
                  </a:cubicBezTo>
                  <a:cubicBezTo>
                    <a:pt x="40860" y="25572"/>
                    <a:pt x="41000" y="25575"/>
                    <a:pt x="41140" y="25575"/>
                  </a:cubicBezTo>
                  <a:cubicBezTo>
                    <a:pt x="43143" y="25575"/>
                    <a:pt x="45066" y="25105"/>
                    <a:pt x="46959" y="24449"/>
                  </a:cubicBezTo>
                  <a:cubicBezTo>
                    <a:pt x="49518" y="23556"/>
                    <a:pt x="51947" y="22401"/>
                    <a:pt x="54364" y="21222"/>
                  </a:cubicBezTo>
                  <a:cubicBezTo>
                    <a:pt x="57281" y="19805"/>
                    <a:pt x="60198" y="18412"/>
                    <a:pt x="63163" y="17067"/>
                  </a:cubicBezTo>
                  <a:cubicBezTo>
                    <a:pt x="66532" y="15555"/>
                    <a:pt x="70057" y="14900"/>
                    <a:pt x="73736" y="14900"/>
                  </a:cubicBezTo>
                  <a:cubicBezTo>
                    <a:pt x="76331" y="14900"/>
                    <a:pt x="78927" y="14924"/>
                    <a:pt x="81534" y="15031"/>
                  </a:cubicBezTo>
                  <a:cubicBezTo>
                    <a:pt x="81894" y="15045"/>
                    <a:pt x="82255" y="15051"/>
                    <a:pt x="82618" y="15051"/>
                  </a:cubicBezTo>
                  <a:cubicBezTo>
                    <a:pt x="83560" y="15051"/>
                    <a:pt x="84508" y="15015"/>
                    <a:pt x="85452" y="15015"/>
                  </a:cubicBezTo>
                  <a:cubicBezTo>
                    <a:pt x="85623" y="15015"/>
                    <a:pt x="85793" y="15016"/>
                    <a:pt x="85963" y="15019"/>
                  </a:cubicBezTo>
                  <a:cubicBezTo>
                    <a:pt x="86011" y="15019"/>
                    <a:pt x="86059" y="15007"/>
                    <a:pt x="86094" y="14983"/>
                  </a:cubicBezTo>
                  <a:cubicBezTo>
                    <a:pt x="86252" y="14945"/>
                    <a:pt x="86410" y="14937"/>
                    <a:pt x="86568" y="14937"/>
                  </a:cubicBezTo>
                  <a:cubicBezTo>
                    <a:pt x="86688" y="14937"/>
                    <a:pt x="86809" y="14942"/>
                    <a:pt x="86929" y="14942"/>
                  </a:cubicBezTo>
                  <a:cubicBezTo>
                    <a:pt x="86996" y="14942"/>
                    <a:pt x="87063" y="14940"/>
                    <a:pt x="87130" y="14935"/>
                  </a:cubicBezTo>
                  <a:cubicBezTo>
                    <a:pt x="87149" y="14935"/>
                    <a:pt x="87169" y="14934"/>
                    <a:pt x="87188" y="14934"/>
                  </a:cubicBezTo>
                  <a:cubicBezTo>
                    <a:pt x="87326" y="14934"/>
                    <a:pt x="87466" y="14953"/>
                    <a:pt x="87606" y="14953"/>
                  </a:cubicBezTo>
                  <a:cubicBezTo>
                    <a:pt x="87726" y="14953"/>
                    <a:pt x="87846" y="14939"/>
                    <a:pt x="87964" y="14888"/>
                  </a:cubicBezTo>
                  <a:cubicBezTo>
                    <a:pt x="87999" y="14852"/>
                    <a:pt x="88023" y="14804"/>
                    <a:pt x="87999" y="14757"/>
                  </a:cubicBezTo>
                  <a:cubicBezTo>
                    <a:pt x="87938" y="14672"/>
                    <a:pt x="87846" y="14657"/>
                    <a:pt x="87754" y="14657"/>
                  </a:cubicBezTo>
                  <a:cubicBezTo>
                    <a:pt x="87703" y="14657"/>
                    <a:pt x="87653" y="14662"/>
                    <a:pt x="87607" y="14662"/>
                  </a:cubicBezTo>
                  <a:cubicBezTo>
                    <a:pt x="85963" y="14662"/>
                    <a:pt x="84308" y="14614"/>
                    <a:pt x="82677" y="14531"/>
                  </a:cubicBezTo>
                  <a:cubicBezTo>
                    <a:pt x="80594" y="14412"/>
                    <a:pt x="78522" y="14245"/>
                    <a:pt x="76438" y="14114"/>
                  </a:cubicBezTo>
                  <a:cubicBezTo>
                    <a:pt x="74810" y="13997"/>
                    <a:pt x="73181" y="13896"/>
                    <a:pt x="71552" y="13896"/>
                  </a:cubicBezTo>
                  <a:cubicBezTo>
                    <a:pt x="71193" y="13896"/>
                    <a:pt x="70833" y="13901"/>
                    <a:pt x="70473" y="13912"/>
                  </a:cubicBezTo>
                  <a:cubicBezTo>
                    <a:pt x="69342" y="13947"/>
                    <a:pt x="68211" y="14066"/>
                    <a:pt x="67092" y="14293"/>
                  </a:cubicBezTo>
                  <a:cubicBezTo>
                    <a:pt x="65247" y="14638"/>
                    <a:pt x="63520" y="15316"/>
                    <a:pt x="61794" y="16031"/>
                  </a:cubicBezTo>
                  <a:cubicBezTo>
                    <a:pt x="58639" y="17340"/>
                    <a:pt x="55543" y="18769"/>
                    <a:pt x="52388" y="20043"/>
                  </a:cubicBezTo>
                  <a:cubicBezTo>
                    <a:pt x="50280" y="20889"/>
                    <a:pt x="48137" y="21686"/>
                    <a:pt x="45875" y="22043"/>
                  </a:cubicBezTo>
                  <a:cubicBezTo>
                    <a:pt x="45185" y="22157"/>
                    <a:pt x="44495" y="22224"/>
                    <a:pt x="43808" y="22224"/>
                  </a:cubicBezTo>
                  <a:cubicBezTo>
                    <a:pt x="43344" y="22224"/>
                    <a:pt x="42882" y="22194"/>
                    <a:pt x="42422" y="22127"/>
                  </a:cubicBezTo>
                  <a:cubicBezTo>
                    <a:pt x="39362" y="21686"/>
                    <a:pt x="37565" y="19853"/>
                    <a:pt x="36719" y="16959"/>
                  </a:cubicBezTo>
                  <a:cubicBezTo>
                    <a:pt x="36183" y="15150"/>
                    <a:pt x="36088" y="13269"/>
                    <a:pt x="35933" y="11411"/>
                  </a:cubicBezTo>
                  <a:cubicBezTo>
                    <a:pt x="35814" y="10018"/>
                    <a:pt x="35695" y="8613"/>
                    <a:pt x="35350" y="7244"/>
                  </a:cubicBezTo>
                  <a:cubicBezTo>
                    <a:pt x="34648" y="4470"/>
                    <a:pt x="32957" y="2553"/>
                    <a:pt x="30373" y="1386"/>
                  </a:cubicBezTo>
                  <a:cubicBezTo>
                    <a:pt x="28337" y="446"/>
                    <a:pt x="26170" y="100"/>
                    <a:pt x="23944" y="17"/>
                  </a:cubicBezTo>
                  <a:cubicBezTo>
                    <a:pt x="23626" y="6"/>
                    <a:pt x="23308" y="0"/>
                    <a:pt x="22988"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3" name="Google Shape;1103;p23"/>
            <p:cNvSpPr/>
            <p:nvPr/>
          </p:nvSpPr>
          <p:spPr>
            <a:xfrm rot="3836915">
              <a:off x="210028" y="204974"/>
              <a:ext cx="4137959" cy="1265202"/>
            </a:xfrm>
            <a:custGeom>
              <a:avLst/>
              <a:gdLst/>
              <a:ahLst/>
              <a:cxnLst/>
              <a:rect l="l" t="t" r="r" b="b"/>
              <a:pathLst>
                <a:path w="81320" h="24864" extrusionOk="0">
                  <a:moveTo>
                    <a:pt x="24294" y="1"/>
                  </a:moveTo>
                  <a:cubicBezTo>
                    <a:pt x="22850" y="1"/>
                    <a:pt x="21410" y="40"/>
                    <a:pt x="19979" y="144"/>
                  </a:cubicBezTo>
                  <a:cubicBezTo>
                    <a:pt x="18598" y="239"/>
                    <a:pt x="17241" y="358"/>
                    <a:pt x="15883" y="501"/>
                  </a:cubicBezTo>
                  <a:cubicBezTo>
                    <a:pt x="14335" y="680"/>
                    <a:pt x="12788" y="906"/>
                    <a:pt x="11252" y="1192"/>
                  </a:cubicBezTo>
                  <a:cubicBezTo>
                    <a:pt x="8704" y="1632"/>
                    <a:pt x="6192" y="2156"/>
                    <a:pt x="3679" y="2692"/>
                  </a:cubicBezTo>
                  <a:cubicBezTo>
                    <a:pt x="2453" y="2942"/>
                    <a:pt x="1239" y="3228"/>
                    <a:pt x="0" y="3454"/>
                  </a:cubicBezTo>
                  <a:cubicBezTo>
                    <a:pt x="0" y="4942"/>
                    <a:pt x="0" y="6419"/>
                    <a:pt x="48" y="7871"/>
                  </a:cubicBezTo>
                  <a:cubicBezTo>
                    <a:pt x="118" y="7918"/>
                    <a:pt x="187" y="7935"/>
                    <a:pt x="257" y="7935"/>
                  </a:cubicBezTo>
                  <a:cubicBezTo>
                    <a:pt x="400" y="7935"/>
                    <a:pt x="542" y="7860"/>
                    <a:pt x="679" y="7812"/>
                  </a:cubicBezTo>
                  <a:cubicBezTo>
                    <a:pt x="4489" y="6550"/>
                    <a:pt x="8299" y="5252"/>
                    <a:pt x="12216" y="4323"/>
                  </a:cubicBezTo>
                  <a:cubicBezTo>
                    <a:pt x="15883" y="3466"/>
                    <a:pt x="19586" y="3061"/>
                    <a:pt x="23337" y="2942"/>
                  </a:cubicBezTo>
                  <a:cubicBezTo>
                    <a:pt x="23598" y="2934"/>
                    <a:pt x="23859" y="2930"/>
                    <a:pt x="24121" y="2930"/>
                  </a:cubicBezTo>
                  <a:cubicBezTo>
                    <a:pt x="25359" y="2930"/>
                    <a:pt x="26596" y="3019"/>
                    <a:pt x="27825" y="3156"/>
                  </a:cubicBezTo>
                  <a:cubicBezTo>
                    <a:pt x="29968" y="3395"/>
                    <a:pt x="32076" y="3847"/>
                    <a:pt x="34052" y="4728"/>
                  </a:cubicBezTo>
                  <a:cubicBezTo>
                    <a:pt x="35886" y="5550"/>
                    <a:pt x="37434" y="6704"/>
                    <a:pt x="38505" y="8419"/>
                  </a:cubicBezTo>
                  <a:cubicBezTo>
                    <a:pt x="39303" y="9717"/>
                    <a:pt x="39708" y="11157"/>
                    <a:pt x="39993" y="12646"/>
                  </a:cubicBezTo>
                  <a:cubicBezTo>
                    <a:pt x="40315" y="14384"/>
                    <a:pt x="40493" y="16158"/>
                    <a:pt x="40839" y="17896"/>
                  </a:cubicBezTo>
                  <a:cubicBezTo>
                    <a:pt x="41077" y="19015"/>
                    <a:pt x="41351" y="20135"/>
                    <a:pt x="41839" y="21170"/>
                  </a:cubicBezTo>
                  <a:cubicBezTo>
                    <a:pt x="42791" y="23218"/>
                    <a:pt x="44339" y="24480"/>
                    <a:pt x="46601" y="24778"/>
                  </a:cubicBezTo>
                  <a:cubicBezTo>
                    <a:pt x="47057" y="24836"/>
                    <a:pt x="47512" y="24864"/>
                    <a:pt x="47967" y="24864"/>
                  </a:cubicBezTo>
                  <a:cubicBezTo>
                    <a:pt x="48820" y="24864"/>
                    <a:pt x="49672" y="24766"/>
                    <a:pt x="50519" y="24588"/>
                  </a:cubicBezTo>
                  <a:cubicBezTo>
                    <a:pt x="53436" y="23957"/>
                    <a:pt x="56245" y="22945"/>
                    <a:pt x="59055" y="21944"/>
                  </a:cubicBezTo>
                  <a:cubicBezTo>
                    <a:pt x="59627" y="21742"/>
                    <a:pt x="60175" y="21456"/>
                    <a:pt x="60782" y="21397"/>
                  </a:cubicBezTo>
                  <a:cubicBezTo>
                    <a:pt x="61544" y="21218"/>
                    <a:pt x="62258" y="20909"/>
                    <a:pt x="62984" y="20659"/>
                  </a:cubicBezTo>
                  <a:cubicBezTo>
                    <a:pt x="65032" y="19944"/>
                    <a:pt x="67140" y="19516"/>
                    <a:pt x="69307" y="19480"/>
                  </a:cubicBezTo>
                  <a:cubicBezTo>
                    <a:pt x="69380" y="19479"/>
                    <a:pt x="69453" y="19479"/>
                    <a:pt x="69526" y="19479"/>
                  </a:cubicBezTo>
                  <a:cubicBezTo>
                    <a:pt x="71035" y="19479"/>
                    <a:pt x="72535" y="19595"/>
                    <a:pt x="74045" y="19754"/>
                  </a:cubicBezTo>
                  <a:cubicBezTo>
                    <a:pt x="75736" y="19932"/>
                    <a:pt x="77439" y="20147"/>
                    <a:pt x="79141" y="20313"/>
                  </a:cubicBezTo>
                  <a:cubicBezTo>
                    <a:pt x="79727" y="20367"/>
                    <a:pt x="80323" y="20471"/>
                    <a:pt x="80919" y="20471"/>
                  </a:cubicBezTo>
                  <a:cubicBezTo>
                    <a:pt x="80977" y="20471"/>
                    <a:pt x="81036" y="20470"/>
                    <a:pt x="81094" y="20468"/>
                  </a:cubicBezTo>
                  <a:cubicBezTo>
                    <a:pt x="81189" y="20432"/>
                    <a:pt x="81320" y="20432"/>
                    <a:pt x="81320" y="20289"/>
                  </a:cubicBezTo>
                  <a:cubicBezTo>
                    <a:pt x="80094" y="20123"/>
                    <a:pt x="78867" y="19956"/>
                    <a:pt x="77641" y="19766"/>
                  </a:cubicBezTo>
                  <a:cubicBezTo>
                    <a:pt x="75843" y="19480"/>
                    <a:pt x="74045" y="19170"/>
                    <a:pt x="72236" y="18896"/>
                  </a:cubicBezTo>
                  <a:cubicBezTo>
                    <a:pt x="70866" y="18706"/>
                    <a:pt x="69497" y="18575"/>
                    <a:pt x="68116" y="18515"/>
                  </a:cubicBezTo>
                  <a:cubicBezTo>
                    <a:pt x="67932" y="18508"/>
                    <a:pt x="67748" y="18505"/>
                    <a:pt x="67564" y="18505"/>
                  </a:cubicBezTo>
                  <a:cubicBezTo>
                    <a:pt x="66489" y="18505"/>
                    <a:pt x="65421" y="18622"/>
                    <a:pt x="64354" y="18825"/>
                  </a:cubicBezTo>
                  <a:cubicBezTo>
                    <a:pt x="62639" y="19135"/>
                    <a:pt x="60972" y="19635"/>
                    <a:pt x="59293" y="20075"/>
                  </a:cubicBezTo>
                  <a:cubicBezTo>
                    <a:pt x="57091" y="20659"/>
                    <a:pt x="54900" y="21254"/>
                    <a:pt x="52614" y="21385"/>
                  </a:cubicBezTo>
                  <a:cubicBezTo>
                    <a:pt x="52374" y="21399"/>
                    <a:pt x="52137" y="21406"/>
                    <a:pt x="51902" y="21406"/>
                  </a:cubicBezTo>
                  <a:cubicBezTo>
                    <a:pt x="51121" y="21406"/>
                    <a:pt x="50361" y="21324"/>
                    <a:pt x="49602" y="21123"/>
                  </a:cubicBezTo>
                  <a:cubicBezTo>
                    <a:pt x="48352" y="20790"/>
                    <a:pt x="47340" y="20111"/>
                    <a:pt x="46578" y="19063"/>
                  </a:cubicBezTo>
                  <a:cubicBezTo>
                    <a:pt x="45708" y="17872"/>
                    <a:pt x="45244" y="16515"/>
                    <a:pt x="44899" y="15098"/>
                  </a:cubicBezTo>
                  <a:cubicBezTo>
                    <a:pt x="44613" y="13884"/>
                    <a:pt x="44446" y="12634"/>
                    <a:pt x="44268" y="11384"/>
                  </a:cubicBezTo>
                  <a:cubicBezTo>
                    <a:pt x="44089" y="10133"/>
                    <a:pt x="43875" y="8895"/>
                    <a:pt x="43470" y="7693"/>
                  </a:cubicBezTo>
                  <a:cubicBezTo>
                    <a:pt x="43077" y="6490"/>
                    <a:pt x="42458" y="5419"/>
                    <a:pt x="41601" y="4502"/>
                  </a:cubicBezTo>
                  <a:cubicBezTo>
                    <a:pt x="40791" y="3656"/>
                    <a:pt x="39815" y="3037"/>
                    <a:pt x="38767" y="2525"/>
                  </a:cubicBezTo>
                  <a:cubicBezTo>
                    <a:pt x="37541" y="1930"/>
                    <a:pt x="36243" y="1501"/>
                    <a:pt x="34898" y="1168"/>
                  </a:cubicBezTo>
                  <a:cubicBezTo>
                    <a:pt x="33481" y="811"/>
                    <a:pt x="32040" y="561"/>
                    <a:pt x="30587" y="370"/>
                  </a:cubicBezTo>
                  <a:cubicBezTo>
                    <a:pt x="29349" y="204"/>
                    <a:pt x="28111" y="73"/>
                    <a:pt x="26885" y="37"/>
                  </a:cubicBezTo>
                  <a:cubicBezTo>
                    <a:pt x="26021" y="15"/>
                    <a:pt x="25157" y="1"/>
                    <a:pt x="24294"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4" name="Google Shape;1104;p23"/>
            <p:cNvSpPr/>
            <p:nvPr/>
          </p:nvSpPr>
          <p:spPr>
            <a:xfrm rot="3836915">
              <a:off x="-39830" y="423301"/>
              <a:ext cx="4480262" cy="1287897"/>
            </a:xfrm>
            <a:custGeom>
              <a:avLst/>
              <a:gdLst/>
              <a:ahLst/>
              <a:cxnLst/>
              <a:rect l="l" t="t" r="r" b="b"/>
              <a:pathLst>
                <a:path w="88047" h="25310" extrusionOk="0">
                  <a:moveTo>
                    <a:pt x="88014" y="17618"/>
                  </a:moveTo>
                  <a:cubicBezTo>
                    <a:pt x="88020" y="17622"/>
                    <a:pt x="88023" y="17624"/>
                    <a:pt x="88023" y="17624"/>
                  </a:cubicBezTo>
                  <a:cubicBezTo>
                    <a:pt x="88024" y="17624"/>
                    <a:pt x="88018" y="17619"/>
                    <a:pt x="88014" y="17618"/>
                  </a:cubicBezTo>
                  <a:close/>
                  <a:moveTo>
                    <a:pt x="23716" y="0"/>
                  </a:moveTo>
                  <a:cubicBezTo>
                    <a:pt x="22447" y="0"/>
                    <a:pt x="21179" y="95"/>
                    <a:pt x="19919" y="198"/>
                  </a:cubicBezTo>
                  <a:cubicBezTo>
                    <a:pt x="17240" y="412"/>
                    <a:pt x="14621" y="841"/>
                    <a:pt x="12014" y="1484"/>
                  </a:cubicBezTo>
                  <a:cubicBezTo>
                    <a:pt x="8073" y="2424"/>
                    <a:pt x="4263" y="3829"/>
                    <a:pt x="453" y="5198"/>
                  </a:cubicBezTo>
                  <a:cubicBezTo>
                    <a:pt x="274" y="5270"/>
                    <a:pt x="107" y="5353"/>
                    <a:pt x="0" y="5496"/>
                  </a:cubicBezTo>
                  <a:lnTo>
                    <a:pt x="0" y="9651"/>
                  </a:lnTo>
                  <a:cubicBezTo>
                    <a:pt x="167" y="9616"/>
                    <a:pt x="298" y="9544"/>
                    <a:pt x="429" y="9473"/>
                  </a:cubicBezTo>
                  <a:cubicBezTo>
                    <a:pt x="2858" y="8270"/>
                    <a:pt x="5310" y="7139"/>
                    <a:pt x="7835" y="6139"/>
                  </a:cubicBezTo>
                  <a:cubicBezTo>
                    <a:pt x="9620" y="5437"/>
                    <a:pt x="11430" y="4829"/>
                    <a:pt x="13288" y="4329"/>
                  </a:cubicBezTo>
                  <a:cubicBezTo>
                    <a:pt x="14824" y="3936"/>
                    <a:pt x="16371" y="3615"/>
                    <a:pt x="17955" y="3413"/>
                  </a:cubicBezTo>
                  <a:cubicBezTo>
                    <a:pt x="19157" y="3246"/>
                    <a:pt x="20372" y="3127"/>
                    <a:pt x="21586" y="3091"/>
                  </a:cubicBezTo>
                  <a:cubicBezTo>
                    <a:pt x="22039" y="3072"/>
                    <a:pt x="22492" y="3062"/>
                    <a:pt x="22944" y="3062"/>
                  </a:cubicBezTo>
                  <a:cubicBezTo>
                    <a:pt x="24216" y="3062"/>
                    <a:pt x="25485" y="3145"/>
                    <a:pt x="26742" y="3365"/>
                  </a:cubicBezTo>
                  <a:cubicBezTo>
                    <a:pt x="28385" y="3651"/>
                    <a:pt x="29944" y="4127"/>
                    <a:pt x="31373" y="4984"/>
                  </a:cubicBezTo>
                  <a:cubicBezTo>
                    <a:pt x="32897" y="5901"/>
                    <a:pt x="34040" y="7127"/>
                    <a:pt x="34743" y="8770"/>
                  </a:cubicBezTo>
                  <a:cubicBezTo>
                    <a:pt x="35064" y="9544"/>
                    <a:pt x="35290" y="10342"/>
                    <a:pt x="35421" y="11164"/>
                  </a:cubicBezTo>
                  <a:cubicBezTo>
                    <a:pt x="35528" y="11818"/>
                    <a:pt x="35636" y="12461"/>
                    <a:pt x="35671" y="13116"/>
                  </a:cubicBezTo>
                  <a:cubicBezTo>
                    <a:pt x="35719" y="13783"/>
                    <a:pt x="35790" y="14438"/>
                    <a:pt x="35850" y="15104"/>
                  </a:cubicBezTo>
                  <a:cubicBezTo>
                    <a:pt x="35909" y="15759"/>
                    <a:pt x="35933" y="16414"/>
                    <a:pt x="36017" y="17069"/>
                  </a:cubicBezTo>
                  <a:cubicBezTo>
                    <a:pt x="36148" y="18069"/>
                    <a:pt x="36302" y="19057"/>
                    <a:pt x="36600" y="20022"/>
                  </a:cubicBezTo>
                  <a:cubicBezTo>
                    <a:pt x="36850" y="20855"/>
                    <a:pt x="37207" y="21629"/>
                    <a:pt x="37684" y="22343"/>
                  </a:cubicBezTo>
                  <a:cubicBezTo>
                    <a:pt x="37969" y="22760"/>
                    <a:pt x="38279" y="23177"/>
                    <a:pt x="38672" y="23522"/>
                  </a:cubicBezTo>
                  <a:cubicBezTo>
                    <a:pt x="39398" y="24153"/>
                    <a:pt x="40220" y="24618"/>
                    <a:pt x="41136" y="24915"/>
                  </a:cubicBezTo>
                  <a:cubicBezTo>
                    <a:pt x="41981" y="25202"/>
                    <a:pt x="42855" y="25310"/>
                    <a:pt x="43734" y="25310"/>
                  </a:cubicBezTo>
                  <a:cubicBezTo>
                    <a:pt x="44094" y="25310"/>
                    <a:pt x="44455" y="25292"/>
                    <a:pt x="44815" y="25260"/>
                  </a:cubicBezTo>
                  <a:cubicBezTo>
                    <a:pt x="46042" y="25153"/>
                    <a:pt x="47244" y="24891"/>
                    <a:pt x="48423" y="24546"/>
                  </a:cubicBezTo>
                  <a:cubicBezTo>
                    <a:pt x="50078" y="24058"/>
                    <a:pt x="51709" y="23427"/>
                    <a:pt x="53316" y="22748"/>
                  </a:cubicBezTo>
                  <a:cubicBezTo>
                    <a:pt x="55710" y="21712"/>
                    <a:pt x="58103" y="20677"/>
                    <a:pt x="60496" y="19653"/>
                  </a:cubicBezTo>
                  <a:cubicBezTo>
                    <a:pt x="62020" y="18998"/>
                    <a:pt x="63556" y="18379"/>
                    <a:pt x="65127" y="17867"/>
                  </a:cubicBezTo>
                  <a:cubicBezTo>
                    <a:pt x="66818" y="17307"/>
                    <a:pt x="68545" y="17057"/>
                    <a:pt x="70295" y="16986"/>
                  </a:cubicBezTo>
                  <a:cubicBezTo>
                    <a:pt x="70767" y="16967"/>
                    <a:pt x="71237" y="16959"/>
                    <a:pt x="71705" y="16959"/>
                  </a:cubicBezTo>
                  <a:cubicBezTo>
                    <a:pt x="72749" y="16959"/>
                    <a:pt x="73787" y="17000"/>
                    <a:pt x="74831" y="17057"/>
                  </a:cubicBezTo>
                  <a:cubicBezTo>
                    <a:pt x="75248" y="17093"/>
                    <a:pt x="75688" y="17105"/>
                    <a:pt x="76117" y="17129"/>
                  </a:cubicBezTo>
                  <a:cubicBezTo>
                    <a:pt x="76998" y="17200"/>
                    <a:pt x="77867" y="17271"/>
                    <a:pt x="78748" y="17331"/>
                  </a:cubicBezTo>
                  <a:lnTo>
                    <a:pt x="80177" y="17414"/>
                  </a:lnTo>
                  <a:cubicBezTo>
                    <a:pt x="81594" y="17521"/>
                    <a:pt x="83011" y="17629"/>
                    <a:pt x="84416" y="17629"/>
                  </a:cubicBezTo>
                  <a:cubicBezTo>
                    <a:pt x="84594" y="17629"/>
                    <a:pt x="84761" y="17629"/>
                    <a:pt x="84928" y="17641"/>
                  </a:cubicBezTo>
                  <a:cubicBezTo>
                    <a:pt x="85434" y="17688"/>
                    <a:pt x="85940" y="17700"/>
                    <a:pt x="86446" y="17700"/>
                  </a:cubicBezTo>
                  <a:cubicBezTo>
                    <a:pt x="86952" y="17700"/>
                    <a:pt x="87458" y="17688"/>
                    <a:pt x="87964" y="17688"/>
                  </a:cubicBezTo>
                  <a:cubicBezTo>
                    <a:pt x="87987" y="17676"/>
                    <a:pt x="88047" y="17700"/>
                    <a:pt x="88023" y="17641"/>
                  </a:cubicBezTo>
                  <a:cubicBezTo>
                    <a:pt x="88010" y="17623"/>
                    <a:pt x="88010" y="17618"/>
                    <a:pt x="88013" y="17618"/>
                  </a:cubicBezTo>
                  <a:cubicBezTo>
                    <a:pt x="88013" y="17618"/>
                    <a:pt x="88014" y="17618"/>
                    <a:pt x="88014" y="17618"/>
                  </a:cubicBezTo>
                  <a:lnTo>
                    <a:pt x="88014" y="17618"/>
                  </a:lnTo>
                  <a:cubicBezTo>
                    <a:pt x="88013" y="17618"/>
                    <a:pt x="88012" y="17617"/>
                    <a:pt x="88011" y="17617"/>
                  </a:cubicBezTo>
                  <a:cubicBezTo>
                    <a:pt x="87749" y="17450"/>
                    <a:pt x="87452" y="17581"/>
                    <a:pt x="87202" y="17462"/>
                  </a:cubicBezTo>
                  <a:cubicBezTo>
                    <a:pt x="87071" y="17456"/>
                    <a:pt x="86934" y="17456"/>
                    <a:pt x="86795" y="17456"/>
                  </a:cubicBezTo>
                  <a:cubicBezTo>
                    <a:pt x="86657" y="17456"/>
                    <a:pt x="86517" y="17456"/>
                    <a:pt x="86380" y="17450"/>
                  </a:cubicBezTo>
                  <a:cubicBezTo>
                    <a:pt x="86294" y="17444"/>
                    <a:pt x="86208" y="17441"/>
                    <a:pt x="86123" y="17441"/>
                  </a:cubicBezTo>
                  <a:cubicBezTo>
                    <a:pt x="85724" y="17441"/>
                    <a:pt x="85332" y="17498"/>
                    <a:pt x="84939" y="17498"/>
                  </a:cubicBezTo>
                  <a:cubicBezTo>
                    <a:pt x="84237" y="17474"/>
                    <a:pt x="83523" y="17414"/>
                    <a:pt x="82820" y="17343"/>
                  </a:cubicBezTo>
                  <a:cubicBezTo>
                    <a:pt x="82225" y="17295"/>
                    <a:pt x="81653" y="17212"/>
                    <a:pt x="81070" y="17212"/>
                  </a:cubicBezTo>
                  <a:cubicBezTo>
                    <a:pt x="79713" y="17140"/>
                    <a:pt x="78391" y="16938"/>
                    <a:pt x="77046" y="16807"/>
                  </a:cubicBezTo>
                  <a:cubicBezTo>
                    <a:pt x="75819" y="16676"/>
                    <a:pt x="74593" y="16545"/>
                    <a:pt x="73367" y="16402"/>
                  </a:cubicBezTo>
                  <a:cubicBezTo>
                    <a:pt x="72569" y="16331"/>
                    <a:pt x="71783" y="16283"/>
                    <a:pt x="70985" y="16247"/>
                  </a:cubicBezTo>
                  <a:cubicBezTo>
                    <a:pt x="70527" y="16219"/>
                    <a:pt x="70068" y="16204"/>
                    <a:pt x="69608" y="16204"/>
                  </a:cubicBezTo>
                  <a:cubicBezTo>
                    <a:pt x="68541" y="16204"/>
                    <a:pt x="67474" y="16283"/>
                    <a:pt x="66425" y="16450"/>
                  </a:cubicBezTo>
                  <a:cubicBezTo>
                    <a:pt x="65211" y="16640"/>
                    <a:pt x="64032" y="16998"/>
                    <a:pt x="62865" y="17390"/>
                  </a:cubicBezTo>
                  <a:cubicBezTo>
                    <a:pt x="62151" y="17629"/>
                    <a:pt x="61425" y="17879"/>
                    <a:pt x="60710" y="18129"/>
                  </a:cubicBezTo>
                  <a:cubicBezTo>
                    <a:pt x="60567" y="18176"/>
                    <a:pt x="60424" y="18236"/>
                    <a:pt x="60293" y="18248"/>
                  </a:cubicBezTo>
                  <a:cubicBezTo>
                    <a:pt x="57365" y="19319"/>
                    <a:pt x="54448" y="20438"/>
                    <a:pt x="51411" y="21212"/>
                  </a:cubicBezTo>
                  <a:cubicBezTo>
                    <a:pt x="50064" y="21565"/>
                    <a:pt x="48710" y="21835"/>
                    <a:pt x="47327" y="21835"/>
                  </a:cubicBezTo>
                  <a:cubicBezTo>
                    <a:pt x="46890" y="21835"/>
                    <a:pt x="46450" y="21808"/>
                    <a:pt x="46006" y="21748"/>
                  </a:cubicBezTo>
                  <a:cubicBezTo>
                    <a:pt x="44780" y="21570"/>
                    <a:pt x="43696" y="21093"/>
                    <a:pt x="42803" y="20212"/>
                  </a:cubicBezTo>
                  <a:cubicBezTo>
                    <a:pt x="42005" y="19426"/>
                    <a:pt x="41482" y="18474"/>
                    <a:pt x="41113" y="17426"/>
                  </a:cubicBezTo>
                  <a:cubicBezTo>
                    <a:pt x="40493" y="15724"/>
                    <a:pt x="40291" y="13938"/>
                    <a:pt x="40017" y="12152"/>
                  </a:cubicBezTo>
                  <a:cubicBezTo>
                    <a:pt x="39779" y="10604"/>
                    <a:pt x="39577" y="9056"/>
                    <a:pt x="39088" y="7568"/>
                  </a:cubicBezTo>
                  <a:cubicBezTo>
                    <a:pt x="38576" y="6044"/>
                    <a:pt x="37779" y="4710"/>
                    <a:pt x="36564" y="3639"/>
                  </a:cubicBezTo>
                  <a:cubicBezTo>
                    <a:pt x="35231" y="2448"/>
                    <a:pt x="33647" y="1674"/>
                    <a:pt x="31957" y="1115"/>
                  </a:cubicBezTo>
                  <a:cubicBezTo>
                    <a:pt x="29468" y="317"/>
                    <a:pt x="26896" y="43"/>
                    <a:pt x="24301" y="7"/>
                  </a:cubicBezTo>
                  <a:cubicBezTo>
                    <a:pt x="24106" y="3"/>
                    <a:pt x="23911" y="0"/>
                    <a:pt x="2371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5" name="Google Shape;1105;p23"/>
            <p:cNvSpPr/>
            <p:nvPr/>
          </p:nvSpPr>
          <p:spPr>
            <a:xfrm rot="3836915">
              <a:off x="-295844" y="543002"/>
              <a:ext cx="4407598" cy="1252124"/>
            </a:xfrm>
            <a:custGeom>
              <a:avLst/>
              <a:gdLst/>
              <a:ahLst/>
              <a:cxnLst/>
              <a:rect l="l" t="t" r="r" b="b"/>
              <a:pathLst>
                <a:path w="86619" h="24607" extrusionOk="0">
                  <a:moveTo>
                    <a:pt x="21286" y="0"/>
                  </a:moveTo>
                  <a:cubicBezTo>
                    <a:pt x="20820" y="0"/>
                    <a:pt x="20352" y="16"/>
                    <a:pt x="19884" y="45"/>
                  </a:cubicBezTo>
                  <a:cubicBezTo>
                    <a:pt x="18229" y="152"/>
                    <a:pt x="16610" y="390"/>
                    <a:pt x="15002" y="759"/>
                  </a:cubicBezTo>
                  <a:cubicBezTo>
                    <a:pt x="12180" y="1414"/>
                    <a:pt x="9502" y="2474"/>
                    <a:pt x="6906" y="3748"/>
                  </a:cubicBezTo>
                  <a:cubicBezTo>
                    <a:pt x="4739" y="4831"/>
                    <a:pt x="2632" y="6057"/>
                    <a:pt x="572" y="7355"/>
                  </a:cubicBezTo>
                  <a:cubicBezTo>
                    <a:pt x="393" y="7474"/>
                    <a:pt x="215" y="7605"/>
                    <a:pt x="0" y="7665"/>
                  </a:cubicBezTo>
                  <a:cubicBezTo>
                    <a:pt x="0" y="9213"/>
                    <a:pt x="0" y="10760"/>
                    <a:pt x="12" y="12308"/>
                  </a:cubicBezTo>
                  <a:cubicBezTo>
                    <a:pt x="62" y="12347"/>
                    <a:pt x="109" y="12362"/>
                    <a:pt x="153" y="12362"/>
                  </a:cubicBezTo>
                  <a:cubicBezTo>
                    <a:pt x="244" y="12362"/>
                    <a:pt x="325" y="12297"/>
                    <a:pt x="405" y="12249"/>
                  </a:cubicBezTo>
                  <a:cubicBezTo>
                    <a:pt x="619" y="12118"/>
                    <a:pt x="822" y="11951"/>
                    <a:pt x="1012" y="11796"/>
                  </a:cubicBezTo>
                  <a:cubicBezTo>
                    <a:pt x="3715" y="9736"/>
                    <a:pt x="6537" y="7808"/>
                    <a:pt x="9644" y="6355"/>
                  </a:cubicBezTo>
                  <a:cubicBezTo>
                    <a:pt x="11835" y="5307"/>
                    <a:pt x="14109" y="4533"/>
                    <a:pt x="16502" y="4176"/>
                  </a:cubicBezTo>
                  <a:cubicBezTo>
                    <a:pt x="17367" y="4056"/>
                    <a:pt x="18233" y="3977"/>
                    <a:pt x="19098" y="3977"/>
                  </a:cubicBezTo>
                  <a:cubicBezTo>
                    <a:pt x="20199" y="3977"/>
                    <a:pt x="21297" y="4105"/>
                    <a:pt x="22384" y="4438"/>
                  </a:cubicBezTo>
                  <a:cubicBezTo>
                    <a:pt x="24075" y="4950"/>
                    <a:pt x="25313" y="5998"/>
                    <a:pt x="25980" y="7665"/>
                  </a:cubicBezTo>
                  <a:cubicBezTo>
                    <a:pt x="26361" y="8570"/>
                    <a:pt x="26563" y="9522"/>
                    <a:pt x="26718" y="10487"/>
                  </a:cubicBezTo>
                  <a:cubicBezTo>
                    <a:pt x="26873" y="11653"/>
                    <a:pt x="26992" y="12832"/>
                    <a:pt x="27218" y="13987"/>
                  </a:cubicBezTo>
                  <a:cubicBezTo>
                    <a:pt x="27790" y="16952"/>
                    <a:pt x="28944" y="19583"/>
                    <a:pt x="31314" y="21583"/>
                  </a:cubicBezTo>
                  <a:cubicBezTo>
                    <a:pt x="33624" y="23512"/>
                    <a:pt x="36302" y="24488"/>
                    <a:pt x="39291" y="24595"/>
                  </a:cubicBezTo>
                  <a:cubicBezTo>
                    <a:pt x="39463" y="24603"/>
                    <a:pt x="39634" y="24607"/>
                    <a:pt x="39805" y="24607"/>
                  </a:cubicBezTo>
                  <a:cubicBezTo>
                    <a:pt x="41485" y="24607"/>
                    <a:pt x="43133" y="24247"/>
                    <a:pt x="44732" y="23750"/>
                  </a:cubicBezTo>
                  <a:cubicBezTo>
                    <a:pt x="47506" y="22893"/>
                    <a:pt x="50066" y="21571"/>
                    <a:pt x="52614" y="20250"/>
                  </a:cubicBezTo>
                  <a:cubicBezTo>
                    <a:pt x="56138" y="18428"/>
                    <a:pt x="59639" y="16559"/>
                    <a:pt x="63246" y="14904"/>
                  </a:cubicBezTo>
                  <a:cubicBezTo>
                    <a:pt x="64842" y="14177"/>
                    <a:pt x="66461" y="13511"/>
                    <a:pt x="68176" y="13082"/>
                  </a:cubicBezTo>
                  <a:cubicBezTo>
                    <a:pt x="70843" y="12415"/>
                    <a:pt x="73581" y="12153"/>
                    <a:pt x="76319" y="12022"/>
                  </a:cubicBezTo>
                  <a:cubicBezTo>
                    <a:pt x="78153" y="11927"/>
                    <a:pt x="79998" y="11903"/>
                    <a:pt x="81820" y="11880"/>
                  </a:cubicBezTo>
                  <a:cubicBezTo>
                    <a:pt x="83213" y="11856"/>
                    <a:pt x="84582" y="11725"/>
                    <a:pt x="85963" y="11677"/>
                  </a:cubicBezTo>
                  <a:cubicBezTo>
                    <a:pt x="86027" y="11677"/>
                    <a:pt x="86099" y="11683"/>
                    <a:pt x="86174" y="11683"/>
                  </a:cubicBezTo>
                  <a:cubicBezTo>
                    <a:pt x="86338" y="11683"/>
                    <a:pt x="86512" y="11655"/>
                    <a:pt x="86618" y="11475"/>
                  </a:cubicBezTo>
                  <a:cubicBezTo>
                    <a:pt x="86527" y="11424"/>
                    <a:pt x="86431" y="11408"/>
                    <a:pt x="86334" y="11408"/>
                  </a:cubicBezTo>
                  <a:cubicBezTo>
                    <a:pt x="86228" y="11408"/>
                    <a:pt x="86122" y="11427"/>
                    <a:pt x="86023" y="11439"/>
                  </a:cubicBezTo>
                  <a:cubicBezTo>
                    <a:pt x="85987" y="11427"/>
                    <a:pt x="85952" y="11427"/>
                    <a:pt x="85916" y="11427"/>
                  </a:cubicBezTo>
                  <a:cubicBezTo>
                    <a:pt x="85305" y="11438"/>
                    <a:pt x="84693" y="11442"/>
                    <a:pt x="84082" y="11442"/>
                  </a:cubicBezTo>
                  <a:cubicBezTo>
                    <a:pt x="81943" y="11442"/>
                    <a:pt x="79801" y="11385"/>
                    <a:pt x="77653" y="11320"/>
                  </a:cubicBezTo>
                  <a:cubicBezTo>
                    <a:pt x="76768" y="11299"/>
                    <a:pt x="75884" y="11282"/>
                    <a:pt x="75000" y="11282"/>
                  </a:cubicBezTo>
                  <a:cubicBezTo>
                    <a:pt x="73384" y="11282"/>
                    <a:pt x="71768" y="11338"/>
                    <a:pt x="70152" y="11522"/>
                  </a:cubicBezTo>
                  <a:cubicBezTo>
                    <a:pt x="68783" y="11677"/>
                    <a:pt x="67449" y="11939"/>
                    <a:pt x="66140" y="12356"/>
                  </a:cubicBezTo>
                  <a:cubicBezTo>
                    <a:pt x="64544" y="12868"/>
                    <a:pt x="63032" y="13523"/>
                    <a:pt x="61520" y="14213"/>
                  </a:cubicBezTo>
                  <a:cubicBezTo>
                    <a:pt x="58817" y="15451"/>
                    <a:pt x="56138" y="16773"/>
                    <a:pt x="53459" y="18071"/>
                  </a:cubicBezTo>
                  <a:cubicBezTo>
                    <a:pt x="51614" y="18964"/>
                    <a:pt x="49757" y="19821"/>
                    <a:pt x="47828" y="20547"/>
                  </a:cubicBezTo>
                  <a:cubicBezTo>
                    <a:pt x="46066" y="21226"/>
                    <a:pt x="44244" y="21750"/>
                    <a:pt x="42339" y="21940"/>
                  </a:cubicBezTo>
                  <a:cubicBezTo>
                    <a:pt x="41924" y="21975"/>
                    <a:pt x="41512" y="21994"/>
                    <a:pt x="41101" y="21994"/>
                  </a:cubicBezTo>
                  <a:cubicBezTo>
                    <a:pt x="40228" y="21994"/>
                    <a:pt x="39364" y="21905"/>
                    <a:pt x="38505" y="21678"/>
                  </a:cubicBezTo>
                  <a:cubicBezTo>
                    <a:pt x="35255" y="20845"/>
                    <a:pt x="33147" y="18845"/>
                    <a:pt x="32088" y="15690"/>
                  </a:cubicBezTo>
                  <a:cubicBezTo>
                    <a:pt x="31611" y="14273"/>
                    <a:pt x="31433" y="12820"/>
                    <a:pt x="31361" y="11356"/>
                  </a:cubicBezTo>
                  <a:cubicBezTo>
                    <a:pt x="31302" y="10367"/>
                    <a:pt x="31266" y="9379"/>
                    <a:pt x="31207" y="8391"/>
                  </a:cubicBezTo>
                  <a:cubicBezTo>
                    <a:pt x="31147" y="7355"/>
                    <a:pt x="31004" y="6319"/>
                    <a:pt x="30707" y="5331"/>
                  </a:cubicBezTo>
                  <a:cubicBezTo>
                    <a:pt x="30242" y="3795"/>
                    <a:pt x="29373" y="2545"/>
                    <a:pt x="28028" y="1652"/>
                  </a:cubicBezTo>
                  <a:cubicBezTo>
                    <a:pt x="26956" y="938"/>
                    <a:pt x="25742" y="521"/>
                    <a:pt x="24480" y="283"/>
                  </a:cubicBezTo>
                  <a:cubicBezTo>
                    <a:pt x="23425" y="84"/>
                    <a:pt x="22359" y="0"/>
                    <a:pt x="2128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6" name="Google Shape;1106;p23"/>
            <p:cNvSpPr/>
            <p:nvPr/>
          </p:nvSpPr>
          <p:spPr>
            <a:xfrm rot="3836915">
              <a:off x="1527729" y="-692530"/>
              <a:ext cx="3784207" cy="2923693"/>
            </a:xfrm>
            <a:custGeom>
              <a:avLst/>
              <a:gdLst/>
              <a:ahLst/>
              <a:cxnLst/>
              <a:rect l="l" t="t" r="r" b="b"/>
              <a:pathLst>
                <a:path w="74368" h="57457" extrusionOk="0">
                  <a:moveTo>
                    <a:pt x="1" y="1"/>
                  </a:moveTo>
                  <a:cubicBezTo>
                    <a:pt x="37" y="132"/>
                    <a:pt x="179" y="156"/>
                    <a:pt x="263" y="215"/>
                  </a:cubicBezTo>
                  <a:cubicBezTo>
                    <a:pt x="691" y="501"/>
                    <a:pt x="1144" y="775"/>
                    <a:pt x="1584" y="1049"/>
                  </a:cubicBezTo>
                  <a:cubicBezTo>
                    <a:pt x="3525" y="2275"/>
                    <a:pt x="5478" y="3489"/>
                    <a:pt x="7454" y="4680"/>
                  </a:cubicBezTo>
                  <a:cubicBezTo>
                    <a:pt x="9645" y="6014"/>
                    <a:pt x="11836" y="7323"/>
                    <a:pt x="14026" y="8609"/>
                  </a:cubicBezTo>
                  <a:cubicBezTo>
                    <a:pt x="15241" y="9323"/>
                    <a:pt x="16455" y="10026"/>
                    <a:pt x="17741" y="10621"/>
                  </a:cubicBezTo>
                  <a:cubicBezTo>
                    <a:pt x="19396" y="11407"/>
                    <a:pt x="21123" y="11967"/>
                    <a:pt x="22932" y="12300"/>
                  </a:cubicBezTo>
                  <a:cubicBezTo>
                    <a:pt x="24135" y="12538"/>
                    <a:pt x="25349" y="12705"/>
                    <a:pt x="26576" y="12824"/>
                  </a:cubicBezTo>
                  <a:cubicBezTo>
                    <a:pt x="27838" y="12943"/>
                    <a:pt x="29112" y="13098"/>
                    <a:pt x="30374" y="13229"/>
                  </a:cubicBezTo>
                  <a:cubicBezTo>
                    <a:pt x="31707" y="13360"/>
                    <a:pt x="33053" y="13550"/>
                    <a:pt x="34362" y="13848"/>
                  </a:cubicBezTo>
                  <a:cubicBezTo>
                    <a:pt x="37017" y="14443"/>
                    <a:pt x="39303" y="15717"/>
                    <a:pt x="41244" y="17586"/>
                  </a:cubicBezTo>
                  <a:cubicBezTo>
                    <a:pt x="42899" y="19182"/>
                    <a:pt x="44221" y="21027"/>
                    <a:pt x="45411" y="22980"/>
                  </a:cubicBezTo>
                  <a:cubicBezTo>
                    <a:pt x="46459" y="24659"/>
                    <a:pt x="47376" y="26397"/>
                    <a:pt x="48293" y="28135"/>
                  </a:cubicBezTo>
                  <a:cubicBezTo>
                    <a:pt x="49328" y="30124"/>
                    <a:pt x="50376" y="32100"/>
                    <a:pt x="51400" y="34088"/>
                  </a:cubicBezTo>
                  <a:cubicBezTo>
                    <a:pt x="52293" y="35851"/>
                    <a:pt x="53186" y="37625"/>
                    <a:pt x="53948" y="39446"/>
                  </a:cubicBezTo>
                  <a:cubicBezTo>
                    <a:pt x="54496" y="40792"/>
                    <a:pt x="54972" y="42161"/>
                    <a:pt x="55389" y="43554"/>
                  </a:cubicBezTo>
                  <a:cubicBezTo>
                    <a:pt x="55746" y="44768"/>
                    <a:pt x="56067" y="45983"/>
                    <a:pt x="56579" y="47150"/>
                  </a:cubicBezTo>
                  <a:cubicBezTo>
                    <a:pt x="57103" y="48328"/>
                    <a:pt x="57782" y="49376"/>
                    <a:pt x="58675" y="50317"/>
                  </a:cubicBezTo>
                  <a:cubicBezTo>
                    <a:pt x="59604" y="51281"/>
                    <a:pt x="60675" y="52055"/>
                    <a:pt x="61806" y="52745"/>
                  </a:cubicBezTo>
                  <a:cubicBezTo>
                    <a:pt x="63664" y="53877"/>
                    <a:pt x="65676" y="54710"/>
                    <a:pt x="67712" y="55436"/>
                  </a:cubicBezTo>
                  <a:cubicBezTo>
                    <a:pt x="69093" y="55924"/>
                    <a:pt x="70498" y="56341"/>
                    <a:pt x="71915" y="56734"/>
                  </a:cubicBezTo>
                  <a:cubicBezTo>
                    <a:pt x="72010" y="56841"/>
                    <a:pt x="72129" y="56853"/>
                    <a:pt x="72272" y="56960"/>
                  </a:cubicBezTo>
                  <a:cubicBezTo>
                    <a:pt x="72677" y="57091"/>
                    <a:pt x="73129" y="57067"/>
                    <a:pt x="73498" y="57306"/>
                  </a:cubicBezTo>
                  <a:cubicBezTo>
                    <a:pt x="73677" y="57353"/>
                    <a:pt x="73867" y="57401"/>
                    <a:pt x="74058" y="57448"/>
                  </a:cubicBezTo>
                  <a:cubicBezTo>
                    <a:pt x="74093" y="57452"/>
                    <a:pt x="74130" y="57457"/>
                    <a:pt x="74165" y="57457"/>
                  </a:cubicBezTo>
                  <a:cubicBezTo>
                    <a:pt x="74248" y="57457"/>
                    <a:pt x="74326" y="57431"/>
                    <a:pt x="74367" y="57306"/>
                  </a:cubicBezTo>
                  <a:cubicBezTo>
                    <a:pt x="74296" y="57175"/>
                    <a:pt x="74153" y="57151"/>
                    <a:pt x="74034" y="57115"/>
                  </a:cubicBezTo>
                  <a:cubicBezTo>
                    <a:pt x="73760" y="57044"/>
                    <a:pt x="73462" y="56972"/>
                    <a:pt x="73177" y="56889"/>
                  </a:cubicBezTo>
                  <a:cubicBezTo>
                    <a:pt x="73117" y="56877"/>
                    <a:pt x="73070" y="56865"/>
                    <a:pt x="73022" y="56853"/>
                  </a:cubicBezTo>
                  <a:cubicBezTo>
                    <a:pt x="72986" y="56841"/>
                    <a:pt x="72939" y="56841"/>
                    <a:pt x="72891" y="56817"/>
                  </a:cubicBezTo>
                  <a:lnTo>
                    <a:pt x="72760" y="56770"/>
                  </a:lnTo>
                  <a:lnTo>
                    <a:pt x="72581" y="56734"/>
                  </a:lnTo>
                  <a:cubicBezTo>
                    <a:pt x="72534" y="56698"/>
                    <a:pt x="72486" y="56686"/>
                    <a:pt x="72450" y="56675"/>
                  </a:cubicBezTo>
                  <a:cubicBezTo>
                    <a:pt x="71176" y="56294"/>
                    <a:pt x="69914" y="55924"/>
                    <a:pt x="68676" y="55448"/>
                  </a:cubicBezTo>
                  <a:cubicBezTo>
                    <a:pt x="66700" y="54710"/>
                    <a:pt x="64747" y="53888"/>
                    <a:pt x="62937" y="52757"/>
                  </a:cubicBezTo>
                  <a:cubicBezTo>
                    <a:pt x="61151" y="51638"/>
                    <a:pt x="59592" y="50317"/>
                    <a:pt x="58532" y="48459"/>
                  </a:cubicBezTo>
                  <a:cubicBezTo>
                    <a:pt x="57806" y="47173"/>
                    <a:pt x="57353" y="45792"/>
                    <a:pt x="56948" y="44387"/>
                  </a:cubicBezTo>
                  <a:cubicBezTo>
                    <a:pt x="56234" y="41911"/>
                    <a:pt x="55317" y="39494"/>
                    <a:pt x="54139" y="37172"/>
                  </a:cubicBezTo>
                  <a:cubicBezTo>
                    <a:pt x="52841" y="34624"/>
                    <a:pt x="51472" y="32136"/>
                    <a:pt x="50198" y="29588"/>
                  </a:cubicBezTo>
                  <a:cubicBezTo>
                    <a:pt x="48876" y="26945"/>
                    <a:pt x="47650" y="24266"/>
                    <a:pt x="46280" y="21670"/>
                  </a:cubicBezTo>
                  <a:cubicBezTo>
                    <a:pt x="45316" y="19825"/>
                    <a:pt x="44292" y="18003"/>
                    <a:pt x="43066" y="16312"/>
                  </a:cubicBezTo>
                  <a:cubicBezTo>
                    <a:pt x="41887" y="14657"/>
                    <a:pt x="40613" y="13110"/>
                    <a:pt x="39030" y="11824"/>
                  </a:cubicBezTo>
                  <a:cubicBezTo>
                    <a:pt x="36636" y="9895"/>
                    <a:pt x="33886" y="8669"/>
                    <a:pt x="30969" y="7764"/>
                  </a:cubicBezTo>
                  <a:cubicBezTo>
                    <a:pt x="28921" y="7121"/>
                    <a:pt x="26826" y="6704"/>
                    <a:pt x="24778" y="6144"/>
                  </a:cubicBezTo>
                  <a:cubicBezTo>
                    <a:pt x="22337" y="5454"/>
                    <a:pt x="20015" y="4501"/>
                    <a:pt x="17789" y="3299"/>
                  </a:cubicBezTo>
                  <a:cubicBezTo>
                    <a:pt x="16205" y="2442"/>
                    <a:pt x="14741" y="1382"/>
                    <a:pt x="13241" y="394"/>
                  </a:cubicBezTo>
                  <a:cubicBezTo>
                    <a:pt x="12991" y="239"/>
                    <a:pt x="12729" y="84"/>
                    <a:pt x="12455"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7" name="Google Shape;1107;p23"/>
            <p:cNvSpPr/>
            <p:nvPr/>
          </p:nvSpPr>
          <p:spPr>
            <a:xfrm rot="3836915">
              <a:off x="-963348" y="754705"/>
              <a:ext cx="4489981" cy="1531483"/>
            </a:xfrm>
            <a:custGeom>
              <a:avLst/>
              <a:gdLst/>
              <a:ahLst/>
              <a:cxnLst/>
              <a:rect l="l" t="t" r="r" b="b"/>
              <a:pathLst>
                <a:path w="88238" h="30097" extrusionOk="0">
                  <a:moveTo>
                    <a:pt x="88090" y="1"/>
                  </a:moveTo>
                  <a:cubicBezTo>
                    <a:pt x="88072" y="1"/>
                    <a:pt x="88054" y="4"/>
                    <a:pt x="88035" y="10"/>
                  </a:cubicBezTo>
                  <a:cubicBezTo>
                    <a:pt x="87952" y="33"/>
                    <a:pt x="87880" y="45"/>
                    <a:pt x="87809" y="45"/>
                  </a:cubicBezTo>
                  <a:cubicBezTo>
                    <a:pt x="87619" y="93"/>
                    <a:pt x="87404" y="105"/>
                    <a:pt x="87214" y="141"/>
                  </a:cubicBezTo>
                  <a:cubicBezTo>
                    <a:pt x="86976" y="224"/>
                    <a:pt x="86726" y="272"/>
                    <a:pt x="86464" y="331"/>
                  </a:cubicBezTo>
                  <a:cubicBezTo>
                    <a:pt x="85928" y="450"/>
                    <a:pt x="85392" y="569"/>
                    <a:pt x="84856" y="700"/>
                  </a:cubicBezTo>
                  <a:cubicBezTo>
                    <a:pt x="84642" y="784"/>
                    <a:pt x="84416" y="855"/>
                    <a:pt x="84178" y="915"/>
                  </a:cubicBezTo>
                  <a:cubicBezTo>
                    <a:pt x="82058" y="1438"/>
                    <a:pt x="79963" y="2010"/>
                    <a:pt x="77927" y="2808"/>
                  </a:cubicBezTo>
                  <a:cubicBezTo>
                    <a:pt x="75307" y="3820"/>
                    <a:pt x="72640" y="4725"/>
                    <a:pt x="69914" y="5439"/>
                  </a:cubicBezTo>
                  <a:cubicBezTo>
                    <a:pt x="69735" y="5522"/>
                    <a:pt x="69545" y="5582"/>
                    <a:pt x="69354" y="5641"/>
                  </a:cubicBezTo>
                  <a:cubicBezTo>
                    <a:pt x="68045" y="6022"/>
                    <a:pt x="66759" y="6451"/>
                    <a:pt x="65497" y="6951"/>
                  </a:cubicBezTo>
                  <a:cubicBezTo>
                    <a:pt x="62889" y="7987"/>
                    <a:pt x="60353" y="9142"/>
                    <a:pt x="57877" y="10463"/>
                  </a:cubicBezTo>
                  <a:cubicBezTo>
                    <a:pt x="56210" y="11356"/>
                    <a:pt x="54579" y="12309"/>
                    <a:pt x="52936" y="13261"/>
                  </a:cubicBezTo>
                  <a:cubicBezTo>
                    <a:pt x="51257" y="14250"/>
                    <a:pt x="49578" y="15214"/>
                    <a:pt x="47852" y="16095"/>
                  </a:cubicBezTo>
                  <a:cubicBezTo>
                    <a:pt x="46161" y="16952"/>
                    <a:pt x="44423" y="17667"/>
                    <a:pt x="42589" y="18202"/>
                  </a:cubicBezTo>
                  <a:cubicBezTo>
                    <a:pt x="40970" y="18679"/>
                    <a:pt x="39339" y="19012"/>
                    <a:pt x="37660" y="19095"/>
                  </a:cubicBezTo>
                  <a:cubicBezTo>
                    <a:pt x="37224" y="19120"/>
                    <a:pt x="36788" y="19134"/>
                    <a:pt x="36351" y="19134"/>
                  </a:cubicBezTo>
                  <a:cubicBezTo>
                    <a:pt x="35117" y="19134"/>
                    <a:pt x="33882" y="19026"/>
                    <a:pt x="32659" y="18762"/>
                  </a:cubicBezTo>
                  <a:cubicBezTo>
                    <a:pt x="30421" y="18286"/>
                    <a:pt x="28266" y="17512"/>
                    <a:pt x="26218" y="16464"/>
                  </a:cubicBezTo>
                  <a:cubicBezTo>
                    <a:pt x="24218" y="15440"/>
                    <a:pt x="22348" y="14142"/>
                    <a:pt x="20527" y="12833"/>
                  </a:cubicBezTo>
                  <a:cubicBezTo>
                    <a:pt x="19277" y="11940"/>
                    <a:pt x="18038" y="11023"/>
                    <a:pt x="16610" y="10404"/>
                  </a:cubicBezTo>
                  <a:cubicBezTo>
                    <a:pt x="15710" y="10028"/>
                    <a:pt x="14778" y="9776"/>
                    <a:pt x="13806" y="9776"/>
                  </a:cubicBezTo>
                  <a:cubicBezTo>
                    <a:pt x="13607" y="9776"/>
                    <a:pt x="13407" y="9786"/>
                    <a:pt x="13204" y="9808"/>
                  </a:cubicBezTo>
                  <a:cubicBezTo>
                    <a:pt x="11204" y="10035"/>
                    <a:pt x="9609" y="11047"/>
                    <a:pt x="8168" y="12345"/>
                  </a:cubicBezTo>
                  <a:cubicBezTo>
                    <a:pt x="6787" y="13595"/>
                    <a:pt x="5608" y="15035"/>
                    <a:pt x="4525" y="16559"/>
                  </a:cubicBezTo>
                  <a:cubicBezTo>
                    <a:pt x="3620" y="17833"/>
                    <a:pt x="2739" y="19143"/>
                    <a:pt x="1774" y="20393"/>
                  </a:cubicBezTo>
                  <a:cubicBezTo>
                    <a:pt x="1203" y="21119"/>
                    <a:pt x="536" y="21762"/>
                    <a:pt x="0" y="22512"/>
                  </a:cubicBezTo>
                  <a:lnTo>
                    <a:pt x="0" y="30097"/>
                  </a:lnTo>
                  <a:cubicBezTo>
                    <a:pt x="119" y="30097"/>
                    <a:pt x="203" y="30037"/>
                    <a:pt x="298" y="29978"/>
                  </a:cubicBezTo>
                  <a:cubicBezTo>
                    <a:pt x="1239" y="29370"/>
                    <a:pt x="2108" y="28680"/>
                    <a:pt x="2917" y="27930"/>
                  </a:cubicBezTo>
                  <a:cubicBezTo>
                    <a:pt x="4108" y="26799"/>
                    <a:pt x="5108" y="25501"/>
                    <a:pt x="6001" y="24132"/>
                  </a:cubicBezTo>
                  <a:cubicBezTo>
                    <a:pt x="6835" y="22846"/>
                    <a:pt x="7585" y="21524"/>
                    <a:pt x="8478" y="20286"/>
                  </a:cubicBezTo>
                  <a:cubicBezTo>
                    <a:pt x="9406" y="19000"/>
                    <a:pt x="10418" y="17809"/>
                    <a:pt x="11740" y="16893"/>
                  </a:cubicBezTo>
                  <a:cubicBezTo>
                    <a:pt x="12859" y="16143"/>
                    <a:pt x="14074" y="15726"/>
                    <a:pt x="15431" y="15726"/>
                  </a:cubicBezTo>
                  <a:cubicBezTo>
                    <a:pt x="16443" y="15726"/>
                    <a:pt x="17407" y="15940"/>
                    <a:pt x="18384" y="16238"/>
                  </a:cubicBezTo>
                  <a:cubicBezTo>
                    <a:pt x="19777" y="16678"/>
                    <a:pt x="21122" y="17250"/>
                    <a:pt x="22456" y="17809"/>
                  </a:cubicBezTo>
                  <a:cubicBezTo>
                    <a:pt x="24396" y="18607"/>
                    <a:pt x="26325" y="19369"/>
                    <a:pt x="28337" y="19953"/>
                  </a:cubicBezTo>
                  <a:cubicBezTo>
                    <a:pt x="30207" y="20488"/>
                    <a:pt x="32100" y="20869"/>
                    <a:pt x="34052" y="20988"/>
                  </a:cubicBezTo>
                  <a:cubicBezTo>
                    <a:pt x="34457" y="21012"/>
                    <a:pt x="34865" y="21024"/>
                    <a:pt x="35273" y="21024"/>
                  </a:cubicBezTo>
                  <a:cubicBezTo>
                    <a:pt x="36091" y="21024"/>
                    <a:pt x="36914" y="20977"/>
                    <a:pt x="37731" y="20881"/>
                  </a:cubicBezTo>
                  <a:cubicBezTo>
                    <a:pt x="39124" y="20726"/>
                    <a:pt x="40505" y="20465"/>
                    <a:pt x="41863" y="20095"/>
                  </a:cubicBezTo>
                  <a:cubicBezTo>
                    <a:pt x="44375" y="19429"/>
                    <a:pt x="46732" y="18369"/>
                    <a:pt x="49018" y="17155"/>
                  </a:cubicBezTo>
                  <a:cubicBezTo>
                    <a:pt x="51090" y="16047"/>
                    <a:pt x="53090" y="14833"/>
                    <a:pt x="55114" y="13666"/>
                  </a:cubicBezTo>
                  <a:cubicBezTo>
                    <a:pt x="57615" y="12237"/>
                    <a:pt x="60151" y="10904"/>
                    <a:pt x="62818" y="9832"/>
                  </a:cubicBezTo>
                  <a:cubicBezTo>
                    <a:pt x="64759" y="9046"/>
                    <a:pt x="66711" y="8356"/>
                    <a:pt x="68735" y="7832"/>
                  </a:cubicBezTo>
                  <a:cubicBezTo>
                    <a:pt x="70307" y="7427"/>
                    <a:pt x="71878" y="7034"/>
                    <a:pt x="73450" y="6630"/>
                  </a:cubicBezTo>
                  <a:cubicBezTo>
                    <a:pt x="75081" y="6201"/>
                    <a:pt x="76617" y="5546"/>
                    <a:pt x="78070" y="4677"/>
                  </a:cubicBezTo>
                  <a:cubicBezTo>
                    <a:pt x="78998" y="4129"/>
                    <a:pt x="79903" y="3558"/>
                    <a:pt x="80856" y="3058"/>
                  </a:cubicBezTo>
                  <a:cubicBezTo>
                    <a:pt x="82511" y="2200"/>
                    <a:pt x="84237" y="1498"/>
                    <a:pt x="85987" y="891"/>
                  </a:cubicBezTo>
                  <a:cubicBezTo>
                    <a:pt x="86571" y="676"/>
                    <a:pt x="87154" y="474"/>
                    <a:pt x="87761" y="319"/>
                  </a:cubicBezTo>
                  <a:cubicBezTo>
                    <a:pt x="87928" y="236"/>
                    <a:pt x="88190" y="367"/>
                    <a:pt x="88238" y="69"/>
                  </a:cubicBezTo>
                  <a:cubicBezTo>
                    <a:pt x="88193" y="25"/>
                    <a:pt x="88143" y="1"/>
                    <a:pt x="88090"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8" name="Google Shape;1108;p23"/>
            <p:cNvSpPr/>
            <p:nvPr/>
          </p:nvSpPr>
          <p:spPr>
            <a:xfrm rot="3836915">
              <a:off x="-447484" y="681616"/>
              <a:ext cx="4468151" cy="1165060"/>
            </a:xfrm>
            <a:custGeom>
              <a:avLst/>
              <a:gdLst/>
              <a:ahLst/>
              <a:cxnLst/>
              <a:rect l="l" t="t" r="r" b="b"/>
              <a:pathLst>
                <a:path w="87809" h="22896" extrusionOk="0">
                  <a:moveTo>
                    <a:pt x="19083" y="1"/>
                  </a:moveTo>
                  <a:cubicBezTo>
                    <a:pt x="18422" y="1"/>
                    <a:pt x="17761" y="46"/>
                    <a:pt x="17097" y="119"/>
                  </a:cubicBezTo>
                  <a:cubicBezTo>
                    <a:pt x="15121" y="333"/>
                    <a:pt x="13240" y="881"/>
                    <a:pt x="11394" y="1595"/>
                  </a:cubicBezTo>
                  <a:cubicBezTo>
                    <a:pt x="9132" y="2477"/>
                    <a:pt x="7025" y="3631"/>
                    <a:pt x="4977" y="4965"/>
                  </a:cubicBezTo>
                  <a:cubicBezTo>
                    <a:pt x="3405" y="5989"/>
                    <a:pt x="1881" y="7084"/>
                    <a:pt x="417" y="8239"/>
                  </a:cubicBezTo>
                  <a:cubicBezTo>
                    <a:pt x="298" y="8334"/>
                    <a:pt x="179" y="8489"/>
                    <a:pt x="0" y="8489"/>
                  </a:cubicBezTo>
                  <a:lnTo>
                    <a:pt x="0" y="13859"/>
                  </a:lnTo>
                  <a:cubicBezTo>
                    <a:pt x="43" y="13889"/>
                    <a:pt x="83" y="13901"/>
                    <a:pt x="120" y="13901"/>
                  </a:cubicBezTo>
                  <a:cubicBezTo>
                    <a:pt x="215" y="13901"/>
                    <a:pt x="292" y="13820"/>
                    <a:pt x="369" y="13752"/>
                  </a:cubicBezTo>
                  <a:cubicBezTo>
                    <a:pt x="572" y="13573"/>
                    <a:pt x="798" y="13418"/>
                    <a:pt x="988" y="13216"/>
                  </a:cubicBezTo>
                  <a:cubicBezTo>
                    <a:pt x="2238" y="12001"/>
                    <a:pt x="3572" y="10835"/>
                    <a:pt x="4953" y="9763"/>
                  </a:cubicBezTo>
                  <a:cubicBezTo>
                    <a:pt x="7227" y="8013"/>
                    <a:pt x="9644" y="6477"/>
                    <a:pt x="12394" y="5572"/>
                  </a:cubicBezTo>
                  <a:cubicBezTo>
                    <a:pt x="13699" y="5150"/>
                    <a:pt x="15038" y="4826"/>
                    <a:pt x="16408" y="4826"/>
                  </a:cubicBezTo>
                  <a:cubicBezTo>
                    <a:pt x="16814" y="4826"/>
                    <a:pt x="17222" y="4855"/>
                    <a:pt x="17633" y="4917"/>
                  </a:cubicBezTo>
                  <a:cubicBezTo>
                    <a:pt x="19062" y="5120"/>
                    <a:pt x="20300" y="5703"/>
                    <a:pt x="21229" y="6834"/>
                  </a:cubicBezTo>
                  <a:cubicBezTo>
                    <a:pt x="22039" y="7810"/>
                    <a:pt x="22515" y="8977"/>
                    <a:pt x="22979" y="10144"/>
                  </a:cubicBezTo>
                  <a:cubicBezTo>
                    <a:pt x="23432" y="11299"/>
                    <a:pt x="23848" y="12490"/>
                    <a:pt x="24372" y="13621"/>
                  </a:cubicBezTo>
                  <a:cubicBezTo>
                    <a:pt x="25837" y="16740"/>
                    <a:pt x="27992" y="19252"/>
                    <a:pt x="31028" y="20931"/>
                  </a:cubicBezTo>
                  <a:cubicBezTo>
                    <a:pt x="33341" y="22218"/>
                    <a:pt x="35807" y="22896"/>
                    <a:pt x="38459" y="22896"/>
                  </a:cubicBezTo>
                  <a:cubicBezTo>
                    <a:pt x="38482" y="22896"/>
                    <a:pt x="38506" y="22896"/>
                    <a:pt x="38529" y="22896"/>
                  </a:cubicBezTo>
                  <a:cubicBezTo>
                    <a:pt x="40874" y="22896"/>
                    <a:pt x="43136" y="22384"/>
                    <a:pt x="45327" y="21550"/>
                  </a:cubicBezTo>
                  <a:cubicBezTo>
                    <a:pt x="47816" y="20598"/>
                    <a:pt x="50149" y="19336"/>
                    <a:pt x="52483" y="18062"/>
                  </a:cubicBezTo>
                  <a:cubicBezTo>
                    <a:pt x="54364" y="17026"/>
                    <a:pt x="56233" y="15990"/>
                    <a:pt x="58138" y="14990"/>
                  </a:cubicBezTo>
                  <a:cubicBezTo>
                    <a:pt x="59793" y="14121"/>
                    <a:pt x="61472" y="13311"/>
                    <a:pt x="63175" y="12502"/>
                  </a:cubicBezTo>
                  <a:cubicBezTo>
                    <a:pt x="65675" y="11311"/>
                    <a:pt x="68259" y="10394"/>
                    <a:pt x="70973" y="9823"/>
                  </a:cubicBezTo>
                  <a:cubicBezTo>
                    <a:pt x="74652" y="9049"/>
                    <a:pt x="78367" y="8727"/>
                    <a:pt x="82106" y="8406"/>
                  </a:cubicBezTo>
                  <a:cubicBezTo>
                    <a:pt x="83463" y="8311"/>
                    <a:pt x="84832" y="8239"/>
                    <a:pt x="86177" y="7977"/>
                  </a:cubicBezTo>
                  <a:cubicBezTo>
                    <a:pt x="86523" y="7906"/>
                    <a:pt x="86880" y="7882"/>
                    <a:pt x="87225" y="7787"/>
                  </a:cubicBezTo>
                  <a:cubicBezTo>
                    <a:pt x="87428" y="7787"/>
                    <a:pt x="87630" y="7727"/>
                    <a:pt x="87809" y="7656"/>
                  </a:cubicBezTo>
                  <a:cubicBezTo>
                    <a:pt x="87649" y="7615"/>
                    <a:pt x="87489" y="7600"/>
                    <a:pt x="87332" y="7600"/>
                  </a:cubicBezTo>
                  <a:cubicBezTo>
                    <a:pt x="87078" y="7600"/>
                    <a:pt x="86829" y="7638"/>
                    <a:pt x="86594" y="7668"/>
                  </a:cubicBezTo>
                  <a:cubicBezTo>
                    <a:pt x="86380" y="7680"/>
                    <a:pt x="86154" y="7715"/>
                    <a:pt x="85927" y="7727"/>
                  </a:cubicBezTo>
                  <a:cubicBezTo>
                    <a:pt x="84856" y="7787"/>
                    <a:pt x="83796" y="7834"/>
                    <a:pt x="82748" y="7882"/>
                  </a:cubicBezTo>
                  <a:cubicBezTo>
                    <a:pt x="81998" y="7906"/>
                    <a:pt x="81236" y="7906"/>
                    <a:pt x="80498" y="7941"/>
                  </a:cubicBezTo>
                  <a:cubicBezTo>
                    <a:pt x="79212" y="7977"/>
                    <a:pt x="77950" y="8001"/>
                    <a:pt x="76676" y="8037"/>
                  </a:cubicBezTo>
                  <a:cubicBezTo>
                    <a:pt x="76081" y="8072"/>
                    <a:pt x="75486" y="8084"/>
                    <a:pt x="74890" y="8132"/>
                  </a:cubicBezTo>
                  <a:cubicBezTo>
                    <a:pt x="73616" y="8239"/>
                    <a:pt x="72354" y="8334"/>
                    <a:pt x="71092" y="8537"/>
                  </a:cubicBezTo>
                  <a:cubicBezTo>
                    <a:pt x="69723" y="8739"/>
                    <a:pt x="68366" y="9013"/>
                    <a:pt x="67044" y="9430"/>
                  </a:cubicBezTo>
                  <a:cubicBezTo>
                    <a:pt x="65092" y="10037"/>
                    <a:pt x="63258" y="10882"/>
                    <a:pt x="61436" y="11763"/>
                  </a:cubicBezTo>
                  <a:cubicBezTo>
                    <a:pt x="59150" y="12847"/>
                    <a:pt x="56924" y="13990"/>
                    <a:pt x="54685" y="15169"/>
                  </a:cubicBezTo>
                  <a:cubicBezTo>
                    <a:pt x="52245" y="16454"/>
                    <a:pt x="49840" y="17740"/>
                    <a:pt x="47304" y="18812"/>
                  </a:cubicBezTo>
                  <a:cubicBezTo>
                    <a:pt x="45160" y="19729"/>
                    <a:pt x="42982" y="20419"/>
                    <a:pt x="40636" y="20598"/>
                  </a:cubicBezTo>
                  <a:cubicBezTo>
                    <a:pt x="40294" y="20623"/>
                    <a:pt x="39954" y="20636"/>
                    <a:pt x="39614" y="20636"/>
                  </a:cubicBezTo>
                  <a:cubicBezTo>
                    <a:pt x="38512" y="20636"/>
                    <a:pt x="37424" y="20502"/>
                    <a:pt x="36350" y="20229"/>
                  </a:cubicBezTo>
                  <a:cubicBezTo>
                    <a:pt x="34409" y="19741"/>
                    <a:pt x="32695" y="18812"/>
                    <a:pt x="31194" y="17490"/>
                  </a:cubicBezTo>
                  <a:cubicBezTo>
                    <a:pt x="30123" y="16538"/>
                    <a:pt x="29266" y="15407"/>
                    <a:pt x="28635" y="14133"/>
                  </a:cubicBezTo>
                  <a:cubicBezTo>
                    <a:pt x="28111" y="13073"/>
                    <a:pt x="27742" y="11966"/>
                    <a:pt x="27480" y="10823"/>
                  </a:cubicBezTo>
                  <a:cubicBezTo>
                    <a:pt x="27182" y="9454"/>
                    <a:pt x="27051" y="8037"/>
                    <a:pt x="26849" y="6656"/>
                  </a:cubicBezTo>
                  <a:cubicBezTo>
                    <a:pt x="26706" y="5751"/>
                    <a:pt x="26515" y="4858"/>
                    <a:pt x="26194" y="3989"/>
                  </a:cubicBezTo>
                  <a:cubicBezTo>
                    <a:pt x="25801" y="2941"/>
                    <a:pt x="25194" y="2048"/>
                    <a:pt x="24265" y="1369"/>
                  </a:cubicBezTo>
                  <a:cubicBezTo>
                    <a:pt x="23574" y="869"/>
                    <a:pt x="22777" y="536"/>
                    <a:pt x="21931" y="333"/>
                  </a:cubicBezTo>
                  <a:cubicBezTo>
                    <a:pt x="20983" y="94"/>
                    <a:pt x="20034" y="1"/>
                    <a:pt x="19083"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9" name="Google Shape;1109;p23"/>
            <p:cNvSpPr/>
            <p:nvPr/>
          </p:nvSpPr>
          <p:spPr>
            <a:xfrm rot="3836915">
              <a:off x="-581811" y="793683"/>
              <a:ext cx="4404545" cy="1025788"/>
            </a:xfrm>
            <a:custGeom>
              <a:avLst/>
              <a:gdLst/>
              <a:ahLst/>
              <a:cxnLst/>
              <a:rect l="l" t="t" r="r" b="b"/>
              <a:pathLst>
                <a:path w="86559" h="20159" extrusionOk="0">
                  <a:moveTo>
                    <a:pt x="16463" y="1"/>
                  </a:moveTo>
                  <a:cubicBezTo>
                    <a:pt x="15799" y="1"/>
                    <a:pt x="15132" y="76"/>
                    <a:pt x="14467" y="202"/>
                  </a:cubicBezTo>
                  <a:cubicBezTo>
                    <a:pt x="12419" y="595"/>
                    <a:pt x="10514" y="1380"/>
                    <a:pt x="8716" y="2404"/>
                  </a:cubicBezTo>
                  <a:cubicBezTo>
                    <a:pt x="6311" y="3785"/>
                    <a:pt x="4120" y="5488"/>
                    <a:pt x="2060" y="7381"/>
                  </a:cubicBezTo>
                  <a:cubicBezTo>
                    <a:pt x="1465" y="7941"/>
                    <a:pt x="858" y="8488"/>
                    <a:pt x="262" y="9060"/>
                  </a:cubicBezTo>
                  <a:cubicBezTo>
                    <a:pt x="207" y="9126"/>
                    <a:pt x="142" y="9192"/>
                    <a:pt x="48" y="9192"/>
                  </a:cubicBezTo>
                  <a:cubicBezTo>
                    <a:pt x="40" y="9192"/>
                    <a:pt x="32" y="9192"/>
                    <a:pt x="24" y="9191"/>
                  </a:cubicBezTo>
                  <a:cubicBezTo>
                    <a:pt x="24" y="11441"/>
                    <a:pt x="24" y="13668"/>
                    <a:pt x="1" y="15918"/>
                  </a:cubicBezTo>
                  <a:cubicBezTo>
                    <a:pt x="27" y="15923"/>
                    <a:pt x="52" y="15925"/>
                    <a:pt x="75" y="15925"/>
                  </a:cubicBezTo>
                  <a:cubicBezTo>
                    <a:pt x="269" y="15925"/>
                    <a:pt x="347" y="15760"/>
                    <a:pt x="453" y="15632"/>
                  </a:cubicBezTo>
                  <a:cubicBezTo>
                    <a:pt x="1584" y="14311"/>
                    <a:pt x="2727" y="12989"/>
                    <a:pt x="3941" y="11703"/>
                  </a:cubicBezTo>
                  <a:cubicBezTo>
                    <a:pt x="4882" y="10715"/>
                    <a:pt x="5894" y="9822"/>
                    <a:pt x="6966" y="8965"/>
                  </a:cubicBezTo>
                  <a:cubicBezTo>
                    <a:pt x="8359" y="7857"/>
                    <a:pt x="9859" y="6917"/>
                    <a:pt x="11561" y="6321"/>
                  </a:cubicBezTo>
                  <a:cubicBezTo>
                    <a:pt x="12433" y="6007"/>
                    <a:pt x="13332" y="5812"/>
                    <a:pt x="14246" y="5812"/>
                  </a:cubicBezTo>
                  <a:cubicBezTo>
                    <a:pt x="14682" y="5812"/>
                    <a:pt x="15121" y="5856"/>
                    <a:pt x="15562" y="5952"/>
                  </a:cubicBezTo>
                  <a:cubicBezTo>
                    <a:pt x="17110" y="6286"/>
                    <a:pt x="18253" y="7226"/>
                    <a:pt x="19265" y="8369"/>
                  </a:cubicBezTo>
                  <a:cubicBezTo>
                    <a:pt x="20110" y="9322"/>
                    <a:pt x="20848" y="10358"/>
                    <a:pt x="21598" y="11370"/>
                  </a:cubicBezTo>
                  <a:cubicBezTo>
                    <a:pt x="22741" y="12858"/>
                    <a:pt x="23956" y="14251"/>
                    <a:pt x="25385" y="15454"/>
                  </a:cubicBezTo>
                  <a:cubicBezTo>
                    <a:pt x="28930" y="18455"/>
                    <a:pt x="32933" y="20159"/>
                    <a:pt x="37557" y="20159"/>
                  </a:cubicBezTo>
                  <a:cubicBezTo>
                    <a:pt x="37886" y="20159"/>
                    <a:pt x="38218" y="20150"/>
                    <a:pt x="38553" y="20133"/>
                  </a:cubicBezTo>
                  <a:cubicBezTo>
                    <a:pt x="40613" y="20014"/>
                    <a:pt x="42577" y="19561"/>
                    <a:pt x="44494" y="18894"/>
                  </a:cubicBezTo>
                  <a:cubicBezTo>
                    <a:pt x="46887" y="18049"/>
                    <a:pt x="49126" y="16858"/>
                    <a:pt x="51328" y="15608"/>
                  </a:cubicBezTo>
                  <a:cubicBezTo>
                    <a:pt x="55091" y="13477"/>
                    <a:pt x="58841" y="11310"/>
                    <a:pt x="62782" y="9500"/>
                  </a:cubicBezTo>
                  <a:cubicBezTo>
                    <a:pt x="64306" y="8810"/>
                    <a:pt x="65806" y="8131"/>
                    <a:pt x="67378" y="7595"/>
                  </a:cubicBezTo>
                  <a:cubicBezTo>
                    <a:pt x="69081" y="7024"/>
                    <a:pt x="70807" y="6560"/>
                    <a:pt x="72545" y="6143"/>
                  </a:cubicBezTo>
                  <a:cubicBezTo>
                    <a:pt x="74391" y="5690"/>
                    <a:pt x="76236" y="5238"/>
                    <a:pt x="78094" y="4881"/>
                  </a:cubicBezTo>
                  <a:cubicBezTo>
                    <a:pt x="80380" y="4428"/>
                    <a:pt x="82701" y="4166"/>
                    <a:pt x="84964" y="3654"/>
                  </a:cubicBezTo>
                  <a:cubicBezTo>
                    <a:pt x="85499" y="3571"/>
                    <a:pt x="86011" y="3416"/>
                    <a:pt x="86559" y="3285"/>
                  </a:cubicBezTo>
                  <a:cubicBezTo>
                    <a:pt x="86518" y="3209"/>
                    <a:pt x="86466" y="3187"/>
                    <a:pt x="86412" y="3187"/>
                  </a:cubicBezTo>
                  <a:cubicBezTo>
                    <a:pt x="86340" y="3187"/>
                    <a:pt x="86263" y="3226"/>
                    <a:pt x="86202" y="3226"/>
                  </a:cubicBezTo>
                  <a:cubicBezTo>
                    <a:pt x="86047" y="3238"/>
                    <a:pt x="85904" y="3238"/>
                    <a:pt x="85761" y="3250"/>
                  </a:cubicBezTo>
                  <a:cubicBezTo>
                    <a:pt x="84678" y="3416"/>
                    <a:pt x="83582" y="3476"/>
                    <a:pt x="82487" y="3583"/>
                  </a:cubicBezTo>
                  <a:cubicBezTo>
                    <a:pt x="81094" y="3702"/>
                    <a:pt x="79677" y="3821"/>
                    <a:pt x="78260" y="3940"/>
                  </a:cubicBezTo>
                  <a:cubicBezTo>
                    <a:pt x="77284" y="4024"/>
                    <a:pt x="76320" y="4131"/>
                    <a:pt x="75343" y="4262"/>
                  </a:cubicBezTo>
                  <a:cubicBezTo>
                    <a:pt x="73962" y="4440"/>
                    <a:pt x="72593" y="4678"/>
                    <a:pt x="71224" y="4964"/>
                  </a:cubicBezTo>
                  <a:cubicBezTo>
                    <a:pt x="69331" y="5357"/>
                    <a:pt x="67485" y="5845"/>
                    <a:pt x="65699" y="6571"/>
                  </a:cubicBezTo>
                  <a:cubicBezTo>
                    <a:pt x="64104" y="7214"/>
                    <a:pt x="62556" y="7941"/>
                    <a:pt x="61008" y="8703"/>
                  </a:cubicBezTo>
                  <a:cubicBezTo>
                    <a:pt x="58544" y="9917"/>
                    <a:pt x="56115" y="11227"/>
                    <a:pt x="53710" y="12560"/>
                  </a:cubicBezTo>
                  <a:cubicBezTo>
                    <a:pt x="51864" y="13572"/>
                    <a:pt x="50031" y="14596"/>
                    <a:pt x="48137" y="15501"/>
                  </a:cubicBezTo>
                  <a:cubicBezTo>
                    <a:pt x="47018" y="16037"/>
                    <a:pt x="45911" y="16525"/>
                    <a:pt x="44744" y="16942"/>
                  </a:cubicBezTo>
                  <a:cubicBezTo>
                    <a:pt x="42958" y="17573"/>
                    <a:pt x="41137" y="17990"/>
                    <a:pt x="39244" y="18061"/>
                  </a:cubicBezTo>
                  <a:cubicBezTo>
                    <a:pt x="38988" y="18070"/>
                    <a:pt x="38732" y="18076"/>
                    <a:pt x="38475" y="18076"/>
                  </a:cubicBezTo>
                  <a:cubicBezTo>
                    <a:pt x="37763" y="18076"/>
                    <a:pt x="37050" y="18035"/>
                    <a:pt x="36350" y="17930"/>
                  </a:cubicBezTo>
                  <a:cubicBezTo>
                    <a:pt x="35243" y="17751"/>
                    <a:pt x="34171" y="17478"/>
                    <a:pt x="33112" y="17085"/>
                  </a:cubicBezTo>
                  <a:cubicBezTo>
                    <a:pt x="32052" y="16680"/>
                    <a:pt x="31052" y="16192"/>
                    <a:pt x="30123" y="15561"/>
                  </a:cubicBezTo>
                  <a:cubicBezTo>
                    <a:pt x="28837" y="14715"/>
                    <a:pt x="27706" y="13703"/>
                    <a:pt x="26742" y="12513"/>
                  </a:cubicBezTo>
                  <a:cubicBezTo>
                    <a:pt x="25635" y="11155"/>
                    <a:pt x="24777" y="9655"/>
                    <a:pt x="24123" y="8036"/>
                  </a:cubicBezTo>
                  <a:cubicBezTo>
                    <a:pt x="23646" y="6857"/>
                    <a:pt x="23194" y="5679"/>
                    <a:pt x="22741" y="4500"/>
                  </a:cubicBezTo>
                  <a:cubicBezTo>
                    <a:pt x="22444" y="3750"/>
                    <a:pt x="22051" y="3012"/>
                    <a:pt x="21563" y="2345"/>
                  </a:cubicBezTo>
                  <a:cubicBezTo>
                    <a:pt x="20896" y="1440"/>
                    <a:pt x="20039" y="785"/>
                    <a:pt x="18967" y="416"/>
                  </a:cubicBezTo>
                  <a:cubicBezTo>
                    <a:pt x="18147" y="123"/>
                    <a:pt x="17308" y="1"/>
                    <a:pt x="16463"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0" name="Google Shape;1110;p23"/>
            <p:cNvSpPr/>
            <p:nvPr/>
          </p:nvSpPr>
          <p:spPr>
            <a:xfrm rot="3836915">
              <a:off x="-14529" y="1940798"/>
              <a:ext cx="2691862" cy="2745291"/>
            </a:xfrm>
            <a:custGeom>
              <a:avLst/>
              <a:gdLst/>
              <a:ahLst/>
              <a:cxnLst/>
              <a:rect l="l" t="t" r="r" b="b"/>
              <a:pathLst>
                <a:path w="52901" h="53951" extrusionOk="0">
                  <a:moveTo>
                    <a:pt x="41346" y="0"/>
                  </a:moveTo>
                  <a:cubicBezTo>
                    <a:pt x="41332" y="0"/>
                    <a:pt x="41318" y="1"/>
                    <a:pt x="41303" y="4"/>
                  </a:cubicBezTo>
                  <a:cubicBezTo>
                    <a:pt x="41244" y="27"/>
                    <a:pt x="41220" y="39"/>
                    <a:pt x="41232" y="123"/>
                  </a:cubicBezTo>
                  <a:cubicBezTo>
                    <a:pt x="41637" y="682"/>
                    <a:pt x="42125" y="1194"/>
                    <a:pt x="42589" y="1694"/>
                  </a:cubicBezTo>
                  <a:cubicBezTo>
                    <a:pt x="43542" y="2742"/>
                    <a:pt x="44518" y="3766"/>
                    <a:pt x="45494" y="4802"/>
                  </a:cubicBezTo>
                  <a:cubicBezTo>
                    <a:pt x="46304" y="5683"/>
                    <a:pt x="47102" y="6612"/>
                    <a:pt x="47816" y="7576"/>
                  </a:cubicBezTo>
                  <a:cubicBezTo>
                    <a:pt x="48542" y="8540"/>
                    <a:pt x="49150" y="9552"/>
                    <a:pt x="49626" y="10660"/>
                  </a:cubicBezTo>
                  <a:cubicBezTo>
                    <a:pt x="50388" y="12410"/>
                    <a:pt x="50447" y="14232"/>
                    <a:pt x="50174" y="16089"/>
                  </a:cubicBezTo>
                  <a:cubicBezTo>
                    <a:pt x="49971" y="17530"/>
                    <a:pt x="49626" y="18958"/>
                    <a:pt x="49304" y="20387"/>
                  </a:cubicBezTo>
                  <a:cubicBezTo>
                    <a:pt x="48912" y="22066"/>
                    <a:pt x="48471" y="23733"/>
                    <a:pt x="48316" y="25459"/>
                  </a:cubicBezTo>
                  <a:cubicBezTo>
                    <a:pt x="48233" y="26471"/>
                    <a:pt x="48245" y="27483"/>
                    <a:pt x="48376" y="28495"/>
                  </a:cubicBezTo>
                  <a:cubicBezTo>
                    <a:pt x="48519" y="29531"/>
                    <a:pt x="48781" y="30543"/>
                    <a:pt x="49031" y="31531"/>
                  </a:cubicBezTo>
                  <a:cubicBezTo>
                    <a:pt x="49376" y="32841"/>
                    <a:pt x="49793" y="34139"/>
                    <a:pt x="49959" y="35496"/>
                  </a:cubicBezTo>
                  <a:cubicBezTo>
                    <a:pt x="50066" y="36413"/>
                    <a:pt x="50066" y="37330"/>
                    <a:pt x="49888" y="38235"/>
                  </a:cubicBezTo>
                  <a:cubicBezTo>
                    <a:pt x="49554" y="39866"/>
                    <a:pt x="48781" y="41259"/>
                    <a:pt x="47661" y="42461"/>
                  </a:cubicBezTo>
                  <a:cubicBezTo>
                    <a:pt x="46649" y="43533"/>
                    <a:pt x="45471" y="44378"/>
                    <a:pt x="44173" y="45033"/>
                  </a:cubicBezTo>
                  <a:cubicBezTo>
                    <a:pt x="41803" y="46224"/>
                    <a:pt x="39291" y="46807"/>
                    <a:pt x="36672" y="46974"/>
                  </a:cubicBezTo>
                  <a:cubicBezTo>
                    <a:pt x="36263" y="46996"/>
                    <a:pt x="35854" y="47007"/>
                    <a:pt x="35444" y="47007"/>
                  </a:cubicBezTo>
                  <a:cubicBezTo>
                    <a:pt x="34532" y="47007"/>
                    <a:pt x="33620" y="46953"/>
                    <a:pt x="32707" y="46855"/>
                  </a:cubicBezTo>
                  <a:cubicBezTo>
                    <a:pt x="30838" y="46640"/>
                    <a:pt x="29016" y="46224"/>
                    <a:pt x="27230" y="45664"/>
                  </a:cubicBezTo>
                  <a:cubicBezTo>
                    <a:pt x="24242" y="44723"/>
                    <a:pt x="21337" y="43521"/>
                    <a:pt x="18491" y="42187"/>
                  </a:cubicBezTo>
                  <a:cubicBezTo>
                    <a:pt x="16741" y="41378"/>
                    <a:pt x="15003" y="40497"/>
                    <a:pt x="13181" y="39794"/>
                  </a:cubicBezTo>
                  <a:cubicBezTo>
                    <a:pt x="12359" y="39485"/>
                    <a:pt x="11526" y="39211"/>
                    <a:pt x="10681" y="39056"/>
                  </a:cubicBezTo>
                  <a:cubicBezTo>
                    <a:pt x="10033" y="38925"/>
                    <a:pt x="9379" y="38845"/>
                    <a:pt x="8723" y="38845"/>
                  </a:cubicBezTo>
                  <a:cubicBezTo>
                    <a:pt x="8487" y="38845"/>
                    <a:pt x="8250" y="38855"/>
                    <a:pt x="8014" y="38877"/>
                  </a:cubicBezTo>
                  <a:cubicBezTo>
                    <a:pt x="7347" y="38937"/>
                    <a:pt x="6692" y="39056"/>
                    <a:pt x="6073" y="39270"/>
                  </a:cubicBezTo>
                  <a:cubicBezTo>
                    <a:pt x="3751" y="40104"/>
                    <a:pt x="2179" y="41747"/>
                    <a:pt x="1156" y="43950"/>
                  </a:cubicBezTo>
                  <a:cubicBezTo>
                    <a:pt x="572" y="45188"/>
                    <a:pt x="263" y="46474"/>
                    <a:pt x="144" y="47831"/>
                  </a:cubicBezTo>
                  <a:cubicBezTo>
                    <a:pt x="1" y="49355"/>
                    <a:pt x="36" y="50855"/>
                    <a:pt x="263" y="52355"/>
                  </a:cubicBezTo>
                  <a:cubicBezTo>
                    <a:pt x="334" y="52879"/>
                    <a:pt x="417" y="53379"/>
                    <a:pt x="501" y="53903"/>
                  </a:cubicBezTo>
                  <a:cubicBezTo>
                    <a:pt x="1882" y="53903"/>
                    <a:pt x="3275" y="53903"/>
                    <a:pt x="4680" y="53951"/>
                  </a:cubicBezTo>
                  <a:cubicBezTo>
                    <a:pt x="4787" y="53772"/>
                    <a:pt x="4716" y="53582"/>
                    <a:pt x="4668" y="53403"/>
                  </a:cubicBezTo>
                  <a:cubicBezTo>
                    <a:pt x="4299" y="51772"/>
                    <a:pt x="4120" y="50153"/>
                    <a:pt x="4323" y="48498"/>
                  </a:cubicBezTo>
                  <a:cubicBezTo>
                    <a:pt x="4501" y="47045"/>
                    <a:pt x="4989" y="45724"/>
                    <a:pt x="6001" y="44628"/>
                  </a:cubicBezTo>
                  <a:cubicBezTo>
                    <a:pt x="7209" y="43309"/>
                    <a:pt x="8728" y="42837"/>
                    <a:pt x="10388" y="42837"/>
                  </a:cubicBezTo>
                  <a:cubicBezTo>
                    <a:pt x="10676" y="42837"/>
                    <a:pt x="10968" y="42852"/>
                    <a:pt x="11264" y="42878"/>
                  </a:cubicBezTo>
                  <a:cubicBezTo>
                    <a:pt x="12705" y="43009"/>
                    <a:pt x="14086" y="43402"/>
                    <a:pt x="15455" y="43854"/>
                  </a:cubicBezTo>
                  <a:cubicBezTo>
                    <a:pt x="18122" y="44771"/>
                    <a:pt x="20753" y="45759"/>
                    <a:pt x="23444" y="46617"/>
                  </a:cubicBezTo>
                  <a:cubicBezTo>
                    <a:pt x="25921" y="47390"/>
                    <a:pt x="28385" y="48081"/>
                    <a:pt x="30969" y="48474"/>
                  </a:cubicBezTo>
                  <a:cubicBezTo>
                    <a:pt x="32255" y="48664"/>
                    <a:pt x="33552" y="48772"/>
                    <a:pt x="34862" y="48819"/>
                  </a:cubicBezTo>
                  <a:cubicBezTo>
                    <a:pt x="34928" y="48822"/>
                    <a:pt x="34993" y="48823"/>
                    <a:pt x="35059" y="48823"/>
                  </a:cubicBezTo>
                  <a:cubicBezTo>
                    <a:pt x="35517" y="48823"/>
                    <a:pt x="35974" y="48760"/>
                    <a:pt x="36422" y="48760"/>
                  </a:cubicBezTo>
                  <a:cubicBezTo>
                    <a:pt x="37279" y="48736"/>
                    <a:pt x="38113" y="48617"/>
                    <a:pt x="38946" y="48498"/>
                  </a:cubicBezTo>
                  <a:cubicBezTo>
                    <a:pt x="39994" y="48355"/>
                    <a:pt x="41030" y="48105"/>
                    <a:pt x="42042" y="47807"/>
                  </a:cubicBezTo>
                  <a:cubicBezTo>
                    <a:pt x="43470" y="47331"/>
                    <a:pt x="44851" y="46771"/>
                    <a:pt x="46161" y="46021"/>
                  </a:cubicBezTo>
                  <a:cubicBezTo>
                    <a:pt x="48150" y="44854"/>
                    <a:pt x="49864" y="43414"/>
                    <a:pt x="51114" y="41461"/>
                  </a:cubicBezTo>
                  <a:cubicBezTo>
                    <a:pt x="52079" y="39949"/>
                    <a:pt x="52650" y="38294"/>
                    <a:pt x="52781" y="36508"/>
                  </a:cubicBezTo>
                  <a:cubicBezTo>
                    <a:pt x="52900" y="34960"/>
                    <a:pt x="52650" y="33436"/>
                    <a:pt x="52317" y="31924"/>
                  </a:cubicBezTo>
                  <a:cubicBezTo>
                    <a:pt x="52079" y="30817"/>
                    <a:pt x="51840" y="29733"/>
                    <a:pt x="51662" y="28614"/>
                  </a:cubicBezTo>
                  <a:cubicBezTo>
                    <a:pt x="51448" y="27245"/>
                    <a:pt x="51340" y="25876"/>
                    <a:pt x="51424" y="24495"/>
                  </a:cubicBezTo>
                  <a:cubicBezTo>
                    <a:pt x="51471" y="23673"/>
                    <a:pt x="51543" y="22876"/>
                    <a:pt x="51638" y="22054"/>
                  </a:cubicBezTo>
                  <a:cubicBezTo>
                    <a:pt x="51721" y="21328"/>
                    <a:pt x="51829" y="20601"/>
                    <a:pt x="51924" y="19863"/>
                  </a:cubicBezTo>
                  <a:lnTo>
                    <a:pt x="52233" y="17506"/>
                  </a:lnTo>
                  <a:cubicBezTo>
                    <a:pt x="52341" y="16708"/>
                    <a:pt x="52317" y="15910"/>
                    <a:pt x="52424" y="15125"/>
                  </a:cubicBezTo>
                  <a:cubicBezTo>
                    <a:pt x="52460" y="14910"/>
                    <a:pt x="52436" y="14684"/>
                    <a:pt x="52412" y="14482"/>
                  </a:cubicBezTo>
                  <a:cubicBezTo>
                    <a:pt x="52341" y="14053"/>
                    <a:pt x="52341" y="13636"/>
                    <a:pt x="52293" y="13196"/>
                  </a:cubicBezTo>
                  <a:cubicBezTo>
                    <a:pt x="52317" y="13041"/>
                    <a:pt x="52293" y="12874"/>
                    <a:pt x="52245" y="12708"/>
                  </a:cubicBezTo>
                  <a:cubicBezTo>
                    <a:pt x="52090" y="12041"/>
                    <a:pt x="51829" y="11398"/>
                    <a:pt x="51531" y="10779"/>
                  </a:cubicBezTo>
                  <a:cubicBezTo>
                    <a:pt x="50721" y="9017"/>
                    <a:pt x="49435" y="7600"/>
                    <a:pt x="48126" y="6219"/>
                  </a:cubicBezTo>
                  <a:cubicBezTo>
                    <a:pt x="47280" y="5326"/>
                    <a:pt x="46352" y="4528"/>
                    <a:pt x="45459" y="3695"/>
                  </a:cubicBezTo>
                  <a:cubicBezTo>
                    <a:pt x="44197" y="2516"/>
                    <a:pt x="42875" y="1397"/>
                    <a:pt x="41649" y="182"/>
                  </a:cubicBezTo>
                  <a:cubicBezTo>
                    <a:pt x="41552" y="96"/>
                    <a:pt x="41474" y="0"/>
                    <a:pt x="41346"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1" name="Google Shape;1111;p23"/>
            <p:cNvSpPr/>
            <p:nvPr/>
          </p:nvSpPr>
          <p:spPr>
            <a:xfrm rot="3836915">
              <a:off x="-727251" y="839003"/>
              <a:ext cx="4321552" cy="1028282"/>
            </a:xfrm>
            <a:custGeom>
              <a:avLst/>
              <a:gdLst/>
              <a:ahLst/>
              <a:cxnLst/>
              <a:rect l="l" t="t" r="r" b="b"/>
              <a:pathLst>
                <a:path w="84928" h="20208" extrusionOk="0">
                  <a:moveTo>
                    <a:pt x="84928" y="0"/>
                  </a:moveTo>
                  <a:cubicBezTo>
                    <a:pt x="84773" y="0"/>
                    <a:pt x="84630" y="0"/>
                    <a:pt x="84487" y="24"/>
                  </a:cubicBezTo>
                  <a:lnTo>
                    <a:pt x="80606" y="643"/>
                  </a:lnTo>
                  <a:cubicBezTo>
                    <a:pt x="78879" y="917"/>
                    <a:pt x="77153" y="1239"/>
                    <a:pt x="75462" y="1643"/>
                  </a:cubicBezTo>
                  <a:cubicBezTo>
                    <a:pt x="74379" y="1893"/>
                    <a:pt x="73295" y="2167"/>
                    <a:pt x="72224" y="2417"/>
                  </a:cubicBezTo>
                  <a:cubicBezTo>
                    <a:pt x="70902" y="2727"/>
                    <a:pt x="69592" y="3084"/>
                    <a:pt x="68295" y="3489"/>
                  </a:cubicBezTo>
                  <a:cubicBezTo>
                    <a:pt x="65997" y="4203"/>
                    <a:pt x="63806" y="5203"/>
                    <a:pt x="61627" y="6227"/>
                  </a:cubicBezTo>
                  <a:cubicBezTo>
                    <a:pt x="58508" y="7716"/>
                    <a:pt x="55495" y="9406"/>
                    <a:pt x="52495" y="11121"/>
                  </a:cubicBezTo>
                  <a:cubicBezTo>
                    <a:pt x="50638" y="12180"/>
                    <a:pt x="48792" y="13240"/>
                    <a:pt x="46840" y="14133"/>
                  </a:cubicBezTo>
                  <a:cubicBezTo>
                    <a:pt x="45304" y="14824"/>
                    <a:pt x="43732" y="15407"/>
                    <a:pt x="42089" y="15812"/>
                  </a:cubicBezTo>
                  <a:cubicBezTo>
                    <a:pt x="40720" y="16133"/>
                    <a:pt x="39350" y="16300"/>
                    <a:pt x="37957" y="16371"/>
                  </a:cubicBezTo>
                  <a:cubicBezTo>
                    <a:pt x="37769" y="16382"/>
                    <a:pt x="37581" y="16386"/>
                    <a:pt x="37393" y="16386"/>
                  </a:cubicBezTo>
                  <a:cubicBezTo>
                    <a:pt x="36700" y="16386"/>
                    <a:pt x="36007" y="16322"/>
                    <a:pt x="35314" y="16228"/>
                  </a:cubicBezTo>
                  <a:cubicBezTo>
                    <a:pt x="33576" y="16002"/>
                    <a:pt x="31921" y="15514"/>
                    <a:pt x="30314" y="14800"/>
                  </a:cubicBezTo>
                  <a:cubicBezTo>
                    <a:pt x="27337" y="13490"/>
                    <a:pt x="24884" y="11466"/>
                    <a:pt x="22801" y="8989"/>
                  </a:cubicBezTo>
                  <a:cubicBezTo>
                    <a:pt x="21860" y="7882"/>
                    <a:pt x="21015" y="6668"/>
                    <a:pt x="20110" y="5525"/>
                  </a:cubicBezTo>
                  <a:cubicBezTo>
                    <a:pt x="19479" y="4727"/>
                    <a:pt x="18824" y="3965"/>
                    <a:pt x="18026" y="3322"/>
                  </a:cubicBezTo>
                  <a:cubicBezTo>
                    <a:pt x="16909" y="2441"/>
                    <a:pt x="15666" y="1997"/>
                    <a:pt x="14280" y="1997"/>
                  </a:cubicBezTo>
                  <a:cubicBezTo>
                    <a:pt x="14130" y="1997"/>
                    <a:pt x="13977" y="2002"/>
                    <a:pt x="13823" y="2012"/>
                  </a:cubicBezTo>
                  <a:cubicBezTo>
                    <a:pt x="12561" y="2108"/>
                    <a:pt x="11371" y="2489"/>
                    <a:pt x="10240" y="3036"/>
                  </a:cubicBezTo>
                  <a:cubicBezTo>
                    <a:pt x="8942" y="3667"/>
                    <a:pt x="7787" y="4453"/>
                    <a:pt x="6668" y="5346"/>
                  </a:cubicBezTo>
                  <a:cubicBezTo>
                    <a:pt x="5251" y="6501"/>
                    <a:pt x="3965" y="7787"/>
                    <a:pt x="2739" y="9144"/>
                  </a:cubicBezTo>
                  <a:cubicBezTo>
                    <a:pt x="2012" y="9942"/>
                    <a:pt x="1310" y="10799"/>
                    <a:pt x="584" y="11621"/>
                  </a:cubicBezTo>
                  <a:cubicBezTo>
                    <a:pt x="393" y="11823"/>
                    <a:pt x="250" y="12097"/>
                    <a:pt x="0" y="12240"/>
                  </a:cubicBezTo>
                  <a:cubicBezTo>
                    <a:pt x="0" y="14895"/>
                    <a:pt x="0" y="17538"/>
                    <a:pt x="12" y="20169"/>
                  </a:cubicBezTo>
                  <a:cubicBezTo>
                    <a:pt x="60" y="20196"/>
                    <a:pt x="102" y="20207"/>
                    <a:pt x="138" y="20207"/>
                  </a:cubicBezTo>
                  <a:cubicBezTo>
                    <a:pt x="265" y="20207"/>
                    <a:pt x="334" y="20074"/>
                    <a:pt x="417" y="19991"/>
                  </a:cubicBezTo>
                  <a:cubicBezTo>
                    <a:pt x="1060" y="19312"/>
                    <a:pt x="1631" y="18562"/>
                    <a:pt x="2203" y="17800"/>
                  </a:cubicBezTo>
                  <a:cubicBezTo>
                    <a:pt x="3560" y="16002"/>
                    <a:pt x="4822" y="14109"/>
                    <a:pt x="6358" y="12430"/>
                  </a:cubicBezTo>
                  <a:cubicBezTo>
                    <a:pt x="7501" y="11180"/>
                    <a:pt x="8740" y="10037"/>
                    <a:pt x="10240" y="9204"/>
                  </a:cubicBezTo>
                  <a:cubicBezTo>
                    <a:pt x="11326" y="8599"/>
                    <a:pt x="12443" y="8261"/>
                    <a:pt x="13603" y="8261"/>
                  </a:cubicBezTo>
                  <a:cubicBezTo>
                    <a:pt x="14223" y="8261"/>
                    <a:pt x="14855" y="8358"/>
                    <a:pt x="15502" y="8561"/>
                  </a:cubicBezTo>
                  <a:cubicBezTo>
                    <a:pt x="16669" y="8918"/>
                    <a:pt x="17681" y="9561"/>
                    <a:pt x="18657" y="10275"/>
                  </a:cubicBezTo>
                  <a:cubicBezTo>
                    <a:pt x="20015" y="11275"/>
                    <a:pt x="21313" y="12347"/>
                    <a:pt x="22682" y="13323"/>
                  </a:cubicBezTo>
                  <a:cubicBezTo>
                    <a:pt x="25051" y="15038"/>
                    <a:pt x="27575" y="16431"/>
                    <a:pt x="30361" y="17324"/>
                  </a:cubicBezTo>
                  <a:cubicBezTo>
                    <a:pt x="31897" y="17824"/>
                    <a:pt x="33481" y="18157"/>
                    <a:pt x="35088" y="18264"/>
                  </a:cubicBezTo>
                  <a:cubicBezTo>
                    <a:pt x="35577" y="18296"/>
                    <a:pt x="36067" y="18313"/>
                    <a:pt x="36558" y="18313"/>
                  </a:cubicBezTo>
                  <a:cubicBezTo>
                    <a:pt x="37192" y="18313"/>
                    <a:pt x="37827" y="18284"/>
                    <a:pt x="38458" y="18217"/>
                  </a:cubicBezTo>
                  <a:cubicBezTo>
                    <a:pt x="40482" y="18026"/>
                    <a:pt x="42434" y="17538"/>
                    <a:pt x="44339" y="16848"/>
                  </a:cubicBezTo>
                  <a:cubicBezTo>
                    <a:pt x="46173" y="16193"/>
                    <a:pt x="47923" y="15324"/>
                    <a:pt x="49637" y="14383"/>
                  </a:cubicBezTo>
                  <a:cubicBezTo>
                    <a:pt x="50911" y="13681"/>
                    <a:pt x="52185" y="12954"/>
                    <a:pt x="53447" y="12204"/>
                  </a:cubicBezTo>
                  <a:cubicBezTo>
                    <a:pt x="55233" y="11168"/>
                    <a:pt x="57031" y="10144"/>
                    <a:pt x="58877" y="9192"/>
                  </a:cubicBezTo>
                  <a:cubicBezTo>
                    <a:pt x="61079" y="8037"/>
                    <a:pt x="63342" y="7025"/>
                    <a:pt x="65651" y="6132"/>
                  </a:cubicBezTo>
                  <a:cubicBezTo>
                    <a:pt x="67068" y="5584"/>
                    <a:pt x="68497" y="5120"/>
                    <a:pt x="69950" y="4739"/>
                  </a:cubicBezTo>
                  <a:cubicBezTo>
                    <a:pt x="70319" y="4679"/>
                    <a:pt x="70664" y="4560"/>
                    <a:pt x="71021" y="4453"/>
                  </a:cubicBezTo>
                  <a:cubicBezTo>
                    <a:pt x="72581" y="4025"/>
                    <a:pt x="74164" y="3572"/>
                    <a:pt x="75676" y="2977"/>
                  </a:cubicBezTo>
                  <a:cubicBezTo>
                    <a:pt x="78201" y="2001"/>
                    <a:pt x="80737" y="1119"/>
                    <a:pt x="83344" y="453"/>
                  </a:cubicBezTo>
                  <a:cubicBezTo>
                    <a:pt x="83880" y="322"/>
                    <a:pt x="84416" y="215"/>
                    <a:pt x="8492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2" name="Google Shape;1112;p23"/>
            <p:cNvSpPr/>
            <p:nvPr/>
          </p:nvSpPr>
          <p:spPr>
            <a:xfrm rot="3836915">
              <a:off x="2015584" y="-429153"/>
              <a:ext cx="3088102" cy="2894790"/>
            </a:xfrm>
            <a:custGeom>
              <a:avLst/>
              <a:gdLst/>
              <a:ahLst/>
              <a:cxnLst/>
              <a:rect l="l" t="t" r="r" b="b"/>
              <a:pathLst>
                <a:path w="60688" h="56889" extrusionOk="0">
                  <a:moveTo>
                    <a:pt x="1" y="0"/>
                  </a:moveTo>
                  <a:cubicBezTo>
                    <a:pt x="96" y="95"/>
                    <a:pt x="203" y="167"/>
                    <a:pt x="310" y="238"/>
                  </a:cubicBezTo>
                  <a:cubicBezTo>
                    <a:pt x="1072" y="750"/>
                    <a:pt x="1823" y="1250"/>
                    <a:pt x="2573" y="1762"/>
                  </a:cubicBezTo>
                  <a:cubicBezTo>
                    <a:pt x="5085" y="3477"/>
                    <a:pt x="7764" y="4822"/>
                    <a:pt x="10657" y="5775"/>
                  </a:cubicBezTo>
                  <a:cubicBezTo>
                    <a:pt x="12443" y="6358"/>
                    <a:pt x="14265" y="6787"/>
                    <a:pt x="16098" y="7239"/>
                  </a:cubicBezTo>
                  <a:cubicBezTo>
                    <a:pt x="18849" y="7906"/>
                    <a:pt x="21504" y="8811"/>
                    <a:pt x="23968" y="10216"/>
                  </a:cubicBezTo>
                  <a:cubicBezTo>
                    <a:pt x="25242" y="10930"/>
                    <a:pt x="26409" y="11775"/>
                    <a:pt x="27469" y="12787"/>
                  </a:cubicBezTo>
                  <a:cubicBezTo>
                    <a:pt x="29326" y="14585"/>
                    <a:pt x="30814" y="16669"/>
                    <a:pt x="32148" y="18872"/>
                  </a:cubicBezTo>
                  <a:cubicBezTo>
                    <a:pt x="33612" y="21336"/>
                    <a:pt x="34839" y="23920"/>
                    <a:pt x="36089" y="26492"/>
                  </a:cubicBezTo>
                  <a:cubicBezTo>
                    <a:pt x="37125" y="28682"/>
                    <a:pt x="38232" y="30837"/>
                    <a:pt x="39351" y="32980"/>
                  </a:cubicBezTo>
                  <a:cubicBezTo>
                    <a:pt x="40327" y="34862"/>
                    <a:pt x="41339" y="36707"/>
                    <a:pt x="42232" y="38624"/>
                  </a:cubicBezTo>
                  <a:cubicBezTo>
                    <a:pt x="42875" y="39993"/>
                    <a:pt x="43411" y="41410"/>
                    <a:pt x="43887" y="42851"/>
                  </a:cubicBezTo>
                  <a:cubicBezTo>
                    <a:pt x="44316" y="44148"/>
                    <a:pt x="44649" y="45470"/>
                    <a:pt x="45138" y="46732"/>
                  </a:cubicBezTo>
                  <a:cubicBezTo>
                    <a:pt x="45697" y="48208"/>
                    <a:pt x="46495" y="49530"/>
                    <a:pt x="47602" y="50661"/>
                  </a:cubicBezTo>
                  <a:cubicBezTo>
                    <a:pt x="48674" y="51733"/>
                    <a:pt x="49900" y="52602"/>
                    <a:pt x="51222" y="53328"/>
                  </a:cubicBezTo>
                  <a:cubicBezTo>
                    <a:pt x="53019" y="54328"/>
                    <a:pt x="54924" y="55114"/>
                    <a:pt x="56877" y="55805"/>
                  </a:cubicBezTo>
                  <a:cubicBezTo>
                    <a:pt x="57925" y="56174"/>
                    <a:pt x="58996" y="56483"/>
                    <a:pt x="60044" y="56793"/>
                  </a:cubicBezTo>
                  <a:cubicBezTo>
                    <a:pt x="60065" y="56793"/>
                    <a:pt x="60077" y="56801"/>
                    <a:pt x="60084" y="56801"/>
                  </a:cubicBezTo>
                  <a:cubicBezTo>
                    <a:pt x="60090" y="56801"/>
                    <a:pt x="60092" y="56796"/>
                    <a:pt x="60092" y="56781"/>
                  </a:cubicBezTo>
                  <a:lnTo>
                    <a:pt x="60318" y="56829"/>
                  </a:lnTo>
                  <a:cubicBezTo>
                    <a:pt x="60342" y="56829"/>
                    <a:pt x="60366" y="56840"/>
                    <a:pt x="60378" y="56852"/>
                  </a:cubicBezTo>
                  <a:cubicBezTo>
                    <a:pt x="60425" y="56876"/>
                    <a:pt x="60485" y="56876"/>
                    <a:pt x="60520" y="56888"/>
                  </a:cubicBezTo>
                  <a:lnTo>
                    <a:pt x="60616" y="56888"/>
                  </a:lnTo>
                  <a:cubicBezTo>
                    <a:pt x="60675" y="56852"/>
                    <a:pt x="60687" y="56829"/>
                    <a:pt x="60675" y="56769"/>
                  </a:cubicBezTo>
                  <a:cubicBezTo>
                    <a:pt x="60663" y="56733"/>
                    <a:pt x="60639" y="56710"/>
                    <a:pt x="60616" y="56698"/>
                  </a:cubicBezTo>
                  <a:cubicBezTo>
                    <a:pt x="60580" y="56662"/>
                    <a:pt x="60520" y="56638"/>
                    <a:pt x="60485" y="56614"/>
                  </a:cubicBezTo>
                  <a:cubicBezTo>
                    <a:pt x="59258" y="56245"/>
                    <a:pt x="58056" y="55864"/>
                    <a:pt x="56865" y="55400"/>
                  </a:cubicBezTo>
                  <a:cubicBezTo>
                    <a:pt x="54734" y="54578"/>
                    <a:pt x="52686" y="53626"/>
                    <a:pt x="50781" y="52328"/>
                  </a:cubicBezTo>
                  <a:cubicBezTo>
                    <a:pt x="48436" y="50756"/>
                    <a:pt x="46888" y="48613"/>
                    <a:pt x="46078" y="45922"/>
                  </a:cubicBezTo>
                  <a:cubicBezTo>
                    <a:pt x="45614" y="44410"/>
                    <a:pt x="45185" y="42886"/>
                    <a:pt x="44626" y="41398"/>
                  </a:cubicBezTo>
                  <a:cubicBezTo>
                    <a:pt x="43709" y="38874"/>
                    <a:pt x="42447" y="36528"/>
                    <a:pt x="41149" y="34195"/>
                  </a:cubicBezTo>
                  <a:cubicBezTo>
                    <a:pt x="39506" y="31230"/>
                    <a:pt x="38006" y="28194"/>
                    <a:pt x="36672" y="25087"/>
                  </a:cubicBezTo>
                  <a:cubicBezTo>
                    <a:pt x="35005" y="21229"/>
                    <a:pt x="33374" y="17359"/>
                    <a:pt x="31433" y="13633"/>
                  </a:cubicBezTo>
                  <a:cubicBezTo>
                    <a:pt x="30005" y="10918"/>
                    <a:pt x="28421" y="8275"/>
                    <a:pt x="26528" y="5834"/>
                  </a:cubicBezTo>
                  <a:cubicBezTo>
                    <a:pt x="25492" y="4501"/>
                    <a:pt x="24266" y="3322"/>
                    <a:pt x="22801" y="2441"/>
                  </a:cubicBezTo>
                  <a:cubicBezTo>
                    <a:pt x="20801" y="1274"/>
                    <a:pt x="18634" y="536"/>
                    <a:pt x="16384"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3" name="Google Shape;1113;p23"/>
            <p:cNvSpPr/>
            <p:nvPr/>
          </p:nvSpPr>
          <p:spPr>
            <a:xfrm rot="3836915">
              <a:off x="171565" y="2002260"/>
              <a:ext cx="2573656" cy="2862987"/>
            </a:xfrm>
            <a:custGeom>
              <a:avLst/>
              <a:gdLst/>
              <a:ahLst/>
              <a:cxnLst/>
              <a:rect l="l" t="t" r="r" b="b"/>
              <a:pathLst>
                <a:path w="50578" h="56264" extrusionOk="0">
                  <a:moveTo>
                    <a:pt x="35099" y="1"/>
                  </a:moveTo>
                  <a:cubicBezTo>
                    <a:pt x="35084" y="1"/>
                    <a:pt x="35069" y="3"/>
                    <a:pt x="35052" y="6"/>
                  </a:cubicBezTo>
                  <a:cubicBezTo>
                    <a:pt x="35005" y="54"/>
                    <a:pt x="35028" y="101"/>
                    <a:pt x="35040" y="161"/>
                  </a:cubicBezTo>
                  <a:cubicBezTo>
                    <a:pt x="35112" y="292"/>
                    <a:pt x="35207" y="411"/>
                    <a:pt x="35278" y="530"/>
                  </a:cubicBezTo>
                  <a:cubicBezTo>
                    <a:pt x="35362" y="602"/>
                    <a:pt x="35362" y="756"/>
                    <a:pt x="35505" y="792"/>
                  </a:cubicBezTo>
                  <a:cubicBezTo>
                    <a:pt x="35814" y="1149"/>
                    <a:pt x="36112" y="1494"/>
                    <a:pt x="36421" y="1852"/>
                  </a:cubicBezTo>
                  <a:cubicBezTo>
                    <a:pt x="36552" y="2066"/>
                    <a:pt x="36707" y="2256"/>
                    <a:pt x="36933" y="2376"/>
                  </a:cubicBezTo>
                  <a:cubicBezTo>
                    <a:pt x="36957" y="2387"/>
                    <a:pt x="36993" y="2399"/>
                    <a:pt x="37017" y="2435"/>
                  </a:cubicBezTo>
                  <a:cubicBezTo>
                    <a:pt x="38398" y="3804"/>
                    <a:pt x="39874" y="5066"/>
                    <a:pt x="41303" y="6376"/>
                  </a:cubicBezTo>
                  <a:cubicBezTo>
                    <a:pt x="42744" y="7698"/>
                    <a:pt x="44149" y="9055"/>
                    <a:pt x="45387" y="10579"/>
                  </a:cubicBezTo>
                  <a:cubicBezTo>
                    <a:pt x="46292" y="11686"/>
                    <a:pt x="47030" y="12901"/>
                    <a:pt x="47506" y="14270"/>
                  </a:cubicBezTo>
                  <a:cubicBezTo>
                    <a:pt x="47649" y="14651"/>
                    <a:pt x="47780" y="15020"/>
                    <a:pt x="47804" y="15437"/>
                  </a:cubicBezTo>
                  <a:cubicBezTo>
                    <a:pt x="47899" y="16080"/>
                    <a:pt x="47982" y="16734"/>
                    <a:pt x="48006" y="17389"/>
                  </a:cubicBezTo>
                  <a:cubicBezTo>
                    <a:pt x="47970" y="18592"/>
                    <a:pt x="47863" y="19806"/>
                    <a:pt x="47708" y="21009"/>
                  </a:cubicBezTo>
                  <a:cubicBezTo>
                    <a:pt x="47589" y="21842"/>
                    <a:pt x="47470" y="22676"/>
                    <a:pt x="47363" y="23509"/>
                  </a:cubicBezTo>
                  <a:cubicBezTo>
                    <a:pt x="47244" y="24354"/>
                    <a:pt x="47149" y="25224"/>
                    <a:pt x="47089" y="26081"/>
                  </a:cubicBezTo>
                  <a:cubicBezTo>
                    <a:pt x="47030" y="26962"/>
                    <a:pt x="47006" y="27843"/>
                    <a:pt x="47054" y="28712"/>
                  </a:cubicBezTo>
                  <a:cubicBezTo>
                    <a:pt x="47137" y="30736"/>
                    <a:pt x="47649" y="32689"/>
                    <a:pt x="48030" y="34665"/>
                  </a:cubicBezTo>
                  <a:cubicBezTo>
                    <a:pt x="48340" y="36201"/>
                    <a:pt x="48506" y="37737"/>
                    <a:pt x="48328" y="39297"/>
                  </a:cubicBezTo>
                  <a:cubicBezTo>
                    <a:pt x="48161" y="40714"/>
                    <a:pt x="47708" y="42023"/>
                    <a:pt x="47006" y="43262"/>
                  </a:cubicBezTo>
                  <a:cubicBezTo>
                    <a:pt x="45768" y="45417"/>
                    <a:pt x="43958" y="47012"/>
                    <a:pt x="41827" y="48238"/>
                  </a:cubicBezTo>
                  <a:cubicBezTo>
                    <a:pt x="40493" y="49012"/>
                    <a:pt x="39100" y="49608"/>
                    <a:pt x="37648" y="50060"/>
                  </a:cubicBezTo>
                  <a:cubicBezTo>
                    <a:pt x="37005" y="50250"/>
                    <a:pt x="36362" y="50405"/>
                    <a:pt x="35707" y="50548"/>
                  </a:cubicBezTo>
                  <a:cubicBezTo>
                    <a:pt x="34647" y="50786"/>
                    <a:pt x="33576" y="50953"/>
                    <a:pt x="32504" y="51012"/>
                  </a:cubicBezTo>
                  <a:cubicBezTo>
                    <a:pt x="31814" y="51053"/>
                    <a:pt x="31129" y="51093"/>
                    <a:pt x="30442" y="51093"/>
                  </a:cubicBezTo>
                  <a:cubicBezTo>
                    <a:pt x="30110" y="51093"/>
                    <a:pt x="29778" y="51083"/>
                    <a:pt x="29444" y="51060"/>
                  </a:cubicBezTo>
                  <a:cubicBezTo>
                    <a:pt x="28218" y="50977"/>
                    <a:pt x="27004" y="50858"/>
                    <a:pt x="25801" y="50655"/>
                  </a:cubicBezTo>
                  <a:cubicBezTo>
                    <a:pt x="23039" y="50167"/>
                    <a:pt x="20360" y="49393"/>
                    <a:pt x="17717" y="48500"/>
                  </a:cubicBezTo>
                  <a:cubicBezTo>
                    <a:pt x="15490" y="47750"/>
                    <a:pt x="13299" y="46917"/>
                    <a:pt x="11061" y="46214"/>
                  </a:cubicBezTo>
                  <a:cubicBezTo>
                    <a:pt x="9546" y="45741"/>
                    <a:pt x="8013" y="45360"/>
                    <a:pt x="6427" y="45360"/>
                  </a:cubicBezTo>
                  <a:cubicBezTo>
                    <a:pt x="6219" y="45360"/>
                    <a:pt x="6009" y="45367"/>
                    <a:pt x="5798" y="45381"/>
                  </a:cubicBezTo>
                  <a:cubicBezTo>
                    <a:pt x="4620" y="45464"/>
                    <a:pt x="3548" y="45798"/>
                    <a:pt x="2608" y="46536"/>
                  </a:cubicBezTo>
                  <a:cubicBezTo>
                    <a:pt x="1429" y="47453"/>
                    <a:pt x="774" y="48679"/>
                    <a:pt x="453" y="50108"/>
                  </a:cubicBezTo>
                  <a:cubicBezTo>
                    <a:pt x="0" y="52048"/>
                    <a:pt x="226" y="53989"/>
                    <a:pt x="703" y="55906"/>
                  </a:cubicBezTo>
                  <a:cubicBezTo>
                    <a:pt x="738" y="56061"/>
                    <a:pt x="810" y="56180"/>
                    <a:pt x="929" y="56263"/>
                  </a:cubicBezTo>
                  <a:lnTo>
                    <a:pt x="5001" y="56263"/>
                  </a:lnTo>
                  <a:cubicBezTo>
                    <a:pt x="5167" y="56085"/>
                    <a:pt x="5084" y="55882"/>
                    <a:pt x="5048" y="55680"/>
                  </a:cubicBezTo>
                  <a:cubicBezTo>
                    <a:pt x="4906" y="54787"/>
                    <a:pt x="4810" y="53894"/>
                    <a:pt x="4929" y="52989"/>
                  </a:cubicBezTo>
                  <a:cubicBezTo>
                    <a:pt x="5167" y="51155"/>
                    <a:pt x="6394" y="49846"/>
                    <a:pt x="8192" y="49524"/>
                  </a:cubicBezTo>
                  <a:cubicBezTo>
                    <a:pt x="8717" y="49431"/>
                    <a:pt x="9240" y="49390"/>
                    <a:pt x="9762" y="49390"/>
                  </a:cubicBezTo>
                  <a:cubicBezTo>
                    <a:pt x="10246" y="49390"/>
                    <a:pt x="10729" y="49426"/>
                    <a:pt x="11216" y="49488"/>
                  </a:cubicBezTo>
                  <a:cubicBezTo>
                    <a:pt x="13109" y="49727"/>
                    <a:pt x="14990" y="50191"/>
                    <a:pt x="16847" y="50643"/>
                  </a:cubicBezTo>
                  <a:cubicBezTo>
                    <a:pt x="19824" y="51358"/>
                    <a:pt x="22789" y="52036"/>
                    <a:pt x="25825" y="52441"/>
                  </a:cubicBezTo>
                  <a:cubicBezTo>
                    <a:pt x="27221" y="52619"/>
                    <a:pt x="28612" y="52712"/>
                    <a:pt x="30005" y="52712"/>
                  </a:cubicBezTo>
                  <a:cubicBezTo>
                    <a:pt x="30940" y="52712"/>
                    <a:pt x="31876" y="52670"/>
                    <a:pt x="32814" y="52584"/>
                  </a:cubicBezTo>
                  <a:cubicBezTo>
                    <a:pt x="35552" y="52346"/>
                    <a:pt x="38195" y="51632"/>
                    <a:pt x="40696" y="50489"/>
                  </a:cubicBezTo>
                  <a:cubicBezTo>
                    <a:pt x="43553" y="49179"/>
                    <a:pt x="46077" y="47429"/>
                    <a:pt x="47982" y="44881"/>
                  </a:cubicBezTo>
                  <a:cubicBezTo>
                    <a:pt x="49697" y="42583"/>
                    <a:pt x="50566" y="40011"/>
                    <a:pt x="50578" y="37154"/>
                  </a:cubicBezTo>
                  <a:cubicBezTo>
                    <a:pt x="50578" y="36189"/>
                    <a:pt x="50483" y="35225"/>
                    <a:pt x="50340" y="34272"/>
                  </a:cubicBezTo>
                  <a:cubicBezTo>
                    <a:pt x="50054" y="32320"/>
                    <a:pt x="49709" y="30379"/>
                    <a:pt x="49613" y="28414"/>
                  </a:cubicBezTo>
                  <a:cubicBezTo>
                    <a:pt x="49518" y="26569"/>
                    <a:pt x="49625" y="24712"/>
                    <a:pt x="49756" y="22854"/>
                  </a:cubicBezTo>
                  <a:cubicBezTo>
                    <a:pt x="49864" y="21235"/>
                    <a:pt x="50018" y="19628"/>
                    <a:pt x="50018" y="17997"/>
                  </a:cubicBezTo>
                  <a:cubicBezTo>
                    <a:pt x="50018" y="15901"/>
                    <a:pt x="49423" y="13996"/>
                    <a:pt x="48304" y="12258"/>
                  </a:cubicBezTo>
                  <a:cubicBezTo>
                    <a:pt x="47149" y="10496"/>
                    <a:pt x="45637" y="9091"/>
                    <a:pt x="44089" y="7698"/>
                  </a:cubicBezTo>
                  <a:cubicBezTo>
                    <a:pt x="42470" y="6257"/>
                    <a:pt x="40755" y="4935"/>
                    <a:pt x="39076" y="3554"/>
                  </a:cubicBezTo>
                  <a:cubicBezTo>
                    <a:pt x="37945" y="2626"/>
                    <a:pt x="36826" y="1709"/>
                    <a:pt x="35814" y="649"/>
                  </a:cubicBezTo>
                  <a:cubicBezTo>
                    <a:pt x="35636" y="471"/>
                    <a:pt x="35445" y="316"/>
                    <a:pt x="35290" y="113"/>
                  </a:cubicBezTo>
                  <a:cubicBezTo>
                    <a:pt x="35240" y="53"/>
                    <a:pt x="35181" y="1"/>
                    <a:pt x="35099"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4" name="Google Shape;1114;p23"/>
            <p:cNvSpPr/>
            <p:nvPr/>
          </p:nvSpPr>
          <p:spPr>
            <a:xfrm rot="3836915">
              <a:off x="305746" y="2169700"/>
              <a:ext cx="2425835" cy="2836018"/>
            </a:xfrm>
            <a:custGeom>
              <a:avLst/>
              <a:gdLst/>
              <a:ahLst/>
              <a:cxnLst/>
              <a:rect l="l" t="t" r="r" b="b"/>
              <a:pathLst>
                <a:path w="47673" h="55734" extrusionOk="0">
                  <a:moveTo>
                    <a:pt x="31087" y="0"/>
                  </a:moveTo>
                  <a:cubicBezTo>
                    <a:pt x="31028" y="12"/>
                    <a:pt x="30968" y="36"/>
                    <a:pt x="31004" y="119"/>
                  </a:cubicBezTo>
                  <a:cubicBezTo>
                    <a:pt x="31599" y="786"/>
                    <a:pt x="32266" y="1381"/>
                    <a:pt x="32933" y="1965"/>
                  </a:cubicBezTo>
                  <a:cubicBezTo>
                    <a:pt x="33921" y="2822"/>
                    <a:pt x="34933" y="3631"/>
                    <a:pt x="35945" y="4453"/>
                  </a:cubicBezTo>
                  <a:cubicBezTo>
                    <a:pt x="37279" y="5536"/>
                    <a:pt x="38624" y="6620"/>
                    <a:pt x="39898" y="7799"/>
                  </a:cubicBezTo>
                  <a:cubicBezTo>
                    <a:pt x="41017" y="8823"/>
                    <a:pt x="42101" y="9858"/>
                    <a:pt x="43017" y="11085"/>
                  </a:cubicBezTo>
                  <a:cubicBezTo>
                    <a:pt x="44411" y="12966"/>
                    <a:pt x="45196" y="15061"/>
                    <a:pt x="45173" y="17431"/>
                  </a:cubicBezTo>
                  <a:cubicBezTo>
                    <a:pt x="45161" y="18145"/>
                    <a:pt x="45161" y="18836"/>
                    <a:pt x="45101" y="19538"/>
                  </a:cubicBezTo>
                  <a:cubicBezTo>
                    <a:pt x="45006" y="20717"/>
                    <a:pt x="44958" y="21872"/>
                    <a:pt x="44863" y="23039"/>
                  </a:cubicBezTo>
                  <a:cubicBezTo>
                    <a:pt x="44815" y="23515"/>
                    <a:pt x="44815" y="23991"/>
                    <a:pt x="44780" y="24467"/>
                  </a:cubicBezTo>
                  <a:cubicBezTo>
                    <a:pt x="44684" y="25956"/>
                    <a:pt x="44696" y="27432"/>
                    <a:pt x="44827" y="28897"/>
                  </a:cubicBezTo>
                  <a:cubicBezTo>
                    <a:pt x="44958" y="30349"/>
                    <a:pt x="45196" y="31778"/>
                    <a:pt x="45411" y="33218"/>
                  </a:cubicBezTo>
                  <a:cubicBezTo>
                    <a:pt x="45613" y="34576"/>
                    <a:pt x="45768" y="35945"/>
                    <a:pt x="45696" y="37314"/>
                  </a:cubicBezTo>
                  <a:cubicBezTo>
                    <a:pt x="45649" y="38040"/>
                    <a:pt x="45577" y="38743"/>
                    <a:pt x="45411" y="39434"/>
                  </a:cubicBezTo>
                  <a:cubicBezTo>
                    <a:pt x="44684" y="42589"/>
                    <a:pt x="42910" y="45077"/>
                    <a:pt x="40434" y="47089"/>
                  </a:cubicBezTo>
                  <a:cubicBezTo>
                    <a:pt x="38993" y="48268"/>
                    <a:pt x="37386" y="49185"/>
                    <a:pt x="35671" y="49947"/>
                  </a:cubicBezTo>
                  <a:cubicBezTo>
                    <a:pt x="32969" y="51149"/>
                    <a:pt x="30111" y="51816"/>
                    <a:pt x="27146" y="51995"/>
                  </a:cubicBezTo>
                  <a:cubicBezTo>
                    <a:pt x="26574" y="52029"/>
                    <a:pt x="26000" y="52046"/>
                    <a:pt x="25424" y="52046"/>
                  </a:cubicBezTo>
                  <a:cubicBezTo>
                    <a:pt x="24623" y="52046"/>
                    <a:pt x="23819" y="52014"/>
                    <a:pt x="23015" y="51959"/>
                  </a:cubicBezTo>
                  <a:cubicBezTo>
                    <a:pt x="21729" y="51852"/>
                    <a:pt x="20467" y="51685"/>
                    <a:pt x="19217" y="51483"/>
                  </a:cubicBezTo>
                  <a:cubicBezTo>
                    <a:pt x="17133" y="51125"/>
                    <a:pt x="15074" y="50661"/>
                    <a:pt x="13026" y="50173"/>
                  </a:cubicBezTo>
                  <a:cubicBezTo>
                    <a:pt x="10883" y="49649"/>
                    <a:pt x="8751" y="49101"/>
                    <a:pt x="6561" y="48816"/>
                  </a:cubicBezTo>
                  <a:cubicBezTo>
                    <a:pt x="6043" y="48747"/>
                    <a:pt x="5530" y="48705"/>
                    <a:pt x="5018" y="48705"/>
                  </a:cubicBezTo>
                  <a:cubicBezTo>
                    <a:pt x="4471" y="48705"/>
                    <a:pt x="3923" y="48752"/>
                    <a:pt x="3370" y="48863"/>
                  </a:cubicBezTo>
                  <a:cubicBezTo>
                    <a:pt x="1703" y="49185"/>
                    <a:pt x="488" y="50387"/>
                    <a:pt x="167" y="52078"/>
                  </a:cubicBezTo>
                  <a:cubicBezTo>
                    <a:pt x="0" y="52947"/>
                    <a:pt x="0" y="53828"/>
                    <a:pt x="155" y="54709"/>
                  </a:cubicBezTo>
                  <a:cubicBezTo>
                    <a:pt x="215" y="55054"/>
                    <a:pt x="250" y="55388"/>
                    <a:pt x="310" y="55733"/>
                  </a:cubicBezTo>
                  <a:cubicBezTo>
                    <a:pt x="2000" y="55733"/>
                    <a:pt x="3691" y="55733"/>
                    <a:pt x="5370" y="55721"/>
                  </a:cubicBezTo>
                  <a:cubicBezTo>
                    <a:pt x="5489" y="55614"/>
                    <a:pt x="5501" y="55483"/>
                    <a:pt x="5525" y="55328"/>
                  </a:cubicBezTo>
                  <a:cubicBezTo>
                    <a:pt x="5620" y="54662"/>
                    <a:pt x="5906" y="54090"/>
                    <a:pt x="6394" y="53614"/>
                  </a:cubicBezTo>
                  <a:cubicBezTo>
                    <a:pt x="6953" y="53078"/>
                    <a:pt x="7620" y="52840"/>
                    <a:pt x="8346" y="52709"/>
                  </a:cubicBezTo>
                  <a:cubicBezTo>
                    <a:pt x="9066" y="52576"/>
                    <a:pt x="9789" y="52529"/>
                    <a:pt x="10514" y="52529"/>
                  </a:cubicBezTo>
                  <a:cubicBezTo>
                    <a:pt x="11215" y="52529"/>
                    <a:pt x="11918" y="52573"/>
                    <a:pt x="12621" y="52626"/>
                  </a:cubicBezTo>
                  <a:cubicBezTo>
                    <a:pt x="14597" y="52768"/>
                    <a:pt x="16562" y="53042"/>
                    <a:pt x="18526" y="53233"/>
                  </a:cubicBezTo>
                  <a:cubicBezTo>
                    <a:pt x="19991" y="53376"/>
                    <a:pt x="21467" y="53519"/>
                    <a:pt x="22920" y="53542"/>
                  </a:cubicBezTo>
                  <a:cubicBezTo>
                    <a:pt x="23386" y="53557"/>
                    <a:pt x="23854" y="53565"/>
                    <a:pt x="24323" y="53565"/>
                  </a:cubicBezTo>
                  <a:cubicBezTo>
                    <a:pt x="25039" y="53565"/>
                    <a:pt x="25755" y="53545"/>
                    <a:pt x="26468" y="53495"/>
                  </a:cubicBezTo>
                  <a:cubicBezTo>
                    <a:pt x="27682" y="53411"/>
                    <a:pt x="28885" y="53292"/>
                    <a:pt x="30075" y="53066"/>
                  </a:cubicBezTo>
                  <a:cubicBezTo>
                    <a:pt x="32814" y="52530"/>
                    <a:pt x="35409" y="51578"/>
                    <a:pt x="37862" y="50268"/>
                  </a:cubicBezTo>
                  <a:cubicBezTo>
                    <a:pt x="40148" y="49054"/>
                    <a:pt x="42220" y="47518"/>
                    <a:pt x="43899" y="45518"/>
                  </a:cubicBezTo>
                  <a:cubicBezTo>
                    <a:pt x="45589" y="43529"/>
                    <a:pt x="46792" y="41291"/>
                    <a:pt x="47280" y="38707"/>
                  </a:cubicBezTo>
                  <a:cubicBezTo>
                    <a:pt x="47673" y="36719"/>
                    <a:pt x="47554" y="34707"/>
                    <a:pt x="47351" y="32695"/>
                  </a:cubicBezTo>
                  <a:cubicBezTo>
                    <a:pt x="47161" y="30790"/>
                    <a:pt x="46982" y="28885"/>
                    <a:pt x="46899" y="26968"/>
                  </a:cubicBezTo>
                  <a:cubicBezTo>
                    <a:pt x="46816" y="25420"/>
                    <a:pt x="46935" y="23884"/>
                    <a:pt x="46970" y="22348"/>
                  </a:cubicBezTo>
                  <a:cubicBezTo>
                    <a:pt x="47006" y="20574"/>
                    <a:pt x="47208" y="18812"/>
                    <a:pt x="47101" y="17038"/>
                  </a:cubicBezTo>
                  <a:cubicBezTo>
                    <a:pt x="47018" y="15764"/>
                    <a:pt x="46744" y="14526"/>
                    <a:pt x="46208" y="13347"/>
                  </a:cubicBezTo>
                  <a:cubicBezTo>
                    <a:pt x="45339" y="11430"/>
                    <a:pt x="43934" y="9918"/>
                    <a:pt x="42375" y="8549"/>
                  </a:cubicBezTo>
                  <a:cubicBezTo>
                    <a:pt x="40577" y="6989"/>
                    <a:pt x="38648" y="5572"/>
                    <a:pt x="36719" y="4179"/>
                  </a:cubicBezTo>
                  <a:cubicBezTo>
                    <a:pt x="35124" y="3036"/>
                    <a:pt x="33528" y="1881"/>
                    <a:pt x="32004" y="655"/>
                  </a:cubicBezTo>
                  <a:cubicBezTo>
                    <a:pt x="31718" y="429"/>
                    <a:pt x="31504" y="60"/>
                    <a:pt x="31087"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5" name="Google Shape;1115;p23"/>
            <p:cNvSpPr/>
            <p:nvPr/>
          </p:nvSpPr>
          <p:spPr>
            <a:xfrm rot="3836915">
              <a:off x="3414175" y="437132"/>
              <a:ext cx="1148726" cy="2875709"/>
            </a:xfrm>
            <a:custGeom>
              <a:avLst/>
              <a:gdLst/>
              <a:ahLst/>
              <a:cxnLst/>
              <a:rect l="l" t="t" r="r" b="b"/>
              <a:pathLst>
                <a:path w="22575" h="56514" extrusionOk="0">
                  <a:moveTo>
                    <a:pt x="4108" y="0"/>
                  </a:moveTo>
                  <a:cubicBezTo>
                    <a:pt x="3965" y="95"/>
                    <a:pt x="3858" y="214"/>
                    <a:pt x="3763" y="357"/>
                  </a:cubicBezTo>
                  <a:cubicBezTo>
                    <a:pt x="3406" y="953"/>
                    <a:pt x="3049" y="1548"/>
                    <a:pt x="2715" y="2143"/>
                  </a:cubicBezTo>
                  <a:cubicBezTo>
                    <a:pt x="1525" y="4227"/>
                    <a:pt x="655" y="6418"/>
                    <a:pt x="286" y="8799"/>
                  </a:cubicBezTo>
                  <a:cubicBezTo>
                    <a:pt x="60" y="10216"/>
                    <a:pt x="1" y="11644"/>
                    <a:pt x="36" y="13073"/>
                  </a:cubicBezTo>
                  <a:cubicBezTo>
                    <a:pt x="60" y="14085"/>
                    <a:pt x="120" y="15097"/>
                    <a:pt x="227" y="16109"/>
                  </a:cubicBezTo>
                  <a:cubicBezTo>
                    <a:pt x="429" y="18145"/>
                    <a:pt x="822" y="20145"/>
                    <a:pt x="1263" y="22134"/>
                  </a:cubicBezTo>
                  <a:cubicBezTo>
                    <a:pt x="2013" y="25456"/>
                    <a:pt x="3144" y="28646"/>
                    <a:pt x="4858" y="31599"/>
                  </a:cubicBezTo>
                  <a:cubicBezTo>
                    <a:pt x="5835" y="33290"/>
                    <a:pt x="6894" y="34933"/>
                    <a:pt x="7894" y="36624"/>
                  </a:cubicBezTo>
                  <a:cubicBezTo>
                    <a:pt x="9109" y="38671"/>
                    <a:pt x="10121" y="40827"/>
                    <a:pt x="10645" y="43184"/>
                  </a:cubicBezTo>
                  <a:cubicBezTo>
                    <a:pt x="10883" y="44220"/>
                    <a:pt x="11038" y="45291"/>
                    <a:pt x="11288" y="46339"/>
                  </a:cubicBezTo>
                  <a:cubicBezTo>
                    <a:pt x="11538" y="47434"/>
                    <a:pt x="11859" y="48494"/>
                    <a:pt x="12419" y="49494"/>
                  </a:cubicBezTo>
                  <a:cubicBezTo>
                    <a:pt x="13264" y="51054"/>
                    <a:pt x="14502" y="52245"/>
                    <a:pt x="15931" y="53257"/>
                  </a:cubicBezTo>
                  <a:cubicBezTo>
                    <a:pt x="16717" y="53828"/>
                    <a:pt x="17574" y="54281"/>
                    <a:pt x="18431" y="54781"/>
                  </a:cubicBezTo>
                  <a:cubicBezTo>
                    <a:pt x="18646" y="54864"/>
                    <a:pt x="18860" y="54995"/>
                    <a:pt x="19074" y="55114"/>
                  </a:cubicBezTo>
                  <a:cubicBezTo>
                    <a:pt x="19479" y="55328"/>
                    <a:pt x="19944" y="55447"/>
                    <a:pt x="20313" y="55733"/>
                  </a:cubicBezTo>
                  <a:cubicBezTo>
                    <a:pt x="20825" y="55983"/>
                    <a:pt x="21372" y="56150"/>
                    <a:pt x="21896" y="56352"/>
                  </a:cubicBezTo>
                  <a:cubicBezTo>
                    <a:pt x="22032" y="56415"/>
                    <a:pt x="22176" y="56514"/>
                    <a:pt x="22353" y="56514"/>
                  </a:cubicBezTo>
                  <a:cubicBezTo>
                    <a:pt x="22379" y="56514"/>
                    <a:pt x="22405" y="56511"/>
                    <a:pt x="22432" y="56507"/>
                  </a:cubicBezTo>
                  <a:cubicBezTo>
                    <a:pt x="22503" y="56471"/>
                    <a:pt x="22575" y="56459"/>
                    <a:pt x="22563" y="56352"/>
                  </a:cubicBezTo>
                  <a:cubicBezTo>
                    <a:pt x="21301" y="55805"/>
                    <a:pt x="20027" y="55221"/>
                    <a:pt x="18836" y="54519"/>
                  </a:cubicBezTo>
                  <a:cubicBezTo>
                    <a:pt x="17431" y="53685"/>
                    <a:pt x="16098" y="52745"/>
                    <a:pt x="14991" y="51530"/>
                  </a:cubicBezTo>
                  <a:cubicBezTo>
                    <a:pt x="14181" y="50649"/>
                    <a:pt x="13586" y="49673"/>
                    <a:pt x="13181" y="48554"/>
                  </a:cubicBezTo>
                  <a:cubicBezTo>
                    <a:pt x="12788" y="47423"/>
                    <a:pt x="12621" y="46244"/>
                    <a:pt x="12490" y="45053"/>
                  </a:cubicBezTo>
                  <a:cubicBezTo>
                    <a:pt x="12395" y="44255"/>
                    <a:pt x="12324" y="43446"/>
                    <a:pt x="12205" y="42648"/>
                  </a:cubicBezTo>
                  <a:cubicBezTo>
                    <a:pt x="11907" y="40517"/>
                    <a:pt x="11085" y="38588"/>
                    <a:pt x="9954" y="36778"/>
                  </a:cubicBezTo>
                  <a:cubicBezTo>
                    <a:pt x="9157" y="35493"/>
                    <a:pt x="8287" y="34242"/>
                    <a:pt x="7454" y="32956"/>
                  </a:cubicBezTo>
                  <a:cubicBezTo>
                    <a:pt x="6466" y="31432"/>
                    <a:pt x="5537" y="29908"/>
                    <a:pt x="4811" y="28254"/>
                  </a:cubicBezTo>
                  <a:cubicBezTo>
                    <a:pt x="4442" y="27408"/>
                    <a:pt x="4108" y="26563"/>
                    <a:pt x="3870" y="25670"/>
                  </a:cubicBezTo>
                  <a:cubicBezTo>
                    <a:pt x="3584" y="24598"/>
                    <a:pt x="3370" y="23503"/>
                    <a:pt x="3191" y="22419"/>
                  </a:cubicBezTo>
                  <a:cubicBezTo>
                    <a:pt x="2953" y="21003"/>
                    <a:pt x="2810" y="19598"/>
                    <a:pt x="2751" y="18169"/>
                  </a:cubicBezTo>
                  <a:cubicBezTo>
                    <a:pt x="2691" y="16621"/>
                    <a:pt x="2775" y="15073"/>
                    <a:pt x="3013" y="13537"/>
                  </a:cubicBezTo>
                  <a:cubicBezTo>
                    <a:pt x="3322" y="11525"/>
                    <a:pt x="3882" y="9608"/>
                    <a:pt x="4918" y="7834"/>
                  </a:cubicBezTo>
                  <a:cubicBezTo>
                    <a:pt x="5513" y="6822"/>
                    <a:pt x="6263" y="5941"/>
                    <a:pt x="7180" y="5179"/>
                  </a:cubicBezTo>
                  <a:cubicBezTo>
                    <a:pt x="7859" y="4608"/>
                    <a:pt x="8633" y="4132"/>
                    <a:pt x="9347" y="3608"/>
                  </a:cubicBezTo>
                  <a:cubicBezTo>
                    <a:pt x="10454" y="2798"/>
                    <a:pt x="11490" y="1929"/>
                    <a:pt x="12312" y="833"/>
                  </a:cubicBezTo>
                  <a:cubicBezTo>
                    <a:pt x="12502" y="572"/>
                    <a:pt x="12728" y="322"/>
                    <a:pt x="12847" y="12"/>
                  </a:cubicBezTo>
                  <a:lnTo>
                    <a:pt x="4108" y="0"/>
                  </a:ln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6" name="Google Shape;1116;p23"/>
            <p:cNvSpPr/>
            <p:nvPr/>
          </p:nvSpPr>
          <p:spPr>
            <a:xfrm rot="3836915">
              <a:off x="2608552" y="-46699"/>
              <a:ext cx="2276234" cy="2899116"/>
            </a:xfrm>
            <a:custGeom>
              <a:avLst/>
              <a:gdLst/>
              <a:ahLst/>
              <a:cxnLst/>
              <a:rect l="l" t="t" r="r" b="b"/>
              <a:pathLst>
                <a:path w="44733" h="56974" extrusionOk="0">
                  <a:moveTo>
                    <a:pt x="1" y="0"/>
                  </a:moveTo>
                  <a:cubicBezTo>
                    <a:pt x="370" y="215"/>
                    <a:pt x="799" y="298"/>
                    <a:pt x="1203" y="429"/>
                  </a:cubicBezTo>
                  <a:cubicBezTo>
                    <a:pt x="2561" y="858"/>
                    <a:pt x="3918" y="1310"/>
                    <a:pt x="5192" y="1917"/>
                  </a:cubicBezTo>
                  <a:cubicBezTo>
                    <a:pt x="6752" y="2655"/>
                    <a:pt x="8109" y="3703"/>
                    <a:pt x="9276" y="5001"/>
                  </a:cubicBezTo>
                  <a:cubicBezTo>
                    <a:pt x="10193" y="6025"/>
                    <a:pt x="10978" y="7156"/>
                    <a:pt x="11776" y="8299"/>
                  </a:cubicBezTo>
                  <a:cubicBezTo>
                    <a:pt x="13169" y="10347"/>
                    <a:pt x="14336" y="12502"/>
                    <a:pt x="15443" y="14681"/>
                  </a:cubicBezTo>
                  <a:cubicBezTo>
                    <a:pt x="16955" y="17633"/>
                    <a:pt x="18265" y="20670"/>
                    <a:pt x="19551" y="23706"/>
                  </a:cubicBezTo>
                  <a:cubicBezTo>
                    <a:pt x="20503" y="25956"/>
                    <a:pt x="21504" y="28182"/>
                    <a:pt x="22611" y="30373"/>
                  </a:cubicBezTo>
                  <a:cubicBezTo>
                    <a:pt x="23659" y="32469"/>
                    <a:pt x="24814" y="34528"/>
                    <a:pt x="25921" y="36600"/>
                  </a:cubicBezTo>
                  <a:cubicBezTo>
                    <a:pt x="27040" y="38696"/>
                    <a:pt x="27981" y="40839"/>
                    <a:pt x="28707" y="43101"/>
                  </a:cubicBezTo>
                  <a:cubicBezTo>
                    <a:pt x="29136" y="44434"/>
                    <a:pt x="29481" y="45792"/>
                    <a:pt x="29993" y="47089"/>
                  </a:cubicBezTo>
                  <a:cubicBezTo>
                    <a:pt x="30683" y="48887"/>
                    <a:pt x="31755" y="50411"/>
                    <a:pt x="33231" y="51638"/>
                  </a:cubicBezTo>
                  <a:cubicBezTo>
                    <a:pt x="34291" y="52519"/>
                    <a:pt x="35434" y="53233"/>
                    <a:pt x="36636" y="53876"/>
                  </a:cubicBezTo>
                  <a:cubicBezTo>
                    <a:pt x="38268" y="54733"/>
                    <a:pt x="39946" y="55424"/>
                    <a:pt x="41673" y="56019"/>
                  </a:cubicBezTo>
                  <a:cubicBezTo>
                    <a:pt x="42494" y="56305"/>
                    <a:pt x="43304" y="56579"/>
                    <a:pt x="44161" y="56805"/>
                  </a:cubicBezTo>
                  <a:cubicBezTo>
                    <a:pt x="44168" y="56812"/>
                    <a:pt x="44180" y="56824"/>
                    <a:pt x="44193" y="56824"/>
                  </a:cubicBezTo>
                  <a:cubicBezTo>
                    <a:pt x="44202" y="56824"/>
                    <a:pt x="44211" y="56819"/>
                    <a:pt x="44221" y="56805"/>
                  </a:cubicBezTo>
                  <a:cubicBezTo>
                    <a:pt x="44233" y="56817"/>
                    <a:pt x="44256" y="56829"/>
                    <a:pt x="44292" y="56853"/>
                  </a:cubicBezTo>
                  <a:cubicBezTo>
                    <a:pt x="44390" y="56918"/>
                    <a:pt x="44478" y="56973"/>
                    <a:pt x="44601" y="56973"/>
                  </a:cubicBezTo>
                  <a:cubicBezTo>
                    <a:pt x="44613" y="56973"/>
                    <a:pt x="44625" y="56973"/>
                    <a:pt x="44637" y="56972"/>
                  </a:cubicBezTo>
                  <a:cubicBezTo>
                    <a:pt x="44673" y="56960"/>
                    <a:pt x="44721" y="56924"/>
                    <a:pt x="44733" y="56864"/>
                  </a:cubicBezTo>
                  <a:cubicBezTo>
                    <a:pt x="44721" y="56805"/>
                    <a:pt x="44697" y="56769"/>
                    <a:pt x="44649" y="56745"/>
                  </a:cubicBezTo>
                  <a:cubicBezTo>
                    <a:pt x="44602" y="56734"/>
                    <a:pt x="44554" y="56698"/>
                    <a:pt x="44518" y="56686"/>
                  </a:cubicBezTo>
                  <a:lnTo>
                    <a:pt x="44376" y="56638"/>
                  </a:lnTo>
                  <a:cubicBezTo>
                    <a:pt x="44340" y="56614"/>
                    <a:pt x="44292" y="56603"/>
                    <a:pt x="44245" y="56579"/>
                  </a:cubicBezTo>
                  <a:cubicBezTo>
                    <a:pt x="43352" y="56329"/>
                    <a:pt x="42506" y="55983"/>
                    <a:pt x="41661" y="55662"/>
                  </a:cubicBezTo>
                  <a:cubicBezTo>
                    <a:pt x="39815" y="54948"/>
                    <a:pt x="38006" y="54138"/>
                    <a:pt x="36327" y="53090"/>
                  </a:cubicBezTo>
                  <a:cubicBezTo>
                    <a:pt x="35089" y="52304"/>
                    <a:pt x="33958" y="51435"/>
                    <a:pt x="33029" y="50316"/>
                  </a:cubicBezTo>
                  <a:cubicBezTo>
                    <a:pt x="31898" y="48994"/>
                    <a:pt x="31219" y="47435"/>
                    <a:pt x="30743" y="45780"/>
                  </a:cubicBezTo>
                  <a:cubicBezTo>
                    <a:pt x="30148" y="43696"/>
                    <a:pt x="29588" y="41601"/>
                    <a:pt x="28683" y="39612"/>
                  </a:cubicBezTo>
                  <a:cubicBezTo>
                    <a:pt x="27790" y="37648"/>
                    <a:pt x="26719" y="35779"/>
                    <a:pt x="25647" y="33897"/>
                  </a:cubicBezTo>
                  <a:cubicBezTo>
                    <a:pt x="23873" y="30790"/>
                    <a:pt x="22337" y="27587"/>
                    <a:pt x="21075" y="24241"/>
                  </a:cubicBezTo>
                  <a:cubicBezTo>
                    <a:pt x="20122" y="21729"/>
                    <a:pt x="19241" y="19181"/>
                    <a:pt x="18348" y="16633"/>
                  </a:cubicBezTo>
                  <a:cubicBezTo>
                    <a:pt x="16848" y="12395"/>
                    <a:pt x="15550" y="8108"/>
                    <a:pt x="14693" y="3703"/>
                  </a:cubicBezTo>
                  <a:cubicBezTo>
                    <a:pt x="14479" y="2620"/>
                    <a:pt x="14241" y="1560"/>
                    <a:pt x="13919" y="500"/>
                  </a:cubicBezTo>
                  <a:cubicBezTo>
                    <a:pt x="13860" y="310"/>
                    <a:pt x="13812" y="96"/>
                    <a:pt x="13598"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7" name="Google Shape;1117;p23"/>
            <p:cNvSpPr/>
            <p:nvPr/>
          </p:nvSpPr>
          <p:spPr>
            <a:xfrm rot="3836915">
              <a:off x="3409583" y="305085"/>
              <a:ext cx="1083288" cy="2790578"/>
            </a:xfrm>
            <a:custGeom>
              <a:avLst/>
              <a:gdLst/>
              <a:ahLst/>
              <a:cxnLst/>
              <a:rect l="l" t="t" r="r" b="b"/>
              <a:pathLst>
                <a:path w="21289" h="54841" extrusionOk="0">
                  <a:moveTo>
                    <a:pt x="1381" y="0"/>
                  </a:moveTo>
                  <a:cubicBezTo>
                    <a:pt x="1203" y="107"/>
                    <a:pt x="1155" y="274"/>
                    <a:pt x="1108" y="453"/>
                  </a:cubicBezTo>
                  <a:cubicBezTo>
                    <a:pt x="989" y="953"/>
                    <a:pt x="893" y="1441"/>
                    <a:pt x="786" y="1953"/>
                  </a:cubicBezTo>
                  <a:cubicBezTo>
                    <a:pt x="310" y="4239"/>
                    <a:pt x="0" y="6549"/>
                    <a:pt x="84" y="8906"/>
                  </a:cubicBezTo>
                  <a:cubicBezTo>
                    <a:pt x="131" y="10240"/>
                    <a:pt x="262" y="11585"/>
                    <a:pt x="489" y="12907"/>
                  </a:cubicBezTo>
                  <a:cubicBezTo>
                    <a:pt x="739" y="14442"/>
                    <a:pt x="1036" y="15954"/>
                    <a:pt x="1393" y="17478"/>
                  </a:cubicBezTo>
                  <a:cubicBezTo>
                    <a:pt x="1620" y="18455"/>
                    <a:pt x="1905" y="19419"/>
                    <a:pt x="2108" y="20419"/>
                  </a:cubicBezTo>
                  <a:cubicBezTo>
                    <a:pt x="2108" y="20610"/>
                    <a:pt x="2155" y="20812"/>
                    <a:pt x="2215" y="20991"/>
                  </a:cubicBezTo>
                  <a:cubicBezTo>
                    <a:pt x="2453" y="21789"/>
                    <a:pt x="2703" y="22598"/>
                    <a:pt x="2953" y="23384"/>
                  </a:cubicBezTo>
                  <a:cubicBezTo>
                    <a:pt x="3608" y="25432"/>
                    <a:pt x="4370" y="27444"/>
                    <a:pt x="5299" y="29385"/>
                  </a:cubicBezTo>
                  <a:cubicBezTo>
                    <a:pt x="6311" y="31528"/>
                    <a:pt x="7525" y="33552"/>
                    <a:pt x="8728" y="35600"/>
                  </a:cubicBezTo>
                  <a:cubicBezTo>
                    <a:pt x="9621" y="37136"/>
                    <a:pt x="10502" y="38672"/>
                    <a:pt x="11192" y="40327"/>
                  </a:cubicBezTo>
                  <a:cubicBezTo>
                    <a:pt x="11978" y="42208"/>
                    <a:pt x="12454" y="44196"/>
                    <a:pt x="12954" y="46172"/>
                  </a:cubicBezTo>
                  <a:cubicBezTo>
                    <a:pt x="13478" y="48161"/>
                    <a:pt x="14371" y="49971"/>
                    <a:pt x="15859" y="51423"/>
                  </a:cubicBezTo>
                  <a:cubicBezTo>
                    <a:pt x="17324" y="52852"/>
                    <a:pt x="19050" y="53876"/>
                    <a:pt x="20860" y="54769"/>
                  </a:cubicBezTo>
                  <a:cubicBezTo>
                    <a:pt x="20941" y="54805"/>
                    <a:pt x="21029" y="54841"/>
                    <a:pt x="21118" y="54841"/>
                  </a:cubicBezTo>
                  <a:cubicBezTo>
                    <a:pt x="21147" y="54841"/>
                    <a:pt x="21176" y="54837"/>
                    <a:pt x="21205" y="54828"/>
                  </a:cubicBezTo>
                  <a:cubicBezTo>
                    <a:pt x="21253" y="54805"/>
                    <a:pt x="21289" y="54769"/>
                    <a:pt x="21277" y="54697"/>
                  </a:cubicBezTo>
                  <a:cubicBezTo>
                    <a:pt x="21193" y="54650"/>
                    <a:pt x="21098" y="54578"/>
                    <a:pt x="21015" y="54531"/>
                  </a:cubicBezTo>
                  <a:cubicBezTo>
                    <a:pt x="19777" y="53864"/>
                    <a:pt x="18610" y="53102"/>
                    <a:pt x="17562" y="52185"/>
                  </a:cubicBezTo>
                  <a:cubicBezTo>
                    <a:pt x="16348" y="51125"/>
                    <a:pt x="15419" y="49887"/>
                    <a:pt x="14824" y="48399"/>
                  </a:cubicBezTo>
                  <a:cubicBezTo>
                    <a:pt x="14312" y="47173"/>
                    <a:pt x="14074" y="45863"/>
                    <a:pt x="13835" y="44565"/>
                  </a:cubicBezTo>
                  <a:cubicBezTo>
                    <a:pt x="13490" y="42613"/>
                    <a:pt x="12942" y="40743"/>
                    <a:pt x="12085" y="38957"/>
                  </a:cubicBezTo>
                  <a:cubicBezTo>
                    <a:pt x="11395" y="37540"/>
                    <a:pt x="10573" y="36195"/>
                    <a:pt x="9740" y="34862"/>
                  </a:cubicBezTo>
                  <a:cubicBezTo>
                    <a:pt x="8537" y="32921"/>
                    <a:pt x="7347" y="30992"/>
                    <a:pt x="6394" y="28908"/>
                  </a:cubicBezTo>
                  <a:cubicBezTo>
                    <a:pt x="5834" y="27658"/>
                    <a:pt x="5334" y="26372"/>
                    <a:pt x="4953" y="25063"/>
                  </a:cubicBezTo>
                  <a:cubicBezTo>
                    <a:pt x="4382" y="23122"/>
                    <a:pt x="3906" y="21158"/>
                    <a:pt x="3572" y="19157"/>
                  </a:cubicBezTo>
                  <a:cubicBezTo>
                    <a:pt x="3406" y="18217"/>
                    <a:pt x="3251" y="17288"/>
                    <a:pt x="3156" y="16335"/>
                  </a:cubicBezTo>
                  <a:cubicBezTo>
                    <a:pt x="3072" y="15657"/>
                    <a:pt x="3036" y="15002"/>
                    <a:pt x="2977" y="14335"/>
                  </a:cubicBezTo>
                  <a:cubicBezTo>
                    <a:pt x="2917" y="13716"/>
                    <a:pt x="2894" y="13073"/>
                    <a:pt x="2917" y="12442"/>
                  </a:cubicBezTo>
                  <a:cubicBezTo>
                    <a:pt x="2929" y="11728"/>
                    <a:pt x="2929" y="11013"/>
                    <a:pt x="3001" y="10299"/>
                  </a:cubicBezTo>
                  <a:cubicBezTo>
                    <a:pt x="3108" y="9287"/>
                    <a:pt x="3251" y="8299"/>
                    <a:pt x="3489" y="7311"/>
                  </a:cubicBezTo>
                  <a:cubicBezTo>
                    <a:pt x="3989" y="5310"/>
                    <a:pt x="4834" y="3453"/>
                    <a:pt x="5870" y="1703"/>
                  </a:cubicBezTo>
                  <a:cubicBezTo>
                    <a:pt x="6215" y="1143"/>
                    <a:pt x="6549" y="584"/>
                    <a:pt x="6882" y="24"/>
                  </a:cubicBezTo>
                  <a:cubicBezTo>
                    <a:pt x="5037" y="24"/>
                    <a:pt x="3215" y="24"/>
                    <a:pt x="1381"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8" name="Google Shape;1118;p23"/>
            <p:cNvSpPr/>
            <p:nvPr/>
          </p:nvSpPr>
          <p:spPr>
            <a:xfrm rot="3836915">
              <a:off x="3114793" y="261925"/>
              <a:ext cx="1572241" cy="2886293"/>
            </a:xfrm>
            <a:custGeom>
              <a:avLst/>
              <a:gdLst/>
              <a:ahLst/>
              <a:cxnLst/>
              <a:rect l="l" t="t" r="r" b="b"/>
              <a:pathLst>
                <a:path w="30898" h="56722" extrusionOk="0">
                  <a:moveTo>
                    <a:pt x="1" y="0"/>
                  </a:moveTo>
                  <a:cubicBezTo>
                    <a:pt x="287" y="727"/>
                    <a:pt x="465" y="1489"/>
                    <a:pt x="644" y="2262"/>
                  </a:cubicBezTo>
                  <a:cubicBezTo>
                    <a:pt x="1049" y="4048"/>
                    <a:pt x="1406" y="5834"/>
                    <a:pt x="1835" y="7608"/>
                  </a:cubicBezTo>
                  <a:cubicBezTo>
                    <a:pt x="2370" y="9740"/>
                    <a:pt x="2989" y="11835"/>
                    <a:pt x="3692" y="13919"/>
                  </a:cubicBezTo>
                  <a:cubicBezTo>
                    <a:pt x="4752" y="17062"/>
                    <a:pt x="5847" y="20181"/>
                    <a:pt x="7002" y="23289"/>
                  </a:cubicBezTo>
                  <a:cubicBezTo>
                    <a:pt x="7692" y="25182"/>
                    <a:pt x="8454" y="27039"/>
                    <a:pt x="9300" y="28873"/>
                  </a:cubicBezTo>
                  <a:cubicBezTo>
                    <a:pt x="10300" y="31016"/>
                    <a:pt x="11443" y="33100"/>
                    <a:pt x="12633" y="35159"/>
                  </a:cubicBezTo>
                  <a:cubicBezTo>
                    <a:pt x="13467" y="36600"/>
                    <a:pt x="14265" y="38041"/>
                    <a:pt x="14943" y="39565"/>
                  </a:cubicBezTo>
                  <a:cubicBezTo>
                    <a:pt x="15646" y="41089"/>
                    <a:pt x="16182" y="42684"/>
                    <a:pt x="16622" y="44303"/>
                  </a:cubicBezTo>
                  <a:cubicBezTo>
                    <a:pt x="16908" y="45315"/>
                    <a:pt x="17194" y="46327"/>
                    <a:pt x="17563" y="47316"/>
                  </a:cubicBezTo>
                  <a:cubicBezTo>
                    <a:pt x="18313" y="49232"/>
                    <a:pt x="19480" y="50816"/>
                    <a:pt x="21099" y="52078"/>
                  </a:cubicBezTo>
                  <a:cubicBezTo>
                    <a:pt x="22147" y="52900"/>
                    <a:pt x="23278" y="53578"/>
                    <a:pt x="24456" y="54185"/>
                  </a:cubicBezTo>
                  <a:cubicBezTo>
                    <a:pt x="26457" y="55221"/>
                    <a:pt x="28576" y="56007"/>
                    <a:pt x="30719" y="56710"/>
                  </a:cubicBezTo>
                  <a:cubicBezTo>
                    <a:pt x="30755" y="56722"/>
                    <a:pt x="30791" y="56722"/>
                    <a:pt x="30826" y="56722"/>
                  </a:cubicBezTo>
                  <a:cubicBezTo>
                    <a:pt x="30886" y="56710"/>
                    <a:pt x="30898" y="56662"/>
                    <a:pt x="30862" y="56602"/>
                  </a:cubicBezTo>
                  <a:cubicBezTo>
                    <a:pt x="30719" y="56448"/>
                    <a:pt x="30529" y="56448"/>
                    <a:pt x="30350" y="56424"/>
                  </a:cubicBezTo>
                  <a:cubicBezTo>
                    <a:pt x="29659" y="56198"/>
                    <a:pt x="28981" y="55960"/>
                    <a:pt x="28326" y="55638"/>
                  </a:cubicBezTo>
                  <a:cubicBezTo>
                    <a:pt x="27969" y="55495"/>
                    <a:pt x="27635" y="55340"/>
                    <a:pt x="27278" y="55186"/>
                  </a:cubicBezTo>
                  <a:cubicBezTo>
                    <a:pt x="26969" y="55055"/>
                    <a:pt x="26683" y="54840"/>
                    <a:pt x="26349" y="54781"/>
                  </a:cubicBezTo>
                  <a:cubicBezTo>
                    <a:pt x="26314" y="54781"/>
                    <a:pt x="26290" y="54781"/>
                    <a:pt x="26266" y="54769"/>
                  </a:cubicBezTo>
                  <a:cubicBezTo>
                    <a:pt x="24599" y="53983"/>
                    <a:pt x="23028" y="53054"/>
                    <a:pt x="21623" y="51840"/>
                  </a:cubicBezTo>
                  <a:cubicBezTo>
                    <a:pt x="20432" y="50792"/>
                    <a:pt x="19515" y="49566"/>
                    <a:pt x="18884" y="48089"/>
                  </a:cubicBezTo>
                  <a:cubicBezTo>
                    <a:pt x="18384" y="46887"/>
                    <a:pt x="18087" y="45613"/>
                    <a:pt x="17765" y="44351"/>
                  </a:cubicBezTo>
                  <a:cubicBezTo>
                    <a:pt x="17217" y="42124"/>
                    <a:pt x="16420" y="39958"/>
                    <a:pt x="15336" y="37922"/>
                  </a:cubicBezTo>
                  <a:cubicBezTo>
                    <a:pt x="14527" y="36433"/>
                    <a:pt x="13646" y="34981"/>
                    <a:pt x="12800" y="33516"/>
                  </a:cubicBezTo>
                  <a:cubicBezTo>
                    <a:pt x="12026" y="32183"/>
                    <a:pt x="11264" y="30825"/>
                    <a:pt x="10598" y="29421"/>
                  </a:cubicBezTo>
                  <a:cubicBezTo>
                    <a:pt x="9455" y="27063"/>
                    <a:pt x="8585" y="24599"/>
                    <a:pt x="7835" y="22098"/>
                  </a:cubicBezTo>
                  <a:cubicBezTo>
                    <a:pt x="7669" y="21586"/>
                    <a:pt x="7478" y="21062"/>
                    <a:pt x="7383" y="20527"/>
                  </a:cubicBezTo>
                  <a:cubicBezTo>
                    <a:pt x="6978" y="19062"/>
                    <a:pt x="6609" y="17610"/>
                    <a:pt x="6252" y="16133"/>
                  </a:cubicBezTo>
                  <a:cubicBezTo>
                    <a:pt x="5990" y="14943"/>
                    <a:pt x="5752" y="13752"/>
                    <a:pt x="5549" y="12549"/>
                  </a:cubicBezTo>
                  <a:cubicBezTo>
                    <a:pt x="5359" y="11287"/>
                    <a:pt x="5216" y="10013"/>
                    <a:pt x="5133" y="8751"/>
                  </a:cubicBezTo>
                  <a:cubicBezTo>
                    <a:pt x="5049" y="7394"/>
                    <a:pt x="5073" y="6049"/>
                    <a:pt x="5192" y="4691"/>
                  </a:cubicBezTo>
                  <a:cubicBezTo>
                    <a:pt x="5311" y="3274"/>
                    <a:pt x="5549" y="1881"/>
                    <a:pt x="5764" y="476"/>
                  </a:cubicBezTo>
                  <a:cubicBezTo>
                    <a:pt x="5775" y="298"/>
                    <a:pt x="5787" y="131"/>
                    <a:pt x="565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9" name="Google Shape;1119;p23"/>
            <p:cNvSpPr/>
            <p:nvPr/>
          </p:nvSpPr>
          <p:spPr>
            <a:xfrm rot="3836915">
              <a:off x="2011950" y="-863322"/>
              <a:ext cx="2863293" cy="842806"/>
            </a:xfrm>
            <a:custGeom>
              <a:avLst/>
              <a:gdLst/>
              <a:ahLst/>
              <a:cxnLst/>
              <a:rect l="l" t="t" r="r" b="b"/>
              <a:pathLst>
                <a:path w="56270" h="16563" extrusionOk="0">
                  <a:moveTo>
                    <a:pt x="0" y="0"/>
                  </a:moveTo>
                  <a:lnTo>
                    <a:pt x="0" y="1429"/>
                  </a:lnTo>
                  <a:cubicBezTo>
                    <a:pt x="84" y="1465"/>
                    <a:pt x="179" y="1477"/>
                    <a:pt x="262" y="1524"/>
                  </a:cubicBezTo>
                  <a:cubicBezTo>
                    <a:pt x="2322" y="2429"/>
                    <a:pt x="4358" y="3358"/>
                    <a:pt x="6418" y="4263"/>
                  </a:cubicBezTo>
                  <a:cubicBezTo>
                    <a:pt x="9478" y="5620"/>
                    <a:pt x="12514" y="7037"/>
                    <a:pt x="15621" y="8275"/>
                  </a:cubicBezTo>
                  <a:cubicBezTo>
                    <a:pt x="18658" y="9478"/>
                    <a:pt x="21729" y="10573"/>
                    <a:pt x="24896" y="11407"/>
                  </a:cubicBezTo>
                  <a:cubicBezTo>
                    <a:pt x="27623" y="12109"/>
                    <a:pt x="30373" y="12609"/>
                    <a:pt x="33171" y="12776"/>
                  </a:cubicBezTo>
                  <a:cubicBezTo>
                    <a:pt x="33707" y="12811"/>
                    <a:pt x="34241" y="12827"/>
                    <a:pt x="34775" y="12827"/>
                  </a:cubicBezTo>
                  <a:cubicBezTo>
                    <a:pt x="36422" y="12827"/>
                    <a:pt x="38059" y="12671"/>
                    <a:pt x="39696" y="12419"/>
                  </a:cubicBezTo>
                  <a:cubicBezTo>
                    <a:pt x="41160" y="12204"/>
                    <a:pt x="42613" y="11942"/>
                    <a:pt x="44077" y="11788"/>
                  </a:cubicBezTo>
                  <a:cubicBezTo>
                    <a:pt x="44861" y="11697"/>
                    <a:pt x="45641" y="11643"/>
                    <a:pt x="46421" y="11643"/>
                  </a:cubicBezTo>
                  <a:cubicBezTo>
                    <a:pt x="46969" y="11643"/>
                    <a:pt x="47516" y="11669"/>
                    <a:pt x="48066" y="11728"/>
                  </a:cubicBezTo>
                  <a:cubicBezTo>
                    <a:pt x="49578" y="11883"/>
                    <a:pt x="50983" y="12335"/>
                    <a:pt x="52293" y="13097"/>
                  </a:cubicBezTo>
                  <a:cubicBezTo>
                    <a:pt x="53567" y="13824"/>
                    <a:pt x="54638" y="14776"/>
                    <a:pt x="55615" y="15848"/>
                  </a:cubicBezTo>
                  <a:cubicBezTo>
                    <a:pt x="55841" y="16086"/>
                    <a:pt x="56019" y="16348"/>
                    <a:pt x="56269" y="16562"/>
                  </a:cubicBezTo>
                  <a:cubicBezTo>
                    <a:pt x="56269" y="16336"/>
                    <a:pt x="56079" y="16252"/>
                    <a:pt x="55924" y="16098"/>
                  </a:cubicBezTo>
                  <a:cubicBezTo>
                    <a:pt x="55293" y="15276"/>
                    <a:pt x="54555" y="14538"/>
                    <a:pt x="53757" y="13883"/>
                  </a:cubicBezTo>
                  <a:cubicBezTo>
                    <a:pt x="52817" y="13097"/>
                    <a:pt x="51793" y="12454"/>
                    <a:pt x="50650" y="12002"/>
                  </a:cubicBezTo>
                  <a:cubicBezTo>
                    <a:pt x="49530" y="11561"/>
                    <a:pt x="48352" y="11276"/>
                    <a:pt x="47149" y="11228"/>
                  </a:cubicBezTo>
                  <a:cubicBezTo>
                    <a:pt x="46781" y="11217"/>
                    <a:pt x="46414" y="11211"/>
                    <a:pt x="46049" y="11211"/>
                  </a:cubicBezTo>
                  <a:cubicBezTo>
                    <a:pt x="45187" y="11211"/>
                    <a:pt x="44332" y="11247"/>
                    <a:pt x="43470" y="11347"/>
                  </a:cubicBezTo>
                  <a:cubicBezTo>
                    <a:pt x="42458" y="11466"/>
                    <a:pt x="41458" y="11609"/>
                    <a:pt x="40458" y="11740"/>
                  </a:cubicBezTo>
                  <a:cubicBezTo>
                    <a:pt x="39589" y="11847"/>
                    <a:pt x="38696" y="11966"/>
                    <a:pt x="37815" y="12061"/>
                  </a:cubicBezTo>
                  <a:cubicBezTo>
                    <a:pt x="36910" y="12169"/>
                    <a:pt x="35981" y="12121"/>
                    <a:pt x="35076" y="12216"/>
                  </a:cubicBezTo>
                  <a:cubicBezTo>
                    <a:pt x="35014" y="12226"/>
                    <a:pt x="34951" y="12230"/>
                    <a:pt x="34888" y="12230"/>
                  </a:cubicBezTo>
                  <a:cubicBezTo>
                    <a:pt x="34634" y="12230"/>
                    <a:pt x="34371" y="12169"/>
                    <a:pt x="34124" y="12169"/>
                  </a:cubicBezTo>
                  <a:cubicBezTo>
                    <a:pt x="33362" y="12157"/>
                    <a:pt x="32612" y="12109"/>
                    <a:pt x="31850" y="12026"/>
                  </a:cubicBezTo>
                  <a:cubicBezTo>
                    <a:pt x="31076" y="11931"/>
                    <a:pt x="30302" y="11823"/>
                    <a:pt x="29528" y="11692"/>
                  </a:cubicBezTo>
                  <a:cubicBezTo>
                    <a:pt x="28230" y="11466"/>
                    <a:pt x="26956" y="11157"/>
                    <a:pt x="25670" y="10811"/>
                  </a:cubicBezTo>
                  <a:cubicBezTo>
                    <a:pt x="23765" y="10299"/>
                    <a:pt x="21896" y="9680"/>
                    <a:pt x="20051" y="8966"/>
                  </a:cubicBezTo>
                  <a:cubicBezTo>
                    <a:pt x="17407" y="7954"/>
                    <a:pt x="14824" y="6847"/>
                    <a:pt x="12264" y="5656"/>
                  </a:cubicBezTo>
                  <a:cubicBezTo>
                    <a:pt x="10907" y="5025"/>
                    <a:pt x="9573" y="4406"/>
                    <a:pt x="8216" y="3775"/>
                  </a:cubicBezTo>
                  <a:cubicBezTo>
                    <a:pt x="6894" y="3168"/>
                    <a:pt x="5549" y="2560"/>
                    <a:pt x="4227" y="1929"/>
                  </a:cubicBezTo>
                  <a:cubicBezTo>
                    <a:pt x="2977" y="1334"/>
                    <a:pt x="1727" y="751"/>
                    <a:pt x="477" y="155"/>
                  </a:cubicBezTo>
                  <a:cubicBezTo>
                    <a:pt x="310" y="84"/>
                    <a:pt x="167" y="24"/>
                    <a:pt x="0"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20" name="Google Shape;1120;p23"/>
            <p:cNvSpPr/>
            <p:nvPr/>
          </p:nvSpPr>
          <p:spPr>
            <a:xfrm rot="3836915">
              <a:off x="433670" y="-167502"/>
              <a:ext cx="3089273" cy="1138244"/>
            </a:xfrm>
            <a:custGeom>
              <a:avLst/>
              <a:gdLst/>
              <a:ahLst/>
              <a:cxnLst/>
              <a:rect l="l" t="t" r="r" b="b"/>
              <a:pathLst>
                <a:path w="60711" h="22369" extrusionOk="0">
                  <a:moveTo>
                    <a:pt x="23970" y="1"/>
                  </a:moveTo>
                  <a:cubicBezTo>
                    <a:pt x="23497" y="1"/>
                    <a:pt x="23024" y="16"/>
                    <a:pt x="22551" y="53"/>
                  </a:cubicBezTo>
                  <a:cubicBezTo>
                    <a:pt x="21705" y="89"/>
                    <a:pt x="20836" y="124"/>
                    <a:pt x="19991" y="196"/>
                  </a:cubicBezTo>
                  <a:cubicBezTo>
                    <a:pt x="19050" y="267"/>
                    <a:pt x="18133" y="362"/>
                    <a:pt x="17193" y="481"/>
                  </a:cubicBezTo>
                  <a:cubicBezTo>
                    <a:pt x="16193" y="601"/>
                    <a:pt x="15216" y="743"/>
                    <a:pt x="14228" y="946"/>
                  </a:cubicBezTo>
                  <a:cubicBezTo>
                    <a:pt x="12930" y="1196"/>
                    <a:pt x="11656" y="1493"/>
                    <a:pt x="10371" y="1839"/>
                  </a:cubicBezTo>
                  <a:cubicBezTo>
                    <a:pt x="8382" y="2351"/>
                    <a:pt x="6418" y="2970"/>
                    <a:pt x="4453" y="3601"/>
                  </a:cubicBezTo>
                  <a:cubicBezTo>
                    <a:pt x="2965" y="4101"/>
                    <a:pt x="1489" y="4589"/>
                    <a:pt x="0" y="5077"/>
                  </a:cubicBezTo>
                  <a:lnTo>
                    <a:pt x="0" y="5863"/>
                  </a:lnTo>
                  <a:cubicBezTo>
                    <a:pt x="119" y="5839"/>
                    <a:pt x="250" y="5792"/>
                    <a:pt x="369" y="5744"/>
                  </a:cubicBezTo>
                  <a:cubicBezTo>
                    <a:pt x="2262" y="5065"/>
                    <a:pt x="4144" y="4399"/>
                    <a:pt x="6049" y="3756"/>
                  </a:cubicBezTo>
                  <a:cubicBezTo>
                    <a:pt x="9763" y="2506"/>
                    <a:pt x="13550" y="1482"/>
                    <a:pt x="17443" y="970"/>
                  </a:cubicBezTo>
                  <a:cubicBezTo>
                    <a:pt x="19300" y="720"/>
                    <a:pt x="21181" y="565"/>
                    <a:pt x="23075" y="529"/>
                  </a:cubicBezTo>
                  <a:cubicBezTo>
                    <a:pt x="23382" y="522"/>
                    <a:pt x="23690" y="519"/>
                    <a:pt x="23997" y="519"/>
                  </a:cubicBezTo>
                  <a:cubicBezTo>
                    <a:pt x="25832" y="519"/>
                    <a:pt x="27663" y="648"/>
                    <a:pt x="29468" y="1005"/>
                  </a:cubicBezTo>
                  <a:cubicBezTo>
                    <a:pt x="31207" y="1339"/>
                    <a:pt x="32897" y="1851"/>
                    <a:pt x="34457" y="2696"/>
                  </a:cubicBezTo>
                  <a:cubicBezTo>
                    <a:pt x="36552" y="3839"/>
                    <a:pt x="38053" y="5494"/>
                    <a:pt x="38862" y="7756"/>
                  </a:cubicBezTo>
                  <a:cubicBezTo>
                    <a:pt x="39291" y="8982"/>
                    <a:pt x="39517" y="10245"/>
                    <a:pt x="39708" y="11519"/>
                  </a:cubicBezTo>
                  <a:cubicBezTo>
                    <a:pt x="39886" y="12757"/>
                    <a:pt x="40053" y="13995"/>
                    <a:pt x="40279" y="15233"/>
                  </a:cubicBezTo>
                  <a:cubicBezTo>
                    <a:pt x="40493" y="16436"/>
                    <a:pt x="40779" y="17615"/>
                    <a:pt x="41303" y="18722"/>
                  </a:cubicBezTo>
                  <a:cubicBezTo>
                    <a:pt x="42196" y="20662"/>
                    <a:pt x="43672" y="21865"/>
                    <a:pt x="45780" y="22234"/>
                  </a:cubicBezTo>
                  <a:cubicBezTo>
                    <a:pt x="46289" y="22328"/>
                    <a:pt x="46796" y="22369"/>
                    <a:pt x="47302" y="22369"/>
                  </a:cubicBezTo>
                  <a:cubicBezTo>
                    <a:pt x="48016" y="22369"/>
                    <a:pt x="48730" y="22288"/>
                    <a:pt x="49447" y="22163"/>
                  </a:cubicBezTo>
                  <a:cubicBezTo>
                    <a:pt x="50661" y="21960"/>
                    <a:pt x="51852" y="21615"/>
                    <a:pt x="53043" y="21258"/>
                  </a:cubicBezTo>
                  <a:cubicBezTo>
                    <a:pt x="55055" y="20627"/>
                    <a:pt x="57007" y="19912"/>
                    <a:pt x="58960" y="19174"/>
                  </a:cubicBezTo>
                  <a:cubicBezTo>
                    <a:pt x="59531" y="18948"/>
                    <a:pt x="60151" y="18757"/>
                    <a:pt x="60710" y="18484"/>
                  </a:cubicBezTo>
                  <a:cubicBezTo>
                    <a:pt x="60698" y="18483"/>
                    <a:pt x="60685" y="18482"/>
                    <a:pt x="60673" y="18482"/>
                  </a:cubicBezTo>
                  <a:cubicBezTo>
                    <a:pt x="60524" y="18482"/>
                    <a:pt x="60404" y="18546"/>
                    <a:pt x="60293" y="18579"/>
                  </a:cubicBezTo>
                  <a:cubicBezTo>
                    <a:pt x="59055" y="19019"/>
                    <a:pt x="57817" y="19472"/>
                    <a:pt x="56591" y="19900"/>
                  </a:cubicBezTo>
                  <a:cubicBezTo>
                    <a:pt x="54829" y="20496"/>
                    <a:pt x="53054" y="21067"/>
                    <a:pt x="51245" y="21484"/>
                  </a:cubicBezTo>
                  <a:cubicBezTo>
                    <a:pt x="50103" y="21738"/>
                    <a:pt x="48950" y="21913"/>
                    <a:pt x="47787" y="21913"/>
                  </a:cubicBezTo>
                  <a:cubicBezTo>
                    <a:pt x="47749" y="21913"/>
                    <a:pt x="47711" y="21913"/>
                    <a:pt x="47673" y="21913"/>
                  </a:cubicBezTo>
                  <a:cubicBezTo>
                    <a:pt x="46947" y="21901"/>
                    <a:pt x="46232" y="21817"/>
                    <a:pt x="45530" y="21615"/>
                  </a:cubicBezTo>
                  <a:cubicBezTo>
                    <a:pt x="44839" y="21401"/>
                    <a:pt x="44220" y="21091"/>
                    <a:pt x="43672" y="20651"/>
                  </a:cubicBezTo>
                  <a:cubicBezTo>
                    <a:pt x="42625" y="19781"/>
                    <a:pt x="41958" y="18662"/>
                    <a:pt x="41541" y="17400"/>
                  </a:cubicBezTo>
                  <a:cubicBezTo>
                    <a:pt x="41196" y="16400"/>
                    <a:pt x="40970" y="15376"/>
                    <a:pt x="40791" y="14352"/>
                  </a:cubicBezTo>
                  <a:cubicBezTo>
                    <a:pt x="40648" y="13519"/>
                    <a:pt x="40541" y="12673"/>
                    <a:pt x="40410" y="11816"/>
                  </a:cubicBezTo>
                  <a:cubicBezTo>
                    <a:pt x="40255" y="10911"/>
                    <a:pt x="40124" y="10006"/>
                    <a:pt x="39934" y="9113"/>
                  </a:cubicBezTo>
                  <a:cubicBezTo>
                    <a:pt x="39708" y="8090"/>
                    <a:pt x="39398" y="7089"/>
                    <a:pt x="38922" y="6149"/>
                  </a:cubicBezTo>
                  <a:cubicBezTo>
                    <a:pt x="38469" y="5268"/>
                    <a:pt x="37874" y="4518"/>
                    <a:pt x="37160" y="3827"/>
                  </a:cubicBezTo>
                  <a:cubicBezTo>
                    <a:pt x="36433" y="3125"/>
                    <a:pt x="35612" y="2577"/>
                    <a:pt x="34719" y="2113"/>
                  </a:cubicBezTo>
                  <a:cubicBezTo>
                    <a:pt x="33671" y="1565"/>
                    <a:pt x="32540" y="1184"/>
                    <a:pt x="31385" y="862"/>
                  </a:cubicBezTo>
                  <a:cubicBezTo>
                    <a:pt x="30611" y="660"/>
                    <a:pt x="29825" y="493"/>
                    <a:pt x="29028" y="374"/>
                  </a:cubicBezTo>
                  <a:cubicBezTo>
                    <a:pt x="28278" y="267"/>
                    <a:pt x="27539" y="172"/>
                    <a:pt x="26789" y="124"/>
                  </a:cubicBezTo>
                  <a:cubicBezTo>
                    <a:pt x="26003" y="65"/>
                    <a:pt x="25194" y="29"/>
                    <a:pt x="24408" y="5"/>
                  </a:cubicBezTo>
                  <a:cubicBezTo>
                    <a:pt x="24262" y="2"/>
                    <a:pt x="24116" y="1"/>
                    <a:pt x="23970"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21" name="Google Shape;1121;p23"/>
            <p:cNvSpPr/>
            <p:nvPr/>
          </p:nvSpPr>
          <p:spPr>
            <a:xfrm rot="3836915">
              <a:off x="4454828" y="352078"/>
              <a:ext cx="129095" cy="1043904"/>
            </a:xfrm>
            <a:custGeom>
              <a:avLst/>
              <a:gdLst/>
              <a:ahLst/>
              <a:cxnLst/>
              <a:rect l="l" t="t" r="r" b="b"/>
              <a:pathLst>
                <a:path w="2537" h="20515" extrusionOk="0">
                  <a:moveTo>
                    <a:pt x="822" y="0"/>
                  </a:moveTo>
                  <a:cubicBezTo>
                    <a:pt x="810" y="95"/>
                    <a:pt x="822" y="203"/>
                    <a:pt x="810" y="286"/>
                  </a:cubicBezTo>
                  <a:cubicBezTo>
                    <a:pt x="715" y="822"/>
                    <a:pt x="644" y="1346"/>
                    <a:pt x="560" y="1881"/>
                  </a:cubicBezTo>
                  <a:cubicBezTo>
                    <a:pt x="334" y="3262"/>
                    <a:pt x="167" y="4667"/>
                    <a:pt x="108" y="6060"/>
                  </a:cubicBezTo>
                  <a:cubicBezTo>
                    <a:pt x="1" y="8608"/>
                    <a:pt x="287" y="11109"/>
                    <a:pt x="775" y="13597"/>
                  </a:cubicBezTo>
                  <a:cubicBezTo>
                    <a:pt x="1156" y="15478"/>
                    <a:pt x="1632" y="17359"/>
                    <a:pt x="2132" y="19217"/>
                  </a:cubicBezTo>
                  <a:cubicBezTo>
                    <a:pt x="2251" y="19645"/>
                    <a:pt x="2346" y="20098"/>
                    <a:pt x="2537" y="20515"/>
                  </a:cubicBezTo>
                  <a:cubicBezTo>
                    <a:pt x="2525" y="20419"/>
                    <a:pt x="2537" y="20324"/>
                    <a:pt x="2525" y="20241"/>
                  </a:cubicBezTo>
                  <a:cubicBezTo>
                    <a:pt x="2203" y="19086"/>
                    <a:pt x="1906" y="17895"/>
                    <a:pt x="1644" y="16716"/>
                  </a:cubicBezTo>
                  <a:cubicBezTo>
                    <a:pt x="1418" y="15716"/>
                    <a:pt x="1227" y="14728"/>
                    <a:pt x="1049" y="13716"/>
                  </a:cubicBezTo>
                  <a:cubicBezTo>
                    <a:pt x="929" y="13037"/>
                    <a:pt x="846" y="12371"/>
                    <a:pt x="751" y="11704"/>
                  </a:cubicBezTo>
                  <a:cubicBezTo>
                    <a:pt x="644" y="11049"/>
                    <a:pt x="620" y="10382"/>
                    <a:pt x="560" y="9728"/>
                  </a:cubicBezTo>
                  <a:cubicBezTo>
                    <a:pt x="513" y="9216"/>
                    <a:pt x="584" y="8716"/>
                    <a:pt x="489" y="8215"/>
                  </a:cubicBezTo>
                  <a:cubicBezTo>
                    <a:pt x="465" y="8132"/>
                    <a:pt x="465" y="8037"/>
                    <a:pt x="489" y="7965"/>
                  </a:cubicBezTo>
                  <a:cubicBezTo>
                    <a:pt x="572" y="7644"/>
                    <a:pt x="548" y="7299"/>
                    <a:pt x="548" y="6965"/>
                  </a:cubicBezTo>
                  <a:cubicBezTo>
                    <a:pt x="548" y="6299"/>
                    <a:pt x="632" y="5632"/>
                    <a:pt x="703" y="4977"/>
                  </a:cubicBezTo>
                  <a:cubicBezTo>
                    <a:pt x="822" y="4024"/>
                    <a:pt x="989" y="3084"/>
                    <a:pt x="1203" y="2167"/>
                  </a:cubicBezTo>
                  <a:cubicBezTo>
                    <a:pt x="1346" y="1429"/>
                    <a:pt x="1465" y="703"/>
                    <a:pt x="1691"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122" name="Google Shape;1122;p23"/>
          <p:cNvSpPr/>
          <p:nvPr/>
        </p:nvSpPr>
        <p:spPr>
          <a:xfrm>
            <a:off x="575" y="539500"/>
            <a:ext cx="8430300" cy="406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23" name="Google Shape;1123;p23"/>
          <p:cNvSpPr txBox="1">
            <a:spLocks noGrp="1"/>
          </p:cNvSpPr>
          <p:nvPr>
            <p:ph type="title"/>
          </p:nvPr>
        </p:nvSpPr>
        <p:spPr>
          <a:xfrm>
            <a:off x="713225" y="597425"/>
            <a:ext cx="753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24" name="Google Shape;1124;p23"/>
          <p:cNvSpPr txBox="1">
            <a:spLocks noGrp="1"/>
          </p:cNvSpPr>
          <p:nvPr>
            <p:ph type="subTitle" idx="1"/>
          </p:nvPr>
        </p:nvSpPr>
        <p:spPr>
          <a:xfrm>
            <a:off x="2837247" y="3440375"/>
            <a:ext cx="3469500" cy="83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5" name="Google Shape;1125;p23"/>
          <p:cNvSpPr txBox="1">
            <a:spLocks noGrp="1"/>
          </p:cNvSpPr>
          <p:nvPr>
            <p:ph type="subTitle" idx="2"/>
          </p:nvPr>
        </p:nvSpPr>
        <p:spPr>
          <a:xfrm>
            <a:off x="2837251" y="1810650"/>
            <a:ext cx="3469500" cy="83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6" name="Google Shape;1126;p23"/>
          <p:cNvSpPr txBox="1">
            <a:spLocks noGrp="1"/>
          </p:cNvSpPr>
          <p:nvPr>
            <p:ph type="subTitle" idx="3"/>
          </p:nvPr>
        </p:nvSpPr>
        <p:spPr>
          <a:xfrm>
            <a:off x="2837251" y="1323025"/>
            <a:ext cx="34695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27" name="Google Shape;1127;p23"/>
          <p:cNvSpPr txBox="1">
            <a:spLocks noGrp="1"/>
          </p:cNvSpPr>
          <p:nvPr>
            <p:ph type="subTitle" idx="4"/>
          </p:nvPr>
        </p:nvSpPr>
        <p:spPr>
          <a:xfrm>
            <a:off x="2837254" y="2952750"/>
            <a:ext cx="3469500" cy="5589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4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626"/>
        <p:cNvGrpSpPr/>
        <p:nvPr/>
      </p:nvGrpSpPr>
      <p:grpSpPr>
        <a:xfrm>
          <a:off x="0" y="0"/>
          <a:ext cx="0" cy="0"/>
          <a:chOff x="0" y="0"/>
          <a:chExt cx="0" cy="0"/>
        </a:xfrm>
      </p:grpSpPr>
      <p:grpSp>
        <p:nvGrpSpPr>
          <p:cNvPr id="1627" name="Google Shape;1627;p31"/>
          <p:cNvGrpSpPr/>
          <p:nvPr/>
        </p:nvGrpSpPr>
        <p:grpSpPr>
          <a:xfrm>
            <a:off x="-107367" y="-1566200"/>
            <a:ext cx="12893163" cy="9260096"/>
            <a:chOff x="387864" y="-238264"/>
            <a:chExt cx="2566518" cy="2193296"/>
          </a:xfrm>
        </p:grpSpPr>
        <p:sp>
          <p:nvSpPr>
            <p:cNvPr id="1628" name="Google Shape;1628;p31"/>
            <p:cNvSpPr/>
            <p:nvPr/>
          </p:nvSpPr>
          <p:spPr>
            <a:xfrm>
              <a:off x="388564" y="647749"/>
              <a:ext cx="2460720" cy="794143"/>
            </a:xfrm>
            <a:custGeom>
              <a:avLst/>
              <a:gdLst/>
              <a:ahLst/>
              <a:cxnLst/>
              <a:rect l="l" t="t" r="r" b="b"/>
              <a:pathLst>
                <a:path w="84452" h="27255" extrusionOk="0">
                  <a:moveTo>
                    <a:pt x="292" y="0"/>
                  </a:moveTo>
                  <a:cubicBezTo>
                    <a:pt x="188" y="0"/>
                    <a:pt x="83" y="26"/>
                    <a:pt x="0" y="108"/>
                  </a:cubicBezTo>
                  <a:lnTo>
                    <a:pt x="0" y="5335"/>
                  </a:lnTo>
                  <a:cubicBezTo>
                    <a:pt x="139" y="5460"/>
                    <a:pt x="295" y="5492"/>
                    <a:pt x="438" y="5492"/>
                  </a:cubicBezTo>
                  <a:cubicBezTo>
                    <a:pt x="540" y="5492"/>
                    <a:pt x="635" y="5476"/>
                    <a:pt x="715" y="5466"/>
                  </a:cubicBezTo>
                  <a:cubicBezTo>
                    <a:pt x="1286" y="5406"/>
                    <a:pt x="1846" y="5394"/>
                    <a:pt x="2393" y="5371"/>
                  </a:cubicBezTo>
                  <a:cubicBezTo>
                    <a:pt x="3167" y="5323"/>
                    <a:pt x="3941" y="5251"/>
                    <a:pt x="4715" y="5192"/>
                  </a:cubicBezTo>
                  <a:cubicBezTo>
                    <a:pt x="5906" y="5085"/>
                    <a:pt x="7085" y="4978"/>
                    <a:pt x="8275" y="4859"/>
                  </a:cubicBezTo>
                  <a:cubicBezTo>
                    <a:pt x="9275" y="4751"/>
                    <a:pt x="10275" y="4680"/>
                    <a:pt x="11264" y="4597"/>
                  </a:cubicBezTo>
                  <a:cubicBezTo>
                    <a:pt x="12240" y="4501"/>
                    <a:pt x="13192" y="4430"/>
                    <a:pt x="14157" y="4359"/>
                  </a:cubicBezTo>
                  <a:cubicBezTo>
                    <a:pt x="15121" y="4299"/>
                    <a:pt x="16109" y="4251"/>
                    <a:pt x="17074" y="4192"/>
                  </a:cubicBezTo>
                  <a:cubicBezTo>
                    <a:pt x="18681" y="4085"/>
                    <a:pt x="20289" y="4061"/>
                    <a:pt x="21896" y="4013"/>
                  </a:cubicBezTo>
                  <a:cubicBezTo>
                    <a:pt x="22447" y="4000"/>
                    <a:pt x="22999" y="3994"/>
                    <a:pt x="23552" y="3994"/>
                  </a:cubicBezTo>
                  <a:cubicBezTo>
                    <a:pt x="25532" y="3994"/>
                    <a:pt x="27521" y="4073"/>
                    <a:pt x="29504" y="4204"/>
                  </a:cubicBezTo>
                  <a:cubicBezTo>
                    <a:pt x="30778" y="4275"/>
                    <a:pt x="32064" y="4370"/>
                    <a:pt x="33338" y="4513"/>
                  </a:cubicBezTo>
                  <a:cubicBezTo>
                    <a:pt x="35898" y="4799"/>
                    <a:pt x="38446" y="5156"/>
                    <a:pt x="40970" y="5644"/>
                  </a:cubicBezTo>
                  <a:cubicBezTo>
                    <a:pt x="42494" y="5942"/>
                    <a:pt x="43994" y="6240"/>
                    <a:pt x="45423" y="6859"/>
                  </a:cubicBezTo>
                  <a:cubicBezTo>
                    <a:pt x="46208" y="7192"/>
                    <a:pt x="46959" y="7585"/>
                    <a:pt x="47506" y="8264"/>
                  </a:cubicBezTo>
                  <a:cubicBezTo>
                    <a:pt x="48233" y="9157"/>
                    <a:pt x="48459" y="10228"/>
                    <a:pt x="48530" y="11359"/>
                  </a:cubicBezTo>
                  <a:cubicBezTo>
                    <a:pt x="48590" y="12276"/>
                    <a:pt x="48554" y="13169"/>
                    <a:pt x="48554" y="14074"/>
                  </a:cubicBezTo>
                  <a:cubicBezTo>
                    <a:pt x="48554" y="15312"/>
                    <a:pt x="48506" y="16562"/>
                    <a:pt x="48614" y="17789"/>
                  </a:cubicBezTo>
                  <a:cubicBezTo>
                    <a:pt x="48733" y="19146"/>
                    <a:pt x="48971" y="20468"/>
                    <a:pt x="49530" y="21706"/>
                  </a:cubicBezTo>
                  <a:cubicBezTo>
                    <a:pt x="50138" y="23039"/>
                    <a:pt x="51078" y="24051"/>
                    <a:pt x="52447" y="24623"/>
                  </a:cubicBezTo>
                  <a:cubicBezTo>
                    <a:pt x="53548" y="25103"/>
                    <a:pt x="54683" y="25230"/>
                    <a:pt x="55844" y="25230"/>
                  </a:cubicBezTo>
                  <a:cubicBezTo>
                    <a:pt x="56064" y="25230"/>
                    <a:pt x="56285" y="25226"/>
                    <a:pt x="56507" y="25218"/>
                  </a:cubicBezTo>
                  <a:cubicBezTo>
                    <a:pt x="58055" y="25159"/>
                    <a:pt x="59591" y="24921"/>
                    <a:pt x="61127" y="24706"/>
                  </a:cubicBezTo>
                  <a:cubicBezTo>
                    <a:pt x="62544" y="24492"/>
                    <a:pt x="63949" y="24313"/>
                    <a:pt x="65378" y="24278"/>
                  </a:cubicBezTo>
                  <a:cubicBezTo>
                    <a:pt x="65479" y="24276"/>
                    <a:pt x="65580" y="24275"/>
                    <a:pt x="65681" y="24275"/>
                  </a:cubicBezTo>
                  <a:cubicBezTo>
                    <a:pt x="67423" y="24275"/>
                    <a:pt x="69143" y="24558"/>
                    <a:pt x="70843" y="24873"/>
                  </a:cubicBezTo>
                  <a:cubicBezTo>
                    <a:pt x="73557" y="25385"/>
                    <a:pt x="76212" y="26028"/>
                    <a:pt x="78915" y="26516"/>
                  </a:cubicBezTo>
                  <a:cubicBezTo>
                    <a:pt x="80022" y="26707"/>
                    <a:pt x="81141" y="26873"/>
                    <a:pt x="82261" y="27016"/>
                  </a:cubicBezTo>
                  <a:cubicBezTo>
                    <a:pt x="82855" y="27108"/>
                    <a:pt x="83450" y="27243"/>
                    <a:pt x="84055" y="27243"/>
                  </a:cubicBezTo>
                  <a:cubicBezTo>
                    <a:pt x="84080" y="27243"/>
                    <a:pt x="84105" y="27243"/>
                    <a:pt x="84130" y="27242"/>
                  </a:cubicBezTo>
                  <a:cubicBezTo>
                    <a:pt x="84273" y="27230"/>
                    <a:pt x="84404" y="27254"/>
                    <a:pt x="84451" y="27076"/>
                  </a:cubicBezTo>
                  <a:cubicBezTo>
                    <a:pt x="84392" y="26980"/>
                    <a:pt x="84285" y="26933"/>
                    <a:pt x="84178" y="26897"/>
                  </a:cubicBezTo>
                  <a:cubicBezTo>
                    <a:pt x="83225" y="26766"/>
                    <a:pt x="82273" y="26623"/>
                    <a:pt x="81332" y="26445"/>
                  </a:cubicBezTo>
                  <a:cubicBezTo>
                    <a:pt x="79355" y="26052"/>
                    <a:pt x="77391" y="25587"/>
                    <a:pt x="75426" y="25099"/>
                  </a:cubicBezTo>
                  <a:cubicBezTo>
                    <a:pt x="73236" y="24551"/>
                    <a:pt x="71033" y="23968"/>
                    <a:pt x="68854" y="23408"/>
                  </a:cubicBezTo>
                  <a:cubicBezTo>
                    <a:pt x="66378" y="22766"/>
                    <a:pt x="63854" y="22492"/>
                    <a:pt x="61318" y="22337"/>
                  </a:cubicBezTo>
                  <a:cubicBezTo>
                    <a:pt x="60139" y="22254"/>
                    <a:pt x="58972" y="22146"/>
                    <a:pt x="57817" y="21825"/>
                  </a:cubicBezTo>
                  <a:cubicBezTo>
                    <a:pt x="55888" y="21277"/>
                    <a:pt x="54567" y="20110"/>
                    <a:pt x="54269" y="18027"/>
                  </a:cubicBezTo>
                  <a:cubicBezTo>
                    <a:pt x="54090" y="16741"/>
                    <a:pt x="54305" y="15503"/>
                    <a:pt x="54769" y="14288"/>
                  </a:cubicBezTo>
                  <a:cubicBezTo>
                    <a:pt x="55102" y="13372"/>
                    <a:pt x="55495" y="12514"/>
                    <a:pt x="55900" y="11645"/>
                  </a:cubicBezTo>
                  <a:cubicBezTo>
                    <a:pt x="56507" y="10324"/>
                    <a:pt x="56746" y="8942"/>
                    <a:pt x="56543" y="7502"/>
                  </a:cubicBezTo>
                  <a:cubicBezTo>
                    <a:pt x="56269" y="5525"/>
                    <a:pt x="55341" y="3930"/>
                    <a:pt x="53924" y="2573"/>
                  </a:cubicBezTo>
                  <a:cubicBezTo>
                    <a:pt x="52697" y="1394"/>
                    <a:pt x="51233" y="799"/>
                    <a:pt x="49542" y="691"/>
                  </a:cubicBezTo>
                  <a:cubicBezTo>
                    <a:pt x="49268" y="675"/>
                    <a:pt x="48995" y="667"/>
                    <a:pt x="48721" y="667"/>
                  </a:cubicBezTo>
                  <a:cubicBezTo>
                    <a:pt x="47626" y="667"/>
                    <a:pt x="46535" y="789"/>
                    <a:pt x="45458" y="941"/>
                  </a:cubicBezTo>
                  <a:cubicBezTo>
                    <a:pt x="43768" y="1180"/>
                    <a:pt x="42077" y="1406"/>
                    <a:pt x="40374" y="1465"/>
                  </a:cubicBezTo>
                  <a:cubicBezTo>
                    <a:pt x="39686" y="1487"/>
                    <a:pt x="38998" y="1497"/>
                    <a:pt x="38311" y="1497"/>
                  </a:cubicBezTo>
                  <a:cubicBezTo>
                    <a:pt x="37073" y="1497"/>
                    <a:pt x="35836" y="1463"/>
                    <a:pt x="34588" y="1394"/>
                  </a:cubicBezTo>
                  <a:cubicBezTo>
                    <a:pt x="34171" y="1358"/>
                    <a:pt x="33743" y="1346"/>
                    <a:pt x="33314" y="1322"/>
                  </a:cubicBezTo>
                  <a:cubicBezTo>
                    <a:pt x="32100" y="1215"/>
                    <a:pt x="30885" y="1180"/>
                    <a:pt x="29683" y="1108"/>
                  </a:cubicBezTo>
                  <a:cubicBezTo>
                    <a:pt x="29052" y="1084"/>
                    <a:pt x="28409" y="1084"/>
                    <a:pt x="27790" y="1037"/>
                  </a:cubicBezTo>
                  <a:cubicBezTo>
                    <a:pt x="26301" y="918"/>
                    <a:pt x="24813" y="930"/>
                    <a:pt x="23325" y="846"/>
                  </a:cubicBezTo>
                  <a:cubicBezTo>
                    <a:pt x="22384" y="787"/>
                    <a:pt x="21432" y="834"/>
                    <a:pt x="20491" y="787"/>
                  </a:cubicBezTo>
                  <a:cubicBezTo>
                    <a:pt x="19217" y="703"/>
                    <a:pt x="17919" y="763"/>
                    <a:pt x="16645" y="691"/>
                  </a:cubicBezTo>
                  <a:cubicBezTo>
                    <a:pt x="16121" y="662"/>
                    <a:pt x="15600" y="662"/>
                    <a:pt x="15078" y="662"/>
                  </a:cubicBezTo>
                  <a:cubicBezTo>
                    <a:pt x="14556" y="662"/>
                    <a:pt x="14032" y="662"/>
                    <a:pt x="13502" y="632"/>
                  </a:cubicBezTo>
                  <a:cubicBezTo>
                    <a:pt x="12216" y="560"/>
                    <a:pt x="10954" y="608"/>
                    <a:pt x="9680" y="560"/>
                  </a:cubicBezTo>
                  <a:cubicBezTo>
                    <a:pt x="8192" y="501"/>
                    <a:pt x="6715" y="465"/>
                    <a:pt x="5239" y="406"/>
                  </a:cubicBezTo>
                  <a:cubicBezTo>
                    <a:pt x="3632" y="358"/>
                    <a:pt x="2024" y="215"/>
                    <a:pt x="429" y="13"/>
                  </a:cubicBezTo>
                  <a:cubicBezTo>
                    <a:pt x="385" y="5"/>
                    <a:pt x="338" y="0"/>
                    <a:pt x="292"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29" name="Google Shape;1629;p31"/>
            <p:cNvSpPr/>
            <p:nvPr/>
          </p:nvSpPr>
          <p:spPr>
            <a:xfrm>
              <a:off x="388564" y="-236895"/>
              <a:ext cx="2449269" cy="1658652"/>
            </a:xfrm>
            <a:custGeom>
              <a:avLst/>
              <a:gdLst/>
              <a:ahLst/>
              <a:cxnLst/>
              <a:rect l="l" t="t" r="r" b="b"/>
              <a:pathLst>
                <a:path w="84059" h="56925" extrusionOk="0">
                  <a:moveTo>
                    <a:pt x="0" y="1"/>
                  </a:moveTo>
                  <a:lnTo>
                    <a:pt x="0" y="1501"/>
                  </a:lnTo>
                  <a:cubicBezTo>
                    <a:pt x="96" y="1668"/>
                    <a:pt x="238" y="1751"/>
                    <a:pt x="358" y="1823"/>
                  </a:cubicBezTo>
                  <a:cubicBezTo>
                    <a:pt x="3108" y="3323"/>
                    <a:pt x="5882" y="4811"/>
                    <a:pt x="8632" y="6299"/>
                  </a:cubicBezTo>
                  <a:cubicBezTo>
                    <a:pt x="11716" y="7966"/>
                    <a:pt x="14776" y="9633"/>
                    <a:pt x="17860" y="11288"/>
                  </a:cubicBezTo>
                  <a:cubicBezTo>
                    <a:pt x="20574" y="12753"/>
                    <a:pt x="23289" y="14193"/>
                    <a:pt x="26111" y="15443"/>
                  </a:cubicBezTo>
                  <a:cubicBezTo>
                    <a:pt x="27790" y="16205"/>
                    <a:pt x="29516" y="16824"/>
                    <a:pt x="31314" y="17229"/>
                  </a:cubicBezTo>
                  <a:cubicBezTo>
                    <a:pt x="32564" y="17515"/>
                    <a:pt x="33850" y="17634"/>
                    <a:pt x="35112" y="17717"/>
                  </a:cubicBezTo>
                  <a:cubicBezTo>
                    <a:pt x="35694" y="17754"/>
                    <a:pt x="36283" y="17769"/>
                    <a:pt x="36863" y="17769"/>
                  </a:cubicBezTo>
                  <a:cubicBezTo>
                    <a:pt x="37042" y="17769"/>
                    <a:pt x="37221" y="17768"/>
                    <a:pt x="37398" y="17765"/>
                  </a:cubicBezTo>
                  <a:cubicBezTo>
                    <a:pt x="39184" y="17717"/>
                    <a:pt x="40958" y="17646"/>
                    <a:pt x="42732" y="17586"/>
                  </a:cubicBezTo>
                  <a:cubicBezTo>
                    <a:pt x="43101" y="17578"/>
                    <a:pt x="43472" y="17573"/>
                    <a:pt x="43842" y="17573"/>
                  </a:cubicBezTo>
                  <a:cubicBezTo>
                    <a:pt x="44535" y="17573"/>
                    <a:pt x="45228" y="17592"/>
                    <a:pt x="45911" y="17646"/>
                  </a:cubicBezTo>
                  <a:cubicBezTo>
                    <a:pt x="47101" y="17753"/>
                    <a:pt x="48280" y="17979"/>
                    <a:pt x="49411" y="18360"/>
                  </a:cubicBezTo>
                  <a:cubicBezTo>
                    <a:pt x="51673" y="19134"/>
                    <a:pt x="53459" y="20575"/>
                    <a:pt x="55007" y="22337"/>
                  </a:cubicBezTo>
                  <a:cubicBezTo>
                    <a:pt x="56329" y="23813"/>
                    <a:pt x="57424" y="25456"/>
                    <a:pt x="58436" y="27147"/>
                  </a:cubicBezTo>
                  <a:cubicBezTo>
                    <a:pt x="60186" y="30040"/>
                    <a:pt x="61770" y="33041"/>
                    <a:pt x="63234" y="36089"/>
                  </a:cubicBezTo>
                  <a:cubicBezTo>
                    <a:pt x="64223" y="38125"/>
                    <a:pt x="65068" y="40220"/>
                    <a:pt x="65711" y="42411"/>
                  </a:cubicBezTo>
                  <a:cubicBezTo>
                    <a:pt x="66092" y="43721"/>
                    <a:pt x="66413" y="45066"/>
                    <a:pt x="66866" y="46352"/>
                  </a:cubicBezTo>
                  <a:cubicBezTo>
                    <a:pt x="67390" y="47816"/>
                    <a:pt x="68164" y="49114"/>
                    <a:pt x="69247" y="50221"/>
                  </a:cubicBezTo>
                  <a:cubicBezTo>
                    <a:pt x="70604" y="51614"/>
                    <a:pt x="72200" y="52603"/>
                    <a:pt x="73891" y="53472"/>
                  </a:cubicBezTo>
                  <a:cubicBezTo>
                    <a:pt x="75700" y="54389"/>
                    <a:pt x="77581" y="55091"/>
                    <a:pt x="79486" y="55734"/>
                  </a:cubicBezTo>
                  <a:cubicBezTo>
                    <a:pt x="79606" y="55782"/>
                    <a:pt x="79748" y="55805"/>
                    <a:pt x="79867" y="55853"/>
                  </a:cubicBezTo>
                  <a:cubicBezTo>
                    <a:pt x="80487" y="56055"/>
                    <a:pt x="81118" y="56210"/>
                    <a:pt x="81725" y="56448"/>
                  </a:cubicBezTo>
                  <a:cubicBezTo>
                    <a:pt x="81844" y="56508"/>
                    <a:pt x="81975" y="56520"/>
                    <a:pt x="82094" y="56556"/>
                  </a:cubicBezTo>
                  <a:cubicBezTo>
                    <a:pt x="82689" y="56675"/>
                    <a:pt x="83273" y="56913"/>
                    <a:pt x="83892" y="56925"/>
                  </a:cubicBezTo>
                  <a:cubicBezTo>
                    <a:pt x="83987" y="56913"/>
                    <a:pt x="84047" y="56865"/>
                    <a:pt x="84058" y="56770"/>
                  </a:cubicBezTo>
                  <a:cubicBezTo>
                    <a:pt x="83916" y="56508"/>
                    <a:pt x="83618" y="56532"/>
                    <a:pt x="83380" y="56460"/>
                  </a:cubicBezTo>
                  <a:cubicBezTo>
                    <a:pt x="80296" y="55579"/>
                    <a:pt x="77284" y="54508"/>
                    <a:pt x="74486" y="52948"/>
                  </a:cubicBezTo>
                  <a:cubicBezTo>
                    <a:pt x="72962" y="52103"/>
                    <a:pt x="71545" y="51067"/>
                    <a:pt x="70402" y="49709"/>
                  </a:cubicBezTo>
                  <a:cubicBezTo>
                    <a:pt x="69247" y="48340"/>
                    <a:pt x="68557" y="46733"/>
                    <a:pt x="68080" y="45030"/>
                  </a:cubicBezTo>
                  <a:cubicBezTo>
                    <a:pt x="67187" y="41828"/>
                    <a:pt x="66020" y="38756"/>
                    <a:pt x="64508" y="35803"/>
                  </a:cubicBezTo>
                  <a:cubicBezTo>
                    <a:pt x="63746" y="34315"/>
                    <a:pt x="62972" y="32815"/>
                    <a:pt x="62199" y="31326"/>
                  </a:cubicBezTo>
                  <a:cubicBezTo>
                    <a:pt x="60937" y="28885"/>
                    <a:pt x="59663" y="26445"/>
                    <a:pt x="58293" y="24052"/>
                  </a:cubicBezTo>
                  <a:cubicBezTo>
                    <a:pt x="56948" y="21682"/>
                    <a:pt x="55436" y="19432"/>
                    <a:pt x="53471" y="17539"/>
                  </a:cubicBezTo>
                  <a:cubicBezTo>
                    <a:pt x="51900" y="16027"/>
                    <a:pt x="50102" y="14860"/>
                    <a:pt x="48018" y="14169"/>
                  </a:cubicBezTo>
                  <a:cubicBezTo>
                    <a:pt x="45887" y="13443"/>
                    <a:pt x="43672" y="13205"/>
                    <a:pt x="41446" y="12991"/>
                  </a:cubicBezTo>
                  <a:cubicBezTo>
                    <a:pt x="39410" y="12776"/>
                    <a:pt x="37386" y="12598"/>
                    <a:pt x="35374" y="12241"/>
                  </a:cubicBezTo>
                  <a:cubicBezTo>
                    <a:pt x="33135" y="11860"/>
                    <a:pt x="30992" y="11121"/>
                    <a:pt x="28968" y="10074"/>
                  </a:cubicBezTo>
                  <a:cubicBezTo>
                    <a:pt x="27313" y="9204"/>
                    <a:pt x="25718" y="8240"/>
                    <a:pt x="24122" y="7288"/>
                  </a:cubicBezTo>
                  <a:cubicBezTo>
                    <a:pt x="20574" y="5180"/>
                    <a:pt x="17038" y="3049"/>
                    <a:pt x="13562" y="834"/>
                  </a:cubicBezTo>
                  <a:cubicBezTo>
                    <a:pt x="13085" y="513"/>
                    <a:pt x="12633" y="191"/>
                    <a:pt x="12097"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0" name="Google Shape;1630;p31"/>
            <p:cNvSpPr/>
            <p:nvPr/>
          </p:nvSpPr>
          <p:spPr>
            <a:xfrm>
              <a:off x="388214" y="-193160"/>
              <a:ext cx="2317101" cy="1581758"/>
            </a:xfrm>
            <a:custGeom>
              <a:avLst/>
              <a:gdLst/>
              <a:ahLst/>
              <a:cxnLst/>
              <a:rect l="l" t="t" r="r" b="b"/>
              <a:pathLst>
                <a:path w="79523" h="54286" extrusionOk="0">
                  <a:moveTo>
                    <a:pt x="12" y="0"/>
                  </a:moveTo>
                  <a:cubicBezTo>
                    <a:pt x="12" y="2691"/>
                    <a:pt x="12" y="5382"/>
                    <a:pt x="0" y="8084"/>
                  </a:cubicBezTo>
                  <a:cubicBezTo>
                    <a:pt x="108" y="8227"/>
                    <a:pt x="250" y="8287"/>
                    <a:pt x="405" y="8358"/>
                  </a:cubicBezTo>
                  <a:cubicBezTo>
                    <a:pt x="3465" y="9787"/>
                    <a:pt x="6537" y="11204"/>
                    <a:pt x="9585" y="12633"/>
                  </a:cubicBezTo>
                  <a:cubicBezTo>
                    <a:pt x="12907" y="14180"/>
                    <a:pt x="16217" y="15716"/>
                    <a:pt x="19646" y="17038"/>
                  </a:cubicBezTo>
                  <a:cubicBezTo>
                    <a:pt x="22825" y="18276"/>
                    <a:pt x="26087" y="19312"/>
                    <a:pt x="29456" y="19907"/>
                  </a:cubicBezTo>
                  <a:cubicBezTo>
                    <a:pt x="30945" y="20181"/>
                    <a:pt x="32445" y="20360"/>
                    <a:pt x="33957" y="20419"/>
                  </a:cubicBezTo>
                  <a:cubicBezTo>
                    <a:pt x="34143" y="20430"/>
                    <a:pt x="34329" y="20434"/>
                    <a:pt x="34514" y="20434"/>
                  </a:cubicBezTo>
                  <a:cubicBezTo>
                    <a:pt x="35029" y="20434"/>
                    <a:pt x="35540" y="20403"/>
                    <a:pt x="36051" y="20403"/>
                  </a:cubicBezTo>
                  <a:cubicBezTo>
                    <a:pt x="36155" y="20403"/>
                    <a:pt x="36259" y="20404"/>
                    <a:pt x="36362" y="20407"/>
                  </a:cubicBezTo>
                  <a:cubicBezTo>
                    <a:pt x="36401" y="20408"/>
                    <a:pt x="36441" y="20409"/>
                    <a:pt x="36480" y="20409"/>
                  </a:cubicBezTo>
                  <a:cubicBezTo>
                    <a:pt x="36966" y="20409"/>
                    <a:pt x="37463" y="20344"/>
                    <a:pt x="37969" y="20300"/>
                  </a:cubicBezTo>
                  <a:cubicBezTo>
                    <a:pt x="40136" y="20110"/>
                    <a:pt x="42280" y="19669"/>
                    <a:pt x="44458" y="19526"/>
                  </a:cubicBezTo>
                  <a:cubicBezTo>
                    <a:pt x="45031" y="19482"/>
                    <a:pt x="45603" y="19453"/>
                    <a:pt x="46175" y="19453"/>
                  </a:cubicBezTo>
                  <a:cubicBezTo>
                    <a:pt x="46827" y="19453"/>
                    <a:pt x="47478" y="19491"/>
                    <a:pt x="48125" y="19586"/>
                  </a:cubicBezTo>
                  <a:cubicBezTo>
                    <a:pt x="50959" y="19991"/>
                    <a:pt x="53269" y="21372"/>
                    <a:pt x="55186" y="23455"/>
                  </a:cubicBezTo>
                  <a:cubicBezTo>
                    <a:pt x="55531" y="23825"/>
                    <a:pt x="55912" y="24182"/>
                    <a:pt x="56138" y="24646"/>
                  </a:cubicBezTo>
                  <a:cubicBezTo>
                    <a:pt x="56198" y="24789"/>
                    <a:pt x="56293" y="24932"/>
                    <a:pt x="56400" y="25063"/>
                  </a:cubicBezTo>
                  <a:cubicBezTo>
                    <a:pt x="58817" y="28146"/>
                    <a:pt x="60663" y="31552"/>
                    <a:pt x="62282" y="35088"/>
                  </a:cubicBezTo>
                  <a:cubicBezTo>
                    <a:pt x="63413" y="37576"/>
                    <a:pt x="64199" y="40196"/>
                    <a:pt x="64759" y="42874"/>
                  </a:cubicBezTo>
                  <a:cubicBezTo>
                    <a:pt x="65009" y="44137"/>
                    <a:pt x="65378" y="45351"/>
                    <a:pt x="66021" y="46482"/>
                  </a:cubicBezTo>
                  <a:cubicBezTo>
                    <a:pt x="66914" y="48089"/>
                    <a:pt x="68235" y="49256"/>
                    <a:pt x="69771" y="50233"/>
                  </a:cubicBezTo>
                  <a:cubicBezTo>
                    <a:pt x="72581" y="52018"/>
                    <a:pt x="75665" y="53185"/>
                    <a:pt x="78820" y="54173"/>
                  </a:cubicBezTo>
                  <a:cubicBezTo>
                    <a:pt x="78974" y="54225"/>
                    <a:pt x="79129" y="54285"/>
                    <a:pt x="79291" y="54285"/>
                  </a:cubicBezTo>
                  <a:cubicBezTo>
                    <a:pt x="79316" y="54285"/>
                    <a:pt x="79342" y="54284"/>
                    <a:pt x="79367" y="54281"/>
                  </a:cubicBezTo>
                  <a:cubicBezTo>
                    <a:pt x="79439" y="54245"/>
                    <a:pt x="79522" y="54233"/>
                    <a:pt x="79498" y="54126"/>
                  </a:cubicBezTo>
                  <a:cubicBezTo>
                    <a:pt x="78332" y="53721"/>
                    <a:pt x="77165" y="53304"/>
                    <a:pt x="76022" y="52816"/>
                  </a:cubicBezTo>
                  <a:cubicBezTo>
                    <a:pt x="74355" y="52114"/>
                    <a:pt x="72736" y="51304"/>
                    <a:pt x="71247" y="50256"/>
                  </a:cubicBezTo>
                  <a:cubicBezTo>
                    <a:pt x="70200" y="49530"/>
                    <a:pt x="69259" y="48685"/>
                    <a:pt x="68485" y="47673"/>
                  </a:cubicBezTo>
                  <a:cubicBezTo>
                    <a:pt x="67580" y="46506"/>
                    <a:pt x="67033" y="45172"/>
                    <a:pt x="66628" y="43756"/>
                  </a:cubicBezTo>
                  <a:cubicBezTo>
                    <a:pt x="66152" y="42077"/>
                    <a:pt x="65723" y="40386"/>
                    <a:pt x="65128" y="38755"/>
                  </a:cubicBezTo>
                  <a:cubicBezTo>
                    <a:pt x="64639" y="37386"/>
                    <a:pt x="64068" y="36040"/>
                    <a:pt x="63449" y="34731"/>
                  </a:cubicBezTo>
                  <a:cubicBezTo>
                    <a:pt x="62865" y="33492"/>
                    <a:pt x="62234" y="32278"/>
                    <a:pt x="61603" y="31063"/>
                  </a:cubicBezTo>
                  <a:cubicBezTo>
                    <a:pt x="60413" y="28801"/>
                    <a:pt x="59186" y="26563"/>
                    <a:pt x="57817" y="24408"/>
                  </a:cubicBezTo>
                  <a:cubicBezTo>
                    <a:pt x="56662" y="22574"/>
                    <a:pt x="55376" y="20848"/>
                    <a:pt x="53769" y="19372"/>
                  </a:cubicBezTo>
                  <a:cubicBezTo>
                    <a:pt x="52888" y="18574"/>
                    <a:pt x="51935" y="17883"/>
                    <a:pt x="50888" y="17348"/>
                  </a:cubicBezTo>
                  <a:cubicBezTo>
                    <a:pt x="49018" y="16383"/>
                    <a:pt x="47018" y="16014"/>
                    <a:pt x="44947" y="15954"/>
                  </a:cubicBezTo>
                  <a:cubicBezTo>
                    <a:pt x="44639" y="15946"/>
                    <a:pt x="44332" y="15942"/>
                    <a:pt x="44024" y="15942"/>
                  </a:cubicBezTo>
                  <a:cubicBezTo>
                    <a:pt x="42689" y="15942"/>
                    <a:pt x="41353" y="16015"/>
                    <a:pt x="40017" y="16074"/>
                  </a:cubicBezTo>
                  <a:cubicBezTo>
                    <a:pt x="39233" y="16108"/>
                    <a:pt x="38442" y="16131"/>
                    <a:pt x="37650" y="16131"/>
                  </a:cubicBezTo>
                  <a:cubicBezTo>
                    <a:pt x="37359" y="16131"/>
                    <a:pt x="37069" y="16128"/>
                    <a:pt x="36779" y="16121"/>
                  </a:cubicBezTo>
                  <a:cubicBezTo>
                    <a:pt x="35767" y="16085"/>
                    <a:pt x="34755" y="16062"/>
                    <a:pt x="33743" y="15966"/>
                  </a:cubicBezTo>
                  <a:cubicBezTo>
                    <a:pt x="32171" y="15824"/>
                    <a:pt x="30659" y="15490"/>
                    <a:pt x="29171" y="15002"/>
                  </a:cubicBezTo>
                  <a:cubicBezTo>
                    <a:pt x="27623" y="14478"/>
                    <a:pt x="26123" y="13823"/>
                    <a:pt x="24646" y="13121"/>
                  </a:cubicBezTo>
                  <a:cubicBezTo>
                    <a:pt x="22729" y="12216"/>
                    <a:pt x="20836" y="11252"/>
                    <a:pt x="18979" y="10240"/>
                  </a:cubicBezTo>
                  <a:cubicBezTo>
                    <a:pt x="17229" y="9287"/>
                    <a:pt x="15490" y="8358"/>
                    <a:pt x="13752" y="7430"/>
                  </a:cubicBezTo>
                  <a:cubicBezTo>
                    <a:pt x="11573" y="6251"/>
                    <a:pt x="9418" y="5072"/>
                    <a:pt x="7251" y="3893"/>
                  </a:cubicBezTo>
                  <a:cubicBezTo>
                    <a:pt x="6204" y="3334"/>
                    <a:pt x="5144" y="2762"/>
                    <a:pt x="4108" y="2203"/>
                  </a:cubicBezTo>
                  <a:cubicBezTo>
                    <a:pt x="2739" y="1477"/>
                    <a:pt x="1382" y="726"/>
                    <a:pt x="12"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1" name="Google Shape;1631;p31"/>
            <p:cNvSpPr/>
            <p:nvPr/>
          </p:nvSpPr>
          <p:spPr>
            <a:xfrm>
              <a:off x="388564" y="476478"/>
              <a:ext cx="2464188" cy="958158"/>
            </a:xfrm>
            <a:custGeom>
              <a:avLst/>
              <a:gdLst/>
              <a:ahLst/>
              <a:cxnLst/>
              <a:rect l="l" t="t" r="r" b="b"/>
              <a:pathLst>
                <a:path w="84571" h="32884" extrusionOk="0">
                  <a:moveTo>
                    <a:pt x="202" y="1"/>
                  </a:moveTo>
                  <a:cubicBezTo>
                    <a:pt x="135" y="1"/>
                    <a:pt x="69" y="16"/>
                    <a:pt x="0" y="57"/>
                  </a:cubicBezTo>
                  <a:lnTo>
                    <a:pt x="0" y="5986"/>
                  </a:lnTo>
                  <a:cubicBezTo>
                    <a:pt x="119" y="5986"/>
                    <a:pt x="227" y="5986"/>
                    <a:pt x="322" y="6010"/>
                  </a:cubicBezTo>
                  <a:cubicBezTo>
                    <a:pt x="1667" y="6224"/>
                    <a:pt x="3025" y="6319"/>
                    <a:pt x="4370" y="6403"/>
                  </a:cubicBezTo>
                  <a:cubicBezTo>
                    <a:pt x="5501" y="6486"/>
                    <a:pt x="6656" y="6510"/>
                    <a:pt x="7799" y="6557"/>
                  </a:cubicBezTo>
                  <a:cubicBezTo>
                    <a:pt x="8716" y="6581"/>
                    <a:pt x="9632" y="6581"/>
                    <a:pt x="10549" y="6617"/>
                  </a:cubicBezTo>
                  <a:cubicBezTo>
                    <a:pt x="11907" y="6677"/>
                    <a:pt x="13276" y="6665"/>
                    <a:pt x="14633" y="6700"/>
                  </a:cubicBezTo>
                  <a:cubicBezTo>
                    <a:pt x="15705" y="6748"/>
                    <a:pt x="16776" y="6724"/>
                    <a:pt x="17848" y="6760"/>
                  </a:cubicBezTo>
                  <a:cubicBezTo>
                    <a:pt x="19122" y="6819"/>
                    <a:pt x="20384" y="6796"/>
                    <a:pt x="21670" y="6855"/>
                  </a:cubicBezTo>
                  <a:cubicBezTo>
                    <a:pt x="22444" y="6903"/>
                    <a:pt x="23218" y="6879"/>
                    <a:pt x="23991" y="6915"/>
                  </a:cubicBezTo>
                  <a:cubicBezTo>
                    <a:pt x="25837" y="6962"/>
                    <a:pt x="27670" y="7034"/>
                    <a:pt x="29492" y="7141"/>
                  </a:cubicBezTo>
                  <a:cubicBezTo>
                    <a:pt x="30206" y="7177"/>
                    <a:pt x="30945" y="7177"/>
                    <a:pt x="31671" y="7236"/>
                  </a:cubicBezTo>
                  <a:cubicBezTo>
                    <a:pt x="32111" y="7284"/>
                    <a:pt x="32552" y="7284"/>
                    <a:pt x="32993" y="7319"/>
                  </a:cubicBezTo>
                  <a:cubicBezTo>
                    <a:pt x="34219" y="7415"/>
                    <a:pt x="35421" y="7474"/>
                    <a:pt x="36636" y="7510"/>
                  </a:cubicBezTo>
                  <a:cubicBezTo>
                    <a:pt x="37285" y="7521"/>
                    <a:pt x="37933" y="7531"/>
                    <a:pt x="38579" y="7531"/>
                  </a:cubicBezTo>
                  <a:cubicBezTo>
                    <a:pt x="39377" y="7531"/>
                    <a:pt x="40173" y="7515"/>
                    <a:pt x="40970" y="7462"/>
                  </a:cubicBezTo>
                  <a:cubicBezTo>
                    <a:pt x="41696" y="7415"/>
                    <a:pt x="42422" y="7355"/>
                    <a:pt x="43149" y="7284"/>
                  </a:cubicBezTo>
                  <a:cubicBezTo>
                    <a:pt x="44518" y="7153"/>
                    <a:pt x="45887" y="6915"/>
                    <a:pt x="47256" y="6796"/>
                  </a:cubicBezTo>
                  <a:cubicBezTo>
                    <a:pt x="47751" y="6747"/>
                    <a:pt x="48252" y="6717"/>
                    <a:pt x="48753" y="6717"/>
                  </a:cubicBezTo>
                  <a:cubicBezTo>
                    <a:pt x="49228" y="6717"/>
                    <a:pt x="49704" y="6744"/>
                    <a:pt x="50173" y="6808"/>
                  </a:cubicBezTo>
                  <a:cubicBezTo>
                    <a:pt x="51138" y="6927"/>
                    <a:pt x="52031" y="7236"/>
                    <a:pt x="52840" y="7772"/>
                  </a:cubicBezTo>
                  <a:cubicBezTo>
                    <a:pt x="54340" y="8748"/>
                    <a:pt x="55364" y="10117"/>
                    <a:pt x="56007" y="11761"/>
                  </a:cubicBezTo>
                  <a:cubicBezTo>
                    <a:pt x="56662" y="13475"/>
                    <a:pt x="56686" y="15190"/>
                    <a:pt x="56031" y="16904"/>
                  </a:cubicBezTo>
                  <a:cubicBezTo>
                    <a:pt x="55793" y="17511"/>
                    <a:pt x="55495" y="18118"/>
                    <a:pt x="55233" y="18726"/>
                  </a:cubicBezTo>
                  <a:cubicBezTo>
                    <a:pt x="54864" y="19583"/>
                    <a:pt x="54507" y="20440"/>
                    <a:pt x="54293" y="21357"/>
                  </a:cubicBezTo>
                  <a:cubicBezTo>
                    <a:pt x="54090" y="22286"/>
                    <a:pt x="54007" y="23226"/>
                    <a:pt x="54209" y="24179"/>
                  </a:cubicBezTo>
                  <a:cubicBezTo>
                    <a:pt x="54460" y="25476"/>
                    <a:pt x="55114" y="26489"/>
                    <a:pt x="56257" y="27167"/>
                  </a:cubicBezTo>
                  <a:cubicBezTo>
                    <a:pt x="57043" y="27632"/>
                    <a:pt x="57912" y="27882"/>
                    <a:pt x="58805" y="28048"/>
                  </a:cubicBezTo>
                  <a:cubicBezTo>
                    <a:pt x="60198" y="28298"/>
                    <a:pt x="61615" y="28358"/>
                    <a:pt x="63032" y="28465"/>
                  </a:cubicBezTo>
                  <a:cubicBezTo>
                    <a:pt x="63830" y="28524"/>
                    <a:pt x="64627" y="28596"/>
                    <a:pt x="65413" y="28703"/>
                  </a:cubicBezTo>
                  <a:cubicBezTo>
                    <a:pt x="67044" y="28929"/>
                    <a:pt x="68652" y="29346"/>
                    <a:pt x="70259" y="29751"/>
                  </a:cubicBezTo>
                  <a:cubicBezTo>
                    <a:pt x="72021" y="30191"/>
                    <a:pt x="73760" y="30668"/>
                    <a:pt x="75522" y="31120"/>
                  </a:cubicBezTo>
                  <a:cubicBezTo>
                    <a:pt x="77843" y="31715"/>
                    <a:pt x="80177" y="32215"/>
                    <a:pt x="82546" y="32608"/>
                  </a:cubicBezTo>
                  <a:cubicBezTo>
                    <a:pt x="83106" y="32692"/>
                    <a:pt x="83677" y="32811"/>
                    <a:pt x="84237" y="32846"/>
                  </a:cubicBezTo>
                  <a:cubicBezTo>
                    <a:pt x="84299" y="32859"/>
                    <a:pt x="84360" y="32884"/>
                    <a:pt x="84418" y="32884"/>
                  </a:cubicBezTo>
                  <a:cubicBezTo>
                    <a:pt x="84473" y="32884"/>
                    <a:pt x="84524" y="32862"/>
                    <a:pt x="84570" y="32787"/>
                  </a:cubicBezTo>
                  <a:cubicBezTo>
                    <a:pt x="84356" y="32561"/>
                    <a:pt x="84058" y="32644"/>
                    <a:pt x="83820" y="32537"/>
                  </a:cubicBezTo>
                  <a:cubicBezTo>
                    <a:pt x="81749" y="32215"/>
                    <a:pt x="79725" y="31739"/>
                    <a:pt x="77701" y="31191"/>
                  </a:cubicBezTo>
                  <a:cubicBezTo>
                    <a:pt x="73105" y="29953"/>
                    <a:pt x="68616" y="28405"/>
                    <a:pt x="64211" y="26572"/>
                  </a:cubicBezTo>
                  <a:cubicBezTo>
                    <a:pt x="63175" y="26143"/>
                    <a:pt x="62199" y="25607"/>
                    <a:pt x="61365" y="24857"/>
                  </a:cubicBezTo>
                  <a:cubicBezTo>
                    <a:pt x="60722" y="24298"/>
                    <a:pt x="60305" y="23607"/>
                    <a:pt x="60115" y="22774"/>
                  </a:cubicBezTo>
                  <a:cubicBezTo>
                    <a:pt x="59853" y="21678"/>
                    <a:pt x="60008" y="20559"/>
                    <a:pt x="60175" y="19476"/>
                  </a:cubicBezTo>
                  <a:cubicBezTo>
                    <a:pt x="60532" y="17225"/>
                    <a:pt x="60305" y="15023"/>
                    <a:pt x="59579" y="12880"/>
                  </a:cubicBezTo>
                  <a:cubicBezTo>
                    <a:pt x="58698" y="10320"/>
                    <a:pt x="57412" y="8010"/>
                    <a:pt x="55614" y="6010"/>
                  </a:cubicBezTo>
                  <a:cubicBezTo>
                    <a:pt x="54305" y="4557"/>
                    <a:pt x="52757" y="3486"/>
                    <a:pt x="50840" y="2998"/>
                  </a:cubicBezTo>
                  <a:cubicBezTo>
                    <a:pt x="50045" y="2791"/>
                    <a:pt x="49244" y="2712"/>
                    <a:pt x="48441" y="2712"/>
                  </a:cubicBezTo>
                  <a:cubicBezTo>
                    <a:pt x="47669" y="2712"/>
                    <a:pt x="46896" y="2785"/>
                    <a:pt x="46125" y="2890"/>
                  </a:cubicBezTo>
                  <a:cubicBezTo>
                    <a:pt x="44661" y="3093"/>
                    <a:pt x="43232" y="3414"/>
                    <a:pt x="41791" y="3688"/>
                  </a:cubicBezTo>
                  <a:cubicBezTo>
                    <a:pt x="39579" y="4099"/>
                    <a:pt x="37366" y="4356"/>
                    <a:pt x="35122" y="4356"/>
                  </a:cubicBezTo>
                  <a:cubicBezTo>
                    <a:pt x="35023" y="4356"/>
                    <a:pt x="34925" y="4356"/>
                    <a:pt x="34826" y="4355"/>
                  </a:cubicBezTo>
                  <a:cubicBezTo>
                    <a:pt x="34362" y="4343"/>
                    <a:pt x="33897" y="4283"/>
                    <a:pt x="33445" y="4283"/>
                  </a:cubicBezTo>
                  <a:cubicBezTo>
                    <a:pt x="32397" y="4283"/>
                    <a:pt x="31373" y="4188"/>
                    <a:pt x="30326" y="4152"/>
                  </a:cubicBezTo>
                  <a:cubicBezTo>
                    <a:pt x="28504" y="4057"/>
                    <a:pt x="26682" y="3914"/>
                    <a:pt x="24872" y="3795"/>
                  </a:cubicBezTo>
                  <a:cubicBezTo>
                    <a:pt x="22920" y="3652"/>
                    <a:pt x="20967" y="3462"/>
                    <a:pt x="19038" y="3259"/>
                  </a:cubicBezTo>
                  <a:cubicBezTo>
                    <a:pt x="16383" y="2974"/>
                    <a:pt x="13752" y="2640"/>
                    <a:pt x="11121" y="2271"/>
                  </a:cubicBezTo>
                  <a:cubicBezTo>
                    <a:pt x="7525" y="1783"/>
                    <a:pt x="3989" y="1093"/>
                    <a:pt x="524" y="69"/>
                  </a:cubicBezTo>
                  <a:cubicBezTo>
                    <a:pt x="414" y="39"/>
                    <a:pt x="308" y="1"/>
                    <a:pt x="202"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2" name="Google Shape;1632;p31"/>
            <p:cNvSpPr/>
            <p:nvPr/>
          </p:nvSpPr>
          <p:spPr>
            <a:xfrm>
              <a:off x="388564" y="759287"/>
              <a:ext cx="2487439" cy="709790"/>
            </a:xfrm>
            <a:custGeom>
              <a:avLst/>
              <a:gdLst/>
              <a:ahLst/>
              <a:cxnLst/>
              <a:rect l="l" t="t" r="r" b="b"/>
              <a:pathLst>
                <a:path w="85369" h="24360" extrusionOk="0">
                  <a:moveTo>
                    <a:pt x="23384" y="1"/>
                  </a:moveTo>
                  <a:cubicBezTo>
                    <a:pt x="22592" y="1"/>
                    <a:pt x="21801" y="13"/>
                    <a:pt x="21003" y="54"/>
                  </a:cubicBezTo>
                  <a:cubicBezTo>
                    <a:pt x="20050" y="90"/>
                    <a:pt x="19098" y="90"/>
                    <a:pt x="18145" y="138"/>
                  </a:cubicBezTo>
                  <a:cubicBezTo>
                    <a:pt x="17372" y="173"/>
                    <a:pt x="16598" y="233"/>
                    <a:pt x="15824" y="257"/>
                  </a:cubicBezTo>
                  <a:cubicBezTo>
                    <a:pt x="14681" y="304"/>
                    <a:pt x="13550" y="423"/>
                    <a:pt x="12395" y="495"/>
                  </a:cubicBezTo>
                  <a:lnTo>
                    <a:pt x="11323" y="590"/>
                  </a:lnTo>
                  <a:cubicBezTo>
                    <a:pt x="10597" y="650"/>
                    <a:pt x="9883" y="721"/>
                    <a:pt x="9156" y="781"/>
                  </a:cubicBezTo>
                  <a:cubicBezTo>
                    <a:pt x="8513" y="840"/>
                    <a:pt x="7870" y="888"/>
                    <a:pt x="7239" y="947"/>
                  </a:cubicBezTo>
                  <a:cubicBezTo>
                    <a:pt x="6596" y="1007"/>
                    <a:pt x="5942" y="1078"/>
                    <a:pt x="5287" y="1138"/>
                  </a:cubicBezTo>
                  <a:cubicBezTo>
                    <a:pt x="4596" y="1197"/>
                    <a:pt x="3906" y="1245"/>
                    <a:pt x="3215" y="1304"/>
                  </a:cubicBezTo>
                  <a:cubicBezTo>
                    <a:pt x="2143" y="1412"/>
                    <a:pt x="1072" y="1471"/>
                    <a:pt x="0" y="1507"/>
                  </a:cubicBezTo>
                  <a:cubicBezTo>
                    <a:pt x="0" y="3114"/>
                    <a:pt x="0" y="4710"/>
                    <a:pt x="36" y="6281"/>
                  </a:cubicBezTo>
                  <a:cubicBezTo>
                    <a:pt x="120" y="6354"/>
                    <a:pt x="207" y="6377"/>
                    <a:pt x="293" y="6377"/>
                  </a:cubicBezTo>
                  <a:cubicBezTo>
                    <a:pt x="391" y="6377"/>
                    <a:pt x="489" y="6348"/>
                    <a:pt x="584" y="6329"/>
                  </a:cubicBezTo>
                  <a:lnTo>
                    <a:pt x="2727" y="5888"/>
                  </a:lnTo>
                  <a:cubicBezTo>
                    <a:pt x="6620" y="5079"/>
                    <a:pt x="10514" y="4221"/>
                    <a:pt x="14455" y="3662"/>
                  </a:cubicBezTo>
                  <a:cubicBezTo>
                    <a:pt x="16895" y="3305"/>
                    <a:pt x="19360" y="3090"/>
                    <a:pt x="21824" y="3007"/>
                  </a:cubicBezTo>
                  <a:cubicBezTo>
                    <a:pt x="22750" y="2983"/>
                    <a:pt x="23676" y="2965"/>
                    <a:pt x="24602" y="2965"/>
                  </a:cubicBezTo>
                  <a:cubicBezTo>
                    <a:pt x="26843" y="2965"/>
                    <a:pt x="29081" y="3066"/>
                    <a:pt x="31314" y="3412"/>
                  </a:cubicBezTo>
                  <a:cubicBezTo>
                    <a:pt x="33826" y="3805"/>
                    <a:pt x="36314" y="4341"/>
                    <a:pt x="38636" y="5424"/>
                  </a:cubicBezTo>
                  <a:cubicBezTo>
                    <a:pt x="39862" y="5984"/>
                    <a:pt x="40946" y="6698"/>
                    <a:pt x="41827" y="7746"/>
                  </a:cubicBezTo>
                  <a:cubicBezTo>
                    <a:pt x="42756" y="8865"/>
                    <a:pt x="43315" y="10139"/>
                    <a:pt x="43649" y="11544"/>
                  </a:cubicBezTo>
                  <a:cubicBezTo>
                    <a:pt x="43994" y="12877"/>
                    <a:pt x="44161" y="14246"/>
                    <a:pt x="44363" y="15616"/>
                  </a:cubicBezTo>
                  <a:cubicBezTo>
                    <a:pt x="44601" y="17116"/>
                    <a:pt x="44875" y="18604"/>
                    <a:pt x="45458" y="20021"/>
                  </a:cubicBezTo>
                  <a:cubicBezTo>
                    <a:pt x="45935" y="21176"/>
                    <a:pt x="46542" y="22224"/>
                    <a:pt x="47542" y="23009"/>
                  </a:cubicBezTo>
                  <a:cubicBezTo>
                    <a:pt x="48840" y="24041"/>
                    <a:pt x="50345" y="24360"/>
                    <a:pt x="51932" y="24360"/>
                  </a:cubicBezTo>
                  <a:cubicBezTo>
                    <a:pt x="52048" y="24360"/>
                    <a:pt x="52164" y="24358"/>
                    <a:pt x="52281" y="24355"/>
                  </a:cubicBezTo>
                  <a:cubicBezTo>
                    <a:pt x="53805" y="24307"/>
                    <a:pt x="55293" y="24010"/>
                    <a:pt x="56769" y="23664"/>
                  </a:cubicBezTo>
                  <a:cubicBezTo>
                    <a:pt x="58805" y="23212"/>
                    <a:pt x="60794" y="22581"/>
                    <a:pt x="62818" y="22093"/>
                  </a:cubicBezTo>
                  <a:cubicBezTo>
                    <a:pt x="64487" y="21682"/>
                    <a:pt x="66164" y="21439"/>
                    <a:pt x="67858" y="21439"/>
                  </a:cubicBezTo>
                  <a:cubicBezTo>
                    <a:pt x="68375" y="21439"/>
                    <a:pt x="68893" y="21462"/>
                    <a:pt x="69414" y="21509"/>
                  </a:cubicBezTo>
                  <a:cubicBezTo>
                    <a:pt x="71152" y="21676"/>
                    <a:pt x="72890" y="21926"/>
                    <a:pt x="74629" y="22212"/>
                  </a:cubicBezTo>
                  <a:cubicBezTo>
                    <a:pt x="75855" y="22414"/>
                    <a:pt x="77105" y="22617"/>
                    <a:pt x="78355" y="22795"/>
                  </a:cubicBezTo>
                  <a:cubicBezTo>
                    <a:pt x="79355" y="22938"/>
                    <a:pt x="80356" y="23093"/>
                    <a:pt x="81356" y="23212"/>
                  </a:cubicBezTo>
                  <a:cubicBezTo>
                    <a:pt x="81856" y="23295"/>
                    <a:pt x="82380" y="23307"/>
                    <a:pt x="82868" y="23426"/>
                  </a:cubicBezTo>
                  <a:cubicBezTo>
                    <a:pt x="83510" y="23513"/>
                    <a:pt x="84163" y="23571"/>
                    <a:pt x="84817" y="23571"/>
                  </a:cubicBezTo>
                  <a:cubicBezTo>
                    <a:pt x="84877" y="23571"/>
                    <a:pt x="84938" y="23570"/>
                    <a:pt x="84999" y="23569"/>
                  </a:cubicBezTo>
                  <a:cubicBezTo>
                    <a:pt x="85142" y="23545"/>
                    <a:pt x="85321" y="23605"/>
                    <a:pt x="85368" y="23390"/>
                  </a:cubicBezTo>
                  <a:cubicBezTo>
                    <a:pt x="85309" y="23295"/>
                    <a:pt x="85201" y="23307"/>
                    <a:pt x="85118" y="23283"/>
                  </a:cubicBezTo>
                  <a:cubicBezTo>
                    <a:pt x="85034" y="23250"/>
                    <a:pt x="84947" y="23239"/>
                    <a:pt x="84860" y="23239"/>
                  </a:cubicBezTo>
                  <a:cubicBezTo>
                    <a:pt x="84707" y="23239"/>
                    <a:pt x="84551" y="23272"/>
                    <a:pt x="84398" y="23272"/>
                  </a:cubicBezTo>
                  <a:cubicBezTo>
                    <a:pt x="84332" y="23272"/>
                    <a:pt x="84266" y="23266"/>
                    <a:pt x="84201" y="23248"/>
                  </a:cubicBezTo>
                  <a:cubicBezTo>
                    <a:pt x="84094" y="23248"/>
                    <a:pt x="83963" y="23248"/>
                    <a:pt x="83856" y="23236"/>
                  </a:cubicBezTo>
                  <a:cubicBezTo>
                    <a:pt x="82927" y="23105"/>
                    <a:pt x="82022" y="22974"/>
                    <a:pt x="81094" y="22831"/>
                  </a:cubicBezTo>
                  <a:cubicBezTo>
                    <a:pt x="79034" y="22521"/>
                    <a:pt x="76986" y="22105"/>
                    <a:pt x="74950" y="21676"/>
                  </a:cubicBezTo>
                  <a:cubicBezTo>
                    <a:pt x="72736" y="21212"/>
                    <a:pt x="70533" y="20712"/>
                    <a:pt x="68283" y="20438"/>
                  </a:cubicBezTo>
                  <a:cubicBezTo>
                    <a:pt x="67411" y="20341"/>
                    <a:pt x="66552" y="20264"/>
                    <a:pt x="65683" y="20264"/>
                  </a:cubicBezTo>
                  <a:cubicBezTo>
                    <a:pt x="65376" y="20264"/>
                    <a:pt x="65069" y="20273"/>
                    <a:pt x="64758" y="20295"/>
                  </a:cubicBezTo>
                  <a:cubicBezTo>
                    <a:pt x="63556" y="20366"/>
                    <a:pt x="62341" y="20533"/>
                    <a:pt x="61139" y="20688"/>
                  </a:cubicBezTo>
                  <a:cubicBezTo>
                    <a:pt x="59639" y="20902"/>
                    <a:pt x="58150" y="21128"/>
                    <a:pt x="56626" y="21200"/>
                  </a:cubicBezTo>
                  <a:cubicBezTo>
                    <a:pt x="56407" y="21211"/>
                    <a:pt x="56187" y="21217"/>
                    <a:pt x="55967" y="21217"/>
                  </a:cubicBezTo>
                  <a:cubicBezTo>
                    <a:pt x="55267" y="21217"/>
                    <a:pt x="54567" y="21157"/>
                    <a:pt x="53888" y="21021"/>
                  </a:cubicBezTo>
                  <a:cubicBezTo>
                    <a:pt x="51888" y="20616"/>
                    <a:pt x="50471" y="19473"/>
                    <a:pt x="49661" y="17580"/>
                  </a:cubicBezTo>
                  <a:cubicBezTo>
                    <a:pt x="49352" y="16866"/>
                    <a:pt x="49173" y="16128"/>
                    <a:pt x="49030" y="15366"/>
                  </a:cubicBezTo>
                  <a:cubicBezTo>
                    <a:pt x="48852" y="14425"/>
                    <a:pt x="48768" y="13473"/>
                    <a:pt x="48768" y="12520"/>
                  </a:cubicBezTo>
                  <a:cubicBezTo>
                    <a:pt x="48768" y="11496"/>
                    <a:pt x="48768" y="10472"/>
                    <a:pt x="48804" y="9436"/>
                  </a:cubicBezTo>
                  <a:cubicBezTo>
                    <a:pt x="48816" y="8877"/>
                    <a:pt x="48852" y="8293"/>
                    <a:pt x="48792" y="7734"/>
                  </a:cubicBezTo>
                  <a:cubicBezTo>
                    <a:pt x="48733" y="7079"/>
                    <a:pt x="48673" y="6400"/>
                    <a:pt x="48471" y="5769"/>
                  </a:cubicBezTo>
                  <a:cubicBezTo>
                    <a:pt x="48221" y="4948"/>
                    <a:pt x="47792" y="4233"/>
                    <a:pt x="47090" y="3698"/>
                  </a:cubicBezTo>
                  <a:cubicBezTo>
                    <a:pt x="46316" y="3114"/>
                    <a:pt x="45435" y="2745"/>
                    <a:pt x="44530" y="2459"/>
                  </a:cubicBezTo>
                  <a:cubicBezTo>
                    <a:pt x="43030" y="1983"/>
                    <a:pt x="41470" y="1685"/>
                    <a:pt x="39898" y="1423"/>
                  </a:cubicBezTo>
                  <a:cubicBezTo>
                    <a:pt x="38577" y="1197"/>
                    <a:pt x="37267" y="1007"/>
                    <a:pt x="35945" y="828"/>
                  </a:cubicBezTo>
                  <a:cubicBezTo>
                    <a:pt x="34624" y="650"/>
                    <a:pt x="33278" y="495"/>
                    <a:pt x="31945" y="364"/>
                  </a:cubicBezTo>
                  <a:cubicBezTo>
                    <a:pt x="31004" y="269"/>
                    <a:pt x="30064" y="209"/>
                    <a:pt x="29123" y="150"/>
                  </a:cubicBezTo>
                  <a:cubicBezTo>
                    <a:pt x="27992" y="90"/>
                    <a:pt x="26885" y="30"/>
                    <a:pt x="25765" y="19"/>
                  </a:cubicBezTo>
                  <a:cubicBezTo>
                    <a:pt x="24968" y="13"/>
                    <a:pt x="24176" y="1"/>
                    <a:pt x="23384"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3" name="Google Shape;1633;p31"/>
            <p:cNvSpPr/>
            <p:nvPr/>
          </p:nvSpPr>
          <p:spPr>
            <a:xfrm>
              <a:off x="388214" y="83443"/>
              <a:ext cx="2491256" cy="1350552"/>
            </a:xfrm>
            <a:custGeom>
              <a:avLst/>
              <a:gdLst/>
              <a:ahLst/>
              <a:cxnLst/>
              <a:rect l="l" t="t" r="r" b="b"/>
              <a:pathLst>
                <a:path w="85500" h="46351" extrusionOk="0">
                  <a:moveTo>
                    <a:pt x="173" y="0"/>
                  </a:moveTo>
                  <a:cubicBezTo>
                    <a:pt x="117" y="0"/>
                    <a:pt x="59" y="16"/>
                    <a:pt x="0" y="56"/>
                  </a:cubicBezTo>
                  <a:lnTo>
                    <a:pt x="0" y="6997"/>
                  </a:lnTo>
                  <a:cubicBezTo>
                    <a:pt x="119" y="7128"/>
                    <a:pt x="250" y="7200"/>
                    <a:pt x="417" y="7259"/>
                  </a:cubicBezTo>
                  <a:cubicBezTo>
                    <a:pt x="2501" y="8045"/>
                    <a:pt x="4572" y="8878"/>
                    <a:pt x="6680" y="9617"/>
                  </a:cubicBezTo>
                  <a:cubicBezTo>
                    <a:pt x="11847" y="11379"/>
                    <a:pt x="17110" y="12772"/>
                    <a:pt x="22491" y="13736"/>
                  </a:cubicBezTo>
                  <a:cubicBezTo>
                    <a:pt x="24646" y="14117"/>
                    <a:pt x="26813" y="14462"/>
                    <a:pt x="29004" y="14653"/>
                  </a:cubicBezTo>
                  <a:cubicBezTo>
                    <a:pt x="30361" y="14772"/>
                    <a:pt x="31695" y="14867"/>
                    <a:pt x="33040" y="14951"/>
                  </a:cubicBezTo>
                  <a:cubicBezTo>
                    <a:pt x="33477" y="14981"/>
                    <a:pt x="33914" y="14994"/>
                    <a:pt x="34352" y="14994"/>
                  </a:cubicBezTo>
                  <a:cubicBezTo>
                    <a:pt x="35133" y="14994"/>
                    <a:pt x="35913" y="14952"/>
                    <a:pt x="36684" y="14891"/>
                  </a:cubicBezTo>
                  <a:cubicBezTo>
                    <a:pt x="38767" y="14736"/>
                    <a:pt x="40803" y="14284"/>
                    <a:pt x="42863" y="13903"/>
                  </a:cubicBezTo>
                  <a:cubicBezTo>
                    <a:pt x="44402" y="13597"/>
                    <a:pt x="45941" y="13334"/>
                    <a:pt x="47514" y="13334"/>
                  </a:cubicBezTo>
                  <a:cubicBezTo>
                    <a:pt x="47961" y="13334"/>
                    <a:pt x="48411" y="13355"/>
                    <a:pt x="48864" y="13403"/>
                  </a:cubicBezTo>
                  <a:cubicBezTo>
                    <a:pt x="50150" y="13546"/>
                    <a:pt x="51376" y="13903"/>
                    <a:pt x="52519" y="14534"/>
                  </a:cubicBezTo>
                  <a:cubicBezTo>
                    <a:pt x="54067" y="15403"/>
                    <a:pt x="55293" y="16606"/>
                    <a:pt x="56388" y="17963"/>
                  </a:cubicBezTo>
                  <a:cubicBezTo>
                    <a:pt x="58115" y="20094"/>
                    <a:pt x="59460" y="22475"/>
                    <a:pt x="60591" y="24976"/>
                  </a:cubicBezTo>
                  <a:cubicBezTo>
                    <a:pt x="61079" y="26071"/>
                    <a:pt x="61508" y="27214"/>
                    <a:pt x="61865" y="28381"/>
                  </a:cubicBezTo>
                  <a:cubicBezTo>
                    <a:pt x="62401" y="30131"/>
                    <a:pt x="62675" y="31941"/>
                    <a:pt x="62865" y="33751"/>
                  </a:cubicBezTo>
                  <a:cubicBezTo>
                    <a:pt x="63127" y="36227"/>
                    <a:pt x="64258" y="38192"/>
                    <a:pt x="66306" y="39644"/>
                  </a:cubicBezTo>
                  <a:cubicBezTo>
                    <a:pt x="67687" y="40644"/>
                    <a:pt x="69188" y="41406"/>
                    <a:pt x="70735" y="42097"/>
                  </a:cubicBezTo>
                  <a:cubicBezTo>
                    <a:pt x="73057" y="43133"/>
                    <a:pt x="75438" y="43990"/>
                    <a:pt x="77867" y="44692"/>
                  </a:cubicBezTo>
                  <a:cubicBezTo>
                    <a:pt x="79915" y="45288"/>
                    <a:pt x="82023" y="45752"/>
                    <a:pt x="84118" y="46121"/>
                  </a:cubicBezTo>
                  <a:cubicBezTo>
                    <a:pt x="84166" y="46121"/>
                    <a:pt x="84201" y="46145"/>
                    <a:pt x="84249" y="46145"/>
                  </a:cubicBezTo>
                  <a:cubicBezTo>
                    <a:pt x="84569" y="46192"/>
                    <a:pt x="84866" y="46350"/>
                    <a:pt x="85182" y="46350"/>
                  </a:cubicBezTo>
                  <a:cubicBezTo>
                    <a:pt x="85267" y="46350"/>
                    <a:pt x="85352" y="46339"/>
                    <a:pt x="85440" y="46312"/>
                  </a:cubicBezTo>
                  <a:cubicBezTo>
                    <a:pt x="85487" y="46288"/>
                    <a:pt x="85499" y="46252"/>
                    <a:pt x="85499" y="46204"/>
                  </a:cubicBezTo>
                  <a:cubicBezTo>
                    <a:pt x="85487" y="46121"/>
                    <a:pt x="85416" y="46097"/>
                    <a:pt x="85333" y="46074"/>
                  </a:cubicBezTo>
                  <a:cubicBezTo>
                    <a:pt x="85297" y="46062"/>
                    <a:pt x="85237" y="46050"/>
                    <a:pt x="85190" y="46026"/>
                  </a:cubicBezTo>
                  <a:cubicBezTo>
                    <a:pt x="85094" y="46002"/>
                    <a:pt x="85011" y="46014"/>
                    <a:pt x="84940" y="45990"/>
                  </a:cubicBezTo>
                  <a:cubicBezTo>
                    <a:pt x="84892" y="45966"/>
                    <a:pt x="84844" y="45943"/>
                    <a:pt x="84785" y="45943"/>
                  </a:cubicBezTo>
                  <a:cubicBezTo>
                    <a:pt x="84533" y="45882"/>
                    <a:pt x="84281" y="45830"/>
                    <a:pt x="84021" y="45830"/>
                  </a:cubicBezTo>
                  <a:cubicBezTo>
                    <a:pt x="83974" y="45830"/>
                    <a:pt x="83927" y="45832"/>
                    <a:pt x="83880" y="45835"/>
                  </a:cubicBezTo>
                  <a:cubicBezTo>
                    <a:pt x="83166" y="45704"/>
                    <a:pt x="82463" y="45562"/>
                    <a:pt x="81784" y="45335"/>
                  </a:cubicBezTo>
                  <a:cubicBezTo>
                    <a:pt x="80963" y="45157"/>
                    <a:pt x="80189" y="44835"/>
                    <a:pt x="79367" y="44692"/>
                  </a:cubicBezTo>
                  <a:cubicBezTo>
                    <a:pt x="79308" y="44680"/>
                    <a:pt x="79248" y="44680"/>
                    <a:pt x="79189" y="44669"/>
                  </a:cubicBezTo>
                  <a:cubicBezTo>
                    <a:pt x="76820" y="43942"/>
                    <a:pt x="74522" y="43121"/>
                    <a:pt x="72319" y="42025"/>
                  </a:cubicBezTo>
                  <a:cubicBezTo>
                    <a:pt x="70902" y="41335"/>
                    <a:pt x="69545" y="40537"/>
                    <a:pt x="68330" y="39525"/>
                  </a:cubicBezTo>
                  <a:cubicBezTo>
                    <a:pt x="66925" y="38358"/>
                    <a:pt x="65913" y="36906"/>
                    <a:pt x="65354" y="35155"/>
                  </a:cubicBezTo>
                  <a:cubicBezTo>
                    <a:pt x="65056" y="34227"/>
                    <a:pt x="64854" y="33274"/>
                    <a:pt x="64651" y="32346"/>
                  </a:cubicBezTo>
                  <a:cubicBezTo>
                    <a:pt x="64354" y="30988"/>
                    <a:pt x="63985" y="29643"/>
                    <a:pt x="63520" y="28357"/>
                  </a:cubicBezTo>
                  <a:cubicBezTo>
                    <a:pt x="62639" y="25881"/>
                    <a:pt x="61496" y="23511"/>
                    <a:pt x="60234" y="21225"/>
                  </a:cubicBezTo>
                  <a:cubicBezTo>
                    <a:pt x="59353" y="19630"/>
                    <a:pt x="58412" y="18070"/>
                    <a:pt x="57341" y="16582"/>
                  </a:cubicBezTo>
                  <a:lnTo>
                    <a:pt x="56269" y="15153"/>
                  </a:lnTo>
                  <a:cubicBezTo>
                    <a:pt x="55376" y="13986"/>
                    <a:pt x="54352" y="12974"/>
                    <a:pt x="53150" y="12176"/>
                  </a:cubicBezTo>
                  <a:cubicBezTo>
                    <a:pt x="51304" y="10819"/>
                    <a:pt x="49221" y="10224"/>
                    <a:pt x="46959" y="10164"/>
                  </a:cubicBezTo>
                  <a:cubicBezTo>
                    <a:pt x="46805" y="10161"/>
                    <a:pt x="46653" y="10159"/>
                    <a:pt x="46500" y="10159"/>
                  </a:cubicBezTo>
                  <a:cubicBezTo>
                    <a:pt x="44658" y="10159"/>
                    <a:pt x="42844" y="10415"/>
                    <a:pt x="41041" y="10712"/>
                  </a:cubicBezTo>
                  <a:cubicBezTo>
                    <a:pt x="39410" y="10986"/>
                    <a:pt x="37767" y="11236"/>
                    <a:pt x="36124" y="11295"/>
                  </a:cubicBezTo>
                  <a:cubicBezTo>
                    <a:pt x="35618" y="11306"/>
                    <a:pt x="35112" y="11317"/>
                    <a:pt x="34606" y="11317"/>
                  </a:cubicBezTo>
                  <a:cubicBezTo>
                    <a:pt x="33981" y="11317"/>
                    <a:pt x="33356" y="11300"/>
                    <a:pt x="32731" y="11248"/>
                  </a:cubicBezTo>
                  <a:cubicBezTo>
                    <a:pt x="30957" y="11117"/>
                    <a:pt x="29195" y="10867"/>
                    <a:pt x="27456" y="10510"/>
                  </a:cubicBezTo>
                  <a:cubicBezTo>
                    <a:pt x="23658" y="9712"/>
                    <a:pt x="20003" y="8486"/>
                    <a:pt x="16395" y="7069"/>
                  </a:cubicBezTo>
                  <a:cubicBezTo>
                    <a:pt x="12514" y="5533"/>
                    <a:pt x="8716" y="3759"/>
                    <a:pt x="4906" y="2080"/>
                  </a:cubicBezTo>
                  <a:cubicBezTo>
                    <a:pt x="3453" y="1425"/>
                    <a:pt x="1989" y="782"/>
                    <a:pt x="536" y="127"/>
                  </a:cubicBezTo>
                  <a:cubicBezTo>
                    <a:pt x="421" y="78"/>
                    <a:pt x="300" y="0"/>
                    <a:pt x="173"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4" name="Google Shape;1634;p31"/>
            <p:cNvSpPr/>
            <p:nvPr/>
          </p:nvSpPr>
          <p:spPr>
            <a:xfrm>
              <a:off x="388564" y="286269"/>
              <a:ext cx="2449619" cy="1141928"/>
            </a:xfrm>
            <a:custGeom>
              <a:avLst/>
              <a:gdLst/>
              <a:ahLst/>
              <a:cxnLst/>
              <a:rect l="l" t="t" r="r" b="b"/>
              <a:pathLst>
                <a:path w="84071" h="39191" extrusionOk="0">
                  <a:moveTo>
                    <a:pt x="0" y="1"/>
                  </a:moveTo>
                  <a:cubicBezTo>
                    <a:pt x="0" y="2191"/>
                    <a:pt x="0" y="4394"/>
                    <a:pt x="12" y="6549"/>
                  </a:cubicBezTo>
                  <a:lnTo>
                    <a:pt x="465" y="6692"/>
                  </a:lnTo>
                  <a:cubicBezTo>
                    <a:pt x="3334" y="7537"/>
                    <a:pt x="6251" y="8156"/>
                    <a:pt x="9216" y="8621"/>
                  </a:cubicBezTo>
                  <a:cubicBezTo>
                    <a:pt x="10490" y="8811"/>
                    <a:pt x="11788" y="8990"/>
                    <a:pt x="13073" y="9168"/>
                  </a:cubicBezTo>
                  <a:cubicBezTo>
                    <a:pt x="14240" y="9335"/>
                    <a:pt x="15419" y="9490"/>
                    <a:pt x="16610" y="9621"/>
                  </a:cubicBezTo>
                  <a:cubicBezTo>
                    <a:pt x="17562" y="9740"/>
                    <a:pt x="18526" y="9823"/>
                    <a:pt x="19479" y="9930"/>
                  </a:cubicBezTo>
                  <a:cubicBezTo>
                    <a:pt x="20551" y="10038"/>
                    <a:pt x="21622" y="10157"/>
                    <a:pt x="22717" y="10264"/>
                  </a:cubicBezTo>
                  <a:cubicBezTo>
                    <a:pt x="23765" y="10359"/>
                    <a:pt x="24825" y="10419"/>
                    <a:pt x="25885" y="10514"/>
                  </a:cubicBezTo>
                  <a:cubicBezTo>
                    <a:pt x="27325" y="10633"/>
                    <a:pt x="28766" y="10716"/>
                    <a:pt x="30230" y="10788"/>
                  </a:cubicBezTo>
                  <a:cubicBezTo>
                    <a:pt x="30730" y="10823"/>
                    <a:pt x="31254" y="10835"/>
                    <a:pt x="31766" y="10871"/>
                  </a:cubicBezTo>
                  <a:cubicBezTo>
                    <a:pt x="32924" y="10928"/>
                    <a:pt x="34088" y="10980"/>
                    <a:pt x="35253" y="10980"/>
                  </a:cubicBezTo>
                  <a:cubicBezTo>
                    <a:pt x="35789" y="10980"/>
                    <a:pt x="36326" y="10969"/>
                    <a:pt x="36862" y="10942"/>
                  </a:cubicBezTo>
                  <a:cubicBezTo>
                    <a:pt x="38291" y="10871"/>
                    <a:pt x="39696" y="10704"/>
                    <a:pt x="41089" y="10454"/>
                  </a:cubicBezTo>
                  <a:cubicBezTo>
                    <a:pt x="42494" y="10216"/>
                    <a:pt x="43875" y="9918"/>
                    <a:pt x="45280" y="9680"/>
                  </a:cubicBezTo>
                  <a:cubicBezTo>
                    <a:pt x="46326" y="9500"/>
                    <a:pt x="47373" y="9360"/>
                    <a:pt x="48430" y="9360"/>
                  </a:cubicBezTo>
                  <a:cubicBezTo>
                    <a:pt x="48768" y="9360"/>
                    <a:pt x="49107" y="9375"/>
                    <a:pt x="49447" y="9406"/>
                  </a:cubicBezTo>
                  <a:cubicBezTo>
                    <a:pt x="50852" y="9526"/>
                    <a:pt x="52138" y="9954"/>
                    <a:pt x="53328" y="10728"/>
                  </a:cubicBezTo>
                  <a:cubicBezTo>
                    <a:pt x="54769" y="11669"/>
                    <a:pt x="55888" y="12919"/>
                    <a:pt x="56865" y="14324"/>
                  </a:cubicBezTo>
                  <a:cubicBezTo>
                    <a:pt x="57758" y="15598"/>
                    <a:pt x="58496" y="16979"/>
                    <a:pt x="59067" y="18443"/>
                  </a:cubicBezTo>
                  <a:cubicBezTo>
                    <a:pt x="59817" y="20336"/>
                    <a:pt x="60258" y="22265"/>
                    <a:pt x="60175" y="24301"/>
                  </a:cubicBezTo>
                  <a:cubicBezTo>
                    <a:pt x="60139" y="25063"/>
                    <a:pt x="60008" y="25825"/>
                    <a:pt x="59936" y="26587"/>
                  </a:cubicBezTo>
                  <a:cubicBezTo>
                    <a:pt x="59865" y="27373"/>
                    <a:pt x="59770" y="28147"/>
                    <a:pt x="59889" y="28933"/>
                  </a:cubicBezTo>
                  <a:cubicBezTo>
                    <a:pt x="60044" y="29945"/>
                    <a:pt x="60496" y="30778"/>
                    <a:pt x="61258" y="31469"/>
                  </a:cubicBezTo>
                  <a:cubicBezTo>
                    <a:pt x="62068" y="32195"/>
                    <a:pt x="63020" y="32695"/>
                    <a:pt x="63996" y="33136"/>
                  </a:cubicBezTo>
                  <a:cubicBezTo>
                    <a:pt x="65306" y="33707"/>
                    <a:pt x="66652" y="34219"/>
                    <a:pt x="67985" y="34707"/>
                  </a:cubicBezTo>
                  <a:cubicBezTo>
                    <a:pt x="72557" y="36386"/>
                    <a:pt x="77165" y="37874"/>
                    <a:pt x="81963" y="38815"/>
                  </a:cubicBezTo>
                  <a:cubicBezTo>
                    <a:pt x="82570" y="38934"/>
                    <a:pt x="83165" y="39089"/>
                    <a:pt x="83797" y="39148"/>
                  </a:cubicBezTo>
                  <a:cubicBezTo>
                    <a:pt x="83847" y="39161"/>
                    <a:pt x="83904" y="39190"/>
                    <a:pt x="83956" y="39190"/>
                  </a:cubicBezTo>
                  <a:cubicBezTo>
                    <a:pt x="84001" y="39190"/>
                    <a:pt x="84042" y="39167"/>
                    <a:pt x="84070" y="39089"/>
                  </a:cubicBezTo>
                  <a:cubicBezTo>
                    <a:pt x="82999" y="38862"/>
                    <a:pt x="81927" y="38636"/>
                    <a:pt x="80856" y="38386"/>
                  </a:cubicBezTo>
                  <a:cubicBezTo>
                    <a:pt x="78391" y="37791"/>
                    <a:pt x="75962" y="37065"/>
                    <a:pt x="73581" y="36160"/>
                  </a:cubicBezTo>
                  <a:cubicBezTo>
                    <a:pt x="71616" y="35410"/>
                    <a:pt x="69688" y="34588"/>
                    <a:pt x="67866" y="33540"/>
                  </a:cubicBezTo>
                  <a:cubicBezTo>
                    <a:pt x="66711" y="32862"/>
                    <a:pt x="65604" y="32100"/>
                    <a:pt x="64723" y="31076"/>
                  </a:cubicBezTo>
                  <a:cubicBezTo>
                    <a:pt x="64294" y="30576"/>
                    <a:pt x="63925" y="30016"/>
                    <a:pt x="63651" y="29397"/>
                  </a:cubicBezTo>
                  <a:cubicBezTo>
                    <a:pt x="63223" y="28385"/>
                    <a:pt x="63020" y="27302"/>
                    <a:pt x="62901" y="26218"/>
                  </a:cubicBezTo>
                  <a:cubicBezTo>
                    <a:pt x="62794" y="25301"/>
                    <a:pt x="62687" y="24408"/>
                    <a:pt x="62508" y="23515"/>
                  </a:cubicBezTo>
                  <a:cubicBezTo>
                    <a:pt x="62199" y="21968"/>
                    <a:pt x="61734" y="20467"/>
                    <a:pt x="61139" y="19003"/>
                  </a:cubicBezTo>
                  <a:cubicBezTo>
                    <a:pt x="60294" y="16955"/>
                    <a:pt x="59293" y="15002"/>
                    <a:pt x="58091" y="13145"/>
                  </a:cubicBezTo>
                  <a:cubicBezTo>
                    <a:pt x="57007" y="11466"/>
                    <a:pt x="55769" y="9895"/>
                    <a:pt x="54221" y="8585"/>
                  </a:cubicBezTo>
                  <a:cubicBezTo>
                    <a:pt x="52376" y="7037"/>
                    <a:pt x="50245" y="6263"/>
                    <a:pt x="47852" y="6228"/>
                  </a:cubicBezTo>
                  <a:cubicBezTo>
                    <a:pt x="47731" y="6224"/>
                    <a:pt x="47610" y="6223"/>
                    <a:pt x="47490" y="6223"/>
                  </a:cubicBezTo>
                  <a:cubicBezTo>
                    <a:pt x="46209" y="6223"/>
                    <a:pt x="44948" y="6391"/>
                    <a:pt x="43696" y="6609"/>
                  </a:cubicBezTo>
                  <a:cubicBezTo>
                    <a:pt x="42422" y="6835"/>
                    <a:pt x="41148" y="7085"/>
                    <a:pt x="39874" y="7335"/>
                  </a:cubicBezTo>
                  <a:cubicBezTo>
                    <a:pt x="38374" y="7632"/>
                    <a:pt x="36838" y="7787"/>
                    <a:pt x="35302" y="7859"/>
                  </a:cubicBezTo>
                  <a:cubicBezTo>
                    <a:pt x="34978" y="7876"/>
                    <a:pt x="34654" y="7883"/>
                    <a:pt x="34331" y="7883"/>
                  </a:cubicBezTo>
                  <a:cubicBezTo>
                    <a:pt x="33530" y="7883"/>
                    <a:pt x="32734" y="7838"/>
                    <a:pt x="31945" y="7787"/>
                  </a:cubicBezTo>
                  <a:cubicBezTo>
                    <a:pt x="30718" y="7704"/>
                    <a:pt x="29504" y="7597"/>
                    <a:pt x="28278" y="7454"/>
                  </a:cubicBezTo>
                  <a:cubicBezTo>
                    <a:pt x="27087" y="7323"/>
                    <a:pt x="25896" y="7180"/>
                    <a:pt x="24706" y="6990"/>
                  </a:cubicBezTo>
                  <a:cubicBezTo>
                    <a:pt x="22967" y="6716"/>
                    <a:pt x="21241" y="6394"/>
                    <a:pt x="19515" y="6037"/>
                  </a:cubicBezTo>
                  <a:cubicBezTo>
                    <a:pt x="16109" y="5323"/>
                    <a:pt x="12740" y="4406"/>
                    <a:pt x="9418" y="3382"/>
                  </a:cubicBezTo>
                  <a:cubicBezTo>
                    <a:pt x="6442" y="2465"/>
                    <a:pt x="3560" y="1310"/>
                    <a:pt x="643" y="215"/>
                  </a:cubicBezTo>
                  <a:cubicBezTo>
                    <a:pt x="429" y="143"/>
                    <a:pt x="238" y="24"/>
                    <a:pt x="0"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5" name="Google Shape;1635;p31"/>
            <p:cNvSpPr/>
            <p:nvPr/>
          </p:nvSpPr>
          <p:spPr>
            <a:xfrm>
              <a:off x="388564" y="1020563"/>
              <a:ext cx="2564799" cy="745192"/>
            </a:xfrm>
            <a:custGeom>
              <a:avLst/>
              <a:gdLst/>
              <a:ahLst/>
              <a:cxnLst/>
              <a:rect l="l" t="t" r="r" b="b"/>
              <a:pathLst>
                <a:path w="88024" h="25575" extrusionOk="0">
                  <a:moveTo>
                    <a:pt x="22988" y="0"/>
                  </a:moveTo>
                  <a:cubicBezTo>
                    <a:pt x="21966" y="0"/>
                    <a:pt x="20936" y="54"/>
                    <a:pt x="19919" y="136"/>
                  </a:cubicBezTo>
                  <a:cubicBezTo>
                    <a:pt x="17872" y="303"/>
                    <a:pt x="15871" y="624"/>
                    <a:pt x="13883" y="1112"/>
                  </a:cubicBezTo>
                  <a:cubicBezTo>
                    <a:pt x="9121" y="2279"/>
                    <a:pt x="4691" y="4267"/>
                    <a:pt x="334" y="6446"/>
                  </a:cubicBezTo>
                  <a:cubicBezTo>
                    <a:pt x="191" y="6518"/>
                    <a:pt x="96" y="6613"/>
                    <a:pt x="0" y="6732"/>
                  </a:cubicBezTo>
                  <a:lnTo>
                    <a:pt x="0" y="11090"/>
                  </a:lnTo>
                  <a:cubicBezTo>
                    <a:pt x="62" y="11117"/>
                    <a:pt x="119" y="11128"/>
                    <a:pt x="172" y="11128"/>
                  </a:cubicBezTo>
                  <a:cubicBezTo>
                    <a:pt x="374" y="11128"/>
                    <a:pt x="521" y="10965"/>
                    <a:pt x="691" y="10899"/>
                  </a:cubicBezTo>
                  <a:cubicBezTo>
                    <a:pt x="2655" y="9661"/>
                    <a:pt x="4644" y="8494"/>
                    <a:pt x="6715" y="7458"/>
                  </a:cubicBezTo>
                  <a:cubicBezTo>
                    <a:pt x="8823" y="6387"/>
                    <a:pt x="11014" y="5458"/>
                    <a:pt x="13312" y="4803"/>
                  </a:cubicBezTo>
                  <a:cubicBezTo>
                    <a:pt x="15862" y="4073"/>
                    <a:pt x="18455" y="3595"/>
                    <a:pt x="21104" y="3595"/>
                  </a:cubicBezTo>
                  <a:cubicBezTo>
                    <a:pt x="21608" y="3595"/>
                    <a:pt x="22114" y="3612"/>
                    <a:pt x="22622" y="3648"/>
                  </a:cubicBezTo>
                  <a:cubicBezTo>
                    <a:pt x="23908" y="3732"/>
                    <a:pt x="25158" y="3946"/>
                    <a:pt x="26361" y="4410"/>
                  </a:cubicBezTo>
                  <a:cubicBezTo>
                    <a:pt x="28135" y="5077"/>
                    <a:pt x="29504" y="6196"/>
                    <a:pt x="30278" y="7958"/>
                  </a:cubicBezTo>
                  <a:cubicBezTo>
                    <a:pt x="30671" y="8887"/>
                    <a:pt x="30873" y="9863"/>
                    <a:pt x="31004" y="10864"/>
                  </a:cubicBezTo>
                  <a:cubicBezTo>
                    <a:pt x="31195" y="12388"/>
                    <a:pt x="31171" y="13912"/>
                    <a:pt x="31290" y="15435"/>
                  </a:cubicBezTo>
                  <a:cubicBezTo>
                    <a:pt x="31373" y="16698"/>
                    <a:pt x="31588" y="17924"/>
                    <a:pt x="31957" y="19126"/>
                  </a:cubicBezTo>
                  <a:cubicBezTo>
                    <a:pt x="33290" y="23365"/>
                    <a:pt x="36803" y="25437"/>
                    <a:pt x="40720" y="25568"/>
                  </a:cubicBezTo>
                  <a:cubicBezTo>
                    <a:pt x="40860" y="25572"/>
                    <a:pt x="41000" y="25575"/>
                    <a:pt x="41140" y="25575"/>
                  </a:cubicBezTo>
                  <a:cubicBezTo>
                    <a:pt x="43143" y="25575"/>
                    <a:pt x="45066" y="25105"/>
                    <a:pt x="46959" y="24449"/>
                  </a:cubicBezTo>
                  <a:cubicBezTo>
                    <a:pt x="49518" y="23556"/>
                    <a:pt x="51947" y="22401"/>
                    <a:pt x="54364" y="21222"/>
                  </a:cubicBezTo>
                  <a:cubicBezTo>
                    <a:pt x="57281" y="19805"/>
                    <a:pt x="60198" y="18412"/>
                    <a:pt x="63163" y="17067"/>
                  </a:cubicBezTo>
                  <a:cubicBezTo>
                    <a:pt x="66532" y="15555"/>
                    <a:pt x="70057" y="14900"/>
                    <a:pt x="73736" y="14900"/>
                  </a:cubicBezTo>
                  <a:cubicBezTo>
                    <a:pt x="76331" y="14900"/>
                    <a:pt x="78927" y="14924"/>
                    <a:pt x="81534" y="15031"/>
                  </a:cubicBezTo>
                  <a:cubicBezTo>
                    <a:pt x="81894" y="15045"/>
                    <a:pt x="82255" y="15051"/>
                    <a:pt x="82618" y="15051"/>
                  </a:cubicBezTo>
                  <a:cubicBezTo>
                    <a:pt x="83560" y="15051"/>
                    <a:pt x="84508" y="15015"/>
                    <a:pt x="85452" y="15015"/>
                  </a:cubicBezTo>
                  <a:cubicBezTo>
                    <a:pt x="85623" y="15015"/>
                    <a:pt x="85793" y="15016"/>
                    <a:pt x="85963" y="15019"/>
                  </a:cubicBezTo>
                  <a:cubicBezTo>
                    <a:pt x="86011" y="15019"/>
                    <a:pt x="86059" y="15007"/>
                    <a:pt x="86094" y="14983"/>
                  </a:cubicBezTo>
                  <a:cubicBezTo>
                    <a:pt x="86252" y="14945"/>
                    <a:pt x="86410" y="14937"/>
                    <a:pt x="86568" y="14937"/>
                  </a:cubicBezTo>
                  <a:cubicBezTo>
                    <a:pt x="86688" y="14937"/>
                    <a:pt x="86809" y="14942"/>
                    <a:pt x="86929" y="14942"/>
                  </a:cubicBezTo>
                  <a:cubicBezTo>
                    <a:pt x="86996" y="14942"/>
                    <a:pt x="87063" y="14940"/>
                    <a:pt x="87130" y="14935"/>
                  </a:cubicBezTo>
                  <a:cubicBezTo>
                    <a:pt x="87149" y="14935"/>
                    <a:pt x="87169" y="14934"/>
                    <a:pt x="87188" y="14934"/>
                  </a:cubicBezTo>
                  <a:cubicBezTo>
                    <a:pt x="87326" y="14934"/>
                    <a:pt x="87466" y="14953"/>
                    <a:pt x="87606" y="14953"/>
                  </a:cubicBezTo>
                  <a:cubicBezTo>
                    <a:pt x="87726" y="14953"/>
                    <a:pt x="87846" y="14939"/>
                    <a:pt x="87964" y="14888"/>
                  </a:cubicBezTo>
                  <a:cubicBezTo>
                    <a:pt x="87999" y="14852"/>
                    <a:pt x="88023" y="14804"/>
                    <a:pt x="87999" y="14757"/>
                  </a:cubicBezTo>
                  <a:cubicBezTo>
                    <a:pt x="87938" y="14672"/>
                    <a:pt x="87846" y="14657"/>
                    <a:pt x="87754" y="14657"/>
                  </a:cubicBezTo>
                  <a:cubicBezTo>
                    <a:pt x="87703" y="14657"/>
                    <a:pt x="87653" y="14662"/>
                    <a:pt x="87607" y="14662"/>
                  </a:cubicBezTo>
                  <a:cubicBezTo>
                    <a:pt x="85963" y="14662"/>
                    <a:pt x="84308" y="14614"/>
                    <a:pt x="82677" y="14531"/>
                  </a:cubicBezTo>
                  <a:cubicBezTo>
                    <a:pt x="80594" y="14412"/>
                    <a:pt x="78522" y="14245"/>
                    <a:pt x="76438" y="14114"/>
                  </a:cubicBezTo>
                  <a:cubicBezTo>
                    <a:pt x="74810" y="13997"/>
                    <a:pt x="73181" y="13896"/>
                    <a:pt x="71552" y="13896"/>
                  </a:cubicBezTo>
                  <a:cubicBezTo>
                    <a:pt x="71193" y="13896"/>
                    <a:pt x="70833" y="13901"/>
                    <a:pt x="70473" y="13912"/>
                  </a:cubicBezTo>
                  <a:cubicBezTo>
                    <a:pt x="69342" y="13947"/>
                    <a:pt x="68211" y="14066"/>
                    <a:pt x="67092" y="14293"/>
                  </a:cubicBezTo>
                  <a:cubicBezTo>
                    <a:pt x="65247" y="14638"/>
                    <a:pt x="63520" y="15316"/>
                    <a:pt x="61794" y="16031"/>
                  </a:cubicBezTo>
                  <a:cubicBezTo>
                    <a:pt x="58639" y="17340"/>
                    <a:pt x="55543" y="18769"/>
                    <a:pt x="52388" y="20043"/>
                  </a:cubicBezTo>
                  <a:cubicBezTo>
                    <a:pt x="50280" y="20889"/>
                    <a:pt x="48137" y="21686"/>
                    <a:pt x="45875" y="22043"/>
                  </a:cubicBezTo>
                  <a:cubicBezTo>
                    <a:pt x="45185" y="22157"/>
                    <a:pt x="44495" y="22224"/>
                    <a:pt x="43808" y="22224"/>
                  </a:cubicBezTo>
                  <a:cubicBezTo>
                    <a:pt x="43344" y="22224"/>
                    <a:pt x="42882" y="22194"/>
                    <a:pt x="42422" y="22127"/>
                  </a:cubicBezTo>
                  <a:cubicBezTo>
                    <a:pt x="39362" y="21686"/>
                    <a:pt x="37565" y="19853"/>
                    <a:pt x="36719" y="16959"/>
                  </a:cubicBezTo>
                  <a:cubicBezTo>
                    <a:pt x="36183" y="15150"/>
                    <a:pt x="36088" y="13269"/>
                    <a:pt x="35933" y="11411"/>
                  </a:cubicBezTo>
                  <a:cubicBezTo>
                    <a:pt x="35814" y="10018"/>
                    <a:pt x="35695" y="8613"/>
                    <a:pt x="35350" y="7244"/>
                  </a:cubicBezTo>
                  <a:cubicBezTo>
                    <a:pt x="34648" y="4470"/>
                    <a:pt x="32957" y="2553"/>
                    <a:pt x="30373" y="1386"/>
                  </a:cubicBezTo>
                  <a:cubicBezTo>
                    <a:pt x="28337" y="446"/>
                    <a:pt x="26170" y="100"/>
                    <a:pt x="23944" y="17"/>
                  </a:cubicBezTo>
                  <a:cubicBezTo>
                    <a:pt x="23626" y="6"/>
                    <a:pt x="23308" y="0"/>
                    <a:pt x="22988"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6" name="Google Shape;1636;p31"/>
            <p:cNvSpPr/>
            <p:nvPr/>
          </p:nvSpPr>
          <p:spPr>
            <a:xfrm>
              <a:off x="388564" y="842358"/>
              <a:ext cx="2369462" cy="724475"/>
            </a:xfrm>
            <a:custGeom>
              <a:avLst/>
              <a:gdLst/>
              <a:ahLst/>
              <a:cxnLst/>
              <a:rect l="l" t="t" r="r" b="b"/>
              <a:pathLst>
                <a:path w="81320" h="24864" extrusionOk="0">
                  <a:moveTo>
                    <a:pt x="24294" y="1"/>
                  </a:moveTo>
                  <a:cubicBezTo>
                    <a:pt x="22850" y="1"/>
                    <a:pt x="21410" y="40"/>
                    <a:pt x="19979" y="144"/>
                  </a:cubicBezTo>
                  <a:cubicBezTo>
                    <a:pt x="18598" y="239"/>
                    <a:pt x="17241" y="358"/>
                    <a:pt x="15883" y="501"/>
                  </a:cubicBezTo>
                  <a:cubicBezTo>
                    <a:pt x="14335" y="680"/>
                    <a:pt x="12788" y="906"/>
                    <a:pt x="11252" y="1192"/>
                  </a:cubicBezTo>
                  <a:cubicBezTo>
                    <a:pt x="8704" y="1632"/>
                    <a:pt x="6192" y="2156"/>
                    <a:pt x="3679" y="2692"/>
                  </a:cubicBezTo>
                  <a:cubicBezTo>
                    <a:pt x="2453" y="2942"/>
                    <a:pt x="1239" y="3228"/>
                    <a:pt x="0" y="3454"/>
                  </a:cubicBezTo>
                  <a:cubicBezTo>
                    <a:pt x="0" y="4942"/>
                    <a:pt x="0" y="6419"/>
                    <a:pt x="48" y="7871"/>
                  </a:cubicBezTo>
                  <a:cubicBezTo>
                    <a:pt x="118" y="7918"/>
                    <a:pt x="187" y="7935"/>
                    <a:pt x="257" y="7935"/>
                  </a:cubicBezTo>
                  <a:cubicBezTo>
                    <a:pt x="400" y="7935"/>
                    <a:pt x="542" y="7860"/>
                    <a:pt x="679" y="7812"/>
                  </a:cubicBezTo>
                  <a:cubicBezTo>
                    <a:pt x="4489" y="6550"/>
                    <a:pt x="8299" y="5252"/>
                    <a:pt x="12216" y="4323"/>
                  </a:cubicBezTo>
                  <a:cubicBezTo>
                    <a:pt x="15883" y="3466"/>
                    <a:pt x="19586" y="3061"/>
                    <a:pt x="23337" y="2942"/>
                  </a:cubicBezTo>
                  <a:cubicBezTo>
                    <a:pt x="23598" y="2934"/>
                    <a:pt x="23859" y="2930"/>
                    <a:pt x="24121" y="2930"/>
                  </a:cubicBezTo>
                  <a:cubicBezTo>
                    <a:pt x="25359" y="2930"/>
                    <a:pt x="26596" y="3019"/>
                    <a:pt x="27825" y="3156"/>
                  </a:cubicBezTo>
                  <a:cubicBezTo>
                    <a:pt x="29968" y="3395"/>
                    <a:pt x="32076" y="3847"/>
                    <a:pt x="34052" y="4728"/>
                  </a:cubicBezTo>
                  <a:cubicBezTo>
                    <a:pt x="35886" y="5550"/>
                    <a:pt x="37434" y="6704"/>
                    <a:pt x="38505" y="8419"/>
                  </a:cubicBezTo>
                  <a:cubicBezTo>
                    <a:pt x="39303" y="9717"/>
                    <a:pt x="39708" y="11157"/>
                    <a:pt x="39993" y="12646"/>
                  </a:cubicBezTo>
                  <a:cubicBezTo>
                    <a:pt x="40315" y="14384"/>
                    <a:pt x="40493" y="16158"/>
                    <a:pt x="40839" y="17896"/>
                  </a:cubicBezTo>
                  <a:cubicBezTo>
                    <a:pt x="41077" y="19015"/>
                    <a:pt x="41351" y="20135"/>
                    <a:pt x="41839" y="21170"/>
                  </a:cubicBezTo>
                  <a:cubicBezTo>
                    <a:pt x="42791" y="23218"/>
                    <a:pt x="44339" y="24480"/>
                    <a:pt x="46601" y="24778"/>
                  </a:cubicBezTo>
                  <a:cubicBezTo>
                    <a:pt x="47057" y="24836"/>
                    <a:pt x="47512" y="24864"/>
                    <a:pt x="47967" y="24864"/>
                  </a:cubicBezTo>
                  <a:cubicBezTo>
                    <a:pt x="48820" y="24864"/>
                    <a:pt x="49672" y="24766"/>
                    <a:pt x="50519" y="24588"/>
                  </a:cubicBezTo>
                  <a:cubicBezTo>
                    <a:pt x="53436" y="23957"/>
                    <a:pt x="56245" y="22945"/>
                    <a:pt x="59055" y="21944"/>
                  </a:cubicBezTo>
                  <a:cubicBezTo>
                    <a:pt x="59627" y="21742"/>
                    <a:pt x="60175" y="21456"/>
                    <a:pt x="60782" y="21397"/>
                  </a:cubicBezTo>
                  <a:cubicBezTo>
                    <a:pt x="61544" y="21218"/>
                    <a:pt x="62258" y="20909"/>
                    <a:pt x="62984" y="20659"/>
                  </a:cubicBezTo>
                  <a:cubicBezTo>
                    <a:pt x="65032" y="19944"/>
                    <a:pt x="67140" y="19516"/>
                    <a:pt x="69307" y="19480"/>
                  </a:cubicBezTo>
                  <a:cubicBezTo>
                    <a:pt x="69380" y="19479"/>
                    <a:pt x="69453" y="19479"/>
                    <a:pt x="69526" y="19479"/>
                  </a:cubicBezTo>
                  <a:cubicBezTo>
                    <a:pt x="71035" y="19479"/>
                    <a:pt x="72535" y="19595"/>
                    <a:pt x="74045" y="19754"/>
                  </a:cubicBezTo>
                  <a:cubicBezTo>
                    <a:pt x="75736" y="19932"/>
                    <a:pt x="77439" y="20147"/>
                    <a:pt x="79141" y="20313"/>
                  </a:cubicBezTo>
                  <a:cubicBezTo>
                    <a:pt x="79727" y="20367"/>
                    <a:pt x="80323" y="20471"/>
                    <a:pt x="80919" y="20471"/>
                  </a:cubicBezTo>
                  <a:cubicBezTo>
                    <a:pt x="80977" y="20471"/>
                    <a:pt x="81036" y="20470"/>
                    <a:pt x="81094" y="20468"/>
                  </a:cubicBezTo>
                  <a:cubicBezTo>
                    <a:pt x="81189" y="20432"/>
                    <a:pt x="81320" y="20432"/>
                    <a:pt x="81320" y="20289"/>
                  </a:cubicBezTo>
                  <a:cubicBezTo>
                    <a:pt x="80094" y="20123"/>
                    <a:pt x="78867" y="19956"/>
                    <a:pt x="77641" y="19766"/>
                  </a:cubicBezTo>
                  <a:cubicBezTo>
                    <a:pt x="75843" y="19480"/>
                    <a:pt x="74045" y="19170"/>
                    <a:pt x="72236" y="18896"/>
                  </a:cubicBezTo>
                  <a:cubicBezTo>
                    <a:pt x="70866" y="18706"/>
                    <a:pt x="69497" y="18575"/>
                    <a:pt x="68116" y="18515"/>
                  </a:cubicBezTo>
                  <a:cubicBezTo>
                    <a:pt x="67932" y="18508"/>
                    <a:pt x="67748" y="18505"/>
                    <a:pt x="67564" y="18505"/>
                  </a:cubicBezTo>
                  <a:cubicBezTo>
                    <a:pt x="66489" y="18505"/>
                    <a:pt x="65421" y="18622"/>
                    <a:pt x="64354" y="18825"/>
                  </a:cubicBezTo>
                  <a:cubicBezTo>
                    <a:pt x="62639" y="19135"/>
                    <a:pt x="60972" y="19635"/>
                    <a:pt x="59293" y="20075"/>
                  </a:cubicBezTo>
                  <a:cubicBezTo>
                    <a:pt x="57091" y="20659"/>
                    <a:pt x="54900" y="21254"/>
                    <a:pt x="52614" y="21385"/>
                  </a:cubicBezTo>
                  <a:cubicBezTo>
                    <a:pt x="52374" y="21399"/>
                    <a:pt x="52137" y="21406"/>
                    <a:pt x="51902" y="21406"/>
                  </a:cubicBezTo>
                  <a:cubicBezTo>
                    <a:pt x="51121" y="21406"/>
                    <a:pt x="50361" y="21324"/>
                    <a:pt x="49602" y="21123"/>
                  </a:cubicBezTo>
                  <a:cubicBezTo>
                    <a:pt x="48352" y="20790"/>
                    <a:pt x="47340" y="20111"/>
                    <a:pt x="46578" y="19063"/>
                  </a:cubicBezTo>
                  <a:cubicBezTo>
                    <a:pt x="45708" y="17872"/>
                    <a:pt x="45244" y="16515"/>
                    <a:pt x="44899" y="15098"/>
                  </a:cubicBezTo>
                  <a:cubicBezTo>
                    <a:pt x="44613" y="13884"/>
                    <a:pt x="44446" y="12634"/>
                    <a:pt x="44268" y="11384"/>
                  </a:cubicBezTo>
                  <a:cubicBezTo>
                    <a:pt x="44089" y="10133"/>
                    <a:pt x="43875" y="8895"/>
                    <a:pt x="43470" y="7693"/>
                  </a:cubicBezTo>
                  <a:cubicBezTo>
                    <a:pt x="43077" y="6490"/>
                    <a:pt x="42458" y="5419"/>
                    <a:pt x="41601" y="4502"/>
                  </a:cubicBezTo>
                  <a:cubicBezTo>
                    <a:pt x="40791" y="3656"/>
                    <a:pt x="39815" y="3037"/>
                    <a:pt x="38767" y="2525"/>
                  </a:cubicBezTo>
                  <a:cubicBezTo>
                    <a:pt x="37541" y="1930"/>
                    <a:pt x="36243" y="1501"/>
                    <a:pt x="34898" y="1168"/>
                  </a:cubicBezTo>
                  <a:cubicBezTo>
                    <a:pt x="33481" y="811"/>
                    <a:pt x="32040" y="561"/>
                    <a:pt x="30587" y="370"/>
                  </a:cubicBezTo>
                  <a:cubicBezTo>
                    <a:pt x="29349" y="204"/>
                    <a:pt x="28111" y="73"/>
                    <a:pt x="26885" y="37"/>
                  </a:cubicBezTo>
                  <a:cubicBezTo>
                    <a:pt x="26021" y="15"/>
                    <a:pt x="25157" y="1"/>
                    <a:pt x="24294"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7" name="Google Shape;1637;p31"/>
            <p:cNvSpPr/>
            <p:nvPr/>
          </p:nvSpPr>
          <p:spPr>
            <a:xfrm>
              <a:off x="388913" y="934112"/>
              <a:ext cx="2565469" cy="737470"/>
            </a:xfrm>
            <a:custGeom>
              <a:avLst/>
              <a:gdLst/>
              <a:ahLst/>
              <a:cxnLst/>
              <a:rect l="l" t="t" r="r" b="b"/>
              <a:pathLst>
                <a:path w="88047" h="25310" extrusionOk="0">
                  <a:moveTo>
                    <a:pt x="88014" y="17618"/>
                  </a:moveTo>
                  <a:cubicBezTo>
                    <a:pt x="88020" y="17622"/>
                    <a:pt x="88023" y="17624"/>
                    <a:pt x="88023" y="17624"/>
                  </a:cubicBezTo>
                  <a:cubicBezTo>
                    <a:pt x="88024" y="17624"/>
                    <a:pt x="88018" y="17619"/>
                    <a:pt x="88014" y="17618"/>
                  </a:cubicBezTo>
                  <a:close/>
                  <a:moveTo>
                    <a:pt x="23716" y="0"/>
                  </a:moveTo>
                  <a:cubicBezTo>
                    <a:pt x="22447" y="0"/>
                    <a:pt x="21179" y="95"/>
                    <a:pt x="19919" y="198"/>
                  </a:cubicBezTo>
                  <a:cubicBezTo>
                    <a:pt x="17240" y="412"/>
                    <a:pt x="14621" y="841"/>
                    <a:pt x="12014" y="1484"/>
                  </a:cubicBezTo>
                  <a:cubicBezTo>
                    <a:pt x="8073" y="2424"/>
                    <a:pt x="4263" y="3829"/>
                    <a:pt x="453" y="5198"/>
                  </a:cubicBezTo>
                  <a:cubicBezTo>
                    <a:pt x="274" y="5270"/>
                    <a:pt x="107" y="5353"/>
                    <a:pt x="0" y="5496"/>
                  </a:cubicBezTo>
                  <a:lnTo>
                    <a:pt x="0" y="9651"/>
                  </a:lnTo>
                  <a:cubicBezTo>
                    <a:pt x="167" y="9616"/>
                    <a:pt x="298" y="9544"/>
                    <a:pt x="429" y="9473"/>
                  </a:cubicBezTo>
                  <a:cubicBezTo>
                    <a:pt x="2858" y="8270"/>
                    <a:pt x="5310" y="7139"/>
                    <a:pt x="7835" y="6139"/>
                  </a:cubicBezTo>
                  <a:cubicBezTo>
                    <a:pt x="9620" y="5437"/>
                    <a:pt x="11430" y="4829"/>
                    <a:pt x="13288" y="4329"/>
                  </a:cubicBezTo>
                  <a:cubicBezTo>
                    <a:pt x="14824" y="3936"/>
                    <a:pt x="16371" y="3615"/>
                    <a:pt x="17955" y="3413"/>
                  </a:cubicBezTo>
                  <a:cubicBezTo>
                    <a:pt x="19157" y="3246"/>
                    <a:pt x="20372" y="3127"/>
                    <a:pt x="21586" y="3091"/>
                  </a:cubicBezTo>
                  <a:cubicBezTo>
                    <a:pt x="22039" y="3072"/>
                    <a:pt x="22492" y="3062"/>
                    <a:pt x="22944" y="3062"/>
                  </a:cubicBezTo>
                  <a:cubicBezTo>
                    <a:pt x="24216" y="3062"/>
                    <a:pt x="25485" y="3145"/>
                    <a:pt x="26742" y="3365"/>
                  </a:cubicBezTo>
                  <a:cubicBezTo>
                    <a:pt x="28385" y="3651"/>
                    <a:pt x="29944" y="4127"/>
                    <a:pt x="31373" y="4984"/>
                  </a:cubicBezTo>
                  <a:cubicBezTo>
                    <a:pt x="32897" y="5901"/>
                    <a:pt x="34040" y="7127"/>
                    <a:pt x="34743" y="8770"/>
                  </a:cubicBezTo>
                  <a:cubicBezTo>
                    <a:pt x="35064" y="9544"/>
                    <a:pt x="35290" y="10342"/>
                    <a:pt x="35421" y="11164"/>
                  </a:cubicBezTo>
                  <a:cubicBezTo>
                    <a:pt x="35528" y="11818"/>
                    <a:pt x="35636" y="12461"/>
                    <a:pt x="35671" y="13116"/>
                  </a:cubicBezTo>
                  <a:cubicBezTo>
                    <a:pt x="35719" y="13783"/>
                    <a:pt x="35790" y="14438"/>
                    <a:pt x="35850" y="15104"/>
                  </a:cubicBezTo>
                  <a:cubicBezTo>
                    <a:pt x="35909" y="15759"/>
                    <a:pt x="35933" y="16414"/>
                    <a:pt x="36017" y="17069"/>
                  </a:cubicBezTo>
                  <a:cubicBezTo>
                    <a:pt x="36148" y="18069"/>
                    <a:pt x="36302" y="19057"/>
                    <a:pt x="36600" y="20022"/>
                  </a:cubicBezTo>
                  <a:cubicBezTo>
                    <a:pt x="36850" y="20855"/>
                    <a:pt x="37207" y="21629"/>
                    <a:pt x="37684" y="22343"/>
                  </a:cubicBezTo>
                  <a:cubicBezTo>
                    <a:pt x="37969" y="22760"/>
                    <a:pt x="38279" y="23177"/>
                    <a:pt x="38672" y="23522"/>
                  </a:cubicBezTo>
                  <a:cubicBezTo>
                    <a:pt x="39398" y="24153"/>
                    <a:pt x="40220" y="24618"/>
                    <a:pt x="41136" y="24915"/>
                  </a:cubicBezTo>
                  <a:cubicBezTo>
                    <a:pt x="41981" y="25202"/>
                    <a:pt x="42855" y="25310"/>
                    <a:pt x="43734" y="25310"/>
                  </a:cubicBezTo>
                  <a:cubicBezTo>
                    <a:pt x="44094" y="25310"/>
                    <a:pt x="44455" y="25292"/>
                    <a:pt x="44815" y="25260"/>
                  </a:cubicBezTo>
                  <a:cubicBezTo>
                    <a:pt x="46042" y="25153"/>
                    <a:pt x="47244" y="24891"/>
                    <a:pt x="48423" y="24546"/>
                  </a:cubicBezTo>
                  <a:cubicBezTo>
                    <a:pt x="50078" y="24058"/>
                    <a:pt x="51709" y="23427"/>
                    <a:pt x="53316" y="22748"/>
                  </a:cubicBezTo>
                  <a:cubicBezTo>
                    <a:pt x="55710" y="21712"/>
                    <a:pt x="58103" y="20677"/>
                    <a:pt x="60496" y="19653"/>
                  </a:cubicBezTo>
                  <a:cubicBezTo>
                    <a:pt x="62020" y="18998"/>
                    <a:pt x="63556" y="18379"/>
                    <a:pt x="65127" y="17867"/>
                  </a:cubicBezTo>
                  <a:cubicBezTo>
                    <a:pt x="66818" y="17307"/>
                    <a:pt x="68545" y="17057"/>
                    <a:pt x="70295" y="16986"/>
                  </a:cubicBezTo>
                  <a:cubicBezTo>
                    <a:pt x="70767" y="16967"/>
                    <a:pt x="71237" y="16959"/>
                    <a:pt x="71705" y="16959"/>
                  </a:cubicBezTo>
                  <a:cubicBezTo>
                    <a:pt x="72749" y="16959"/>
                    <a:pt x="73787" y="17000"/>
                    <a:pt x="74831" y="17057"/>
                  </a:cubicBezTo>
                  <a:cubicBezTo>
                    <a:pt x="75248" y="17093"/>
                    <a:pt x="75688" y="17105"/>
                    <a:pt x="76117" y="17129"/>
                  </a:cubicBezTo>
                  <a:cubicBezTo>
                    <a:pt x="76998" y="17200"/>
                    <a:pt x="77867" y="17271"/>
                    <a:pt x="78748" y="17331"/>
                  </a:cubicBezTo>
                  <a:lnTo>
                    <a:pt x="80177" y="17414"/>
                  </a:lnTo>
                  <a:cubicBezTo>
                    <a:pt x="81594" y="17521"/>
                    <a:pt x="83011" y="17629"/>
                    <a:pt x="84416" y="17629"/>
                  </a:cubicBezTo>
                  <a:cubicBezTo>
                    <a:pt x="84594" y="17629"/>
                    <a:pt x="84761" y="17629"/>
                    <a:pt x="84928" y="17641"/>
                  </a:cubicBezTo>
                  <a:cubicBezTo>
                    <a:pt x="85434" y="17688"/>
                    <a:pt x="85940" y="17700"/>
                    <a:pt x="86446" y="17700"/>
                  </a:cubicBezTo>
                  <a:cubicBezTo>
                    <a:pt x="86952" y="17700"/>
                    <a:pt x="87458" y="17688"/>
                    <a:pt x="87964" y="17688"/>
                  </a:cubicBezTo>
                  <a:cubicBezTo>
                    <a:pt x="87987" y="17676"/>
                    <a:pt x="88047" y="17700"/>
                    <a:pt x="88023" y="17641"/>
                  </a:cubicBezTo>
                  <a:cubicBezTo>
                    <a:pt x="88010" y="17623"/>
                    <a:pt x="88010" y="17618"/>
                    <a:pt x="88013" y="17618"/>
                  </a:cubicBezTo>
                  <a:cubicBezTo>
                    <a:pt x="88013" y="17618"/>
                    <a:pt x="88014" y="17618"/>
                    <a:pt x="88014" y="17618"/>
                  </a:cubicBezTo>
                  <a:lnTo>
                    <a:pt x="88014" y="17618"/>
                  </a:lnTo>
                  <a:cubicBezTo>
                    <a:pt x="88013" y="17618"/>
                    <a:pt x="88012" y="17617"/>
                    <a:pt x="88011" y="17617"/>
                  </a:cubicBezTo>
                  <a:cubicBezTo>
                    <a:pt x="87749" y="17450"/>
                    <a:pt x="87452" y="17581"/>
                    <a:pt x="87202" y="17462"/>
                  </a:cubicBezTo>
                  <a:cubicBezTo>
                    <a:pt x="87071" y="17456"/>
                    <a:pt x="86934" y="17456"/>
                    <a:pt x="86795" y="17456"/>
                  </a:cubicBezTo>
                  <a:cubicBezTo>
                    <a:pt x="86657" y="17456"/>
                    <a:pt x="86517" y="17456"/>
                    <a:pt x="86380" y="17450"/>
                  </a:cubicBezTo>
                  <a:cubicBezTo>
                    <a:pt x="86294" y="17444"/>
                    <a:pt x="86208" y="17441"/>
                    <a:pt x="86123" y="17441"/>
                  </a:cubicBezTo>
                  <a:cubicBezTo>
                    <a:pt x="85724" y="17441"/>
                    <a:pt x="85332" y="17498"/>
                    <a:pt x="84939" y="17498"/>
                  </a:cubicBezTo>
                  <a:cubicBezTo>
                    <a:pt x="84237" y="17474"/>
                    <a:pt x="83523" y="17414"/>
                    <a:pt x="82820" y="17343"/>
                  </a:cubicBezTo>
                  <a:cubicBezTo>
                    <a:pt x="82225" y="17295"/>
                    <a:pt x="81653" y="17212"/>
                    <a:pt x="81070" y="17212"/>
                  </a:cubicBezTo>
                  <a:cubicBezTo>
                    <a:pt x="79713" y="17140"/>
                    <a:pt x="78391" y="16938"/>
                    <a:pt x="77046" y="16807"/>
                  </a:cubicBezTo>
                  <a:cubicBezTo>
                    <a:pt x="75819" y="16676"/>
                    <a:pt x="74593" y="16545"/>
                    <a:pt x="73367" y="16402"/>
                  </a:cubicBezTo>
                  <a:cubicBezTo>
                    <a:pt x="72569" y="16331"/>
                    <a:pt x="71783" y="16283"/>
                    <a:pt x="70985" y="16247"/>
                  </a:cubicBezTo>
                  <a:cubicBezTo>
                    <a:pt x="70527" y="16219"/>
                    <a:pt x="70068" y="16204"/>
                    <a:pt x="69608" y="16204"/>
                  </a:cubicBezTo>
                  <a:cubicBezTo>
                    <a:pt x="68541" y="16204"/>
                    <a:pt x="67474" y="16283"/>
                    <a:pt x="66425" y="16450"/>
                  </a:cubicBezTo>
                  <a:cubicBezTo>
                    <a:pt x="65211" y="16640"/>
                    <a:pt x="64032" y="16998"/>
                    <a:pt x="62865" y="17390"/>
                  </a:cubicBezTo>
                  <a:cubicBezTo>
                    <a:pt x="62151" y="17629"/>
                    <a:pt x="61425" y="17879"/>
                    <a:pt x="60710" y="18129"/>
                  </a:cubicBezTo>
                  <a:cubicBezTo>
                    <a:pt x="60567" y="18176"/>
                    <a:pt x="60424" y="18236"/>
                    <a:pt x="60293" y="18248"/>
                  </a:cubicBezTo>
                  <a:cubicBezTo>
                    <a:pt x="57365" y="19319"/>
                    <a:pt x="54448" y="20438"/>
                    <a:pt x="51411" y="21212"/>
                  </a:cubicBezTo>
                  <a:cubicBezTo>
                    <a:pt x="50064" y="21565"/>
                    <a:pt x="48710" y="21835"/>
                    <a:pt x="47327" y="21835"/>
                  </a:cubicBezTo>
                  <a:cubicBezTo>
                    <a:pt x="46890" y="21835"/>
                    <a:pt x="46450" y="21808"/>
                    <a:pt x="46006" y="21748"/>
                  </a:cubicBezTo>
                  <a:cubicBezTo>
                    <a:pt x="44780" y="21570"/>
                    <a:pt x="43696" y="21093"/>
                    <a:pt x="42803" y="20212"/>
                  </a:cubicBezTo>
                  <a:cubicBezTo>
                    <a:pt x="42005" y="19426"/>
                    <a:pt x="41482" y="18474"/>
                    <a:pt x="41113" y="17426"/>
                  </a:cubicBezTo>
                  <a:cubicBezTo>
                    <a:pt x="40493" y="15724"/>
                    <a:pt x="40291" y="13938"/>
                    <a:pt x="40017" y="12152"/>
                  </a:cubicBezTo>
                  <a:cubicBezTo>
                    <a:pt x="39779" y="10604"/>
                    <a:pt x="39577" y="9056"/>
                    <a:pt x="39088" y="7568"/>
                  </a:cubicBezTo>
                  <a:cubicBezTo>
                    <a:pt x="38576" y="6044"/>
                    <a:pt x="37779" y="4710"/>
                    <a:pt x="36564" y="3639"/>
                  </a:cubicBezTo>
                  <a:cubicBezTo>
                    <a:pt x="35231" y="2448"/>
                    <a:pt x="33647" y="1674"/>
                    <a:pt x="31957" y="1115"/>
                  </a:cubicBezTo>
                  <a:cubicBezTo>
                    <a:pt x="29468" y="317"/>
                    <a:pt x="26896" y="43"/>
                    <a:pt x="24301" y="7"/>
                  </a:cubicBezTo>
                  <a:cubicBezTo>
                    <a:pt x="24106" y="3"/>
                    <a:pt x="23911" y="0"/>
                    <a:pt x="2371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8" name="Google Shape;1638;p31"/>
            <p:cNvSpPr/>
            <p:nvPr/>
          </p:nvSpPr>
          <p:spPr>
            <a:xfrm>
              <a:off x="388564" y="1120359"/>
              <a:ext cx="2523861" cy="716986"/>
            </a:xfrm>
            <a:custGeom>
              <a:avLst/>
              <a:gdLst/>
              <a:ahLst/>
              <a:cxnLst/>
              <a:rect l="l" t="t" r="r" b="b"/>
              <a:pathLst>
                <a:path w="86619" h="24607" extrusionOk="0">
                  <a:moveTo>
                    <a:pt x="21286" y="0"/>
                  </a:moveTo>
                  <a:cubicBezTo>
                    <a:pt x="20820" y="0"/>
                    <a:pt x="20352" y="16"/>
                    <a:pt x="19884" y="45"/>
                  </a:cubicBezTo>
                  <a:cubicBezTo>
                    <a:pt x="18229" y="152"/>
                    <a:pt x="16610" y="390"/>
                    <a:pt x="15002" y="759"/>
                  </a:cubicBezTo>
                  <a:cubicBezTo>
                    <a:pt x="12180" y="1414"/>
                    <a:pt x="9502" y="2474"/>
                    <a:pt x="6906" y="3748"/>
                  </a:cubicBezTo>
                  <a:cubicBezTo>
                    <a:pt x="4739" y="4831"/>
                    <a:pt x="2632" y="6057"/>
                    <a:pt x="572" y="7355"/>
                  </a:cubicBezTo>
                  <a:cubicBezTo>
                    <a:pt x="393" y="7474"/>
                    <a:pt x="215" y="7605"/>
                    <a:pt x="0" y="7665"/>
                  </a:cubicBezTo>
                  <a:cubicBezTo>
                    <a:pt x="0" y="9213"/>
                    <a:pt x="0" y="10760"/>
                    <a:pt x="12" y="12308"/>
                  </a:cubicBezTo>
                  <a:cubicBezTo>
                    <a:pt x="62" y="12347"/>
                    <a:pt x="109" y="12362"/>
                    <a:pt x="153" y="12362"/>
                  </a:cubicBezTo>
                  <a:cubicBezTo>
                    <a:pt x="244" y="12362"/>
                    <a:pt x="325" y="12297"/>
                    <a:pt x="405" y="12249"/>
                  </a:cubicBezTo>
                  <a:cubicBezTo>
                    <a:pt x="619" y="12118"/>
                    <a:pt x="822" y="11951"/>
                    <a:pt x="1012" y="11796"/>
                  </a:cubicBezTo>
                  <a:cubicBezTo>
                    <a:pt x="3715" y="9736"/>
                    <a:pt x="6537" y="7808"/>
                    <a:pt x="9644" y="6355"/>
                  </a:cubicBezTo>
                  <a:cubicBezTo>
                    <a:pt x="11835" y="5307"/>
                    <a:pt x="14109" y="4533"/>
                    <a:pt x="16502" y="4176"/>
                  </a:cubicBezTo>
                  <a:cubicBezTo>
                    <a:pt x="17367" y="4056"/>
                    <a:pt x="18233" y="3977"/>
                    <a:pt x="19098" y="3977"/>
                  </a:cubicBezTo>
                  <a:cubicBezTo>
                    <a:pt x="20199" y="3977"/>
                    <a:pt x="21297" y="4105"/>
                    <a:pt x="22384" y="4438"/>
                  </a:cubicBezTo>
                  <a:cubicBezTo>
                    <a:pt x="24075" y="4950"/>
                    <a:pt x="25313" y="5998"/>
                    <a:pt x="25980" y="7665"/>
                  </a:cubicBezTo>
                  <a:cubicBezTo>
                    <a:pt x="26361" y="8570"/>
                    <a:pt x="26563" y="9522"/>
                    <a:pt x="26718" y="10487"/>
                  </a:cubicBezTo>
                  <a:cubicBezTo>
                    <a:pt x="26873" y="11653"/>
                    <a:pt x="26992" y="12832"/>
                    <a:pt x="27218" y="13987"/>
                  </a:cubicBezTo>
                  <a:cubicBezTo>
                    <a:pt x="27790" y="16952"/>
                    <a:pt x="28944" y="19583"/>
                    <a:pt x="31314" y="21583"/>
                  </a:cubicBezTo>
                  <a:cubicBezTo>
                    <a:pt x="33624" y="23512"/>
                    <a:pt x="36302" y="24488"/>
                    <a:pt x="39291" y="24595"/>
                  </a:cubicBezTo>
                  <a:cubicBezTo>
                    <a:pt x="39463" y="24603"/>
                    <a:pt x="39634" y="24607"/>
                    <a:pt x="39805" y="24607"/>
                  </a:cubicBezTo>
                  <a:cubicBezTo>
                    <a:pt x="41485" y="24607"/>
                    <a:pt x="43133" y="24247"/>
                    <a:pt x="44732" y="23750"/>
                  </a:cubicBezTo>
                  <a:cubicBezTo>
                    <a:pt x="47506" y="22893"/>
                    <a:pt x="50066" y="21571"/>
                    <a:pt x="52614" y="20250"/>
                  </a:cubicBezTo>
                  <a:cubicBezTo>
                    <a:pt x="56138" y="18428"/>
                    <a:pt x="59639" y="16559"/>
                    <a:pt x="63246" y="14904"/>
                  </a:cubicBezTo>
                  <a:cubicBezTo>
                    <a:pt x="64842" y="14177"/>
                    <a:pt x="66461" y="13511"/>
                    <a:pt x="68176" y="13082"/>
                  </a:cubicBezTo>
                  <a:cubicBezTo>
                    <a:pt x="70843" y="12415"/>
                    <a:pt x="73581" y="12153"/>
                    <a:pt x="76319" y="12022"/>
                  </a:cubicBezTo>
                  <a:cubicBezTo>
                    <a:pt x="78153" y="11927"/>
                    <a:pt x="79998" y="11903"/>
                    <a:pt x="81820" y="11880"/>
                  </a:cubicBezTo>
                  <a:cubicBezTo>
                    <a:pt x="83213" y="11856"/>
                    <a:pt x="84582" y="11725"/>
                    <a:pt x="85963" y="11677"/>
                  </a:cubicBezTo>
                  <a:cubicBezTo>
                    <a:pt x="86027" y="11677"/>
                    <a:pt x="86099" y="11683"/>
                    <a:pt x="86174" y="11683"/>
                  </a:cubicBezTo>
                  <a:cubicBezTo>
                    <a:pt x="86338" y="11683"/>
                    <a:pt x="86512" y="11655"/>
                    <a:pt x="86618" y="11475"/>
                  </a:cubicBezTo>
                  <a:cubicBezTo>
                    <a:pt x="86527" y="11424"/>
                    <a:pt x="86431" y="11408"/>
                    <a:pt x="86334" y="11408"/>
                  </a:cubicBezTo>
                  <a:cubicBezTo>
                    <a:pt x="86228" y="11408"/>
                    <a:pt x="86122" y="11427"/>
                    <a:pt x="86023" y="11439"/>
                  </a:cubicBezTo>
                  <a:cubicBezTo>
                    <a:pt x="85987" y="11427"/>
                    <a:pt x="85952" y="11427"/>
                    <a:pt x="85916" y="11427"/>
                  </a:cubicBezTo>
                  <a:cubicBezTo>
                    <a:pt x="85305" y="11438"/>
                    <a:pt x="84693" y="11442"/>
                    <a:pt x="84082" y="11442"/>
                  </a:cubicBezTo>
                  <a:cubicBezTo>
                    <a:pt x="81943" y="11442"/>
                    <a:pt x="79801" y="11385"/>
                    <a:pt x="77653" y="11320"/>
                  </a:cubicBezTo>
                  <a:cubicBezTo>
                    <a:pt x="76768" y="11299"/>
                    <a:pt x="75884" y="11282"/>
                    <a:pt x="75000" y="11282"/>
                  </a:cubicBezTo>
                  <a:cubicBezTo>
                    <a:pt x="73384" y="11282"/>
                    <a:pt x="71768" y="11338"/>
                    <a:pt x="70152" y="11522"/>
                  </a:cubicBezTo>
                  <a:cubicBezTo>
                    <a:pt x="68783" y="11677"/>
                    <a:pt x="67449" y="11939"/>
                    <a:pt x="66140" y="12356"/>
                  </a:cubicBezTo>
                  <a:cubicBezTo>
                    <a:pt x="64544" y="12868"/>
                    <a:pt x="63032" y="13523"/>
                    <a:pt x="61520" y="14213"/>
                  </a:cubicBezTo>
                  <a:cubicBezTo>
                    <a:pt x="58817" y="15451"/>
                    <a:pt x="56138" y="16773"/>
                    <a:pt x="53459" y="18071"/>
                  </a:cubicBezTo>
                  <a:cubicBezTo>
                    <a:pt x="51614" y="18964"/>
                    <a:pt x="49757" y="19821"/>
                    <a:pt x="47828" y="20547"/>
                  </a:cubicBezTo>
                  <a:cubicBezTo>
                    <a:pt x="46066" y="21226"/>
                    <a:pt x="44244" y="21750"/>
                    <a:pt x="42339" y="21940"/>
                  </a:cubicBezTo>
                  <a:cubicBezTo>
                    <a:pt x="41924" y="21975"/>
                    <a:pt x="41512" y="21994"/>
                    <a:pt x="41101" y="21994"/>
                  </a:cubicBezTo>
                  <a:cubicBezTo>
                    <a:pt x="40228" y="21994"/>
                    <a:pt x="39364" y="21905"/>
                    <a:pt x="38505" y="21678"/>
                  </a:cubicBezTo>
                  <a:cubicBezTo>
                    <a:pt x="35255" y="20845"/>
                    <a:pt x="33147" y="18845"/>
                    <a:pt x="32088" y="15690"/>
                  </a:cubicBezTo>
                  <a:cubicBezTo>
                    <a:pt x="31611" y="14273"/>
                    <a:pt x="31433" y="12820"/>
                    <a:pt x="31361" y="11356"/>
                  </a:cubicBezTo>
                  <a:cubicBezTo>
                    <a:pt x="31302" y="10367"/>
                    <a:pt x="31266" y="9379"/>
                    <a:pt x="31207" y="8391"/>
                  </a:cubicBezTo>
                  <a:cubicBezTo>
                    <a:pt x="31147" y="7355"/>
                    <a:pt x="31004" y="6319"/>
                    <a:pt x="30707" y="5331"/>
                  </a:cubicBezTo>
                  <a:cubicBezTo>
                    <a:pt x="30242" y="3795"/>
                    <a:pt x="29373" y="2545"/>
                    <a:pt x="28028" y="1652"/>
                  </a:cubicBezTo>
                  <a:cubicBezTo>
                    <a:pt x="26956" y="938"/>
                    <a:pt x="25742" y="521"/>
                    <a:pt x="24480" y="283"/>
                  </a:cubicBezTo>
                  <a:cubicBezTo>
                    <a:pt x="23425" y="84"/>
                    <a:pt x="22359" y="0"/>
                    <a:pt x="2128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9" name="Google Shape;1639;p31"/>
            <p:cNvSpPr/>
            <p:nvPr/>
          </p:nvSpPr>
          <p:spPr>
            <a:xfrm>
              <a:off x="741710" y="-236545"/>
              <a:ext cx="2166898" cy="1674153"/>
            </a:xfrm>
            <a:custGeom>
              <a:avLst/>
              <a:gdLst/>
              <a:ahLst/>
              <a:cxnLst/>
              <a:rect l="l" t="t" r="r" b="b"/>
              <a:pathLst>
                <a:path w="74368" h="57457" extrusionOk="0">
                  <a:moveTo>
                    <a:pt x="1" y="1"/>
                  </a:moveTo>
                  <a:cubicBezTo>
                    <a:pt x="37" y="132"/>
                    <a:pt x="179" y="156"/>
                    <a:pt x="263" y="215"/>
                  </a:cubicBezTo>
                  <a:cubicBezTo>
                    <a:pt x="691" y="501"/>
                    <a:pt x="1144" y="775"/>
                    <a:pt x="1584" y="1049"/>
                  </a:cubicBezTo>
                  <a:cubicBezTo>
                    <a:pt x="3525" y="2275"/>
                    <a:pt x="5478" y="3489"/>
                    <a:pt x="7454" y="4680"/>
                  </a:cubicBezTo>
                  <a:cubicBezTo>
                    <a:pt x="9645" y="6014"/>
                    <a:pt x="11836" y="7323"/>
                    <a:pt x="14026" y="8609"/>
                  </a:cubicBezTo>
                  <a:cubicBezTo>
                    <a:pt x="15241" y="9323"/>
                    <a:pt x="16455" y="10026"/>
                    <a:pt x="17741" y="10621"/>
                  </a:cubicBezTo>
                  <a:cubicBezTo>
                    <a:pt x="19396" y="11407"/>
                    <a:pt x="21123" y="11967"/>
                    <a:pt x="22932" y="12300"/>
                  </a:cubicBezTo>
                  <a:cubicBezTo>
                    <a:pt x="24135" y="12538"/>
                    <a:pt x="25349" y="12705"/>
                    <a:pt x="26576" y="12824"/>
                  </a:cubicBezTo>
                  <a:cubicBezTo>
                    <a:pt x="27838" y="12943"/>
                    <a:pt x="29112" y="13098"/>
                    <a:pt x="30374" y="13229"/>
                  </a:cubicBezTo>
                  <a:cubicBezTo>
                    <a:pt x="31707" y="13360"/>
                    <a:pt x="33053" y="13550"/>
                    <a:pt x="34362" y="13848"/>
                  </a:cubicBezTo>
                  <a:cubicBezTo>
                    <a:pt x="37017" y="14443"/>
                    <a:pt x="39303" y="15717"/>
                    <a:pt x="41244" y="17586"/>
                  </a:cubicBezTo>
                  <a:cubicBezTo>
                    <a:pt x="42899" y="19182"/>
                    <a:pt x="44221" y="21027"/>
                    <a:pt x="45411" y="22980"/>
                  </a:cubicBezTo>
                  <a:cubicBezTo>
                    <a:pt x="46459" y="24659"/>
                    <a:pt x="47376" y="26397"/>
                    <a:pt x="48293" y="28135"/>
                  </a:cubicBezTo>
                  <a:cubicBezTo>
                    <a:pt x="49328" y="30124"/>
                    <a:pt x="50376" y="32100"/>
                    <a:pt x="51400" y="34088"/>
                  </a:cubicBezTo>
                  <a:cubicBezTo>
                    <a:pt x="52293" y="35851"/>
                    <a:pt x="53186" y="37625"/>
                    <a:pt x="53948" y="39446"/>
                  </a:cubicBezTo>
                  <a:cubicBezTo>
                    <a:pt x="54496" y="40792"/>
                    <a:pt x="54972" y="42161"/>
                    <a:pt x="55389" y="43554"/>
                  </a:cubicBezTo>
                  <a:cubicBezTo>
                    <a:pt x="55746" y="44768"/>
                    <a:pt x="56067" y="45983"/>
                    <a:pt x="56579" y="47150"/>
                  </a:cubicBezTo>
                  <a:cubicBezTo>
                    <a:pt x="57103" y="48328"/>
                    <a:pt x="57782" y="49376"/>
                    <a:pt x="58675" y="50317"/>
                  </a:cubicBezTo>
                  <a:cubicBezTo>
                    <a:pt x="59604" y="51281"/>
                    <a:pt x="60675" y="52055"/>
                    <a:pt x="61806" y="52745"/>
                  </a:cubicBezTo>
                  <a:cubicBezTo>
                    <a:pt x="63664" y="53877"/>
                    <a:pt x="65676" y="54710"/>
                    <a:pt x="67712" y="55436"/>
                  </a:cubicBezTo>
                  <a:cubicBezTo>
                    <a:pt x="69093" y="55924"/>
                    <a:pt x="70498" y="56341"/>
                    <a:pt x="71915" y="56734"/>
                  </a:cubicBezTo>
                  <a:cubicBezTo>
                    <a:pt x="72010" y="56841"/>
                    <a:pt x="72129" y="56853"/>
                    <a:pt x="72272" y="56960"/>
                  </a:cubicBezTo>
                  <a:cubicBezTo>
                    <a:pt x="72677" y="57091"/>
                    <a:pt x="73129" y="57067"/>
                    <a:pt x="73498" y="57306"/>
                  </a:cubicBezTo>
                  <a:cubicBezTo>
                    <a:pt x="73677" y="57353"/>
                    <a:pt x="73867" y="57401"/>
                    <a:pt x="74058" y="57448"/>
                  </a:cubicBezTo>
                  <a:cubicBezTo>
                    <a:pt x="74093" y="57452"/>
                    <a:pt x="74130" y="57457"/>
                    <a:pt x="74165" y="57457"/>
                  </a:cubicBezTo>
                  <a:cubicBezTo>
                    <a:pt x="74248" y="57457"/>
                    <a:pt x="74326" y="57431"/>
                    <a:pt x="74367" y="57306"/>
                  </a:cubicBezTo>
                  <a:cubicBezTo>
                    <a:pt x="74296" y="57175"/>
                    <a:pt x="74153" y="57151"/>
                    <a:pt x="74034" y="57115"/>
                  </a:cubicBezTo>
                  <a:cubicBezTo>
                    <a:pt x="73760" y="57044"/>
                    <a:pt x="73462" y="56972"/>
                    <a:pt x="73177" y="56889"/>
                  </a:cubicBezTo>
                  <a:cubicBezTo>
                    <a:pt x="73117" y="56877"/>
                    <a:pt x="73070" y="56865"/>
                    <a:pt x="73022" y="56853"/>
                  </a:cubicBezTo>
                  <a:cubicBezTo>
                    <a:pt x="72986" y="56841"/>
                    <a:pt x="72939" y="56841"/>
                    <a:pt x="72891" y="56817"/>
                  </a:cubicBezTo>
                  <a:lnTo>
                    <a:pt x="72760" y="56770"/>
                  </a:lnTo>
                  <a:lnTo>
                    <a:pt x="72581" y="56734"/>
                  </a:lnTo>
                  <a:cubicBezTo>
                    <a:pt x="72534" y="56698"/>
                    <a:pt x="72486" y="56686"/>
                    <a:pt x="72450" y="56675"/>
                  </a:cubicBezTo>
                  <a:cubicBezTo>
                    <a:pt x="71176" y="56294"/>
                    <a:pt x="69914" y="55924"/>
                    <a:pt x="68676" y="55448"/>
                  </a:cubicBezTo>
                  <a:cubicBezTo>
                    <a:pt x="66700" y="54710"/>
                    <a:pt x="64747" y="53888"/>
                    <a:pt x="62937" y="52757"/>
                  </a:cubicBezTo>
                  <a:cubicBezTo>
                    <a:pt x="61151" y="51638"/>
                    <a:pt x="59592" y="50317"/>
                    <a:pt x="58532" y="48459"/>
                  </a:cubicBezTo>
                  <a:cubicBezTo>
                    <a:pt x="57806" y="47173"/>
                    <a:pt x="57353" y="45792"/>
                    <a:pt x="56948" y="44387"/>
                  </a:cubicBezTo>
                  <a:cubicBezTo>
                    <a:pt x="56234" y="41911"/>
                    <a:pt x="55317" y="39494"/>
                    <a:pt x="54139" y="37172"/>
                  </a:cubicBezTo>
                  <a:cubicBezTo>
                    <a:pt x="52841" y="34624"/>
                    <a:pt x="51472" y="32136"/>
                    <a:pt x="50198" y="29588"/>
                  </a:cubicBezTo>
                  <a:cubicBezTo>
                    <a:pt x="48876" y="26945"/>
                    <a:pt x="47650" y="24266"/>
                    <a:pt x="46280" y="21670"/>
                  </a:cubicBezTo>
                  <a:cubicBezTo>
                    <a:pt x="45316" y="19825"/>
                    <a:pt x="44292" y="18003"/>
                    <a:pt x="43066" y="16312"/>
                  </a:cubicBezTo>
                  <a:cubicBezTo>
                    <a:pt x="41887" y="14657"/>
                    <a:pt x="40613" y="13110"/>
                    <a:pt x="39030" y="11824"/>
                  </a:cubicBezTo>
                  <a:cubicBezTo>
                    <a:pt x="36636" y="9895"/>
                    <a:pt x="33886" y="8669"/>
                    <a:pt x="30969" y="7764"/>
                  </a:cubicBezTo>
                  <a:cubicBezTo>
                    <a:pt x="28921" y="7121"/>
                    <a:pt x="26826" y="6704"/>
                    <a:pt x="24778" y="6144"/>
                  </a:cubicBezTo>
                  <a:cubicBezTo>
                    <a:pt x="22337" y="5454"/>
                    <a:pt x="20015" y="4501"/>
                    <a:pt x="17789" y="3299"/>
                  </a:cubicBezTo>
                  <a:cubicBezTo>
                    <a:pt x="16205" y="2442"/>
                    <a:pt x="14741" y="1382"/>
                    <a:pt x="13241" y="394"/>
                  </a:cubicBezTo>
                  <a:cubicBezTo>
                    <a:pt x="12991" y="239"/>
                    <a:pt x="12729" y="84"/>
                    <a:pt x="12455"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0" name="Google Shape;1640;p31"/>
            <p:cNvSpPr/>
            <p:nvPr/>
          </p:nvSpPr>
          <p:spPr>
            <a:xfrm>
              <a:off x="389613" y="1231635"/>
              <a:ext cx="2558535" cy="667132"/>
            </a:xfrm>
            <a:custGeom>
              <a:avLst/>
              <a:gdLst/>
              <a:ahLst/>
              <a:cxnLst/>
              <a:rect l="l" t="t" r="r" b="b"/>
              <a:pathLst>
                <a:path w="87809" h="22896" extrusionOk="0">
                  <a:moveTo>
                    <a:pt x="19083" y="1"/>
                  </a:moveTo>
                  <a:cubicBezTo>
                    <a:pt x="18422" y="1"/>
                    <a:pt x="17761" y="46"/>
                    <a:pt x="17097" y="119"/>
                  </a:cubicBezTo>
                  <a:cubicBezTo>
                    <a:pt x="15121" y="333"/>
                    <a:pt x="13240" y="881"/>
                    <a:pt x="11394" y="1595"/>
                  </a:cubicBezTo>
                  <a:cubicBezTo>
                    <a:pt x="9132" y="2477"/>
                    <a:pt x="7025" y="3631"/>
                    <a:pt x="4977" y="4965"/>
                  </a:cubicBezTo>
                  <a:cubicBezTo>
                    <a:pt x="3405" y="5989"/>
                    <a:pt x="1881" y="7084"/>
                    <a:pt x="417" y="8239"/>
                  </a:cubicBezTo>
                  <a:cubicBezTo>
                    <a:pt x="298" y="8334"/>
                    <a:pt x="179" y="8489"/>
                    <a:pt x="0" y="8489"/>
                  </a:cubicBezTo>
                  <a:lnTo>
                    <a:pt x="0" y="13859"/>
                  </a:lnTo>
                  <a:cubicBezTo>
                    <a:pt x="43" y="13889"/>
                    <a:pt x="83" y="13901"/>
                    <a:pt x="120" y="13901"/>
                  </a:cubicBezTo>
                  <a:cubicBezTo>
                    <a:pt x="215" y="13901"/>
                    <a:pt x="292" y="13820"/>
                    <a:pt x="369" y="13752"/>
                  </a:cubicBezTo>
                  <a:cubicBezTo>
                    <a:pt x="572" y="13573"/>
                    <a:pt x="798" y="13418"/>
                    <a:pt x="988" y="13216"/>
                  </a:cubicBezTo>
                  <a:cubicBezTo>
                    <a:pt x="2238" y="12001"/>
                    <a:pt x="3572" y="10835"/>
                    <a:pt x="4953" y="9763"/>
                  </a:cubicBezTo>
                  <a:cubicBezTo>
                    <a:pt x="7227" y="8013"/>
                    <a:pt x="9644" y="6477"/>
                    <a:pt x="12394" y="5572"/>
                  </a:cubicBezTo>
                  <a:cubicBezTo>
                    <a:pt x="13699" y="5150"/>
                    <a:pt x="15038" y="4826"/>
                    <a:pt x="16408" y="4826"/>
                  </a:cubicBezTo>
                  <a:cubicBezTo>
                    <a:pt x="16814" y="4826"/>
                    <a:pt x="17222" y="4855"/>
                    <a:pt x="17633" y="4917"/>
                  </a:cubicBezTo>
                  <a:cubicBezTo>
                    <a:pt x="19062" y="5120"/>
                    <a:pt x="20300" y="5703"/>
                    <a:pt x="21229" y="6834"/>
                  </a:cubicBezTo>
                  <a:cubicBezTo>
                    <a:pt x="22039" y="7810"/>
                    <a:pt x="22515" y="8977"/>
                    <a:pt x="22979" y="10144"/>
                  </a:cubicBezTo>
                  <a:cubicBezTo>
                    <a:pt x="23432" y="11299"/>
                    <a:pt x="23848" y="12490"/>
                    <a:pt x="24372" y="13621"/>
                  </a:cubicBezTo>
                  <a:cubicBezTo>
                    <a:pt x="25837" y="16740"/>
                    <a:pt x="27992" y="19252"/>
                    <a:pt x="31028" y="20931"/>
                  </a:cubicBezTo>
                  <a:cubicBezTo>
                    <a:pt x="33341" y="22218"/>
                    <a:pt x="35807" y="22896"/>
                    <a:pt x="38459" y="22896"/>
                  </a:cubicBezTo>
                  <a:cubicBezTo>
                    <a:pt x="38482" y="22896"/>
                    <a:pt x="38506" y="22896"/>
                    <a:pt x="38529" y="22896"/>
                  </a:cubicBezTo>
                  <a:cubicBezTo>
                    <a:pt x="40874" y="22896"/>
                    <a:pt x="43136" y="22384"/>
                    <a:pt x="45327" y="21550"/>
                  </a:cubicBezTo>
                  <a:cubicBezTo>
                    <a:pt x="47816" y="20598"/>
                    <a:pt x="50149" y="19336"/>
                    <a:pt x="52483" y="18062"/>
                  </a:cubicBezTo>
                  <a:cubicBezTo>
                    <a:pt x="54364" y="17026"/>
                    <a:pt x="56233" y="15990"/>
                    <a:pt x="58138" y="14990"/>
                  </a:cubicBezTo>
                  <a:cubicBezTo>
                    <a:pt x="59793" y="14121"/>
                    <a:pt x="61472" y="13311"/>
                    <a:pt x="63175" y="12502"/>
                  </a:cubicBezTo>
                  <a:cubicBezTo>
                    <a:pt x="65675" y="11311"/>
                    <a:pt x="68259" y="10394"/>
                    <a:pt x="70973" y="9823"/>
                  </a:cubicBezTo>
                  <a:cubicBezTo>
                    <a:pt x="74652" y="9049"/>
                    <a:pt x="78367" y="8727"/>
                    <a:pt x="82106" y="8406"/>
                  </a:cubicBezTo>
                  <a:cubicBezTo>
                    <a:pt x="83463" y="8311"/>
                    <a:pt x="84832" y="8239"/>
                    <a:pt x="86177" y="7977"/>
                  </a:cubicBezTo>
                  <a:cubicBezTo>
                    <a:pt x="86523" y="7906"/>
                    <a:pt x="86880" y="7882"/>
                    <a:pt x="87225" y="7787"/>
                  </a:cubicBezTo>
                  <a:cubicBezTo>
                    <a:pt x="87428" y="7787"/>
                    <a:pt x="87630" y="7727"/>
                    <a:pt x="87809" y="7656"/>
                  </a:cubicBezTo>
                  <a:cubicBezTo>
                    <a:pt x="87649" y="7615"/>
                    <a:pt x="87489" y="7600"/>
                    <a:pt x="87332" y="7600"/>
                  </a:cubicBezTo>
                  <a:cubicBezTo>
                    <a:pt x="87078" y="7600"/>
                    <a:pt x="86829" y="7638"/>
                    <a:pt x="86594" y="7668"/>
                  </a:cubicBezTo>
                  <a:cubicBezTo>
                    <a:pt x="86380" y="7680"/>
                    <a:pt x="86154" y="7715"/>
                    <a:pt x="85927" y="7727"/>
                  </a:cubicBezTo>
                  <a:cubicBezTo>
                    <a:pt x="84856" y="7787"/>
                    <a:pt x="83796" y="7834"/>
                    <a:pt x="82748" y="7882"/>
                  </a:cubicBezTo>
                  <a:cubicBezTo>
                    <a:pt x="81998" y="7906"/>
                    <a:pt x="81236" y="7906"/>
                    <a:pt x="80498" y="7941"/>
                  </a:cubicBezTo>
                  <a:cubicBezTo>
                    <a:pt x="79212" y="7977"/>
                    <a:pt x="77950" y="8001"/>
                    <a:pt x="76676" y="8037"/>
                  </a:cubicBezTo>
                  <a:cubicBezTo>
                    <a:pt x="76081" y="8072"/>
                    <a:pt x="75486" y="8084"/>
                    <a:pt x="74890" y="8132"/>
                  </a:cubicBezTo>
                  <a:cubicBezTo>
                    <a:pt x="73616" y="8239"/>
                    <a:pt x="72354" y="8334"/>
                    <a:pt x="71092" y="8537"/>
                  </a:cubicBezTo>
                  <a:cubicBezTo>
                    <a:pt x="69723" y="8739"/>
                    <a:pt x="68366" y="9013"/>
                    <a:pt x="67044" y="9430"/>
                  </a:cubicBezTo>
                  <a:cubicBezTo>
                    <a:pt x="65092" y="10037"/>
                    <a:pt x="63258" y="10882"/>
                    <a:pt x="61436" y="11763"/>
                  </a:cubicBezTo>
                  <a:cubicBezTo>
                    <a:pt x="59150" y="12847"/>
                    <a:pt x="56924" y="13990"/>
                    <a:pt x="54685" y="15169"/>
                  </a:cubicBezTo>
                  <a:cubicBezTo>
                    <a:pt x="52245" y="16454"/>
                    <a:pt x="49840" y="17740"/>
                    <a:pt x="47304" y="18812"/>
                  </a:cubicBezTo>
                  <a:cubicBezTo>
                    <a:pt x="45160" y="19729"/>
                    <a:pt x="42982" y="20419"/>
                    <a:pt x="40636" y="20598"/>
                  </a:cubicBezTo>
                  <a:cubicBezTo>
                    <a:pt x="40294" y="20623"/>
                    <a:pt x="39954" y="20636"/>
                    <a:pt x="39614" y="20636"/>
                  </a:cubicBezTo>
                  <a:cubicBezTo>
                    <a:pt x="38512" y="20636"/>
                    <a:pt x="37424" y="20502"/>
                    <a:pt x="36350" y="20229"/>
                  </a:cubicBezTo>
                  <a:cubicBezTo>
                    <a:pt x="34409" y="19741"/>
                    <a:pt x="32695" y="18812"/>
                    <a:pt x="31194" y="17490"/>
                  </a:cubicBezTo>
                  <a:cubicBezTo>
                    <a:pt x="30123" y="16538"/>
                    <a:pt x="29266" y="15407"/>
                    <a:pt x="28635" y="14133"/>
                  </a:cubicBezTo>
                  <a:cubicBezTo>
                    <a:pt x="28111" y="13073"/>
                    <a:pt x="27742" y="11966"/>
                    <a:pt x="27480" y="10823"/>
                  </a:cubicBezTo>
                  <a:cubicBezTo>
                    <a:pt x="27182" y="9454"/>
                    <a:pt x="27051" y="8037"/>
                    <a:pt x="26849" y="6656"/>
                  </a:cubicBezTo>
                  <a:cubicBezTo>
                    <a:pt x="26706" y="5751"/>
                    <a:pt x="26515" y="4858"/>
                    <a:pt x="26194" y="3989"/>
                  </a:cubicBezTo>
                  <a:cubicBezTo>
                    <a:pt x="25801" y="2941"/>
                    <a:pt x="25194" y="2048"/>
                    <a:pt x="24265" y="1369"/>
                  </a:cubicBezTo>
                  <a:cubicBezTo>
                    <a:pt x="23574" y="869"/>
                    <a:pt x="22777" y="536"/>
                    <a:pt x="21931" y="333"/>
                  </a:cubicBezTo>
                  <a:cubicBezTo>
                    <a:pt x="20983" y="94"/>
                    <a:pt x="20034" y="1"/>
                    <a:pt x="19083"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1" name="Google Shape;1641;p31"/>
            <p:cNvSpPr/>
            <p:nvPr/>
          </p:nvSpPr>
          <p:spPr>
            <a:xfrm>
              <a:off x="387864" y="1367649"/>
              <a:ext cx="2522113" cy="587383"/>
            </a:xfrm>
            <a:custGeom>
              <a:avLst/>
              <a:gdLst/>
              <a:ahLst/>
              <a:cxnLst/>
              <a:rect l="l" t="t" r="r" b="b"/>
              <a:pathLst>
                <a:path w="86559" h="20159" extrusionOk="0">
                  <a:moveTo>
                    <a:pt x="16463" y="1"/>
                  </a:moveTo>
                  <a:cubicBezTo>
                    <a:pt x="15799" y="1"/>
                    <a:pt x="15132" y="76"/>
                    <a:pt x="14467" y="202"/>
                  </a:cubicBezTo>
                  <a:cubicBezTo>
                    <a:pt x="12419" y="595"/>
                    <a:pt x="10514" y="1380"/>
                    <a:pt x="8716" y="2404"/>
                  </a:cubicBezTo>
                  <a:cubicBezTo>
                    <a:pt x="6311" y="3785"/>
                    <a:pt x="4120" y="5488"/>
                    <a:pt x="2060" y="7381"/>
                  </a:cubicBezTo>
                  <a:cubicBezTo>
                    <a:pt x="1465" y="7941"/>
                    <a:pt x="858" y="8488"/>
                    <a:pt x="262" y="9060"/>
                  </a:cubicBezTo>
                  <a:cubicBezTo>
                    <a:pt x="207" y="9126"/>
                    <a:pt x="142" y="9192"/>
                    <a:pt x="48" y="9192"/>
                  </a:cubicBezTo>
                  <a:cubicBezTo>
                    <a:pt x="40" y="9192"/>
                    <a:pt x="32" y="9192"/>
                    <a:pt x="24" y="9191"/>
                  </a:cubicBezTo>
                  <a:cubicBezTo>
                    <a:pt x="24" y="11441"/>
                    <a:pt x="24" y="13668"/>
                    <a:pt x="1" y="15918"/>
                  </a:cubicBezTo>
                  <a:cubicBezTo>
                    <a:pt x="27" y="15923"/>
                    <a:pt x="52" y="15925"/>
                    <a:pt x="75" y="15925"/>
                  </a:cubicBezTo>
                  <a:cubicBezTo>
                    <a:pt x="269" y="15925"/>
                    <a:pt x="347" y="15760"/>
                    <a:pt x="453" y="15632"/>
                  </a:cubicBezTo>
                  <a:cubicBezTo>
                    <a:pt x="1584" y="14311"/>
                    <a:pt x="2727" y="12989"/>
                    <a:pt x="3941" y="11703"/>
                  </a:cubicBezTo>
                  <a:cubicBezTo>
                    <a:pt x="4882" y="10715"/>
                    <a:pt x="5894" y="9822"/>
                    <a:pt x="6966" y="8965"/>
                  </a:cubicBezTo>
                  <a:cubicBezTo>
                    <a:pt x="8359" y="7857"/>
                    <a:pt x="9859" y="6917"/>
                    <a:pt x="11561" y="6321"/>
                  </a:cubicBezTo>
                  <a:cubicBezTo>
                    <a:pt x="12433" y="6007"/>
                    <a:pt x="13332" y="5812"/>
                    <a:pt x="14246" y="5812"/>
                  </a:cubicBezTo>
                  <a:cubicBezTo>
                    <a:pt x="14682" y="5812"/>
                    <a:pt x="15121" y="5856"/>
                    <a:pt x="15562" y="5952"/>
                  </a:cubicBezTo>
                  <a:cubicBezTo>
                    <a:pt x="17110" y="6286"/>
                    <a:pt x="18253" y="7226"/>
                    <a:pt x="19265" y="8369"/>
                  </a:cubicBezTo>
                  <a:cubicBezTo>
                    <a:pt x="20110" y="9322"/>
                    <a:pt x="20848" y="10358"/>
                    <a:pt x="21598" y="11370"/>
                  </a:cubicBezTo>
                  <a:cubicBezTo>
                    <a:pt x="22741" y="12858"/>
                    <a:pt x="23956" y="14251"/>
                    <a:pt x="25385" y="15454"/>
                  </a:cubicBezTo>
                  <a:cubicBezTo>
                    <a:pt x="28930" y="18455"/>
                    <a:pt x="32933" y="20159"/>
                    <a:pt x="37557" y="20159"/>
                  </a:cubicBezTo>
                  <a:cubicBezTo>
                    <a:pt x="37886" y="20159"/>
                    <a:pt x="38218" y="20150"/>
                    <a:pt x="38553" y="20133"/>
                  </a:cubicBezTo>
                  <a:cubicBezTo>
                    <a:pt x="40613" y="20014"/>
                    <a:pt x="42577" y="19561"/>
                    <a:pt x="44494" y="18894"/>
                  </a:cubicBezTo>
                  <a:cubicBezTo>
                    <a:pt x="46887" y="18049"/>
                    <a:pt x="49126" y="16858"/>
                    <a:pt x="51328" y="15608"/>
                  </a:cubicBezTo>
                  <a:cubicBezTo>
                    <a:pt x="55091" y="13477"/>
                    <a:pt x="58841" y="11310"/>
                    <a:pt x="62782" y="9500"/>
                  </a:cubicBezTo>
                  <a:cubicBezTo>
                    <a:pt x="64306" y="8810"/>
                    <a:pt x="65806" y="8131"/>
                    <a:pt x="67378" y="7595"/>
                  </a:cubicBezTo>
                  <a:cubicBezTo>
                    <a:pt x="69081" y="7024"/>
                    <a:pt x="70807" y="6560"/>
                    <a:pt x="72545" y="6143"/>
                  </a:cubicBezTo>
                  <a:cubicBezTo>
                    <a:pt x="74391" y="5690"/>
                    <a:pt x="76236" y="5238"/>
                    <a:pt x="78094" y="4881"/>
                  </a:cubicBezTo>
                  <a:cubicBezTo>
                    <a:pt x="80380" y="4428"/>
                    <a:pt x="82701" y="4166"/>
                    <a:pt x="84964" y="3654"/>
                  </a:cubicBezTo>
                  <a:cubicBezTo>
                    <a:pt x="85499" y="3571"/>
                    <a:pt x="86011" y="3416"/>
                    <a:pt x="86559" y="3285"/>
                  </a:cubicBezTo>
                  <a:cubicBezTo>
                    <a:pt x="86518" y="3209"/>
                    <a:pt x="86466" y="3187"/>
                    <a:pt x="86412" y="3187"/>
                  </a:cubicBezTo>
                  <a:cubicBezTo>
                    <a:pt x="86340" y="3187"/>
                    <a:pt x="86263" y="3226"/>
                    <a:pt x="86202" y="3226"/>
                  </a:cubicBezTo>
                  <a:cubicBezTo>
                    <a:pt x="86047" y="3238"/>
                    <a:pt x="85904" y="3238"/>
                    <a:pt x="85761" y="3250"/>
                  </a:cubicBezTo>
                  <a:cubicBezTo>
                    <a:pt x="84678" y="3416"/>
                    <a:pt x="83582" y="3476"/>
                    <a:pt x="82487" y="3583"/>
                  </a:cubicBezTo>
                  <a:cubicBezTo>
                    <a:pt x="81094" y="3702"/>
                    <a:pt x="79677" y="3821"/>
                    <a:pt x="78260" y="3940"/>
                  </a:cubicBezTo>
                  <a:cubicBezTo>
                    <a:pt x="77284" y="4024"/>
                    <a:pt x="76320" y="4131"/>
                    <a:pt x="75343" y="4262"/>
                  </a:cubicBezTo>
                  <a:cubicBezTo>
                    <a:pt x="73962" y="4440"/>
                    <a:pt x="72593" y="4678"/>
                    <a:pt x="71224" y="4964"/>
                  </a:cubicBezTo>
                  <a:cubicBezTo>
                    <a:pt x="69331" y="5357"/>
                    <a:pt x="67485" y="5845"/>
                    <a:pt x="65699" y="6571"/>
                  </a:cubicBezTo>
                  <a:cubicBezTo>
                    <a:pt x="64104" y="7214"/>
                    <a:pt x="62556" y="7941"/>
                    <a:pt x="61008" y="8703"/>
                  </a:cubicBezTo>
                  <a:cubicBezTo>
                    <a:pt x="58544" y="9917"/>
                    <a:pt x="56115" y="11227"/>
                    <a:pt x="53710" y="12560"/>
                  </a:cubicBezTo>
                  <a:cubicBezTo>
                    <a:pt x="51864" y="13572"/>
                    <a:pt x="50031" y="14596"/>
                    <a:pt x="48137" y="15501"/>
                  </a:cubicBezTo>
                  <a:cubicBezTo>
                    <a:pt x="47018" y="16037"/>
                    <a:pt x="45911" y="16525"/>
                    <a:pt x="44744" y="16942"/>
                  </a:cubicBezTo>
                  <a:cubicBezTo>
                    <a:pt x="42958" y="17573"/>
                    <a:pt x="41137" y="17990"/>
                    <a:pt x="39244" y="18061"/>
                  </a:cubicBezTo>
                  <a:cubicBezTo>
                    <a:pt x="38988" y="18070"/>
                    <a:pt x="38732" y="18076"/>
                    <a:pt x="38475" y="18076"/>
                  </a:cubicBezTo>
                  <a:cubicBezTo>
                    <a:pt x="37763" y="18076"/>
                    <a:pt x="37050" y="18035"/>
                    <a:pt x="36350" y="17930"/>
                  </a:cubicBezTo>
                  <a:cubicBezTo>
                    <a:pt x="35243" y="17751"/>
                    <a:pt x="34171" y="17478"/>
                    <a:pt x="33112" y="17085"/>
                  </a:cubicBezTo>
                  <a:cubicBezTo>
                    <a:pt x="32052" y="16680"/>
                    <a:pt x="31052" y="16192"/>
                    <a:pt x="30123" y="15561"/>
                  </a:cubicBezTo>
                  <a:cubicBezTo>
                    <a:pt x="28837" y="14715"/>
                    <a:pt x="27706" y="13703"/>
                    <a:pt x="26742" y="12513"/>
                  </a:cubicBezTo>
                  <a:cubicBezTo>
                    <a:pt x="25635" y="11155"/>
                    <a:pt x="24777" y="9655"/>
                    <a:pt x="24123" y="8036"/>
                  </a:cubicBezTo>
                  <a:cubicBezTo>
                    <a:pt x="23646" y="6857"/>
                    <a:pt x="23194" y="5679"/>
                    <a:pt x="22741" y="4500"/>
                  </a:cubicBezTo>
                  <a:cubicBezTo>
                    <a:pt x="22444" y="3750"/>
                    <a:pt x="22051" y="3012"/>
                    <a:pt x="21563" y="2345"/>
                  </a:cubicBezTo>
                  <a:cubicBezTo>
                    <a:pt x="20896" y="1440"/>
                    <a:pt x="20039" y="785"/>
                    <a:pt x="18967" y="416"/>
                  </a:cubicBezTo>
                  <a:cubicBezTo>
                    <a:pt x="18147" y="123"/>
                    <a:pt x="17308" y="1"/>
                    <a:pt x="16463"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2" name="Google Shape;1642;p31"/>
            <p:cNvSpPr/>
            <p:nvPr/>
          </p:nvSpPr>
          <p:spPr>
            <a:xfrm>
              <a:off x="1104239" y="-237565"/>
              <a:ext cx="1768297" cy="1657603"/>
            </a:xfrm>
            <a:custGeom>
              <a:avLst/>
              <a:gdLst/>
              <a:ahLst/>
              <a:cxnLst/>
              <a:rect l="l" t="t" r="r" b="b"/>
              <a:pathLst>
                <a:path w="60688" h="56889" extrusionOk="0">
                  <a:moveTo>
                    <a:pt x="1" y="0"/>
                  </a:moveTo>
                  <a:cubicBezTo>
                    <a:pt x="96" y="95"/>
                    <a:pt x="203" y="167"/>
                    <a:pt x="310" y="238"/>
                  </a:cubicBezTo>
                  <a:cubicBezTo>
                    <a:pt x="1072" y="750"/>
                    <a:pt x="1823" y="1250"/>
                    <a:pt x="2573" y="1762"/>
                  </a:cubicBezTo>
                  <a:cubicBezTo>
                    <a:pt x="5085" y="3477"/>
                    <a:pt x="7764" y="4822"/>
                    <a:pt x="10657" y="5775"/>
                  </a:cubicBezTo>
                  <a:cubicBezTo>
                    <a:pt x="12443" y="6358"/>
                    <a:pt x="14265" y="6787"/>
                    <a:pt x="16098" y="7239"/>
                  </a:cubicBezTo>
                  <a:cubicBezTo>
                    <a:pt x="18849" y="7906"/>
                    <a:pt x="21504" y="8811"/>
                    <a:pt x="23968" y="10216"/>
                  </a:cubicBezTo>
                  <a:cubicBezTo>
                    <a:pt x="25242" y="10930"/>
                    <a:pt x="26409" y="11775"/>
                    <a:pt x="27469" y="12787"/>
                  </a:cubicBezTo>
                  <a:cubicBezTo>
                    <a:pt x="29326" y="14585"/>
                    <a:pt x="30814" y="16669"/>
                    <a:pt x="32148" y="18872"/>
                  </a:cubicBezTo>
                  <a:cubicBezTo>
                    <a:pt x="33612" y="21336"/>
                    <a:pt x="34839" y="23920"/>
                    <a:pt x="36089" y="26492"/>
                  </a:cubicBezTo>
                  <a:cubicBezTo>
                    <a:pt x="37125" y="28682"/>
                    <a:pt x="38232" y="30837"/>
                    <a:pt x="39351" y="32980"/>
                  </a:cubicBezTo>
                  <a:cubicBezTo>
                    <a:pt x="40327" y="34862"/>
                    <a:pt x="41339" y="36707"/>
                    <a:pt x="42232" y="38624"/>
                  </a:cubicBezTo>
                  <a:cubicBezTo>
                    <a:pt x="42875" y="39993"/>
                    <a:pt x="43411" y="41410"/>
                    <a:pt x="43887" y="42851"/>
                  </a:cubicBezTo>
                  <a:cubicBezTo>
                    <a:pt x="44316" y="44148"/>
                    <a:pt x="44649" y="45470"/>
                    <a:pt x="45138" y="46732"/>
                  </a:cubicBezTo>
                  <a:cubicBezTo>
                    <a:pt x="45697" y="48208"/>
                    <a:pt x="46495" y="49530"/>
                    <a:pt x="47602" y="50661"/>
                  </a:cubicBezTo>
                  <a:cubicBezTo>
                    <a:pt x="48674" y="51733"/>
                    <a:pt x="49900" y="52602"/>
                    <a:pt x="51222" y="53328"/>
                  </a:cubicBezTo>
                  <a:cubicBezTo>
                    <a:pt x="53019" y="54328"/>
                    <a:pt x="54924" y="55114"/>
                    <a:pt x="56877" y="55805"/>
                  </a:cubicBezTo>
                  <a:cubicBezTo>
                    <a:pt x="57925" y="56174"/>
                    <a:pt x="58996" y="56483"/>
                    <a:pt x="60044" y="56793"/>
                  </a:cubicBezTo>
                  <a:cubicBezTo>
                    <a:pt x="60065" y="56793"/>
                    <a:pt x="60077" y="56801"/>
                    <a:pt x="60084" y="56801"/>
                  </a:cubicBezTo>
                  <a:cubicBezTo>
                    <a:pt x="60090" y="56801"/>
                    <a:pt x="60092" y="56796"/>
                    <a:pt x="60092" y="56781"/>
                  </a:cubicBezTo>
                  <a:lnTo>
                    <a:pt x="60318" y="56829"/>
                  </a:lnTo>
                  <a:cubicBezTo>
                    <a:pt x="60342" y="56829"/>
                    <a:pt x="60366" y="56840"/>
                    <a:pt x="60378" y="56852"/>
                  </a:cubicBezTo>
                  <a:cubicBezTo>
                    <a:pt x="60425" y="56876"/>
                    <a:pt x="60485" y="56876"/>
                    <a:pt x="60520" y="56888"/>
                  </a:cubicBezTo>
                  <a:lnTo>
                    <a:pt x="60616" y="56888"/>
                  </a:lnTo>
                  <a:cubicBezTo>
                    <a:pt x="60675" y="56852"/>
                    <a:pt x="60687" y="56829"/>
                    <a:pt x="60675" y="56769"/>
                  </a:cubicBezTo>
                  <a:cubicBezTo>
                    <a:pt x="60663" y="56733"/>
                    <a:pt x="60639" y="56710"/>
                    <a:pt x="60616" y="56698"/>
                  </a:cubicBezTo>
                  <a:cubicBezTo>
                    <a:pt x="60580" y="56662"/>
                    <a:pt x="60520" y="56638"/>
                    <a:pt x="60485" y="56614"/>
                  </a:cubicBezTo>
                  <a:cubicBezTo>
                    <a:pt x="59258" y="56245"/>
                    <a:pt x="58056" y="55864"/>
                    <a:pt x="56865" y="55400"/>
                  </a:cubicBezTo>
                  <a:cubicBezTo>
                    <a:pt x="54734" y="54578"/>
                    <a:pt x="52686" y="53626"/>
                    <a:pt x="50781" y="52328"/>
                  </a:cubicBezTo>
                  <a:cubicBezTo>
                    <a:pt x="48436" y="50756"/>
                    <a:pt x="46888" y="48613"/>
                    <a:pt x="46078" y="45922"/>
                  </a:cubicBezTo>
                  <a:cubicBezTo>
                    <a:pt x="45614" y="44410"/>
                    <a:pt x="45185" y="42886"/>
                    <a:pt x="44626" y="41398"/>
                  </a:cubicBezTo>
                  <a:cubicBezTo>
                    <a:pt x="43709" y="38874"/>
                    <a:pt x="42447" y="36528"/>
                    <a:pt x="41149" y="34195"/>
                  </a:cubicBezTo>
                  <a:cubicBezTo>
                    <a:pt x="39506" y="31230"/>
                    <a:pt x="38006" y="28194"/>
                    <a:pt x="36672" y="25087"/>
                  </a:cubicBezTo>
                  <a:cubicBezTo>
                    <a:pt x="35005" y="21229"/>
                    <a:pt x="33374" y="17359"/>
                    <a:pt x="31433" y="13633"/>
                  </a:cubicBezTo>
                  <a:cubicBezTo>
                    <a:pt x="30005" y="10918"/>
                    <a:pt x="28421" y="8275"/>
                    <a:pt x="26528" y="5834"/>
                  </a:cubicBezTo>
                  <a:cubicBezTo>
                    <a:pt x="25492" y="4501"/>
                    <a:pt x="24266" y="3322"/>
                    <a:pt x="22801" y="2441"/>
                  </a:cubicBezTo>
                  <a:cubicBezTo>
                    <a:pt x="20801" y="1274"/>
                    <a:pt x="18634" y="536"/>
                    <a:pt x="16384"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3" name="Google Shape;1643;p31"/>
            <p:cNvSpPr/>
            <p:nvPr/>
          </p:nvSpPr>
          <p:spPr>
            <a:xfrm>
              <a:off x="2208142" y="-237216"/>
              <a:ext cx="657779" cy="1646677"/>
            </a:xfrm>
            <a:custGeom>
              <a:avLst/>
              <a:gdLst/>
              <a:ahLst/>
              <a:cxnLst/>
              <a:rect l="l" t="t" r="r" b="b"/>
              <a:pathLst>
                <a:path w="22575" h="56514" extrusionOk="0">
                  <a:moveTo>
                    <a:pt x="4108" y="0"/>
                  </a:moveTo>
                  <a:cubicBezTo>
                    <a:pt x="3965" y="95"/>
                    <a:pt x="3858" y="214"/>
                    <a:pt x="3763" y="357"/>
                  </a:cubicBezTo>
                  <a:cubicBezTo>
                    <a:pt x="3406" y="953"/>
                    <a:pt x="3049" y="1548"/>
                    <a:pt x="2715" y="2143"/>
                  </a:cubicBezTo>
                  <a:cubicBezTo>
                    <a:pt x="1525" y="4227"/>
                    <a:pt x="655" y="6418"/>
                    <a:pt x="286" y="8799"/>
                  </a:cubicBezTo>
                  <a:cubicBezTo>
                    <a:pt x="60" y="10216"/>
                    <a:pt x="1" y="11644"/>
                    <a:pt x="36" y="13073"/>
                  </a:cubicBezTo>
                  <a:cubicBezTo>
                    <a:pt x="60" y="14085"/>
                    <a:pt x="120" y="15097"/>
                    <a:pt x="227" y="16109"/>
                  </a:cubicBezTo>
                  <a:cubicBezTo>
                    <a:pt x="429" y="18145"/>
                    <a:pt x="822" y="20145"/>
                    <a:pt x="1263" y="22134"/>
                  </a:cubicBezTo>
                  <a:cubicBezTo>
                    <a:pt x="2013" y="25456"/>
                    <a:pt x="3144" y="28646"/>
                    <a:pt x="4858" y="31599"/>
                  </a:cubicBezTo>
                  <a:cubicBezTo>
                    <a:pt x="5835" y="33290"/>
                    <a:pt x="6894" y="34933"/>
                    <a:pt x="7894" y="36624"/>
                  </a:cubicBezTo>
                  <a:cubicBezTo>
                    <a:pt x="9109" y="38671"/>
                    <a:pt x="10121" y="40827"/>
                    <a:pt x="10645" y="43184"/>
                  </a:cubicBezTo>
                  <a:cubicBezTo>
                    <a:pt x="10883" y="44220"/>
                    <a:pt x="11038" y="45291"/>
                    <a:pt x="11288" y="46339"/>
                  </a:cubicBezTo>
                  <a:cubicBezTo>
                    <a:pt x="11538" y="47434"/>
                    <a:pt x="11859" y="48494"/>
                    <a:pt x="12419" y="49494"/>
                  </a:cubicBezTo>
                  <a:cubicBezTo>
                    <a:pt x="13264" y="51054"/>
                    <a:pt x="14502" y="52245"/>
                    <a:pt x="15931" y="53257"/>
                  </a:cubicBezTo>
                  <a:cubicBezTo>
                    <a:pt x="16717" y="53828"/>
                    <a:pt x="17574" y="54281"/>
                    <a:pt x="18431" y="54781"/>
                  </a:cubicBezTo>
                  <a:cubicBezTo>
                    <a:pt x="18646" y="54864"/>
                    <a:pt x="18860" y="54995"/>
                    <a:pt x="19074" y="55114"/>
                  </a:cubicBezTo>
                  <a:cubicBezTo>
                    <a:pt x="19479" y="55328"/>
                    <a:pt x="19944" y="55447"/>
                    <a:pt x="20313" y="55733"/>
                  </a:cubicBezTo>
                  <a:cubicBezTo>
                    <a:pt x="20825" y="55983"/>
                    <a:pt x="21372" y="56150"/>
                    <a:pt x="21896" y="56352"/>
                  </a:cubicBezTo>
                  <a:cubicBezTo>
                    <a:pt x="22032" y="56415"/>
                    <a:pt x="22176" y="56514"/>
                    <a:pt x="22353" y="56514"/>
                  </a:cubicBezTo>
                  <a:cubicBezTo>
                    <a:pt x="22379" y="56514"/>
                    <a:pt x="22405" y="56511"/>
                    <a:pt x="22432" y="56507"/>
                  </a:cubicBezTo>
                  <a:cubicBezTo>
                    <a:pt x="22503" y="56471"/>
                    <a:pt x="22575" y="56459"/>
                    <a:pt x="22563" y="56352"/>
                  </a:cubicBezTo>
                  <a:cubicBezTo>
                    <a:pt x="21301" y="55805"/>
                    <a:pt x="20027" y="55221"/>
                    <a:pt x="18836" y="54519"/>
                  </a:cubicBezTo>
                  <a:cubicBezTo>
                    <a:pt x="17431" y="53685"/>
                    <a:pt x="16098" y="52745"/>
                    <a:pt x="14991" y="51530"/>
                  </a:cubicBezTo>
                  <a:cubicBezTo>
                    <a:pt x="14181" y="50649"/>
                    <a:pt x="13586" y="49673"/>
                    <a:pt x="13181" y="48554"/>
                  </a:cubicBezTo>
                  <a:cubicBezTo>
                    <a:pt x="12788" y="47423"/>
                    <a:pt x="12621" y="46244"/>
                    <a:pt x="12490" y="45053"/>
                  </a:cubicBezTo>
                  <a:cubicBezTo>
                    <a:pt x="12395" y="44255"/>
                    <a:pt x="12324" y="43446"/>
                    <a:pt x="12205" y="42648"/>
                  </a:cubicBezTo>
                  <a:cubicBezTo>
                    <a:pt x="11907" y="40517"/>
                    <a:pt x="11085" y="38588"/>
                    <a:pt x="9954" y="36778"/>
                  </a:cubicBezTo>
                  <a:cubicBezTo>
                    <a:pt x="9157" y="35493"/>
                    <a:pt x="8287" y="34242"/>
                    <a:pt x="7454" y="32956"/>
                  </a:cubicBezTo>
                  <a:cubicBezTo>
                    <a:pt x="6466" y="31432"/>
                    <a:pt x="5537" y="29908"/>
                    <a:pt x="4811" y="28254"/>
                  </a:cubicBezTo>
                  <a:cubicBezTo>
                    <a:pt x="4442" y="27408"/>
                    <a:pt x="4108" y="26563"/>
                    <a:pt x="3870" y="25670"/>
                  </a:cubicBezTo>
                  <a:cubicBezTo>
                    <a:pt x="3584" y="24598"/>
                    <a:pt x="3370" y="23503"/>
                    <a:pt x="3191" y="22419"/>
                  </a:cubicBezTo>
                  <a:cubicBezTo>
                    <a:pt x="2953" y="21003"/>
                    <a:pt x="2810" y="19598"/>
                    <a:pt x="2751" y="18169"/>
                  </a:cubicBezTo>
                  <a:cubicBezTo>
                    <a:pt x="2691" y="16621"/>
                    <a:pt x="2775" y="15073"/>
                    <a:pt x="3013" y="13537"/>
                  </a:cubicBezTo>
                  <a:cubicBezTo>
                    <a:pt x="3322" y="11525"/>
                    <a:pt x="3882" y="9608"/>
                    <a:pt x="4918" y="7834"/>
                  </a:cubicBezTo>
                  <a:cubicBezTo>
                    <a:pt x="5513" y="6822"/>
                    <a:pt x="6263" y="5941"/>
                    <a:pt x="7180" y="5179"/>
                  </a:cubicBezTo>
                  <a:cubicBezTo>
                    <a:pt x="7859" y="4608"/>
                    <a:pt x="8633" y="4132"/>
                    <a:pt x="9347" y="3608"/>
                  </a:cubicBezTo>
                  <a:cubicBezTo>
                    <a:pt x="10454" y="2798"/>
                    <a:pt x="11490" y="1929"/>
                    <a:pt x="12312" y="833"/>
                  </a:cubicBezTo>
                  <a:cubicBezTo>
                    <a:pt x="12502" y="572"/>
                    <a:pt x="12728" y="322"/>
                    <a:pt x="12847" y="12"/>
                  </a:cubicBezTo>
                  <a:lnTo>
                    <a:pt x="4108" y="0"/>
                  </a:ln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4" name="Google Shape;1644;p31"/>
            <p:cNvSpPr/>
            <p:nvPr/>
          </p:nvSpPr>
          <p:spPr>
            <a:xfrm>
              <a:off x="1581599" y="-238264"/>
              <a:ext cx="1303408" cy="1660080"/>
            </a:xfrm>
            <a:custGeom>
              <a:avLst/>
              <a:gdLst/>
              <a:ahLst/>
              <a:cxnLst/>
              <a:rect l="l" t="t" r="r" b="b"/>
              <a:pathLst>
                <a:path w="44733" h="56974" extrusionOk="0">
                  <a:moveTo>
                    <a:pt x="1" y="0"/>
                  </a:moveTo>
                  <a:cubicBezTo>
                    <a:pt x="370" y="215"/>
                    <a:pt x="799" y="298"/>
                    <a:pt x="1203" y="429"/>
                  </a:cubicBezTo>
                  <a:cubicBezTo>
                    <a:pt x="2561" y="858"/>
                    <a:pt x="3918" y="1310"/>
                    <a:pt x="5192" y="1917"/>
                  </a:cubicBezTo>
                  <a:cubicBezTo>
                    <a:pt x="6752" y="2655"/>
                    <a:pt x="8109" y="3703"/>
                    <a:pt x="9276" y="5001"/>
                  </a:cubicBezTo>
                  <a:cubicBezTo>
                    <a:pt x="10193" y="6025"/>
                    <a:pt x="10978" y="7156"/>
                    <a:pt x="11776" y="8299"/>
                  </a:cubicBezTo>
                  <a:cubicBezTo>
                    <a:pt x="13169" y="10347"/>
                    <a:pt x="14336" y="12502"/>
                    <a:pt x="15443" y="14681"/>
                  </a:cubicBezTo>
                  <a:cubicBezTo>
                    <a:pt x="16955" y="17633"/>
                    <a:pt x="18265" y="20670"/>
                    <a:pt x="19551" y="23706"/>
                  </a:cubicBezTo>
                  <a:cubicBezTo>
                    <a:pt x="20503" y="25956"/>
                    <a:pt x="21504" y="28182"/>
                    <a:pt x="22611" y="30373"/>
                  </a:cubicBezTo>
                  <a:cubicBezTo>
                    <a:pt x="23659" y="32469"/>
                    <a:pt x="24814" y="34528"/>
                    <a:pt x="25921" y="36600"/>
                  </a:cubicBezTo>
                  <a:cubicBezTo>
                    <a:pt x="27040" y="38696"/>
                    <a:pt x="27981" y="40839"/>
                    <a:pt x="28707" y="43101"/>
                  </a:cubicBezTo>
                  <a:cubicBezTo>
                    <a:pt x="29136" y="44434"/>
                    <a:pt x="29481" y="45792"/>
                    <a:pt x="29993" y="47089"/>
                  </a:cubicBezTo>
                  <a:cubicBezTo>
                    <a:pt x="30683" y="48887"/>
                    <a:pt x="31755" y="50411"/>
                    <a:pt x="33231" y="51638"/>
                  </a:cubicBezTo>
                  <a:cubicBezTo>
                    <a:pt x="34291" y="52519"/>
                    <a:pt x="35434" y="53233"/>
                    <a:pt x="36636" y="53876"/>
                  </a:cubicBezTo>
                  <a:cubicBezTo>
                    <a:pt x="38268" y="54733"/>
                    <a:pt x="39946" y="55424"/>
                    <a:pt x="41673" y="56019"/>
                  </a:cubicBezTo>
                  <a:cubicBezTo>
                    <a:pt x="42494" y="56305"/>
                    <a:pt x="43304" y="56579"/>
                    <a:pt x="44161" y="56805"/>
                  </a:cubicBezTo>
                  <a:cubicBezTo>
                    <a:pt x="44168" y="56812"/>
                    <a:pt x="44180" y="56824"/>
                    <a:pt x="44193" y="56824"/>
                  </a:cubicBezTo>
                  <a:cubicBezTo>
                    <a:pt x="44202" y="56824"/>
                    <a:pt x="44211" y="56819"/>
                    <a:pt x="44221" y="56805"/>
                  </a:cubicBezTo>
                  <a:cubicBezTo>
                    <a:pt x="44233" y="56817"/>
                    <a:pt x="44256" y="56829"/>
                    <a:pt x="44292" y="56853"/>
                  </a:cubicBezTo>
                  <a:cubicBezTo>
                    <a:pt x="44390" y="56918"/>
                    <a:pt x="44478" y="56973"/>
                    <a:pt x="44601" y="56973"/>
                  </a:cubicBezTo>
                  <a:cubicBezTo>
                    <a:pt x="44613" y="56973"/>
                    <a:pt x="44625" y="56973"/>
                    <a:pt x="44637" y="56972"/>
                  </a:cubicBezTo>
                  <a:cubicBezTo>
                    <a:pt x="44673" y="56960"/>
                    <a:pt x="44721" y="56924"/>
                    <a:pt x="44733" y="56864"/>
                  </a:cubicBezTo>
                  <a:cubicBezTo>
                    <a:pt x="44721" y="56805"/>
                    <a:pt x="44697" y="56769"/>
                    <a:pt x="44649" y="56745"/>
                  </a:cubicBezTo>
                  <a:cubicBezTo>
                    <a:pt x="44602" y="56734"/>
                    <a:pt x="44554" y="56698"/>
                    <a:pt x="44518" y="56686"/>
                  </a:cubicBezTo>
                  <a:lnTo>
                    <a:pt x="44376" y="56638"/>
                  </a:lnTo>
                  <a:cubicBezTo>
                    <a:pt x="44340" y="56614"/>
                    <a:pt x="44292" y="56603"/>
                    <a:pt x="44245" y="56579"/>
                  </a:cubicBezTo>
                  <a:cubicBezTo>
                    <a:pt x="43352" y="56329"/>
                    <a:pt x="42506" y="55983"/>
                    <a:pt x="41661" y="55662"/>
                  </a:cubicBezTo>
                  <a:cubicBezTo>
                    <a:pt x="39815" y="54948"/>
                    <a:pt x="38006" y="54138"/>
                    <a:pt x="36327" y="53090"/>
                  </a:cubicBezTo>
                  <a:cubicBezTo>
                    <a:pt x="35089" y="52304"/>
                    <a:pt x="33958" y="51435"/>
                    <a:pt x="33029" y="50316"/>
                  </a:cubicBezTo>
                  <a:cubicBezTo>
                    <a:pt x="31898" y="48994"/>
                    <a:pt x="31219" y="47435"/>
                    <a:pt x="30743" y="45780"/>
                  </a:cubicBezTo>
                  <a:cubicBezTo>
                    <a:pt x="30148" y="43696"/>
                    <a:pt x="29588" y="41601"/>
                    <a:pt x="28683" y="39612"/>
                  </a:cubicBezTo>
                  <a:cubicBezTo>
                    <a:pt x="27790" y="37648"/>
                    <a:pt x="26719" y="35779"/>
                    <a:pt x="25647" y="33897"/>
                  </a:cubicBezTo>
                  <a:cubicBezTo>
                    <a:pt x="23873" y="30790"/>
                    <a:pt x="22337" y="27587"/>
                    <a:pt x="21075" y="24241"/>
                  </a:cubicBezTo>
                  <a:cubicBezTo>
                    <a:pt x="20122" y="21729"/>
                    <a:pt x="19241" y="19181"/>
                    <a:pt x="18348" y="16633"/>
                  </a:cubicBezTo>
                  <a:cubicBezTo>
                    <a:pt x="16848" y="12395"/>
                    <a:pt x="15550" y="8108"/>
                    <a:pt x="14693" y="3703"/>
                  </a:cubicBezTo>
                  <a:cubicBezTo>
                    <a:pt x="14479" y="2620"/>
                    <a:pt x="14241" y="1560"/>
                    <a:pt x="13919" y="500"/>
                  </a:cubicBezTo>
                  <a:cubicBezTo>
                    <a:pt x="13860" y="310"/>
                    <a:pt x="13812" y="96"/>
                    <a:pt x="13598" y="0"/>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5" name="Google Shape;1645;p31"/>
            <p:cNvSpPr/>
            <p:nvPr/>
          </p:nvSpPr>
          <p:spPr>
            <a:xfrm>
              <a:off x="2127665" y="-237565"/>
              <a:ext cx="620308" cy="1597930"/>
            </a:xfrm>
            <a:custGeom>
              <a:avLst/>
              <a:gdLst/>
              <a:ahLst/>
              <a:cxnLst/>
              <a:rect l="l" t="t" r="r" b="b"/>
              <a:pathLst>
                <a:path w="21289" h="54841" extrusionOk="0">
                  <a:moveTo>
                    <a:pt x="1381" y="0"/>
                  </a:moveTo>
                  <a:cubicBezTo>
                    <a:pt x="1203" y="107"/>
                    <a:pt x="1155" y="274"/>
                    <a:pt x="1108" y="453"/>
                  </a:cubicBezTo>
                  <a:cubicBezTo>
                    <a:pt x="989" y="953"/>
                    <a:pt x="893" y="1441"/>
                    <a:pt x="786" y="1953"/>
                  </a:cubicBezTo>
                  <a:cubicBezTo>
                    <a:pt x="310" y="4239"/>
                    <a:pt x="0" y="6549"/>
                    <a:pt x="84" y="8906"/>
                  </a:cubicBezTo>
                  <a:cubicBezTo>
                    <a:pt x="131" y="10240"/>
                    <a:pt x="262" y="11585"/>
                    <a:pt x="489" y="12907"/>
                  </a:cubicBezTo>
                  <a:cubicBezTo>
                    <a:pt x="739" y="14442"/>
                    <a:pt x="1036" y="15954"/>
                    <a:pt x="1393" y="17478"/>
                  </a:cubicBezTo>
                  <a:cubicBezTo>
                    <a:pt x="1620" y="18455"/>
                    <a:pt x="1905" y="19419"/>
                    <a:pt x="2108" y="20419"/>
                  </a:cubicBezTo>
                  <a:cubicBezTo>
                    <a:pt x="2108" y="20610"/>
                    <a:pt x="2155" y="20812"/>
                    <a:pt x="2215" y="20991"/>
                  </a:cubicBezTo>
                  <a:cubicBezTo>
                    <a:pt x="2453" y="21789"/>
                    <a:pt x="2703" y="22598"/>
                    <a:pt x="2953" y="23384"/>
                  </a:cubicBezTo>
                  <a:cubicBezTo>
                    <a:pt x="3608" y="25432"/>
                    <a:pt x="4370" y="27444"/>
                    <a:pt x="5299" y="29385"/>
                  </a:cubicBezTo>
                  <a:cubicBezTo>
                    <a:pt x="6311" y="31528"/>
                    <a:pt x="7525" y="33552"/>
                    <a:pt x="8728" y="35600"/>
                  </a:cubicBezTo>
                  <a:cubicBezTo>
                    <a:pt x="9621" y="37136"/>
                    <a:pt x="10502" y="38672"/>
                    <a:pt x="11192" y="40327"/>
                  </a:cubicBezTo>
                  <a:cubicBezTo>
                    <a:pt x="11978" y="42208"/>
                    <a:pt x="12454" y="44196"/>
                    <a:pt x="12954" y="46172"/>
                  </a:cubicBezTo>
                  <a:cubicBezTo>
                    <a:pt x="13478" y="48161"/>
                    <a:pt x="14371" y="49971"/>
                    <a:pt x="15859" y="51423"/>
                  </a:cubicBezTo>
                  <a:cubicBezTo>
                    <a:pt x="17324" y="52852"/>
                    <a:pt x="19050" y="53876"/>
                    <a:pt x="20860" y="54769"/>
                  </a:cubicBezTo>
                  <a:cubicBezTo>
                    <a:pt x="20941" y="54805"/>
                    <a:pt x="21029" y="54841"/>
                    <a:pt x="21118" y="54841"/>
                  </a:cubicBezTo>
                  <a:cubicBezTo>
                    <a:pt x="21147" y="54841"/>
                    <a:pt x="21176" y="54837"/>
                    <a:pt x="21205" y="54828"/>
                  </a:cubicBezTo>
                  <a:cubicBezTo>
                    <a:pt x="21253" y="54805"/>
                    <a:pt x="21289" y="54769"/>
                    <a:pt x="21277" y="54697"/>
                  </a:cubicBezTo>
                  <a:cubicBezTo>
                    <a:pt x="21193" y="54650"/>
                    <a:pt x="21098" y="54578"/>
                    <a:pt x="21015" y="54531"/>
                  </a:cubicBezTo>
                  <a:cubicBezTo>
                    <a:pt x="19777" y="53864"/>
                    <a:pt x="18610" y="53102"/>
                    <a:pt x="17562" y="52185"/>
                  </a:cubicBezTo>
                  <a:cubicBezTo>
                    <a:pt x="16348" y="51125"/>
                    <a:pt x="15419" y="49887"/>
                    <a:pt x="14824" y="48399"/>
                  </a:cubicBezTo>
                  <a:cubicBezTo>
                    <a:pt x="14312" y="47173"/>
                    <a:pt x="14074" y="45863"/>
                    <a:pt x="13835" y="44565"/>
                  </a:cubicBezTo>
                  <a:cubicBezTo>
                    <a:pt x="13490" y="42613"/>
                    <a:pt x="12942" y="40743"/>
                    <a:pt x="12085" y="38957"/>
                  </a:cubicBezTo>
                  <a:cubicBezTo>
                    <a:pt x="11395" y="37540"/>
                    <a:pt x="10573" y="36195"/>
                    <a:pt x="9740" y="34862"/>
                  </a:cubicBezTo>
                  <a:cubicBezTo>
                    <a:pt x="8537" y="32921"/>
                    <a:pt x="7347" y="30992"/>
                    <a:pt x="6394" y="28908"/>
                  </a:cubicBezTo>
                  <a:cubicBezTo>
                    <a:pt x="5834" y="27658"/>
                    <a:pt x="5334" y="26372"/>
                    <a:pt x="4953" y="25063"/>
                  </a:cubicBezTo>
                  <a:cubicBezTo>
                    <a:pt x="4382" y="23122"/>
                    <a:pt x="3906" y="21158"/>
                    <a:pt x="3572" y="19157"/>
                  </a:cubicBezTo>
                  <a:cubicBezTo>
                    <a:pt x="3406" y="18217"/>
                    <a:pt x="3251" y="17288"/>
                    <a:pt x="3156" y="16335"/>
                  </a:cubicBezTo>
                  <a:cubicBezTo>
                    <a:pt x="3072" y="15657"/>
                    <a:pt x="3036" y="15002"/>
                    <a:pt x="2977" y="14335"/>
                  </a:cubicBezTo>
                  <a:cubicBezTo>
                    <a:pt x="2917" y="13716"/>
                    <a:pt x="2894" y="13073"/>
                    <a:pt x="2917" y="12442"/>
                  </a:cubicBezTo>
                  <a:cubicBezTo>
                    <a:pt x="2929" y="11728"/>
                    <a:pt x="2929" y="11013"/>
                    <a:pt x="3001" y="10299"/>
                  </a:cubicBezTo>
                  <a:cubicBezTo>
                    <a:pt x="3108" y="9287"/>
                    <a:pt x="3251" y="8299"/>
                    <a:pt x="3489" y="7311"/>
                  </a:cubicBezTo>
                  <a:cubicBezTo>
                    <a:pt x="3989" y="5310"/>
                    <a:pt x="4834" y="3453"/>
                    <a:pt x="5870" y="1703"/>
                  </a:cubicBezTo>
                  <a:cubicBezTo>
                    <a:pt x="6215" y="1143"/>
                    <a:pt x="6549" y="584"/>
                    <a:pt x="6882" y="24"/>
                  </a:cubicBezTo>
                  <a:cubicBezTo>
                    <a:pt x="5037" y="24"/>
                    <a:pt x="3215" y="24"/>
                    <a:pt x="1381"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6" name="Google Shape;1646;p31"/>
            <p:cNvSpPr/>
            <p:nvPr/>
          </p:nvSpPr>
          <p:spPr>
            <a:xfrm>
              <a:off x="1977432" y="-237915"/>
              <a:ext cx="900290" cy="1652737"/>
            </a:xfrm>
            <a:custGeom>
              <a:avLst/>
              <a:gdLst/>
              <a:ahLst/>
              <a:cxnLst/>
              <a:rect l="l" t="t" r="r" b="b"/>
              <a:pathLst>
                <a:path w="30898" h="56722" extrusionOk="0">
                  <a:moveTo>
                    <a:pt x="1" y="0"/>
                  </a:moveTo>
                  <a:cubicBezTo>
                    <a:pt x="287" y="727"/>
                    <a:pt x="465" y="1489"/>
                    <a:pt x="644" y="2262"/>
                  </a:cubicBezTo>
                  <a:cubicBezTo>
                    <a:pt x="1049" y="4048"/>
                    <a:pt x="1406" y="5834"/>
                    <a:pt x="1835" y="7608"/>
                  </a:cubicBezTo>
                  <a:cubicBezTo>
                    <a:pt x="2370" y="9740"/>
                    <a:pt x="2989" y="11835"/>
                    <a:pt x="3692" y="13919"/>
                  </a:cubicBezTo>
                  <a:cubicBezTo>
                    <a:pt x="4752" y="17062"/>
                    <a:pt x="5847" y="20181"/>
                    <a:pt x="7002" y="23289"/>
                  </a:cubicBezTo>
                  <a:cubicBezTo>
                    <a:pt x="7692" y="25182"/>
                    <a:pt x="8454" y="27039"/>
                    <a:pt x="9300" y="28873"/>
                  </a:cubicBezTo>
                  <a:cubicBezTo>
                    <a:pt x="10300" y="31016"/>
                    <a:pt x="11443" y="33100"/>
                    <a:pt x="12633" y="35159"/>
                  </a:cubicBezTo>
                  <a:cubicBezTo>
                    <a:pt x="13467" y="36600"/>
                    <a:pt x="14265" y="38041"/>
                    <a:pt x="14943" y="39565"/>
                  </a:cubicBezTo>
                  <a:cubicBezTo>
                    <a:pt x="15646" y="41089"/>
                    <a:pt x="16182" y="42684"/>
                    <a:pt x="16622" y="44303"/>
                  </a:cubicBezTo>
                  <a:cubicBezTo>
                    <a:pt x="16908" y="45315"/>
                    <a:pt x="17194" y="46327"/>
                    <a:pt x="17563" y="47316"/>
                  </a:cubicBezTo>
                  <a:cubicBezTo>
                    <a:pt x="18313" y="49232"/>
                    <a:pt x="19480" y="50816"/>
                    <a:pt x="21099" y="52078"/>
                  </a:cubicBezTo>
                  <a:cubicBezTo>
                    <a:pt x="22147" y="52900"/>
                    <a:pt x="23278" y="53578"/>
                    <a:pt x="24456" y="54185"/>
                  </a:cubicBezTo>
                  <a:cubicBezTo>
                    <a:pt x="26457" y="55221"/>
                    <a:pt x="28576" y="56007"/>
                    <a:pt x="30719" y="56710"/>
                  </a:cubicBezTo>
                  <a:cubicBezTo>
                    <a:pt x="30755" y="56722"/>
                    <a:pt x="30791" y="56722"/>
                    <a:pt x="30826" y="56722"/>
                  </a:cubicBezTo>
                  <a:cubicBezTo>
                    <a:pt x="30886" y="56710"/>
                    <a:pt x="30898" y="56662"/>
                    <a:pt x="30862" y="56602"/>
                  </a:cubicBezTo>
                  <a:cubicBezTo>
                    <a:pt x="30719" y="56448"/>
                    <a:pt x="30529" y="56448"/>
                    <a:pt x="30350" y="56424"/>
                  </a:cubicBezTo>
                  <a:cubicBezTo>
                    <a:pt x="29659" y="56198"/>
                    <a:pt x="28981" y="55960"/>
                    <a:pt x="28326" y="55638"/>
                  </a:cubicBezTo>
                  <a:cubicBezTo>
                    <a:pt x="27969" y="55495"/>
                    <a:pt x="27635" y="55340"/>
                    <a:pt x="27278" y="55186"/>
                  </a:cubicBezTo>
                  <a:cubicBezTo>
                    <a:pt x="26969" y="55055"/>
                    <a:pt x="26683" y="54840"/>
                    <a:pt x="26349" y="54781"/>
                  </a:cubicBezTo>
                  <a:cubicBezTo>
                    <a:pt x="26314" y="54781"/>
                    <a:pt x="26290" y="54781"/>
                    <a:pt x="26266" y="54769"/>
                  </a:cubicBezTo>
                  <a:cubicBezTo>
                    <a:pt x="24599" y="53983"/>
                    <a:pt x="23028" y="53054"/>
                    <a:pt x="21623" y="51840"/>
                  </a:cubicBezTo>
                  <a:cubicBezTo>
                    <a:pt x="20432" y="50792"/>
                    <a:pt x="19515" y="49566"/>
                    <a:pt x="18884" y="48089"/>
                  </a:cubicBezTo>
                  <a:cubicBezTo>
                    <a:pt x="18384" y="46887"/>
                    <a:pt x="18087" y="45613"/>
                    <a:pt x="17765" y="44351"/>
                  </a:cubicBezTo>
                  <a:cubicBezTo>
                    <a:pt x="17217" y="42124"/>
                    <a:pt x="16420" y="39958"/>
                    <a:pt x="15336" y="37922"/>
                  </a:cubicBezTo>
                  <a:cubicBezTo>
                    <a:pt x="14527" y="36433"/>
                    <a:pt x="13646" y="34981"/>
                    <a:pt x="12800" y="33516"/>
                  </a:cubicBezTo>
                  <a:cubicBezTo>
                    <a:pt x="12026" y="32183"/>
                    <a:pt x="11264" y="30825"/>
                    <a:pt x="10598" y="29421"/>
                  </a:cubicBezTo>
                  <a:cubicBezTo>
                    <a:pt x="9455" y="27063"/>
                    <a:pt x="8585" y="24599"/>
                    <a:pt x="7835" y="22098"/>
                  </a:cubicBezTo>
                  <a:cubicBezTo>
                    <a:pt x="7669" y="21586"/>
                    <a:pt x="7478" y="21062"/>
                    <a:pt x="7383" y="20527"/>
                  </a:cubicBezTo>
                  <a:cubicBezTo>
                    <a:pt x="6978" y="19062"/>
                    <a:pt x="6609" y="17610"/>
                    <a:pt x="6252" y="16133"/>
                  </a:cubicBezTo>
                  <a:cubicBezTo>
                    <a:pt x="5990" y="14943"/>
                    <a:pt x="5752" y="13752"/>
                    <a:pt x="5549" y="12549"/>
                  </a:cubicBezTo>
                  <a:cubicBezTo>
                    <a:pt x="5359" y="11287"/>
                    <a:pt x="5216" y="10013"/>
                    <a:pt x="5133" y="8751"/>
                  </a:cubicBezTo>
                  <a:cubicBezTo>
                    <a:pt x="5049" y="7394"/>
                    <a:pt x="5073" y="6049"/>
                    <a:pt x="5192" y="4691"/>
                  </a:cubicBezTo>
                  <a:cubicBezTo>
                    <a:pt x="5311" y="3274"/>
                    <a:pt x="5549" y="1881"/>
                    <a:pt x="5764" y="476"/>
                  </a:cubicBezTo>
                  <a:cubicBezTo>
                    <a:pt x="5775" y="298"/>
                    <a:pt x="5787" y="131"/>
                    <a:pt x="5656"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7" name="Google Shape;1647;p31"/>
            <p:cNvSpPr/>
            <p:nvPr/>
          </p:nvSpPr>
          <p:spPr>
            <a:xfrm>
              <a:off x="388214" y="42388"/>
              <a:ext cx="1639567" cy="482604"/>
            </a:xfrm>
            <a:custGeom>
              <a:avLst/>
              <a:gdLst/>
              <a:ahLst/>
              <a:cxnLst/>
              <a:rect l="l" t="t" r="r" b="b"/>
              <a:pathLst>
                <a:path w="56270" h="16563" extrusionOk="0">
                  <a:moveTo>
                    <a:pt x="0" y="0"/>
                  </a:moveTo>
                  <a:lnTo>
                    <a:pt x="0" y="1429"/>
                  </a:lnTo>
                  <a:cubicBezTo>
                    <a:pt x="84" y="1465"/>
                    <a:pt x="179" y="1477"/>
                    <a:pt x="262" y="1524"/>
                  </a:cubicBezTo>
                  <a:cubicBezTo>
                    <a:pt x="2322" y="2429"/>
                    <a:pt x="4358" y="3358"/>
                    <a:pt x="6418" y="4263"/>
                  </a:cubicBezTo>
                  <a:cubicBezTo>
                    <a:pt x="9478" y="5620"/>
                    <a:pt x="12514" y="7037"/>
                    <a:pt x="15621" y="8275"/>
                  </a:cubicBezTo>
                  <a:cubicBezTo>
                    <a:pt x="18658" y="9478"/>
                    <a:pt x="21729" y="10573"/>
                    <a:pt x="24896" y="11407"/>
                  </a:cubicBezTo>
                  <a:cubicBezTo>
                    <a:pt x="27623" y="12109"/>
                    <a:pt x="30373" y="12609"/>
                    <a:pt x="33171" y="12776"/>
                  </a:cubicBezTo>
                  <a:cubicBezTo>
                    <a:pt x="33707" y="12811"/>
                    <a:pt x="34241" y="12827"/>
                    <a:pt x="34775" y="12827"/>
                  </a:cubicBezTo>
                  <a:cubicBezTo>
                    <a:pt x="36422" y="12827"/>
                    <a:pt x="38059" y="12671"/>
                    <a:pt x="39696" y="12419"/>
                  </a:cubicBezTo>
                  <a:cubicBezTo>
                    <a:pt x="41160" y="12204"/>
                    <a:pt x="42613" y="11942"/>
                    <a:pt x="44077" y="11788"/>
                  </a:cubicBezTo>
                  <a:cubicBezTo>
                    <a:pt x="44861" y="11697"/>
                    <a:pt x="45641" y="11643"/>
                    <a:pt x="46421" y="11643"/>
                  </a:cubicBezTo>
                  <a:cubicBezTo>
                    <a:pt x="46969" y="11643"/>
                    <a:pt x="47516" y="11669"/>
                    <a:pt x="48066" y="11728"/>
                  </a:cubicBezTo>
                  <a:cubicBezTo>
                    <a:pt x="49578" y="11883"/>
                    <a:pt x="50983" y="12335"/>
                    <a:pt x="52293" y="13097"/>
                  </a:cubicBezTo>
                  <a:cubicBezTo>
                    <a:pt x="53567" y="13824"/>
                    <a:pt x="54638" y="14776"/>
                    <a:pt x="55615" y="15848"/>
                  </a:cubicBezTo>
                  <a:cubicBezTo>
                    <a:pt x="55841" y="16086"/>
                    <a:pt x="56019" y="16348"/>
                    <a:pt x="56269" y="16562"/>
                  </a:cubicBezTo>
                  <a:cubicBezTo>
                    <a:pt x="56269" y="16336"/>
                    <a:pt x="56079" y="16252"/>
                    <a:pt x="55924" y="16098"/>
                  </a:cubicBezTo>
                  <a:cubicBezTo>
                    <a:pt x="55293" y="15276"/>
                    <a:pt x="54555" y="14538"/>
                    <a:pt x="53757" y="13883"/>
                  </a:cubicBezTo>
                  <a:cubicBezTo>
                    <a:pt x="52817" y="13097"/>
                    <a:pt x="51793" y="12454"/>
                    <a:pt x="50650" y="12002"/>
                  </a:cubicBezTo>
                  <a:cubicBezTo>
                    <a:pt x="49530" y="11561"/>
                    <a:pt x="48352" y="11276"/>
                    <a:pt x="47149" y="11228"/>
                  </a:cubicBezTo>
                  <a:cubicBezTo>
                    <a:pt x="46781" y="11217"/>
                    <a:pt x="46414" y="11211"/>
                    <a:pt x="46049" y="11211"/>
                  </a:cubicBezTo>
                  <a:cubicBezTo>
                    <a:pt x="45187" y="11211"/>
                    <a:pt x="44332" y="11247"/>
                    <a:pt x="43470" y="11347"/>
                  </a:cubicBezTo>
                  <a:cubicBezTo>
                    <a:pt x="42458" y="11466"/>
                    <a:pt x="41458" y="11609"/>
                    <a:pt x="40458" y="11740"/>
                  </a:cubicBezTo>
                  <a:cubicBezTo>
                    <a:pt x="39589" y="11847"/>
                    <a:pt x="38696" y="11966"/>
                    <a:pt x="37815" y="12061"/>
                  </a:cubicBezTo>
                  <a:cubicBezTo>
                    <a:pt x="36910" y="12169"/>
                    <a:pt x="35981" y="12121"/>
                    <a:pt x="35076" y="12216"/>
                  </a:cubicBezTo>
                  <a:cubicBezTo>
                    <a:pt x="35014" y="12226"/>
                    <a:pt x="34951" y="12230"/>
                    <a:pt x="34888" y="12230"/>
                  </a:cubicBezTo>
                  <a:cubicBezTo>
                    <a:pt x="34634" y="12230"/>
                    <a:pt x="34371" y="12169"/>
                    <a:pt x="34124" y="12169"/>
                  </a:cubicBezTo>
                  <a:cubicBezTo>
                    <a:pt x="33362" y="12157"/>
                    <a:pt x="32612" y="12109"/>
                    <a:pt x="31850" y="12026"/>
                  </a:cubicBezTo>
                  <a:cubicBezTo>
                    <a:pt x="31076" y="11931"/>
                    <a:pt x="30302" y="11823"/>
                    <a:pt x="29528" y="11692"/>
                  </a:cubicBezTo>
                  <a:cubicBezTo>
                    <a:pt x="28230" y="11466"/>
                    <a:pt x="26956" y="11157"/>
                    <a:pt x="25670" y="10811"/>
                  </a:cubicBezTo>
                  <a:cubicBezTo>
                    <a:pt x="23765" y="10299"/>
                    <a:pt x="21896" y="9680"/>
                    <a:pt x="20051" y="8966"/>
                  </a:cubicBezTo>
                  <a:cubicBezTo>
                    <a:pt x="17407" y="7954"/>
                    <a:pt x="14824" y="6847"/>
                    <a:pt x="12264" y="5656"/>
                  </a:cubicBezTo>
                  <a:cubicBezTo>
                    <a:pt x="10907" y="5025"/>
                    <a:pt x="9573" y="4406"/>
                    <a:pt x="8216" y="3775"/>
                  </a:cubicBezTo>
                  <a:cubicBezTo>
                    <a:pt x="6894" y="3168"/>
                    <a:pt x="5549" y="2560"/>
                    <a:pt x="4227" y="1929"/>
                  </a:cubicBezTo>
                  <a:cubicBezTo>
                    <a:pt x="2977" y="1334"/>
                    <a:pt x="1727" y="751"/>
                    <a:pt x="477" y="155"/>
                  </a:cubicBezTo>
                  <a:cubicBezTo>
                    <a:pt x="310" y="84"/>
                    <a:pt x="167" y="24"/>
                    <a:pt x="0"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8" name="Google Shape;1648;p31"/>
            <p:cNvSpPr/>
            <p:nvPr/>
          </p:nvSpPr>
          <p:spPr>
            <a:xfrm>
              <a:off x="388913" y="923768"/>
              <a:ext cx="1768967" cy="651777"/>
            </a:xfrm>
            <a:custGeom>
              <a:avLst/>
              <a:gdLst/>
              <a:ahLst/>
              <a:cxnLst/>
              <a:rect l="l" t="t" r="r" b="b"/>
              <a:pathLst>
                <a:path w="60711" h="22369" extrusionOk="0">
                  <a:moveTo>
                    <a:pt x="23970" y="1"/>
                  </a:moveTo>
                  <a:cubicBezTo>
                    <a:pt x="23497" y="1"/>
                    <a:pt x="23024" y="16"/>
                    <a:pt x="22551" y="53"/>
                  </a:cubicBezTo>
                  <a:cubicBezTo>
                    <a:pt x="21705" y="89"/>
                    <a:pt x="20836" y="124"/>
                    <a:pt x="19991" y="196"/>
                  </a:cubicBezTo>
                  <a:cubicBezTo>
                    <a:pt x="19050" y="267"/>
                    <a:pt x="18133" y="362"/>
                    <a:pt x="17193" y="481"/>
                  </a:cubicBezTo>
                  <a:cubicBezTo>
                    <a:pt x="16193" y="601"/>
                    <a:pt x="15216" y="743"/>
                    <a:pt x="14228" y="946"/>
                  </a:cubicBezTo>
                  <a:cubicBezTo>
                    <a:pt x="12930" y="1196"/>
                    <a:pt x="11656" y="1493"/>
                    <a:pt x="10371" y="1839"/>
                  </a:cubicBezTo>
                  <a:cubicBezTo>
                    <a:pt x="8382" y="2351"/>
                    <a:pt x="6418" y="2970"/>
                    <a:pt x="4453" y="3601"/>
                  </a:cubicBezTo>
                  <a:cubicBezTo>
                    <a:pt x="2965" y="4101"/>
                    <a:pt x="1489" y="4589"/>
                    <a:pt x="0" y="5077"/>
                  </a:cubicBezTo>
                  <a:lnTo>
                    <a:pt x="0" y="5863"/>
                  </a:lnTo>
                  <a:cubicBezTo>
                    <a:pt x="119" y="5839"/>
                    <a:pt x="250" y="5792"/>
                    <a:pt x="369" y="5744"/>
                  </a:cubicBezTo>
                  <a:cubicBezTo>
                    <a:pt x="2262" y="5065"/>
                    <a:pt x="4144" y="4399"/>
                    <a:pt x="6049" y="3756"/>
                  </a:cubicBezTo>
                  <a:cubicBezTo>
                    <a:pt x="9763" y="2506"/>
                    <a:pt x="13550" y="1482"/>
                    <a:pt x="17443" y="970"/>
                  </a:cubicBezTo>
                  <a:cubicBezTo>
                    <a:pt x="19300" y="720"/>
                    <a:pt x="21181" y="565"/>
                    <a:pt x="23075" y="529"/>
                  </a:cubicBezTo>
                  <a:cubicBezTo>
                    <a:pt x="23382" y="522"/>
                    <a:pt x="23690" y="519"/>
                    <a:pt x="23997" y="519"/>
                  </a:cubicBezTo>
                  <a:cubicBezTo>
                    <a:pt x="25832" y="519"/>
                    <a:pt x="27663" y="648"/>
                    <a:pt x="29468" y="1005"/>
                  </a:cubicBezTo>
                  <a:cubicBezTo>
                    <a:pt x="31207" y="1339"/>
                    <a:pt x="32897" y="1851"/>
                    <a:pt x="34457" y="2696"/>
                  </a:cubicBezTo>
                  <a:cubicBezTo>
                    <a:pt x="36552" y="3839"/>
                    <a:pt x="38053" y="5494"/>
                    <a:pt x="38862" y="7756"/>
                  </a:cubicBezTo>
                  <a:cubicBezTo>
                    <a:pt x="39291" y="8982"/>
                    <a:pt x="39517" y="10245"/>
                    <a:pt x="39708" y="11519"/>
                  </a:cubicBezTo>
                  <a:cubicBezTo>
                    <a:pt x="39886" y="12757"/>
                    <a:pt x="40053" y="13995"/>
                    <a:pt x="40279" y="15233"/>
                  </a:cubicBezTo>
                  <a:cubicBezTo>
                    <a:pt x="40493" y="16436"/>
                    <a:pt x="40779" y="17615"/>
                    <a:pt x="41303" y="18722"/>
                  </a:cubicBezTo>
                  <a:cubicBezTo>
                    <a:pt x="42196" y="20662"/>
                    <a:pt x="43672" y="21865"/>
                    <a:pt x="45780" y="22234"/>
                  </a:cubicBezTo>
                  <a:cubicBezTo>
                    <a:pt x="46289" y="22328"/>
                    <a:pt x="46796" y="22369"/>
                    <a:pt x="47302" y="22369"/>
                  </a:cubicBezTo>
                  <a:cubicBezTo>
                    <a:pt x="48016" y="22369"/>
                    <a:pt x="48730" y="22288"/>
                    <a:pt x="49447" y="22163"/>
                  </a:cubicBezTo>
                  <a:cubicBezTo>
                    <a:pt x="50661" y="21960"/>
                    <a:pt x="51852" y="21615"/>
                    <a:pt x="53043" y="21258"/>
                  </a:cubicBezTo>
                  <a:cubicBezTo>
                    <a:pt x="55055" y="20627"/>
                    <a:pt x="57007" y="19912"/>
                    <a:pt x="58960" y="19174"/>
                  </a:cubicBezTo>
                  <a:cubicBezTo>
                    <a:pt x="59531" y="18948"/>
                    <a:pt x="60151" y="18757"/>
                    <a:pt x="60710" y="18484"/>
                  </a:cubicBezTo>
                  <a:cubicBezTo>
                    <a:pt x="60698" y="18483"/>
                    <a:pt x="60685" y="18482"/>
                    <a:pt x="60673" y="18482"/>
                  </a:cubicBezTo>
                  <a:cubicBezTo>
                    <a:pt x="60524" y="18482"/>
                    <a:pt x="60404" y="18546"/>
                    <a:pt x="60293" y="18579"/>
                  </a:cubicBezTo>
                  <a:cubicBezTo>
                    <a:pt x="59055" y="19019"/>
                    <a:pt x="57817" y="19472"/>
                    <a:pt x="56591" y="19900"/>
                  </a:cubicBezTo>
                  <a:cubicBezTo>
                    <a:pt x="54829" y="20496"/>
                    <a:pt x="53054" y="21067"/>
                    <a:pt x="51245" y="21484"/>
                  </a:cubicBezTo>
                  <a:cubicBezTo>
                    <a:pt x="50103" y="21738"/>
                    <a:pt x="48950" y="21913"/>
                    <a:pt x="47787" y="21913"/>
                  </a:cubicBezTo>
                  <a:cubicBezTo>
                    <a:pt x="47749" y="21913"/>
                    <a:pt x="47711" y="21913"/>
                    <a:pt x="47673" y="21913"/>
                  </a:cubicBezTo>
                  <a:cubicBezTo>
                    <a:pt x="46947" y="21901"/>
                    <a:pt x="46232" y="21817"/>
                    <a:pt x="45530" y="21615"/>
                  </a:cubicBezTo>
                  <a:cubicBezTo>
                    <a:pt x="44839" y="21401"/>
                    <a:pt x="44220" y="21091"/>
                    <a:pt x="43672" y="20651"/>
                  </a:cubicBezTo>
                  <a:cubicBezTo>
                    <a:pt x="42625" y="19781"/>
                    <a:pt x="41958" y="18662"/>
                    <a:pt x="41541" y="17400"/>
                  </a:cubicBezTo>
                  <a:cubicBezTo>
                    <a:pt x="41196" y="16400"/>
                    <a:pt x="40970" y="15376"/>
                    <a:pt x="40791" y="14352"/>
                  </a:cubicBezTo>
                  <a:cubicBezTo>
                    <a:pt x="40648" y="13519"/>
                    <a:pt x="40541" y="12673"/>
                    <a:pt x="40410" y="11816"/>
                  </a:cubicBezTo>
                  <a:cubicBezTo>
                    <a:pt x="40255" y="10911"/>
                    <a:pt x="40124" y="10006"/>
                    <a:pt x="39934" y="9113"/>
                  </a:cubicBezTo>
                  <a:cubicBezTo>
                    <a:pt x="39708" y="8090"/>
                    <a:pt x="39398" y="7089"/>
                    <a:pt x="38922" y="6149"/>
                  </a:cubicBezTo>
                  <a:cubicBezTo>
                    <a:pt x="38469" y="5268"/>
                    <a:pt x="37874" y="4518"/>
                    <a:pt x="37160" y="3827"/>
                  </a:cubicBezTo>
                  <a:cubicBezTo>
                    <a:pt x="36433" y="3125"/>
                    <a:pt x="35612" y="2577"/>
                    <a:pt x="34719" y="2113"/>
                  </a:cubicBezTo>
                  <a:cubicBezTo>
                    <a:pt x="33671" y="1565"/>
                    <a:pt x="32540" y="1184"/>
                    <a:pt x="31385" y="862"/>
                  </a:cubicBezTo>
                  <a:cubicBezTo>
                    <a:pt x="30611" y="660"/>
                    <a:pt x="29825" y="493"/>
                    <a:pt x="29028" y="374"/>
                  </a:cubicBezTo>
                  <a:cubicBezTo>
                    <a:pt x="28278" y="267"/>
                    <a:pt x="27539" y="172"/>
                    <a:pt x="26789" y="124"/>
                  </a:cubicBezTo>
                  <a:cubicBezTo>
                    <a:pt x="26003" y="65"/>
                    <a:pt x="25194" y="29"/>
                    <a:pt x="24408" y="5"/>
                  </a:cubicBezTo>
                  <a:cubicBezTo>
                    <a:pt x="24262" y="2"/>
                    <a:pt x="24116" y="1"/>
                    <a:pt x="23970"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9" name="Google Shape;1649;p31"/>
            <p:cNvSpPr/>
            <p:nvPr/>
          </p:nvSpPr>
          <p:spPr>
            <a:xfrm>
              <a:off x="2118632" y="-237565"/>
              <a:ext cx="73922" cy="597756"/>
            </a:xfrm>
            <a:custGeom>
              <a:avLst/>
              <a:gdLst/>
              <a:ahLst/>
              <a:cxnLst/>
              <a:rect l="l" t="t" r="r" b="b"/>
              <a:pathLst>
                <a:path w="2537" h="20515" extrusionOk="0">
                  <a:moveTo>
                    <a:pt x="822" y="0"/>
                  </a:moveTo>
                  <a:cubicBezTo>
                    <a:pt x="810" y="95"/>
                    <a:pt x="822" y="203"/>
                    <a:pt x="810" y="286"/>
                  </a:cubicBezTo>
                  <a:cubicBezTo>
                    <a:pt x="715" y="822"/>
                    <a:pt x="644" y="1346"/>
                    <a:pt x="560" y="1881"/>
                  </a:cubicBezTo>
                  <a:cubicBezTo>
                    <a:pt x="334" y="3262"/>
                    <a:pt x="167" y="4667"/>
                    <a:pt x="108" y="6060"/>
                  </a:cubicBezTo>
                  <a:cubicBezTo>
                    <a:pt x="1" y="8608"/>
                    <a:pt x="287" y="11109"/>
                    <a:pt x="775" y="13597"/>
                  </a:cubicBezTo>
                  <a:cubicBezTo>
                    <a:pt x="1156" y="15478"/>
                    <a:pt x="1632" y="17359"/>
                    <a:pt x="2132" y="19217"/>
                  </a:cubicBezTo>
                  <a:cubicBezTo>
                    <a:pt x="2251" y="19645"/>
                    <a:pt x="2346" y="20098"/>
                    <a:pt x="2537" y="20515"/>
                  </a:cubicBezTo>
                  <a:cubicBezTo>
                    <a:pt x="2525" y="20419"/>
                    <a:pt x="2537" y="20324"/>
                    <a:pt x="2525" y="20241"/>
                  </a:cubicBezTo>
                  <a:cubicBezTo>
                    <a:pt x="2203" y="19086"/>
                    <a:pt x="1906" y="17895"/>
                    <a:pt x="1644" y="16716"/>
                  </a:cubicBezTo>
                  <a:cubicBezTo>
                    <a:pt x="1418" y="15716"/>
                    <a:pt x="1227" y="14728"/>
                    <a:pt x="1049" y="13716"/>
                  </a:cubicBezTo>
                  <a:cubicBezTo>
                    <a:pt x="929" y="13037"/>
                    <a:pt x="846" y="12371"/>
                    <a:pt x="751" y="11704"/>
                  </a:cubicBezTo>
                  <a:cubicBezTo>
                    <a:pt x="644" y="11049"/>
                    <a:pt x="620" y="10382"/>
                    <a:pt x="560" y="9728"/>
                  </a:cubicBezTo>
                  <a:cubicBezTo>
                    <a:pt x="513" y="9216"/>
                    <a:pt x="584" y="8716"/>
                    <a:pt x="489" y="8215"/>
                  </a:cubicBezTo>
                  <a:cubicBezTo>
                    <a:pt x="465" y="8132"/>
                    <a:pt x="465" y="8037"/>
                    <a:pt x="489" y="7965"/>
                  </a:cubicBezTo>
                  <a:cubicBezTo>
                    <a:pt x="572" y="7644"/>
                    <a:pt x="548" y="7299"/>
                    <a:pt x="548" y="6965"/>
                  </a:cubicBezTo>
                  <a:cubicBezTo>
                    <a:pt x="548" y="6299"/>
                    <a:pt x="632" y="5632"/>
                    <a:pt x="703" y="4977"/>
                  </a:cubicBezTo>
                  <a:cubicBezTo>
                    <a:pt x="822" y="4024"/>
                    <a:pt x="989" y="3084"/>
                    <a:pt x="1203" y="2167"/>
                  </a:cubicBezTo>
                  <a:cubicBezTo>
                    <a:pt x="1346" y="1429"/>
                    <a:pt x="1465" y="703"/>
                    <a:pt x="1691"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650" name="Google Shape;1650;p31"/>
          <p:cNvSpPr/>
          <p:nvPr/>
        </p:nvSpPr>
        <p:spPr>
          <a:xfrm>
            <a:off x="2217900" y="0"/>
            <a:ext cx="4708200" cy="460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1651" name="Google Shape;1651;p31"/>
          <p:cNvCxnSpPr/>
          <p:nvPr/>
        </p:nvCxnSpPr>
        <p:spPr>
          <a:xfrm>
            <a:off x="2217900" y="1686700"/>
            <a:ext cx="4708200" cy="0"/>
          </a:xfrm>
          <a:prstGeom prst="straightConnector1">
            <a:avLst/>
          </a:prstGeom>
          <a:noFill/>
          <a:ln w="19050" cap="flat" cmpd="sng">
            <a:solidFill>
              <a:schemeClr val="dk1"/>
            </a:solidFill>
            <a:prstDash val="solid"/>
            <a:round/>
            <a:headEnd type="none" w="med" len="med"/>
            <a:tailEnd type="none" w="med" len="med"/>
          </a:ln>
        </p:spPr>
      </p:cxnSp>
      <p:sp>
        <p:nvSpPr>
          <p:cNvPr id="1652" name="Google Shape;1652;p31"/>
          <p:cNvSpPr txBox="1">
            <a:spLocks noGrp="1"/>
          </p:cNvSpPr>
          <p:nvPr>
            <p:ph type="title"/>
          </p:nvPr>
        </p:nvSpPr>
        <p:spPr>
          <a:xfrm>
            <a:off x="2347939" y="540000"/>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8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53" name="Google Shape;1653;p31"/>
          <p:cNvSpPr txBox="1">
            <a:spLocks noGrp="1"/>
          </p:cNvSpPr>
          <p:nvPr>
            <p:ph type="subTitle" idx="1"/>
          </p:nvPr>
        </p:nvSpPr>
        <p:spPr>
          <a:xfrm>
            <a:off x="2347901" y="1841450"/>
            <a:ext cx="4448100" cy="105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4" name="Google Shape;1654;p31"/>
          <p:cNvSpPr txBox="1"/>
          <p:nvPr/>
        </p:nvSpPr>
        <p:spPr>
          <a:xfrm>
            <a:off x="2217900" y="3611950"/>
            <a:ext cx="47082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Barlow"/>
                <a:ea typeface="Barlow"/>
                <a:cs typeface="Barlow"/>
                <a:sym typeface="Barlow"/>
              </a:rPr>
              <a:t>CREDITS:</a:t>
            </a:r>
            <a:r>
              <a:rPr lang="en" sz="1200">
                <a:solidFill>
                  <a:schemeClr val="dk1"/>
                </a:solidFill>
                <a:latin typeface="Barlow"/>
                <a:ea typeface="Barlow"/>
                <a:cs typeface="Barlow"/>
                <a:sym typeface="Barlow"/>
              </a:rPr>
              <a:t> This presentation template was created by </a:t>
            </a:r>
            <a:r>
              <a:rPr lang="en" sz="1200" b="1">
                <a:solidFill>
                  <a:schemeClr val="hlink"/>
                </a:solidFill>
                <a:uFill>
                  <a:noFill/>
                </a:uFill>
                <a:latin typeface="Barlow"/>
                <a:ea typeface="Barlow"/>
                <a:cs typeface="Barlow"/>
                <a:sym typeface="Barlow"/>
                <a:hlinkClick r:id="rId2"/>
              </a:rPr>
              <a:t>Slidesgo</a:t>
            </a:r>
            <a:r>
              <a:rPr lang="en" sz="1200">
                <a:solidFill>
                  <a:schemeClr val="dk1"/>
                </a:solidFill>
                <a:latin typeface="Barlow"/>
                <a:ea typeface="Barlow"/>
                <a:cs typeface="Barlow"/>
                <a:sym typeface="Barlow"/>
              </a:rPr>
              <a:t>, and includes icons by </a:t>
            </a:r>
            <a:r>
              <a:rPr lang="en" sz="12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200">
                <a:solidFill>
                  <a:schemeClr val="dk1"/>
                </a:solidFill>
                <a:latin typeface="Barlow"/>
                <a:ea typeface="Barlow"/>
                <a:cs typeface="Barlow"/>
                <a:sym typeface="Barlow"/>
              </a:rPr>
              <a:t>, and infographics &amp; images by </a:t>
            </a:r>
            <a:r>
              <a:rPr lang="en" sz="12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 sz="1200">
                <a:solidFill>
                  <a:schemeClr val="dk1"/>
                </a:solidFill>
                <a:latin typeface="Barlow"/>
                <a:ea typeface="Barlow"/>
                <a:cs typeface="Barlow"/>
                <a:sym typeface="Barlow"/>
              </a:rPr>
              <a:t> </a:t>
            </a:r>
            <a:endParaRPr sz="1200" b="1">
              <a:solidFill>
                <a:schemeClr val="dk1"/>
              </a:solidFill>
              <a:latin typeface="Barlow"/>
              <a:ea typeface="Barlow"/>
              <a:cs typeface="Barlow"/>
              <a:sym typeface="Barlow"/>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55"/>
        <p:cNvGrpSpPr/>
        <p:nvPr/>
      </p:nvGrpSpPr>
      <p:grpSpPr>
        <a:xfrm>
          <a:off x="0" y="0"/>
          <a:ext cx="0" cy="0"/>
          <a:chOff x="0" y="0"/>
          <a:chExt cx="0" cy="0"/>
        </a:xfrm>
      </p:grpSpPr>
      <p:grpSp>
        <p:nvGrpSpPr>
          <p:cNvPr id="1656" name="Google Shape;1656;p32"/>
          <p:cNvGrpSpPr/>
          <p:nvPr/>
        </p:nvGrpSpPr>
        <p:grpSpPr>
          <a:xfrm rot="10800000" flipH="1">
            <a:off x="-4133861" y="-1105527"/>
            <a:ext cx="13878369" cy="7251912"/>
            <a:chOff x="-219725" y="-1457960"/>
            <a:chExt cx="9488185" cy="7251912"/>
          </a:xfrm>
        </p:grpSpPr>
        <p:sp>
          <p:nvSpPr>
            <p:cNvPr id="1657" name="Google Shape;1657;p32"/>
            <p:cNvSpPr/>
            <p:nvPr/>
          </p:nvSpPr>
          <p:spPr>
            <a:xfrm>
              <a:off x="280855" y="-515203"/>
              <a:ext cx="5993987" cy="6302451"/>
            </a:xfrm>
            <a:custGeom>
              <a:avLst/>
              <a:gdLst/>
              <a:ahLst/>
              <a:cxnLst/>
              <a:rect l="l" t="t" r="r" b="b"/>
              <a:pathLst>
                <a:path w="52757" h="55472" extrusionOk="0">
                  <a:moveTo>
                    <a:pt x="262" y="0"/>
                  </a:moveTo>
                  <a:cubicBezTo>
                    <a:pt x="214" y="0"/>
                    <a:pt x="191" y="0"/>
                    <a:pt x="143" y="24"/>
                  </a:cubicBezTo>
                  <a:cubicBezTo>
                    <a:pt x="72" y="48"/>
                    <a:pt x="0" y="83"/>
                    <a:pt x="12" y="179"/>
                  </a:cubicBezTo>
                  <a:cubicBezTo>
                    <a:pt x="179" y="405"/>
                    <a:pt x="476" y="357"/>
                    <a:pt x="679" y="476"/>
                  </a:cubicBezTo>
                  <a:cubicBezTo>
                    <a:pt x="1548" y="679"/>
                    <a:pt x="2381" y="976"/>
                    <a:pt x="3239" y="1131"/>
                  </a:cubicBezTo>
                  <a:cubicBezTo>
                    <a:pt x="3893" y="1250"/>
                    <a:pt x="4536" y="1393"/>
                    <a:pt x="5179" y="1548"/>
                  </a:cubicBezTo>
                  <a:cubicBezTo>
                    <a:pt x="5209" y="1560"/>
                    <a:pt x="5233" y="1560"/>
                    <a:pt x="5255" y="1560"/>
                  </a:cubicBezTo>
                  <a:cubicBezTo>
                    <a:pt x="5278" y="1560"/>
                    <a:pt x="5298" y="1560"/>
                    <a:pt x="5322" y="1572"/>
                  </a:cubicBezTo>
                  <a:cubicBezTo>
                    <a:pt x="7156" y="1941"/>
                    <a:pt x="8989" y="2226"/>
                    <a:pt x="10847" y="2417"/>
                  </a:cubicBezTo>
                  <a:cubicBezTo>
                    <a:pt x="12561" y="2596"/>
                    <a:pt x="14288" y="2667"/>
                    <a:pt x="16014" y="2727"/>
                  </a:cubicBezTo>
                  <a:cubicBezTo>
                    <a:pt x="17419" y="2786"/>
                    <a:pt x="18824" y="2846"/>
                    <a:pt x="20217" y="2965"/>
                  </a:cubicBezTo>
                  <a:cubicBezTo>
                    <a:pt x="21586" y="3084"/>
                    <a:pt x="22932" y="3322"/>
                    <a:pt x="24253" y="3691"/>
                  </a:cubicBezTo>
                  <a:cubicBezTo>
                    <a:pt x="26396" y="4310"/>
                    <a:pt x="28313" y="5334"/>
                    <a:pt x="30099" y="6644"/>
                  </a:cubicBezTo>
                  <a:cubicBezTo>
                    <a:pt x="31111" y="7382"/>
                    <a:pt x="32087" y="8180"/>
                    <a:pt x="32921" y="9108"/>
                  </a:cubicBezTo>
                  <a:cubicBezTo>
                    <a:pt x="34112" y="10478"/>
                    <a:pt x="34838" y="12085"/>
                    <a:pt x="35278" y="13835"/>
                  </a:cubicBezTo>
                  <a:cubicBezTo>
                    <a:pt x="35326" y="13966"/>
                    <a:pt x="35385" y="14109"/>
                    <a:pt x="35433" y="14264"/>
                  </a:cubicBezTo>
                  <a:cubicBezTo>
                    <a:pt x="35719" y="15383"/>
                    <a:pt x="35921" y="16490"/>
                    <a:pt x="36052" y="17621"/>
                  </a:cubicBezTo>
                  <a:cubicBezTo>
                    <a:pt x="36171" y="18538"/>
                    <a:pt x="36278" y="19443"/>
                    <a:pt x="36255" y="20360"/>
                  </a:cubicBezTo>
                  <a:cubicBezTo>
                    <a:pt x="36207" y="22181"/>
                    <a:pt x="35719" y="23896"/>
                    <a:pt x="35016" y="25563"/>
                  </a:cubicBezTo>
                  <a:cubicBezTo>
                    <a:pt x="33969" y="28039"/>
                    <a:pt x="32647" y="30361"/>
                    <a:pt x="31266" y="32671"/>
                  </a:cubicBezTo>
                  <a:cubicBezTo>
                    <a:pt x="30123" y="34576"/>
                    <a:pt x="28944" y="36457"/>
                    <a:pt x="27896" y="38398"/>
                  </a:cubicBezTo>
                  <a:cubicBezTo>
                    <a:pt x="27123" y="39814"/>
                    <a:pt x="26396" y="41243"/>
                    <a:pt x="25753" y="42720"/>
                  </a:cubicBezTo>
                  <a:cubicBezTo>
                    <a:pt x="25098" y="44255"/>
                    <a:pt x="24467" y="45779"/>
                    <a:pt x="23967" y="47375"/>
                  </a:cubicBezTo>
                  <a:cubicBezTo>
                    <a:pt x="23610" y="48518"/>
                    <a:pt x="23336" y="49697"/>
                    <a:pt x="23372" y="50923"/>
                  </a:cubicBezTo>
                  <a:cubicBezTo>
                    <a:pt x="23420" y="51840"/>
                    <a:pt x="23694" y="52673"/>
                    <a:pt x="24325" y="53364"/>
                  </a:cubicBezTo>
                  <a:cubicBezTo>
                    <a:pt x="25325" y="54400"/>
                    <a:pt x="26551" y="55102"/>
                    <a:pt x="27944" y="55471"/>
                  </a:cubicBezTo>
                  <a:lnTo>
                    <a:pt x="37600" y="55471"/>
                  </a:lnTo>
                  <a:cubicBezTo>
                    <a:pt x="37600" y="55221"/>
                    <a:pt x="37398" y="55173"/>
                    <a:pt x="37267" y="55126"/>
                  </a:cubicBezTo>
                  <a:cubicBezTo>
                    <a:pt x="35921" y="54376"/>
                    <a:pt x="34528" y="53685"/>
                    <a:pt x="33159" y="52959"/>
                  </a:cubicBezTo>
                  <a:cubicBezTo>
                    <a:pt x="32159" y="52423"/>
                    <a:pt x="31183" y="51887"/>
                    <a:pt x="30302" y="51185"/>
                  </a:cubicBezTo>
                  <a:cubicBezTo>
                    <a:pt x="29670" y="50685"/>
                    <a:pt x="29123" y="50101"/>
                    <a:pt x="28742" y="49387"/>
                  </a:cubicBezTo>
                  <a:cubicBezTo>
                    <a:pt x="28146" y="48280"/>
                    <a:pt x="28051" y="47089"/>
                    <a:pt x="28206" y="45875"/>
                  </a:cubicBezTo>
                  <a:cubicBezTo>
                    <a:pt x="28397" y="44208"/>
                    <a:pt x="29016" y="42684"/>
                    <a:pt x="29790" y="41231"/>
                  </a:cubicBezTo>
                  <a:cubicBezTo>
                    <a:pt x="31099" y="38743"/>
                    <a:pt x="32802" y="36576"/>
                    <a:pt x="34993" y="34790"/>
                  </a:cubicBezTo>
                  <a:cubicBezTo>
                    <a:pt x="36314" y="33695"/>
                    <a:pt x="37802" y="32956"/>
                    <a:pt x="39469" y="32552"/>
                  </a:cubicBezTo>
                  <a:cubicBezTo>
                    <a:pt x="40743" y="32242"/>
                    <a:pt x="42041" y="32171"/>
                    <a:pt x="43303" y="31849"/>
                  </a:cubicBezTo>
                  <a:cubicBezTo>
                    <a:pt x="44958" y="31444"/>
                    <a:pt x="46399" y="30694"/>
                    <a:pt x="47566" y="29444"/>
                  </a:cubicBezTo>
                  <a:cubicBezTo>
                    <a:pt x="48387" y="28551"/>
                    <a:pt x="49042" y="27539"/>
                    <a:pt x="49554" y="26444"/>
                  </a:cubicBezTo>
                  <a:cubicBezTo>
                    <a:pt x="50673" y="24134"/>
                    <a:pt x="51626" y="21729"/>
                    <a:pt x="52388" y="19264"/>
                  </a:cubicBezTo>
                  <a:cubicBezTo>
                    <a:pt x="52638" y="18407"/>
                    <a:pt x="52757" y="17550"/>
                    <a:pt x="52697" y="16657"/>
                  </a:cubicBezTo>
                  <a:cubicBezTo>
                    <a:pt x="52673" y="16062"/>
                    <a:pt x="52495" y="15490"/>
                    <a:pt x="52138" y="14990"/>
                  </a:cubicBezTo>
                  <a:cubicBezTo>
                    <a:pt x="51661" y="14323"/>
                    <a:pt x="51030" y="13883"/>
                    <a:pt x="50292" y="13573"/>
                  </a:cubicBezTo>
                  <a:cubicBezTo>
                    <a:pt x="49244" y="13145"/>
                    <a:pt x="48161" y="13037"/>
                    <a:pt x="47054" y="13014"/>
                  </a:cubicBezTo>
                  <a:cubicBezTo>
                    <a:pt x="46555" y="13000"/>
                    <a:pt x="46056" y="12997"/>
                    <a:pt x="45556" y="12997"/>
                  </a:cubicBezTo>
                  <a:cubicBezTo>
                    <a:pt x="45151" y="12997"/>
                    <a:pt x="44745" y="12999"/>
                    <a:pt x="44338" y="12999"/>
                  </a:cubicBezTo>
                  <a:cubicBezTo>
                    <a:pt x="43954" y="12999"/>
                    <a:pt x="43570" y="12997"/>
                    <a:pt x="43184" y="12990"/>
                  </a:cubicBezTo>
                  <a:cubicBezTo>
                    <a:pt x="42172" y="12978"/>
                    <a:pt x="41196" y="12811"/>
                    <a:pt x="40255" y="12394"/>
                  </a:cubicBezTo>
                  <a:cubicBezTo>
                    <a:pt x="39350" y="12002"/>
                    <a:pt x="38612" y="11382"/>
                    <a:pt x="37922" y="10716"/>
                  </a:cubicBezTo>
                  <a:cubicBezTo>
                    <a:pt x="37088" y="9894"/>
                    <a:pt x="36278" y="9049"/>
                    <a:pt x="35385" y="8299"/>
                  </a:cubicBezTo>
                  <a:cubicBezTo>
                    <a:pt x="33695" y="6870"/>
                    <a:pt x="31837" y="5703"/>
                    <a:pt x="29909" y="4608"/>
                  </a:cubicBezTo>
                  <a:cubicBezTo>
                    <a:pt x="28468" y="3774"/>
                    <a:pt x="26968" y="3131"/>
                    <a:pt x="25360" y="2715"/>
                  </a:cubicBezTo>
                  <a:cubicBezTo>
                    <a:pt x="23122" y="2131"/>
                    <a:pt x="20848" y="1953"/>
                    <a:pt x="18550" y="1905"/>
                  </a:cubicBezTo>
                  <a:cubicBezTo>
                    <a:pt x="17455" y="1881"/>
                    <a:pt x="16335" y="1869"/>
                    <a:pt x="15240" y="1845"/>
                  </a:cubicBezTo>
                  <a:cubicBezTo>
                    <a:pt x="13109" y="1834"/>
                    <a:pt x="10978" y="1762"/>
                    <a:pt x="8846" y="1548"/>
                  </a:cubicBezTo>
                  <a:cubicBezTo>
                    <a:pt x="7180" y="1393"/>
                    <a:pt x="5537" y="1119"/>
                    <a:pt x="3882" y="822"/>
                  </a:cubicBezTo>
                  <a:cubicBezTo>
                    <a:pt x="2655" y="595"/>
                    <a:pt x="1453" y="298"/>
                    <a:pt x="262"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58" name="Google Shape;1658;p32"/>
            <p:cNvSpPr/>
            <p:nvPr/>
          </p:nvSpPr>
          <p:spPr>
            <a:xfrm>
              <a:off x="309258" y="-524746"/>
              <a:ext cx="6623073" cy="6311995"/>
            </a:xfrm>
            <a:custGeom>
              <a:avLst/>
              <a:gdLst/>
              <a:ahLst/>
              <a:cxnLst/>
              <a:rect l="l" t="t" r="r" b="b"/>
              <a:pathLst>
                <a:path w="58294" h="55556" extrusionOk="0">
                  <a:moveTo>
                    <a:pt x="167" y="1"/>
                  </a:moveTo>
                  <a:cubicBezTo>
                    <a:pt x="83" y="13"/>
                    <a:pt x="0" y="48"/>
                    <a:pt x="12" y="144"/>
                  </a:cubicBezTo>
                  <a:cubicBezTo>
                    <a:pt x="83" y="167"/>
                    <a:pt x="143" y="191"/>
                    <a:pt x="226" y="203"/>
                  </a:cubicBezTo>
                  <a:cubicBezTo>
                    <a:pt x="2905" y="894"/>
                    <a:pt x="5596" y="1394"/>
                    <a:pt x="8335" y="1715"/>
                  </a:cubicBezTo>
                  <a:cubicBezTo>
                    <a:pt x="9716" y="1858"/>
                    <a:pt x="11097" y="1953"/>
                    <a:pt x="12502" y="1989"/>
                  </a:cubicBezTo>
                  <a:cubicBezTo>
                    <a:pt x="14026" y="2037"/>
                    <a:pt x="15526" y="2049"/>
                    <a:pt x="17038" y="2072"/>
                  </a:cubicBezTo>
                  <a:cubicBezTo>
                    <a:pt x="18264" y="2084"/>
                    <a:pt x="19479" y="2084"/>
                    <a:pt x="20681" y="2203"/>
                  </a:cubicBezTo>
                  <a:cubicBezTo>
                    <a:pt x="21670" y="2287"/>
                    <a:pt x="22634" y="2394"/>
                    <a:pt x="23622" y="2561"/>
                  </a:cubicBezTo>
                  <a:cubicBezTo>
                    <a:pt x="25408" y="2870"/>
                    <a:pt x="27123" y="3465"/>
                    <a:pt x="28742" y="4287"/>
                  </a:cubicBezTo>
                  <a:cubicBezTo>
                    <a:pt x="29754" y="4811"/>
                    <a:pt x="30718" y="5382"/>
                    <a:pt x="31671" y="6001"/>
                  </a:cubicBezTo>
                  <a:cubicBezTo>
                    <a:pt x="33338" y="7037"/>
                    <a:pt x="34921" y="8180"/>
                    <a:pt x="36314" y="9573"/>
                  </a:cubicBezTo>
                  <a:cubicBezTo>
                    <a:pt x="36957" y="10192"/>
                    <a:pt x="37564" y="10847"/>
                    <a:pt x="38255" y="11431"/>
                  </a:cubicBezTo>
                  <a:cubicBezTo>
                    <a:pt x="38767" y="11871"/>
                    <a:pt x="39338" y="12276"/>
                    <a:pt x="39981" y="12562"/>
                  </a:cubicBezTo>
                  <a:cubicBezTo>
                    <a:pt x="40946" y="12990"/>
                    <a:pt x="41958" y="13145"/>
                    <a:pt x="42994" y="13169"/>
                  </a:cubicBezTo>
                  <a:cubicBezTo>
                    <a:pt x="43288" y="13178"/>
                    <a:pt x="43582" y="13181"/>
                    <a:pt x="43876" y="13181"/>
                  </a:cubicBezTo>
                  <a:cubicBezTo>
                    <a:pt x="44550" y="13181"/>
                    <a:pt x="45221" y="13165"/>
                    <a:pt x="45894" y="13165"/>
                  </a:cubicBezTo>
                  <a:cubicBezTo>
                    <a:pt x="46501" y="13165"/>
                    <a:pt x="47109" y="13178"/>
                    <a:pt x="47720" y="13229"/>
                  </a:cubicBezTo>
                  <a:cubicBezTo>
                    <a:pt x="48756" y="13324"/>
                    <a:pt x="49768" y="13514"/>
                    <a:pt x="50673" y="14062"/>
                  </a:cubicBezTo>
                  <a:cubicBezTo>
                    <a:pt x="51495" y="14550"/>
                    <a:pt x="52066" y="15264"/>
                    <a:pt x="52257" y="16217"/>
                  </a:cubicBezTo>
                  <a:cubicBezTo>
                    <a:pt x="52435" y="17098"/>
                    <a:pt x="52364" y="17967"/>
                    <a:pt x="52138" y="18813"/>
                  </a:cubicBezTo>
                  <a:cubicBezTo>
                    <a:pt x="51745" y="20265"/>
                    <a:pt x="51245" y="21682"/>
                    <a:pt x="50661" y="23063"/>
                  </a:cubicBezTo>
                  <a:cubicBezTo>
                    <a:pt x="50292" y="23956"/>
                    <a:pt x="49947" y="24849"/>
                    <a:pt x="49530" y="25730"/>
                  </a:cubicBezTo>
                  <a:cubicBezTo>
                    <a:pt x="49125" y="26575"/>
                    <a:pt x="48697" y="27397"/>
                    <a:pt x="48173" y="28171"/>
                  </a:cubicBezTo>
                  <a:cubicBezTo>
                    <a:pt x="47661" y="28921"/>
                    <a:pt x="47066" y="29600"/>
                    <a:pt x="46363" y="30183"/>
                  </a:cubicBezTo>
                  <a:cubicBezTo>
                    <a:pt x="45994" y="30493"/>
                    <a:pt x="45589" y="30778"/>
                    <a:pt x="45161" y="31004"/>
                  </a:cubicBezTo>
                  <a:cubicBezTo>
                    <a:pt x="44184" y="31505"/>
                    <a:pt x="43148" y="31802"/>
                    <a:pt x="42077" y="31981"/>
                  </a:cubicBezTo>
                  <a:cubicBezTo>
                    <a:pt x="41112" y="32147"/>
                    <a:pt x="40136" y="32267"/>
                    <a:pt x="39184" y="32493"/>
                  </a:cubicBezTo>
                  <a:cubicBezTo>
                    <a:pt x="38148" y="32731"/>
                    <a:pt x="37160" y="33100"/>
                    <a:pt x="36243" y="33636"/>
                  </a:cubicBezTo>
                  <a:cubicBezTo>
                    <a:pt x="34576" y="34612"/>
                    <a:pt x="33207" y="35922"/>
                    <a:pt x="31968" y="37398"/>
                  </a:cubicBezTo>
                  <a:cubicBezTo>
                    <a:pt x="30718" y="38886"/>
                    <a:pt x="29694" y="40506"/>
                    <a:pt x="28885" y="42280"/>
                  </a:cubicBezTo>
                  <a:cubicBezTo>
                    <a:pt x="28266" y="43661"/>
                    <a:pt x="27801" y="45090"/>
                    <a:pt x="27742" y="46637"/>
                  </a:cubicBezTo>
                  <a:cubicBezTo>
                    <a:pt x="27670" y="48530"/>
                    <a:pt x="28373" y="50054"/>
                    <a:pt x="29825" y="51245"/>
                  </a:cubicBezTo>
                  <a:cubicBezTo>
                    <a:pt x="30706" y="51959"/>
                    <a:pt x="31671" y="52507"/>
                    <a:pt x="32671" y="53031"/>
                  </a:cubicBezTo>
                  <a:cubicBezTo>
                    <a:pt x="33873" y="53662"/>
                    <a:pt x="35076" y="54281"/>
                    <a:pt x="36278" y="54912"/>
                  </a:cubicBezTo>
                  <a:cubicBezTo>
                    <a:pt x="36659" y="55127"/>
                    <a:pt x="37040" y="55269"/>
                    <a:pt x="37350" y="55555"/>
                  </a:cubicBezTo>
                  <a:lnTo>
                    <a:pt x="44363" y="55555"/>
                  </a:lnTo>
                  <a:cubicBezTo>
                    <a:pt x="44375" y="55305"/>
                    <a:pt x="44172" y="55210"/>
                    <a:pt x="44018" y="55091"/>
                  </a:cubicBezTo>
                  <a:cubicBezTo>
                    <a:pt x="42113" y="53567"/>
                    <a:pt x="40172" y="52079"/>
                    <a:pt x="38291" y="50507"/>
                  </a:cubicBezTo>
                  <a:cubicBezTo>
                    <a:pt x="37219" y="49638"/>
                    <a:pt x="36183" y="48721"/>
                    <a:pt x="35350" y="47614"/>
                  </a:cubicBezTo>
                  <a:cubicBezTo>
                    <a:pt x="34219" y="46078"/>
                    <a:pt x="33885" y="44423"/>
                    <a:pt x="34731" y="42637"/>
                  </a:cubicBezTo>
                  <a:cubicBezTo>
                    <a:pt x="35302" y="41434"/>
                    <a:pt x="36219" y="40553"/>
                    <a:pt x="37338" y="39851"/>
                  </a:cubicBezTo>
                  <a:cubicBezTo>
                    <a:pt x="38826" y="38934"/>
                    <a:pt x="40493" y="38541"/>
                    <a:pt x="42196" y="38232"/>
                  </a:cubicBezTo>
                  <a:cubicBezTo>
                    <a:pt x="43684" y="37946"/>
                    <a:pt x="45149" y="37648"/>
                    <a:pt x="46565" y="37053"/>
                  </a:cubicBezTo>
                  <a:cubicBezTo>
                    <a:pt x="48625" y="36208"/>
                    <a:pt x="50328" y="34934"/>
                    <a:pt x="51661" y="33124"/>
                  </a:cubicBezTo>
                  <a:cubicBezTo>
                    <a:pt x="52733" y="31671"/>
                    <a:pt x="53471" y="30052"/>
                    <a:pt x="54102" y="28361"/>
                  </a:cubicBezTo>
                  <a:cubicBezTo>
                    <a:pt x="55090" y="25659"/>
                    <a:pt x="56031" y="22944"/>
                    <a:pt x="57114" y="20289"/>
                  </a:cubicBezTo>
                  <a:cubicBezTo>
                    <a:pt x="57507" y="19360"/>
                    <a:pt x="57805" y="18408"/>
                    <a:pt x="57984" y="17408"/>
                  </a:cubicBezTo>
                  <a:cubicBezTo>
                    <a:pt x="58293" y="15765"/>
                    <a:pt x="57972" y="14252"/>
                    <a:pt x="56864" y="12967"/>
                  </a:cubicBezTo>
                  <a:cubicBezTo>
                    <a:pt x="56186" y="12145"/>
                    <a:pt x="55293" y="11597"/>
                    <a:pt x="54316" y="11157"/>
                  </a:cubicBezTo>
                  <a:cubicBezTo>
                    <a:pt x="52590" y="10383"/>
                    <a:pt x="50780" y="10085"/>
                    <a:pt x="48923" y="10061"/>
                  </a:cubicBezTo>
                  <a:cubicBezTo>
                    <a:pt x="47077" y="10026"/>
                    <a:pt x="45244" y="10050"/>
                    <a:pt x="43410" y="9907"/>
                  </a:cubicBezTo>
                  <a:cubicBezTo>
                    <a:pt x="41863" y="9811"/>
                    <a:pt x="40410" y="9407"/>
                    <a:pt x="39065" y="8621"/>
                  </a:cubicBezTo>
                  <a:cubicBezTo>
                    <a:pt x="36743" y="7252"/>
                    <a:pt x="34433" y="5847"/>
                    <a:pt x="32040" y="4608"/>
                  </a:cubicBezTo>
                  <a:cubicBezTo>
                    <a:pt x="30587" y="3858"/>
                    <a:pt x="29123" y="3084"/>
                    <a:pt x="27563" y="2549"/>
                  </a:cubicBezTo>
                  <a:cubicBezTo>
                    <a:pt x="25289" y="1751"/>
                    <a:pt x="22932" y="1441"/>
                    <a:pt x="20538" y="1394"/>
                  </a:cubicBezTo>
                  <a:cubicBezTo>
                    <a:pt x="19519" y="1368"/>
                    <a:pt x="18498" y="1360"/>
                    <a:pt x="17477" y="1360"/>
                  </a:cubicBezTo>
                  <a:cubicBezTo>
                    <a:pt x="16099" y="1360"/>
                    <a:pt x="14721" y="1375"/>
                    <a:pt x="13347" y="1382"/>
                  </a:cubicBezTo>
                  <a:cubicBezTo>
                    <a:pt x="13134" y="1383"/>
                    <a:pt x="12922" y="1384"/>
                    <a:pt x="12709" y="1384"/>
                  </a:cubicBezTo>
                  <a:cubicBezTo>
                    <a:pt x="11031" y="1384"/>
                    <a:pt x="9360" y="1338"/>
                    <a:pt x="7680" y="1179"/>
                  </a:cubicBezTo>
                  <a:cubicBezTo>
                    <a:pt x="5703" y="1001"/>
                    <a:pt x="3715" y="703"/>
                    <a:pt x="1774" y="310"/>
                  </a:cubicBezTo>
                  <a:cubicBezTo>
                    <a:pt x="1238" y="203"/>
                    <a:pt x="715" y="24"/>
                    <a:pt x="167"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59" name="Google Shape;1659;p32"/>
            <p:cNvSpPr/>
            <p:nvPr/>
          </p:nvSpPr>
          <p:spPr>
            <a:xfrm>
              <a:off x="261881" y="-546333"/>
              <a:ext cx="7139794" cy="6340285"/>
            </a:xfrm>
            <a:custGeom>
              <a:avLst/>
              <a:gdLst/>
              <a:ahLst/>
              <a:cxnLst/>
              <a:rect l="l" t="t" r="r" b="b"/>
              <a:pathLst>
                <a:path w="62842" h="55805" extrusionOk="0">
                  <a:moveTo>
                    <a:pt x="246" y="1"/>
                  </a:moveTo>
                  <a:cubicBezTo>
                    <a:pt x="178" y="1"/>
                    <a:pt x="111" y="18"/>
                    <a:pt x="48" y="72"/>
                  </a:cubicBezTo>
                  <a:cubicBezTo>
                    <a:pt x="12" y="95"/>
                    <a:pt x="0" y="131"/>
                    <a:pt x="12" y="179"/>
                  </a:cubicBezTo>
                  <a:cubicBezTo>
                    <a:pt x="68" y="278"/>
                    <a:pt x="148" y="298"/>
                    <a:pt x="236" y="298"/>
                  </a:cubicBezTo>
                  <a:cubicBezTo>
                    <a:pt x="295" y="298"/>
                    <a:pt x="357" y="289"/>
                    <a:pt x="416" y="289"/>
                  </a:cubicBezTo>
                  <a:cubicBezTo>
                    <a:pt x="458" y="289"/>
                    <a:pt x="499" y="294"/>
                    <a:pt x="536" y="310"/>
                  </a:cubicBezTo>
                  <a:cubicBezTo>
                    <a:pt x="596" y="310"/>
                    <a:pt x="643" y="310"/>
                    <a:pt x="679" y="322"/>
                  </a:cubicBezTo>
                  <a:cubicBezTo>
                    <a:pt x="2572" y="750"/>
                    <a:pt x="4465" y="1096"/>
                    <a:pt x="6382" y="1346"/>
                  </a:cubicBezTo>
                  <a:cubicBezTo>
                    <a:pt x="7978" y="1560"/>
                    <a:pt x="9573" y="1691"/>
                    <a:pt x="11157" y="1738"/>
                  </a:cubicBezTo>
                  <a:cubicBezTo>
                    <a:pt x="12010" y="1762"/>
                    <a:pt x="12866" y="1770"/>
                    <a:pt x="13723" y="1770"/>
                  </a:cubicBezTo>
                  <a:cubicBezTo>
                    <a:pt x="15436" y="1770"/>
                    <a:pt x="17153" y="1738"/>
                    <a:pt x="18860" y="1738"/>
                  </a:cubicBezTo>
                  <a:cubicBezTo>
                    <a:pt x="20479" y="1738"/>
                    <a:pt x="22110" y="1786"/>
                    <a:pt x="23741" y="1965"/>
                  </a:cubicBezTo>
                  <a:cubicBezTo>
                    <a:pt x="25123" y="2119"/>
                    <a:pt x="26456" y="2405"/>
                    <a:pt x="27790" y="2858"/>
                  </a:cubicBezTo>
                  <a:cubicBezTo>
                    <a:pt x="29135" y="3298"/>
                    <a:pt x="30433" y="3905"/>
                    <a:pt x="31695" y="4584"/>
                  </a:cubicBezTo>
                  <a:cubicBezTo>
                    <a:pt x="34171" y="5858"/>
                    <a:pt x="36600" y="7239"/>
                    <a:pt x="38981" y="8704"/>
                  </a:cubicBezTo>
                  <a:cubicBezTo>
                    <a:pt x="40184" y="9442"/>
                    <a:pt x="41494" y="9942"/>
                    <a:pt x="42911" y="10156"/>
                  </a:cubicBezTo>
                  <a:cubicBezTo>
                    <a:pt x="44065" y="10335"/>
                    <a:pt x="45256" y="10335"/>
                    <a:pt x="46435" y="10371"/>
                  </a:cubicBezTo>
                  <a:cubicBezTo>
                    <a:pt x="47685" y="10394"/>
                    <a:pt x="48935" y="10359"/>
                    <a:pt x="50185" y="10442"/>
                  </a:cubicBezTo>
                  <a:cubicBezTo>
                    <a:pt x="51519" y="10537"/>
                    <a:pt x="52828" y="10775"/>
                    <a:pt x="54102" y="11252"/>
                  </a:cubicBezTo>
                  <a:cubicBezTo>
                    <a:pt x="55174" y="11644"/>
                    <a:pt x="56150" y="12180"/>
                    <a:pt x="56960" y="13014"/>
                  </a:cubicBezTo>
                  <a:cubicBezTo>
                    <a:pt x="58043" y="14133"/>
                    <a:pt x="58484" y="15490"/>
                    <a:pt x="58329" y="17038"/>
                  </a:cubicBezTo>
                  <a:cubicBezTo>
                    <a:pt x="58222" y="18038"/>
                    <a:pt x="57948" y="19003"/>
                    <a:pt x="57591" y="19943"/>
                  </a:cubicBezTo>
                  <a:cubicBezTo>
                    <a:pt x="56996" y="21503"/>
                    <a:pt x="56377" y="23051"/>
                    <a:pt x="55793" y="24610"/>
                  </a:cubicBezTo>
                  <a:cubicBezTo>
                    <a:pt x="55293" y="25932"/>
                    <a:pt x="54841" y="27265"/>
                    <a:pt x="54352" y="28587"/>
                  </a:cubicBezTo>
                  <a:cubicBezTo>
                    <a:pt x="53769" y="30135"/>
                    <a:pt x="53090" y="31635"/>
                    <a:pt x="52114" y="33004"/>
                  </a:cubicBezTo>
                  <a:cubicBezTo>
                    <a:pt x="51543" y="33826"/>
                    <a:pt x="50876" y="34552"/>
                    <a:pt x="50102" y="35207"/>
                  </a:cubicBezTo>
                  <a:cubicBezTo>
                    <a:pt x="49364" y="35814"/>
                    <a:pt x="48578" y="36326"/>
                    <a:pt x="47733" y="36743"/>
                  </a:cubicBezTo>
                  <a:cubicBezTo>
                    <a:pt x="46982" y="37112"/>
                    <a:pt x="46209" y="37421"/>
                    <a:pt x="45411" y="37648"/>
                  </a:cubicBezTo>
                  <a:cubicBezTo>
                    <a:pt x="44589" y="37874"/>
                    <a:pt x="43768" y="38064"/>
                    <a:pt x="42934" y="38219"/>
                  </a:cubicBezTo>
                  <a:cubicBezTo>
                    <a:pt x="42220" y="38350"/>
                    <a:pt x="41506" y="38481"/>
                    <a:pt x="40815" y="38660"/>
                  </a:cubicBezTo>
                  <a:cubicBezTo>
                    <a:pt x="39743" y="38934"/>
                    <a:pt x="38696" y="39315"/>
                    <a:pt x="37743" y="39898"/>
                  </a:cubicBezTo>
                  <a:cubicBezTo>
                    <a:pt x="36791" y="40481"/>
                    <a:pt x="35969" y="41196"/>
                    <a:pt x="35374" y="42148"/>
                  </a:cubicBezTo>
                  <a:cubicBezTo>
                    <a:pt x="34290" y="43875"/>
                    <a:pt x="34231" y="45613"/>
                    <a:pt x="35302" y="47363"/>
                  </a:cubicBezTo>
                  <a:cubicBezTo>
                    <a:pt x="35886" y="48304"/>
                    <a:pt x="36660" y="49090"/>
                    <a:pt x="37469" y="49828"/>
                  </a:cubicBezTo>
                  <a:cubicBezTo>
                    <a:pt x="38815" y="51018"/>
                    <a:pt x="40232" y="52102"/>
                    <a:pt x="41625" y="53221"/>
                  </a:cubicBezTo>
                  <a:cubicBezTo>
                    <a:pt x="42684" y="54054"/>
                    <a:pt x="43732" y="54900"/>
                    <a:pt x="44780" y="55745"/>
                  </a:cubicBezTo>
                  <a:cubicBezTo>
                    <a:pt x="46721" y="55745"/>
                    <a:pt x="48649" y="55745"/>
                    <a:pt x="50554" y="55805"/>
                  </a:cubicBezTo>
                  <a:cubicBezTo>
                    <a:pt x="50602" y="55590"/>
                    <a:pt x="50459" y="55495"/>
                    <a:pt x="50340" y="55388"/>
                  </a:cubicBezTo>
                  <a:cubicBezTo>
                    <a:pt x="49209" y="54364"/>
                    <a:pt x="48114" y="53292"/>
                    <a:pt x="47125" y="52126"/>
                  </a:cubicBezTo>
                  <a:cubicBezTo>
                    <a:pt x="46185" y="51030"/>
                    <a:pt x="45304" y="49852"/>
                    <a:pt x="44768" y="48482"/>
                  </a:cubicBezTo>
                  <a:cubicBezTo>
                    <a:pt x="44161" y="46946"/>
                    <a:pt x="44351" y="45518"/>
                    <a:pt x="45554" y="44351"/>
                  </a:cubicBezTo>
                  <a:cubicBezTo>
                    <a:pt x="45994" y="43934"/>
                    <a:pt x="46435" y="43529"/>
                    <a:pt x="46923" y="43160"/>
                  </a:cubicBezTo>
                  <a:cubicBezTo>
                    <a:pt x="47744" y="42541"/>
                    <a:pt x="48578" y="41970"/>
                    <a:pt x="49399" y="41374"/>
                  </a:cubicBezTo>
                  <a:cubicBezTo>
                    <a:pt x="51233" y="40041"/>
                    <a:pt x="53055" y="38719"/>
                    <a:pt x="54543" y="37005"/>
                  </a:cubicBezTo>
                  <a:cubicBezTo>
                    <a:pt x="55460" y="35957"/>
                    <a:pt x="56257" y="34838"/>
                    <a:pt x="56924" y="33611"/>
                  </a:cubicBezTo>
                  <a:cubicBezTo>
                    <a:pt x="57912" y="31826"/>
                    <a:pt x="58555" y="29921"/>
                    <a:pt x="59127" y="27992"/>
                  </a:cubicBezTo>
                  <a:cubicBezTo>
                    <a:pt x="59746" y="25980"/>
                    <a:pt x="60365" y="24003"/>
                    <a:pt x="61246" y="22098"/>
                  </a:cubicBezTo>
                  <a:cubicBezTo>
                    <a:pt x="61627" y="21253"/>
                    <a:pt x="61972" y="20384"/>
                    <a:pt x="62258" y="19491"/>
                  </a:cubicBezTo>
                  <a:cubicBezTo>
                    <a:pt x="62627" y="18312"/>
                    <a:pt x="62842" y="17098"/>
                    <a:pt x="62675" y="15859"/>
                  </a:cubicBezTo>
                  <a:cubicBezTo>
                    <a:pt x="62449" y="14109"/>
                    <a:pt x="61496" y="12752"/>
                    <a:pt x="60163" y="11668"/>
                  </a:cubicBezTo>
                  <a:cubicBezTo>
                    <a:pt x="58817" y="10561"/>
                    <a:pt x="57281" y="9847"/>
                    <a:pt x="55638" y="9347"/>
                  </a:cubicBezTo>
                  <a:cubicBezTo>
                    <a:pt x="53352" y="8644"/>
                    <a:pt x="51019" y="8489"/>
                    <a:pt x="48673" y="8406"/>
                  </a:cubicBezTo>
                  <a:cubicBezTo>
                    <a:pt x="47578" y="8370"/>
                    <a:pt x="46494" y="8406"/>
                    <a:pt x="45411" y="8346"/>
                  </a:cubicBezTo>
                  <a:cubicBezTo>
                    <a:pt x="43613" y="8251"/>
                    <a:pt x="41875" y="7942"/>
                    <a:pt x="40232" y="7215"/>
                  </a:cubicBezTo>
                  <a:cubicBezTo>
                    <a:pt x="37517" y="6025"/>
                    <a:pt x="34838" y="4775"/>
                    <a:pt x="32183" y="3489"/>
                  </a:cubicBezTo>
                  <a:cubicBezTo>
                    <a:pt x="29183" y="2048"/>
                    <a:pt x="26051" y="1143"/>
                    <a:pt x="22694" y="1048"/>
                  </a:cubicBezTo>
                  <a:cubicBezTo>
                    <a:pt x="21957" y="1029"/>
                    <a:pt x="21218" y="1020"/>
                    <a:pt x="20478" y="1020"/>
                  </a:cubicBezTo>
                  <a:cubicBezTo>
                    <a:pt x="18849" y="1020"/>
                    <a:pt x="17215" y="1065"/>
                    <a:pt x="15586" y="1155"/>
                  </a:cubicBezTo>
                  <a:cubicBezTo>
                    <a:pt x="14359" y="1215"/>
                    <a:pt x="13133" y="1215"/>
                    <a:pt x="11907" y="1215"/>
                  </a:cubicBezTo>
                  <a:cubicBezTo>
                    <a:pt x="10323" y="1203"/>
                    <a:pt x="8740" y="1191"/>
                    <a:pt x="7156" y="1036"/>
                  </a:cubicBezTo>
                  <a:cubicBezTo>
                    <a:pt x="6085" y="929"/>
                    <a:pt x="5025" y="834"/>
                    <a:pt x="3977" y="679"/>
                  </a:cubicBezTo>
                  <a:cubicBezTo>
                    <a:pt x="2822" y="512"/>
                    <a:pt x="1679" y="298"/>
                    <a:pt x="548" y="60"/>
                  </a:cubicBezTo>
                  <a:cubicBezTo>
                    <a:pt x="449" y="39"/>
                    <a:pt x="346" y="1"/>
                    <a:pt x="246"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0" name="Google Shape;1660;p32"/>
            <p:cNvSpPr/>
            <p:nvPr/>
          </p:nvSpPr>
          <p:spPr>
            <a:xfrm>
              <a:off x="322778" y="-550423"/>
              <a:ext cx="7534720" cy="6337672"/>
            </a:xfrm>
            <a:custGeom>
              <a:avLst/>
              <a:gdLst/>
              <a:ahLst/>
              <a:cxnLst/>
              <a:rect l="l" t="t" r="r" b="b"/>
              <a:pathLst>
                <a:path w="66318" h="55782" extrusionOk="0">
                  <a:moveTo>
                    <a:pt x="226" y="0"/>
                  </a:moveTo>
                  <a:cubicBezTo>
                    <a:pt x="179" y="0"/>
                    <a:pt x="131" y="12"/>
                    <a:pt x="107" y="36"/>
                  </a:cubicBezTo>
                  <a:cubicBezTo>
                    <a:pt x="48" y="60"/>
                    <a:pt x="0" y="96"/>
                    <a:pt x="12" y="167"/>
                  </a:cubicBezTo>
                  <a:cubicBezTo>
                    <a:pt x="95" y="179"/>
                    <a:pt x="179" y="215"/>
                    <a:pt x="250" y="227"/>
                  </a:cubicBezTo>
                  <a:cubicBezTo>
                    <a:pt x="2179" y="608"/>
                    <a:pt x="4096" y="905"/>
                    <a:pt x="6049" y="1120"/>
                  </a:cubicBezTo>
                  <a:cubicBezTo>
                    <a:pt x="7596" y="1286"/>
                    <a:pt x="9156" y="1322"/>
                    <a:pt x="10716" y="1358"/>
                  </a:cubicBezTo>
                  <a:cubicBezTo>
                    <a:pt x="10897" y="1360"/>
                    <a:pt x="11078" y="1361"/>
                    <a:pt x="11259" y="1361"/>
                  </a:cubicBezTo>
                  <a:cubicBezTo>
                    <a:pt x="12099" y="1361"/>
                    <a:pt x="12935" y="1340"/>
                    <a:pt x="13788" y="1310"/>
                  </a:cubicBezTo>
                  <a:cubicBezTo>
                    <a:pt x="15121" y="1263"/>
                    <a:pt x="16478" y="1191"/>
                    <a:pt x="17812" y="1179"/>
                  </a:cubicBezTo>
                  <a:cubicBezTo>
                    <a:pt x="18629" y="1174"/>
                    <a:pt x="19445" y="1161"/>
                    <a:pt x="20259" y="1161"/>
                  </a:cubicBezTo>
                  <a:cubicBezTo>
                    <a:pt x="21402" y="1161"/>
                    <a:pt x="22542" y="1187"/>
                    <a:pt x="23682" y="1298"/>
                  </a:cubicBezTo>
                  <a:cubicBezTo>
                    <a:pt x="24479" y="1370"/>
                    <a:pt x="25289" y="1477"/>
                    <a:pt x="26075" y="1644"/>
                  </a:cubicBezTo>
                  <a:cubicBezTo>
                    <a:pt x="27825" y="2025"/>
                    <a:pt x="29480" y="2632"/>
                    <a:pt x="31099" y="3382"/>
                  </a:cubicBezTo>
                  <a:cubicBezTo>
                    <a:pt x="33576" y="4513"/>
                    <a:pt x="36029" y="5668"/>
                    <a:pt x="38505" y="6823"/>
                  </a:cubicBezTo>
                  <a:cubicBezTo>
                    <a:pt x="39553" y="7311"/>
                    <a:pt x="40624" y="7775"/>
                    <a:pt x="41779" y="8049"/>
                  </a:cubicBezTo>
                  <a:cubicBezTo>
                    <a:pt x="43101" y="8394"/>
                    <a:pt x="44458" y="8490"/>
                    <a:pt x="45804" y="8549"/>
                  </a:cubicBezTo>
                  <a:cubicBezTo>
                    <a:pt x="46851" y="8585"/>
                    <a:pt x="47911" y="8561"/>
                    <a:pt x="48947" y="8609"/>
                  </a:cubicBezTo>
                  <a:cubicBezTo>
                    <a:pt x="50268" y="8644"/>
                    <a:pt x="51614" y="8740"/>
                    <a:pt x="52923" y="8978"/>
                  </a:cubicBezTo>
                  <a:cubicBezTo>
                    <a:pt x="54828" y="9323"/>
                    <a:pt x="56638" y="9918"/>
                    <a:pt x="58305" y="10907"/>
                  </a:cubicBezTo>
                  <a:cubicBezTo>
                    <a:pt x="59234" y="11466"/>
                    <a:pt x="60055" y="12121"/>
                    <a:pt x="60734" y="12954"/>
                  </a:cubicBezTo>
                  <a:cubicBezTo>
                    <a:pt x="61960" y="14467"/>
                    <a:pt x="62282" y="16193"/>
                    <a:pt x="61937" y="18074"/>
                  </a:cubicBezTo>
                  <a:cubicBezTo>
                    <a:pt x="61722" y="19289"/>
                    <a:pt x="61317" y="20455"/>
                    <a:pt x="60794" y="21563"/>
                  </a:cubicBezTo>
                  <a:cubicBezTo>
                    <a:pt x="59841" y="23622"/>
                    <a:pt x="59115" y="25766"/>
                    <a:pt x="58472" y="27932"/>
                  </a:cubicBezTo>
                  <a:cubicBezTo>
                    <a:pt x="57876" y="29897"/>
                    <a:pt x="57222" y="31850"/>
                    <a:pt x="56222" y="33647"/>
                  </a:cubicBezTo>
                  <a:cubicBezTo>
                    <a:pt x="55602" y="34755"/>
                    <a:pt x="54888" y="35791"/>
                    <a:pt x="54055" y="36743"/>
                  </a:cubicBezTo>
                  <a:cubicBezTo>
                    <a:pt x="53019" y="37958"/>
                    <a:pt x="51828" y="38993"/>
                    <a:pt x="50542" y="39946"/>
                  </a:cubicBezTo>
                  <a:cubicBezTo>
                    <a:pt x="49221" y="40934"/>
                    <a:pt x="47875" y="41887"/>
                    <a:pt x="46554" y="42851"/>
                  </a:cubicBezTo>
                  <a:cubicBezTo>
                    <a:pt x="45875" y="43351"/>
                    <a:pt x="45196" y="43887"/>
                    <a:pt x="44637" y="44542"/>
                  </a:cubicBezTo>
                  <a:cubicBezTo>
                    <a:pt x="44065" y="45196"/>
                    <a:pt x="43756" y="45958"/>
                    <a:pt x="43756" y="46828"/>
                  </a:cubicBezTo>
                  <a:cubicBezTo>
                    <a:pt x="43756" y="47733"/>
                    <a:pt x="44065" y="48578"/>
                    <a:pt x="44506" y="49364"/>
                  </a:cubicBezTo>
                  <a:cubicBezTo>
                    <a:pt x="44982" y="50245"/>
                    <a:pt x="45542" y="51054"/>
                    <a:pt x="46173" y="51828"/>
                  </a:cubicBezTo>
                  <a:cubicBezTo>
                    <a:pt x="47197" y="53090"/>
                    <a:pt x="48351" y="54221"/>
                    <a:pt x="49542" y="55317"/>
                  </a:cubicBezTo>
                  <a:cubicBezTo>
                    <a:pt x="49709" y="55472"/>
                    <a:pt x="49923" y="55579"/>
                    <a:pt x="50042" y="55781"/>
                  </a:cubicBezTo>
                  <a:cubicBezTo>
                    <a:pt x="52078" y="55781"/>
                    <a:pt x="54102" y="55781"/>
                    <a:pt x="56126" y="55757"/>
                  </a:cubicBezTo>
                  <a:cubicBezTo>
                    <a:pt x="56138" y="55519"/>
                    <a:pt x="55924" y="55436"/>
                    <a:pt x="55781" y="55341"/>
                  </a:cubicBezTo>
                  <a:cubicBezTo>
                    <a:pt x="54281" y="54174"/>
                    <a:pt x="52923" y="52852"/>
                    <a:pt x="51947" y="51197"/>
                  </a:cubicBezTo>
                  <a:cubicBezTo>
                    <a:pt x="51411" y="50280"/>
                    <a:pt x="51018" y="49328"/>
                    <a:pt x="50959" y="48233"/>
                  </a:cubicBezTo>
                  <a:cubicBezTo>
                    <a:pt x="50888" y="46947"/>
                    <a:pt x="51304" y="45792"/>
                    <a:pt x="51983" y="44720"/>
                  </a:cubicBezTo>
                  <a:cubicBezTo>
                    <a:pt x="52733" y="43553"/>
                    <a:pt x="53685" y="42541"/>
                    <a:pt x="54626" y="41529"/>
                  </a:cubicBezTo>
                  <a:cubicBezTo>
                    <a:pt x="55733" y="40315"/>
                    <a:pt x="56841" y="39101"/>
                    <a:pt x="57900" y="37838"/>
                  </a:cubicBezTo>
                  <a:cubicBezTo>
                    <a:pt x="60198" y="35100"/>
                    <a:pt x="61746" y="31945"/>
                    <a:pt x="62841" y="28552"/>
                  </a:cubicBezTo>
                  <a:cubicBezTo>
                    <a:pt x="63389" y="26801"/>
                    <a:pt x="64044" y="25099"/>
                    <a:pt x="64746" y="23408"/>
                  </a:cubicBezTo>
                  <a:cubicBezTo>
                    <a:pt x="65139" y="22444"/>
                    <a:pt x="65532" y="21467"/>
                    <a:pt x="65794" y="20455"/>
                  </a:cubicBezTo>
                  <a:cubicBezTo>
                    <a:pt x="66128" y="19241"/>
                    <a:pt x="66318" y="18026"/>
                    <a:pt x="66187" y="16776"/>
                  </a:cubicBezTo>
                  <a:cubicBezTo>
                    <a:pt x="65961" y="14562"/>
                    <a:pt x="64865" y="12812"/>
                    <a:pt x="63163" y="11442"/>
                  </a:cubicBezTo>
                  <a:cubicBezTo>
                    <a:pt x="60496" y="9287"/>
                    <a:pt x="57376" y="8156"/>
                    <a:pt x="54031" y="7537"/>
                  </a:cubicBezTo>
                  <a:cubicBezTo>
                    <a:pt x="51447" y="7061"/>
                    <a:pt x="48852" y="7073"/>
                    <a:pt x="46256" y="6966"/>
                  </a:cubicBezTo>
                  <a:cubicBezTo>
                    <a:pt x="44827" y="6906"/>
                    <a:pt x="43422" y="6763"/>
                    <a:pt x="42041" y="6418"/>
                  </a:cubicBezTo>
                  <a:cubicBezTo>
                    <a:pt x="40422" y="6013"/>
                    <a:pt x="38886" y="5358"/>
                    <a:pt x="37326" y="4763"/>
                  </a:cubicBezTo>
                  <a:cubicBezTo>
                    <a:pt x="35112" y="3918"/>
                    <a:pt x="32933" y="2953"/>
                    <a:pt x="30730" y="2072"/>
                  </a:cubicBezTo>
                  <a:cubicBezTo>
                    <a:pt x="28420" y="1143"/>
                    <a:pt x="26015" y="548"/>
                    <a:pt x="23515" y="465"/>
                  </a:cubicBezTo>
                  <a:cubicBezTo>
                    <a:pt x="22758" y="437"/>
                    <a:pt x="21998" y="421"/>
                    <a:pt x="21239" y="421"/>
                  </a:cubicBezTo>
                  <a:cubicBezTo>
                    <a:pt x="20076" y="421"/>
                    <a:pt x="18912" y="457"/>
                    <a:pt x="17752" y="536"/>
                  </a:cubicBezTo>
                  <a:cubicBezTo>
                    <a:pt x="17193" y="584"/>
                    <a:pt x="16609" y="572"/>
                    <a:pt x="16038" y="608"/>
                  </a:cubicBezTo>
                  <a:cubicBezTo>
                    <a:pt x="14752" y="727"/>
                    <a:pt x="13454" y="786"/>
                    <a:pt x="12156" y="810"/>
                  </a:cubicBezTo>
                  <a:cubicBezTo>
                    <a:pt x="11353" y="816"/>
                    <a:pt x="10549" y="824"/>
                    <a:pt x="9745" y="824"/>
                  </a:cubicBezTo>
                  <a:cubicBezTo>
                    <a:pt x="8810" y="824"/>
                    <a:pt x="7876" y="813"/>
                    <a:pt x="6942" y="774"/>
                  </a:cubicBezTo>
                  <a:cubicBezTo>
                    <a:pt x="5965" y="751"/>
                    <a:pt x="5013" y="631"/>
                    <a:pt x="4060" y="536"/>
                  </a:cubicBezTo>
                  <a:cubicBezTo>
                    <a:pt x="3096" y="465"/>
                    <a:pt x="2131" y="310"/>
                    <a:pt x="1179" y="131"/>
                  </a:cubicBezTo>
                  <a:cubicBezTo>
                    <a:pt x="857" y="120"/>
                    <a:pt x="548" y="12"/>
                    <a:pt x="226"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1" name="Google Shape;1661;p32"/>
            <p:cNvSpPr/>
            <p:nvPr/>
          </p:nvSpPr>
          <p:spPr>
            <a:xfrm>
              <a:off x="456614" y="-568601"/>
              <a:ext cx="7862272" cy="6355850"/>
            </a:xfrm>
            <a:custGeom>
              <a:avLst/>
              <a:gdLst/>
              <a:ahLst/>
              <a:cxnLst/>
              <a:rect l="l" t="t" r="r" b="b"/>
              <a:pathLst>
                <a:path w="69201" h="55942" extrusionOk="0">
                  <a:moveTo>
                    <a:pt x="21735" y="1"/>
                  </a:moveTo>
                  <a:cubicBezTo>
                    <a:pt x="21139" y="1"/>
                    <a:pt x="20542" y="19"/>
                    <a:pt x="19944" y="53"/>
                  </a:cubicBezTo>
                  <a:cubicBezTo>
                    <a:pt x="18456" y="149"/>
                    <a:pt x="16955" y="220"/>
                    <a:pt x="15467" y="327"/>
                  </a:cubicBezTo>
                  <a:cubicBezTo>
                    <a:pt x="14574" y="387"/>
                    <a:pt x="13657" y="446"/>
                    <a:pt x="12764" y="506"/>
                  </a:cubicBezTo>
                  <a:cubicBezTo>
                    <a:pt x="12276" y="530"/>
                    <a:pt x="11788" y="506"/>
                    <a:pt x="11312" y="589"/>
                  </a:cubicBezTo>
                  <a:cubicBezTo>
                    <a:pt x="10597" y="661"/>
                    <a:pt x="9895" y="637"/>
                    <a:pt x="9181" y="684"/>
                  </a:cubicBezTo>
                  <a:cubicBezTo>
                    <a:pt x="8791" y="707"/>
                    <a:pt x="8400" y="714"/>
                    <a:pt x="8009" y="714"/>
                  </a:cubicBezTo>
                  <a:cubicBezTo>
                    <a:pt x="7383" y="714"/>
                    <a:pt x="6755" y="696"/>
                    <a:pt x="6133" y="696"/>
                  </a:cubicBezTo>
                  <a:cubicBezTo>
                    <a:pt x="6102" y="695"/>
                    <a:pt x="6070" y="695"/>
                    <a:pt x="6039" y="695"/>
                  </a:cubicBezTo>
                  <a:cubicBezTo>
                    <a:pt x="5914" y="695"/>
                    <a:pt x="5785" y="702"/>
                    <a:pt x="5656" y="702"/>
                  </a:cubicBezTo>
                  <a:cubicBezTo>
                    <a:pt x="5496" y="702"/>
                    <a:pt x="5335" y="690"/>
                    <a:pt x="5180" y="637"/>
                  </a:cubicBezTo>
                  <a:cubicBezTo>
                    <a:pt x="5104" y="621"/>
                    <a:pt x="5029" y="617"/>
                    <a:pt x="4956" y="617"/>
                  </a:cubicBezTo>
                  <a:cubicBezTo>
                    <a:pt x="4859" y="617"/>
                    <a:pt x="4763" y="625"/>
                    <a:pt x="4668" y="625"/>
                  </a:cubicBezTo>
                  <a:cubicBezTo>
                    <a:pt x="4648" y="626"/>
                    <a:pt x="4629" y="627"/>
                    <a:pt x="4609" y="627"/>
                  </a:cubicBezTo>
                  <a:cubicBezTo>
                    <a:pt x="4443" y="627"/>
                    <a:pt x="4292" y="583"/>
                    <a:pt x="4132" y="530"/>
                  </a:cubicBezTo>
                  <a:cubicBezTo>
                    <a:pt x="4001" y="506"/>
                    <a:pt x="3882" y="470"/>
                    <a:pt x="3751" y="470"/>
                  </a:cubicBezTo>
                  <a:cubicBezTo>
                    <a:pt x="2918" y="470"/>
                    <a:pt x="2096" y="351"/>
                    <a:pt x="1275" y="280"/>
                  </a:cubicBezTo>
                  <a:cubicBezTo>
                    <a:pt x="998" y="254"/>
                    <a:pt x="716" y="184"/>
                    <a:pt x="436" y="184"/>
                  </a:cubicBezTo>
                  <a:cubicBezTo>
                    <a:pt x="330" y="184"/>
                    <a:pt x="225" y="194"/>
                    <a:pt x="120" y="220"/>
                  </a:cubicBezTo>
                  <a:cubicBezTo>
                    <a:pt x="60" y="244"/>
                    <a:pt x="1" y="280"/>
                    <a:pt x="13" y="363"/>
                  </a:cubicBezTo>
                  <a:cubicBezTo>
                    <a:pt x="144" y="399"/>
                    <a:pt x="299" y="410"/>
                    <a:pt x="430" y="446"/>
                  </a:cubicBezTo>
                  <a:cubicBezTo>
                    <a:pt x="1370" y="601"/>
                    <a:pt x="2323" y="708"/>
                    <a:pt x="3263" y="827"/>
                  </a:cubicBezTo>
                  <a:cubicBezTo>
                    <a:pt x="4251" y="958"/>
                    <a:pt x="5263" y="1018"/>
                    <a:pt x="6276" y="1077"/>
                  </a:cubicBezTo>
                  <a:cubicBezTo>
                    <a:pt x="6791" y="1109"/>
                    <a:pt x="7307" y="1120"/>
                    <a:pt x="7823" y="1120"/>
                  </a:cubicBezTo>
                  <a:cubicBezTo>
                    <a:pt x="8081" y="1120"/>
                    <a:pt x="8339" y="1117"/>
                    <a:pt x="8597" y="1113"/>
                  </a:cubicBezTo>
                  <a:cubicBezTo>
                    <a:pt x="9764" y="1101"/>
                    <a:pt x="10907" y="1113"/>
                    <a:pt x="12074" y="1053"/>
                  </a:cubicBezTo>
                  <a:cubicBezTo>
                    <a:pt x="13241" y="994"/>
                    <a:pt x="14419" y="934"/>
                    <a:pt x="15598" y="887"/>
                  </a:cubicBezTo>
                  <a:cubicBezTo>
                    <a:pt x="16610" y="863"/>
                    <a:pt x="17622" y="780"/>
                    <a:pt x="18634" y="756"/>
                  </a:cubicBezTo>
                  <a:cubicBezTo>
                    <a:pt x="18914" y="750"/>
                    <a:pt x="19200" y="750"/>
                    <a:pt x="19487" y="750"/>
                  </a:cubicBezTo>
                  <a:cubicBezTo>
                    <a:pt x="19774" y="750"/>
                    <a:pt x="20063" y="750"/>
                    <a:pt x="20349" y="744"/>
                  </a:cubicBezTo>
                  <a:cubicBezTo>
                    <a:pt x="20624" y="737"/>
                    <a:pt x="20900" y="733"/>
                    <a:pt x="21176" y="733"/>
                  </a:cubicBezTo>
                  <a:cubicBezTo>
                    <a:pt x="22328" y="733"/>
                    <a:pt x="23477" y="799"/>
                    <a:pt x="24611" y="982"/>
                  </a:cubicBezTo>
                  <a:cubicBezTo>
                    <a:pt x="26278" y="1244"/>
                    <a:pt x="27885" y="1720"/>
                    <a:pt x="29457" y="2351"/>
                  </a:cubicBezTo>
                  <a:cubicBezTo>
                    <a:pt x="30660" y="2827"/>
                    <a:pt x="31838" y="3328"/>
                    <a:pt x="33029" y="3816"/>
                  </a:cubicBezTo>
                  <a:cubicBezTo>
                    <a:pt x="34350" y="4375"/>
                    <a:pt x="35672" y="4899"/>
                    <a:pt x="37017" y="5411"/>
                  </a:cubicBezTo>
                  <a:cubicBezTo>
                    <a:pt x="38327" y="5923"/>
                    <a:pt x="39637" y="6423"/>
                    <a:pt x="41006" y="6768"/>
                  </a:cubicBezTo>
                  <a:cubicBezTo>
                    <a:pt x="42625" y="7185"/>
                    <a:pt x="44292" y="7257"/>
                    <a:pt x="45959" y="7340"/>
                  </a:cubicBezTo>
                  <a:cubicBezTo>
                    <a:pt x="46733" y="7364"/>
                    <a:pt x="47519" y="7352"/>
                    <a:pt x="48305" y="7388"/>
                  </a:cubicBezTo>
                  <a:cubicBezTo>
                    <a:pt x="49281" y="7435"/>
                    <a:pt x="50257" y="7495"/>
                    <a:pt x="51222" y="7614"/>
                  </a:cubicBezTo>
                  <a:cubicBezTo>
                    <a:pt x="52615" y="7769"/>
                    <a:pt x="53960" y="8019"/>
                    <a:pt x="55294" y="8400"/>
                  </a:cubicBezTo>
                  <a:cubicBezTo>
                    <a:pt x="57734" y="9126"/>
                    <a:pt x="60008" y="10150"/>
                    <a:pt x="61973" y="11781"/>
                  </a:cubicBezTo>
                  <a:cubicBezTo>
                    <a:pt x="62878" y="12543"/>
                    <a:pt x="63652" y="13436"/>
                    <a:pt x="64176" y="14519"/>
                  </a:cubicBezTo>
                  <a:cubicBezTo>
                    <a:pt x="64890" y="16020"/>
                    <a:pt x="65021" y="17603"/>
                    <a:pt x="64771" y="19246"/>
                  </a:cubicBezTo>
                  <a:cubicBezTo>
                    <a:pt x="64545" y="20603"/>
                    <a:pt x="64080" y="21889"/>
                    <a:pt x="63580" y="23175"/>
                  </a:cubicBezTo>
                  <a:cubicBezTo>
                    <a:pt x="63009" y="24556"/>
                    <a:pt x="62437" y="25926"/>
                    <a:pt x="61961" y="27342"/>
                  </a:cubicBezTo>
                  <a:cubicBezTo>
                    <a:pt x="61521" y="28628"/>
                    <a:pt x="61092" y="29926"/>
                    <a:pt x="60592" y="31212"/>
                  </a:cubicBezTo>
                  <a:cubicBezTo>
                    <a:pt x="59997" y="32700"/>
                    <a:pt x="59282" y="34105"/>
                    <a:pt x="58413" y="35462"/>
                  </a:cubicBezTo>
                  <a:cubicBezTo>
                    <a:pt x="57258" y="37284"/>
                    <a:pt x="55841" y="38891"/>
                    <a:pt x="54401" y="40475"/>
                  </a:cubicBezTo>
                  <a:cubicBezTo>
                    <a:pt x="53591" y="41356"/>
                    <a:pt x="52758" y="42201"/>
                    <a:pt x="51984" y="43118"/>
                  </a:cubicBezTo>
                  <a:cubicBezTo>
                    <a:pt x="51257" y="43963"/>
                    <a:pt x="50579" y="44845"/>
                    <a:pt x="50126" y="45868"/>
                  </a:cubicBezTo>
                  <a:cubicBezTo>
                    <a:pt x="49507" y="47226"/>
                    <a:pt x="49459" y="48607"/>
                    <a:pt x="49948" y="50000"/>
                  </a:cubicBezTo>
                  <a:cubicBezTo>
                    <a:pt x="50543" y="51667"/>
                    <a:pt x="51626" y="53012"/>
                    <a:pt x="52877" y="54227"/>
                  </a:cubicBezTo>
                  <a:cubicBezTo>
                    <a:pt x="53520" y="54858"/>
                    <a:pt x="54234" y="55405"/>
                    <a:pt x="54948" y="55941"/>
                  </a:cubicBezTo>
                  <a:cubicBezTo>
                    <a:pt x="57818" y="55941"/>
                    <a:pt x="60675" y="55941"/>
                    <a:pt x="63592" y="55905"/>
                  </a:cubicBezTo>
                  <a:cubicBezTo>
                    <a:pt x="63568" y="55655"/>
                    <a:pt x="63330" y="55655"/>
                    <a:pt x="63164" y="55608"/>
                  </a:cubicBezTo>
                  <a:cubicBezTo>
                    <a:pt x="61806" y="55179"/>
                    <a:pt x="60497" y="54655"/>
                    <a:pt x="59306" y="53905"/>
                  </a:cubicBezTo>
                  <a:cubicBezTo>
                    <a:pt x="58044" y="53096"/>
                    <a:pt x="56925" y="52131"/>
                    <a:pt x="56151" y="50833"/>
                  </a:cubicBezTo>
                  <a:cubicBezTo>
                    <a:pt x="55508" y="49798"/>
                    <a:pt x="55186" y="48666"/>
                    <a:pt x="55294" y="47428"/>
                  </a:cubicBezTo>
                  <a:cubicBezTo>
                    <a:pt x="55389" y="46226"/>
                    <a:pt x="55806" y="45106"/>
                    <a:pt x="56425" y="44059"/>
                  </a:cubicBezTo>
                  <a:cubicBezTo>
                    <a:pt x="57210" y="42690"/>
                    <a:pt x="58187" y="41439"/>
                    <a:pt x="59175" y="40189"/>
                  </a:cubicBezTo>
                  <a:cubicBezTo>
                    <a:pt x="60318" y="38749"/>
                    <a:pt x="61497" y="37320"/>
                    <a:pt x="62533" y="35784"/>
                  </a:cubicBezTo>
                  <a:cubicBezTo>
                    <a:pt x="64759" y="32533"/>
                    <a:pt x="66438" y="28985"/>
                    <a:pt x="67831" y="25306"/>
                  </a:cubicBezTo>
                  <a:cubicBezTo>
                    <a:pt x="68688" y="23092"/>
                    <a:pt x="69200" y="20806"/>
                    <a:pt x="68998" y="18389"/>
                  </a:cubicBezTo>
                  <a:cubicBezTo>
                    <a:pt x="68879" y="17020"/>
                    <a:pt x="68521" y="15746"/>
                    <a:pt x="67867" y="14531"/>
                  </a:cubicBezTo>
                  <a:cubicBezTo>
                    <a:pt x="67105" y="13126"/>
                    <a:pt x="65985" y="12031"/>
                    <a:pt x="64759" y="11067"/>
                  </a:cubicBezTo>
                  <a:cubicBezTo>
                    <a:pt x="62806" y="9554"/>
                    <a:pt x="60592" y="8519"/>
                    <a:pt x="58270" y="7733"/>
                  </a:cubicBezTo>
                  <a:cubicBezTo>
                    <a:pt x="55317" y="6733"/>
                    <a:pt x="52269" y="6292"/>
                    <a:pt x="49174" y="6114"/>
                  </a:cubicBezTo>
                  <a:cubicBezTo>
                    <a:pt x="47697" y="6042"/>
                    <a:pt x="46221" y="6018"/>
                    <a:pt x="44757" y="5899"/>
                  </a:cubicBezTo>
                  <a:cubicBezTo>
                    <a:pt x="43399" y="5780"/>
                    <a:pt x="42042" y="5602"/>
                    <a:pt x="40732" y="5244"/>
                  </a:cubicBezTo>
                  <a:cubicBezTo>
                    <a:pt x="38470" y="4625"/>
                    <a:pt x="36255" y="3839"/>
                    <a:pt x="34053" y="3030"/>
                  </a:cubicBezTo>
                  <a:cubicBezTo>
                    <a:pt x="32231" y="2363"/>
                    <a:pt x="30433" y="1649"/>
                    <a:pt x="28600" y="1042"/>
                  </a:cubicBezTo>
                  <a:cubicBezTo>
                    <a:pt x="26354" y="284"/>
                    <a:pt x="24056" y="1"/>
                    <a:pt x="21735"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2" name="Google Shape;1662;p32"/>
            <p:cNvSpPr/>
            <p:nvPr/>
          </p:nvSpPr>
          <p:spPr>
            <a:xfrm>
              <a:off x="1649780" y="-596095"/>
              <a:ext cx="7618681" cy="6383345"/>
            </a:xfrm>
            <a:custGeom>
              <a:avLst/>
              <a:gdLst/>
              <a:ahLst/>
              <a:cxnLst/>
              <a:rect l="l" t="t" r="r" b="b"/>
              <a:pathLst>
                <a:path w="67057" h="56184" extrusionOk="0">
                  <a:moveTo>
                    <a:pt x="11486" y="0"/>
                  </a:moveTo>
                  <a:cubicBezTo>
                    <a:pt x="10706" y="0"/>
                    <a:pt x="9921" y="32"/>
                    <a:pt x="9132" y="93"/>
                  </a:cubicBezTo>
                  <a:cubicBezTo>
                    <a:pt x="7585" y="212"/>
                    <a:pt x="6013" y="295"/>
                    <a:pt x="4465" y="438"/>
                  </a:cubicBezTo>
                  <a:cubicBezTo>
                    <a:pt x="3120" y="557"/>
                    <a:pt x="1750" y="593"/>
                    <a:pt x="381" y="736"/>
                  </a:cubicBezTo>
                  <a:cubicBezTo>
                    <a:pt x="226" y="748"/>
                    <a:pt x="84" y="748"/>
                    <a:pt x="0" y="891"/>
                  </a:cubicBezTo>
                  <a:cubicBezTo>
                    <a:pt x="125" y="958"/>
                    <a:pt x="252" y="978"/>
                    <a:pt x="380" y="978"/>
                  </a:cubicBezTo>
                  <a:cubicBezTo>
                    <a:pt x="546" y="978"/>
                    <a:pt x="714" y="945"/>
                    <a:pt x="881" y="938"/>
                  </a:cubicBezTo>
                  <a:cubicBezTo>
                    <a:pt x="1393" y="938"/>
                    <a:pt x="1881" y="914"/>
                    <a:pt x="2381" y="867"/>
                  </a:cubicBezTo>
                  <a:cubicBezTo>
                    <a:pt x="3274" y="807"/>
                    <a:pt x="4167" y="772"/>
                    <a:pt x="5060" y="700"/>
                  </a:cubicBezTo>
                  <a:cubicBezTo>
                    <a:pt x="5501" y="676"/>
                    <a:pt x="5918" y="676"/>
                    <a:pt x="6346" y="629"/>
                  </a:cubicBezTo>
                  <a:cubicBezTo>
                    <a:pt x="7561" y="510"/>
                    <a:pt x="8799" y="498"/>
                    <a:pt x="10025" y="450"/>
                  </a:cubicBezTo>
                  <a:cubicBezTo>
                    <a:pt x="10485" y="435"/>
                    <a:pt x="10944" y="424"/>
                    <a:pt x="11403" y="424"/>
                  </a:cubicBezTo>
                  <a:cubicBezTo>
                    <a:pt x="12015" y="424"/>
                    <a:pt x="12628" y="443"/>
                    <a:pt x="13240" y="498"/>
                  </a:cubicBezTo>
                  <a:cubicBezTo>
                    <a:pt x="13835" y="533"/>
                    <a:pt x="14431" y="617"/>
                    <a:pt x="15002" y="700"/>
                  </a:cubicBezTo>
                  <a:cubicBezTo>
                    <a:pt x="16788" y="998"/>
                    <a:pt x="18514" y="1569"/>
                    <a:pt x="20217" y="2200"/>
                  </a:cubicBezTo>
                  <a:cubicBezTo>
                    <a:pt x="23158" y="3331"/>
                    <a:pt x="26123" y="4451"/>
                    <a:pt x="29147" y="5379"/>
                  </a:cubicBezTo>
                  <a:cubicBezTo>
                    <a:pt x="30147" y="5677"/>
                    <a:pt x="31135" y="5927"/>
                    <a:pt x="32171" y="6094"/>
                  </a:cubicBezTo>
                  <a:cubicBezTo>
                    <a:pt x="33504" y="6296"/>
                    <a:pt x="34862" y="6367"/>
                    <a:pt x="36219" y="6427"/>
                  </a:cubicBezTo>
                  <a:cubicBezTo>
                    <a:pt x="37564" y="6487"/>
                    <a:pt x="38910" y="6546"/>
                    <a:pt x="40243" y="6653"/>
                  </a:cubicBezTo>
                  <a:cubicBezTo>
                    <a:pt x="41422" y="6737"/>
                    <a:pt x="42589" y="6891"/>
                    <a:pt x="43744" y="7118"/>
                  </a:cubicBezTo>
                  <a:cubicBezTo>
                    <a:pt x="45768" y="7487"/>
                    <a:pt x="47732" y="8070"/>
                    <a:pt x="49625" y="8868"/>
                  </a:cubicBezTo>
                  <a:cubicBezTo>
                    <a:pt x="51828" y="9808"/>
                    <a:pt x="53876" y="10999"/>
                    <a:pt x="55591" y="12725"/>
                  </a:cubicBezTo>
                  <a:cubicBezTo>
                    <a:pt x="56353" y="13487"/>
                    <a:pt x="56972" y="14321"/>
                    <a:pt x="57448" y="15285"/>
                  </a:cubicBezTo>
                  <a:cubicBezTo>
                    <a:pt x="58079" y="16595"/>
                    <a:pt x="58341" y="17976"/>
                    <a:pt x="58388" y="19405"/>
                  </a:cubicBezTo>
                  <a:cubicBezTo>
                    <a:pt x="58424" y="20298"/>
                    <a:pt x="58317" y="21215"/>
                    <a:pt x="58150" y="22108"/>
                  </a:cubicBezTo>
                  <a:cubicBezTo>
                    <a:pt x="57888" y="23620"/>
                    <a:pt x="57388" y="25060"/>
                    <a:pt x="56829" y="26477"/>
                  </a:cubicBezTo>
                  <a:cubicBezTo>
                    <a:pt x="56376" y="27608"/>
                    <a:pt x="55876" y="28715"/>
                    <a:pt x="55352" y="29811"/>
                  </a:cubicBezTo>
                  <a:cubicBezTo>
                    <a:pt x="54507" y="31621"/>
                    <a:pt x="53578" y="33383"/>
                    <a:pt x="52507" y="35061"/>
                  </a:cubicBezTo>
                  <a:cubicBezTo>
                    <a:pt x="51316" y="36955"/>
                    <a:pt x="49911" y="38681"/>
                    <a:pt x="48518" y="40419"/>
                  </a:cubicBezTo>
                  <a:cubicBezTo>
                    <a:pt x="47601" y="41562"/>
                    <a:pt x="46708" y="42717"/>
                    <a:pt x="45946" y="43979"/>
                  </a:cubicBezTo>
                  <a:cubicBezTo>
                    <a:pt x="45292" y="45051"/>
                    <a:pt x="44792" y="46182"/>
                    <a:pt x="44637" y="47456"/>
                  </a:cubicBezTo>
                  <a:cubicBezTo>
                    <a:pt x="44458" y="48813"/>
                    <a:pt x="44803" y="50051"/>
                    <a:pt x="45506" y="51206"/>
                  </a:cubicBezTo>
                  <a:cubicBezTo>
                    <a:pt x="46292" y="52504"/>
                    <a:pt x="47387" y="53480"/>
                    <a:pt x="48661" y="54278"/>
                  </a:cubicBezTo>
                  <a:cubicBezTo>
                    <a:pt x="49876" y="55064"/>
                    <a:pt x="51197" y="55588"/>
                    <a:pt x="52566" y="56016"/>
                  </a:cubicBezTo>
                  <a:cubicBezTo>
                    <a:pt x="52721" y="56064"/>
                    <a:pt x="52900" y="56076"/>
                    <a:pt x="53031" y="56183"/>
                  </a:cubicBezTo>
                  <a:lnTo>
                    <a:pt x="67056" y="56183"/>
                  </a:lnTo>
                  <a:lnTo>
                    <a:pt x="67056" y="54171"/>
                  </a:lnTo>
                  <a:cubicBezTo>
                    <a:pt x="66950" y="54079"/>
                    <a:pt x="66828" y="54054"/>
                    <a:pt x="66701" y="54054"/>
                  </a:cubicBezTo>
                  <a:cubicBezTo>
                    <a:pt x="66613" y="54054"/>
                    <a:pt x="66524" y="54066"/>
                    <a:pt x="66437" y="54076"/>
                  </a:cubicBezTo>
                  <a:cubicBezTo>
                    <a:pt x="65758" y="54147"/>
                    <a:pt x="65056" y="54171"/>
                    <a:pt x="64377" y="54195"/>
                  </a:cubicBezTo>
                  <a:cubicBezTo>
                    <a:pt x="63946" y="54202"/>
                    <a:pt x="63514" y="54207"/>
                    <a:pt x="63083" y="54207"/>
                  </a:cubicBezTo>
                  <a:cubicBezTo>
                    <a:pt x="62026" y="54207"/>
                    <a:pt x="60969" y="54177"/>
                    <a:pt x="59912" y="54076"/>
                  </a:cubicBezTo>
                  <a:cubicBezTo>
                    <a:pt x="58162" y="53897"/>
                    <a:pt x="56460" y="53611"/>
                    <a:pt x="54805" y="53016"/>
                  </a:cubicBezTo>
                  <a:cubicBezTo>
                    <a:pt x="53340" y="52480"/>
                    <a:pt x="52007" y="51778"/>
                    <a:pt x="50947" y="50623"/>
                  </a:cubicBezTo>
                  <a:cubicBezTo>
                    <a:pt x="49852" y="49408"/>
                    <a:pt x="49375" y="48027"/>
                    <a:pt x="49625" y="46408"/>
                  </a:cubicBezTo>
                  <a:cubicBezTo>
                    <a:pt x="49804" y="45218"/>
                    <a:pt x="50280" y="44146"/>
                    <a:pt x="50864" y="43098"/>
                  </a:cubicBezTo>
                  <a:cubicBezTo>
                    <a:pt x="51602" y="41753"/>
                    <a:pt x="52543" y="40515"/>
                    <a:pt x="53483" y="39276"/>
                  </a:cubicBezTo>
                  <a:cubicBezTo>
                    <a:pt x="55948" y="36050"/>
                    <a:pt x="58198" y="32680"/>
                    <a:pt x="59948" y="29013"/>
                  </a:cubicBezTo>
                  <a:cubicBezTo>
                    <a:pt x="61341" y="26096"/>
                    <a:pt x="62258" y="23060"/>
                    <a:pt x="62008" y="19762"/>
                  </a:cubicBezTo>
                  <a:cubicBezTo>
                    <a:pt x="61853" y="17917"/>
                    <a:pt x="61353" y="16214"/>
                    <a:pt x="60365" y="14642"/>
                  </a:cubicBezTo>
                  <a:cubicBezTo>
                    <a:pt x="59210" y="12797"/>
                    <a:pt x="57567" y="11463"/>
                    <a:pt x="55805" y="10285"/>
                  </a:cubicBezTo>
                  <a:cubicBezTo>
                    <a:pt x="54221" y="9249"/>
                    <a:pt x="52507" y="8415"/>
                    <a:pt x="50745" y="7737"/>
                  </a:cubicBezTo>
                  <a:cubicBezTo>
                    <a:pt x="50280" y="7558"/>
                    <a:pt x="49792" y="7439"/>
                    <a:pt x="49352" y="7177"/>
                  </a:cubicBezTo>
                  <a:cubicBezTo>
                    <a:pt x="48863" y="6939"/>
                    <a:pt x="48316" y="6832"/>
                    <a:pt x="47792" y="6689"/>
                  </a:cubicBezTo>
                  <a:cubicBezTo>
                    <a:pt x="44732" y="5856"/>
                    <a:pt x="41589" y="5534"/>
                    <a:pt x="38434" y="5391"/>
                  </a:cubicBezTo>
                  <a:cubicBezTo>
                    <a:pt x="37076" y="5332"/>
                    <a:pt x="35719" y="5284"/>
                    <a:pt x="34374" y="5177"/>
                  </a:cubicBezTo>
                  <a:cubicBezTo>
                    <a:pt x="33004" y="5058"/>
                    <a:pt x="31647" y="4879"/>
                    <a:pt x="30302" y="4558"/>
                  </a:cubicBezTo>
                  <a:cubicBezTo>
                    <a:pt x="26789" y="3712"/>
                    <a:pt x="23360" y="2593"/>
                    <a:pt x="19943" y="1403"/>
                  </a:cubicBezTo>
                  <a:cubicBezTo>
                    <a:pt x="17172" y="429"/>
                    <a:pt x="14357" y="0"/>
                    <a:pt x="11486"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3" name="Google Shape;1663;p32"/>
            <p:cNvSpPr/>
            <p:nvPr/>
          </p:nvSpPr>
          <p:spPr>
            <a:xfrm>
              <a:off x="428211" y="-655969"/>
              <a:ext cx="8833453" cy="6191904"/>
            </a:xfrm>
            <a:custGeom>
              <a:avLst/>
              <a:gdLst/>
              <a:ahLst/>
              <a:cxnLst/>
              <a:rect l="l" t="t" r="r" b="b"/>
              <a:pathLst>
                <a:path w="77749" h="54499" extrusionOk="0">
                  <a:moveTo>
                    <a:pt x="23242" y="1"/>
                  </a:moveTo>
                  <a:cubicBezTo>
                    <a:pt x="23206" y="1"/>
                    <a:pt x="23170" y="1"/>
                    <a:pt x="23135" y="1"/>
                  </a:cubicBezTo>
                  <a:cubicBezTo>
                    <a:pt x="22528" y="1"/>
                    <a:pt x="21932" y="60"/>
                    <a:pt x="21325" y="84"/>
                  </a:cubicBezTo>
                  <a:cubicBezTo>
                    <a:pt x="20122" y="120"/>
                    <a:pt x="18896" y="239"/>
                    <a:pt x="17694" y="334"/>
                  </a:cubicBezTo>
                  <a:cubicBezTo>
                    <a:pt x="16217" y="441"/>
                    <a:pt x="14741" y="596"/>
                    <a:pt x="13276" y="715"/>
                  </a:cubicBezTo>
                  <a:cubicBezTo>
                    <a:pt x="11693" y="858"/>
                    <a:pt x="10097" y="941"/>
                    <a:pt x="8526" y="1037"/>
                  </a:cubicBezTo>
                  <a:cubicBezTo>
                    <a:pt x="7678" y="1086"/>
                    <a:pt x="6836" y="1105"/>
                    <a:pt x="5996" y="1105"/>
                  </a:cubicBezTo>
                  <a:cubicBezTo>
                    <a:pt x="5029" y="1105"/>
                    <a:pt x="4064" y="1080"/>
                    <a:pt x="3097" y="1049"/>
                  </a:cubicBezTo>
                  <a:lnTo>
                    <a:pt x="2989" y="1049"/>
                  </a:lnTo>
                  <a:cubicBezTo>
                    <a:pt x="2096" y="965"/>
                    <a:pt x="1192" y="882"/>
                    <a:pt x="299" y="846"/>
                  </a:cubicBezTo>
                  <a:cubicBezTo>
                    <a:pt x="179" y="858"/>
                    <a:pt x="37" y="846"/>
                    <a:pt x="1" y="989"/>
                  </a:cubicBezTo>
                  <a:cubicBezTo>
                    <a:pt x="34" y="1065"/>
                    <a:pt x="79" y="1082"/>
                    <a:pt x="128" y="1082"/>
                  </a:cubicBezTo>
                  <a:cubicBezTo>
                    <a:pt x="166" y="1082"/>
                    <a:pt x="207" y="1072"/>
                    <a:pt x="246" y="1072"/>
                  </a:cubicBezTo>
                  <a:cubicBezTo>
                    <a:pt x="268" y="1072"/>
                    <a:pt x="290" y="1075"/>
                    <a:pt x="310" y="1084"/>
                  </a:cubicBezTo>
                  <a:cubicBezTo>
                    <a:pt x="352" y="1090"/>
                    <a:pt x="394" y="1090"/>
                    <a:pt x="435" y="1090"/>
                  </a:cubicBezTo>
                  <a:cubicBezTo>
                    <a:pt x="477" y="1090"/>
                    <a:pt x="519" y="1090"/>
                    <a:pt x="560" y="1096"/>
                  </a:cubicBezTo>
                  <a:cubicBezTo>
                    <a:pt x="1382" y="1179"/>
                    <a:pt x="2215" y="1263"/>
                    <a:pt x="3037" y="1346"/>
                  </a:cubicBezTo>
                  <a:cubicBezTo>
                    <a:pt x="3466" y="1394"/>
                    <a:pt x="3906" y="1346"/>
                    <a:pt x="4347" y="1453"/>
                  </a:cubicBezTo>
                  <a:cubicBezTo>
                    <a:pt x="4428" y="1491"/>
                    <a:pt x="4512" y="1500"/>
                    <a:pt x="4597" y="1500"/>
                  </a:cubicBezTo>
                  <a:cubicBezTo>
                    <a:pt x="4661" y="1500"/>
                    <a:pt x="4726" y="1495"/>
                    <a:pt x="4789" y="1495"/>
                  </a:cubicBezTo>
                  <a:cubicBezTo>
                    <a:pt x="4825" y="1495"/>
                    <a:pt x="4860" y="1496"/>
                    <a:pt x="4894" y="1501"/>
                  </a:cubicBezTo>
                  <a:cubicBezTo>
                    <a:pt x="4960" y="1493"/>
                    <a:pt x="5026" y="1490"/>
                    <a:pt x="5091" y="1490"/>
                  </a:cubicBezTo>
                  <a:cubicBezTo>
                    <a:pt x="5307" y="1490"/>
                    <a:pt x="5520" y="1525"/>
                    <a:pt x="5740" y="1525"/>
                  </a:cubicBezTo>
                  <a:cubicBezTo>
                    <a:pt x="6389" y="1525"/>
                    <a:pt x="7032" y="1528"/>
                    <a:pt x="7673" y="1528"/>
                  </a:cubicBezTo>
                  <a:cubicBezTo>
                    <a:pt x="8314" y="1528"/>
                    <a:pt x="8954" y="1525"/>
                    <a:pt x="9597" y="1513"/>
                  </a:cubicBezTo>
                  <a:cubicBezTo>
                    <a:pt x="9978" y="1513"/>
                    <a:pt x="10383" y="1489"/>
                    <a:pt x="10752" y="1394"/>
                  </a:cubicBezTo>
                  <a:cubicBezTo>
                    <a:pt x="11681" y="1334"/>
                    <a:pt x="12586" y="1275"/>
                    <a:pt x="13514" y="1215"/>
                  </a:cubicBezTo>
                  <a:cubicBezTo>
                    <a:pt x="14919" y="1108"/>
                    <a:pt x="16324" y="989"/>
                    <a:pt x="17717" y="894"/>
                  </a:cubicBezTo>
                  <a:cubicBezTo>
                    <a:pt x="19087" y="810"/>
                    <a:pt x="20456" y="739"/>
                    <a:pt x="21825" y="691"/>
                  </a:cubicBezTo>
                  <a:cubicBezTo>
                    <a:pt x="22173" y="679"/>
                    <a:pt x="22521" y="672"/>
                    <a:pt x="22868" y="672"/>
                  </a:cubicBezTo>
                  <a:cubicBezTo>
                    <a:pt x="24207" y="672"/>
                    <a:pt x="25536" y="772"/>
                    <a:pt x="26849" y="1037"/>
                  </a:cubicBezTo>
                  <a:cubicBezTo>
                    <a:pt x="28135" y="1287"/>
                    <a:pt x="29386" y="1644"/>
                    <a:pt x="30636" y="2061"/>
                  </a:cubicBezTo>
                  <a:cubicBezTo>
                    <a:pt x="33291" y="2942"/>
                    <a:pt x="35934" y="3799"/>
                    <a:pt x="38613" y="4585"/>
                  </a:cubicBezTo>
                  <a:cubicBezTo>
                    <a:pt x="41566" y="5466"/>
                    <a:pt x="44590" y="5918"/>
                    <a:pt x="47662" y="5990"/>
                  </a:cubicBezTo>
                  <a:cubicBezTo>
                    <a:pt x="49114" y="6037"/>
                    <a:pt x="50543" y="6121"/>
                    <a:pt x="51984" y="6240"/>
                  </a:cubicBezTo>
                  <a:cubicBezTo>
                    <a:pt x="53770" y="6394"/>
                    <a:pt x="55555" y="6644"/>
                    <a:pt x="57306" y="7049"/>
                  </a:cubicBezTo>
                  <a:cubicBezTo>
                    <a:pt x="58234" y="7252"/>
                    <a:pt x="59175" y="7478"/>
                    <a:pt x="60068" y="7811"/>
                  </a:cubicBezTo>
                  <a:cubicBezTo>
                    <a:pt x="61318" y="8240"/>
                    <a:pt x="62568" y="8704"/>
                    <a:pt x="63771" y="9276"/>
                  </a:cubicBezTo>
                  <a:cubicBezTo>
                    <a:pt x="65795" y="10276"/>
                    <a:pt x="67688" y="11443"/>
                    <a:pt x="69319" y="13014"/>
                  </a:cubicBezTo>
                  <a:cubicBezTo>
                    <a:pt x="70283" y="13955"/>
                    <a:pt x="71105" y="14967"/>
                    <a:pt x="71712" y="16158"/>
                  </a:cubicBezTo>
                  <a:cubicBezTo>
                    <a:pt x="72879" y="18444"/>
                    <a:pt x="73117" y="20872"/>
                    <a:pt x="72784" y="23373"/>
                  </a:cubicBezTo>
                  <a:cubicBezTo>
                    <a:pt x="72474" y="25754"/>
                    <a:pt x="71688" y="27992"/>
                    <a:pt x="70605" y="30112"/>
                  </a:cubicBezTo>
                  <a:cubicBezTo>
                    <a:pt x="69093" y="33088"/>
                    <a:pt x="67283" y="35874"/>
                    <a:pt x="65319" y="38565"/>
                  </a:cubicBezTo>
                  <a:cubicBezTo>
                    <a:pt x="64473" y="39732"/>
                    <a:pt x="63592" y="40851"/>
                    <a:pt x="62806" y="42054"/>
                  </a:cubicBezTo>
                  <a:cubicBezTo>
                    <a:pt x="61973" y="43316"/>
                    <a:pt x="61223" y="44637"/>
                    <a:pt x="60878" y="46149"/>
                  </a:cubicBezTo>
                  <a:cubicBezTo>
                    <a:pt x="60449" y="48054"/>
                    <a:pt x="60901" y="49697"/>
                    <a:pt x="62271" y="51114"/>
                  </a:cubicBezTo>
                  <a:cubicBezTo>
                    <a:pt x="63342" y="52221"/>
                    <a:pt x="64652" y="52888"/>
                    <a:pt x="66057" y="53388"/>
                  </a:cubicBezTo>
                  <a:cubicBezTo>
                    <a:pt x="68236" y="54162"/>
                    <a:pt x="70498" y="54400"/>
                    <a:pt x="72772" y="54472"/>
                  </a:cubicBezTo>
                  <a:cubicBezTo>
                    <a:pt x="73245" y="54489"/>
                    <a:pt x="73717" y="54498"/>
                    <a:pt x="74190" y="54498"/>
                  </a:cubicBezTo>
                  <a:cubicBezTo>
                    <a:pt x="75027" y="54498"/>
                    <a:pt x="75864" y="54469"/>
                    <a:pt x="76701" y="54400"/>
                  </a:cubicBezTo>
                  <a:cubicBezTo>
                    <a:pt x="77058" y="54377"/>
                    <a:pt x="77427" y="54412"/>
                    <a:pt x="77749" y="54210"/>
                  </a:cubicBezTo>
                  <a:lnTo>
                    <a:pt x="77749" y="51483"/>
                  </a:lnTo>
                  <a:cubicBezTo>
                    <a:pt x="77618" y="51372"/>
                    <a:pt x="77470" y="51364"/>
                    <a:pt x="77319" y="51364"/>
                  </a:cubicBezTo>
                  <a:cubicBezTo>
                    <a:pt x="77292" y="51364"/>
                    <a:pt x="77264" y="51364"/>
                    <a:pt x="77237" y="51364"/>
                  </a:cubicBezTo>
                  <a:cubicBezTo>
                    <a:pt x="77058" y="51388"/>
                    <a:pt x="76880" y="51424"/>
                    <a:pt x="76701" y="51424"/>
                  </a:cubicBezTo>
                  <a:cubicBezTo>
                    <a:pt x="76223" y="51432"/>
                    <a:pt x="75743" y="51440"/>
                    <a:pt x="75261" y="51440"/>
                  </a:cubicBezTo>
                  <a:cubicBezTo>
                    <a:pt x="74337" y="51440"/>
                    <a:pt x="73409" y="51410"/>
                    <a:pt x="72486" y="51293"/>
                  </a:cubicBezTo>
                  <a:cubicBezTo>
                    <a:pt x="70915" y="51090"/>
                    <a:pt x="69379" y="50757"/>
                    <a:pt x="67962" y="50019"/>
                  </a:cubicBezTo>
                  <a:cubicBezTo>
                    <a:pt x="65795" y="48888"/>
                    <a:pt x="64902" y="46804"/>
                    <a:pt x="65616" y="44447"/>
                  </a:cubicBezTo>
                  <a:cubicBezTo>
                    <a:pt x="65866" y="43589"/>
                    <a:pt x="66223" y="42792"/>
                    <a:pt x="66676" y="42018"/>
                  </a:cubicBezTo>
                  <a:cubicBezTo>
                    <a:pt x="68105" y="39541"/>
                    <a:pt x="69736" y="37184"/>
                    <a:pt x="71272" y="34779"/>
                  </a:cubicBezTo>
                  <a:cubicBezTo>
                    <a:pt x="72867" y="32255"/>
                    <a:pt x="74189" y="29635"/>
                    <a:pt x="75094" y="26802"/>
                  </a:cubicBezTo>
                  <a:cubicBezTo>
                    <a:pt x="75748" y="24730"/>
                    <a:pt x="75998" y="22611"/>
                    <a:pt x="75820" y="20468"/>
                  </a:cubicBezTo>
                  <a:cubicBezTo>
                    <a:pt x="75546" y="17050"/>
                    <a:pt x="73939" y="14312"/>
                    <a:pt x="71331" y="12133"/>
                  </a:cubicBezTo>
                  <a:cubicBezTo>
                    <a:pt x="68283" y="9597"/>
                    <a:pt x="64783" y="7907"/>
                    <a:pt x="61020" y="6764"/>
                  </a:cubicBezTo>
                  <a:cubicBezTo>
                    <a:pt x="57306" y="5621"/>
                    <a:pt x="53484" y="5228"/>
                    <a:pt x="49626" y="5037"/>
                  </a:cubicBezTo>
                  <a:cubicBezTo>
                    <a:pt x="48364" y="4966"/>
                    <a:pt x="47090" y="4918"/>
                    <a:pt x="45816" y="4835"/>
                  </a:cubicBezTo>
                  <a:cubicBezTo>
                    <a:pt x="43768" y="4692"/>
                    <a:pt x="41756" y="4323"/>
                    <a:pt x="39768" y="3835"/>
                  </a:cubicBezTo>
                  <a:cubicBezTo>
                    <a:pt x="36613" y="3061"/>
                    <a:pt x="33493" y="2072"/>
                    <a:pt x="30386" y="1120"/>
                  </a:cubicBezTo>
                  <a:cubicBezTo>
                    <a:pt x="28074" y="404"/>
                    <a:pt x="25692" y="1"/>
                    <a:pt x="23242"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4" name="Google Shape;1664;p32"/>
            <p:cNvSpPr/>
            <p:nvPr/>
          </p:nvSpPr>
          <p:spPr>
            <a:xfrm>
              <a:off x="399808" y="-708003"/>
              <a:ext cx="8863220" cy="5911843"/>
            </a:xfrm>
            <a:custGeom>
              <a:avLst/>
              <a:gdLst/>
              <a:ahLst/>
              <a:cxnLst/>
              <a:rect l="l" t="t" r="r" b="b"/>
              <a:pathLst>
                <a:path w="78011" h="52034" extrusionOk="0">
                  <a:moveTo>
                    <a:pt x="24078" y="1"/>
                  </a:moveTo>
                  <a:cubicBezTo>
                    <a:pt x="23919" y="1"/>
                    <a:pt x="23759" y="3"/>
                    <a:pt x="23599" y="6"/>
                  </a:cubicBezTo>
                  <a:cubicBezTo>
                    <a:pt x="22849" y="18"/>
                    <a:pt x="22087" y="78"/>
                    <a:pt x="21349" y="137"/>
                  </a:cubicBezTo>
                  <a:cubicBezTo>
                    <a:pt x="20325" y="209"/>
                    <a:pt x="19289" y="280"/>
                    <a:pt x="18277" y="387"/>
                  </a:cubicBezTo>
                  <a:cubicBezTo>
                    <a:pt x="16729" y="542"/>
                    <a:pt x="15205" y="685"/>
                    <a:pt x="13657" y="840"/>
                  </a:cubicBezTo>
                  <a:cubicBezTo>
                    <a:pt x="12074" y="983"/>
                    <a:pt x="10502" y="1161"/>
                    <a:pt x="8919" y="1221"/>
                  </a:cubicBezTo>
                  <a:cubicBezTo>
                    <a:pt x="7682" y="1275"/>
                    <a:pt x="6452" y="1372"/>
                    <a:pt x="5219" y="1372"/>
                  </a:cubicBezTo>
                  <a:cubicBezTo>
                    <a:pt x="4837" y="1372"/>
                    <a:pt x="4455" y="1362"/>
                    <a:pt x="4073" y="1340"/>
                  </a:cubicBezTo>
                  <a:cubicBezTo>
                    <a:pt x="2835" y="1280"/>
                    <a:pt x="1596" y="1173"/>
                    <a:pt x="358" y="1173"/>
                  </a:cubicBezTo>
                  <a:cubicBezTo>
                    <a:pt x="227" y="1197"/>
                    <a:pt x="48" y="1137"/>
                    <a:pt x="1" y="1340"/>
                  </a:cubicBezTo>
                  <a:cubicBezTo>
                    <a:pt x="49" y="1395"/>
                    <a:pt x="101" y="1412"/>
                    <a:pt x="156" y="1412"/>
                  </a:cubicBezTo>
                  <a:cubicBezTo>
                    <a:pt x="237" y="1412"/>
                    <a:pt x="323" y="1375"/>
                    <a:pt x="405" y="1375"/>
                  </a:cubicBezTo>
                  <a:cubicBezTo>
                    <a:pt x="446" y="1375"/>
                    <a:pt x="486" y="1384"/>
                    <a:pt x="525" y="1411"/>
                  </a:cubicBezTo>
                  <a:cubicBezTo>
                    <a:pt x="977" y="1447"/>
                    <a:pt x="1430" y="1459"/>
                    <a:pt x="1882" y="1507"/>
                  </a:cubicBezTo>
                  <a:cubicBezTo>
                    <a:pt x="3085" y="1626"/>
                    <a:pt x="4287" y="1673"/>
                    <a:pt x="5513" y="1697"/>
                  </a:cubicBezTo>
                  <a:cubicBezTo>
                    <a:pt x="5752" y="1700"/>
                    <a:pt x="5991" y="1701"/>
                    <a:pt x="6230" y="1701"/>
                  </a:cubicBezTo>
                  <a:cubicBezTo>
                    <a:pt x="7003" y="1701"/>
                    <a:pt x="7776" y="1686"/>
                    <a:pt x="8550" y="1649"/>
                  </a:cubicBezTo>
                  <a:cubicBezTo>
                    <a:pt x="9323" y="1614"/>
                    <a:pt x="10085" y="1566"/>
                    <a:pt x="10836" y="1530"/>
                  </a:cubicBezTo>
                  <a:cubicBezTo>
                    <a:pt x="11228" y="1518"/>
                    <a:pt x="11598" y="1495"/>
                    <a:pt x="11990" y="1459"/>
                  </a:cubicBezTo>
                  <a:cubicBezTo>
                    <a:pt x="12717" y="1387"/>
                    <a:pt x="13455" y="1328"/>
                    <a:pt x="14193" y="1268"/>
                  </a:cubicBezTo>
                  <a:cubicBezTo>
                    <a:pt x="14824" y="1209"/>
                    <a:pt x="15467" y="1161"/>
                    <a:pt x="16110" y="1102"/>
                  </a:cubicBezTo>
                  <a:cubicBezTo>
                    <a:pt x="16872" y="1030"/>
                    <a:pt x="17610" y="959"/>
                    <a:pt x="18360" y="911"/>
                  </a:cubicBezTo>
                  <a:cubicBezTo>
                    <a:pt x="18801" y="875"/>
                    <a:pt x="19265" y="852"/>
                    <a:pt x="19706" y="804"/>
                  </a:cubicBezTo>
                  <a:cubicBezTo>
                    <a:pt x="20599" y="733"/>
                    <a:pt x="21492" y="685"/>
                    <a:pt x="22385" y="637"/>
                  </a:cubicBezTo>
                  <a:cubicBezTo>
                    <a:pt x="22732" y="620"/>
                    <a:pt x="23080" y="612"/>
                    <a:pt x="23428" y="612"/>
                  </a:cubicBezTo>
                  <a:cubicBezTo>
                    <a:pt x="24271" y="612"/>
                    <a:pt x="25113" y="660"/>
                    <a:pt x="25956" y="745"/>
                  </a:cubicBezTo>
                  <a:cubicBezTo>
                    <a:pt x="27076" y="864"/>
                    <a:pt x="28183" y="1090"/>
                    <a:pt x="29266" y="1352"/>
                  </a:cubicBezTo>
                  <a:cubicBezTo>
                    <a:pt x="30636" y="1697"/>
                    <a:pt x="31969" y="2161"/>
                    <a:pt x="33315" y="2566"/>
                  </a:cubicBezTo>
                  <a:cubicBezTo>
                    <a:pt x="35839" y="3316"/>
                    <a:pt x="38387" y="4066"/>
                    <a:pt x="40958" y="4662"/>
                  </a:cubicBezTo>
                  <a:cubicBezTo>
                    <a:pt x="42256" y="4959"/>
                    <a:pt x="43566" y="5197"/>
                    <a:pt x="44876" y="5328"/>
                  </a:cubicBezTo>
                  <a:cubicBezTo>
                    <a:pt x="46292" y="5483"/>
                    <a:pt x="47709" y="5543"/>
                    <a:pt x="49114" y="5614"/>
                  </a:cubicBezTo>
                  <a:cubicBezTo>
                    <a:pt x="49983" y="5662"/>
                    <a:pt x="50864" y="5721"/>
                    <a:pt x="51722" y="5757"/>
                  </a:cubicBezTo>
                  <a:cubicBezTo>
                    <a:pt x="52793" y="5817"/>
                    <a:pt x="53877" y="5924"/>
                    <a:pt x="54948" y="6055"/>
                  </a:cubicBezTo>
                  <a:cubicBezTo>
                    <a:pt x="56377" y="6233"/>
                    <a:pt x="57806" y="6495"/>
                    <a:pt x="59211" y="6817"/>
                  </a:cubicBezTo>
                  <a:cubicBezTo>
                    <a:pt x="62485" y="7579"/>
                    <a:pt x="65580" y="8817"/>
                    <a:pt x="68462" y="10543"/>
                  </a:cubicBezTo>
                  <a:cubicBezTo>
                    <a:pt x="70164" y="11567"/>
                    <a:pt x="71736" y="12746"/>
                    <a:pt x="73070" y="14222"/>
                  </a:cubicBezTo>
                  <a:cubicBezTo>
                    <a:pt x="73951" y="15199"/>
                    <a:pt x="74629" y="16306"/>
                    <a:pt x="75141" y="17508"/>
                  </a:cubicBezTo>
                  <a:cubicBezTo>
                    <a:pt x="75939" y="19449"/>
                    <a:pt x="76118" y="21497"/>
                    <a:pt x="75975" y="23581"/>
                  </a:cubicBezTo>
                  <a:cubicBezTo>
                    <a:pt x="75867" y="25069"/>
                    <a:pt x="75475" y="26510"/>
                    <a:pt x="74998" y="27926"/>
                  </a:cubicBezTo>
                  <a:cubicBezTo>
                    <a:pt x="74153" y="30427"/>
                    <a:pt x="72950" y="32748"/>
                    <a:pt x="71534" y="34963"/>
                  </a:cubicBezTo>
                  <a:cubicBezTo>
                    <a:pt x="70212" y="37035"/>
                    <a:pt x="68843" y="39071"/>
                    <a:pt x="67545" y="41154"/>
                  </a:cubicBezTo>
                  <a:cubicBezTo>
                    <a:pt x="66962" y="42071"/>
                    <a:pt x="66414" y="43012"/>
                    <a:pt x="66009" y="44024"/>
                  </a:cubicBezTo>
                  <a:cubicBezTo>
                    <a:pt x="65688" y="44833"/>
                    <a:pt x="65461" y="45679"/>
                    <a:pt x="65473" y="46560"/>
                  </a:cubicBezTo>
                  <a:cubicBezTo>
                    <a:pt x="65509" y="47762"/>
                    <a:pt x="65950" y="48810"/>
                    <a:pt x="66843" y="49643"/>
                  </a:cubicBezTo>
                  <a:cubicBezTo>
                    <a:pt x="67533" y="50298"/>
                    <a:pt x="68355" y="50739"/>
                    <a:pt x="69224" y="51072"/>
                  </a:cubicBezTo>
                  <a:cubicBezTo>
                    <a:pt x="70891" y="51691"/>
                    <a:pt x="72617" y="51929"/>
                    <a:pt x="74379" y="52001"/>
                  </a:cubicBezTo>
                  <a:cubicBezTo>
                    <a:pt x="74820" y="52023"/>
                    <a:pt x="75261" y="52033"/>
                    <a:pt x="75703" y="52033"/>
                  </a:cubicBezTo>
                  <a:cubicBezTo>
                    <a:pt x="76465" y="52033"/>
                    <a:pt x="77230" y="52002"/>
                    <a:pt x="77999" y="51941"/>
                  </a:cubicBezTo>
                  <a:cubicBezTo>
                    <a:pt x="77999" y="50953"/>
                    <a:pt x="77999" y="49941"/>
                    <a:pt x="78011" y="48941"/>
                  </a:cubicBezTo>
                  <a:cubicBezTo>
                    <a:pt x="77905" y="48835"/>
                    <a:pt x="77782" y="48818"/>
                    <a:pt x="77654" y="48818"/>
                  </a:cubicBezTo>
                  <a:cubicBezTo>
                    <a:pt x="77595" y="48818"/>
                    <a:pt x="77535" y="48822"/>
                    <a:pt x="77475" y="48822"/>
                  </a:cubicBezTo>
                  <a:cubicBezTo>
                    <a:pt x="77358" y="48825"/>
                    <a:pt x="77242" y="48827"/>
                    <a:pt x="77126" y="48827"/>
                  </a:cubicBezTo>
                  <a:cubicBezTo>
                    <a:pt x="76448" y="48827"/>
                    <a:pt x="75778" y="48769"/>
                    <a:pt x="75117" y="48667"/>
                  </a:cubicBezTo>
                  <a:cubicBezTo>
                    <a:pt x="73927" y="48488"/>
                    <a:pt x="72772" y="48227"/>
                    <a:pt x="71760" y="47536"/>
                  </a:cubicBezTo>
                  <a:cubicBezTo>
                    <a:pt x="70533" y="46703"/>
                    <a:pt x="69986" y="45571"/>
                    <a:pt x="70164" y="44107"/>
                  </a:cubicBezTo>
                  <a:cubicBezTo>
                    <a:pt x="70331" y="42690"/>
                    <a:pt x="70903" y="41404"/>
                    <a:pt x="71534" y="40142"/>
                  </a:cubicBezTo>
                  <a:cubicBezTo>
                    <a:pt x="72319" y="38583"/>
                    <a:pt x="73260" y="37094"/>
                    <a:pt x="74141" y="35570"/>
                  </a:cubicBezTo>
                  <a:cubicBezTo>
                    <a:pt x="75629" y="32998"/>
                    <a:pt x="76880" y="30332"/>
                    <a:pt x="77749" y="27498"/>
                  </a:cubicBezTo>
                  <a:cubicBezTo>
                    <a:pt x="77868" y="27105"/>
                    <a:pt x="77927" y="26700"/>
                    <a:pt x="77963" y="26307"/>
                  </a:cubicBezTo>
                  <a:cubicBezTo>
                    <a:pt x="77963" y="26224"/>
                    <a:pt x="77927" y="26129"/>
                    <a:pt x="77987" y="26045"/>
                  </a:cubicBezTo>
                  <a:lnTo>
                    <a:pt x="77987" y="18818"/>
                  </a:lnTo>
                  <a:cubicBezTo>
                    <a:pt x="77915" y="17866"/>
                    <a:pt x="77546" y="17008"/>
                    <a:pt x="77094" y="16199"/>
                  </a:cubicBezTo>
                  <a:cubicBezTo>
                    <a:pt x="76022" y="14246"/>
                    <a:pt x="74498" y="12710"/>
                    <a:pt x="72689" y="11436"/>
                  </a:cubicBezTo>
                  <a:cubicBezTo>
                    <a:pt x="68557" y="8484"/>
                    <a:pt x="63973" y="6567"/>
                    <a:pt x="58984" y="5590"/>
                  </a:cubicBezTo>
                  <a:cubicBezTo>
                    <a:pt x="55925" y="4995"/>
                    <a:pt x="52829" y="4805"/>
                    <a:pt x="49709" y="4662"/>
                  </a:cubicBezTo>
                  <a:cubicBezTo>
                    <a:pt x="48543" y="4602"/>
                    <a:pt x="47376" y="4543"/>
                    <a:pt x="46221" y="4447"/>
                  </a:cubicBezTo>
                  <a:cubicBezTo>
                    <a:pt x="43733" y="4281"/>
                    <a:pt x="41292" y="3781"/>
                    <a:pt x="38863" y="3209"/>
                  </a:cubicBezTo>
                  <a:cubicBezTo>
                    <a:pt x="36220" y="2566"/>
                    <a:pt x="33600" y="1828"/>
                    <a:pt x="30993" y="1054"/>
                  </a:cubicBezTo>
                  <a:cubicBezTo>
                    <a:pt x="28729" y="407"/>
                    <a:pt x="26434" y="1"/>
                    <a:pt x="24078"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5" name="Google Shape;1665;p32"/>
            <p:cNvSpPr/>
            <p:nvPr/>
          </p:nvSpPr>
          <p:spPr>
            <a:xfrm>
              <a:off x="848920" y="-355123"/>
              <a:ext cx="3556490" cy="6146344"/>
            </a:xfrm>
            <a:custGeom>
              <a:avLst/>
              <a:gdLst/>
              <a:ahLst/>
              <a:cxnLst/>
              <a:rect l="l" t="t" r="r" b="b"/>
              <a:pathLst>
                <a:path w="31303" h="54098" extrusionOk="0">
                  <a:moveTo>
                    <a:pt x="112" y="0"/>
                  </a:moveTo>
                  <a:cubicBezTo>
                    <a:pt x="60" y="0"/>
                    <a:pt x="17" y="34"/>
                    <a:pt x="1" y="139"/>
                  </a:cubicBezTo>
                  <a:cubicBezTo>
                    <a:pt x="132" y="317"/>
                    <a:pt x="346" y="341"/>
                    <a:pt x="537" y="377"/>
                  </a:cubicBezTo>
                  <a:cubicBezTo>
                    <a:pt x="3632" y="1091"/>
                    <a:pt x="6775" y="1496"/>
                    <a:pt x="9942" y="1687"/>
                  </a:cubicBezTo>
                  <a:cubicBezTo>
                    <a:pt x="11657" y="1794"/>
                    <a:pt x="13360" y="1889"/>
                    <a:pt x="15062" y="2139"/>
                  </a:cubicBezTo>
                  <a:cubicBezTo>
                    <a:pt x="16550" y="2365"/>
                    <a:pt x="18003" y="2699"/>
                    <a:pt x="19408" y="3282"/>
                  </a:cubicBezTo>
                  <a:cubicBezTo>
                    <a:pt x="21063" y="3973"/>
                    <a:pt x="22492" y="4949"/>
                    <a:pt x="23801" y="6140"/>
                  </a:cubicBezTo>
                  <a:cubicBezTo>
                    <a:pt x="24790" y="7044"/>
                    <a:pt x="25659" y="8056"/>
                    <a:pt x="26147" y="9342"/>
                  </a:cubicBezTo>
                  <a:cubicBezTo>
                    <a:pt x="26837" y="11116"/>
                    <a:pt x="26861" y="12938"/>
                    <a:pt x="26683" y="14807"/>
                  </a:cubicBezTo>
                  <a:cubicBezTo>
                    <a:pt x="26540" y="16272"/>
                    <a:pt x="26302" y="17748"/>
                    <a:pt x="26075" y="19225"/>
                  </a:cubicBezTo>
                  <a:cubicBezTo>
                    <a:pt x="25611" y="22165"/>
                    <a:pt x="24992" y="25082"/>
                    <a:pt x="24075" y="27928"/>
                  </a:cubicBezTo>
                  <a:cubicBezTo>
                    <a:pt x="23111" y="30976"/>
                    <a:pt x="21789" y="33881"/>
                    <a:pt x="20479" y="36798"/>
                  </a:cubicBezTo>
                  <a:cubicBezTo>
                    <a:pt x="18801" y="40537"/>
                    <a:pt x="16967" y="44180"/>
                    <a:pt x="15193" y="47871"/>
                  </a:cubicBezTo>
                  <a:cubicBezTo>
                    <a:pt x="14574" y="49181"/>
                    <a:pt x="13955" y="50502"/>
                    <a:pt x="13645" y="51931"/>
                  </a:cubicBezTo>
                  <a:cubicBezTo>
                    <a:pt x="13514" y="52514"/>
                    <a:pt x="13419" y="53110"/>
                    <a:pt x="13538" y="53705"/>
                  </a:cubicBezTo>
                  <a:cubicBezTo>
                    <a:pt x="13574" y="53872"/>
                    <a:pt x="13598" y="54015"/>
                    <a:pt x="13764" y="54098"/>
                  </a:cubicBezTo>
                  <a:lnTo>
                    <a:pt x="21277" y="54098"/>
                  </a:lnTo>
                  <a:cubicBezTo>
                    <a:pt x="21301" y="53884"/>
                    <a:pt x="21122" y="53836"/>
                    <a:pt x="21003" y="53764"/>
                  </a:cubicBezTo>
                  <a:cubicBezTo>
                    <a:pt x="20539" y="53503"/>
                    <a:pt x="20075" y="53264"/>
                    <a:pt x="19658" y="52931"/>
                  </a:cubicBezTo>
                  <a:cubicBezTo>
                    <a:pt x="18622" y="52133"/>
                    <a:pt x="18063" y="51097"/>
                    <a:pt x="18110" y="49764"/>
                  </a:cubicBezTo>
                  <a:cubicBezTo>
                    <a:pt x="18146" y="48895"/>
                    <a:pt x="18301" y="48061"/>
                    <a:pt x="18539" y="47228"/>
                  </a:cubicBezTo>
                  <a:cubicBezTo>
                    <a:pt x="19277" y="44716"/>
                    <a:pt x="20265" y="42311"/>
                    <a:pt x="21384" y="39953"/>
                  </a:cubicBezTo>
                  <a:cubicBezTo>
                    <a:pt x="22873" y="36810"/>
                    <a:pt x="24706" y="33857"/>
                    <a:pt x="26456" y="30857"/>
                  </a:cubicBezTo>
                  <a:cubicBezTo>
                    <a:pt x="27695" y="28761"/>
                    <a:pt x="28778" y="26594"/>
                    <a:pt x="29671" y="24308"/>
                  </a:cubicBezTo>
                  <a:cubicBezTo>
                    <a:pt x="30743" y="21558"/>
                    <a:pt x="31302" y="18736"/>
                    <a:pt x="30969" y="15772"/>
                  </a:cubicBezTo>
                  <a:cubicBezTo>
                    <a:pt x="30850" y="14641"/>
                    <a:pt x="30636" y="13510"/>
                    <a:pt x="30374" y="12402"/>
                  </a:cubicBezTo>
                  <a:cubicBezTo>
                    <a:pt x="30374" y="12378"/>
                    <a:pt x="30385" y="12331"/>
                    <a:pt x="30374" y="12307"/>
                  </a:cubicBezTo>
                  <a:cubicBezTo>
                    <a:pt x="30076" y="11116"/>
                    <a:pt x="29623" y="9985"/>
                    <a:pt x="28992" y="8938"/>
                  </a:cubicBezTo>
                  <a:cubicBezTo>
                    <a:pt x="28361" y="7937"/>
                    <a:pt x="27576" y="7080"/>
                    <a:pt x="26683" y="6318"/>
                  </a:cubicBezTo>
                  <a:cubicBezTo>
                    <a:pt x="24313" y="4306"/>
                    <a:pt x="21730" y="2734"/>
                    <a:pt x="18682" y="1984"/>
                  </a:cubicBezTo>
                  <a:cubicBezTo>
                    <a:pt x="17289" y="1651"/>
                    <a:pt x="15872" y="1437"/>
                    <a:pt x="14443" y="1329"/>
                  </a:cubicBezTo>
                  <a:cubicBezTo>
                    <a:pt x="12859" y="1210"/>
                    <a:pt x="11252" y="1175"/>
                    <a:pt x="9657" y="1115"/>
                  </a:cubicBezTo>
                  <a:cubicBezTo>
                    <a:pt x="8299" y="1056"/>
                    <a:pt x="6942" y="960"/>
                    <a:pt x="5597" y="829"/>
                  </a:cubicBezTo>
                  <a:cubicBezTo>
                    <a:pt x="4406" y="710"/>
                    <a:pt x="3227" y="544"/>
                    <a:pt x="2049" y="353"/>
                  </a:cubicBezTo>
                  <a:cubicBezTo>
                    <a:pt x="1429" y="246"/>
                    <a:pt x="822" y="127"/>
                    <a:pt x="191" y="20"/>
                  </a:cubicBezTo>
                  <a:cubicBezTo>
                    <a:pt x="164" y="8"/>
                    <a:pt x="137" y="0"/>
                    <a:pt x="112"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6" name="Google Shape;1666;p32"/>
            <p:cNvSpPr/>
            <p:nvPr/>
          </p:nvSpPr>
          <p:spPr>
            <a:xfrm>
              <a:off x="341638" y="-480210"/>
              <a:ext cx="3574101" cy="6266094"/>
            </a:xfrm>
            <a:custGeom>
              <a:avLst/>
              <a:gdLst/>
              <a:ahLst/>
              <a:cxnLst/>
              <a:rect l="l" t="t" r="r" b="b"/>
              <a:pathLst>
                <a:path w="31458" h="55152" extrusionOk="0">
                  <a:moveTo>
                    <a:pt x="80" y="1"/>
                  </a:moveTo>
                  <a:cubicBezTo>
                    <a:pt x="37" y="1"/>
                    <a:pt x="8" y="25"/>
                    <a:pt x="1" y="97"/>
                  </a:cubicBezTo>
                  <a:cubicBezTo>
                    <a:pt x="84" y="287"/>
                    <a:pt x="275" y="287"/>
                    <a:pt x="441" y="347"/>
                  </a:cubicBezTo>
                  <a:cubicBezTo>
                    <a:pt x="2739" y="1156"/>
                    <a:pt x="5061" y="1799"/>
                    <a:pt x="7418" y="2335"/>
                  </a:cubicBezTo>
                  <a:cubicBezTo>
                    <a:pt x="9978" y="2907"/>
                    <a:pt x="12586" y="3252"/>
                    <a:pt x="15193" y="3538"/>
                  </a:cubicBezTo>
                  <a:cubicBezTo>
                    <a:pt x="16979" y="3740"/>
                    <a:pt x="18777" y="3966"/>
                    <a:pt x="20539" y="4455"/>
                  </a:cubicBezTo>
                  <a:cubicBezTo>
                    <a:pt x="23266" y="5217"/>
                    <a:pt x="25480" y="6717"/>
                    <a:pt x="27147" y="9015"/>
                  </a:cubicBezTo>
                  <a:cubicBezTo>
                    <a:pt x="27742" y="9848"/>
                    <a:pt x="28123" y="10789"/>
                    <a:pt x="28302" y="11801"/>
                  </a:cubicBezTo>
                  <a:cubicBezTo>
                    <a:pt x="28528" y="13134"/>
                    <a:pt x="28409" y="14480"/>
                    <a:pt x="28243" y="15813"/>
                  </a:cubicBezTo>
                  <a:cubicBezTo>
                    <a:pt x="27838" y="19075"/>
                    <a:pt x="27361" y="22338"/>
                    <a:pt x="26730" y="25564"/>
                  </a:cubicBezTo>
                  <a:cubicBezTo>
                    <a:pt x="26052" y="28946"/>
                    <a:pt x="25195" y="32279"/>
                    <a:pt x="24016" y="35518"/>
                  </a:cubicBezTo>
                  <a:cubicBezTo>
                    <a:pt x="22563" y="39566"/>
                    <a:pt x="20730" y="43424"/>
                    <a:pt x="18551" y="47126"/>
                  </a:cubicBezTo>
                  <a:cubicBezTo>
                    <a:pt x="17324" y="49210"/>
                    <a:pt x="15991" y="51234"/>
                    <a:pt x="14741" y="53306"/>
                  </a:cubicBezTo>
                  <a:cubicBezTo>
                    <a:pt x="14479" y="53770"/>
                    <a:pt x="14193" y="54223"/>
                    <a:pt x="14003" y="54735"/>
                  </a:cubicBezTo>
                  <a:cubicBezTo>
                    <a:pt x="13943" y="54865"/>
                    <a:pt x="13872" y="54996"/>
                    <a:pt x="13943" y="55151"/>
                  </a:cubicBezTo>
                  <a:lnTo>
                    <a:pt x="18241" y="55151"/>
                  </a:lnTo>
                  <a:cubicBezTo>
                    <a:pt x="18158" y="54865"/>
                    <a:pt x="18110" y="54580"/>
                    <a:pt x="18110" y="54306"/>
                  </a:cubicBezTo>
                  <a:cubicBezTo>
                    <a:pt x="18098" y="53496"/>
                    <a:pt x="18301" y="52722"/>
                    <a:pt x="18551" y="51960"/>
                  </a:cubicBezTo>
                  <a:cubicBezTo>
                    <a:pt x="19063" y="50460"/>
                    <a:pt x="19765" y="49031"/>
                    <a:pt x="20444" y="47603"/>
                  </a:cubicBezTo>
                  <a:cubicBezTo>
                    <a:pt x="21289" y="45864"/>
                    <a:pt x="22158" y="44138"/>
                    <a:pt x="22992" y="42400"/>
                  </a:cubicBezTo>
                  <a:cubicBezTo>
                    <a:pt x="23778" y="40733"/>
                    <a:pt x="24540" y="39042"/>
                    <a:pt x="25314" y="37363"/>
                  </a:cubicBezTo>
                  <a:cubicBezTo>
                    <a:pt x="25968" y="35946"/>
                    <a:pt x="26611" y="34518"/>
                    <a:pt x="27207" y="33077"/>
                  </a:cubicBezTo>
                  <a:cubicBezTo>
                    <a:pt x="28040" y="31065"/>
                    <a:pt x="28754" y="29029"/>
                    <a:pt x="29314" y="26933"/>
                  </a:cubicBezTo>
                  <a:cubicBezTo>
                    <a:pt x="29790" y="25159"/>
                    <a:pt x="30183" y="23374"/>
                    <a:pt x="30493" y="21564"/>
                  </a:cubicBezTo>
                  <a:cubicBezTo>
                    <a:pt x="30695" y="20326"/>
                    <a:pt x="30898" y="19075"/>
                    <a:pt x="31076" y="17825"/>
                  </a:cubicBezTo>
                  <a:cubicBezTo>
                    <a:pt x="31207" y="16897"/>
                    <a:pt x="31291" y="15968"/>
                    <a:pt x="31374" y="15027"/>
                  </a:cubicBezTo>
                  <a:cubicBezTo>
                    <a:pt x="31457" y="13884"/>
                    <a:pt x="31374" y="12765"/>
                    <a:pt x="31160" y="11646"/>
                  </a:cubicBezTo>
                  <a:cubicBezTo>
                    <a:pt x="30874" y="10134"/>
                    <a:pt x="30088" y="8860"/>
                    <a:pt x="29028" y="7753"/>
                  </a:cubicBezTo>
                  <a:cubicBezTo>
                    <a:pt x="28076" y="6752"/>
                    <a:pt x="27004" y="5907"/>
                    <a:pt x="25837" y="5193"/>
                  </a:cubicBezTo>
                  <a:cubicBezTo>
                    <a:pt x="23944" y="4026"/>
                    <a:pt x="21861" y="3419"/>
                    <a:pt x="19682" y="3085"/>
                  </a:cubicBezTo>
                  <a:cubicBezTo>
                    <a:pt x="18491" y="2907"/>
                    <a:pt x="17301" y="2811"/>
                    <a:pt x="16098" y="2728"/>
                  </a:cubicBezTo>
                  <a:cubicBezTo>
                    <a:pt x="15015" y="2669"/>
                    <a:pt x="13943" y="2585"/>
                    <a:pt x="12860" y="2514"/>
                  </a:cubicBezTo>
                  <a:cubicBezTo>
                    <a:pt x="11657" y="2419"/>
                    <a:pt x="10443" y="2288"/>
                    <a:pt x="9240" y="2109"/>
                  </a:cubicBezTo>
                  <a:cubicBezTo>
                    <a:pt x="7645" y="1871"/>
                    <a:pt x="6073" y="1549"/>
                    <a:pt x="4513" y="1180"/>
                  </a:cubicBezTo>
                  <a:cubicBezTo>
                    <a:pt x="3930" y="930"/>
                    <a:pt x="3287" y="883"/>
                    <a:pt x="2704" y="680"/>
                  </a:cubicBezTo>
                  <a:cubicBezTo>
                    <a:pt x="2573" y="633"/>
                    <a:pt x="2442" y="585"/>
                    <a:pt x="2299" y="561"/>
                  </a:cubicBezTo>
                  <a:cubicBezTo>
                    <a:pt x="1584" y="383"/>
                    <a:pt x="894" y="204"/>
                    <a:pt x="179" y="25"/>
                  </a:cubicBezTo>
                  <a:cubicBezTo>
                    <a:pt x="142" y="11"/>
                    <a:pt x="108" y="1"/>
                    <a:pt x="80"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7" name="Google Shape;1667;p32"/>
            <p:cNvSpPr/>
            <p:nvPr/>
          </p:nvSpPr>
          <p:spPr>
            <a:xfrm>
              <a:off x="207801" y="-513953"/>
              <a:ext cx="3381864" cy="6299838"/>
            </a:xfrm>
            <a:custGeom>
              <a:avLst/>
              <a:gdLst/>
              <a:ahLst/>
              <a:cxnLst/>
              <a:rect l="l" t="t" r="r" b="b"/>
              <a:pathLst>
                <a:path w="29766" h="55449" extrusionOk="0">
                  <a:moveTo>
                    <a:pt x="123" y="1"/>
                  </a:moveTo>
                  <a:cubicBezTo>
                    <a:pt x="114" y="1"/>
                    <a:pt x="105" y="1"/>
                    <a:pt x="95" y="1"/>
                  </a:cubicBezTo>
                  <a:cubicBezTo>
                    <a:pt x="36" y="37"/>
                    <a:pt x="0" y="84"/>
                    <a:pt x="12" y="144"/>
                  </a:cubicBezTo>
                  <a:cubicBezTo>
                    <a:pt x="107" y="299"/>
                    <a:pt x="286" y="334"/>
                    <a:pt x="429" y="394"/>
                  </a:cubicBezTo>
                  <a:cubicBezTo>
                    <a:pt x="2631" y="1275"/>
                    <a:pt x="4882" y="2013"/>
                    <a:pt x="7156" y="2680"/>
                  </a:cubicBezTo>
                  <a:cubicBezTo>
                    <a:pt x="10299" y="3609"/>
                    <a:pt x="13502" y="4228"/>
                    <a:pt x="16728" y="4763"/>
                  </a:cubicBezTo>
                  <a:cubicBezTo>
                    <a:pt x="18741" y="5097"/>
                    <a:pt x="20717" y="5537"/>
                    <a:pt x="22515" y="6526"/>
                  </a:cubicBezTo>
                  <a:cubicBezTo>
                    <a:pt x="24408" y="7549"/>
                    <a:pt x="25789" y="9038"/>
                    <a:pt x="26646" y="11014"/>
                  </a:cubicBezTo>
                  <a:cubicBezTo>
                    <a:pt x="27242" y="12443"/>
                    <a:pt x="27206" y="13931"/>
                    <a:pt x="27087" y="15419"/>
                  </a:cubicBezTo>
                  <a:cubicBezTo>
                    <a:pt x="26980" y="16717"/>
                    <a:pt x="26825" y="18003"/>
                    <a:pt x="26658" y="19289"/>
                  </a:cubicBezTo>
                  <a:cubicBezTo>
                    <a:pt x="26134" y="23373"/>
                    <a:pt x="25515" y="27421"/>
                    <a:pt x="24682" y="31433"/>
                  </a:cubicBezTo>
                  <a:cubicBezTo>
                    <a:pt x="23765" y="35803"/>
                    <a:pt x="22360" y="39982"/>
                    <a:pt x="20229" y="43899"/>
                  </a:cubicBezTo>
                  <a:cubicBezTo>
                    <a:pt x="18705" y="46661"/>
                    <a:pt x="16955" y="49269"/>
                    <a:pt x="14931" y="51698"/>
                  </a:cubicBezTo>
                  <a:cubicBezTo>
                    <a:pt x="14050" y="52757"/>
                    <a:pt x="13157" y="53781"/>
                    <a:pt x="12299" y="54853"/>
                  </a:cubicBezTo>
                  <a:cubicBezTo>
                    <a:pt x="12156" y="55032"/>
                    <a:pt x="11954" y="55174"/>
                    <a:pt x="12037" y="55448"/>
                  </a:cubicBezTo>
                  <a:lnTo>
                    <a:pt x="15121" y="55448"/>
                  </a:lnTo>
                  <a:cubicBezTo>
                    <a:pt x="15371" y="54865"/>
                    <a:pt x="15657" y="54305"/>
                    <a:pt x="15990" y="53769"/>
                  </a:cubicBezTo>
                  <a:lnTo>
                    <a:pt x="18705" y="49388"/>
                  </a:lnTo>
                  <a:cubicBezTo>
                    <a:pt x="20181" y="47007"/>
                    <a:pt x="21550" y="44566"/>
                    <a:pt x="22753" y="42042"/>
                  </a:cubicBezTo>
                  <a:cubicBezTo>
                    <a:pt x="23503" y="40494"/>
                    <a:pt x="24158" y="38910"/>
                    <a:pt x="24777" y="37303"/>
                  </a:cubicBezTo>
                  <a:cubicBezTo>
                    <a:pt x="25480" y="35517"/>
                    <a:pt x="26111" y="33707"/>
                    <a:pt x="26623" y="31862"/>
                  </a:cubicBezTo>
                  <a:cubicBezTo>
                    <a:pt x="27182" y="29874"/>
                    <a:pt x="27635" y="27885"/>
                    <a:pt x="28039" y="25873"/>
                  </a:cubicBezTo>
                  <a:cubicBezTo>
                    <a:pt x="28373" y="24242"/>
                    <a:pt x="28647" y="22611"/>
                    <a:pt x="28885" y="20980"/>
                  </a:cubicBezTo>
                  <a:cubicBezTo>
                    <a:pt x="29159" y="19206"/>
                    <a:pt x="29444" y="17420"/>
                    <a:pt x="29599" y="15634"/>
                  </a:cubicBezTo>
                  <a:cubicBezTo>
                    <a:pt x="29706" y="14610"/>
                    <a:pt x="29766" y="13598"/>
                    <a:pt x="29682" y="12574"/>
                  </a:cubicBezTo>
                  <a:cubicBezTo>
                    <a:pt x="29563" y="11348"/>
                    <a:pt x="29159" y="10264"/>
                    <a:pt x="28468" y="9276"/>
                  </a:cubicBezTo>
                  <a:cubicBezTo>
                    <a:pt x="27599" y="8050"/>
                    <a:pt x="26503" y="7014"/>
                    <a:pt x="25241" y="6180"/>
                  </a:cubicBezTo>
                  <a:cubicBezTo>
                    <a:pt x="24158" y="5466"/>
                    <a:pt x="22955" y="4978"/>
                    <a:pt x="21705" y="4621"/>
                  </a:cubicBezTo>
                  <a:cubicBezTo>
                    <a:pt x="20610" y="4311"/>
                    <a:pt x="19515" y="4132"/>
                    <a:pt x="18407" y="3966"/>
                  </a:cubicBezTo>
                  <a:cubicBezTo>
                    <a:pt x="17324" y="3799"/>
                    <a:pt x="16240" y="3716"/>
                    <a:pt x="15157" y="3561"/>
                  </a:cubicBezTo>
                  <a:cubicBezTo>
                    <a:pt x="14288" y="3442"/>
                    <a:pt x="13430" y="3382"/>
                    <a:pt x="12561" y="3251"/>
                  </a:cubicBezTo>
                  <a:cubicBezTo>
                    <a:pt x="10942" y="3001"/>
                    <a:pt x="9323" y="2692"/>
                    <a:pt x="7727" y="2299"/>
                  </a:cubicBezTo>
                  <a:cubicBezTo>
                    <a:pt x="5525" y="1775"/>
                    <a:pt x="3334" y="1156"/>
                    <a:pt x="1179" y="406"/>
                  </a:cubicBezTo>
                  <a:cubicBezTo>
                    <a:pt x="830" y="254"/>
                    <a:pt x="526" y="1"/>
                    <a:pt x="123" y="1"/>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8" name="Google Shape;1668;p32"/>
            <p:cNvSpPr/>
            <p:nvPr/>
          </p:nvSpPr>
          <p:spPr>
            <a:xfrm>
              <a:off x="215868" y="-1457960"/>
              <a:ext cx="9041709" cy="1060937"/>
            </a:xfrm>
            <a:custGeom>
              <a:avLst/>
              <a:gdLst/>
              <a:ahLst/>
              <a:cxnLst/>
              <a:rect l="l" t="t" r="r" b="b"/>
              <a:pathLst>
                <a:path w="79582" h="9338" extrusionOk="0">
                  <a:moveTo>
                    <a:pt x="62898" y="0"/>
                  </a:moveTo>
                  <a:cubicBezTo>
                    <a:pt x="61874" y="0"/>
                    <a:pt x="60882" y="204"/>
                    <a:pt x="59925" y="583"/>
                  </a:cubicBezTo>
                  <a:cubicBezTo>
                    <a:pt x="58853" y="1000"/>
                    <a:pt x="57865" y="1559"/>
                    <a:pt x="56889" y="2107"/>
                  </a:cubicBezTo>
                  <a:cubicBezTo>
                    <a:pt x="55472" y="2916"/>
                    <a:pt x="53972" y="3512"/>
                    <a:pt x="52376" y="3881"/>
                  </a:cubicBezTo>
                  <a:cubicBezTo>
                    <a:pt x="51126" y="4178"/>
                    <a:pt x="49864" y="4381"/>
                    <a:pt x="48578" y="4548"/>
                  </a:cubicBezTo>
                  <a:cubicBezTo>
                    <a:pt x="47090" y="4750"/>
                    <a:pt x="45602" y="4881"/>
                    <a:pt x="44101" y="4940"/>
                  </a:cubicBezTo>
                  <a:cubicBezTo>
                    <a:pt x="43573" y="4961"/>
                    <a:pt x="43050" y="4973"/>
                    <a:pt x="42528" y="4973"/>
                  </a:cubicBezTo>
                  <a:cubicBezTo>
                    <a:pt x="41837" y="4973"/>
                    <a:pt x="41150" y="4952"/>
                    <a:pt x="40458" y="4905"/>
                  </a:cubicBezTo>
                  <a:cubicBezTo>
                    <a:pt x="39327" y="4833"/>
                    <a:pt x="38172" y="4750"/>
                    <a:pt x="37041" y="4607"/>
                  </a:cubicBezTo>
                  <a:cubicBezTo>
                    <a:pt x="35719" y="4452"/>
                    <a:pt x="34410" y="4226"/>
                    <a:pt x="33088" y="4059"/>
                  </a:cubicBezTo>
                  <a:cubicBezTo>
                    <a:pt x="32219" y="3952"/>
                    <a:pt x="31362" y="3857"/>
                    <a:pt x="30493" y="3821"/>
                  </a:cubicBezTo>
                  <a:cubicBezTo>
                    <a:pt x="30046" y="3806"/>
                    <a:pt x="29598" y="3797"/>
                    <a:pt x="29150" y="3797"/>
                  </a:cubicBezTo>
                  <a:cubicBezTo>
                    <a:pt x="27890" y="3797"/>
                    <a:pt x="26625" y="3863"/>
                    <a:pt x="25361" y="4012"/>
                  </a:cubicBezTo>
                  <a:cubicBezTo>
                    <a:pt x="24099" y="4167"/>
                    <a:pt x="22813" y="4357"/>
                    <a:pt x="21551" y="4571"/>
                  </a:cubicBezTo>
                  <a:cubicBezTo>
                    <a:pt x="20503" y="4726"/>
                    <a:pt x="19455" y="4929"/>
                    <a:pt x="18420" y="5083"/>
                  </a:cubicBezTo>
                  <a:cubicBezTo>
                    <a:pt x="17241" y="5286"/>
                    <a:pt x="16074" y="5464"/>
                    <a:pt x="14919" y="5643"/>
                  </a:cubicBezTo>
                  <a:cubicBezTo>
                    <a:pt x="13871" y="5798"/>
                    <a:pt x="12847" y="5953"/>
                    <a:pt x="11800" y="6095"/>
                  </a:cubicBezTo>
                  <a:cubicBezTo>
                    <a:pt x="10788" y="6250"/>
                    <a:pt x="9764" y="6369"/>
                    <a:pt x="8752" y="6476"/>
                  </a:cubicBezTo>
                  <a:cubicBezTo>
                    <a:pt x="7787" y="6572"/>
                    <a:pt x="6811" y="6679"/>
                    <a:pt x="5835" y="6738"/>
                  </a:cubicBezTo>
                  <a:cubicBezTo>
                    <a:pt x="5108" y="6786"/>
                    <a:pt x="4370" y="6834"/>
                    <a:pt x="3632" y="6893"/>
                  </a:cubicBezTo>
                  <a:cubicBezTo>
                    <a:pt x="2799" y="6953"/>
                    <a:pt x="1953" y="7024"/>
                    <a:pt x="1108" y="7024"/>
                  </a:cubicBezTo>
                  <a:cubicBezTo>
                    <a:pt x="1049" y="7047"/>
                    <a:pt x="992" y="7052"/>
                    <a:pt x="931" y="7052"/>
                  </a:cubicBezTo>
                  <a:cubicBezTo>
                    <a:pt x="875" y="7052"/>
                    <a:pt x="816" y="7047"/>
                    <a:pt x="750" y="7047"/>
                  </a:cubicBezTo>
                  <a:cubicBezTo>
                    <a:pt x="700" y="7047"/>
                    <a:pt x="645" y="7050"/>
                    <a:pt x="584" y="7060"/>
                  </a:cubicBezTo>
                  <a:cubicBezTo>
                    <a:pt x="554" y="7067"/>
                    <a:pt x="524" y="7070"/>
                    <a:pt x="494" y="7070"/>
                  </a:cubicBezTo>
                  <a:cubicBezTo>
                    <a:pt x="398" y="7070"/>
                    <a:pt x="298" y="7042"/>
                    <a:pt x="202" y="7042"/>
                  </a:cubicBezTo>
                  <a:cubicBezTo>
                    <a:pt x="132" y="7042"/>
                    <a:pt x="64" y="7057"/>
                    <a:pt x="1" y="7107"/>
                  </a:cubicBezTo>
                  <a:cubicBezTo>
                    <a:pt x="36" y="7274"/>
                    <a:pt x="179" y="7274"/>
                    <a:pt x="298" y="7274"/>
                  </a:cubicBezTo>
                  <a:lnTo>
                    <a:pt x="846" y="7274"/>
                  </a:lnTo>
                  <a:cubicBezTo>
                    <a:pt x="1596" y="7238"/>
                    <a:pt x="2322" y="7262"/>
                    <a:pt x="3072" y="7215"/>
                  </a:cubicBezTo>
                  <a:cubicBezTo>
                    <a:pt x="4323" y="7143"/>
                    <a:pt x="5549" y="7060"/>
                    <a:pt x="6799" y="6988"/>
                  </a:cubicBezTo>
                  <a:cubicBezTo>
                    <a:pt x="7906" y="6917"/>
                    <a:pt x="9002" y="6810"/>
                    <a:pt x="10109" y="6691"/>
                  </a:cubicBezTo>
                  <a:cubicBezTo>
                    <a:pt x="12621" y="6429"/>
                    <a:pt x="15110" y="6024"/>
                    <a:pt x="17610" y="5667"/>
                  </a:cubicBezTo>
                  <a:cubicBezTo>
                    <a:pt x="20456" y="5262"/>
                    <a:pt x="23254" y="4714"/>
                    <a:pt x="26111" y="4476"/>
                  </a:cubicBezTo>
                  <a:cubicBezTo>
                    <a:pt x="26949" y="4403"/>
                    <a:pt x="27787" y="4361"/>
                    <a:pt x="28624" y="4361"/>
                  </a:cubicBezTo>
                  <a:cubicBezTo>
                    <a:pt x="29547" y="4361"/>
                    <a:pt x="30468" y="4411"/>
                    <a:pt x="31385" y="4524"/>
                  </a:cubicBezTo>
                  <a:cubicBezTo>
                    <a:pt x="32814" y="4679"/>
                    <a:pt x="34243" y="4917"/>
                    <a:pt x="35660" y="5179"/>
                  </a:cubicBezTo>
                  <a:cubicBezTo>
                    <a:pt x="38053" y="5607"/>
                    <a:pt x="40482" y="5857"/>
                    <a:pt x="42911" y="5917"/>
                  </a:cubicBezTo>
                  <a:cubicBezTo>
                    <a:pt x="43674" y="5933"/>
                    <a:pt x="44438" y="5944"/>
                    <a:pt x="45203" y="5944"/>
                  </a:cubicBezTo>
                  <a:cubicBezTo>
                    <a:pt x="46633" y="5944"/>
                    <a:pt x="48063" y="5906"/>
                    <a:pt x="49483" y="5798"/>
                  </a:cubicBezTo>
                  <a:cubicBezTo>
                    <a:pt x="51174" y="5679"/>
                    <a:pt x="52841" y="5476"/>
                    <a:pt x="54484" y="5179"/>
                  </a:cubicBezTo>
                  <a:cubicBezTo>
                    <a:pt x="56198" y="4881"/>
                    <a:pt x="57853" y="4345"/>
                    <a:pt x="59532" y="3964"/>
                  </a:cubicBezTo>
                  <a:cubicBezTo>
                    <a:pt x="60510" y="3754"/>
                    <a:pt x="61492" y="3633"/>
                    <a:pt x="62483" y="3633"/>
                  </a:cubicBezTo>
                  <a:cubicBezTo>
                    <a:pt x="63060" y="3633"/>
                    <a:pt x="63640" y="3674"/>
                    <a:pt x="64223" y="3762"/>
                  </a:cubicBezTo>
                  <a:cubicBezTo>
                    <a:pt x="66378" y="4083"/>
                    <a:pt x="68402" y="4833"/>
                    <a:pt x="70402" y="5667"/>
                  </a:cubicBezTo>
                  <a:cubicBezTo>
                    <a:pt x="73284" y="6881"/>
                    <a:pt x="76189" y="8096"/>
                    <a:pt x="79106" y="9239"/>
                  </a:cubicBezTo>
                  <a:cubicBezTo>
                    <a:pt x="79209" y="9282"/>
                    <a:pt x="79319" y="9338"/>
                    <a:pt x="79440" y="9338"/>
                  </a:cubicBezTo>
                  <a:cubicBezTo>
                    <a:pt x="79486" y="9338"/>
                    <a:pt x="79533" y="9330"/>
                    <a:pt x="79582" y="9310"/>
                  </a:cubicBezTo>
                  <a:lnTo>
                    <a:pt x="79582" y="6584"/>
                  </a:lnTo>
                  <a:cubicBezTo>
                    <a:pt x="78927" y="6334"/>
                    <a:pt x="78272" y="6083"/>
                    <a:pt x="77617" y="5822"/>
                  </a:cubicBezTo>
                  <a:cubicBezTo>
                    <a:pt x="75641" y="5012"/>
                    <a:pt x="73724" y="4095"/>
                    <a:pt x="71795" y="3155"/>
                  </a:cubicBezTo>
                  <a:cubicBezTo>
                    <a:pt x="70176" y="2345"/>
                    <a:pt x="68545" y="1511"/>
                    <a:pt x="66842" y="857"/>
                  </a:cubicBezTo>
                  <a:cubicBezTo>
                    <a:pt x="65771" y="440"/>
                    <a:pt x="64652" y="118"/>
                    <a:pt x="63497" y="23"/>
                  </a:cubicBezTo>
                  <a:cubicBezTo>
                    <a:pt x="63296" y="8"/>
                    <a:pt x="63096" y="0"/>
                    <a:pt x="62898"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9" name="Google Shape;1669;p32"/>
            <p:cNvSpPr/>
            <p:nvPr/>
          </p:nvSpPr>
          <p:spPr>
            <a:xfrm>
              <a:off x="161788" y="-513271"/>
              <a:ext cx="3149294" cy="6301883"/>
            </a:xfrm>
            <a:custGeom>
              <a:avLst/>
              <a:gdLst/>
              <a:ahLst/>
              <a:cxnLst/>
              <a:rect l="l" t="t" r="r" b="b"/>
              <a:pathLst>
                <a:path w="27719" h="55467" extrusionOk="0">
                  <a:moveTo>
                    <a:pt x="218" y="0"/>
                  </a:moveTo>
                  <a:cubicBezTo>
                    <a:pt x="183" y="0"/>
                    <a:pt x="143" y="6"/>
                    <a:pt x="96" y="19"/>
                  </a:cubicBezTo>
                  <a:cubicBezTo>
                    <a:pt x="36" y="43"/>
                    <a:pt x="0" y="90"/>
                    <a:pt x="0" y="150"/>
                  </a:cubicBezTo>
                  <a:cubicBezTo>
                    <a:pt x="48" y="269"/>
                    <a:pt x="155" y="328"/>
                    <a:pt x="250" y="376"/>
                  </a:cubicBezTo>
                  <a:cubicBezTo>
                    <a:pt x="334" y="388"/>
                    <a:pt x="405" y="412"/>
                    <a:pt x="465" y="447"/>
                  </a:cubicBezTo>
                  <a:cubicBezTo>
                    <a:pt x="2453" y="1328"/>
                    <a:pt x="4513" y="2090"/>
                    <a:pt x="6561" y="2793"/>
                  </a:cubicBezTo>
                  <a:cubicBezTo>
                    <a:pt x="9894" y="3960"/>
                    <a:pt x="13312" y="4876"/>
                    <a:pt x="16741" y="5710"/>
                  </a:cubicBezTo>
                  <a:cubicBezTo>
                    <a:pt x="18205" y="6079"/>
                    <a:pt x="19634" y="6520"/>
                    <a:pt x="20943" y="7234"/>
                  </a:cubicBezTo>
                  <a:cubicBezTo>
                    <a:pt x="23396" y="8579"/>
                    <a:pt x="24920" y="10603"/>
                    <a:pt x="25254" y="13425"/>
                  </a:cubicBezTo>
                  <a:cubicBezTo>
                    <a:pt x="25420" y="14806"/>
                    <a:pt x="25277" y="16211"/>
                    <a:pt x="25146" y="17592"/>
                  </a:cubicBezTo>
                  <a:cubicBezTo>
                    <a:pt x="24980" y="19366"/>
                    <a:pt x="24765" y="21140"/>
                    <a:pt x="24527" y="22891"/>
                  </a:cubicBezTo>
                  <a:cubicBezTo>
                    <a:pt x="24170" y="25581"/>
                    <a:pt x="23860" y="28284"/>
                    <a:pt x="23456" y="30975"/>
                  </a:cubicBezTo>
                  <a:cubicBezTo>
                    <a:pt x="22944" y="34475"/>
                    <a:pt x="22122" y="37892"/>
                    <a:pt x="20682" y="41155"/>
                  </a:cubicBezTo>
                  <a:cubicBezTo>
                    <a:pt x="19443" y="43917"/>
                    <a:pt x="17860" y="46465"/>
                    <a:pt x="15979" y="48822"/>
                  </a:cubicBezTo>
                  <a:cubicBezTo>
                    <a:pt x="14157" y="51085"/>
                    <a:pt x="12061" y="53061"/>
                    <a:pt x="9942" y="55026"/>
                  </a:cubicBezTo>
                  <a:cubicBezTo>
                    <a:pt x="9823" y="55145"/>
                    <a:pt x="9644" y="55252"/>
                    <a:pt x="9704" y="55466"/>
                  </a:cubicBezTo>
                  <a:lnTo>
                    <a:pt x="12430" y="55466"/>
                  </a:lnTo>
                  <a:cubicBezTo>
                    <a:pt x="12466" y="55347"/>
                    <a:pt x="12550" y="55264"/>
                    <a:pt x="12621" y="55168"/>
                  </a:cubicBezTo>
                  <a:cubicBezTo>
                    <a:pt x="13300" y="54359"/>
                    <a:pt x="13954" y="53549"/>
                    <a:pt x="14633" y="52751"/>
                  </a:cubicBezTo>
                  <a:cubicBezTo>
                    <a:pt x="16110" y="51025"/>
                    <a:pt x="17479" y="49215"/>
                    <a:pt x="18729" y="47334"/>
                  </a:cubicBezTo>
                  <a:cubicBezTo>
                    <a:pt x="20812" y="44155"/>
                    <a:pt x="22467" y="40786"/>
                    <a:pt x="23670" y="37190"/>
                  </a:cubicBezTo>
                  <a:cubicBezTo>
                    <a:pt x="24515" y="34666"/>
                    <a:pt x="25111" y="32070"/>
                    <a:pt x="25599" y="29475"/>
                  </a:cubicBezTo>
                  <a:cubicBezTo>
                    <a:pt x="25896" y="27867"/>
                    <a:pt x="26170" y="26236"/>
                    <a:pt x="26420" y="24617"/>
                  </a:cubicBezTo>
                  <a:cubicBezTo>
                    <a:pt x="26647" y="23236"/>
                    <a:pt x="26837" y="21855"/>
                    <a:pt x="27028" y="20450"/>
                  </a:cubicBezTo>
                  <a:cubicBezTo>
                    <a:pt x="27206" y="19140"/>
                    <a:pt x="27337" y="17819"/>
                    <a:pt x="27492" y="16509"/>
                  </a:cubicBezTo>
                  <a:cubicBezTo>
                    <a:pt x="27611" y="15366"/>
                    <a:pt x="27718" y="14235"/>
                    <a:pt x="27623" y="13080"/>
                  </a:cubicBezTo>
                  <a:cubicBezTo>
                    <a:pt x="27563" y="12485"/>
                    <a:pt x="27480" y="11913"/>
                    <a:pt x="27266" y="11342"/>
                  </a:cubicBezTo>
                  <a:cubicBezTo>
                    <a:pt x="26539" y="9329"/>
                    <a:pt x="25230" y="7817"/>
                    <a:pt x="23432" y="6698"/>
                  </a:cubicBezTo>
                  <a:cubicBezTo>
                    <a:pt x="22051" y="5853"/>
                    <a:pt x="20527" y="5377"/>
                    <a:pt x="18967" y="5019"/>
                  </a:cubicBezTo>
                  <a:cubicBezTo>
                    <a:pt x="17812" y="4746"/>
                    <a:pt x="16657" y="4555"/>
                    <a:pt x="15502" y="4365"/>
                  </a:cubicBezTo>
                  <a:cubicBezTo>
                    <a:pt x="13859" y="4079"/>
                    <a:pt x="12228" y="3769"/>
                    <a:pt x="10597" y="3364"/>
                  </a:cubicBezTo>
                  <a:cubicBezTo>
                    <a:pt x="8561" y="2852"/>
                    <a:pt x="6549" y="2281"/>
                    <a:pt x="4560" y="1626"/>
                  </a:cubicBezTo>
                  <a:cubicBezTo>
                    <a:pt x="3179" y="1174"/>
                    <a:pt x="1786" y="685"/>
                    <a:pt x="441" y="126"/>
                  </a:cubicBezTo>
                  <a:cubicBezTo>
                    <a:pt x="379" y="47"/>
                    <a:pt x="318" y="0"/>
                    <a:pt x="218"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0" name="Google Shape;1670;p32"/>
            <p:cNvSpPr/>
            <p:nvPr/>
          </p:nvSpPr>
          <p:spPr>
            <a:xfrm>
              <a:off x="180762" y="-485664"/>
              <a:ext cx="2878663" cy="6270185"/>
            </a:xfrm>
            <a:custGeom>
              <a:avLst/>
              <a:gdLst/>
              <a:ahLst/>
              <a:cxnLst/>
              <a:rect l="l" t="t" r="r" b="b"/>
              <a:pathLst>
                <a:path w="25337" h="55188" extrusionOk="0">
                  <a:moveTo>
                    <a:pt x="83" y="1"/>
                  </a:moveTo>
                  <a:cubicBezTo>
                    <a:pt x="46" y="1"/>
                    <a:pt x="26" y="29"/>
                    <a:pt x="0" y="38"/>
                  </a:cubicBezTo>
                  <a:cubicBezTo>
                    <a:pt x="48" y="240"/>
                    <a:pt x="226" y="264"/>
                    <a:pt x="369" y="335"/>
                  </a:cubicBezTo>
                  <a:cubicBezTo>
                    <a:pt x="1965" y="1109"/>
                    <a:pt x="3608" y="1800"/>
                    <a:pt x="5251" y="2455"/>
                  </a:cubicBezTo>
                  <a:cubicBezTo>
                    <a:pt x="8513" y="3752"/>
                    <a:pt x="11787" y="4943"/>
                    <a:pt x="15109" y="6038"/>
                  </a:cubicBezTo>
                  <a:cubicBezTo>
                    <a:pt x="16657" y="6562"/>
                    <a:pt x="18193" y="7146"/>
                    <a:pt x="19562" y="8062"/>
                  </a:cubicBezTo>
                  <a:cubicBezTo>
                    <a:pt x="21765" y="9539"/>
                    <a:pt x="22896" y="11622"/>
                    <a:pt x="23074" y="14230"/>
                  </a:cubicBezTo>
                  <a:cubicBezTo>
                    <a:pt x="23205" y="16194"/>
                    <a:pt x="22991" y="18123"/>
                    <a:pt x="22777" y="20076"/>
                  </a:cubicBezTo>
                  <a:cubicBezTo>
                    <a:pt x="22515" y="22350"/>
                    <a:pt x="22277" y="24624"/>
                    <a:pt x="22086" y="26910"/>
                  </a:cubicBezTo>
                  <a:cubicBezTo>
                    <a:pt x="21919" y="28994"/>
                    <a:pt x="21729" y="31053"/>
                    <a:pt x="21431" y="33125"/>
                  </a:cubicBezTo>
                  <a:cubicBezTo>
                    <a:pt x="20991" y="36102"/>
                    <a:pt x="20217" y="38995"/>
                    <a:pt x="18919" y="41709"/>
                  </a:cubicBezTo>
                  <a:cubicBezTo>
                    <a:pt x="17086" y="45579"/>
                    <a:pt x="14419" y="48782"/>
                    <a:pt x="11240" y="51580"/>
                  </a:cubicBezTo>
                  <a:cubicBezTo>
                    <a:pt x="9954" y="52723"/>
                    <a:pt x="8608" y="53770"/>
                    <a:pt x="7215" y="54794"/>
                  </a:cubicBezTo>
                  <a:cubicBezTo>
                    <a:pt x="7084" y="54890"/>
                    <a:pt x="6918" y="54973"/>
                    <a:pt x="6965" y="55187"/>
                  </a:cubicBezTo>
                  <a:lnTo>
                    <a:pt x="9537" y="55187"/>
                  </a:lnTo>
                  <a:cubicBezTo>
                    <a:pt x="9596" y="55104"/>
                    <a:pt x="9656" y="55033"/>
                    <a:pt x="9739" y="54973"/>
                  </a:cubicBezTo>
                  <a:cubicBezTo>
                    <a:pt x="10668" y="54092"/>
                    <a:pt x="11609" y="53223"/>
                    <a:pt x="12537" y="52306"/>
                  </a:cubicBezTo>
                  <a:cubicBezTo>
                    <a:pt x="14573" y="50318"/>
                    <a:pt x="16431" y="48163"/>
                    <a:pt x="17990" y="45758"/>
                  </a:cubicBezTo>
                  <a:cubicBezTo>
                    <a:pt x="19836" y="42948"/>
                    <a:pt x="21229" y="39924"/>
                    <a:pt x="22158" y="36697"/>
                  </a:cubicBezTo>
                  <a:cubicBezTo>
                    <a:pt x="22979" y="33935"/>
                    <a:pt x="23384" y="31089"/>
                    <a:pt x="23789" y="28244"/>
                  </a:cubicBezTo>
                  <a:cubicBezTo>
                    <a:pt x="23932" y="27232"/>
                    <a:pt x="24039" y="26208"/>
                    <a:pt x="24170" y="25196"/>
                  </a:cubicBezTo>
                  <a:cubicBezTo>
                    <a:pt x="24336" y="24005"/>
                    <a:pt x="24503" y="22814"/>
                    <a:pt x="24646" y="21624"/>
                  </a:cubicBezTo>
                  <a:cubicBezTo>
                    <a:pt x="24813" y="20254"/>
                    <a:pt x="24956" y="18873"/>
                    <a:pt x="25110" y="17504"/>
                  </a:cubicBezTo>
                  <a:cubicBezTo>
                    <a:pt x="25241" y="16278"/>
                    <a:pt x="25337" y="15075"/>
                    <a:pt x="25301" y="13849"/>
                  </a:cubicBezTo>
                  <a:cubicBezTo>
                    <a:pt x="25277" y="12896"/>
                    <a:pt x="25110" y="11968"/>
                    <a:pt x="24741" y="11075"/>
                  </a:cubicBezTo>
                  <a:cubicBezTo>
                    <a:pt x="24146" y="9610"/>
                    <a:pt x="23205" y="8420"/>
                    <a:pt x="21919" y="7503"/>
                  </a:cubicBezTo>
                  <a:cubicBezTo>
                    <a:pt x="21086" y="6908"/>
                    <a:pt x="20169" y="6455"/>
                    <a:pt x="19205" y="6098"/>
                  </a:cubicBezTo>
                  <a:cubicBezTo>
                    <a:pt x="18050" y="5669"/>
                    <a:pt x="16859" y="5360"/>
                    <a:pt x="15669" y="5074"/>
                  </a:cubicBezTo>
                  <a:cubicBezTo>
                    <a:pt x="13692" y="4598"/>
                    <a:pt x="11728" y="4086"/>
                    <a:pt x="9775" y="3479"/>
                  </a:cubicBezTo>
                  <a:cubicBezTo>
                    <a:pt x="7037" y="2633"/>
                    <a:pt x="4334" y="1705"/>
                    <a:pt x="1679" y="633"/>
                  </a:cubicBezTo>
                  <a:cubicBezTo>
                    <a:pt x="1179" y="431"/>
                    <a:pt x="655" y="216"/>
                    <a:pt x="131" y="14"/>
                  </a:cubicBezTo>
                  <a:cubicBezTo>
                    <a:pt x="112" y="4"/>
                    <a:pt x="97" y="1"/>
                    <a:pt x="83"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1" name="Google Shape;1671;p32"/>
            <p:cNvSpPr/>
            <p:nvPr/>
          </p:nvSpPr>
          <p:spPr>
            <a:xfrm>
              <a:off x="-219725" y="-483846"/>
              <a:ext cx="2625756" cy="6271094"/>
            </a:xfrm>
            <a:custGeom>
              <a:avLst/>
              <a:gdLst/>
              <a:ahLst/>
              <a:cxnLst/>
              <a:rect l="l" t="t" r="r" b="b"/>
              <a:pathLst>
                <a:path w="23111" h="55196" extrusionOk="0">
                  <a:moveTo>
                    <a:pt x="3228" y="0"/>
                  </a:moveTo>
                  <a:cubicBezTo>
                    <a:pt x="3203" y="0"/>
                    <a:pt x="3179" y="3"/>
                    <a:pt x="3156" y="10"/>
                  </a:cubicBezTo>
                  <a:cubicBezTo>
                    <a:pt x="3096" y="22"/>
                    <a:pt x="3061" y="57"/>
                    <a:pt x="3073" y="129"/>
                  </a:cubicBezTo>
                  <a:cubicBezTo>
                    <a:pt x="3882" y="677"/>
                    <a:pt x="4704" y="1188"/>
                    <a:pt x="5537" y="1677"/>
                  </a:cubicBezTo>
                  <a:cubicBezTo>
                    <a:pt x="7299" y="2724"/>
                    <a:pt x="9073" y="3725"/>
                    <a:pt x="10847" y="4772"/>
                  </a:cubicBezTo>
                  <a:cubicBezTo>
                    <a:pt x="12538" y="5784"/>
                    <a:pt x="14241" y="6796"/>
                    <a:pt x="15860" y="7939"/>
                  </a:cubicBezTo>
                  <a:cubicBezTo>
                    <a:pt x="17003" y="8761"/>
                    <a:pt x="18063" y="9654"/>
                    <a:pt x="18944" y="10749"/>
                  </a:cubicBezTo>
                  <a:cubicBezTo>
                    <a:pt x="20313" y="12452"/>
                    <a:pt x="20992" y="14381"/>
                    <a:pt x="21039" y="16559"/>
                  </a:cubicBezTo>
                  <a:cubicBezTo>
                    <a:pt x="21063" y="17476"/>
                    <a:pt x="21063" y="18393"/>
                    <a:pt x="20992" y="19310"/>
                  </a:cubicBezTo>
                  <a:cubicBezTo>
                    <a:pt x="20932" y="20203"/>
                    <a:pt x="20896" y="21108"/>
                    <a:pt x="20849" y="22024"/>
                  </a:cubicBezTo>
                  <a:cubicBezTo>
                    <a:pt x="20801" y="23025"/>
                    <a:pt x="20789" y="24025"/>
                    <a:pt x="20777" y="25025"/>
                  </a:cubicBezTo>
                  <a:cubicBezTo>
                    <a:pt x="20765" y="25953"/>
                    <a:pt x="20789" y="26894"/>
                    <a:pt x="20801" y="27811"/>
                  </a:cubicBezTo>
                  <a:cubicBezTo>
                    <a:pt x="20837" y="30180"/>
                    <a:pt x="20920" y="32526"/>
                    <a:pt x="20777" y="34895"/>
                  </a:cubicBezTo>
                  <a:cubicBezTo>
                    <a:pt x="20730" y="35645"/>
                    <a:pt x="20634" y="36383"/>
                    <a:pt x="20515" y="37133"/>
                  </a:cubicBezTo>
                  <a:cubicBezTo>
                    <a:pt x="20099" y="39574"/>
                    <a:pt x="19206" y="41813"/>
                    <a:pt x="17824" y="43860"/>
                  </a:cubicBezTo>
                  <a:cubicBezTo>
                    <a:pt x="16431" y="45944"/>
                    <a:pt x="14717" y="47706"/>
                    <a:pt x="12740" y="49242"/>
                  </a:cubicBezTo>
                  <a:cubicBezTo>
                    <a:pt x="11097" y="50528"/>
                    <a:pt x="9311" y="51576"/>
                    <a:pt x="7442" y="52492"/>
                  </a:cubicBezTo>
                  <a:cubicBezTo>
                    <a:pt x="5144" y="53588"/>
                    <a:pt x="2787" y="54469"/>
                    <a:pt x="322" y="55076"/>
                  </a:cubicBezTo>
                  <a:cubicBezTo>
                    <a:pt x="227" y="55112"/>
                    <a:pt x="84" y="55088"/>
                    <a:pt x="1" y="55195"/>
                  </a:cubicBezTo>
                  <a:cubicBezTo>
                    <a:pt x="1477" y="55195"/>
                    <a:pt x="2942" y="55195"/>
                    <a:pt x="4430" y="55171"/>
                  </a:cubicBezTo>
                  <a:cubicBezTo>
                    <a:pt x="4704" y="55076"/>
                    <a:pt x="4966" y="55064"/>
                    <a:pt x="5216" y="54945"/>
                  </a:cubicBezTo>
                  <a:cubicBezTo>
                    <a:pt x="6573" y="54338"/>
                    <a:pt x="7895" y="53695"/>
                    <a:pt x="9192" y="52969"/>
                  </a:cubicBezTo>
                  <a:cubicBezTo>
                    <a:pt x="13050" y="50790"/>
                    <a:pt x="16372" y="48004"/>
                    <a:pt x="18896" y="44349"/>
                  </a:cubicBezTo>
                  <a:cubicBezTo>
                    <a:pt x="20253" y="42384"/>
                    <a:pt x="21170" y="40241"/>
                    <a:pt x="21742" y="37931"/>
                  </a:cubicBezTo>
                  <a:cubicBezTo>
                    <a:pt x="22289" y="35705"/>
                    <a:pt x="22468" y="33419"/>
                    <a:pt x="22516" y="31133"/>
                  </a:cubicBezTo>
                  <a:cubicBezTo>
                    <a:pt x="22563" y="28751"/>
                    <a:pt x="22587" y="26370"/>
                    <a:pt x="22658" y="23989"/>
                  </a:cubicBezTo>
                  <a:cubicBezTo>
                    <a:pt x="22718" y="22572"/>
                    <a:pt x="22825" y="21155"/>
                    <a:pt x="22920" y="19750"/>
                  </a:cubicBezTo>
                  <a:cubicBezTo>
                    <a:pt x="23004" y="18202"/>
                    <a:pt x="23111" y="16655"/>
                    <a:pt x="22956" y="15107"/>
                  </a:cubicBezTo>
                  <a:cubicBezTo>
                    <a:pt x="22813" y="13571"/>
                    <a:pt x="22277" y="12166"/>
                    <a:pt x="21384" y="10904"/>
                  </a:cubicBezTo>
                  <a:cubicBezTo>
                    <a:pt x="20634" y="9844"/>
                    <a:pt x="19706" y="8987"/>
                    <a:pt x="18646" y="8261"/>
                  </a:cubicBezTo>
                  <a:cubicBezTo>
                    <a:pt x="16741" y="6915"/>
                    <a:pt x="14657" y="5880"/>
                    <a:pt x="12586" y="4808"/>
                  </a:cubicBezTo>
                  <a:cubicBezTo>
                    <a:pt x="10657" y="3808"/>
                    <a:pt x="8692" y="2843"/>
                    <a:pt x="6752" y="1843"/>
                  </a:cubicBezTo>
                  <a:cubicBezTo>
                    <a:pt x="6168" y="1569"/>
                    <a:pt x="5609" y="1272"/>
                    <a:pt x="5073" y="915"/>
                  </a:cubicBezTo>
                  <a:cubicBezTo>
                    <a:pt x="4549" y="581"/>
                    <a:pt x="3930" y="415"/>
                    <a:pt x="3418" y="45"/>
                  </a:cubicBezTo>
                  <a:cubicBezTo>
                    <a:pt x="3358" y="20"/>
                    <a:pt x="3292" y="0"/>
                    <a:pt x="3228" y="0"/>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2" name="Google Shape;1672;p32"/>
            <p:cNvSpPr/>
            <p:nvPr/>
          </p:nvSpPr>
          <p:spPr>
            <a:xfrm>
              <a:off x="160425" y="-478733"/>
              <a:ext cx="2667680" cy="6264617"/>
            </a:xfrm>
            <a:custGeom>
              <a:avLst/>
              <a:gdLst/>
              <a:ahLst/>
              <a:cxnLst/>
              <a:rect l="l" t="t" r="r" b="b"/>
              <a:pathLst>
                <a:path w="23480" h="55139" extrusionOk="0">
                  <a:moveTo>
                    <a:pt x="131" y="0"/>
                  </a:moveTo>
                  <a:cubicBezTo>
                    <a:pt x="60" y="0"/>
                    <a:pt x="0" y="12"/>
                    <a:pt x="12" y="120"/>
                  </a:cubicBezTo>
                  <a:cubicBezTo>
                    <a:pt x="548" y="393"/>
                    <a:pt x="1108" y="691"/>
                    <a:pt x="1644" y="977"/>
                  </a:cubicBezTo>
                  <a:cubicBezTo>
                    <a:pt x="2251" y="1274"/>
                    <a:pt x="2834" y="1608"/>
                    <a:pt x="3513" y="1882"/>
                  </a:cubicBezTo>
                  <a:cubicBezTo>
                    <a:pt x="3965" y="2072"/>
                    <a:pt x="4382" y="2310"/>
                    <a:pt x="4822" y="2525"/>
                  </a:cubicBezTo>
                  <a:cubicBezTo>
                    <a:pt x="7513" y="3775"/>
                    <a:pt x="10252" y="4918"/>
                    <a:pt x="12978" y="6108"/>
                  </a:cubicBezTo>
                  <a:cubicBezTo>
                    <a:pt x="14669" y="6870"/>
                    <a:pt x="16372" y="7609"/>
                    <a:pt x="17907" y="8704"/>
                  </a:cubicBezTo>
                  <a:cubicBezTo>
                    <a:pt x="19217" y="9633"/>
                    <a:pt x="20229" y="10811"/>
                    <a:pt x="20836" y="12312"/>
                  </a:cubicBezTo>
                  <a:cubicBezTo>
                    <a:pt x="21360" y="13609"/>
                    <a:pt x="21503" y="14979"/>
                    <a:pt x="21467" y="16348"/>
                  </a:cubicBezTo>
                  <a:cubicBezTo>
                    <a:pt x="21420" y="17526"/>
                    <a:pt x="21360" y="18681"/>
                    <a:pt x="21241" y="19848"/>
                  </a:cubicBezTo>
                  <a:cubicBezTo>
                    <a:pt x="21027" y="21932"/>
                    <a:pt x="20872" y="24015"/>
                    <a:pt x="20765" y="26111"/>
                  </a:cubicBezTo>
                  <a:cubicBezTo>
                    <a:pt x="20658" y="28123"/>
                    <a:pt x="20574" y="30135"/>
                    <a:pt x="20396" y="32135"/>
                  </a:cubicBezTo>
                  <a:cubicBezTo>
                    <a:pt x="20229" y="34028"/>
                    <a:pt x="19932" y="35886"/>
                    <a:pt x="19455" y="37731"/>
                  </a:cubicBezTo>
                  <a:cubicBezTo>
                    <a:pt x="18455" y="41529"/>
                    <a:pt x="16550" y="44816"/>
                    <a:pt x="13907" y="47697"/>
                  </a:cubicBezTo>
                  <a:cubicBezTo>
                    <a:pt x="12026" y="49733"/>
                    <a:pt x="9942" y="51519"/>
                    <a:pt x="7620" y="53031"/>
                  </a:cubicBezTo>
                  <a:cubicBezTo>
                    <a:pt x="6716" y="53626"/>
                    <a:pt x="5787" y="54198"/>
                    <a:pt x="4870" y="54757"/>
                  </a:cubicBezTo>
                  <a:cubicBezTo>
                    <a:pt x="4739" y="54852"/>
                    <a:pt x="4525" y="54900"/>
                    <a:pt x="4561" y="55138"/>
                  </a:cubicBezTo>
                  <a:lnTo>
                    <a:pt x="7204" y="55138"/>
                  </a:lnTo>
                  <a:cubicBezTo>
                    <a:pt x="7239" y="55043"/>
                    <a:pt x="7323" y="54995"/>
                    <a:pt x="7394" y="54936"/>
                  </a:cubicBezTo>
                  <a:cubicBezTo>
                    <a:pt x="8454" y="54186"/>
                    <a:pt x="9502" y="53376"/>
                    <a:pt x="10514" y="52543"/>
                  </a:cubicBezTo>
                  <a:cubicBezTo>
                    <a:pt x="12145" y="51173"/>
                    <a:pt x="13693" y="49721"/>
                    <a:pt x="15098" y="48090"/>
                  </a:cubicBezTo>
                  <a:cubicBezTo>
                    <a:pt x="16241" y="46756"/>
                    <a:pt x="17276" y="45339"/>
                    <a:pt x="18169" y="43815"/>
                  </a:cubicBezTo>
                  <a:cubicBezTo>
                    <a:pt x="19479" y="41577"/>
                    <a:pt x="20432" y="39184"/>
                    <a:pt x="21075" y="36684"/>
                  </a:cubicBezTo>
                  <a:cubicBezTo>
                    <a:pt x="21420" y="35374"/>
                    <a:pt x="21658" y="34028"/>
                    <a:pt x="21848" y="32695"/>
                  </a:cubicBezTo>
                  <a:cubicBezTo>
                    <a:pt x="21956" y="31885"/>
                    <a:pt x="22063" y="31100"/>
                    <a:pt x="22134" y="30314"/>
                  </a:cubicBezTo>
                  <a:cubicBezTo>
                    <a:pt x="22218" y="29433"/>
                    <a:pt x="22301" y="28540"/>
                    <a:pt x="22372" y="27647"/>
                  </a:cubicBezTo>
                  <a:cubicBezTo>
                    <a:pt x="22456" y="26635"/>
                    <a:pt x="22551" y="25635"/>
                    <a:pt x="22634" y="24623"/>
                  </a:cubicBezTo>
                  <a:cubicBezTo>
                    <a:pt x="22718" y="23837"/>
                    <a:pt x="22777" y="23039"/>
                    <a:pt x="22860" y="22241"/>
                  </a:cubicBezTo>
                  <a:cubicBezTo>
                    <a:pt x="22932" y="21467"/>
                    <a:pt x="23039" y="20717"/>
                    <a:pt x="23110" y="19943"/>
                  </a:cubicBezTo>
                  <a:cubicBezTo>
                    <a:pt x="23194" y="19062"/>
                    <a:pt x="23289" y="18169"/>
                    <a:pt x="23349" y="17276"/>
                  </a:cubicBezTo>
                  <a:cubicBezTo>
                    <a:pt x="23432" y="16014"/>
                    <a:pt x="23480" y="14740"/>
                    <a:pt x="23325" y="13490"/>
                  </a:cubicBezTo>
                  <a:cubicBezTo>
                    <a:pt x="23158" y="12276"/>
                    <a:pt x="22729" y="11145"/>
                    <a:pt x="22039" y="10121"/>
                  </a:cubicBezTo>
                  <a:cubicBezTo>
                    <a:pt x="21325" y="9049"/>
                    <a:pt x="20348" y="8240"/>
                    <a:pt x="19229" y="7585"/>
                  </a:cubicBezTo>
                  <a:cubicBezTo>
                    <a:pt x="17991" y="6870"/>
                    <a:pt x="16669" y="6382"/>
                    <a:pt x="15336" y="5918"/>
                  </a:cubicBezTo>
                  <a:cubicBezTo>
                    <a:pt x="14157" y="5513"/>
                    <a:pt x="12978" y="5132"/>
                    <a:pt x="11823" y="4715"/>
                  </a:cubicBezTo>
                  <a:cubicBezTo>
                    <a:pt x="8978" y="3703"/>
                    <a:pt x="6168" y="2632"/>
                    <a:pt x="3382" y="1465"/>
                  </a:cubicBezTo>
                  <a:cubicBezTo>
                    <a:pt x="2322" y="1024"/>
                    <a:pt x="1251" y="560"/>
                    <a:pt x="227" y="36"/>
                  </a:cubicBezTo>
                  <a:lnTo>
                    <a:pt x="131" y="0"/>
                  </a:ln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3" name="Google Shape;1673;p32"/>
            <p:cNvSpPr/>
            <p:nvPr/>
          </p:nvSpPr>
          <p:spPr>
            <a:xfrm>
              <a:off x="283468" y="-274231"/>
              <a:ext cx="2332289" cy="6060110"/>
            </a:xfrm>
            <a:custGeom>
              <a:avLst/>
              <a:gdLst/>
              <a:ahLst/>
              <a:cxnLst/>
              <a:rect l="l" t="t" r="r" b="b"/>
              <a:pathLst>
                <a:path w="20528" h="53339" extrusionOk="0">
                  <a:moveTo>
                    <a:pt x="2288" y="0"/>
                  </a:moveTo>
                  <a:cubicBezTo>
                    <a:pt x="2252" y="0"/>
                    <a:pt x="2232" y="23"/>
                    <a:pt x="2239" y="82"/>
                  </a:cubicBezTo>
                  <a:cubicBezTo>
                    <a:pt x="3763" y="939"/>
                    <a:pt x="5335" y="1677"/>
                    <a:pt x="6883" y="2487"/>
                  </a:cubicBezTo>
                  <a:cubicBezTo>
                    <a:pt x="8859" y="3499"/>
                    <a:pt x="10836" y="4487"/>
                    <a:pt x="12741" y="5618"/>
                  </a:cubicBezTo>
                  <a:cubicBezTo>
                    <a:pt x="14098" y="6428"/>
                    <a:pt x="15348" y="7333"/>
                    <a:pt x="16372" y="8535"/>
                  </a:cubicBezTo>
                  <a:cubicBezTo>
                    <a:pt x="16765" y="8988"/>
                    <a:pt x="17122" y="9476"/>
                    <a:pt x="17396" y="10000"/>
                  </a:cubicBezTo>
                  <a:cubicBezTo>
                    <a:pt x="18158" y="11381"/>
                    <a:pt x="18468" y="12869"/>
                    <a:pt x="18491" y="14429"/>
                  </a:cubicBezTo>
                  <a:cubicBezTo>
                    <a:pt x="18515" y="15941"/>
                    <a:pt x="18396" y="17429"/>
                    <a:pt x="18289" y="18929"/>
                  </a:cubicBezTo>
                  <a:cubicBezTo>
                    <a:pt x="18194" y="20322"/>
                    <a:pt x="18134" y="21739"/>
                    <a:pt x="18075" y="23144"/>
                  </a:cubicBezTo>
                  <a:cubicBezTo>
                    <a:pt x="18027" y="24299"/>
                    <a:pt x="18015" y="25442"/>
                    <a:pt x="17991" y="26609"/>
                  </a:cubicBezTo>
                  <a:cubicBezTo>
                    <a:pt x="17967" y="28216"/>
                    <a:pt x="17967" y="29835"/>
                    <a:pt x="17848" y="31455"/>
                  </a:cubicBezTo>
                  <a:cubicBezTo>
                    <a:pt x="17777" y="32550"/>
                    <a:pt x="17670" y="33622"/>
                    <a:pt x="17479" y="34693"/>
                  </a:cubicBezTo>
                  <a:cubicBezTo>
                    <a:pt x="17098" y="36789"/>
                    <a:pt x="16443" y="38801"/>
                    <a:pt x="15431" y="40682"/>
                  </a:cubicBezTo>
                  <a:cubicBezTo>
                    <a:pt x="14503" y="42408"/>
                    <a:pt x="13324" y="43980"/>
                    <a:pt x="11979" y="45409"/>
                  </a:cubicBezTo>
                  <a:cubicBezTo>
                    <a:pt x="10300" y="47207"/>
                    <a:pt x="8395" y="48754"/>
                    <a:pt x="6311" y="50064"/>
                  </a:cubicBezTo>
                  <a:cubicBezTo>
                    <a:pt x="4990" y="50897"/>
                    <a:pt x="3620" y="51659"/>
                    <a:pt x="2204" y="52314"/>
                  </a:cubicBezTo>
                  <a:cubicBezTo>
                    <a:pt x="1477" y="52648"/>
                    <a:pt x="739" y="52993"/>
                    <a:pt x="1" y="53338"/>
                  </a:cubicBezTo>
                  <a:lnTo>
                    <a:pt x="3442" y="53338"/>
                  </a:lnTo>
                  <a:cubicBezTo>
                    <a:pt x="3489" y="53231"/>
                    <a:pt x="3585" y="53207"/>
                    <a:pt x="3668" y="53160"/>
                  </a:cubicBezTo>
                  <a:lnTo>
                    <a:pt x="5133" y="52267"/>
                  </a:lnTo>
                  <a:cubicBezTo>
                    <a:pt x="7502" y="50826"/>
                    <a:pt x="9716" y="49171"/>
                    <a:pt x="11705" y="47218"/>
                  </a:cubicBezTo>
                  <a:cubicBezTo>
                    <a:pt x="13431" y="45528"/>
                    <a:pt x="14943" y="43658"/>
                    <a:pt x="16170" y="41563"/>
                  </a:cubicBezTo>
                  <a:cubicBezTo>
                    <a:pt x="17920" y="38539"/>
                    <a:pt x="18849" y="35241"/>
                    <a:pt x="19265" y="31788"/>
                  </a:cubicBezTo>
                  <a:cubicBezTo>
                    <a:pt x="19456" y="30133"/>
                    <a:pt x="19575" y="28466"/>
                    <a:pt x="19658" y="26799"/>
                  </a:cubicBezTo>
                  <a:cubicBezTo>
                    <a:pt x="19765" y="24704"/>
                    <a:pt x="19861" y="22584"/>
                    <a:pt x="20039" y="20489"/>
                  </a:cubicBezTo>
                  <a:cubicBezTo>
                    <a:pt x="20158" y="19132"/>
                    <a:pt x="20277" y="17762"/>
                    <a:pt x="20361" y="16393"/>
                  </a:cubicBezTo>
                  <a:cubicBezTo>
                    <a:pt x="20456" y="15084"/>
                    <a:pt x="20527" y="13762"/>
                    <a:pt x="20349" y="12440"/>
                  </a:cubicBezTo>
                  <a:cubicBezTo>
                    <a:pt x="20111" y="10762"/>
                    <a:pt x="19444" y="9273"/>
                    <a:pt x="18265" y="8023"/>
                  </a:cubicBezTo>
                  <a:cubicBezTo>
                    <a:pt x="17336" y="7035"/>
                    <a:pt x="16241" y="6321"/>
                    <a:pt x="15062" y="5701"/>
                  </a:cubicBezTo>
                  <a:cubicBezTo>
                    <a:pt x="13765" y="4999"/>
                    <a:pt x="12419" y="4416"/>
                    <a:pt x="11074" y="3832"/>
                  </a:cubicBezTo>
                  <a:cubicBezTo>
                    <a:pt x="8943" y="2915"/>
                    <a:pt x="6823" y="1987"/>
                    <a:pt x="4692" y="1058"/>
                  </a:cubicBezTo>
                  <a:lnTo>
                    <a:pt x="2370" y="22"/>
                  </a:lnTo>
                  <a:cubicBezTo>
                    <a:pt x="2339" y="9"/>
                    <a:pt x="2310" y="0"/>
                    <a:pt x="228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4" name="Google Shape;1674;p32"/>
            <p:cNvSpPr/>
            <p:nvPr/>
          </p:nvSpPr>
          <p:spPr>
            <a:xfrm>
              <a:off x="33292" y="-1055771"/>
              <a:ext cx="9231105" cy="931189"/>
            </a:xfrm>
            <a:custGeom>
              <a:avLst/>
              <a:gdLst/>
              <a:ahLst/>
              <a:cxnLst/>
              <a:rect l="l" t="t" r="r" b="b"/>
              <a:pathLst>
                <a:path w="81249" h="8196" extrusionOk="0">
                  <a:moveTo>
                    <a:pt x="64090" y="1"/>
                  </a:moveTo>
                  <a:cubicBezTo>
                    <a:pt x="63567" y="1"/>
                    <a:pt x="63043" y="34"/>
                    <a:pt x="62520" y="103"/>
                  </a:cubicBezTo>
                  <a:cubicBezTo>
                    <a:pt x="61425" y="234"/>
                    <a:pt x="60353" y="508"/>
                    <a:pt x="59281" y="805"/>
                  </a:cubicBezTo>
                  <a:cubicBezTo>
                    <a:pt x="55948" y="1746"/>
                    <a:pt x="52543" y="2186"/>
                    <a:pt x="49090" y="2293"/>
                  </a:cubicBezTo>
                  <a:cubicBezTo>
                    <a:pt x="48355" y="2313"/>
                    <a:pt x="47618" y="2325"/>
                    <a:pt x="46881" y="2325"/>
                  </a:cubicBezTo>
                  <a:cubicBezTo>
                    <a:pt x="45838" y="2325"/>
                    <a:pt x="44795" y="2302"/>
                    <a:pt x="43756" y="2246"/>
                  </a:cubicBezTo>
                  <a:cubicBezTo>
                    <a:pt x="42482" y="2174"/>
                    <a:pt x="41196" y="2067"/>
                    <a:pt x="39922" y="1924"/>
                  </a:cubicBezTo>
                  <a:cubicBezTo>
                    <a:pt x="38160" y="1710"/>
                    <a:pt x="36433" y="1365"/>
                    <a:pt x="34695" y="1103"/>
                  </a:cubicBezTo>
                  <a:cubicBezTo>
                    <a:pt x="33469" y="912"/>
                    <a:pt x="32254" y="769"/>
                    <a:pt x="31028" y="734"/>
                  </a:cubicBezTo>
                  <a:cubicBezTo>
                    <a:pt x="30737" y="720"/>
                    <a:pt x="30442" y="713"/>
                    <a:pt x="30146" y="713"/>
                  </a:cubicBezTo>
                  <a:cubicBezTo>
                    <a:pt x="29692" y="713"/>
                    <a:pt x="29237" y="729"/>
                    <a:pt x="28790" y="758"/>
                  </a:cubicBezTo>
                  <a:cubicBezTo>
                    <a:pt x="27801" y="805"/>
                    <a:pt x="26837" y="889"/>
                    <a:pt x="25873" y="1008"/>
                  </a:cubicBezTo>
                  <a:cubicBezTo>
                    <a:pt x="23979" y="1234"/>
                    <a:pt x="22110" y="1579"/>
                    <a:pt x="20217" y="1853"/>
                  </a:cubicBezTo>
                  <a:cubicBezTo>
                    <a:pt x="18836" y="2055"/>
                    <a:pt x="17455" y="2282"/>
                    <a:pt x="16074" y="2472"/>
                  </a:cubicBezTo>
                  <a:cubicBezTo>
                    <a:pt x="14716" y="2663"/>
                    <a:pt x="13347" y="2853"/>
                    <a:pt x="12002" y="3020"/>
                  </a:cubicBezTo>
                  <a:cubicBezTo>
                    <a:pt x="10906" y="3139"/>
                    <a:pt x="9811" y="3246"/>
                    <a:pt x="8728" y="3329"/>
                  </a:cubicBezTo>
                  <a:cubicBezTo>
                    <a:pt x="7858" y="3413"/>
                    <a:pt x="7013" y="3448"/>
                    <a:pt x="6144" y="3496"/>
                  </a:cubicBezTo>
                  <a:cubicBezTo>
                    <a:pt x="5081" y="3549"/>
                    <a:pt x="4019" y="3631"/>
                    <a:pt x="2956" y="3631"/>
                  </a:cubicBezTo>
                  <a:cubicBezTo>
                    <a:pt x="2828" y="3631"/>
                    <a:pt x="2700" y="3629"/>
                    <a:pt x="2572" y="3627"/>
                  </a:cubicBezTo>
                  <a:cubicBezTo>
                    <a:pt x="2465" y="3675"/>
                    <a:pt x="2346" y="3663"/>
                    <a:pt x="2262" y="3722"/>
                  </a:cubicBezTo>
                  <a:cubicBezTo>
                    <a:pt x="1749" y="3693"/>
                    <a:pt x="1235" y="3630"/>
                    <a:pt x="728" y="3630"/>
                  </a:cubicBezTo>
                  <a:cubicBezTo>
                    <a:pt x="624" y="3630"/>
                    <a:pt x="520" y="3633"/>
                    <a:pt x="417" y="3639"/>
                  </a:cubicBezTo>
                  <a:cubicBezTo>
                    <a:pt x="380" y="3639"/>
                    <a:pt x="340" y="3637"/>
                    <a:pt x="300" y="3637"/>
                  </a:cubicBezTo>
                  <a:cubicBezTo>
                    <a:pt x="200" y="3637"/>
                    <a:pt x="97" y="3649"/>
                    <a:pt x="12" y="3734"/>
                  </a:cubicBezTo>
                  <a:cubicBezTo>
                    <a:pt x="0" y="3782"/>
                    <a:pt x="0" y="3817"/>
                    <a:pt x="48" y="3853"/>
                  </a:cubicBezTo>
                  <a:cubicBezTo>
                    <a:pt x="131" y="3906"/>
                    <a:pt x="229" y="3916"/>
                    <a:pt x="326" y="3916"/>
                  </a:cubicBezTo>
                  <a:cubicBezTo>
                    <a:pt x="381" y="3916"/>
                    <a:pt x="436" y="3913"/>
                    <a:pt x="488" y="3913"/>
                  </a:cubicBezTo>
                  <a:lnTo>
                    <a:pt x="4048" y="3913"/>
                  </a:lnTo>
                  <a:cubicBezTo>
                    <a:pt x="5572" y="3865"/>
                    <a:pt x="7084" y="3806"/>
                    <a:pt x="8608" y="3698"/>
                  </a:cubicBezTo>
                  <a:cubicBezTo>
                    <a:pt x="9418" y="3663"/>
                    <a:pt x="10240" y="3615"/>
                    <a:pt x="11061" y="3544"/>
                  </a:cubicBezTo>
                  <a:cubicBezTo>
                    <a:pt x="12907" y="3377"/>
                    <a:pt x="14740" y="3127"/>
                    <a:pt x="16586" y="2889"/>
                  </a:cubicBezTo>
                  <a:cubicBezTo>
                    <a:pt x="19026" y="2555"/>
                    <a:pt x="21467" y="2186"/>
                    <a:pt x="23908" y="1841"/>
                  </a:cubicBezTo>
                  <a:cubicBezTo>
                    <a:pt x="25865" y="1569"/>
                    <a:pt x="27831" y="1352"/>
                    <a:pt x="29815" y="1352"/>
                  </a:cubicBezTo>
                  <a:cubicBezTo>
                    <a:pt x="30088" y="1352"/>
                    <a:pt x="30361" y="1356"/>
                    <a:pt x="30635" y="1365"/>
                  </a:cubicBezTo>
                  <a:cubicBezTo>
                    <a:pt x="31778" y="1400"/>
                    <a:pt x="32909" y="1520"/>
                    <a:pt x="34040" y="1710"/>
                  </a:cubicBezTo>
                  <a:cubicBezTo>
                    <a:pt x="36612" y="2139"/>
                    <a:pt x="39172" y="2710"/>
                    <a:pt x="41791" y="2972"/>
                  </a:cubicBezTo>
                  <a:cubicBezTo>
                    <a:pt x="43315" y="3127"/>
                    <a:pt x="44839" y="3294"/>
                    <a:pt x="46375" y="3365"/>
                  </a:cubicBezTo>
                  <a:cubicBezTo>
                    <a:pt x="47661" y="3425"/>
                    <a:pt x="48935" y="3448"/>
                    <a:pt x="50233" y="3448"/>
                  </a:cubicBezTo>
                  <a:cubicBezTo>
                    <a:pt x="51304" y="3448"/>
                    <a:pt x="52376" y="3425"/>
                    <a:pt x="53447" y="3353"/>
                  </a:cubicBezTo>
                  <a:cubicBezTo>
                    <a:pt x="54686" y="3258"/>
                    <a:pt x="55912" y="3151"/>
                    <a:pt x="57150" y="3020"/>
                  </a:cubicBezTo>
                  <a:cubicBezTo>
                    <a:pt x="58460" y="2889"/>
                    <a:pt x="59770" y="2710"/>
                    <a:pt x="61091" y="2615"/>
                  </a:cubicBezTo>
                  <a:cubicBezTo>
                    <a:pt x="61741" y="2575"/>
                    <a:pt x="62386" y="2550"/>
                    <a:pt x="63030" y="2550"/>
                  </a:cubicBezTo>
                  <a:cubicBezTo>
                    <a:pt x="63543" y="2550"/>
                    <a:pt x="64056" y="2566"/>
                    <a:pt x="64568" y="2603"/>
                  </a:cubicBezTo>
                  <a:cubicBezTo>
                    <a:pt x="66473" y="2758"/>
                    <a:pt x="68330" y="3210"/>
                    <a:pt x="70128" y="3841"/>
                  </a:cubicBezTo>
                  <a:cubicBezTo>
                    <a:pt x="73700" y="5091"/>
                    <a:pt x="77165" y="6544"/>
                    <a:pt x="80641" y="8020"/>
                  </a:cubicBezTo>
                  <a:cubicBezTo>
                    <a:pt x="80794" y="8097"/>
                    <a:pt x="80938" y="8196"/>
                    <a:pt x="81112" y="8196"/>
                  </a:cubicBezTo>
                  <a:cubicBezTo>
                    <a:pt x="81156" y="8196"/>
                    <a:pt x="81201" y="8189"/>
                    <a:pt x="81249" y="8175"/>
                  </a:cubicBezTo>
                  <a:lnTo>
                    <a:pt x="81249" y="5806"/>
                  </a:lnTo>
                  <a:cubicBezTo>
                    <a:pt x="81118" y="5746"/>
                    <a:pt x="80998" y="5675"/>
                    <a:pt x="80856" y="5627"/>
                  </a:cubicBezTo>
                  <a:cubicBezTo>
                    <a:pt x="77927" y="4484"/>
                    <a:pt x="75045" y="3270"/>
                    <a:pt x="72152" y="2055"/>
                  </a:cubicBezTo>
                  <a:cubicBezTo>
                    <a:pt x="70354" y="1305"/>
                    <a:pt x="68533" y="627"/>
                    <a:pt x="66616" y="257"/>
                  </a:cubicBezTo>
                  <a:cubicBezTo>
                    <a:pt x="65777" y="88"/>
                    <a:pt x="64934" y="1"/>
                    <a:pt x="64090" y="1"/>
                  </a:cubicBezTo>
                  <a:close/>
                </a:path>
              </a:pathLst>
            </a:custGeom>
            <a:solidFill>
              <a:srgbClr val="F14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5" name="Google Shape;1675;p32"/>
            <p:cNvSpPr/>
            <p:nvPr/>
          </p:nvSpPr>
          <p:spPr>
            <a:xfrm>
              <a:off x="8344321" y="2271259"/>
              <a:ext cx="917214" cy="2582128"/>
            </a:xfrm>
            <a:custGeom>
              <a:avLst/>
              <a:gdLst/>
              <a:ahLst/>
              <a:cxnLst/>
              <a:rect l="l" t="t" r="r" b="b"/>
              <a:pathLst>
                <a:path w="8073" h="22727" extrusionOk="0">
                  <a:moveTo>
                    <a:pt x="8024" y="1"/>
                  </a:moveTo>
                  <a:cubicBezTo>
                    <a:pt x="8013" y="1"/>
                    <a:pt x="8001" y="13"/>
                    <a:pt x="7989" y="37"/>
                  </a:cubicBezTo>
                  <a:cubicBezTo>
                    <a:pt x="7966" y="168"/>
                    <a:pt x="7930" y="322"/>
                    <a:pt x="7906" y="453"/>
                  </a:cubicBezTo>
                  <a:cubicBezTo>
                    <a:pt x="7418" y="2299"/>
                    <a:pt x="6715" y="4073"/>
                    <a:pt x="5906" y="5799"/>
                  </a:cubicBezTo>
                  <a:cubicBezTo>
                    <a:pt x="5168" y="7407"/>
                    <a:pt x="4287" y="8931"/>
                    <a:pt x="3382" y="10466"/>
                  </a:cubicBezTo>
                  <a:cubicBezTo>
                    <a:pt x="2548" y="11871"/>
                    <a:pt x="1727" y="13264"/>
                    <a:pt x="1060" y="14741"/>
                  </a:cubicBezTo>
                  <a:cubicBezTo>
                    <a:pt x="584" y="15800"/>
                    <a:pt x="167" y="16848"/>
                    <a:pt x="72" y="18015"/>
                  </a:cubicBezTo>
                  <a:cubicBezTo>
                    <a:pt x="0" y="19027"/>
                    <a:pt x="238" y="19944"/>
                    <a:pt x="941" y="20718"/>
                  </a:cubicBezTo>
                  <a:cubicBezTo>
                    <a:pt x="1524" y="21373"/>
                    <a:pt x="2262" y="21777"/>
                    <a:pt x="3072" y="22063"/>
                  </a:cubicBezTo>
                  <a:cubicBezTo>
                    <a:pt x="4502" y="22557"/>
                    <a:pt x="5978" y="22726"/>
                    <a:pt x="7477" y="22726"/>
                  </a:cubicBezTo>
                  <a:cubicBezTo>
                    <a:pt x="7675" y="22726"/>
                    <a:pt x="7874" y="22723"/>
                    <a:pt x="8073" y="22718"/>
                  </a:cubicBezTo>
                  <a:cubicBezTo>
                    <a:pt x="8073" y="21527"/>
                    <a:pt x="8073" y="20337"/>
                    <a:pt x="8049" y="19146"/>
                  </a:cubicBezTo>
                  <a:cubicBezTo>
                    <a:pt x="7930" y="19027"/>
                    <a:pt x="7787" y="18979"/>
                    <a:pt x="7632" y="18956"/>
                  </a:cubicBezTo>
                  <a:cubicBezTo>
                    <a:pt x="7323" y="18896"/>
                    <a:pt x="7025" y="18789"/>
                    <a:pt x="6727" y="18658"/>
                  </a:cubicBezTo>
                  <a:cubicBezTo>
                    <a:pt x="5179" y="17955"/>
                    <a:pt x="4679" y="16896"/>
                    <a:pt x="4703" y="15586"/>
                  </a:cubicBezTo>
                  <a:cubicBezTo>
                    <a:pt x="4715" y="14669"/>
                    <a:pt x="4977" y="13776"/>
                    <a:pt x="5299" y="12907"/>
                  </a:cubicBezTo>
                  <a:cubicBezTo>
                    <a:pt x="5846" y="11455"/>
                    <a:pt x="6525" y="10062"/>
                    <a:pt x="7180" y="8657"/>
                  </a:cubicBezTo>
                  <a:cubicBezTo>
                    <a:pt x="7501" y="7918"/>
                    <a:pt x="7906" y="7204"/>
                    <a:pt x="8049" y="6406"/>
                  </a:cubicBezTo>
                  <a:lnTo>
                    <a:pt x="8049" y="37"/>
                  </a:lnTo>
                  <a:cubicBezTo>
                    <a:pt x="8043" y="13"/>
                    <a:pt x="8034" y="1"/>
                    <a:pt x="8024" y="1"/>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6" name="Google Shape;1676;p32"/>
            <p:cNvSpPr/>
            <p:nvPr/>
          </p:nvSpPr>
          <p:spPr>
            <a:xfrm>
              <a:off x="494561" y="-925912"/>
              <a:ext cx="8764375" cy="1031283"/>
            </a:xfrm>
            <a:custGeom>
              <a:avLst/>
              <a:gdLst/>
              <a:ahLst/>
              <a:cxnLst/>
              <a:rect l="l" t="t" r="r" b="b"/>
              <a:pathLst>
                <a:path w="77141" h="9077" extrusionOk="0">
                  <a:moveTo>
                    <a:pt x="25912" y="0"/>
                  </a:moveTo>
                  <a:cubicBezTo>
                    <a:pt x="25488" y="0"/>
                    <a:pt x="25061" y="12"/>
                    <a:pt x="24634" y="19"/>
                  </a:cubicBezTo>
                  <a:cubicBezTo>
                    <a:pt x="24372" y="31"/>
                    <a:pt x="24110" y="31"/>
                    <a:pt x="23849" y="43"/>
                  </a:cubicBezTo>
                  <a:cubicBezTo>
                    <a:pt x="22777" y="127"/>
                    <a:pt x="21705" y="222"/>
                    <a:pt x="20646" y="377"/>
                  </a:cubicBezTo>
                  <a:lnTo>
                    <a:pt x="16943" y="912"/>
                  </a:lnTo>
                  <a:cubicBezTo>
                    <a:pt x="15812" y="1079"/>
                    <a:pt x="14693" y="1222"/>
                    <a:pt x="13585" y="1389"/>
                  </a:cubicBezTo>
                  <a:cubicBezTo>
                    <a:pt x="12764" y="1496"/>
                    <a:pt x="11954" y="1615"/>
                    <a:pt x="11133" y="1710"/>
                  </a:cubicBezTo>
                  <a:cubicBezTo>
                    <a:pt x="10144" y="1853"/>
                    <a:pt x="9144" y="1984"/>
                    <a:pt x="8132" y="2091"/>
                  </a:cubicBezTo>
                  <a:cubicBezTo>
                    <a:pt x="7251" y="2174"/>
                    <a:pt x="6370" y="2282"/>
                    <a:pt x="5501" y="2341"/>
                  </a:cubicBezTo>
                  <a:cubicBezTo>
                    <a:pt x="4406" y="2413"/>
                    <a:pt x="3334" y="2484"/>
                    <a:pt x="2251" y="2532"/>
                  </a:cubicBezTo>
                  <a:cubicBezTo>
                    <a:pt x="1512" y="2579"/>
                    <a:pt x="750" y="2591"/>
                    <a:pt x="0" y="2627"/>
                  </a:cubicBezTo>
                  <a:cubicBezTo>
                    <a:pt x="72" y="2841"/>
                    <a:pt x="250" y="2782"/>
                    <a:pt x="369" y="2817"/>
                  </a:cubicBezTo>
                  <a:lnTo>
                    <a:pt x="2691" y="2817"/>
                  </a:lnTo>
                  <a:cubicBezTo>
                    <a:pt x="2917" y="2817"/>
                    <a:pt x="3144" y="2823"/>
                    <a:pt x="3368" y="2823"/>
                  </a:cubicBezTo>
                  <a:cubicBezTo>
                    <a:pt x="3593" y="2823"/>
                    <a:pt x="3816" y="2817"/>
                    <a:pt x="4037" y="2793"/>
                  </a:cubicBezTo>
                  <a:cubicBezTo>
                    <a:pt x="5049" y="2698"/>
                    <a:pt x="6049" y="2686"/>
                    <a:pt x="7049" y="2591"/>
                  </a:cubicBezTo>
                  <a:cubicBezTo>
                    <a:pt x="7156" y="2591"/>
                    <a:pt x="7275" y="2591"/>
                    <a:pt x="7370" y="2579"/>
                  </a:cubicBezTo>
                  <a:cubicBezTo>
                    <a:pt x="8370" y="2436"/>
                    <a:pt x="9382" y="2365"/>
                    <a:pt x="10383" y="2234"/>
                  </a:cubicBezTo>
                  <a:cubicBezTo>
                    <a:pt x="11323" y="2115"/>
                    <a:pt x="12240" y="1996"/>
                    <a:pt x="13181" y="1877"/>
                  </a:cubicBezTo>
                  <a:cubicBezTo>
                    <a:pt x="13740" y="1817"/>
                    <a:pt x="14312" y="1746"/>
                    <a:pt x="14871" y="1674"/>
                  </a:cubicBezTo>
                  <a:cubicBezTo>
                    <a:pt x="16050" y="1520"/>
                    <a:pt x="17217" y="1353"/>
                    <a:pt x="18384" y="1198"/>
                  </a:cubicBezTo>
                  <a:cubicBezTo>
                    <a:pt x="19217" y="1091"/>
                    <a:pt x="20039" y="960"/>
                    <a:pt x="20860" y="877"/>
                  </a:cubicBezTo>
                  <a:cubicBezTo>
                    <a:pt x="21824" y="758"/>
                    <a:pt x="22813" y="638"/>
                    <a:pt x="23789" y="603"/>
                  </a:cubicBezTo>
                  <a:cubicBezTo>
                    <a:pt x="24148" y="586"/>
                    <a:pt x="24507" y="577"/>
                    <a:pt x="24865" y="577"/>
                  </a:cubicBezTo>
                  <a:cubicBezTo>
                    <a:pt x="26738" y="577"/>
                    <a:pt x="28594" y="804"/>
                    <a:pt x="30433" y="1174"/>
                  </a:cubicBezTo>
                  <a:cubicBezTo>
                    <a:pt x="32040" y="1508"/>
                    <a:pt x="33647" y="1865"/>
                    <a:pt x="35267" y="2127"/>
                  </a:cubicBezTo>
                  <a:cubicBezTo>
                    <a:pt x="37576" y="2496"/>
                    <a:pt x="39898" y="2793"/>
                    <a:pt x="42220" y="3008"/>
                  </a:cubicBezTo>
                  <a:cubicBezTo>
                    <a:pt x="43744" y="3139"/>
                    <a:pt x="45280" y="3210"/>
                    <a:pt x="46816" y="3258"/>
                  </a:cubicBezTo>
                  <a:cubicBezTo>
                    <a:pt x="47018" y="3266"/>
                    <a:pt x="47221" y="3269"/>
                    <a:pt x="47424" y="3269"/>
                  </a:cubicBezTo>
                  <a:cubicBezTo>
                    <a:pt x="48138" y="3269"/>
                    <a:pt x="48852" y="3229"/>
                    <a:pt x="49566" y="3210"/>
                  </a:cubicBezTo>
                  <a:cubicBezTo>
                    <a:pt x="51203" y="3188"/>
                    <a:pt x="52819" y="3053"/>
                    <a:pt x="54444" y="3053"/>
                  </a:cubicBezTo>
                  <a:cubicBezTo>
                    <a:pt x="54568" y="3053"/>
                    <a:pt x="54692" y="3054"/>
                    <a:pt x="54817" y="3055"/>
                  </a:cubicBezTo>
                  <a:cubicBezTo>
                    <a:pt x="54936" y="3055"/>
                    <a:pt x="55043" y="3032"/>
                    <a:pt x="55150" y="3020"/>
                  </a:cubicBezTo>
                  <a:cubicBezTo>
                    <a:pt x="55317" y="2972"/>
                    <a:pt x="55495" y="2936"/>
                    <a:pt x="55674" y="2936"/>
                  </a:cubicBezTo>
                  <a:cubicBezTo>
                    <a:pt x="55930" y="2933"/>
                    <a:pt x="56186" y="2931"/>
                    <a:pt x="56441" y="2931"/>
                  </a:cubicBezTo>
                  <a:cubicBezTo>
                    <a:pt x="57906" y="2931"/>
                    <a:pt x="59357" y="2996"/>
                    <a:pt x="60817" y="3198"/>
                  </a:cubicBezTo>
                  <a:cubicBezTo>
                    <a:pt x="62294" y="3389"/>
                    <a:pt x="63746" y="3746"/>
                    <a:pt x="65175" y="4187"/>
                  </a:cubicBezTo>
                  <a:cubicBezTo>
                    <a:pt x="67402" y="4865"/>
                    <a:pt x="69569" y="5711"/>
                    <a:pt x="71712" y="6627"/>
                  </a:cubicBezTo>
                  <a:cubicBezTo>
                    <a:pt x="73331" y="7306"/>
                    <a:pt x="74938" y="8020"/>
                    <a:pt x="76510" y="8830"/>
                  </a:cubicBezTo>
                  <a:cubicBezTo>
                    <a:pt x="76664" y="8907"/>
                    <a:pt x="76802" y="9077"/>
                    <a:pt x="76994" y="9077"/>
                  </a:cubicBezTo>
                  <a:cubicBezTo>
                    <a:pt x="77039" y="9077"/>
                    <a:pt x="77088" y="9067"/>
                    <a:pt x="77141" y="9044"/>
                  </a:cubicBezTo>
                  <a:lnTo>
                    <a:pt x="77141" y="6984"/>
                  </a:lnTo>
                  <a:cubicBezTo>
                    <a:pt x="77081" y="6937"/>
                    <a:pt x="77010" y="6877"/>
                    <a:pt x="76938" y="6842"/>
                  </a:cubicBezTo>
                  <a:cubicBezTo>
                    <a:pt x="76212" y="6520"/>
                    <a:pt x="75474" y="6187"/>
                    <a:pt x="74736" y="5889"/>
                  </a:cubicBezTo>
                  <a:cubicBezTo>
                    <a:pt x="73117" y="5222"/>
                    <a:pt x="71474" y="4568"/>
                    <a:pt x="69842" y="3913"/>
                  </a:cubicBezTo>
                  <a:cubicBezTo>
                    <a:pt x="68068" y="3222"/>
                    <a:pt x="66306" y="2543"/>
                    <a:pt x="64485" y="2032"/>
                  </a:cubicBezTo>
                  <a:cubicBezTo>
                    <a:pt x="63449" y="1746"/>
                    <a:pt x="62425" y="1520"/>
                    <a:pt x="61365" y="1389"/>
                  </a:cubicBezTo>
                  <a:cubicBezTo>
                    <a:pt x="60698" y="1293"/>
                    <a:pt x="60044" y="1270"/>
                    <a:pt x="59377" y="1234"/>
                  </a:cubicBezTo>
                  <a:cubicBezTo>
                    <a:pt x="59157" y="1220"/>
                    <a:pt x="58937" y="1214"/>
                    <a:pt x="58718" y="1214"/>
                  </a:cubicBezTo>
                  <a:cubicBezTo>
                    <a:pt x="58187" y="1214"/>
                    <a:pt x="57657" y="1248"/>
                    <a:pt x="57126" y="1281"/>
                  </a:cubicBezTo>
                  <a:cubicBezTo>
                    <a:pt x="56293" y="1341"/>
                    <a:pt x="55460" y="1460"/>
                    <a:pt x="54614" y="1531"/>
                  </a:cubicBezTo>
                  <a:cubicBezTo>
                    <a:pt x="53543" y="1627"/>
                    <a:pt x="52459" y="1746"/>
                    <a:pt x="51388" y="1853"/>
                  </a:cubicBezTo>
                  <a:cubicBezTo>
                    <a:pt x="50173" y="1948"/>
                    <a:pt x="48983" y="2043"/>
                    <a:pt x="47780" y="2091"/>
                  </a:cubicBezTo>
                  <a:cubicBezTo>
                    <a:pt x="47167" y="2110"/>
                    <a:pt x="46557" y="2120"/>
                    <a:pt x="45948" y="2120"/>
                  </a:cubicBezTo>
                  <a:cubicBezTo>
                    <a:pt x="44687" y="2120"/>
                    <a:pt x="43433" y="2080"/>
                    <a:pt x="42172" y="2008"/>
                  </a:cubicBezTo>
                  <a:cubicBezTo>
                    <a:pt x="41756" y="1984"/>
                    <a:pt x="41339" y="1984"/>
                    <a:pt x="40922" y="1936"/>
                  </a:cubicBezTo>
                  <a:cubicBezTo>
                    <a:pt x="40029" y="1865"/>
                    <a:pt x="39136" y="1758"/>
                    <a:pt x="38219" y="1686"/>
                  </a:cubicBezTo>
                  <a:cubicBezTo>
                    <a:pt x="37326" y="1615"/>
                    <a:pt x="36433" y="1496"/>
                    <a:pt x="35564" y="1353"/>
                  </a:cubicBezTo>
                  <a:cubicBezTo>
                    <a:pt x="33493" y="1055"/>
                    <a:pt x="31445" y="579"/>
                    <a:pt x="29373" y="269"/>
                  </a:cubicBezTo>
                  <a:cubicBezTo>
                    <a:pt x="28492" y="150"/>
                    <a:pt x="27611" y="67"/>
                    <a:pt x="26730" y="19"/>
                  </a:cubicBezTo>
                  <a:cubicBezTo>
                    <a:pt x="26459" y="5"/>
                    <a:pt x="26186" y="0"/>
                    <a:pt x="25912"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7" name="Google Shape;1677;p32"/>
            <p:cNvSpPr/>
            <p:nvPr/>
          </p:nvSpPr>
          <p:spPr>
            <a:xfrm>
              <a:off x="295738" y="-765378"/>
              <a:ext cx="8965928" cy="2194133"/>
            </a:xfrm>
            <a:custGeom>
              <a:avLst/>
              <a:gdLst/>
              <a:ahLst/>
              <a:cxnLst/>
              <a:rect l="l" t="t" r="r" b="b"/>
              <a:pathLst>
                <a:path w="78915" h="19312" extrusionOk="0">
                  <a:moveTo>
                    <a:pt x="25414" y="0"/>
                  </a:moveTo>
                  <a:cubicBezTo>
                    <a:pt x="24921" y="0"/>
                    <a:pt x="24427" y="13"/>
                    <a:pt x="23932" y="35"/>
                  </a:cubicBezTo>
                  <a:cubicBezTo>
                    <a:pt x="22622" y="83"/>
                    <a:pt x="21336" y="226"/>
                    <a:pt x="20050" y="380"/>
                  </a:cubicBezTo>
                  <a:cubicBezTo>
                    <a:pt x="18586" y="535"/>
                    <a:pt x="17133" y="690"/>
                    <a:pt x="15669" y="857"/>
                  </a:cubicBezTo>
                  <a:cubicBezTo>
                    <a:pt x="14192" y="1011"/>
                    <a:pt x="12740" y="1166"/>
                    <a:pt x="11263" y="1297"/>
                  </a:cubicBezTo>
                  <a:cubicBezTo>
                    <a:pt x="10120" y="1416"/>
                    <a:pt x="8989" y="1523"/>
                    <a:pt x="7846" y="1535"/>
                  </a:cubicBezTo>
                  <a:cubicBezTo>
                    <a:pt x="6949" y="1544"/>
                    <a:pt x="6052" y="1607"/>
                    <a:pt x="5155" y="1607"/>
                  </a:cubicBezTo>
                  <a:cubicBezTo>
                    <a:pt x="4862" y="1607"/>
                    <a:pt x="4568" y="1601"/>
                    <a:pt x="4274" y="1583"/>
                  </a:cubicBezTo>
                  <a:cubicBezTo>
                    <a:pt x="3036" y="1511"/>
                    <a:pt x="1798" y="1511"/>
                    <a:pt x="560" y="1416"/>
                  </a:cubicBezTo>
                  <a:cubicBezTo>
                    <a:pt x="494" y="1416"/>
                    <a:pt x="429" y="1413"/>
                    <a:pt x="365" y="1413"/>
                  </a:cubicBezTo>
                  <a:cubicBezTo>
                    <a:pt x="301" y="1413"/>
                    <a:pt x="238" y="1416"/>
                    <a:pt x="179" y="1428"/>
                  </a:cubicBezTo>
                  <a:cubicBezTo>
                    <a:pt x="107" y="1464"/>
                    <a:pt x="0" y="1488"/>
                    <a:pt x="60" y="1607"/>
                  </a:cubicBezTo>
                  <a:cubicBezTo>
                    <a:pt x="119" y="1666"/>
                    <a:pt x="191" y="1666"/>
                    <a:pt x="250" y="1702"/>
                  </a:cubicBezTo>
                  <a:cubicBezTo>
                    <a:pt x="348" y="1749"/>
                    <a:pt x="447" y="1765"/>
                    <a:pt x="547" y="1765"/>
                  </a:cubicBezTo>
                  <a:cubicBezTo>
                    <a:pt x="740" y="1765"/>
                    <a:pt x="934" y="1707"/>
                    <a:pt x="1125" y="1707"/>
                  </a:cubicBezTo>
                  <a:cubicBezTo>
                    <a:pt x="1183" y="1707"/>
                    <a:pt x="1241" y="1712"/>
                    <a:pt x="1298" y="1726"/>
                  </a:cubicBezTo>
                  <a:cubicBezTo>
                    <a:pt x="1441" y="1726"/>
                    <a:pt x="1572" y="1726"/>
                    <a:pt x="1726" y="1750"/>
                  </a:cubicBezTo>
                  <a:cubicBezTo>
                    <a:pt x="3155" y="1845"/>
                    <a:pt x="4584" y="1904"/>
                    <a:pt x="6013" y="1940"/>
                  </a:cubicBezTo>
                  <a:cubicBezTo>
                    <a:pt x="6104" y="1941"/>
                    <a:pt x="6195" y="1942"/>
                    <a:pt x="6286" y="1942"/>
                  </a:cubicBezTo>
                  <a:cubicBezTo>
                    <a:pt x="7026" y="1942"/>
                    <a:pt x="7756" y="1903"/>
                    <a:pt x="8477" y="1892"/>
                  </a:cubicBezTo>
                  <a:cubicBezTo>
                    <a:pt x="9525" y="1881"/>
                    <a:pt x="10561" y="1785"/>
                    <a:pt x="11597" y="1714"/>
                  </a:cubicBezTo>
                  <a:cubicBezTo>
                    <a:pt x="12752" y="1642"/>
                    <a:pt x="13895" y="1511"/>
                    <a:pt x="15050" y="1404"/>
                  </a:cubicBezTo>
                  <a:cubicBezTo>
                    <a:pt x="15931" y="1309"/>
                    <a:pt x="16788" y="1250"/>
                    <a:pt x="17645" y="1166"/>
                  </a:cubicBezTo>
                  <a:cubicBezTo>
                    <a:pt x="18788" y="1059"/>
                    <a:pt x="19907" y="928"/>
                    <a:pt x="21062" y="833"/>
                  </a:cubicBezTo>
                  <a:cubicBezTo>
                    <a:pt x="22050" y="761"/>
                    <a:pt x="23051" y="690"/>
                    <a:pt x="24051" y="642"/>
                  </a:cubicBezTo>
                  <a:cubicBezTo>
                    <a:pt x="24370" y="629"/>
                    <a:pt x="24689" y="622"/>
                    <a:pt x="25007" y="622"/>
                  </a:cubicBezTo>
                  <a:cubicBezTo>
                    <a:pt x="26395" y="622"/>
                    <a:pt x="27769" y="750"/>
                    <a:pt x="29135" y="1011"/>
                  </a:cubicBezTo>
                  <a:cubicBezTo>
                    <a:pt x="30421" y="1273"/>
                    <a:pt x="31671" y="1607"/>
                    <a:pt x="32921" y="1988"/>
                  </a:cubicBezTo>
                  <a:cubicBezTo>
                    <a:pt x="35457" y="2726"/>
                    <a:pt x="38017" y="3416"/>
                    <a:pt x="40588" y="4024"/>
                  </a:cubicBezTo>
                  <a:cubicBezTo>
                    <a:pt x="43196" y="4643"/>
                    <a:pt x="45827" y="5036"/>
                    <a:pt x="48506" y="5179"/>
                  </a:cubicBezTo>
                  <a:cubicBezTo>
                    <a:pt x="49959" y="5262"/>
                    <a:pt x="51435" y="5333"/>
                    <a:pt x="52900" y="5405"/>
                  </a:cubicBezTo>
                  <a:cubicBezTo>
                    <a:pt x="54662" y="5476"/>
                    <a:pt x="56424" y="5643"/>
                    <a:pt x="58162" y="5917"/>
                  </a:cubicBezTo>
                  <a:cubicBezTo>
                    <a:pt x="60043" y="6191"/>
                    <a:pt x="61865" y="6595"/>
                    <a:pt x="63675" y="7167"/>
                  </a:cubicBezTo>
                  <a:cubicBezTo>
                    <a:pt x="66616" y="8072"/>
                    <a:pt x="69402" y="9346"/>
                    <a:pt x="72009" y="10989"/>
                  </a:cubicBezTo>
                  <a:cubicBezTo>
                    <a:pt x="73581" y="11965"/>
                    <a:pt x="75045" y="13084"/>
                    <a:pt x="76295" y="14489"/>
                  </a:cubicBezTo>
                  <a:cubicBezTo>
                    <a:pt x="77319" y="15632"/>
                    <a:pt x="78105" y="16906"/>
                    <a:pt x="78617" y="18359"/>
                  </a:cubicBezTo>
                  <a:cubicBezTo>
                    <a:pt x="78712" y="18668"/>
                    <a:pt x="78808" y="18990"/>
                    <a:pt x="78915" y="19311"/>
                  </a:cubicBezTo>
                  <a:cubicBezTo>
                    <a:pt x="78915" y="17787"/>
                    <a:pt x="78915" y="16251"/>
                    <a:pt x="78879" y="14680"/>
                  </a:cubicBezTo>
                  <a:cubicBezTo>
                    <a:pt x="78808" y="14489"/>
                    <a:pt x="78724" y="14287"/>
                    <a:pt x="78581" y="14132"/>
                  </a:cubicBezTo>
                  <a:cubicBezTo>
                    <a:pt x="77403" y="12763"/>
                    <a:pt x="75974" y="11656"/>
                    <a:pt x="74462" y="10679"/>
                  </a:cubicBezTo>
                  <a:cubicBezTo>
                    <a:pt x="73009" y="9727"/>
                    <a:pt x="71485" y="8905"/>
                    <a:pt x="69914" y="8179"/>
                  </a:cubicBezTo>
                  <a:cubicBezTo>
                    <a:pt x="67794" y="7179"/>
                    <a:pt x="65615" y="6345"/>
                    <a:pt x="63353" y="5738"/>
                  </a:cubicBezTo>
                  <a:cubicBezTo>
                    <a:pt x="60234" y="4905"/>
                    <a:pt x="57019" y="4548"/>
                    <a:pt x="53781" y="4381"/>
                  </a:cubicBezTo>
                  <a:cubicBezTo>
                    <a:pt x="52209" y="4309"/>
                    <a:pt x="50614" y="4250"/>
                    <a:pt x="49042" y="4167"/>
                  </a:cubicBezTo>
                  <a:cubicBezTo>
                    <a:pt x="47387" y="4107"/>
                    <a:pt x="45744" y="3964"/>
                    <a:pt x="44125" y="3714"/>
                  </a:cubicBezTo>
                  <a:cubicBezTo>
                    <a:pt x="41398" y="3297"/>
                    <a:pt x="38719" y="2654"/>
                    <a:pt x="36040" y="2000"/>
                  </a:cubicBezTo>
                  <a:cubicBezTo>
                    <a:pt x="34111" y="1523"/>
                    <a:pt x="32195" y="952"/>
                    <a:pt x="30254" y="511"/>
                  </a:cubicBezTo>
                  <a:cubicBezTo>
                    <a:pt x="28655" y="137"/>
                    <a:pt x="27041" y="0"/>
                    <a:pt x="25414" y="0"/>
                  </a:cubicBezTo>
                  <a:close/>
                </a:path>
              </a:pathLst>
            </a:custGeom>
            <a:solidFill>
              <a:srgbClr val="6F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8" name="Google Shape;1678;p32"/>
            <p:cNvSpPr/>
            <p:nvPr/>
          </p:nvSpPr>
          <p:spPr>
            <a:xfrm>
              <a:off x="482404" y="-862403"/>
              <a:ext cx="8779258" cy="1478926"/>
            </a:xfrm>
            <a:custGeom>
              <a:avLst/>
              <a:gdLst/>
              <a:ahLst/>
              <a:cxnLst/>
              <a:rect l="l" t="t" r="r" b="b"/>
              <a:pathLst>
                <a:path w="77272" h="13017" extrusionOk="0">
                  <a:moveTo>
                    <a:pt x="25206" y="1"/>
                  </a:moveTo>
                  <a:cubicBezTo>
                    <a:pt x="23884" y="1"/>
                    <a:pt x="22566" y="82"/>
                    <a:pt x="21241" y="222"/>
                  </a:cubicBezTo>
                  <a:cubicBezTo>
                    <a:pt x="21156" y="262"/>
                    <a:pt x="21067" y="271"/>
                    <a:pt x="20978" y="271"/>
                  </a:cubicBezTo>
                  <a:cubicBezTo>
                    <a:pt x="20910" y="271"/>
                    <a:pt x="20842" y="266"/>
                    <a:pt x="20775" y="266"/>
                  </a:cubicBezTo>
                  <a:cubicBezTo>
                    <a:pt x="20719" y="266"/>
                    <a:pt x="20663" y="269"/>
                    <a:pt x="20610" y="282"/>
                  </a:cubicBezTo>
                  <a:cubicBezTo>
                    <a:pt x="19800" y="425"/>
                    <a:pt x="18979" y="496"/>
                    <a:pt x="18181" y="615"/>
                  </a:cubicBezTo>
                  <a:cubicBezTo>
                    <a:pt x="16574" y="841"/>
                    <a:pt x="14978" y="1056"/>
                    <a:pt x="13371" y="1246"/>
                  </a:cubicBezTo>
                  <a:cubicBezTo>
                    <a:pt x="12704" y="1330"/>
                    <a:pt x="12014" y="1413"/>
                    <a:pt x="11335" y="1496"/>
                  </a:cubicBezTo>
                  <a:cubicBezTo>
                    <a:pt x="10120" y="1651"/>
                    <a:pt x="8906" y="1806"/>
                    <a:pt x="7668" y="1889"/>
                  </a:cubicBezTo>
                  <a:cubicBezTo>
                    <a:pt x="7519" y="1939"/>
                    <a:pt x="7362" y="1964"/>
                    <a:pt x="7203" y="1964"/>
                  </a:cubicBezTo>
                  <a:cubicBezTo>
                    <a:pt x="7172" y="1964"/>
                    <a:pt x="7140" y="1963"/>
                    <a:pt x="7108" y="1961"/>
                  </a:cubicBezTo>
                  <a:cubicBezTo>
                    <a:pt x="5679" y="2068"/>
                    <a:pt x="4239" y="2163"/>
                    <a:pt x="2786" y="2163"/>
                  </a:cubicBezTo>
                  <a:cubicBezTo>
                    <a:pt x="2540" y="2163"/>
                    <a:pt x="2289" y="2158"/>
                    <a:pt x="2039" y="2158"/>
                  </a:cubicBezTo>
                  <a:cubicBezTo>
                    <a:pt x="1914" y="2158"/>
                    <a:pt x="1790" y="2159"/>
                    <a:pt x="1667" y="2163"/>
                  </a:cubicBezTo>
                  <a:cubicBezTo>
                    <a:pt x="1441" y="2193"/>
                    <a:pt x="1218" y="2199"/>
                    <a:pt x="994" y="2199"/>
                  </a:cubicBezTo>
                  <a:cubicBezTo>
                    <a:pt x="845" y="2199"/>
                    <a:pt x="697" y="2196"/>
                    <a:pt x="547" y="2196"/>
                  </a:cubicBezTo>
                  <a:cubicBezTo>
                    <a:pt x="472" y="2196"/>
                    <a:pt x="397" y="2197"/>
                    <a:pt x="322" y="2199"/>
                  </a:cubicBezTo>
                  <a:cubicBezTo>
                    <a:pt x="278" y="2199"/>
                    <a:pt x="232" y="2192"/>
                    <a:pt x="187" y="2192"/>
                  </a:cubicBezTo>
                  <a:cubicBezTo>
                    <a:pt x="110" y="2192"/>
                    <a:pt x="38" y="2212"/>
                    <a:pt x="0" y="2318"/>
                  </a:cubicBezTo>
                  <a:cubicBezTo>
                    <a:pt x="60" y="2401"/>
                    <a:pt x="131" y="2401"/>
                    <a:pt x="214" y="2401"/>
                  </a:cubicBezTo>
                  <a:cubicBezTo>
                    <a:pt x="1262" y="2461"/>
                    <a:pt x="2286" y="2461"/>
                    <a:pt x="3334" y="2508"/>
                  </a:cubicBezTo>
                  <a:cubicBezTo>
                    <a:pt x="3495" y="2517"/>
                    <a:pt x="3655" y="2520"/>
                    <a:pt x="3814" y="2520"/>
                  </a:cubicBezTo>
                  <a:cubicBezTo>
                    <a:pt x="4540" y="2520"/>
                    <a:pt x="5255" y="2447"/>
                    <a:pt x="5977" y="2437"/>
                  </a:cubicBezTo>
                  <a:cubicBezTo>
                    <a:pt x="7001" y="2401"/>
                    <a:pt x="8049" y="2330"/>
                    <a:pt x="9073" y="2223"/>
                  </a:cubicBezTo>
                  <a:cubicBezTo>
                    <a:pt x="10490" y="2080"/>
                    <a:pt x="11883" y="1925"/>
                    <a:pt x="13299" y="1770"/>
                  </a:cubicBezTo>
                  <a:cubicBezTo>
                    <a:pt x="15264" y="1544"/>
                    <a:pt x="17217" y="1294"/>
                    <a:pt x="19169" y="1080"/>
                  </a:cubicBezTo>
                  <a:cubicBezTo>
                    <a:pt x="20893" y="891"/>
                    <a:pt x="22625" y="688"/>
                    <a:pt x="24370" y="688"/>
                  </a:cubicBezTo>
                  <a:cubicBezTo>
                    <a:pt x="24830" y="688"/>
                    <a:pt x="25291" y="702"/>
                    <a:pt x="25753" y="734"/>
                  </a:cubicBezTo>
                  <a:cubicBezTo>
                    <a:pt x="26873" y="818"/>
                    <a:pt x="27980" y="961"/>
                    <a:pt x="29075" y="1199"/>
                  </a:cubicBezTo>
                  <a:cubicBezTo>
                    <a:pt x="31683" y="1770"/>
                    <a:pt x="34243" y="2485"/>
                    <a:pt x="36850" y="3032"/>
                  </a:cubicBezTo>
                  <a:cubicBezTo>
                    <a:pt x="40600" y="3818"/>
                    <a:pt x="44363" y="4413"/>
                    <a:pt x="48197" y="4544"/>
                  </a:cubicBezTo>
                  <a:cubicBezTo>
                    <a:pt x="49804" y="4592"/>
                    <a:pt x="51399" y="4628"/>
                    <a:pt x="52995" y="4687"/>
                  </a:cubicBezTo>
                  <a:cubicBezTo>
                    <a:pt x="54376" y="4747"/>
                    <a:pt x="55781" y="4818"/>
                    <a:pt x="57162" y="4961"/>
                  </a:cubicBezTo>
                  <a:cubicBezTo>
                    <a:pt x="60127" y="5282"/>
                    <a:pt x="63020" y="5914"/>
                    <a:pt x="65806" y="6985"/>
                  </a:cubicBezTo>
                  <a:cubicBezTo>
                    <a:pt x="69735" y="8497"/>
                    <a:pt x="73533" y="10235"/>
                    <a:pt x="76855" y="12867"/>
                  </a:cubicBezTo>
                  <a:cubicBezTo>
                    <a:pt x="76948" y="12941"/>
                    <a:pt x="77042" y="13016"/>
                    <a:pt x="77164" y="13016"/>
                  </a:cubicBezTo>
                  <a:cubicBezTo>
                    <a:pt x="77197" y="13016"/>
                    <a:pt x="77233" y="13011"/>
                    <a:pt x="77272" y="12998"/>
                  </a:cubicBezTo>
                  <a:lnTo>
                    <a:pt x="77272" y="10855"/>
                  </a:lnTo>
                  <a:cubicBezTo>
                    <a:pt x="77176" y="10640"/>
                    <a:pt x="77010" y="10486"/>
                    <a:pt x="76772" y="10366"/>
                  </a:cubicBezTo>
                  <a:cubicBezTo>
                    <a:pt x="76534" y="10235"/>
                    <a:pt x="76307" y="10069"/>
                    <a:pt x="76069" y="9938"/>
                  </a:cubicBezTo>
                  <a:cubicBezTo>
                    <a:pt x="73890" y="8652"/>
                    <a:pt x="71581" y="7604"/>
                    <a:pt x="69247" y="6592"/>
                  </a:cubicBezTo>
                  <a:cubicBezTo>
                    <a:pt x="64782" y="4651"/>
                    <a:pt x="60151" y="3508"/>
                    <a:pt x="55281" y="3413"/>
                  </a:cubicBezTo>
                  <a:cubicBezTo>
                    <a:pt x="53774" y="3392"/>
                    <a:pt x="52257" y="3340"/>
                    <a:pt x="50757" y="3340"/>
                  </a:cubicBezTo>
                  <a:cubicBezTo>
                    <a:pt x="50610" y="3340"/>
                    <a:pt x="50463" y="3341"/>
                    <a:pt x="50316" y="3342"/>
                  </a:cubicBezTo>
                  <a:cubicBezTo>
                    <a:pt x="50171" y="3343"/>
                    <a:pt x="50027" y="3343"/>
                    <a:pt x="49883" y="3343"/>
                  </a:cubicBezTo>
                  <a:cubicBezTo>
                    <a:pt x="47646" y="3343"/>
                    <a:pt x="45410" y="3254"/>
                    <a:pt x="43184" y="2996"/>
                  </a:cubicBezTo>
                  <a:cubicBezTo>
                    <a:pt x="40446" y="2699"/>
                    <a:pt x="37731" y="2223"/>
                    <a:pt x="35040" y="1687"/>
                  </a:cubicBezTo>
                  <a:cubicBezTo>
                    <a:pt x="33433" y="1377"/>
                    <a:pt x="31861" y="949"/>
                    <a:pt x="30266" y="603"/>
                  </a:cubicBezTo>
                  <a:cubicBezTo>
                    <a:pt x="28956" y="318"/>
                    <a:pt x="27646" y="68"/>
                    <a:pt x="26301" y="20"/>
                  </a:cubicBezTo>
                  <a:cubicBezTo>
                    <a:pt x="25936" y="7"/>
                    <a:pt x="25571" y="1"/>
                    <a:pt x="25206" y="1"/>
                  </a:cubicBezTo>
                  <a:close/>
                </a:path>
              </a:pathLst>
            </a:custGeom>
            <a:solidFill>
              <a:srgbClr val="E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9" name="Google Shape;1679;p32"/>
            <p:cNvSpPr/>
            <p:nvPr/>
          </p:nvSpPr>
          <p:spPr>
            <a:xfrm>
              <a:off x="361975" y="-801393"/>
              <a:ext cx="8895600" cy="1712064"/>
            </a:xfrm>
            <a:custGeom>
              <a:avLst/>
              <a:gdLst/>
              <a:ahLst/>
              <a:cxnLst/>
              <a:rect l="l" t="t" r="r" b="b"/>
              <a:pathLst>
                <a:path w="78296" h="15069" extrusionOk="0">
                  <a:moveTo>
                    <a:pt x="25448" y="0"/>
                  </a:moveTo>
                  <a:cubicBezTo>
                    <a:pt x="24415" y="0"/>
                    <a:pt x="23382" y="80"/>
                    <a:pt x="22349" y="174"/>
                  </a:cubicBezTo>
                  <a:cubicBezTo>
                    <a:pt x="21325" y="257"/>
                    <a:pt x="20301" y="400"/>
                    <a:pt x="19277" y="519"/>
                  </a:cubicBezTo>
                  <a:cubicBezTo>
                    <a:pt x="18217" y="638"/>
                    <a:pt x="17145" y="769"/>
                    <a:pt x="16086" y="888"/>
                  </a:cubicBezTo>
                  <a:cubicBezTo>
                    <a:pt x="14752" y="1055"/>
                    <a:pt x="13419" y="1209"/>
                    <a:pt x="12085" y="1364"/>
                  </a:cubicBezTo>
                  <a:cubicBezTo>
                    <a:pt x="10823" y="1495"/>
                    <a:pt x="9549" y="1626"/>
                    <a:pt x="8287" y="1721"/>
                  </a:cubicBezTo>
                  <a:cubicBezTo>
                    <a:pt x="7192" y="1805"/>
                    <a:pt x="6073" y="1840"/>
                    <a:pt x="4965" y="1864"/>
                  </a:cubicBezTo>
                  <a:cubicBezTo>
                    <a:pt x="4722" y="1871"/>
                    <a:pt x="4478" y="1874"/>
                    <a:pt x="4233" y="1874"/>
                  </a:cubicBezTo>
                  <a:cubicBezTo>
                    <a:pt x="3197" y="1874"/>
                    <a:pt x="2150" y="1822"/>
                    <a:pt x="1120" y="1793"/>
                  </a:cubicBezTo>
                  <a:cubicBezTo>
                    <a:pt x="1025" y="1715"/>
                    <a:pt x="923" y="1694"/>
                    <a:pt x="815" y="1694"/>
                  </a:cubicBezTo>
                  <a:cubicBezTo>
                    <a:pt x="692" y="1694"/>
                    <a:pt x="562" y="1721"/>
                    <a:pt x="429" y="1721"/>
                  </a:cubicBezTo>
                  <a:cubicBezTo>
                    <a:pt x="410" y="1725"/>
                    <a:pt x="389" y="1726"/>
                    <a:pt x="368" y="1726"/>
                  </a:cubicBezTo>
                  <a:cubicBezTo>
                    <a:pt x="327" y="1726"/>
                    <a:pt x="284" y="1722"/>
                    <a:pt x="241" y="1722"/>
                  </a:cubicBezTo>
                  <a:cubicBezTo>
                    <a:pt x="140" y="1722"/>
                    <a:pt x="44" y="1743"/>
                    <a:pt x="0" y="1888"/>
                  </a:cubicBezTo>
                  <a:cubicBezTo>
                    <a:pt x="1370" y="2031"/>
                    <a:pt x="2751" y="2031"/>
                    <a:pt x="4132" y="2090"/>
                  </a:cubicBezTo>
                  <a:cubicBezTo>
                    <a:pt x="4397" y="2103"/>
                    <a:pt x="4663" y="2108"/>
                    <a:pt x="4929" y="2108"/>
                  </a:cubicBezTo>
                  <a:cubicBezTo>
                    <a:pt x="5913" y="2108"/>
                    <a:pt x="6898" y="2038"/>
                    <a:pt x="7882" y="2019"/>
                  </a:cubicBezTo>
                  <a:cubicBezTo>
                    <a:pt x="8299" y="2007"/>
                    <a:pt x="8716" y="1983"/>
                    <a:pt x="9133" y="1948"/>
                  </a:cubicBezTo>
                  <a:cubicBezTo>
                    <a:pt x="10109" y="1864"/>
                    <a:pt x="11061" y="1781"/>
                    <a:pt x="12026" y="1686"/>
                  </a:cubicBezTo>
                  <a:cubicBezTo>
                    <a:pt x="12824" y="1614"/>
                    <a:pt x="13633" y="1543"/>
                    <a:pt x="14431" y="1447"/>
                  </a:cubicBezTo>
                  <a:cubicBezTo>
                    <a:pt x="15419" y="1352"/>
                    <a:pt x="16395" y="1233"/>
                    <a:pt x="17384" y="1126"/>
                  </a:cubicBezTo>
                  <a:cubicBezTo>
                    <a:pt x="18419" y="1019"/>
                    <a:pt x="19467" y="936"/>
                    <a:pt x="20503" y="816"/>
                  </a:cubicBezTo>
                  <a:cubicBezTo>
                    <a:pt x="21682" y="674"/>
                    <a:pt x="22872" y="590"/>
                    <a:pt x="24063" y="543"/>
                  </a:cubicBezTo>
                  <a:cubicBezTo>
                    <a:pt x="24342" y="533"/>
                    <a:pt x="24620" y="529"/>
                    <a:pt x="24898" y="529"/>
                  </a:cubicBezTo>
                  <a:cubicBezTo>
                    <a:pt x="26789" y="529"/>
                    <a:pt x="28653" y="745"/>
                    <a:pt x="30480" y="1233"/>
                  </a:cubicBezTo>
                  <a:cubicBezTo>
                    <a:pt x="31612" y="1507"/>
                    <a:pt x="32743" y="1828"/>
                    <a:pt x="33874" y="2126"/>
                  </a:cubicBezTo>
                  <a:cubicBezTo>
                    <a:pt x="35767" y="2614"/>
                    <a:pt x="37648" y="3079"/>
                    <a:pt x="39541" y="3495"/>
                  </a:cubicBezTo>
                  <a:cubicBezTo>
                    <a:pt x="41910" y="4007"/>
                    <a:pt x="44292" y="4412"/>
                    <a:pt x="46697" y="4603"/>
                  </a:cubicBezTo>
                  <a:cubicBezTo>
                    <a:pt x="48066" y="4710"/>
                    <a:pt x="49435" y="4769"/>
                    <a:pt x="50804" y="4829"/>
                  </a:cubicBezTo>
                  <a:cubicBezTo>
                    <a:pt x="51805" y="4865"/>
                    <a:pt x="52805" y="4924"/>
                    <a:pt x="53805" y="4960"/>
                  </a:cubicBezTo>
                  <a:cubicBezTo>
                    <a:pt x="55353" y="5043"/>
                    <a:pt x="56900" y="5186"/>
                    <a:pt x="58424" y="5400"/>
                  </a:cubicBezTo>
                  <a:cubicBezTo>
                    <a:pt x="60365" y="5662"/>
                    <a:pt x="62282" y="6067"/>
                    <a:pt x="64139" y="6662"/>
                  </a:cubicBezTo>
                  <a:cubicBezTo>
                    <a:pt x="67092" y="7603"/>
                    <a:pt x="69890" y="8865"/>
                    <a:pt x="72557" y="10413"/>
                  </a:cubicBezTo>
                  <a:cubicBezTo>
                    <a:pt x="74712" y="11663"/>
                    <a:pt x="76689" y="13139"/>
                    <a:pt x="78296" y="15068"/>
                  </a:cubicBezTo>
                  <a:lnTo>
                    <a:pt x="78296" y="12496"/>
                  </a:lnTo>
                  <a:cubicBezTo>
                    <a:pt x="78189" y="12401"/>
                    <a:pt x="78058" y="12330"/>
                    <a:pt x="77951" y="12246"/>
                  </a:cubicBezTo>
                  <a:cubicBezTo>
                    <a:pt x="77451" y="11830"/>
                    <a:pt x="76939" y="11437"/>
                    <a:pt x="76403" y="11080"/>
                  </a:cubicBezTo>
                  <a:cubicBezTo>
                    <a:pt x="74105" y="9520"/>
                    <a:pt x="71617" y="8282"/>
                    <a:pt x="69057" y="7198"/>
                  </a:cubicBezTo>
                  <a:cubicBezTo>
                    <a:pt x="67235" y="6412"/>
                    <a:pt x="65378" y="5758"/>
                    <a:pt x="63461" y="5246"/>
                  </a:cubicBezTo>
                  <a:cubicBezTo>
                    <a:pt x="61365" y="4698"/>
                    <a:pt x="59234" y="4364"/>
                    <a:pt x="57091" y="4186"/>
                  </a:cubicBezTo>
                  <a:cubicBezTo>
                    <a:pt x="55841" y="4091"/>
                    <a:pt x="54591" y="4043"/>
                    <a:pt x="53340" y="3983"/>
                  </a:cubicBezTo>
                  <a:cubicBezTo>
                    <a:pt x="52471" y="3936"/>
                    <a:pt x="51602" y="3972"/>
                    <a:pt x="50733" y="3912"/>
                  </a:cubicBezTo>
                  <a:cubicBezTo>
                    <a:pt x="50031" y="3853"/>
                    <a:pt x="49316" y="3876"/>
                    <a:pt x="48626" y="3829"/>
                  </a:cubicBezTo>
                  <a:cubicBezTo>
                    <a:pt x="47828" y="3793"/>
                    <a:pt x="47030" y="3745"/>
                    <a:pt x="46244" y="3686"/>
                  </a:cubicBezTo>
                  <a:cubicBezTo>
                    <a:pt x="44994" y="3591"/>
                    <a:pt x="43744" y="3412"/>
                    <a:pt x="42494" y="3221"/>
                  </a:cubicBezTo>
                  <a:cubicBezTo>
                    <a:pt x="40136" y="2852"/>
                    <a:pt x="37803" y="2364"/>
                    <a:pt x="35481" y="1828"/>
                  </a:cubicBezTo>
                  <a:cubicBezTo>
                    <a:pt x="33933" y="1447"/>
                    <a:pt x="32385" y="1055"/>
                    <a:pt x="30838" y="674"/>
                  </a:cubicBezTo>
                  <a:cubicBezTo>
                    <a:pt x="29337" y="316"/>
                    <a:pt x="27813" y="102"/>
                    <a:pt x="26278" y="19"/>
                  </a:cubicBezTo>
                  <a:cubicBezTo>
                    <a:pt x="26001" y="6"/>
                    <a:pt x="25724" y="0"/>
                    <a:pt x="25448" y="0"/>
                  </a:cubicBez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0" name="Google Shape;1680;p32"/>
            <p:cNvSpPr/>
            <p:nvPr/>
          </p:nvSpPr>
          <p:spPr>
            <a:xfrm>
              <a:off x="2859078" y="-876832"/>
              <a:ext cx="6402546" cy="1247720"/>
            </a:xfrm>
            <a:custGeom>
              <a:avLst/>
              <a:gdLst/>
              <a:ahLst/>
              <a:cxnLst/>
              <a:rect l="l" t="t" r="r" b="b"/>
              <a:pathLst>
                <a:path w="56353" h="10982" extrusionOk="0">
                  <a:moveTo>
                    <a:pt x="4427" y="0"/>
                  </a:moveTo>
                  <a:cubicBezTo>
                    <a:pt x="2948" y="0"/>
                    <a:pt x="1471" y="110"/>
                    <a:pt x="0" y="314"/>
                  </a:cubicBezTo>
                  <a:cubicBezTo>
                    <a:pt x="51" y="404"/>
                    <a:pt x="107" y="430"/>
                    <a:pt x="166" y="430"/>
                  </a:cubicBezTo>
                  <a:cubicBezTo>
                    <a:pt x="232" y="430"/>
                    <a:pt x="301" y="398"/>
                    <a:pt x="370" y="385"/>
                  </a:cubicBezTo>
                  <a:cubicBezTo>
                    <a:pt x="989" y="373"/>
                    <a:pt x="1584" y="266"/>
                    <a:pt x="2191" y="254"/>
                  </a:cubicBezTo>
                  <a:cubicBezTo>
                    <a:pt x="2770" y="243"/>
                    <a:pt x="3346" y="229"/>
                    <a:pt x="3923" y="229"/>
                  </a:cubicBezTo>
                  <a:cubicBezTo>
                    <a:pt x="4557" y="229"/>
                    <a:pt x="5193" y="246"/>
                    <a:pt x="5834" y="302"/>
                  </a:cubicBezTo>
                  <a:cubicBezTo>
                    <a:pt x="7144" y="409"/>
                    <a:pt x="8430" y="647"/>
                    <a:pt x="9704" y="945"/>
                  </a:cubicBezTo>
                  <a:cubicBezTo>
                    <a:pt x="11847" y="1433"/>
                    <a:pt x="13990" y="1957"/>
                    <a:pt x="16169" y="2338"/>
                  </a:cubicBezTo>
                  <a:cubicBezTo>
                    <a:pt x="18431" y="2742"/>
                    <a:pt x="20693" y="3100"/>
                    <a:pt x="22979" y="3338"/>
                  </a:cubicBezTo>
                  <a:cubicBezTo>
                    <a:pt x="24206" y="3457"/>
                    <a:pt x="25432" y="3540"/>
                    <a:pt x="26659" y="3588"/>
                  </a:cubicBezTo>
                  <a:cubicBezTo>
                    <a:pt x="27456" y="3618"/>
                    <a:pt x="28257" y="3618"/>
                    <a:pt x="29056" y="3618"/>
                  </a:cubicBezTo>
                  <a:cubicBezTo>
                    <a:pt x="29855" y="3618"/>
                    <a:pt x="30653" y="3618"/>
                    <a:pt x="31445" y="3647"/>
                  </a:cubicBezTo>
                  <a:cubicBezTo>
                    <a:pt x="32624" y="3695"/>
                    <a:pt x="33814" y="3659"/>
                    <a:pt x="34993" y="3719"/>
                  </a:cubicBezTo>
                  <a:cubicBezTo>
                    <a:pt x="36148" y="3778"/>
                    <a:pt x="37303" y="3874"/>
                    <a:pt x="38446" y="4016"/>
                  </a:cubicBezTo>
                  <a:cubicBezTo>
                    <a:pt x="40375" y="4255"/>
                    <a:pt x="42268" y="4695"/>
                    <a:pt x="44113" y="5302"/>
                  </a:cubicBezTo>
                  <a:cubicBezTo>
                    <a:pt x="47673" y="6457"/>
                    <a:pt x="51066" y="7946"/>
                    <a:pt x="54341" y="9731"/>
                  </a:cubicBezTo>
                  <a:cubicBezTo>
                    <a:pt x="55043" y="10124"/>
                    <a:pt x="55722" y="10505"/>
                    <a:pt x="56353" y="10982"/>
                  </a:cubicBezTo>
                  <a:cubicBezTo>
                    <a:pt x="56353" y="10267"/>
                    <a:pt x="56353" y="9553"/>
                    <a:pt x="56329" y="8827"/>
                  </a:cubicBezTo>
                  <a:cubicBezTo>
                    <a:pt x="56055" y="8529"/>
                    <a:pt x="55674" y="8398"/>
                    <a:pt x="55341" y="8219"/>
                  </a:cubicBezTo>
                  <a:cubicBezTo>
                    <a:pt x="53519" y="7326"/>
                    <a:pt x="51662" y="6505"/>
                    <a:pt x="49769" y="5731"/>
                  </a:cubicBezTo>
                  <a:cubicBezTo>
                    <a:pt x="47387" y="4755"/>
                    <a:pt x="44994" y="3838"/>
                    <a:pt x="42494" y="3219"/>
                  </a:cubicBezTo>
                  <a:cubicBezTo>
                    <a:pt x="41303" y="2921"/>
                    <a:pt x="40113" y="2731"/>
                    <a:pt x="38886" y="2588"/>
                  </a:cubicBezTo>
                  <a:cubicBezTo>
                    <a:pt x="38041" y="2492"/>
                    <a:pt x="37207" y="2457"/>
                    <a:pt x="36362" y="2433"/>
                  </a:cubicBezTo>
                  <a:cubicBezTo>
                    <a:pt x="36017" y="2415"/>
                    <a:pt x="35675" y="2403"/>
                    <a:pt x="35335" y="2403"/>
                  </a:cubicBezTo>
                  <a:cubicBezTo>
                    <a:pt x="34996" y="2403"/>
                    <a:pt x="34660" y="2415"/>
                    <a:pt x="34326" y="2445"/>
                  </a:cubicBezTo>
                  <a:lnTo>
                    <a:pt x="33933" y="2445"/>
                  </a:lnTo>
                  <a:cubicBezTo>
                    <a:pt x="32004" y="2504"/>
                    <a:pt x="30076" y="2588"/>
                    <a:pt x="28147" y="2635"/>
                  </a:cubicBezTo>
                  <a:cubicBezTo>
                    <a:pt x="27723" y="2646"/>
                    <a:pt x="27300" y="2652"/>
                    <a:pt x="26877" y="2652"/>
                  </a:cubicBezTo>
                  <a:cubicBezTo>
                    <a:pt x="25041" y="2652"/>
                    <a:pt x="23213" y="2552"/>
                    <a:pt x="21384" y="2397"/>
                  </a:cubicBezTo>
                  <a:cubicBezTo>
                    <a:pt x="19777" y="2266"/>
                    <a:pt x="18181" y="2076"/>
                    <a:pt x="16598" y="1850"/>
                  </a:cubicBezTo>
                  <a:cubicBezTo>
                    <a:pt x="14347" y="1552"/>
                    <a:pt x="12133" y="1088"/>
                    <a:pt x="9906" y="623"/>
                  </a:cubicBezTo>
                  <a:cubicBezTo>
                    <a:pt x="8525" y="326"/>
                    <a:pt x="7108" y="111"/>
                    <a:pt x="5704" y="28"/>
                  </a:cubicBezTo>
                  <a:cubicBezTo>
                    <a:pt x="5278" y="9"/>
                    <a:pt x="4852" y="0"/>
                    <a:pt x="4427"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1" name="Google Shape;1681;p32"/>
            <p:cNvSpPr/>
            <p:nvPr/>
          </p:nvSpPr>
          <p:spPr>
            <a:xfrm>
              <a:off x="7243182" y="231459"/>
              <a:ext cx="2014280" cy="5346608"/>
            </a:xfrm>
            <a:custGeom>
              <a:avLst/>
              <a:gdLst/>
              <a:ahLst/>
              <a:cxnLst/>
              <a:rect l="l" t="t" r="r" b="b"/>
              <a:pathLst>
                <a:path w="17729" h="47059" extrusionOk="0">
                  <a:moveTo>
                    <a:pt x="84" y="0"/>
                  </a:moveTo>
                  <a:lnTo>
                    <a:pt x="84" y="0"/>
                  </a:lnTo>
                  <a:cubicBezTo>
                    <a:pt x="167" y="119"/>
                    <a:pt x="298" y="131"/>
                    <a:pt x="393" y="191"/>
                  </a:cubicBezTo>
                  <a:cubicBezTo>
                    <a:pt x="1596" y="619"/>
                    <a:pt x="2799" y="1096"/>
                    <a:pt x="3953" y="1679"/>
                  </a:cubicBezTo>
                  <a:cubicBezTo>
                    <a:pt x="4977" y="2179"/>
                    <a:pt x="5978" y="2774"/>
                    <a:pt x="6930" y="3429"/>
                  </a:cubicBezTo>
                  <a:cubicBezTo>
                    <a:pt x="8097" y="4239"/>
                    <a:pt x="9168" y="5156"/>
                    <a:pt x="10097" y="6239"/>
                  </a:cubicBezTo>
                  <a:cubicBezTo>
                    <a:pt x="10680" y="6930"/>
                    <a:pt x="11169" y="7668"/>
                    <a:pt x="11550" y="8477"/>
                  </a:cubicBezTo>
                  <a:cubicBezTo>
                    <a:pt x="12312" y="10013"/>
                    <a:pt x="12574" y="11645"/>
                    <a:pt x="12645" y="13347"/>
                  </a:cubicBezTo>
                  <a:cubicBezTo>
                    <a:pt x="12669" y="14145"/>
                    <a:pt x="12550" y="14954"/>
                    <a:pt x="12443" y="15752"/>
                  </a:cubicBezTo>
                  <a:cubicBezTo>
                    <a:pt x="12300" y="16931"/>
                    <a:pt x="11966" y="18050"/>
                    <a:pt x="11597" y="19145"/>
                  </a:cubicBezTo>
                  <a:cubicBezTo>
                    <a:pt x="10919" y="21193"/>
                    <a:pt x="9918" y="23063"/>
                    <a:pt x="8835" y="24908"/>
                  </a:cubicBezTo>
                  <a:cubicBezTo>
                    <a:pt x="8192" y="26015"/>
                    <a:pt x="7525" y="27099"/>
                    <a:pt x="6811" y="28147"/>
                  </a:cubicBezTo>
                  <a:cubicBezTo>
                    <a:pt x="6108" y="29194"/>
                    <a:pt x="5382" y="30218"/>
                    <a:pt x="4620" y="31230"/>
                  </a:cubicBezTo>
                  <a:cubicBezTo>
                    <a:pt x="3537" y="32695"/>
                    <a:pt x="2382" y="34124"/>
                    <a:pt x="1489" y="35719"/>
                  </a:cubicBezTo>
                  <a:cubicBezTo>
                    <a:pt x="917" y="36743"/>
                    <a:pt x="441" y="37803"/>
                    <a:pt x="215" y="38957"/>
                  </a:cubicBezTo>
                  <a:cubicBezTo>
                    <a:pt x="1" y="40089"/>
                    <a:pt x="143" y="41160"/>
                    <a:pt x="655" y="42184"/>
                  </a:cubicBezTo>
                  <a:cubicBezTo>
                    <a:pt x="1179" y="43196"/>
                    <a:pt x="1965" y="43970"/>
                    <a:pt x="2894" y="44601"/>
                  </a:cubicBezTo>
                  <a:cubicBezTo>
                    <a:pt x="4049" y="45399"/>
                    <a:pt x="5346" y="45899"/>
                    <a:pt x="6704" y="46268"/>
                  </a:cubicBezTo>
                  <a:cubicBezTo>
                    <a:pt x="8013" y="46613"/>
                    <a:pt x="9335" y="46804"/>
                    <a:pt x="10680" y="46923"/>
                  </a:cubicBezTo>
                  <a:cubicBezTo>
                    <a:pt x="11671" y="46999"/>
                    <a:pt x="12652" y="47055"/>
                    <a:pt x="13640" y="47055"/>
                  </a:cubicBezTo>
                  <a:cubicBezTo>
                    <a:pt x="13733" y="47055"/>
                    <a:pt x="13826" y="47055"/>
                    <a:pt x="13919" y="47054"/>
                  </a:cubicBezTo>
                  <a:lnTo>
                    <a:pt x="15241" y="47054"/>
                  </a:lnTo>
                  <a:cubicBezTo>
                    <a:pt x="15304" y="47054"/>
                    <a:pt x="15373" y="47059"/>
                    <a:pt x="15436" y="47059"/>
                  </a:cubicBezTo>
                  <a:cubicBezTo>
                    <a:pt x="15468" y="47059"/>
                    <a:pt x="15499" y="47058"/>
                    <a:pt x="15526" y="47054"/>
                  </a:cubicBezTo>
                  <a:cubicBezTo>
                    <a:pt x="16253" y="46970"/>
                    <a:pt x="17003" y="46970"/>
                    <a:pt x="17729" y="46923"/>
                  </a:cubicBezTo>
                  <a:lnTo>
                    <a:pt x="17729" y="46411"/>
                  </a:lnTo>
                  <a:cubicBezTo>
                    <a:pt x="17015" y="46458"/>
                    <a:pt x="16288" y="46506"/>
                    <a:pt x="15562" y="46530"/>
                  </a:cubicBezTo>
                  <a:cubicBezTo>
                    <a:pt x="14975" y="46552"/>
                    <a:pt x="14388" y="46565"/>
                    <a:pt x="13801" y="46565"/>
                  </a:cubicBezTo>
                  <a:cubicBezTo>
                    <a:pt x="12186" y="46565"/>
                    <a:pt x="10573" y="46467"/>
                    <a:pt x="8966" y="46196"/>
                  </a:cubicBezTo>
                  <a:cubicBezTo>
                    <a:pt x="7585" y="45958"/>
                    <a:pt x="6239" y="45601"/>
                    <a:pt x="4965" y="45018"/>
                  </a:cubicBezTo>
                  <a:cubicBezTo>
                    <a:pt x="3918" y="44530"/>
                    <a:pt x="2953" y="43910"/>
                    <a:pt x="2179" y="43053"/>
                  </a:cubicBezTo>
                  <a:cubicBezTo>
                    <a:pt x="1108" y="41851"/>
                    <a:pt x="679" y="40458"/>
                    <a:pt x="917" y="38850"/>
                  </a:cubicBezTo>
                  <a:cubicBezTo>
                    <a:pt x="1060" y="37838"/>
                    <a:pt x="1429" y="36921"/>
                    <a:pt x="1894" y="36029"/>
                  </a:cubicBezTo>
                  <a:cubicBezTo>
                    <a:pt x="2560" y="34719"/>
                    <a:pt x="3418" y="33528"/>
                    <a:pt x="4287" y="32349"/>
                  </a:cubicBezTo>
                  <a:cubicBezTo>
                    <a:pt x="6251" y="29718"/>
                    <a:pt x="8109" y="27027"/>
                    <a:pt x="9740" y="24170"/>
                  </a:cubicBezTo>
                  <a:cubicBezTo>
                    <a:pt x="10859" y="22217"/>
                    <a:pt x="11788" y="20193"/>
                    <a:pt x="12407" y="18014"/>
                  </a:cubicBezTo>
                  <a:cubicBezTo>
                    <a:pt x="12978" y="15919"/>
                    <a:pt x="13217" y="13788"/>
                    <a:pt x="12883" y="11621"/>
                  </a:cubicBezTo>
                  <a:cubicBezTo>
                    <a:pt x="12645" y="10025"/>
                    <a:pt x="12085" y="8549"/>
                    <a:pt x="11181" y="7215"/>
                  </a:cubicBezTo>
                  <a:cubicBezTo>
                    <a:pt x="10323" y="5930"/>
                    <a:pt x="9252" y="4894"/>
                    <a:pt x="8025" y="3965"/>
                  </a:cubicBezTo>
                  <a:cubicBezTo>
                    <a:pt x="6132" y="2536"/>
                    <a:pt x="4049" y="1441"/>
                    <a:pt x="1834" y="596"/>
                  </a:cubicBezTo>
                  <a:cubicBezTo>
                    <a:pt x="1251" y="369"/>
                    <a:pt x="691" y="131"/>
                    <a:pt x="84"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2" name="Google Shape;1682;p32"/>
            <p:cNvSpPr/>
            <p:nvPr/>
          </p:nvSpPr>
          <p:spPr>
            <a:xfrm>
              <a:off x="8854216" y="2999061"/>
              <a:ext cx="407310" cy="1447569"/>
            </a:xfrm>
            <a:custGeom>
              <a:avLst/>
              <a:gdLst/>
              <a:ahLst/>
              <a:cxnLst/>
              <a:rect l="l" t="t" r="r" b="b"/>
              <a:pathLst>
                <a:path w="3585" h="12741" extrusionOk="0">
                  <a:moveTo>
                    <a:pt x="3573" y="0"/>
                  </a:moveTo>
                  <a:lnTo>
                    <a:pt x="3537" y="48"/>
                  </a:lnTo>
                  <a:cubicBezTo>
                    <a:pt x="2966" y="1417"/>
                    <a:pt x="2299" y="2751"/>
                    <a:pt x="1692" y="4108"/>
                  </a:cubicBezTo>
                  <a:cubicBezTo>
                    <a:pt x="1239" y="5108"/>
                    <a:pt x="799" y="6084"/>
                    <a:pt x="477" y="7132"/>
                  </a:cubicBezTo>
                  <a:cubicBezTo>
                    <a:pt x="215" y="8025"/>
                    <a:pt x="1" y="8918"/>
                    <a:pt x="144" y="9871"/>
                  </a:cubicBezTo>
                  <a:cubicBezTo>
                    <a:pt x="215" y="10418"/>
                    <a:pt x="406" y="10907"/>
                    <a:pt x="763" y="11323"/>
                  </a:cubicBezTo>
                  <a:cubicBezTo>
                    <a:pt x="1513" y="12192"/>
                    <a:pt x="2489" y="12573"/>
                    <a:pt x="3585" y="12740"/>
                  </a:cubicBezTo>
                  <a:lnTo>
                    <a:pt x="3573" y="0"/>
                  </a:ln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3" name="Google Shape;1683;p32"/>
            <p:cNvSpPr/>
            <p:nvPr/>
          </p:nvSpPr>
          <p:spPr>
            <a:xfrm>
              <a:off x="2890208" y="1051173"/>
              <a:ext cx="1524600" cy="4736041"/>
            </a:xfrm>
            <a:custGeom>
              <a:avLst/>
              <a:gdLst/>
              <a:ahLst/>
              <a:cxnLst/>
              <a:rect l="l" t="t" r="r" b="b"/>
              <a:pathLst>
                <a:path w="13419" h="41685" extrusionOk="0">
                  <a:moveTo>
                    <a:pt x="12418" y="0"/>
                  </a:moveTo>
                  <a:cubicBezTo>
                    <a:pt x="12418" y="60"/>
                    <a:pt x="12407" y="108"/>
                    <a:pt x="12418" y="143"/>
                  </a:cubicBezTo>
                  <a:cubicBezTo>
                    <a:pt x="12609" y="1132"/>
                    <a:pt x="12776" y="2108"/>
                    <a:pt x="12871" y="3108"/>
                  </a:cubicBezTo>
                  <a:cubicBezTo>
                    <a:pt x="12907" y="3632"/>
                    <a:pt x="12930" y="4144"/>
                    <a:pt x="12966" y="4668"/>
                  </a:cubicBezTo>
                  <a:cubicBezTo>
                    <a:pt x="13014" y="5192"/>
                    <a:pt x="12954" y="5715"/>
                    <a:pt x="12930" y="6227"/>
                  </a:cubicBezTo>
                  <a:cubicBezTo>
                    <a:pt x="12883" y="7085"/>
                    <a:pt x="12764" y="7918"/>
                    <a:pt x="12573" y="8728"/>
                  </a:cubicBezTo>
                  <a:cubicBezTo>
                    <a:pt x="12109" y="10764"/>
                    <a:pt x="11335" y="12657"/>
                    <a:pt x="10454" y="14526"/>
                  </a:cubicBezTo>
                  <a:cubicBezTo>
                    <a:pt x="9966" y="15562"/>
                    <a:pt x="9430" y="16586"/>
                    <a:pt x="8847" y="17586"/>
                  </a:cubicBezTo>
                  <a:cubicBezTo>
                    <a:pt x="8287" y="18598"/>
                    <a:pt x="7704" y="19598"/>
                    <a:pt x="7120" y="20598"/>
                  </a:cubicBezTo>
                  <a:cubicBezTo>
                    <a:pt x="6644" y="21444"/>
                    <a:pt x="6156" y="22277"/>
                    <a:pt x="5668" y="23122"/>
                  </a:cubicBezTo>
                  <a:cubicBezTo>
                    <a:pt x="5299" y="23765"/>
                    <a:pt x="4965" y="24420"/>
                    <a:pt x="4608" y="25075"/>
                  </a:cubicBezTo>
                  <a:cubicBezTo>
                    <a:pt x="3786" y="26599"/>
                    <a:pt x="3048" y="28147"/>
                    <a:pt x="2346" y="29706"/>
                  </a:cubicBezTo>
                  <a:cubicBezTo>
                    <a:pt x="1929" y="30647"/>
                    <a:pt x="1536" y="31576"/>
                    <a:pt x="1203" y="32552"/>
                  </a:cubicBezTo>
                  <a:cubicBezTo>
                    <a:pt x="727" y="33886"/>
                    <a:pt x="250" y="35207"/>
                    <a:pt x="84" y="36636"/>
                  </a:cubicBezTo>
                  <a:cubicBezTo>
                    <a:pt x="24" y="37207"/>
                    <a:pt x="0" y="37767"/>
                    <a:pt x="119" y="38338"/>
                  </a:cubicBezTo>
                  <a:cubicBezTo>
                    <a:pt x="238" y="38898"/>
                    <a:pt x="441" y="39434"/>
                    <a:pt x="834" y="39874"/>
                  </a:cubicBezTo>
                  <a:cubicBezTo>
                    <a:pt x="1358" y="40446"/>
                    <a:pt x="1977" y="40946"/>
                    <a:pt x="2691" y="41303"/>
                  </a:cubicBezTo>
                  <a:cubicBezTo>
                    <a:pt x="2917" y="41422"/>
                    <a:pt x="3132" y="41517"/>
                    <a:pt x="3322" y="41684"/>
                  </a:cubicBezTo>
                  <a:lnTo>
                    <a:pt x="4989" y="41684"/>
                  </a:lnTo>
                  <a:cubicBezTo>
                    <a:pt x="4798" y="41553"/>
                    <a:pt x="4596" y="41482"/>
                    <a:pt x="4382" y="41386"/>
                  </a:cubicBezTo>
                  <a:cubicBezTo>
                    <a:pt x="3548" y="41017"/>
                    <a:pt x="2751" y="40613"/>
                    <a:pt x="2036" y="40029"/>
                  </a:cubicBezTo>
                  <a:cubicBezTo>
                    <a:pt x="1227" y="39398"/>
                    <a:pt x="727" y="38577"/>
                    <a:pt x="584" y="37529"/>
                  </a:cubicBezTo>
                  <a:cubicBezTo>
                    <a:pt x="488" y="36731"/>
                    <a:pt x="572" y="35945"/>
                    <a:pt x="738" y="35148"/>
                  </a:cubicBezTo>
                  <a:cubicBezTo>
                    <a:pt x="1119" y="33278"/>
                    <a:pt x="1798" y="31504"/>
                    <a:pt x="2536" y="29766"/>
                  </a:cubicBezTo>
                  <a:cubicBezTo>
                    <a:pt x="3834" y="26682"/>
                    <a:pt x="5441" y="23765"/>
                    <a:pt x="7180" y="20908"/>
                  </a:cubicBezTo>
                  <a:cubicBezTo>
                    <a:pt x="8597" y="18574"/>
                    <a:pt x="10049" y="16252"/>
                    <a:pt x="11240" y="13800"/>
                  </a:cubicBezTo>
                  <a:cubicBezTo>
                    <a:pt x="11871" y="12502"/>
                    <a:pt x="12430" y="11192"/>
                    <a:pt x="12871" y="9823"/>
                  </a:cubicBezTo>
                  <a:cubicBezTo>
                    <a:pt x="13228" y="8692"/>
                    <a:pt x="13383" y="7549"/>
                    <a:pt x="13407" y="6370"/>
                  </a:cubicBezTo>
                  <a:cubicBezTo>
                    <a:pt x="13419" y="4703"/>
                    <a:pt x="13145" y="3060"/>
                    <a:pt x="12811" y="1441"/>
                  </a:cubicBezTo>
                  <a:cubicBezTo>
                    <a:pt x="12704" y="953"/>
                    <a:pt x="12609" y="465"/>
                    <a:pt x="12418"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4" name="Google Shape;1684;p32"/>
            <p:cNvSpPr/>
            <p:nvPr/>
          </p:nvSpPr>
          <p:spPr>
            <a:xfrm>
              <a:off x="6758963" y="-607002"/>
              <a:ext cx="2502598" cy="734407"/>
            </a:xfrm>
            <a:custGeom>
              <a:avLst/>
              <a:gdLst/>
              <a:ahLst/>
              <a:cxnLst/>
              <a:rect l="l" t="t" r="r" b="b"/>
              <a:pathLst>
                <a:path w="22027" h="6464" extrusionOk="0">
                  <a:moveTo>
                    <a:pt x="1631" y="1"/>
                  </a:moveTo>
                  <a:cubicBezTo>
                    <a:pt x="1154" y="1"/>
                    <a:pt x="678" y="9"/>
                    <a:pt x="203" y="22"/>
                  </a:cubicBezTo>
                  <a:cubicBezTo>
                    <a:pt x="131" y="22"/>
                    <a:pt x="60" y="22"/>
                    <a:pt x="0" y="70"/>
                  </a:cubicBezTo>
                  <a:cubicBezTo>
                    <a:pt x="1322" y="82"/>
                    <a:pt x="2631" y="106"/>
                    <a:pt x="3953" y="213"/>
                  </a:cubicBezTo>
                  <a:cubicBezTo>
                    <a:pt x="4655" y="272"/>
                    <a:pt x="5322" y="367"/>
                    <a:pt x="6013" y="463"/>
                  </a:cubicBezTo>
                  <a:cubicBezTo>
                    <a:pt x="7049" y="629"/>
                    <a:pt x="8061" y="868"/>
                    <a:pt x="9073" y="1153"/>
                  </a:cubicBezTo>
                  <a:cubicBezTo>
                    <a:pt x="10180" y="1463"/>
                    <a:pt x="11252" y="1820"/>
                    <a:pt x="12299" y="2213"/>
                  </a:cubicBezTo>
                  <a:cubicBezTo>
                    <a:pt x="13418" y="2630"/>
                    <a:pt x="14538" y="3046"/>
                    <a:pt x="15621" y="3523"/>
                  </a:cubicBezTo>
                  <a:cubicBezTo>
                    <a:pt x="16752" y="4011"/>
                    <a:pt x="17883" y="4475"/>
                    <a:pt x="19003" y="4987"/>
                  </a:cubicBezTo>
                  <a:cubicBezTo>
                    <a:pt x="19919" y="5428"/>
                    <a:pt x="20872" y="5821"/>
                    <a:pt x="21753" y="6356"/>
                  </a:cubicBezTo>
                  <a:cubicBezTo>
                    <a:pt x="21848" y="6428"/>
                    <a:pt x="21920" y="6463"/>
                    <a:pt x="22027" y="6463"/>
                  </a:cubicBezTo>
                  <a:cubicBezTo>
                    <a:pt x="22027" y="6392"/>
                    <a:pt x="22027" y="6321"/>
                    <a:pt x="21991" y="6213"/>
                  </a:cubicBezTo>
                  <a:cubicBezTo>
                    <a:pt x="21812" y="6118"/>
                    <a:pt x="21634" y="6023"/>
                    <a:pt x="21455" y="5928"/>
                  </a:cubicBezTo>
                  <a:cubicBezTo>
                    <a:pt x="19503" y="4928"/>
                    <a:pt x="17479" y="4070"/>
                    <a:pt x="15454" y="3237"/>
                  </a:cubicBezTo>
                  <a:cubicBezTo>
                    <a:pt x="13514" y="2451"/>
                    <a:pt x="11561" y="1701"/>
                    <a:pt x="9537" y="1106"/>
                  </a:cubicBezTo>
                  <a:cubicBezTo>
                    <a:pt x="7763" y="582"/>
                    <a:pt x="5953" y="248"/>
                    <a:pt x="4108" y="94"/>
                  </a:cubicBezTo>
                  <a:cubicBezTo>
                    <a:pt x="3285" y="26"/>
                    <a:pt x="2457" y="1"/>
                    <a:pt x="1631"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5" name="Google Shape;1685;p32"/>
            <p:cNvSpPr/>
            <p:nvPr/>
          </p:nvSpPr>
          <p:spPr>
            <a:xfrm>
              <a:off x="9251976" y="2248309"/>
              <a:ext cx="9544" cy="25791"/>
            </a:xfrm>
            <a:custGeom>
              <a:avLst/>
              <a:gdLst/>
              <a:ahLst/>
              <a:cxnLst/>
              <a:rect l="l" t="t" r="r" b="b"/>
              <a:pathLst>
                <a:path w="84" h="227" extrusionOk="0">
                  <a:moveTo>
                    <a:pt x="84" y="0"/>
                  </a:moveTo>
                  <a:cubicBezTo>
                    <a:pt x="0" y="60"/>
                    <a:pt x="0" y="131"/>
                    <a:pt x="24" y="227"/>
                  </a:cubicBezTo>
                  <a:lnTo>
                    <a:pt x="84" y="227"/>
                  </a:lnTo>
                  <a:lnTo>
                    <a:pt x="84" y="0"/>
                  </a:lnTo>
                  <a:close/>
                </a:path>
              </a:pathLst>
            </a:custGeom>
            <a:solidFill>
              <a:srgbClr val="51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6" name="Google Shape;1686;p32"/>
            <p:cNvSpPr/>
            <p:nvPr/>
          </p:nvSpPr>
          <p:spPr>
            <a:xfrm>
              <a:off x="646007" y="-401590"/>
              <a:ext cx="223367" cy="55558"/>
            </a:xfrm>
            <a:custGeom>
              <a:avLst/>
              <a:gdLst/>
              <a:ahLst/>
              <a:cxnLst/>
              <a:rect l="l" t="t" r="r" b="b"/>
              <a:pathLst>
                <a:path w="1966" h="489" extrusionOk="0">
                  <a:moveTo>
                    <a:pt x="1" y="0"/>
                  </a:moveTo>
                  <a:cubicBezTo>
                    <a:pt x="596" y="250"/>
                    <a:pt x="1215" y="345"/>
                    <a:pt x="1834" y="488"/>
                  </a:cubicBezTo>
                  <a:cubicBezTo>
                    <a:pt x="1870" y="464"/>
                    <a:pt x="1930" y="453"/>
                    <a:pt x="1965" y="417"/>
                  </a:cubicBezTo>
                  <a:cubicBezTo>
                    <a:pt x="1739" y="334"/>
                    <a:pt x="1501" y="298"/>
                    <a:pt x="1275" y="250"/>
                  </a:cubicBezTo>
                  <a:cubicBezTo>
                    <a:pt x="858" y="167"/>
                    <a:pt x="441" y="36"/>
                    <a:pt x="1" y="0"/>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7" name="Google Shape;1687;p32"/>
            <p:cNvSpPr/>
            <p:nvPr/>
          </p:nvSpPr>
          <p:spPr>
            <a:xfrm>
              <a:off x="347091" y="-369211"/>
              <a:ext cx="205757" cy="104299"/>
            </a:xfrm>
            <a:custGeom>
              <a:avLst/>
              <a:gdLst/>
              <a:ahLst/>
              <a:cxnLst/>
              <a:rect l="l" t="t" r="r" b="b"/>
              <a:pathLst>
                <a:path w="1811" h="918" extrusionOk="0">
                  <a:moveTo>
                    <a:pt x="1" y="1"/>
                  </a:moveTo>
                  <a:cubicBezTo>
                    <a:pt x="524" y="358"/>
                    <a:pt x="1096" y="656"/>
                    <a:pt x="1679" y="918"/>
                  </a:cubicBezTo>
                  <a:cubicBezTo>
                    <a:pt x="1703" y="882"/>
                    <a:pt x="1751" y="858"/>
                    <a:pt x="1810" y="858"/>
                  </a:cubicBezTo>
                  <a:cubicBezTo>
                    <a:pt x="1525" y="668"/>
                    <a:pt x="1203" y="560"/>
                    <a:pt x="893" y="406"/>
                  </a:cubicBezTo>
                  <a:cubicBezTo>
                    <a:pt x="608" y="263"/>
                    <a:pt x="322" y="84"/>
                    <a:pt x="1" y="1"/>
                  </a:cubicBezTo>
                  <a:close/>
                </a:path>
              </a:pathLst>
            </a:custGeom>
            <a:solidFill>
              <a:srgbClr val="C06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5974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Sora"/>
              <a:buNone/>
              <a:defRPr sz="3200" b="1">
                <a:solidFill>
                  <a:schemeClr val="dk1"/>
                </a:solidFill>
                <a:latin typeface="Sora"/>
                <a:ea typeface="Sora"/>
                <a:cs typeface="Sora"/>
                <a:sym typeface="Sora"/>
              </a:defRPr>
            </a:lvl1pPr>
            <a:lvl2pPr lvl="1" rtl="0">
              <a:spcBef>
                <a:spcPts val="0"/>
              </a:spcBef>
              <a:spcAft>
                <a:spcPts val="0"/>
              </a:spcAft>
              <a:buClr>
                <a:schemeClr val="dk1"/>
              </a:buClr>
              <a:buSzPts val="3200"/>
              <a:buFont typeface="Sora"/>
              <a:buNone/>
              <a:defRPr sz="3200" b="1">
                <a:solidFill>
                  <a:schemeClr val="dk1"/>
                </a:solidFill>
                <a:latin typeface="Sora"/>
                <a:ea typeface="Sora"/>
                <a:cs typeface="Sora"/>
                <a:sym typeface="Sora"/>
              </a:defRPr>
            </a:lvl2pPr>
            <a:lvl3pPr lvl="2" rtl="0">
              <a:spcBef>
                <a:spcPts val="0"/>
              </a:spcBef>
              <a:spcAft>
                <a:spcPts val="0"/>
              </a:spcAft>
              <a:buClr>
                <a:schemeClr val="dk1"/>
              </a:buClr>
              <a:buSzPts val="3200"/>
              <a:buFont typeface="Sora"/>
              <a:buNone/>
              <a:defRPr sz="3200" b="1">
                <a:solidFill>
                  <a:schemeClr val="dk1"/>
                </a:solidFill>
                <a:latin typeface="Sora"/>
                <a:ea typeface="Sora"/>
                <a:cs typeface="Sora"/>
                <a:sym typeface="Sora"/>
              </a:defRPr>
            </a:lvl3pPr>
            <a:lvl4pPr lvl="3" rtl="0">
              <a:spcBef>
                <a:spcPts val="0"/>
              </a:spcBef>
              <a:spcAft>
                <a:spcPts val="0"/>
              </a:spcAft>
              <a:buClr>
                <a:schemeClr val="dk1"/>
              </a:buClr>
              <a:buSzPts val="3200"/>
              <a:buFont typeface="Sora"/>
              <a:buNone/>
              <a:defRPr sz="3200" b="1">
                <a:solidFill>
                  <a:schemeClr val="dk1"/>
                </a:solidFill>
                <a:latin typeface="Sora"/>
                <a:ea typeface="Sora"/>
                <a:cs typeface="Sora"/>
                <a:sym typeface="Sora"/>
              </a:defRPr>
            </a:lvl4pPr>
            <a:lvl5pPr lvl="4" rtl="0">
              <a:spcBef>
                <a:spcPts val="0"/>
              </a:spcBef>
              <a:spcAft>
                <a:spcPts val="0"/>
              </a:spcAft>
              <a:buClr>
                <a:schemeClr val="dk1"/>
              </a:buClr>
              <a:buSzPts val="3200"/>
              <a:buFont typeface="Sora"/>
              <a:buNone/>
              <a:defRPr sz="3200" b="1">
                <a:solidFill>
                  <a:schemeClr val="dk1"/>
                </a:solidFill>
                <a:latin typeface="Sora"/>
                <a:ea typeface="Sora"/>
                <a:cs typeface="Sora"/>
                <a:sym typeface="Sora"/>
              </a:defRPr>
            </a:lvl5pPr>
            <a:lvl6pPr lvl="5" rtl="0">
              <a:spcBef>
                <a:spcPts val="0"/>
              </a:spcBef>
              <a:spcAft>
                <a:spcPts val="0"/>
              </a:spcAft>
              <a:buClr>
                <a:schemeClr val="dk1"/>
              </a:buClr>
              <a:buSzPts val="3200"/>
              <a:buFont typeface="Sora"/>
              <a:buNone/>
              <a:defRPr sz="3200" b="1">
                <a:solidFill>
                  <a:schemeClr val="dk1"/>
                </a:solidFill>
                <a:latin typeface="Sora"/>
                <a:ea typeface="Sora"/>
                <a:cs typeface="Sora"/>
                <a:sym typeface="Sora"/>
              </a:defRPr>
            </a:lvl6pPr>
            <a:lvl7pPr lvl="6" rtl="0">
              <a:spcBef>
                <a:spcPts val="0"/>
              </a:spcBef>
              <a:spcAft>
                <a:spcPts val="0"/>
              </a:spcAft>
              <a:buClr>
                <a:schemeClr val="dk1"/>
              </a:buClr>
              <a:buSzPts val="3200"/>
              <a:buFont typeface="Sora"/>
              <a:buNone/>
              <a:defRPr sz="3200" b="1">
                <a:solidFill>
                  <a:schemeClr val="dk1"/>
                </a:solidFill>
                <a:latin typeface="Sora"/>
                <a:ea typeface="Sora"/>
                <a:cs typeface="Sora"/>
                <a:sym typeface="Sora"/>
              </a:defRPr>
            </a:lvl7pPr>
            <a:lvl8pPr lvl="7" rtl="0">
              <a:spcBef>
                <a:spcPts val="0"/>
              </a:spcBef>
              <a:spcAft>
                <a:spcPts val="0"/>
              </a:spcAft>
              <a:buClr>
                <a:schemeClr val="dk1"/>
              </a:buClr>
              <a:buSzPts val="3200"/>
              <a:buFont typeface="Sora"/>
              <a:buNone/>
              <a:defRPr sz="3200" b="1">
                <a:solidFill>
                  <a:schemeClr val="dk1"/>
                </a:solidFill>
                <a:latin typeface="Sora"/>
                <a:ea typeface="Sora"/>
                <a:cs typeface="Sora"/>
                <a:sym typeface="Sora"/>
              </a:defRPr>
            </a:lvl8pPr>
            <a:lvl9pPr lvl="8" rtl="0">
              <a:spcBef>
                <a:spcPts val="0"/>
              </a:spcBef>
              <a:spcAft>
                <a:spcPts val="0"/>
              </a:spcAft>
              <a:buClr>
                <a:schemeClr val="dk1"/>
              </a:buClr>
              <a:buSzPts val="3200"/>
              <a:buFont typeface="Sora"/>
              <a:buNone/>
              <a:defRPr sz="3200" b="1">
                <a:solidFill>
                  <a:schemeClr val="dk1"/>
                </a:solidFill>
                <a:latin typeface="Sora"/>
                <a:ea typeface="Sora"/>
                <a:cs typeface="Sora"/>
                <a:sym typeface="Sora"/>
              </a:defRPr>
            </a:lvl9pPr>
          </a:lstStyle>
          <a:p>
            <a:endParaRPr/>
          </a:p>
        </p:txBody>
      </p:sp>
      <p:sp>
        <p:nvSpPr>
          <p:cNvPr id="7" name="Google Shape;7;p1"/>
          <p:cNvSpPr txBox="1">
            <a:spLocks noGrp="1"/>
          </p:cNvSpPr>
          <p:nvPr>
            <p:ph type="body" idx="1"/>
          </p:nvPr>
        </p:nvSpPr>
        <p:spPr>
          <a:xfrm>
            <a:off x="713226"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8" r:id="rId5"/>
    <p:sldLayoutId id="2147483665" r:id="rId6"/>
    <p:sldLayoutId id="2147483669" r:id="rId7"/>
    <p:sldLayoutId id="2147483677" r:id="rId8"/>
    <p:sldLayoutId id="2147483678" r:id="rId9"/>
    <p:sldLayoutId id="214748367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Chloe.connor@nih.gov"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imprintnews.org/top-stories/all-i-did-was-sleep-despite-years-of-damning-reports-states-across-the-country-fail-to-rein-in-psych-meds-for-foster-youth/259719"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www.verywellmind.com/psychedelics-and-mental-health-survey-6753410" TargetMode="External"/><Relationship Id="rId4" Type="http://schemas.openxmlformats.org/officeDocument/2006/relationships/hyperlink" Target="https://www.linkedin.com/pulse/5th-fda-breakthrough-therapy-designation-psychedelics-maria-velkova-i8se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nkedin.com/pulse/fdas-risk-evaluation-mitigation-strategies-rems-program-sinhaa/"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s://www.jnj.com/media-center/press-releases/spravato-esketamine-approved-in-the-u-s-as-the-first-and-only-monotherapy-for-adults-with-treatment-resistant-depression" TargetMode="External"/><Relationship Id="rId4" Type="http://schemas.openxmlformats.org/officeDocument/2006/relationships/hyperlink" Target="https://www.nbcnews.com/health/mental-health/nasal-esketamine-works-better-alternative-treatment-resistant-depressi-rcna11884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gif"/><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7"/>
          <p:cNvSpPr/>
          <p:nvPr/>
        </p:nvSpPr>
        <p:spPr>
          <a:xfrm>
            <a:off x="0" y="608513"/>
            <a:ext cx="9425309" cy="3926474"/>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725" name="Google Shape;1725;p37"/>
          <p:cNvSpPr txBox="1">
            <a:spLocks noGrp="1"/>
          </p:cNvSpPr>
          <p:nvPr>
            <p:ph type="ctrTitle"/>
          </p:nvPr>
        </p:nvSpPr>
        <p:spPr>
          <a:xfrm>
            <a:off x="-147870" y="2031928"/>
            <a:ext cx="9263742" cy="1532100"/>
          </a:xfrm>
          <a:prstGeom prst="rect">
            <a:avLst/>
          </a:prstGeom>
        </p:spPr>
        <p:txBody>
          <a:bodyPr spcFirstLastPara="1" wrap="square" lIns="91425" tIns="91425" rIns="91425" bIns="91425" anchor="b" anchorCtr="0">
            <a:noAutofit/>
          </a:bodyPr>
          <a:lstStyle/>
          <a:p>
            <a:pPr algn="ctr"/>
            <a:r>
              <a:rPr lang="en-US" dirty="0">
                <a:latin typeface="Barlow"/>
              </a:rPr>
              <a:t>It’s Time to Break Tradition:</a:t>
            </a:r>
            <a:br>
              <a:rPr lang="en-US" dirty="0">
                <a:latin typeface="Barlow"/>
              </a:rPr>
            </a:br>
            <a:r>
              <a:rPr lang="en-US" dirty="0">
                <a:latin typeface="Barlow"/>
              </a:rPr>
              <a:t>A Pitch to Unbundle Psychedelics from Psychotherapy</a:t>
            </a:r>
            <a:endParaRPr dirty="0">
              <a:latin typeface="Barlow"/>
            </a:endParaRPr>
          </a:p>
        </p:txBody>
      </p:sp>
      <p:sp>
        <p:nvSpPr>
          <p:cNvPr id="1726" name="Google Shape;1726;p37"/>
          <p:cNvSpPr txBox="1">
            <a:spLocks noGrp="1"/>
          </p:cNvSpPr>
          <p:nvPr>
            <p:ph type="subTitle" idx="1"/>
          </p:nvPr>
        </p:nvSpPr>
        <p:spPr>
          <a:xfrm flipH="1">
            <a:off x="230009" y="3553885"/>
            <a:ext cx="6470400" cy="475800"/>
          </a:xfrm>
          <a:prstGeom prst="rect">
            <a:avLst/>
          </a:prstGeom>
        </p:spPr>
        <p:txBody>
          <a:bodyPr spcFirstLastPara="1" wrap="square" lIns="91425" tIns="91425" rIns="91425" bIns="91425" anchor="t" anchorCtr="0">
            <a:noAutofit/>
          </a:bodyPr>
          <a:lstStyle/>
          <a:p>
            <a:pPr marL="0" indent="0"/>
            <a:r>
              <a:rPr lang="en" b="1"/>
              <a:t>Chloe Connor</a:t>
            </a:r>
          </a:p>
          <a:p>
            <a:pPr marL="0" indent="0"/>
            <a:r>
              <a:rPr lang="en"/>
              <a:t>Department of Bioethics</a:t>
            </a:r>
          </a:p>
          <a:p>
            <a:pPr marL="0" indent="0"/>
            <a:r>
              <a:rPr lang="en"/>
              <a:t>NIH Clinical Center</a:t>
            </a:r>
          </a:p>
        </p:txBody>
      </p:sp>
      <p:cxnSp>
        <p:nvCxnSpPr>
          <p:cNvPr id="1727" name="Google Shape;1727;p37"/>
          <p:cNvCxnSpPr/>
          <p:nvPr/>
        </p:nvCxnSpPr>
        <p:spPr>
          <a:xfrm>
            <a:off x="-147870" y="3524382"/>
            <a:ext cx="8593200" cy="0"/>
          </a:xfrm>
          <a:prstGeom prst="straightConnector1">
            <a:avLst/>
          </a:prstGeom>
          <a:noFill/>
          <a:ln w="19050" cap="flat" cmpd="sng">
            <a:solidFill>
              <a:schemeClr val="dk1"/>
            </a:solidFill>
            <a:prstDash val="solid"/>
            <a:round/>
            <a:headEnd type="none" w="med" len="med"/>
            <a:tailEnd type="none" w="med" len="med"/>
          </a:ln>
        </p:spPr>
      </p:cxnSp>
      <p:pic>
        <p:nvPicPr>
          <p:cNvPr id="1026" name="Picture 2">
            <a:extLst>
              <a:ext uri="{FF2B5EF4-FFF2-40B4-BE49-F238E27FC236}">
                <a16:creationId xmlns:a16="http://schemas.microsoft.com/office/drawing/2014/main" id="{1030F3EE-927B-7964-8B4C-F7C4CA152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958" y="2684073"/>
            <a:ext cx="1850914" cy="18509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DFF26CF-A749-70AC-A1DE-BEFBEEF93042}"/>
              </a:ext>
            </a:extLst>
          </p:cNvPr>
          <p:cNvSpPr/>
          <p:nvPr/>
        </p:nvSpPr>
        <p:spPr>
          <a:xfrm>
            <a:off x="0" y="0"/>
            <a:ext cx="9144000" cy="5143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he Importance of Valuing Work In Progress (WIP) – And How To Do It">
            <a:extLst>
              <a:ext uri="{FF2B5EF4-FFF2-40B4-BE49-F238E27FC236}">
                <a16:creationId xmlns:a16="http://schemas.microsoft.com/office/drawing/2014/main" id="{829C09D1-8C92-C77C-F284-7207AC8AB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96" y="64949"/>
            <a:ext cx="1244505" cy="692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24;p37">
            <a:extLst>
              <a:ext uri="{FF2B5EF4-FFF2-40B4-BE49-F238E27FC236}">
                <a16:creationId xmlns:a16="http://schemas.microsoft.com/office/drawing/2014/main" id="{0A16F055-682B-5ECF-BCE4-26A2A34DF9E3}"/>
              </a:ext>
            </a:extLst>
          </p:cNvPr>
          <p:cNvSpPr/>
          <p:nvPr/>
        </p:nvSpPr>
        <p:spPr>
          <a:xfrm>
            <a:off x="262891" y="97155"/>
            <a:ext cx="4000499" cy="494919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3" name="Rectangle 2">
            <a:extLst>
              <a:ext uri="{FF2B5EF4-FFF2-40B4-BE49-F238E27FC236}">
                <a16:creationId xmlns:a16="http://schemas.microsoft.com/office/drawing/2014/main" id="{B0A0A9E0-23C1-4E45-EEF2-406AA751635B}"/>
              </a:ext>
            </a:extLst>
          </p:cNvPr>
          <p:cNvSpPr/>
          <p:nvPr/>
        </p:nvSpPr>
        <p:spPr>
          <a:xfrm>
            <a:off x="0" y="0"/>
            <a:ext cx="9144000" cy="5143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724;p37">
            <a:extLst>
              <a:ext uri="{FF2B5EF4-FFF2-40B4-BE49-F238E27FC236}">
                <a16:creationId xmlns:a16="http://schemas.microsoft.com/office/drawing/2014/main" id="{E5E1770B-6150-A9E5-69A8-3C14FC268DDC}"/>
              </a:ext>
            </a:extLst>
          </p:cNvPr>
          <p:cNvSpPr/>
          <p:nvPr/>
        </p:nvSpPr>
        <p:spPr>
          <a:xfrm>
            <a:off x="4703445" y="97155"/>
            <a:ext cx="4000499" cy="494919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5" name="TextBox 4">
            <a:extLst>
              <a:ext uri="{FF2B5EF4-FFF2-40B4-BE49-F238E27FC236}">
                <a16:creationId xmlns:a16="http://schemas.microsoft.com/office/drawing/2014/main" id="{13EA144F-002B-BC59-93C1-F825F718492F}"/>
              </a:ext>
            </a:extLst>
          </p:cNvPr>
          <p:cNvSpPr txBox="1"/>
          <p:nvPr/>
        </p:nvSpPr>
        <p:spPr>
          <a:xfrm>
            <a:off x="1153480" y="54620"/>
            <a:ext cx="3600450" cy="707886"/>
          </a:xfrm>
          <a:prstGeom prst="rect">
            <a:avLst/>
          </a:prstGeom>
          <a:noFill/>
        </p:spPr>
        <p:txBody>
          <a:bodyPr wrap="square" lIns="91440" tIns="45720" rIns="91440" bIns="45720" rtlCol="0" anchor="t">
            <a:spAutoFit/>
          </a:bodyPr>
          <a:lstStyle/>
          <a:p>
            <a:r>
              <a:rPr lang="en-US" sz="4000" b="1" dirty="0">
                <a:latin typeface="Barlow"/>
              </a:rPr>
              <a:t>SAFETY</a:t>
            </a:r>
          </a:p>
        </p:txBody>
      </p:sp>
      <p:sp>
        <p:nvSpPr>
          <p:cNvPr id="6" name="TextBox 5">
            <a:extLst>
              <a:ext uri="{FF2B5EF4-FFF2-40B4-BE49-F238E27FC236}">
                <a16:creationId xmlns:a16="http://schemas.microsoft.com/office/drawing/2014/main" id="{3021E3F6-5BC7-D521-5602-ECC881E3BEF5}"/>
              </a:ext>
            </a:extLst>
          </p:cNvPr>
          <p:cNvSpPr txBox="1"/>
          <p:nvPr/>
        </p:nvSpPr>
        <p:spPr>
          <a:xfrm>
            <a:off x="5497834" y="54620"/>
            <a:ext cx="3600450" cy="707886"/>
          </a:xfrm>
          <a:prstGeom prst="rect">
            <a:avLst/>
          </a:prstGeom>
          <a:noFill/>
        </p:spPr>
        <p:txBody>
          <a:bodyPr wrap="square" lIns="91440" tIns="45720" rIns="91440" bIns="45720" rtlCol="0" anchor="t">
            <a:spAutoFit/>
          </a:bodyPr>
          <a:lstStyle/>
          <a:p>
            <a:r>
              <a:rPr lang="en-US" sz="4000" b="1" dirty="0">
                <a:latin typeface="Barlow"/>
              </a:rPr>
              <a:t>EFFICACY</a:t>
            </a:r>
          </a:p>
        </p:txBody>
      </p:sp>
      <p:sp>
        <p:nvSpPr>
          <p:cNvPr id="7" name="TextBox 6">
            <a:extLst>
              <a:ext uri="{FF2B5EF4-FFF2-40B4-BE49-F238E27FC236}">
                <a16:creationId xmlns:a16="http://schemas.microsoft.com/office/drawing/2014/main" id="{88D1A8C2-EDC3-BBAA-F6E5-B7791DBB912F}"/>
              </a:ext>
            </a:extLst>
          </p:cNvPr>
          <p:cNvSpPr txBox="1"/>
          <p:nvPr/>
        </p:nvSpPr>
        <p:spPr>
          <a:xfrm>
            <a:off x="462915" y="938540"/>
            <a:ext cx="3600450" cy="400109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latin typeface="Barlow"/>
              </a:rPr>
              <a:t>Psychedelic-assisted therapy argued as necessary for patient safety, but safety monitoring largely mitigates the same risks</a:t>
            </a:r>
            <a:r>
              <a:rPr lang="en-US" sz="2000" baseline="30000" dirty="0">
                <a:latin typeface="Barlow"/>
              </a:rPr>
              <a:t>8</a:t>
            </a:r>
            <a:r>
              <a:rPr lang="en-US" sz="2000" dirty="0">
                <a:latin typeface="Barlow"/>
              </a:rPr>
              <a:t> </a:t>
            </a:r>
          </a:p>
          <a:p>
            <a:pPr marL="285750" indent="-285750">
              <a:buFont typeface="Arial" panose="020B0604020202020204" pitchFamily="34" charset="0"/>
              <a:buChar char="•"/>
            </a:pPr>
            <a:endParaRPr lang="en-US" sz="2000" dirty="0">
              <a:latin typeface="Barlow"/>
            </a:endParaRPr>
          </a:p>
          <a:p>
            <a:pPr marL="285750" indent="-285750">
              <a:buFont typeface="Arial" panose="020B0604020202020204" pitchFamily="34" charset="0"/>
              <a:buChar char="•"/>
            </a:pPr>
            <a:r>
              <a:rPr lang="en-US" sz="2000" dirty="0">
                <a:latin typeface="Barlow"/>
              </a:rPr>
              <a:t>Psychedelic-assisted therapy not necessarily safer than monitoring when considering risks of therapy</a:t>
            </a:r>
            <a:r>
              <a:rPr lang="en-US" sz="2000" baseline="30000" dirty="0">
                <a:latin typeface="Barlow"/>
              </a:rPr>
              <a:t>15</a:t>
            </a:r>
          </a:p>
          <a:p>
            <a:pPr marL="285750" indent="-285750">
              <a:buFont typeface="Arial" panose="020B0604020202020204" pitchFamily="34" charset="0"/>
              <a:buChar char="•"/>
            </a:pPr>
            <a:endParaRPr lang="en-US"/>
          </a:p>
        </p:txBody>
      </p:sp>
      <p:sp>
        <p:nvSpPr>
          <p:cNvPr id="8" name="TextBox 7">
            <a:extLst>
              <a:ext uri="{FF2B5EF4-FFF2-40B4-BE49-F238E27FC236}">
                <a16:creationId xmlns:a16="http://schemas.microsoft.com/office/drawing/2014/main" id="{0096C0D0-1D09-C70E-11E5-6F762CD62FC6}"/>
              </a:ext>
            </a:extLst>
          </p:cNvPr>
          <p:cNvSpPr txBox="1"/>
          <p:nvPr/>
        </p:nvSpPr>
        <p:spPr>
          <a:xfrm>
            <a:off x="4880612" y="650677"/>
            <a:ext cx="3600450" cy="390876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sz="2000">
              <a:latin typeface="Batang"/>
            </a:endParaRPr>
          </a:p>
          <a:p>
            <a:pPr marL="285750" indent="-285750">
              <a:buFont typeface="Arial" panose="020B0604020202020204" pitchFamily="34" charset="0"/>
              <a:buChar char="•"/>
            </a:pPr>
            <a:r>
              <a:rPr lang="en-US" sz="2000" dirty="0">
                <a:latin typeface="Barlow"/>
              </a:rPr>
              <a:t>Some evidence that psychedelics may be similarly effective without psychotherapy</a:t>
            </a:r>
            <a:r>
              <a:rPr lang="en-US" sz="2000" baseline="30000" dirty="0">
                <a:latin typeface="Barlow"/>
              </a:rPr>
              <a:t>8</a:t>
            </a:r>
          </a:p>
          <a:p>
            <a:pPr marL="285750" indent="-285750">
              <a:buFont typeface="Arial" panose="020B0604020202020204" pitchFamily="34" charset="0"/>
              <a:buChar char="•"/>
            </a:pPr>
            <a:endParaRPr lang="en-US" sz="2000" dirty="0">
              <a:latin typeface="Barlow"/>
            </a:endParaRPr>
          </a:p>
          <a:p>
            <a:pPr marL="285750" indent="-285750">
              <a:buFont typeface="Arial" panose="020B0604020202020204" pitchFamily="34" charset="0"/>
              <a:buChar char="•"/>
            </a:pPr>
            <a:r>
              <a:rPr lang="en-US" sz="2000" dirty="0">
                <a:latin typeface="Barlow"/>
              </a:rPr>
              <a:t>Even if psychotherapy improves efficacy, does not justify mandating if psychedelic works as a standalone treatment</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9627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38"/>
          <p:cNvSpPr txBox="1">
            <a:spLocks noGrp="1"/>
          </p:cNvSpPr>
          <p:nvPr>
            <p:ph type="title"/>
          </p:nvPr>
        </p:nvSpPr>
        <p:spPr>
          <a:xfrm>
            <a:off x="104172" y="597425"/>
            <a:ext cx="8326554" cy="572700"/>
          </a:xfrm>
          <a:prstGeom prst="rect">
            <a:avLst/>
          </a:prstGeom>
        </p:spPr>
        <p:txBody>
          <a:bodyPr spcFirstLastPara="1" wrap="square" lIns="91425" tIns="91425" rIns="91425" bIns="91425" anchor="t" anchorCtr="0">
            <a:noAutofit/>
          </a:bodyPr>
          <a:lstStyle/>
          <a:p>
            <a:r>
              <a:rPr lang="en" sz="2800" dirty="0">
                <a:latin typeface="Barlow"/>
              </a:rPr>
              <a:t>ETHICAL ADVANTAGES OF </a:t>
            </a:r>
            <a:r>
              <a:rPr lang="en" sz="2800" u="sng" dirty="0">
                <a:latin typeface="Barlow"/>
              </a:rPr>
              <a:t>UN</a:t>
            </a:r>
            <a:r>
              <a:rPr lang="en" sz="2800" dirty="0">
                <a:latin typeface="Barlow"/>
              </a:rPr>
              <a:t>BUNDLING</a:t>
            </a:r>
            <a:r>
              <a:rPr lang="en" dirty="0">
                <a:latin typeface="Barlow"/>
              </a:rPr>
              <a:t> </a:t>
            </a:r>
            <a:endParaRPr lang="en-US">
              <a:latin typeface="Barlow"/>
            </a:endParaRPr>
          </a:p>
        </p:txBody>
      </p:sp>
      <p:sp>
        <p:nvSpPr>
          <p:cNvPr id="1734" name="Google Shape;1734;p38"/>
          <p:cNvSpPr txBox="1"/>
          <p:nvPr/>
        </p:nvSpPr>
        <p:spPr>
          <a:xfrm>
            <a:off x="363451" y="1170125"/>
            <a:ext cx="7704000" cy="2565911"/>
          </a:xfrm>
          <a:prstGeom prst="rect">
            <a:avLst/>
          </a:prstGeom>
          <a:noFill/>
          <a:ln>
            <a:noFill/>
          </a:ln>
        </p:spPr>
        <p:txBody>
          <a:bodyPr spcFirstLastPara="1" wrap="square" lIns="91425" tIns="91425" rIns="0" bIns="91425" anchor="t" anchorCtr="0">
            <a:noAutofit/>
          </a:bodyPr>
          <a:lstStyle/>
          <a:p>
            <a:pPr marL="171450" indent="-171450">
              <a:buFont typeface="Arial" panose="020B0604020202020204" pitchFamily="34" charset="0"/>
              <a:buChar char="•"/>
            </a:pPr>
            <a:endParaRPr lang="en" sz="1800">
              <a:solidFill>
                <a:schemeClr val="dk1"/>
              </a:solidFill>
              <a:latin typeface="Barlow"/>
              <a:ea typeface="Barlow"/>
              <a:cs typeface="Barlow"/>
              <a:sym typeface="Barlow"/>
            </a:endParaRPr>
          </a:p>
          <a:p>
            <a:pPr marL="171450" indent="-171450">
              <a:buFont typeface="Arial" panose="020B0604020202020204" pitchFamily="34" charset="0"/>
              <a:buChar char="•"/>
            </a:pPr>
            <a:r>
              <a:rPr lang="en-US" sz="3200">
                <a:solidFill>
                  <a:schemeClr val="dk1"/>
                </a:solidFill>
                <a:latin typeface="Barlow"/>
                <a:ea typeface="Barlow"/>
                <a:cs typeface="Barlow"/>
                <a:sym typeface="Barlow"/>
              </a:rPr>
              <a:t>Population level benefits: improved resource allocation</a:t>
            </a:r>
          </a:p>
          <a:p>
            <a:pPr marL="171450" indent="-171450">
              <a:buFont typeface="Arial" panose="020B0604020202020204" pitchFamily="34" charset="0"/>
              <a:buChar char="•"/>
            </a:pPr>
            <a:r>
              <a:rPr lang="en-US" sz="3200">
                <a:solidFill>
                  <a:schemeClr val="dk1"/>
                </a:solidFill>
                <a:latin typeface="Barlow"/>
                <a:ea typeface="Barlow"/>
                <a:cs typeface="Barlow"/>
                <a:sym typeface="Barlow"/>
              </a:rPr>
              <a:t>Individual level benefits: improved affordability + accessibility</a:t>
            </a:r>
          </a:p>
          <a:p>
            <a:pPr marL="171450" indent="-171450">
              <a:buFont typeface="Arial" panose="020B0604020202020204" pitchFamily="34" charset="0"/>
              <a:buChar char="•"/>
            </a:pPr>
            <a:r>
              <a:rPr lang="en-US" sz="3200">
                <a:solidFill>
                  <a:schemeClr val="dk1"/>
                </a:solidFill>
                <a:latin typeface="Barlow"/>
                <a:ea typeface="Barlow"/>
                <a:cs typeface="Barlow"/>
                <a:sym typeface="Barlow"/>
              </a:rPr>
              <a:t>Autonomy of patients</a:t>
            </a:r>
            <a:endParaRPr sz="3200">
              <a:solidFill>
                <a:schemeClr val="dk1"/>
              </a:solidFill>
              <a:latin typeface="Barlow"/>
              <a:ea typeface="Barlow"/>
              <a:cs typeface="Barlow"/>
              <a:sym typeface="Barlow"/>
            </a:endParaRPr>
          </a:p>
        </p:txBody>
      </p:sp>
      <p:cxnSp>
        <p:nvCxnSpPr>
          <p:cNvPr id="1737" name="Google Shape;1737;p38"/>
          <p:cNvCxnSpPr/>
          <p:nvPr/>
        </p:nvCxnSpPr>
        <p:spPr>
          <a:xfrm>
            <a:off x="1" y="1201801"/>
            <a:ext cx="84309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32062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38"/>
          <p:cNvSpPr txBox="1">
            <a:spLocks noGrp="1"/>
          </p:cNvSpPr>
          <p:nvPr>
            <p:ph type="title"/>
          </p:nvPr>
        </p:nvSpPr>
        <p:spPr>
          <a:xfrm>
            <a:off x="-27785" y="629101"/>
            <a:ext cx="8808334" cy="572700"/>
          </a:xfrm>
          <a:prstGeom prst="rect">
            <a:avLst/>
          </a:prstGeom>
        </p:spPr>
        <p:txBody>
          <a:bodyPr spcFirstLastPara="1" wrap="square" lIns="91425" tIns="91425" rIns="91425" bIns="91425" anchor="t" anchorCtr="0">
            <a:noAutofit/>
          </a:bodyPr>
          <a:lstStyle/>
          <a:p>
            <a:r>
              <a:rPr lang="en" sz="2700" dirty="0">
                <a:latin typeface="Barlow"/>
              </a:rPr>
              <a:t>REGULATORY SOLUTIONS WITH UNBUNDLING </a:t>
            </a:r>
            <a:endParaRPr lang="en-US" sz="2700" dirty="0">
              <a:latin typeface="Barlow"/>
            </a:endParaRPr>
          </a:p>
        </p:txBody>
      </p:sp>
      <p:sp>
        <p:nvSpPr>
          <p:cNvPr id="1734" name="Google Shape;1734;p38"/>
          <p:cNvSpPr txBox="1"/>
          <p:nvPr/>
        </p:nvSpPr>
        <p:spPr>
          <a:xfrm>
            <a:off x="89466" y="965458"/>
            <a:ext cx="7704000" cy="2565911"/>
          </a:xfrm>
          <a:prstGeom prst="rect">
            <a:avLst/>
          </a:prstGeom>
          <a:noFill/>
          <a:ln>
            <a:noFill/>
          </a:ln>
        </p:spPr>
        <p:txBody>
          <a:bodyPr spcFirstLastPara="1" wrap="square" lIns="91425" tIns="91425" rIns="0" bIns="91425" anchor="t" anchorCtr="0">
            <a:noAutofit/>
          </a:bodyPr>
          <a:lstStyle/>
          <a:p>
            <a:pPr marL="171450" indent="-171450">
              <a:buFont typeface="Arial" panose="020B0604020202020204" pitchFamily="34" charset="0"/>
              <a:buChar char="•"/>
            </a:pPr>
            <a:endParaRPr lang="en" sz="1800">
              <a:solidFill>
                <a:schemeClr val="dk1"/>
              </a:solidFill>
              <a:latin typeface="Barlow"/>
              <a:ea typeface="Barlow"/>
              <a:cs typeface="Barlow"/>
              <a:sym typeface="Barlow"/>
            </a:endParaRPr>
          </a:p>
          <a:p>
            <a:pPr marL="171450" indent="-171450">
              <a:buFont typeface="Arial" panose="020B0604020202020204" pitchFamily="34" charset="0"/>
              <a:buChar char="•"/>
            </a:pPr>
            <a:r>
              <a:rPr lang="en-US" sz="3200">
                <a:solidFill>
                  <a:schemeClr val="dk1"/>
                </a:solidFill>
                <a:latin typeface="Barlow"/>
                <a:ea typeface="Barlow"/>
                <a:cs typeface="Barlow"/>
                <a:sym typeface="Barlow"/>
              </a:rPr>
              <a:t>FDA approves psychedelic as standalone</a:t>
            </a:r>
          </a:p>
          <a:p>
            <a:pPr marL="171450" indent="-171450">
              <a:buFont typeface="Arial" panose="020B0604020202020204" pitchFamily="34" charset="0"/>
              <a:buChar char="•"/>
            </a:pPr>
            <a:r>
              <a:rPr lang="en-US" sz="3200">
                <a:solidFill>
                  <a:schemeClr val="dk1"/>
                </a:solidFill>
                <a:latin typeface="Barlow"/>
                <a:ea typeface="Barlow"/>
                <a:cs typeface="Barlow"/>
                <a:sym typeface="Barlow"/>
              </a:rPr>
              <a:t>Adds REMS (Risk Eval and Mitigation Strategies)</a:t>
            </a:r>
          </a:p>
          <a:p>
            <a:pPr lvl="3"/>
            <a:r>
              <a:rPr lang="en-US" sz="3200">
                <a:solidFill>
                  <a:schemeClr val="dk1"/>
                </a:solidFill>
                <a:latin typeface="Barlow"/>
                <a:ea typeface="Barlow"/>
                <a:cs typeface="Barlow"/>
                <a:sym typeface="Barlow"/>
              </a:rPr>
              <a:t>       -ETASU (Elements to Assure Safe Use)</a:t>
            </a:r>
          </a:p>
          <a:p>
            <a:endParaRPr lang="en-US" sz="3200">
              <a:solidFill>
                <a:schemeClr val="dk1"/>
              </a:solidFill>
              <a:latin typeface="Barlow"/>
              <a:ea typeface="Barlow"/>
              <a:cs typeface="Barlow"/>
              <a:sym typeface="Barlow"/>
            </a:endParaRPr>
          </a:p>
          <a:p>
            <a:pPr marL="171450" indent="-171450">
              <a:buFont typeface="Arial" panose="020B0604020202020204" pitchFamily="34" charset="0"/>
              <a:buChar char="•"/>
            </a:pPr>
            <a:endParaRPr sz="1800">
              <a:solidFill>
                <a:schemeClr val="dk1"/>
              </a:solidFill>
              <a:latin typeface="Barlow"/>
              <a:ea typeface="Barlow"/>
              <a:cs typeface="Barlow"/>
              <a:sym typeface="Barlow"/>
            </a:endParaRPr>
          </a:p>
        </p:txBody>
      </p:sp>
      <p:cxnSp>
        <p:nvCxnSpPr>
          <p:cNvPr id="1737" name="Google Shape;1737;p38"/>
          <p:cNvCxnSpPr/>
          <p:nvPr/>
        </p:nvCxnSpPr>
        <p:spPr>
          <a:xfrm>
            <a:off x="1" y="1201801"/>
            <a:ext cx="8430900" cy="0"/>
          </a:xfrm>
          <a:prstGeom prst="straightConnector1">
            <a:avLst/>
          </a:prstGeom>
          <a:noFill/>
          <a:ln w="19050" cap="flat" cmpd="sng">
            <a:solidFill>
              <a:schemeClr val="dk1"/>
            </a:solidFill>
            <a:prstDash val="solid"/>
            <a:round/>
            <a:headEnd type="none" w="med" len="med"/>
            <a:tailEnd type="none" w="med" len="med"/>
          </a:ln>
        </p:spPr>
      </p:cxnSp>
      <p:pic>
        <p:nvPicPr>
          <p:cNvPr id="1028" name="Picture 4" descr="Update on REMS-Required Testing During COVID-19 Pandemic - MPR">
            <a:extLst>
              <a:ext uri="{FF2B5EF4-FFF2-40B4-BE49-F238E27FC236}">
                <a16:creationId xmlns:a16="http://schemas.microsoft.com/office/drawing/2014/main" id="{360BA3DA-C222-5438-C629-3D877225B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316" y="4135572"/>
            <a:ext cx="1252273" cy="10052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1BE2D4-95C9-E598-AA94-338E47EEC67B}"/>
              </a:ext>
            </a:extLst>
          </p:cNvPr>
          <p:cNvSpPr txBox="1"/>
          <p:nvPr/>
        </p:nvSpPr>
        <p:spPr>
          <a:xfrm>
            <a:off x="8780827" y="4133582"/>
            <a:ext cx="558911" cy="235962"/>
          </a:xfrm>
          <a:prstGeom prst="rect">
            <a:avLst/>
          </a:prstGeom>
          <a:noFill/>
        </p:spPr>
        <p:txBody>
          <a:bodyPr wrap="square" rtlCol="0">
            <a:spAutoFit/>
          </a:bodyPr>
          <a:lstStyle/>
          <a:p>
            <a:r>
              <a:rPr lang="en-US" baseline="30000"/>
              <a:t>16</a:t>
            </a:r>
          </a:p>
        </p:txBody>
      </p:sp>
    </p:spTree>
    <p:extLst>
      <p:ext uri="{BB962C8B-B14F-4D97-AF65-F5344CB8AC3E}">
        <p14:creationId xmlns:p14="http://schemas.microsoft.com/office/powerpoint/2010/main" val="1066867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38"/>
          <p:cNvSpPr txBox="1">
            <a:spLocks noGrp="1"/>
          </p:cNvSpPr>
          <p:nvPr>
            <p:ph type="title"/>
          </p:nvPr>
        </p:nvSpPr>
        <p:spPr>
          <a:xfrm>
            <a:off x="199914" y="630751"/>
            <a:ext cx="8808334" cy="572700"/>
          </a:xfrm>
          <a:prstGeom prst="rect">
            <a:avLst/>
          </a:prstGeom>
        </p:spPr>
        <p:txBody>
          <a:bodyPr spcFirstLastPara="1" wrap="square" lIns="91425" tIns="91425" rIns="91425" bIns="91425" anchor="t" anchorCtr="0">
            <a:noAutofit/>
          </a:bodyPr>
          <a:lstStyle/>
          <a:p>
            <a:r>
              <a:rPr lang="en" sz="2700" dirty="0">
                <a:latin typeface="Barlow"/>
              </a:rPr>
              <a:t>MODEL AFTER SPRAVATO (ESKETAMINE)?</a:t>
            </a:r>
            <a:endParaRPr lang="en-US" sz="2700" dirty="0">
              <a:latin typeface="Barlow"/>
            </a:endParaRPr>
          </a:p>
        </p:txBody>
      </p:sp>
      <p:sp>
        <p:nvSpPr>
          <p:cNvPr id="1734" name="Google Shape;1734;p38"/>
          <p:cNvSpPr txBox="1"/>
          <p:nvPr/>
        </p:nvSpPr>
        <p:spPr>
          <a:xfrm>
            <a:off x="98227" y="319966"/>
            <a:ext cx="7418250" cy="1771169"/>
          </a:xfrm>
          <a:prstGeom prst="rect">
            <a:avLst/>
          </a:prstGeom>
          <a:noFill/>
          <a:ln>
            <a:noFill/>
          </a:ln>
        </p:spPr>
        <p:txBody>
          <a:bodyPr spcFirstLastPara="1" wrap="square" lIns="91425" tIns="91425" rIns="0" bIns="91425" anchor="t" anchorCtr="0">
            <a:noAutofit/>
          </a:bodyPr>
          <a:lstStyle/>
          <a:p>
            <a:pPr marL="171450" indent="-171450">
              <a:buFont typeface="Arial" panose="020B0604020202020204" pitchFamily="34" charset="0"/>
              <a:buChar char="•"/>
            </a:pPr>
            <a:endParaRPr lang="en" sz="1800">
              <a:solidFill>
                <a:schemeClr val="dk1"/>
              </a:solidFill>
              <a:latin typeface="Barlow"/>
              <a:ea typeface="Barlow"/>
              <a:cs typeface="Barlow"/>
              <a:sym typeface="Barlow"/>
            </a:endParaRPr>
          </a:p>
          <a:p>
            <a:pPr marL="171450" indent="-171450">
              <a:buFont typeface="Arial" panose="020B0604020202020204" pitchFamily="34" charset="0"/>
              <a:buChar char="•"/>
            </a:pPr>
            <a:endParaRPr lang="en-US" sz="3200">
              <a:solidFill>
                <a:schemeClr val="dk1"/>
              </a:solidFill>
              <a:latin typeface="Barlow"/>
              <a:ea typeface="Barlow"/>
              <a:cs typeface="Barlow"/>
              <a:sym typeface="Barlow"/>
            </a:endParaRPr>
          </a:p>
          <a:p>
            <a:pPr marL="457200" indent="-457200">
              <a:buFont typeface="Arial" panose="020B0604020202020204" pitchFamily="34" charset="0"/>
              <a:buChar char="•"/>
            </a:pPr>
            <a:r>
              <a:rPr lang="en-US" sz="3200">
                <a:solidFill>
                  <a:schemeClr val="dk1"/>
                </a:solidFill>
                <a:latin typeface="Barlow"/>
                <a:ea typeface="Barlow"/>
                <a:cs typeface="Barlow"/>
                <a:sym typeface="Barlow"/>
              </a:rPr>
              <a:t>FDA-approved treatment for depression</a:t>
            </a:r>
          </a:p>
          <a:p>
            <a:pPr marL="457200" indent="-457200">
              <a:buFont typeface="Arial" panose="020B0604020202020204" pitchFamily="34" charset="0"/>
              <a:buChar char="•"/>
            </a:pPr>
            <a:r>
              <a:rPr lang="en-US" sz="3200">
                <a:solidFill>
                  <a:schemeClr val="dk1"/>
                </a:solidFill>
                <a:latin typeface="Barlow"/>
                <a:ea typeface="Barlow"/>
                <a:cs typeface="Barlow"/>
                <a:sym typeface="Barlow"/>
              </a:rPr>
              <a:t>REMS require patient monitoring in certified healthcare setting</a:t>
            </a:r>
          </a:p>
          <a:p>
            <a:pPr marL="457200" indent="-457200">
              <a:buFont typeface="Arial" panose="020B0604020202020204" pitchFamily="34" charset="0"/>
              <a:buChar char="•"/>
            </a:pPr>
            <a:r>
              <a:rPr lang="en-US" sz="3200">
                <a:solidFill>
                  <a:schemeClr val="dk1"/>
                </a:solidFill>
                <a:latin typeface="Barlow"/>
                <a:ea typeface="Barlow"/>
                <a:cs typeface="Barlow"/>
                <a:sym typeface="Barlow"/>
              </a:rPr>
              <a:t>Initially required to be bundled with an antidepressant, but requirement lifted</a:t>
            </a:r>
            <a:r>
              <a:rPr lang="en-US" sz="3200" baseline="30000">
                <a:solidFill>
                  <a:schemeClr val="dk1"/>
                </a:solidFill>
                <a:latin typeface="Barlow"/>
                <a:ea typeface="Barlow"/>
                <a:cs typeface="Barlow"/>
                <a:sym typeface="Barlow"/>
              </a:rPr>
              <a:t>18</a:t>
            </a:r>
          </a:p>
        </p:txBody>
      </p:sp>
      <p:cxnSp>
        <p:nvCxnSpPr>
          <p:cNvPr id="1737" name="Google Shape;1737;p38"/>
          <p:cNvCxnSpPr/>
          <p:nvPr/>
        </p:nvCxnSpPr>
        <p:spPr>
          <a:xfrm>
            <a:off x="1" y="1201801"/>
            <a:ext cx="8430900" cy="0"/>
          </a:xfrm>
          <a:prstGeom prst="straightConnector1">
            <a:avLst/>
          </a:prstGeom>
          <a:noFill/>
          <a:ln w="19050" cap="flat" cmpd="sng">
            <a:solidFill>
              <a:schemeClr val="dk1"/>
            </a:solidFill>
            <a:prstDash val="solid"/>
            <a:round/>
            <a:headEnd type="none" w="med" len="med"/>
            <a:tailEnd type="none" w="med" len="med"/>
          </a:ln>
        </p:spPr>
      </p:cxnSp>
      <p:pic>
        <p:nvPicPr>
          <p:cNvPr id="3" name="Picture 2">
            <a:extLst>
              <a:ext uri="{FF2B5EF4-FFF2-40B4-BE49-F238E27FC236}">
                <a16:creationId xmlns:a16="http://schemas.microsoft.com/office/drawing/2014/main" id="{C4C73468-C2A5-80EB-47D6-AF784378B32B}"/>
              </a:ext>
            </a:extLst>
          </p:cNvPr>
          <p:cNvPicPr>
            <a:picLocks noChangeAspect="1"/>
          </p:cNvPicPr>
          <p:nvPr/>
        </p:nvPicPr>
        <p:blipFill>
          <a:blip r:embed="rId3"/>
          <a:stretch>
            <a:fillRect/>
          </a:stretch>
        </p:blipFill>
        <p:spPr>
          <a:xfrm>
            <a:off x="7523076" y="1932835"/>
            <a:ext cx="909857" cy="1766199"/>
          </a:xfrm>
          <a:prstGeom prst="rect">
            <a:avLst/>
          </a:prstGeom>
        </p:spPr>
      </p:pic>
      <p:sp>
        <p:nvSpPr>
          <p:cNvPr id="4" name="TextBox 3">
            <a:extLst>
              <a:ext uri="{FF2B5EF4-FFF2-40B4-BE49-F238E27FC236}">
                <a16:creationId xmlns:a16="http://schemas.microsoft.com/office/drawing/2014/main" id="{246336A3-8B43-BF94-9875-1A8A974BEF82}"/>
              </a:ext>
            </a:extLst>
          </p:cNvPr>
          <p:cNvSpPr txBox="1"/>
          <p:nvPr/>
        </p:nvSpPr>
        <p:spPr>
          <a:xfrm>
            <a:off x="8183804" y="3457932"/>
            <a:ext cx="496227" cy="235962"/>
          </a:xfrm>
          <a:prstGeom prst="rect">
            <a:avLst/>
          </a:prstGeom>
          <a:noFill/>
        </p:spPr>
        <p:txBody>
          <a:bodyPr wrap="square" rtlCol="0">
            <a:spAutoFit/>
          </a:bodyPr>
          <a:lstStyle/>
          <a:p>
            <a:r>
              <a:rPr lang="en-US" baseline="30000"/>
              <a:t>17</a:t>
            </a:r>
          </a:p>
        </p:txBody>
      </p:sp>
    </p:spTree>
    <p:extLst>
      <p:ext uri="{BB962C8B-B14F-4D97-AF65-F5344CB8AC3E}">
        <p14:creationId xmlns:p14="http://schemas.microsoft.com/office/powerpoint/2010/main" val="81255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38"/>
          <p:cNvSpPr txBox="1">
            <a:spLocks noGrp="1"/>
          </p:cNvSpPr>
          <p:nvPr>
            <p:ph type="title"/>
          </p:nvPr>
        </p:nvSpPr>
        <p:spPr>
          <a:xfrm>
            <a:off x="104172" y="597425"/>
            <a:ext cx="8326554" cy="572700"/>
          </a:xfrm>
          <a:prstGeom prst="rect">
            <a:avLst/>
          </a:prstGeom>
        </p:spPr>
        <p:txBody>
          <a:bodyPr spcFirstLastPara="1" wrap="square" lIns="91425" tIns="91425" rIns="91425" bIns="91425" anchor="t" anchorCtr="0">
            <a:noAutofit/>
          </a:bodyPr>
          <a:lstStyle/>
          <a:p>
            <a:r>
              <a:rPr lang="en" dirty="0">
                <a:latin typeface="Barlow"/>
              </a:rPr>
              <a:t>PROPOSED SOLUTION</a:t>
            </a:r>
            <a:endParaRPr dirty="0">
              <a:latin typeface="Barlow"/>
            </a:endParaRPr>
          </a:p>
        </p:txBody>
      </p:sp>
      <p:sp>
        <p:nvSpPr>
          <p:cNvPr id="1734" name="Google Shape;1734;p38"/>
          <p:cNvSpPr txBox="1"/>
          <p:nvPr/>
        </p:nvSpPr>
        <p:spPr>
          <a:xfrm>
            <a:off x="363451" y="883775"/>
            <a:ext cx="7704000" cy="2565911"/>
          </a:xfrm>
          <a:prstGeom prst="rect">
            <a:avLst/>
          </a:prstGeom>
          <a:noFill/>
          <a:ln>
            <a:noFill/>
          </a:ln>
        </p:spPr>
        <p:txBody>
          <a:bodyPr spcFirstLastPara="1" wrap="square" lIns="91425" tIns="91425" rIns="0" bIns="91425" anchor="t" anchorCtr="0">
            <a:noAutofit/>
          </a:bodyPr>
          <a:lstStyle/>
          <a:p>
            <a:pPr marL="171450" indent="-171450">
              <a:buFont typeface="Arial" panose="020B0604020202020204" pitchFamily="34" charset="0"/>
              <a:buChar char="•"/>
            </a:pPr>
            <a:endParaRPr lang="en" sz="1800">
              <a:solidFill>
                <a:schemeClr val="dk1"/>
              </a:solidFill>
              <a:latin typeface="Barlow"/>
              <a:ea typeface="Barlow"/>
              <a:cs typeface="Barlow"/>
              <a:sym typeface="Barlow"/>
            </a:endParaRPr>
          </a:p>
          <a:p>
            <a:pPr marL="171450" indent="-171450">
              <a:buFont typeface="Arial" panose="020B0604020202020204" pitchFamily="34" charset="0"/>
              <a:buChar char="•"/>
            </a:pPr>
            <a:r>
              <a:rPr lang="en-US" sz="3200">
                <a:solidFill>
                  <a:schemeClr val="dk1"/>
                </a:solidFill>
                <a:latin typeface="Barlow"/>
                <a:ea typeface="Barlow"/>
                <a:cs typeface="Barlow"/>
                <a:sym typeface="Barlow"/>
              </a:rPr>
              <a:t>Psychedelic trials with patient monitoring in the anticipated REMS format for safety</a:t>
            </a:r>
          </a:p>
          <a:p>
            <a:pPr marL="171450" indent="-171450">
              <a:buFont typeface="Arial" panose="020B0604020202020204" pitchFamily="34" charset="0"/>
              <a:buChar char="•"/>
            </a:pPr>
            <a:r>
              <a:rPr lang="en-US" sz="3200">
                <a:solidFill>
                  <a:schemeClr val="dk1"/>
                </a:solidFill>
                <a:latin typeface="Barlow"/>
                <a:ea typeface="Barlow"/>
                <a:cs typeface="Barlow"/>
                <a:sym typeface="Barlow"/>
              </a:rPr>
              <a:t>REMS implements which require in-person monitoring at a certified facility</a:t>
            </a:r>
          </a:p>
          <a:p>
            <a:pPr marL="171450" indent="-171450">
              <a:buFont typeface="Arial" panose="020B0604020202020204" pitchFamily="34" charset="0"/>
              <a:buChar char="•"/>
            </a:pPr>
            <a:r>
              <a:rPr lang="en-US" sz="3200">
                <a:solidFill>
                  <a:schemeClr val="dk1"/>
                </a:solidFill>
                <a:latin typeface="Barlow"/>
                <a:ea typeface="Barlow"/>
                <a:cs typeface="Barlow"/>
                <a:sym typeface="Barlow"/>
              </a:rPr>
              <a:t>NOT mutually exclusive with psychedelic assisted therapy</a:t>
            </a:r>
            <a:endParaRPr sz="3200">
              <a:solidFill>
                <a:schemeClr val="dk1"/>
              </a:solidFill>
              <a:latin typeface="Barlow"/>
              <a:ea typeface="Barlow"/>
              <a:cs typeface="Barlow"/>
              <a:sym typeface="Barlow"/>
            </a:endParaRPr>
          </a:p>
        </p:txBody>
      </p:sp>
      <p:cxnSp>
        <p:nvCxnSpPr>
          <p:cNvPr id="1737" name="Google Shape;1737;p38"/>
          <p:cNvCxnSpPr/>
          <p:nvPr/>
        </p:nvCxnSpPr>
        <p:spPr>
          <a:xfrm>
            <a:off x="1" y="1201801"/>
            <a:ext cx="84309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64794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6" name="Google Shape;1816;p45"/>
          <p:cNvSpPr txBox="1">
            <a:spLocks noGrp="1"/>
          </p:cNvSpPr>
          <p:nvPr>
            <p:ph type="title"/>
          </p:nvPr>
        </p:nvSpPr>
        <p:spPr>
          <a:xfrm>
            <a:off x="81023" y="597425"/>
            <a:ext cx="8350152" cy="572700"/>
          </a:xfrm>
          <a:prstGeom prst="rect">
            <a:avLst/>
          </a:prstGeom>
        </p:spPr>
        <p:txBody>
          <a:bodyPr spcFirstLastPara="1" wrap="square" lIns="91425" tIns="91425" rIns="91425" bIns="91425" anchor="t" anchorCtr="0">
            <a:noAutofit/>
          </a:bodyPr>
          <a:lstStyle/>
          <a:p>
            <a:r>
              <a:rPr lang="en" sz="2800" dirty="0">
                <a:latin typeface="Barlow"/>
              </a:rPr>
              <a:t>AGAINST PSYCHEDELIC EXCEPTIONALISM</a:t>
            </a:r>
            <a:endParaRPr lang="en-US" sz="2800" dirty="0">
              <a:latin typeface="Barlow"/>
            </a:endParaRPr>
          </a:p>
        </p:txBody>
      </p:sp>
      <p:pic>
        <p:nvPicPr>
          <p:cNvPr id="2050" name="Picture 2" descr="Is the Hype Around Psychedelics Bursting? | Psychology Today">
            <a:extLst>
              <a:ext uri="{FF2B5EF4-FFF2-40B4-BE49-F238E27FC236}">
                <a16:creationId xmlns:a16="http://schemas.microsoft.com/office/drawing/2014/main" id="{8CC56F75-1C22-303B-37F8-A247D5BA9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868" y="1625995"/>
            <a:ext cx="2355326" cy="23553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061FB8-E446-0B2B-FB71-102649645E01}"/>
              </a:ext>
            </a:extLst>
          </p:cNvPr>
          <p:cNvSpPr txBox="1"/>
          <p:nvPr/>
        </p:nvSpPr>
        <p:spPr>
          <a:xfrm>
            <a:off x="7701088" y="3863340"/>
            <a:ext cx="414212" cy="235962"/>
          </a:xfrm>
          <a:prstGeom prst="rect">
            <a:avLst/>
          </a:prstGeom>
          <a:noFill/>
        </p:spPr>
        <p:txBody>
          <a:bodyPr wrap="square" rtlCol="0">
            <a:spAutoFit/>
          </a:bodyPr>
          <a:lstStyle/>
          <a:p>
            <a:r>
              <a:rPr lang="en-US" baseline="30000"/>
              <a:t>19</a:t>
            </a:r>
          </a:p>
        </p:txBody>
      </p:sp>
      <p:sp>
        <p:nvSpPr>
          <p:cNvPr id="3" name="TextBox 2">
            <a:extLst>
              <a:ext uri="{FF2B5EF4-FFF2-40B4-BE49-F238E27FC236}">
                <a16:creationId xmlns:a16="http://schemas.microsoft.com/office/drawing/2014/main" id="{BCC1E1D0-564C-F2DD-DDDD-86AC2B38F030}"/>
              </a:ext>
            </a:extLst>
          </p:cNvPr>
          <p:cNvSpPr txBox="1"/>
          <p:nvPr/>
        </p:nvSpPr>
        <p:spPr>
          <a:xfrm>
            <a:off x="274320" y="1405890"/>
            <a:ext cx="5154930"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Barlow Light"/>
              </a:rPr>
              <a:t>Bundling psychedelic-assisted therapy may be an example of psychedelic exceptionalism</a:t>
            </a:r>
          </a:p>
          <a:p>
            <a:pPr marL="285750" indent="-285750">
              <a:buFont typeface="Arial" panose="020B0604020202020204" pitchFamily="34" charset="0"/>
              <a:buChar char="•"/>
            </a:pPr>
            <a:endParaRPr lang="en-US" sz="2400" dirty="0">
              <a:latin typeface="Barlow Light"/>
            </a:endParaRPr>
          </a:p>
          <a:p>
            <a:pPr marL="285750" indent="-285750">
              <a:buFont typeface="Arial" panose="020B0604020202020204" pitchFamily="34" charset="0"/>
              <a:buChar char="•"/>
            </a:pPr>
            <a:r>
              <a:rPr lang="en-US" sz="2400" dirty="0">
                <a:latin typeface="Barlow Light"/>
              </a:rPr>
              <a:t>Recommend popping the bubble that psychedelics are to unique and special to be handled through our existing systems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4"/>
        <p:cNvGrpSpPr/>
        <p:nvPr/>
      </p:nvGrpSpPr>
      <p:grpSpPr>
        <a:xfrm>
          <a:off x="0" y="0"/>
          <a:ext cx="0" cy="0"/>
          <a:chOff x="0" y="0"/>
          <a:chExt cx="0" cy="0"/>
        </a:xfrm>
      </p:grpSpPr>
      <p:sp>
        <p:nvSpPr>
          <p:cNvPr id="2465" name="Google Shape;2465;p68"/>
          <p:cNvSpPr txBox="1">
            <a:spLocks noGrp="1"/>
          </p:cNvSpPr>
          <p:nvPr>
            <p:ph type="title"/>
          </p:nvPr>
        </p:nvSpPr>
        <p:spPr>
          <a:xfrm>
            <a:off x="2347939" y="540001"/>
            <a:ext cx="4448100" cy="1058700"/>
          </a:xfrm>
          <a:prstGeom prst="rect">
            <a:avLst/>
          </a:prstGeom>
        </p:spPr>
        <p:txBody>
          <a:bodyPr spcFirstLastPara="1" wrap="square" lIns="91425" tIns="91425" rIns="91425" bIns="91425" anchor="t" anchorCtr="0">
            <a:noAutofit/>
          </a:bodyPr>
          <a:lstStyle/>
          <a:p>
            <a:r>
              <a:rPr lang="en" sz="4800"/>
              <a:t>THANKS!</a:t>
            </a:r>
            <a:endParaRPr sz="4800"/>
          </a:p>
        </p:txBody>
      </p:sp>
      <p:sp>
        <p:nvSpPr>
          <p:cNvPr id="2466" name="Google Shape;2466;p68"/>
          <p:cNvSpPr txBox="1">
            <a:spLocks noGrp="1"/>
          </p:cNvSpPr>
          <p:nvPr>
            <p:ph type="subTitle" idx="1"/>
          </p:nvPr>
        </p:nvSpPr>
        <p:spPr>
          <a:xfrm>
            <a:off x="2347901" y="1841451"/>
            <a:ext cx="4448100" cy="1058700"/>
          </a:xfrm>
          <a:prstGeom prst="rect">
            <a:avLst/>
          </a:prstGeom>
        </p:spPr>
        <p:txBody>
          <a:bodyPr spcFirstLastPara="1" wrap="square" lIns="91425" tIns="91425" rIns="91425" bIns="91425" anchor="ctr" anchorCtr="0">
            <a:noAutofit/>
          </a:bodyPr>
          <a:lstStyle/>
          <a:p>
            <a:pPr marL="0" indent="0"/>
            <a:r>
              <a:rPr lang="en-US" sz="2800">
                <a:hlinkClick r:id="rId3"/>
              </a:rPr>
              <a:t>Chloe.connor@nih.gov</a:t>
            </a:r>
            <a:endParaRPr lang="en-US" sz="2800"/>
          </a:p>
          <a:p>
            <a:pPr marL="0" indent="0"/>
            <a:r>
              <a:rPr lang="en-US" sz="2800"/>
              <a:t>Chloeconnor13@gmail.com</a:t>
            </a:r>
            <a:endParaRPr sz="2800"/>
          </a:p>
        </p:txBody>
      </p:sp>
      <p:sp>
        <p:nvSpPr>
          <p:cNvPr id="2467" name="Google Shape;2467;p68"/>
          <p:cNvSpPr txBox="1"/>
          <p:nvPr/>
        </p:nvSpPr>
        <p:spPr>
          <a:xfrm>
            <a:off x="2496151" y="4125850"/>
            <a:ext cx="4151700" cy="260400"/>
          </a:xfrm>
          <a:prstGeom prst="rect">
            <a:avLst/>
          </a:prstGeom>
          <a:noFill/>
          <a:ln>
            <a:noFill/>
          </a:ln>
        </p:spPr>
        <p:txBody>
          <a:bodyPr spcFirstLastPara="1" wrap="square" lIns="91425" tIns="91425" rIns="91425" bIns="91425" anchor="t" anchorCtr="0">
            <a:noAutofit/>
          </a:bodyPr>
          <a:lstStyle/>
          <a:p>
            <a:pPr algn="ctr"/>
            <a:endParaRPr sz="1200">
              <a:solidFill>
                <a:schemeClr val="dk1"/>
              </a:solidFill>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p41"/>
          <p:cNvSpPr txBox="1">
            <a:spLocks noGrp="1"/>
          </p:cNvSpPr>
          <p:nvPr>
            <p:ph type="title"/>
          </p:nvPr>
        </p:nvSpPr>
        <p:spPr>
          <a:xfrm>
            <a:off x="713251" y="597425"/>
            <a:ext cx="7717500" cy="572700"/>
          </a:xfrm>
          <a:prstGeom prst="rect">
            <a:avLst/>
          </a:prstGeom>
        </p:spPr>
        <p:txBody>
          <a:bodyPr spcFirstLastPara="1" wrap="square" lIns="91425" tIns="91425" rIns="91425" bIns="91425" anchor="t" anchorCtr="0">
            <a:noAutofit/>
          </a:bodyPr>
          <a:lstStyle/>
          <a:p>
            <a:r>
              <a:rPr lang="en"/>
              <a:t>REFERENCES</a:t>
            </a:r>
            <a:endParaRPr/>
          </a:p>
        </p:txBody>
      </p:sp>
      <p:sp>
        <p:nvSpPr>
          <p:cNvPr id="1775" name="Google Shape;1775;p41"/>
          <p:cNvSpPr txBox="1">
            <a:spLocks noGrp="1"/>
          </p:cNvSpPr>
          <p:nvPr>
            <p:ph type="body" idx="1"/>
          </p:nvPr>
        </p:nvSpPr>
        <p:spPr>
          <a:xfrm>
            <a:off x="209207" y="1085854"/>
            <a:ext cx="7840979" cy="2971792"/>
          </a:xfrm>
          <a:prstGeom prst="rect">
            <a:avLst/>
          </a:prstGeom>
        </p:spPr>
        <p:txBody>
          <a:bodyPr spcFirstLastPara="1" wrap="square" lIns="91425" tIns="91425" rIns="91425" bIns="91425" anchor="t" anchorCtr="0">
            <a:noAutofit/>
          </a:bodyPr>
          <a:lstStyle/>
          <a:p>
            <a:pPr marL="342900" indent="-342900">
              <a:buFont typeface="+mj-lt"/>
              <a:buAutoNum type="arabicPeriod"/>
            </a:pPr>
            <a:r>
              <a:rPr lang="en-US" sz="1600" i="0"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Image from: https://imprintnews.org/top-stories/all-i-did-was-sleep-despite-years-of-damning-reports-states-across-the-country-fail-to-rein-in-psych-meds-for-foster-youth/259719</a:t>
            </a:r>
            <a:endParaRPr lang="en-US" sz="1600" i="0" dirty="0">
              <a:solidFill>
                <a:schemeClr val="tx1"/>
              </a:solidFill>
              <a:effectLst/>
              <a:latin typeface="Calibri" panose="020F0502020204030204" pitchFamily="34" charset="0"/>
              <a:cs typeface="Calibri" panose="020F0502020204030204" pitchFamily="34" charset="0"/>
            </a:endParaRPr>
          </a:p>
          <a:p>
            <a:pPr marL="342900" indent="-342900">
              <a:buFont typeface="+mj-lt"/>
              <a:buAutoNum type="arabicPeriod"/>
            </a:pPr>
            <a:r>
              <a:rPr lang="en-US" sz="1600" i="0" dirty="0">
                <a:solidFill>
                  <a:schemeClr val="tx1"/>
                </a:solidFill>
                <a:effectLst/>
                <a:latin typeface="Calibri" panose="020F0502020204030204" pitchFamily="34" charset="0"/>
                <a:cs typeface="Calibri" panose="020F0502020204030204" pitchFamily="34" charset="0"/>
              </a:rPr>
              <a:t>Image from: https://hls.harvard.edu/today/reassessing-psychedelics/</a:t>
            </a:r>
          </a:p>
          <a:p>
            <a:pPr marL="342900" indent="-342900">
              <a:buFont typeface="+mj-lt"/>
              <a:buAutoNum type="arabicPeriod"/>
            </a:pPr>
            <a:r>
              <a:rPr lang="en-US" sz="1600" i="0" dirty="0">
                <a:solidFill>
                  <a:schemeClr val="tx1"/>
                </a:solidFill>
                <a:effectLst/>
                <a:latin typeface="Calibri" panose="020F0502020204030204" pitchFamily="34" charset="0"/>
                <a:cs typeface="Calibri" panose="020F0502020204030204" pitchFamily="34" charset="0"/>
              </a:rPr>
              <a:t> Image from: </a:t>
            </a:r>
            <a:r>
              <a:rPr lang="en-US" sz="1600" i="0" dirty="0">
                <a:solidFill>
                  <a:schemeClr val="tx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https://www.linkedin.com/pulse/5th-fda-breakthrough-therapy-designation-psychedelics-maria-velkova-i8sef/</a:t>
            </a:r>
            <a:r>
              <a:rPr lang="en-US" sz="1600" i="0" dirty="0">
                <a:solidFill>
                  <a:schemeClr val="tx1"/>
                </a:solidFill>
                <a:effectLst/>
                <a:latin typeface="Calibri" panose="020F0502020204030204" pitchFamily="34" charset="0"/>
                <a:cs typeface="Calibri" panose="020F0502020204030204" pitchFamily="34" charset="0"/>
              </a:rPr>
              <a:t> </a:t>
            </a:r>
          </a:p>
          <a:p>
            <a:pPr marL="342900" indent="-342900">
              <a:buFont typeface="+mj-lt"/>
              <a:buAutoNum type="arabicPeriod"/>
            </a:pPr>
            <a:r>
              <a:rPr lang="en-US" sz="1600" dirty="0">
                <a:solidFill>
                  <a:schemeClr val="tx1"/>
                </a:solidFill>
                <a:latin typeface="Calibri" panose="020F0502020204030204" pitchFamily="34" charset="0"/>
                <a:cs typeface="Calibri" panose="020F0502020204030204" pitchFamily="34" charset="0"/>
              </a:rPr>
              <a:t>Image from: </a:t>
            </a:r>
            <a:r>
              <a:rPr lang="en-US" sz="16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https://www.verywellmind.com/psychedelics-and-mental-health-survey-6753410</a:t>
            </a:r>
            <a:r>
              <a:rPr lang="en-US" sz="1600" dirty="0">
                <a:solidFill>
                  <a:schemeClr val="tx1"/>
                </a:solidFill>
                <a:latin typeface="Calibri" panose="020F0502020204030204" pitchFamily="34" charset="0"/>
                <a:cs typeface="Calibri" panose="020F0502020204030204" pitchFamily="34" charset="0"/>
              </a:rPr>
              <a:t> </a:t>
            </a:r>
          </a:p>
          <a:p>
            <a:pPr marL="342900" indent="-342900">
              <a:buFont typeface="+mj-lt"/>
              <a:buAutoNum type="arabicPeriod"/>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day JS, Horton D, Fernandes-</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Osterhold</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 et al. Psychedelic-assisted psychotherapy: where is the psychotherapy research? </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Psychopharmacology. </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2024;241(8):1517-1526.</a:t>
            </a:r>
          </a:p>
          <a:p>
            <a:pPr marL="342900" indent="-342900">
              <a:buFont typeface="+mj-lt"/>
              <a:buAutoNum type="arabicPeriod"/>
            </a:pPr>
            <a:r>
              <a:rPr lang="en-US" sz="1600" dirty="0">
                <a:solidFill>
                  <a:schemeClr val="tx1"/>
                </a:solidFill>
                <a:latin typeface="Calibri" panose="020F0502020204030204" pitchFamily="34" charset="0"/>
                <a:cs typeface="Calibri" panose="020F0502020204030204" pitchFamily="34" charset="0"/>
              </a:rPr>
              <a:t>https://www.ptsd.va.gov/professional/treat/txessentials/psychedelics_assisted_therapy.asp#:~:text=To%20date%2C%20the%20greatest%20evidence,%2D8%2Dhour%20medicine%20sessions. </a:t>
            </a:r>
          </a:p>
          <a:p>
            <a:pPr marL="342900" indent="-342900">
              <a:buFont typeface="+mj-lt"/>
              <a:buAutoNum type="arabicPeriod"/>
            </a:pPr>
            <a:r>
              <a:rPr lang="en-US" sz="1600" dirty="0">
                <a:solidFill>
                  <a:schemeClr val="tx1"/>
                </a:solidFill>
                <a:latin typeface="Calibri" panose="020F0502020204030204" pitchFamily="34" charset="0"/>
                <a:cs typeface="Calibri" panose="020F0502020204030204" pitchFamily="34" charset="0"/>
              </a:rPr>
              <a:t>https://www.nytimes.com/2024/08/09/health/fda-mdma-ptsd-delay.html</a:t>
            </a:r>
          </a:p>
          <a:p>
            <a:pPr marL="342900" indent="-342900">
              <a:buFont typeface="+mj-lt"/>
              <a:buAutoNum type="arabicPeriod"/>
            </a:pPr>
            <a:endParaRPr lang="en-US" sz="1800" dirty="0">
              <a:effectLst/>
              <a:latin typeface="Calibri" panose="020F0502020204030204" pitchFamily="34" charset="0"/>
              <a:ea typeface="Calibri" panose="020F0502020204030204" pitchFamily="34" charset="0"/>
            </a:endParaRPr>
          </a:p>
          <a:p>
            <a:pPr marL="342900" indent="-342900">
              <a:buFont typeface="+mj-lt"/>
              <a:buAutoNum type="arabicPeriod"/>
            </a:pPr>
            <a:endParaRPr lang="en-US" sz="1400" b="1" i="0" dirty="0">
              <a:solidFill>
                <a:srgbClr val="444444"/>
              </a:solidFill>
              <a:effectLst/>
              <a:latin typeface="Arial" panose="020B0604020202020204" pitchFamily="34" charset="0"/>
            </a:endParaRPr>
          </a:p>
          <a:p>
            <a:pPr marL="342900" indent="-342900">
              <a:buFont typeface="+mj-lt"/>
              <a:buAutoNum type="arabicPeriod"/>
            </a:pPr>
            <a:endParaRPr lang="en-US" sz="1400" b="1" i="0" u="sng" dirty="0">
              <a:solidFill>
                <a:srgbClr val="444444"/>
              </a:solidFill>
              <a:effectLst/>
              <a:latin typeface="Arial" panose="020B0604020202020204" pitchFamily="34" charset="0"/>
            </a:endParaRPr>
          </a:p>
          <a:p>
            <a:pPr marL="0" indent="0">
              <a:buNone/>
            </a:pPr>
            <a:r>
              <a:rPr lang="en-US" sz="1400" b="1" i="0" dirty="0">
                <a:solidFill>
                  <a:srgbClr val="444444"/>
                </a:solidFill>
                <a:effectLst/>
                <a:latin typeface="Arial" panose="020B0604020202020204" pitchFamily="34" charset="0"/>
              </a:rPr>
              <a:t> </a:t>
            </a:r>
          </a:p>
          <a:p>
            <a:pPr marL="0" indent="0">
              <a:buNone/>
            </a:pPr>
            <a:r>
              <a:rPr lang="en-US" dirty="0"/>
              <a:t> </a:t>
            </a:r>
            <a:endParaRPr dirty="0"/>
          </a:p>
        </p:txBody>
      </p:sp>
      <p:cxnSp>
        <p:nvCxnSpPr>
          <p:cNvPr id="1776" name="Google Shape;1776;p41"/>
          <p:cNvCxnSpPr/>
          <p:nvPr/>
        </p:nvCxnSpPr>
        <p:spPr>
          <a:xfrm>
            <a:off x="1" y="1201801"/>
            <a:ext cx="8430900" cy="0"/>
          </a:xfrm>
          <a:prstGeom prst="straightConnector1">
            <a:avLst/>
          </a:prstGeom>
          <a:noFill/>
          <a:ln w="19050" cap="flat" cmpd="sng">
            <a:solidFill>
              <a:schemeClr val="dk1"/>
            </a:solidFill>
            <a:prstDash val="solid"/>
            <a:round/>
            <a:headEnd type="none" w="med" len="med"/>
            <a:tailEnd type="none" w="med" len="med"/>
          </a:ln>
        </p:spPr>
      </p:cxnSp>
      <p:sp>
        <p:nvSpPr>
          <p:cNvPr id="2" name="Rectangle 1">
            <a:extLst>
              <a:ext uri="{FF2B5EF4-FFF2-40B4-BE49-F238E27FC236}">
                <a16:creationId xmlns:a16="http://schemas.microsoft.com/office/drawing/2014/main" id="{546A68E4-20E0-2377-A974-D10BD3299F04}"/>
              </a:ext>
            </a:extLst>
          </p:cNvPr>
          <p:cNvSpPr/>
          <p:nvPr/>
        </p:nvSpPr>
        <p:spPr>
          <a:xfrm>
            <a:off x="0" y="0"/>
            <a:ext cx="9144000" cy="5143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p41"/>
          <p:cNvSpPr txBox="1">
            <a:spLocks noGrp="1"/>
          </p:cNvSpPr>
          <p:nvPr>
            <p:ph type="title"/>
          </p:nvPr>
        </p:nvSpPr>
        <p:spPr>
          <a:xfrm>
            <a:off x="713251" y="597425"/>
            <a:ext cx="7717500" cy="572700"/>
          </a:xfrm>
          <a:prstGeom prst="rect">
            <a:avLst/>
          </a:prstGeom>
        </p:spPr>
        <p:txBody>
          <a:bodyPr spcFirstLastPara="1" wrap="square" lIns="91425" tIns="91425" rIns="91425" bIns="91425" anchor="t" anchorCtr="0">
            <a:noAutofit/>
          </a:bodyPr>
          <a:lstStyle/>
          <a:p>
            <a:r>
              <a:rPr lang="en"/>
              <a:t>REFERENCES</a:t>
            </a:r>
            <a:endParaRPr/>
          </a:p>
        </p:txBody>
      </p:sp>
      <p:sp>
        <p:nvSpPr>
          <p:cNvPr id="1775" name="Google Shape;1775;p41"/>
          <p:cNvSpPr txBox="1">
            <a:spLocks noGrp="1"/>
          </p:cNvSpPr>
          <p:nvPr>
            <p:ph type="body" idx="1"/>
          </p:nvPr>
        </p:nvSpPr>
        <p:spPr>
          <a:xfrm>
            <a:off x="294961" y="1233478"/>
            <a:ext cx="7840979" cy="2971792"/>
          </a:xfrm>
          <a:prstGeom prst="rect">
            <a:avLst/>
          </a:prstGeom>
        </p:spPr>
        <p:txBody>
          <a:bodyPr spcFirstLastPara="1" wrap="square" lIns="91425" tIns="91425" rIns="91425" bIns="91425" anchor="t" anchorCtr="0">
            <a:noAutofit/>
          </a:bodyPr>
          <a:lstStyle/>
          <a:p>
            <a:pPr marL="0" indent="0">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     Goodwin GM,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Malievskaia</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 Fonzo GA,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Nemeroff</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CB. Must Psilocybin Always “Assist Psychotherapy”? </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American Journal of Psychiatry. </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2024;181(1):20-25.</a:t>
            </a:r>
          </a:p>
          <a:p>
            <a:pPr marL="0" marR="0" indent="0">
              <a:spcBef>
                <a:spcPts val="0"/>
              </a:spcBef>
              <a:spcAft>
                <a:spcPts val="0"/>
              </a:spcAft>
              <a:buNone/>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9.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Deckel</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GM,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Lepow</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Guss</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 “Psychedelic Assisted Therapy” Must Not Be Retired. </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American Journal of Psychiatry. </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2024;181(1):77-78.</a:t>
            </a:r>
          </a:p>
          <a:p>
            <a:pPr marL="0" marR="0" indent="0">
              <a:spcBef>
                <a:spcPts val="0"/>
              </a:spcBef>
              <a:spcAft>
                <a:spcPts val="0"/>
              </a:spcAft>
              <a:buNone/>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10.    </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Alpert MD, O'Donnell KC,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Paleos</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CA, et al. Psychotherapy in Psychedelic Treatment: Safe, Evidence-Based, and Necessary. </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Am J Psychiatry. </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2024;181(1):76-77.</a:t>
            </a:r>
          </a:p>
          <a:p>
            <a:pPr marL="0" marR="0" indent="0">
              <a:spcBef>
                <a:spcPts val="0"/>
              </a:spcBef>
              <a:spcAft>
                <a:spcPts val="0"/>
              </a:spcAft>
              <a:buNone/>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11.    </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Bogenschutz MP. Pharmacological and Nonpharmacological Components of Psychedelic Treatments: The Whole is Not the Sum of the Parts. </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Am J Psychiatry. </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2024;181(1):75.</a:t>
            </a:r>
            <a:endParaRPr sz="1600" dirty="0">
              <a:solidFill>
                <a:schemeClr val="tx1"/>
              </a:solidFill>
              <a:latin typeface="Calibri" panose="020F0502020204030204" pitchFamily="34" charset="0"/>
              <a:cs typeface="Calibri" panose="020F0502020204030204" pitchFamily="34" charset="0"/>
            </a:endParaRPr>
          </a:p>
        </p:txBody>
      </p:sp>
      <p:cxnSp>
        <p:nvCxnSpPr>
          <p:cNvPr id="1776" name="Google Shape;1776;p41"/>
          <p:cNvCxnSpPr/>
          <p:nvPr/>
        </p:nvCxnSpPr>
        <p:spPr>
          <a:xfrm>
            <a:off x="1" y="1201801"/>
            <a:ext cx="8430900" cy="0"/>
          </a:xfrm>
          <a:prstGeom prst="straightConnector1">
            <a:avLst/>
          </a:prstGeom>
          <a:noFill/>
          <a:ln w="19050" cap="flat" cmpd="sng">
            <a:solidFill>
              <a:schemeClr val="dk1"/>
            </a:solidFill>
            <a:prstDash val="solid"/>
            <a:round/>
            <a:headEnd type="none" w="med" len="med"/>
            <a:tailEnd type="none" w="med" len="med"/>
          </a:ln>
        </p:spPr>
      </p:cxnSp>
      <p:sp>
        <p:nvSpPr>
          <p:cNvPr id="2" name="Rectangle 1">
            <a:extLst>
              <a:ext uri="{FF2B5EF4-FFF2-40B4-BE49-F238E27FC236}">
                <a16:creationId xmlns:a16="http://schemas.microsoft.com/office/drawing/2014/main" id="{546A68E4-20E0-2377-A974-D10BD3299F04}"/>
              </a:ext>
            </a:extLst>
          </p:cNvPr>
          <p:cNvSpPr/>
          <p:nvPr/>
        </p:nvSpPr>
        <p:spPr>
          <a:xfrm>
            <a:off x="0" y="0"/>
            <a:ext cx="9144000" cy="5143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093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p41"/>
          <p:cNvSpPr txBox="1">
            <a:spLocks noGrp="1"/>
          </p:cNvSpPr>
          <p:nvPr>
            <p:ph type="title"/>
          </p:nvPr>
        </p:nvSpPr>
        <p:spPr>
          <a:xfrm>
            <a:off x="713251" y="597425"/>
            <a:ext cx="7717500" cy="572700"/>
          </a:xfrm>
          <a:prstGeom prst="rect">
            <a:avLst/>
          </a:prstGeom>
        </p:spPr>
        <p:txBody>
          <a:bodyPr spcFirstLastPara="1" wrap="square" lIns="91425" tIns="91425" rIns="91425" bIns="91425" anchor="t" anchorCtr="0">
            <a:noAutofit/>
          </a:bodyPr>
          <a:lstStyle/>
          <a:p>
            <a:r>
              <a:rPr lang="en"/>
              <a:t>REFERENCES</a:t>
            </a:r>
            <a:endParaRPr/>
          </a:p>
        </p:txBody>
      </p:sp>
      <p:sp>
        <p:nvSpPr>
          <p:cNvPr id="1775" name="Google Shape;1775;p41"/>
          <p:cNvSpPr txBox="1">
            <a:spLocks noGrp="1"/>
          </p:cNvSpPr>
          <p:nvPr>
            <p:ph type="body" idx="1"/>
          </p:nvPr>
        </p:nvSpPr>
        <p:spPr>
          <a:xfrm>
            <a:off x="161397" y="1233478"/>
            <a:ext cx="7840979" cy="2971792"/>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AutoNum type="arabicPlain" startAt="12"/>
            </a:pPr>
            <a:r>
              <a:rPr lang="en-US" sz="1600" dirty="0" err="1">
                <a:effectLst/>
                <a:latin typeface="Calibri" panose="020F0502020204030204" pitchFamily="34" charset="0"/>
                <a:ea typeface="Calibri" panose="020F0502020204030204" pitchFamily="34" charset="0"/>
              </a:rPr>
              <a:t>Earleywine</a:t>
            </a:r>
            <a:r>
              <a:rPr lang="en-US" sz="1600" dirty="0">
                <a:effectLst/>
                <a:latin typeface="Calibri" panose="020F0502020204030204" pitchFamily="34" charset="0"/>
                <a:ea typeface="Calibri" panose="020F0502020204030204" pitchFamily="34" charset="0"/>
              </a:rPr>
              <a:t> M, De Leo J, Bhayana D, </a:t>
            </a:r>
            <a:r>
              <a:rPr lang="en-US" sz="1600" dirty="0" err="1">
                <a:effectLst/>
                <a:latin typeface="Calibri" panose="020F0502020204030204" pitchFamily="34" charset="0"/>
                <a:ea typeface="Calibri" panose="020F0502020204030204" pitchFamily="34" charset="0"/>
              </a:rPr>
              <a:t>Rajanna</a:t>
            </a:r>
            <a:r>
              <a:rPr lang="en-US" sz="1600" dirty="0">
                <a:effectLst/>
                <a:latin typeface="Calibri" panose="020F0502020204030204" pitchFamily="34" charset="0"/>
                <a:ea typeface="Calibri" panose="020F0502020204030204" pitchFamily="34" charset="0"/>
              </a:rPr>
              <a:t> B, Scott K. Psilocybin Without Psychotherapy: A Cart Without a Horse? </a:t>
            </a:r>
            <a:r>
              <a:rPr lang="en-US" sz="1600" i="1" dirty="0">
                <a:effectLst/>
                <a:latin typeface="Calibri" panose="020F0502020204030204" pitchFamily="34" charset="0"/>
                <a:ea typeface="Calibri" panose="020F0502020204030204" pitchFamily="34" charset="0"/>
              </a:rPr>
              <a:t>Am J Psychiatry. </a:t>
            </a:r>
            <a:r>
              <a:rPr lang="en-US" sz="1600" dirty="0">
                <a:effectLst/>
                <a:latin typeface="Calibri" panose="020F0502020204030204" pitchFamily="34" charset="0"/>
                <a:ea typeface="Calibri" panose="020F0502020204030204" pitchFamily="34" charset="0"/>
              </a:rPr>
              <a:t>2024;181(1):78-79.</a:t>
            </a:r>
          </a:p>
          <a:p>
            <a:pPr marL="342900" marR="0" indent="-342900">
              <a:spcBef>
                <a:spcPts val="0"/>
              </a:spcBef>
              <a:spcAft>
                <a:spcPts val="0"/>
              </a:spcAft>
              <a:buAutoNum type="arabicPlain" startAt="12"/>
            </a:pPr>
            <a:r>
              <a:rPr lang="en-US" sz="1600" dirty="0">
                <a:effectLst/>
                <a:latin typeface="Calibri" panose="020F0502020204030204" pitchFamily="34" charset="0"/>
                <a:ea typeface="Calibri" panose="020F0502020204030204" pitchFamily="34" charset="0"/>
              </a:rPr>
              <a:t>O'Donnell KC, Anderson BT, Barrett FS, et al. Misinterpretations and Omissions: A Critical Response to Goodwin and Colleagues' Commentary on Psilocybin-Assisted Therapy. </a:t>
            </a:r>
            <a:r>
              <a:rPr lang="en-US" sz="1600" i="1" dirty="0">
                <a:effectLst/>
                <a:latin typeface="Calibri" panose="020F0502020204030204" pitchFamily="34" charset="0"/>
                <a:ea typeface="Calibri" panose="020F0502020204030204" pitchFamily="34" charset="0"/>
              </a:rPr>
              <a:t>Am J Psychiatry. </a:t>
            </a:r>
            <a:r>
              <a:rPr lang="en-US" sz="1600" dirty="0">
                <a:effectLst/>
                <a:latin typeface="Calibri" panose="020F0502020204030204" pitchFamily="34" charset="0"/>
                <a:ea typeface="Calibri" panose="020F0502020204030204" pitchFamily="34" charset="0"/>
              </a:rPr>
              <a:t>2024;181(1):74-75.</a:t>
            </a:r>
          </a:p>
          <a:p>
            <a:pPr marL="342900" marR="0" indent="-342900">
              <a:spcBef>
                <a:spcPts val="0"/>
              </a:spcBef>
              <a:spcAft>
                <a:spcPts val="0"/>
              </a:spcAft>
              <a:buAutoNum type="arabicPlain" startAt="12"/>
            </a:pPr>
            <a:r>
              <a:rPr lang="en-US" sz="1600" dirty="0" err="1">
                <a:effectLst/>
                <a:latin typeface="Calibri" panose="020F0502020204030204" pitchFamily="34" charset="0"/>
                <a:ea typeface="Calibri" panose="020F0502020204030204" pitchFamily="34" charset="0"/>
              </a:rPr>
              <a:t>Schenber</a:t>
            </a:r>
            <a:r>
              <a:rPr lang="en-US" sz="1600" dirty="0" err="1">
                <a:latin typeface="Calibri" panose="020F0502020204030204" pitchFamily="34" charset="0"/>
                <a:ea typeface="Calibri" panose="020F0502020204030204" pitchFamily="34" charset="0"/>
              </a:rPr>
              <a:t>g</a:t>
            </a:r>
            <a:r>
              <a:rPr lang="en-US" sz="1600" dirty="0">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EE, King F, da Fonseca JE, Roseman L. Is Poorly Assisted Psilocybin Treatment an Increasing Risk? </a:t>
            </a:r>
            <a:r>
              <a:rPr lang="en-US" sz="1600" i="1" dirty="0">
                <a:effectLst/>
                <a:latin typeface="Calibri" panose="020F0502020204030204" pitchFamily="34" charset="0"/>
                <a:ea typeface="Calibri" panose="020F0502020204030204" pitchFamily="34" charset="0"/>
              </a:rPr>
              <a:t>American Journal of Psychiatry. </a:t>
            </a:r>
            <a:r>
              <a:rPr lang="en-US" sz="1600" dirty="0">
                <a:effectLst/>
                <a:latin typeface="Calibri" panose="020F0502020204030204" pitchFamily="34" charset="0"/>
                <a:ea typeface="Calibri" panose="020F0502020204030204" pitchFamily="34" charset="0"/>
              </a:rPr>
              <a:t>2024;181(1):75-76.</a:t>
            </a:r>
          </a:p>
          <a:p>
            <a:pPr marL="342900" indent="-342900">
              <a:buFont typeface="Anaheim"/>
              <a:buAutoNum type="arabicPlain" startAt="12"/>
            </a:pPr>
            <a:r>
              <a:rPr lang="en-US" sz="1600" dirty="0">
                <a:effectLst/>
                <a:latin typeface="Calibri" panose="020F0502020204030204" pitchFamily="34" charset="0"/>
                <a:ea typeface="Calibri" panose="020F0502020204030204" pitchFamily="34" charset="0"/>
              </a:rPr>
              <a:t>McNamee S, </a:t>
            </a:r>
            <a:r>
              <a:rPr lang="en-US" sz="1600" dirty="0" err="1">
                <a:effectLst/>
                <a:latin typeface="Calibri" panose="020F0502020204030204" pitchFamily="34" charset="0"/>
                <a:ea typeface="Calibri" panose="020F0502020204030204" pitchFamily="34" charset="0"/>
              </a:rPr>
              <a:t>Devenot</a:t>
            </a:r>
            <a:r>
              <a:rPr lang="en-US" sz="1600" dirty="0">
                <a:effectLst/>
                <a:latin typeface="Calibri" panose="020F0502020204030204" pitchFamily="34" charset="0"/>
                <a:ea typeface="Calibri" panose="020F0502020204030204" pitchFamily="34" charset="0"/>
              </a:rPr>
              <a:t> N, Buisson M. Studying Harms Is Key to Improving Psychedelic-Assisted Therapy—Participants Call for Changes to Research Landscape. </a:t>
            </a:r>
            <a:r>
              <a:rPr lang="en-US" sz="1600" i="1" dirty="0">
                <a:effectLst/>
                <a:latin typeface="Calibri" panose="020F0502020204030204" pitchFamily="34" charset="0"/>
                <a:ea typeface="Calibri" panose="020F0502020204030204" pitchFamily="34" charset="0"/>
              </a:rPr>
              <a:t>JAMA Psychiatry. </a:t>
            </a:r>
            <a:r>
              <a:rPr lang="en-US" sz="1600" dirty="0">
                <a:effectLst/>
                <a:latin typeface="Calibri" panose="020F0502020204030204" pitchFamily="34" charset="0"/>
                <a:ea typeface="Calibri" panose="020F0502020204030204" pitchFamily="34" charset="0"/>
              </a:rPr>
              <a:t>2023;80(5):411-412.</a:t>
            </a:r>
          </a:p>
          <a:p>
            <a:pPr marL="342900" marR="0" indent="-342900">
              <a:spcBef>
                <a:spcPts val="0"/>
              </a:spcBef>
              <a:spcAft>
                <a:spcPts val="0"/>
              </a:spcAft>
              <a:buAutoNum type="arabicPlain" startAt="12"/>
            </a:pPr>
            <a:endParaRPr lang="en-US" sz="1800" dirty="0">
              <a:effectLst/>
              <a:latin typeface="Calibri" panose="020F0502020204030204" pitchFamily="34" charset="0"/>
              <a:ea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endParaRPr>
          </a:p>
          <a:p>
            <a:pPr marL="342900" indent="-342900">
              <a:buFont typeface="+mj-lt"/>
              <a:buAutoNum type="arabicPeriod"/>
            </a:pPr>
            <a:endParaRPr lang="en-US" sz="1400" b="1" i="0" dirty="0">
              <a:solidFill>
                <a:srgbClr val="444444"/>
              </a:solidFill>
              <a:effectLst/>
              <a:latin typeface="Arial" panose="020B0604020202020204" pitchFamily="34" charset="0"/>
            </a:endParaRPr>
          </a:p>
          <a:p>
            <a:pPr marL="342900" indent="-342900">
              <a:buFont typeface="+mj-lt"/>
              <a:buAutoNum type="arabicPeriod"/>
            </a:pPr>
            <a:endParaRPr lang="en-US" sz="1400" b="1" i="0" u="sng" dirty="0">
              <a:solidFill>
                <a:srgbClr val="444444"/>
              </a:solidFill>
              <a:effectLst/>
              <a:latin typeface="Arial" panose="020B0604020202020204" pitchFamily="34" charset="0"/>
            </a:endParaRPr>
          </a:p>
          <a:p>
            <a:pPr marL="0" indent="0">
              <a:buNone/>
            </a:pPr>
            <a:r>
              <a:rPr lang="en-US" sz="1400" b="1" i="0" dirty="0">
                <a:solidFill>
                  <a:srgbClr val="444444"/>
                </a:solidFill>
                <a:effectLst/>
                <a:latin typeface="Arial" panose="020B0604020202020204" pitchFamily="34" charset="0"/>
              </a:rPr>
              <a:t> </a:t>
            </a:r>
          </a:p>
          <a:p>
            <a:pPr marL="0" indent="0">
              <a:buNone/>
            </a:pPr>
            <a:r>
              <a:rPr lang="en-US" dirty="0"/>
              <a:t> </a:t>
            </a:r>
            <a:endParaRPr dirty="0"/>
          </a:p>
        </p:txBody>
      </p:sp>
      <p:cxnSp>
        <p:nvCxnSpPr>
          <p:cNvPr id="1776" name="Google Shape;1776;p41"/>
          <p:cNvCxnSpPr/>
          <p:nvPr/>
        </p:nvCxnSpPr>
        <p:spPr>
          <a:xfrm>
            <a:off x="1" y="1201801"/>
            <a:ext cx="8430900" cy="0"/>
          </a:xfrm>
          <a:prstGeom prst="straightConnector1">
            <a:avLst/>
          </a:prstGeom>
          <a:noFill/>
          <a:ln w="19050" cap="flat" cmpd="sng">
            <a:solidFill>
              <a:schemeClr val="dk1"/>
            </a:solidFill>
            <a:prstDash val="solid"/>
            <a:round/>
            <a:headEnd type="none" w="med" len="med"/>
            <a:tailEnd type="none" w="med" len="med"/>
          </a:ln>
        </p:spPr>
      </p:cxnSp>
      <p:sp>
        <p:nvSpPr>
          <p:cNvPr id="2" name="Rectangle 1">
            <a:extLst>
              <a:ext uri="{FF2B5EF4-FFF2-40B4-BE49-F238E27FC236}">
                <a16:creationId xmlns:a16="http://schemas.microsoft.com/office/drawing/2014/main" id="{546A68E4-20E0-2377-A974-D10BD3299F04}"/>
              </a:ext>
            </a:extLst>
          </p:cNvPr>
          <p:cNvSpPr/>
          <p:nvPr/>
        </p:nvSpPr>
        <p:spPr>
          <a:xfrm>
            <a:off x="0" y="0"/>
            <a:ext cx="9144000" cy="5143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9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1762" name="Google Shape;1762;p40"/>
          <p:cNvSpPr/>
          <p:nvPr/>
        </p:nvSpPr>
        <p:spPr>
          <a:xfrm>
            <a:off x="1165860" y="51435"/>
            <a:ext cx="6812280" cy="5040629"/>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765" name="Google Shape;1765;p40"/>
          <p:cNvSpPr txBox="1">
            <a:spLocks noGrp="1"/>
          </p:cNvSpPr>
          <p:nvPr>
            <p:ph type="subTitle" idx="1"/>
          </p:nvPr>
        </p:nvSpPr>
        <p:spPr>
          <a:xfrm>
            <a:off x="1463040" y="211167"/>
            <a:ext cx="6217920" cy="1461000"/>
          </a:xfrm>
          <a:prstGeom prst="rect">
            <a:avLst/>
          </a:prstGeom>
        </p:spPr>
        <p:txBody>
          <a:bodyPr spcFirstLastPara="1" wrap="square" lIns="91425" tIns="91425" rIns="91425" bIns="91425" anchor="t" anchorCtr="0">
            <a:noAutofit/>
          </a:bodyPr>
          <a:lstStyle/>
          <a:p>
            <a:pPr marL="0" indent="0"/>
            <a:r>
              <a:rPr lang="en-US" sz="2400" b="1" dirty="0"/>
              <a:t>Disclaimer: </a:t>
            </a:r>
            <a:r>
              <a:rPr lang="en-US" sz="2400" dirty="0"/>
              <a:t>The views, information or content, and conclusions presented do not necessarily represent the official position or policy of, nor should any official endorsement be inferred on the part of, the Clinical Center, the National Institutes of Health, or the Department of Health and Human Services.</a:t>
            </a:r>
          </a:p>
          <a:p>
            <a:pPr marL="0" indent="0"/>
            <a:endParaRPr lang="en-US" sz="2400" b="1" dirty="0"/>
          </a:p>
          <a:p>
            <a:pPr marL="0" indent="0"/>
            <a:r>
              <a:rPr lang="en-US" sz="2400" b="1" dirty="0"/>
              <a:t>Positionality: </a:t>
            </a:r>
            <a:r>
              <a:rPr lang="en-US" sz="2400" dirty="0"/>
              <a:t>I am an ethicist, not a clinician or a lawyer.</a:t>
            </a:r>
            <a:endParaRPr lang="en-US" sz="2400" b="1" dirty="0"/>
          </a:p>
          <a:p>
            <a:pPr marL="0" indent="0"/>
            <a:endParaRPr lang="en-US"/>
          </a:p>
        </p:txBody>
      </p:sp>
      <p:sp>
        <p:nvSpPr>
          <p:cNvPr id="2" name="Rectangle 1">
            <a:extLst>
              <a:ext uri="{FF2B5EF4-FFF2-40B4-BE49-F238E27FC236}">
                <a16:creationId xmlns:a16="http://schemas.microsoft.com/office/drawing/2014/main" id="{B14B41D1-CB3A-7206-A511-745D60A5C774}"/>
              </a:ext>
            </a:extLst>
          </p:cNvPr>
          <p:cNvSpPr/>
          <p:nvPr/>
        </p:nvSpPr>
        <p:spPr>
          <a:xfrm>
            <a:off x="0" y="0"/>
            <a:ext cx="9144000" cy="5143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p41"/>
          <p:cNvSpPr txBox="1">
            <a:spLocks noGrp="1"/>
          </p:cNvSpPr>
          <p:nvPr>
            <p:ph type="title"/>
          </p:nvPr>
        </p:nvSpPr>
        <p:spPr>
          <a:xfrm>
            <a:off x="713251" y="597425"/>
            <a:ext cx="7717500" cy="572700"/>
          </a:xfrm>
          <a:prstGeom prst="rect">
            <a:avLst/>
          </a:prstGeom>
        </p:spPr>
        <p:txBody>
          <a:bodyPr spcFirstLastPara="1" wrap="square" lIns="91425" tIns="91425" rIns="91425" bIns="91425" anchor="t" anchorCtr="0">
            <a:noAutofit/>
          </a:bodyPr>
          <a:lstStyle/>
          <a:p>
            <a:r>
              <a:rPr lang="en"/>
              <a:t>REFERENCES</a:t>
            </a:r>
            <a:endParaRPr/>
          </a:p>
        </p:txBody>
      </p:sp>
      <p:sp>
        <p:nvSpPr>
          <p:cNvPr id="1775" name="Google Shape;1775;p41"/>
          <p:cNvSpPr txBox="1">
            <a:spLocks noGrp="1"/>
          </p:cNvSpPr>
          <p:nvPr>
            <p:ph type="body" idx="1"/>
          </p:nvPr>
        </p:nvSpPr>
        <p:spPr>
          <a:xfrm>
            <a:off x="294961" y="1233478"/>
            <a:ext cx="7840979" cy="2971792"/>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   Image from: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https://www.linkedin.com/pulse/fdas-risk-evaluation-mitigation-strategies-rems-program-sinhaa/</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17.   Image from: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https://www.nbcnews.com/health/mental-health/nasal-esketamine-works-better-alternative-treatment-resistant-depressi-rcna118841</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0"/>
              </a:spcAft>
              <a:buNone/>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https://www.jnj.com/media-center/press-releases/spravato-esketamine-approved-in-the-u-s-as-the-first-and-only-monotherapy-for-adults-with-treatment-resistant-depression</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19.    Image from: </a:t>
            </a:r>
            <a:r>
              <a:rPr lang="en-US" dirty="0">
                <a:solidFill>
                  <a:schemeClr val="tx1"/>
                </a:solidFill>
                <a:latin typeface="Calibri" panose="020F0502020204030204" pitchFamily="34" charset="0"/>
                <a:cs typeface="Calibri" panose="020F0502020204030204" pitchFamily="34" charset="0"/>
              </a:rPr>
              <a:t>https://www.google.com/search?q=psychedelic+hype&amp;sca_esv=6d05711ba5bc2a7b&amp;rlz=1C1CHBF_enUS1075US1075&amp;udm=2&amp;biw=1920&amp;bih=953&amp;sxsrf=AHTn8zqRJHzlqv6DJ_O_zREDu0FDG0RepA%3A1746813569574&amp;ei=gUIeaJbUIt-r5NoPht6IiAc&amp;ved=0ahUKEwjWmLbS-5aNAxXfFVkFHQYvAnEQ4dUDCBE&amp;uact=5&amp;oq=psychedelic+hype&amp;gs_lp=EgNpbWciEHBzeWNoZWRlbGljIGh5cGUyBBAAGB4yBBAAGB4yBBAAGB4yBhAAGAgYHjIGEAAYCBgeSOUPUPcEWKUMcAF4AJABAJgBPqABywGqAQE0uAEDyAEA-AEBmAIFoALiAcICBxAjGCcYyQLCAgUQABiABJgDAIgGAZIHATWgB-0SsgcBNLgH3gE&amp;sclient=img#vhid=mx_put5n0Bx93M&amp;vssid=mosaic </a:t>
            </a: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endParaRPr>
          </a:p>
          <a:p>
            <a:pPr marL="342900" indent="-342900">
              <a:buFont typeface="+mj-lt"/>
              <a:buAutoNum type="arabicPeriod"/>
            </a:pPr>
            <a:endParaRPr lang="en-US" sz="1400" b="1" i="0" dirty="0">
              <a:solidFill>
                <a:srgbClr val="444444"/>
              </a:solidFill>
              <a:effectLst/>
              <a:latin typeface="Arial" panose="020B0604020202020204" pitchFamily="34" charset="0"/>
            </a:endParaRPr>
          </a:p>
          <a:p>
            <a:pPr marL="342900" indent="-342900">
              <a:buFont typeface="+mj-lt"/>
              <a:buAutoNum type="arabicPeriod"/>
            </a:pPr>
            <a:endParaRPr lang="en-US" sz="1400" b="1" i="0" u="sng" dirty="0">
              <a:solidFill>
                <a:srgbClr val="444444"/>
              </a:solidFill>
              <a:effectLst/>
              <a:latin typeface="Arial" panose="020B0604020202020204" pitchFamily="34" charset="0"/>
            </a:endParaRPr>
          </a:p>
          <a:p>
            <a:pPr marL="0" indent="0">
              <a:buNone/>
            </a:pPr>
            <a:r>
              <a:rPr lang="en-US" sz="1400" b="1" i="0" dirty="0">
                <a:solidFill>
                  <a:srgbClr val="444444"/>
                </a:solidFill>
                <a:effectLst/>
                <a:latin typeface="Arial" panose="020B0604020202020204" pitchFamily="34" charset="0"/>
              </a:rPr>
              <a:t> </a:t>
            </a:r>
          </a:p>
          <a:p>
            <a:pPr marL="0" indent="0">
              <a:buNone/>
            </a:pPr>
            <a:r>
              <a:rPr lang="en-US" dirty="0"/>
              <a:t> </a:t>
            </a:r>
            <a:endParaRPr dirty="0"/>
          </a:p>
        </p:txBody>
      </p:sp>
      <p:cxnSp>
        <p:nvCxnSpPr>
          <p:cNvPr id="1776" name="Google Shape;1776;p41"/>
          <p:cNvCxnSpPr/>
          <p:nvPr/>
        </p:nvCxnSpPr>
        <p:spPr>
          <a:xfrm>
            <a:off x="1" y="1201801"/>
            <a:ext cx="8430900" cy="0"/>
          </a:xfrm>
          <a:prstGeom prst="straightConnector1">
            <a:avLst/>
          </a:prstGeom>
          <a:noFill/>
          <a:ln w="19050" cap="flat" cmpd="sng">
            <a:solidFill>
              <a:schemeClr val="dk1"/>
            </a:solidFill>
            <a:prstDash val="solid"/>
            <a:round/>
            <a:headEnd type="none" w="med" len="med"/>
            <a:tailEnd type="none" w="med" len="med"/>
          </a:ln>
        </p:spPr>
      </p:cxnSp>
      <p:sp>
        <p:nvSpPr>
          <p:cNvPr id="2" name="Rectangle 1">
            <a:extLst>
              <a:ext uri="{FF2B5EF4-FFF2-40B4-BE49-F238E27FC236}">
                <a16:creationId xmlns:a16="http://schemas.microsoft.com/office/drawing/2014/main" id="{546A68E4-20E0-2377-A974-D10BD3299F04}"/>
              </a:ext>
            </a:extLst>
          </p:cNvPr>
          <p:cNvSpPr/>
          <p:nvPr/>
        </p:nvSpPr>
        <p:spPr>
          <a:xfrm>
            <a:off x="0" y="0"/>
            <a:ext cx="9144000" cy="5143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511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6" name="Google Shape;1726;p37"/>
          <p:cNvSpPr txBox="1">
            <a:spLocks noGrp="1"/>
          </p:cNvSpPr>
          <p:nvPr>
            <p:ph type="subTitle" idx="1"/>
          </p:nvPr>
        </p:nvSpPr>
        <p:spPr>
          <a:xfrm flipH="1">
            <a:off x="230009" y="3553885"/>
            <a:ext cx="6470400" cy="475800"/>
          </a:xfrm>
          <a:prstGeom prst="rect">
            <a:avLst/>
          </a:prstGeom>
        </p:spPr>
        <p:txBody>
          <a:bodyPr spcFirstLastPara="1" wrap="square" lIns="91425" tIns="91425" rIns="91425" bIns="91425" anchor="t" anchorCtr="0">
            <a:noAutofit/>
          </a:bodyPr>
          <a:lstStyle/>
          <a:p>
            <a:pPr marL="0" indent="0"/>
            <a:endParaRPr lang="en"/>
          </a:p>
        </p:txBody>
      </p:sp>
      <p:sp>
        <p:nvSpPr>
          <p:cNvPr id="2" name="Rectangle 1">
            <a:extLst>
              <a:ext uri="{FF2B5EF4-FFF2-40B4-BE49-F238E27FC236}">
                <a16:creationId xmlns:a16="http://schemas.microsoft.com/office/drawing/2014/main" id="{6DFF26CF-A749-70AC-A1DE-BEFBEEF93042}"/>
              </a:ext>
            </a:extLst>
          </p:cNvPr>
          <p:cNvSpPr/>
          <p:nvPr/>
        </p:nvSpPr>
        <p:spPr>
          <a:xfrm>
            <a:off x="0" y="0"/>
            <a:ext cx="9144000" cy="5143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31F6F47-B68F-A1E7-9F3C-185C9763F72D}"/>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47730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tes Still Fail To Rein in Psych Meds for Foster Youth">
            <a:extLst>
              <a:ext uri="{FF2B5EF4-FFF2-40B4-BE49-F238E27FC236}">
                <a16:creationId xmlns:a16="http://schemas.microsoft.com/office/drawing/2014/main" id="{D450E782-9E46-64C9-366E-2FE2C618D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23" y="42523"/>
            <a:ext cx="8478767" cy="50872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C3DC6E-15B1-2C67-6993-56222676176C}"/>
              </a:ext>
            </a:extLst>
          </p:cNvPr>
          <p:cNvSpPr txBox="1"/>
          <p:nvPr/>
        </p:nvSpPr>
        <p:spPr>
          <a:xfrm>
            <a:off x="8787377" y="4923288"/>
            <a:ext cx="308610" cy="235962"/>
          </a:xfrm>
          <a:prstGeom prst="rect">
            <a:avLst/>
          </a:prstGeom>
          <a:noFill/>
        </p:spPr>
        <p:txBody>
          <a:bodyPr wrap="square" rtlCol="0">
            <a:spAutoFit/>
          </a:bodyPr>
          <a:lstStyle/>
          <a:p>
            <a:r>
              <a:rPr lang="en-US" baseline="30000"/>
              <a:t>1</a:t>
            </a:r>
          </a:p>
        </p:txBody>
      </p:sp>
    </p:spTree>
    <p:extLst>
      <p:ext uri="{BB962C8B-B14F-4D97-AF65-F5344CB8AC3E}">
        <p14:creationId xmlns:p14="http://schemas.microsoft.com/office/powerpoint/2010/main" val="81876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6" name="Google Shape;1726;p37"/>
          <p:cNvSpPr txBox="1">
            <a:spLocks noGrp="1"/>
          </p:cNvSpPr>
          <p:nvPr>
            <p:ph type="subTitle" idx="1"/>
          </p:nvPr>
        </p:nvSpPr>
        <p:spPr>
          <a:xfrm flipH="1">
            <a:off x="230009" y="3553885"/>
            <a:ext cx="6470400" cy="475800"/>
          </a:xfrm>
          <a:prstGeom prst="rect">
            <a:avLst/>
          </a:prstGeom>
        </p:spPr>
        <p:txBody>
          <a:bodyPr spcFirstLastPara="1" wrap="square" lIns="91425" tIns="91425" rIns="91425" bIns="91425" anchor="t" anchorCtr="0">
            <a:noAutofit/>
          </a:bodyPr>
          <a:lstStyle/>
          <a:p>
            <a:pPr marL="0" indent="0"/>
            <a:endParaRPr lang="en"/>
          </a:p>
        </p:txBody>
      </p:sp>
      <p:sp>
        <p:nvSpPr>
          <p:cNvPr id="2" name="Rectangle 1">
            <a:extLst>
              <a:ext uri="{FF2B5EF4-FFF2-40B4-BE49-F238E27FC236}">
                <a16:creationId xmlns:a16="http://schemas.microsoft.com/office/drawing/2014/main" id="{6DFF26CF-A749-70AC-A1DE-BEFBEEF93042}"/>
              </a:ext>
            </a:extLst>
          </p:cNvPr>
          <p:cNvSpPr/>
          <p:nvPr/>
        </p:nvSpPr>
        <p:spPr>
          <a:xfrm>
            <a:off x="0" y="0"/>
            <a:ext cx="9144000" cy="5143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31F6F47-B68F-A1E7-9F3C-185C9763F72D}"/>
              </a:ext>
            </a:extLst>
          </p:cNvPr>
          <p:cNvSpPr>
            <a:spLocks noGrp="1"/>
          </p:cNvSpPr>
          <p:nvPr>
            <p:ph type="ctrTitle"/>
          </p:nvPr>
        </p:nvSpPr>
        <p:spPr/>
        <p:txBody>
          <a:bodyPr/>
          <a:lstStyle/>
          <a:p>
            <a:endParaRPr lang="en-US"/>
          </a:p>
        </p:txBody>
      </p:sp>
      <p:sp>
        <p:nvSpPr>
          <p:cNvPr id="3" name="Google Shape;1724;p37">
            <a:extLst>
              <a:ext uri="{FF2B5EF4-FFF2-40B4-BE49-F238E27FC236}">
                <a16:creationId xmlns:a16="http://schemas.microsoft.com/office/drawing/2014/main" id="{AF5AED57-8C16-C159-FF7A-37DDB010142D}"/>
              </a:ext>
            </a:extLst>
          </p:cNvPr>
          <p:cNvSpPr/>
          <p:nvPr/>
        </p:nvSpPr>
        <p:spPr>
          <a:xfrm>
            <a:off x="0" y="0"/>
            <a:ext cx="9425309" cy="5143500"/>
          </a:xfrm>
          <a:prstGeom prst="rect">
            <a:avLst/>
          </a:prstGeom>
          <a:solidFill>
            <a:schemeClr val="lt1"/>
          </a:solidFill>
          <a:ln>
            <a:noFill/>
          </a:ln>
        </p:spPr>
        <p:txBody>
          <a:bodyPr spcFirstLastPara="1" wrap="square" lIns="91425" tIns="91425" rIns="91425" bIns="91425" anchor="ctr" anchorCtr="0">
            <a:noAutofit/>
          </a:bodyPr>
          <a:lstStyle/>
          <a:p>
            <a:endParaRPr/>
          </a:p>
        </p:txBody>
      </p:sp>
      <p:pic>
        <p:nvPicPr>
          <p:cNvPr id="2050" name="Picture 2" descr="Reassessing Psychedelics - Harvard Law School | Harvard Law School">
            <a:extLst>
              <a:ext uri="{FF2B5EF4-FFF2-40B4-BE49-F238E27FC236}">
                <a16:creationId xmlns:a16="http://schemas.microsoft.com/office/drawing/2014/main" id="{9DDF5031-2CB4-3488-A735-53446D1E4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29"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A5F985A-15A3-715F-BC24-4A5469B831CD}"/>
              </a:ext>
            </a:extLst>
          </p:cNvPr>
          <p:cNvSpPr txBox="1"/>
          <p:nvPr/>
        </p:nvSpPr>
        <p:spPr>
          <a:xfrm>
            <a:off x="11724701" y="2131405"/>
            <a:ext cx="830099" cy="307777"/>
          </a:xfrm>
          <a:prstGeom prst="rect">
            <a:avLst/>
          </a:prstGeom>
          <a:noFill/>
        </p:spPr>
        <p:txBody>
          <a:bodyPr wrap="square" rtlCol="0">
            <a:spAutoFit/>
          </a:bodyPr>
          <a:lstStyle/>
          <a:p>
            <a:r>
              <a:rPr lang="en-US"/>
              <a:t>bb</a:t>
            </a:r>
          </a:p>
        </p:txBody>
      </p:sp>
      <p:pic>
        <p:nvPicPr>
          <p:cNvPr id="2060" name="Picture 12" descr="FDA Grants Breakthrough Designation to ...">
            <a:extLst>
              <a:ext uri="{FF2B5EF4-FFF2-40B4-BE49-F238E27FC236}">
                <a16:creationId xmlns:a16="http://schemas.microsoft.com/office/drawing/2014/main" id="{9C0BA0DC-8247-AC73-F62A-C6D210E3E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877" y="1648607"/>
            <a:ext cx="2886075" cy="1581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A26361-B0B8-3BC9-82B0-509515A081D7}"/>
              </a:ext>
            </a:extLst>
          </p:cNvPr>
          <p:cNvSpPr txBox="1"/>
          <p:nvPr/>
        </p:nvSpPr>
        <p:spPr>
          <a:xfrm>
            <a:off x="5700324" y="4969042"/>
            <a:ext cx="372320" cy="235962"/>
          </a:xfrm>
          <a:prstGeom prst="rect">
            <a:avLst/>
          </a:prstGeom>
          <a:noFill/>
        </p:spPr>
        <p:txBody>
          <a:bodyPr wrap="square" rtlCol="0">
            <a:spAutoFit/>
          </a:bodyPr>
          <a:lstStyle/>
          <a:p>
            <a:r>
              <a:rPr lang="en-US" baseline="30000"/>
              <a:t>2</a:t>
            </a:r>
          </a:p>
        </p:txBody>
      </p:sp>
      <p:sp>
        <p:nvSpPr>
          <p:cNvPr id="6" name="TextBox 5">
            <a:extLst>
              <a:ext uri="{FF2B5EF4-FFF2-40B4-BE49-F238E27FC236}">
                <a16:creationId xmlns:a16="http://schemas.microsoft.com/office/drawing/2014/main" id="{F2CF1E5F-0BA1-EE65-725A-10F89E3536BA}"/>
              </a:ext>
            </a:extLst>
          </p:cNvPr>
          <p:cNvSpPr txBox="1"/>
          <p:nvPr/>
        </p:nvSpPr>
        <p:spPr>
          <a:xfrm>
            <a:off x="8871149" y="3095764"/>
            <a:ext cx="372320" cy="235962"/>
          </a:xfrm>
          <a:prstGeom prst="rect">
            <a:avLst/>
          </a:prstGeom>
          <a:noFill/>
        </p:spPr>
        <p:txBody>
          <a:bodyPr wrap="square" rtlCol="0">
            <a:spAutoFit/>
          </a:bodyPr>
          <a:lstStyle/>
          <a:p>
            <a:r>
              <a:rPr lang="en-US" baseline="30000"/>
              <a:t>3</a:t>
            </a:r>
          </a:p>
        </p:txBody>
      </p:sp>
    </p:spTree>
    <p:extLst>
      <p:ext uri="{BB962C8B-B14F-4D97-AF65-F5344CB8AC3E}">
        <p14:creationId xmlns:p14="http://schemas.microsoft.com/office/powerpoint/2010/main" val="177290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38"/>
          <p:cNvSpPr txBox="1">
            <a:spLocks noGrp="1"/>
          </p:cNvSpPr>
          <p:nvPr>
            <p:ph type="title"/>
          </p:nvPr>
        </p:nvSpPr>
        <p:spPr>
          <a:xfrm>
            <a:off x="713226" y="597425"/>
            <a:ext cx="7717500" cy="572700"/>
          </a:xfrm>
          <a:prstGeom prst="rect">
            <a:avLst/>
          </a:prstGeom>
        </p:spPr>
        <p:txBody>
          <a:bodyPr spcFirstLastPara="1" wrap="square" lIns="91425" tIns="91425" rIns="91425" bIns="91425" anchor="t" anchorCtr="0">
            <a:noAutofit/>
          </a:bodyPr>
          <a:lstStyle/>
          <a:p>
            <a:r>
              <a:rPr lang="en" dirty="0">
                <a:latin typeface="Barlow"/>
              </a:rPr>
              <a:t>PSYCHEDELIC-ASSISTED THERAPY</a:t>
            </a:r>
            <a:endParaRPr lang="en-US">
              <a:latin typeface="Barlow"/>
            </a:endParaRPr>
          </a:p>
        </p:txBody>
      </p:sp>
      <p:sp>
        <p:nvSpPr>
          <p:cNvPr id="1734" name="Google Shape;1734;p38"/>
          <p:cNvSpPr txBox="1"/>
          <p:nvPr/>
        </p:nvSpPr>
        <p:spPr>
          <a:xfrm>
            <a:off x="363451" y="1170125"/>
            <a:ext cx="7704000" cy="2565911"/>
          </a:xfrm>
          <a:prstGeom prst="rect">
            <a:avLst/>
          </a:prstGeom>
          <a:noFill/>
          <a:ln>
            <a:noFill/>
          </a:ln>
        </p:spPr>
        <p:txBody>
          <a:bodyPr spcFirstLastPara="1" wrap="square" lIns="91425" tIns="91425" rIns="0" bIns="91425" anchor="t" anchorCtr="0">
            <a:noAutofit/>
          </a:bodyPr>
          <a:lstStyle/>
          <a:p>
            <a:pPr marL="171450" indent="-171450">
              <a:buFont typeface="Arial" panose="020B0604020202020204" pitchFamily="34" charset="0"/>
              <a:buChar char="•"/>
            </a:pPr>
            <a:r>
              <a:rPr lang="en" sz="1800">
                <a:solidFill>
                  <a:schemeClr val="dk1"/>
                </a:solidFill>
                <a:latin typeface="Barlow"/>
                <a:ea typeface="Barlow"/>
                <a:cs typeface="Barlow"/>
                <a:sym typeface="Barlow"/>
              </a:rPr>
              <a:t>Consists of preparation, dosing, and integration</a:t>
            </a:r>
            <a:r>
              <a:rPr lang="en" sz="1800" baseline="30000">
                <a:solidFill>
                  <a:schemeClr val="dk1"/>
                </a:solidFill>
                <a:latin typeface="Barlow"/>
                <a:ea typeface="Barlow"/>
                <a:cs typeface="Barlow"/>
                <a:sym typeface="Barlow"/>
              </a:rPr>
              <a:t>5</a:t>
            </a:r>
          </a:p>
          <a:p>
            <a:endParaRPr lang="en" sz="1800">
              <a:solidFill>
                <a:schemeClr val="dk1"/>
              </a:solidFill>
              <a:latin typeface="Barlow"/>
              <a:ea typeface="Barlow"/>
              <a:cs typeface="Barlow"/>
              <a:sym typeface="Barlow"/>
            </a:endParaRPr>
          </a:p>
          <a:p>
            <a:pPr marL="171450" indent="-171450">
              <a:buFont typeface="Arial" panose="020B0604020202020204" pitchFamily="34" charset="0"/>
              <a:buChar char="•"/>
            </a:pPr>
            <a:r>
              <a:rPr lang="en" sz="1800">
                <a:solidFill>
                  <a:schemeClr val="dk1"/>
                </a:solidFill>
                <a:latin typeface="Barlow"/>
                <a:ea typeface="Barlow"/>
                <a:cs typeface="Barlow"/>
                <a:sym typeface="Barlow"/>
              </a:rPr>
              <a:t>Example: MDMA for PTSD (Lykos Therapeutics)</a:t>
            </a:r>
            <a:r>
              <a:rPr lang="en" sz="1800" baseline="30000">
                <a:solidFill>
                  <a:schemeClr val="dk1"/>
                </a:solidFill>
                <a:latin typeface="Barlow"/>
                <a:ea typeface="Barlow"/>
                <a:cs typeface="Barlow"/>
                <a:sym typeface="Barlow"/>
              </a:rPr>
              <a:t>6</a:t>
            </a:r>
          </a:p>
          <a:p>
            <a:pPr marL="171450" lvl="2" indent="-171450">
              <a:buFont typeface="Arial" panose="020B0604020202020204" pitchFamily="34" charset="0"/>
              <a:buChar char="•"/>
            </a:pPr>
            <a:r>
              <a:rPr lang="en" sz="1800">
                <a:solidFill>
                  <a:schemeClr val="dk1"/>
                </a:solidFill>
                <a:latin typeface="Barlow"/>
                <a:ea typeface="Barlow"/>
                <a:cs typeface="Barlow"/>
                <a:sym typeface="Barlow"/>
              </a:rPr>
              <a:t>3 90-min </a:t>
            </a:r>
            <a:r>
              <a:rPr lang="en" sz="1800" b="1">
                <a:solidFill>
                  <a:schemeClr val="dk1"/>
                </a:solidFill>
                <a:latin typeface="Barlow"/>
                <a:ea typeface="Barlow"/>
                <a:cs typeface="Barlow"/>
                <a:sym typeface="Barlow"/>
              </a:rPr>
              <a:t>preparation </a:t>
            </a:r>
            <a:r>
              <a:rPr lang="en" sz="1800">
                <a:solidFill>
                  <a:schemeClr val="dk1"/>
                </a:solidFill>
                <a:latin typeface="Barlow"/>
                <a:ea typeface="Barlow"/>
                <a:cs typeface="Barlow"/>
                <a:sym typeface="Barlow"/>
              </a:rPr>
              <a:t>sessions</a:t>
            </a:r>
          </a:p>
          <a:p>
            <a:pPr marL="171450" lvl="2" indent="-171450">
              <a:buFont typeface="Arial" panose="020B0604020202020204" pitchFamily="34" charset="0"/>
              <a:buChar char="•"/>
            </a:pPr>
            <a:r>
              <a:rPr lang="en" sz="1800">
                <a:solidFill>
                  <a:schemeClr val="dk1"/>
                </a:solidFill>
                <a:latin typeface="Barlow"/>
                <a:ea typeface="Barlow"/>
                <a:cs typeface="Barlow"/>
                <a:sym typeface="Barlow"/>
              </a:rPr>
              <a:t>3 6 to 8-hour MDMA </a:t>
            </a:r>
            <a:r>
              <a:rPr lang="en" sz="1800" b="1">
                <a:solidFill>
                  <a:schemeClr val="dk1"/>
                </a:solidFill>
                <a:latin typeface="Barlow"/>
                <a:ea typeface="Barlow"/>
                <a:cs typeface="Barlow"/>
                <a:sym typeface="Barlow"/>
              </a:rPr>
              <a:t>dosing</a:t>
            </a:r>
            <a:r>
              <a:rPr lang="en" sz="1800">
                <a:solidFill>
                  <a:schemeClr val="dk1"/>
                </a:solidFill>
                <a:latin typeface="Barlow"/>
                <a:ea typeface="Barlow"/>
                <a:cs typeface="Barlow"/>
                <a:sym typeface="Barlow"/>
              </a:rPr>
              <a:t> sessions</a:t>
            </a:r>
          </a:p>
          <a:p>
            <a:pPr marL="171450" lvl="2" indent="-171450">
              <a:buFont typeface="Arial" panose="020B0604020202020204" pitchFamily="34" charset="0"/>
              <a:buChar char="•"/>
            </a:pPr>
            <a:r>
              <a:rPr lang="en" sz="1800">
                <a:solidFill>
                  <a:schemeClr val="dk1"/>
                </a:solidFill>
                <a:latin typeface="Barlow"/>
                <a:ea typeface="Barlow"/>
                <a:cs typeface="Barlow"/>
                <a:sym typeface="Barlow"/>
              </a:rPr>
              <a:t>9 90-min </a:t>
            </a:r>
            <a:r>
              <a:rPr lang="en" sz="1800" b="1">
                <a:solidFill>
                  <a:schemeClr val="dk1"/>
                </a:solidFill>
                <a:latin typeface="Barlow"/>
                <a:ea typeface="Barlow"/>
                <a:cs typeface="Barlow"/>
                <a:sym typeface="Barlow"/>
              </a:rPr>
              <a:t>integration</a:t>
            </a:r>
            <a:r>
              <a:rPr lang="en" sz="1800">
                <a:solidFill>
                  <a:schemeClr val="dk1"/>
                </a:solidFill>
                <a:latin typeface="Barlow"/>
                <a:ea typeface="Barlow"/>
                <a:cs typeface="Barlow"/>
                <a:sym typeface="Barlow"/>
              </a:rPr>
              <a:t> sessions</a:t>
            </a:r>
          </a:p>
          <a:p>
            <a:pPr marL="171450" lvl="2" indent="-171450">
              <a:buFont typeface="Arial" panose="020B0604020202020204" pitchFamily="34" charset="0"/>
              <a:buChar char="•"/>
            </a:pPr>
            <a:r>
              <a:rPr lang="en-US" sz="1800">
                <a:solidFill>
                  <a:schemeClr val="dk1"/>
                </a:solidFill>
                <a:latin typeface="Barlow"/>
                <a:ea typeface="Barlow"/>
                <a:cs typeface="Barlow"/>
                <a:sym typeface="Barlow"/>
              </a:rPr>
              <a:t>T</a:t>
            </a:r>
            <a:r>
              <a:rPr lang="en" sz="1800">
                <a:solidFill>
                  <a:schemeClr val="dk1"/>
                </a:solidFill>
                <a:latin typeface="Barlow"/>
                <a:ea typeface="Barlow"/>
                <a:cs typeface="Barlow"/>
                <a:sym typeface="Barlow"/>
              </a:rPr>
              <a:t>otal = approx 40 hours</a:t>
            </a:r>
          </a:p>
          <a:p>
            <a:pPr marL="171450" lvl="2" indent="-171450">
              <a:buFont typeface="Arial" panose="020B0604020202020204" pitchFamily="34" charset="0"/>
              <a:buChar char="•"/>
            </a:pPr>
            <a:endParaRPr lang="en" sz="1800">
              <a:solidFill>
                <a:schemeClr val="dk1"/>
              </a:solidFill>
              <a:latin typeface="Barlow"/>
              <a:ea typeface="Barlow"/>
              <a:cs typeface="Barlow"/>
              <a:sym typeface="Barlow"/>
            </a:endParaRPr>
          </a:p>
          <a:p>
            <a:pPr marL="171450" lvl="2" indent="-171450">
              <a:buFont typeface="Arial" panose="020B0604020202020204" pitchFamily="34" charset="0"/>
              <a:buChar char="•"/>
            </a:pPr>
            <a:r>
              <a:rPr lang="en-US" sz="1800">
                <a:solidFill>
                  <a:schemeClr val="dk1"/>
                </a:solidFill>
                <a:latin typeface="Barlow"/>
                <a:ea typeface="Barlow"/>
                <a:cs typeface="Barlow"/>
                <a:sym typeface="Barlow"/>
              </a:rPr>
              <a:t>Mandatorily b</a:t>
            </a:r>
            <a:r>
              <a:rPr lang="en" sz="1800">
                <a:solidFill>
                  <a:schemeClr val="dk1"/>
                </a:solidFill>
                <a:latin typeface="Barlow"/>
                <a:ea typeface="Barlow"/>
                <a:cs typeface="Barlow"/>
                <a:sym typeface="Barlow"/>
              </a:rPr>
              <a:t>undles psychotherapy with psychedelic</a:t>
            </a:r>
          </a:p>
          <a:p>
            <a:pPr marL="171450" lvl="2" indent="-171450">
              <a:buFont typeface="Arial" panose="020B0604020202020204" pitchFamily="34" charset="0"/>
              <a:buChar char="•"/>
            </a:pPr>
            <a:endParaRPr lang="en" sz="1800">
              <a:solidFill>
                <a:schemeClr val="dk1"/>
              </a:solidFill>
              <a:latin typeface="Barlow"/>
              <a:ea typeface="Barlow"/>
              <a:cs typeface="Barlow"/>
              <a:sym typeface="Barlow"/>
            </a:endParaRPr>
          </a:p>
          <a:p>
            <a:pPr marL="171450" lvl="2" indent="-171450">
              <a:buFont typeface="Arial" panose="020B0604020202020204" pitchFamily="34" charset="0"/>
              <a:buChar char="•"/>
            </a:pPr>
            <a:r>
              <a:rPr lang="en" sz="1800">
                <a:solidFill>
                  <a:schemeClr val="dk1"/>
                </a:solidFill>
                <a:latin typeface="Barlow"/>
                <a:ea typeface="Barlow"/>
                <a:cs typeface="Barlow"/>
                <a:sym typeface="Barlow"/>
              </a:rPr>
              <a:t>Proposed alternative: evaluate psychedelic alone </a:t>
            </a:r>
            <a:r>
              <a:rPr lang="en" sz="1800" i="1">
                <a:solidFill>
                  <a:schemeClr val="dk1"/>
                </a:solidFill>
                <a:latin typeface="Barlow"/>
                <a:ea typeface="Barlow"/>
                <a:cs typeface="Barlow"/>
                <a:sym typeface="Barlow"/>
              </a:rPr>
              <a:t>but</a:t>
            </a:r>
            <a:r>
              <a:rPr lang="en" sz="1800">
                <a:solidFill>
                  <a:schemeClr val="dk1"/>
                </a:solidFill>
                <a:latin typeface="Barlow"/>
                <a:ea typeface="Barlow"/>
                <a:cs typeface="Barlow"/>
                <a:sym typeface="Barlow"/>
              </a:rPr>
              <a:t> require patient monitoring, </a:t>
            </a:r>
            <a:r>
              <a:rPr lang="en" sz="1800" b="1">
                <a:solidFill>
                  <a:schemeClr val="dk1"/>
                </a:solidFill>
                <a:latin typeface="Barlow"/>
                <a:ea typeface="Barlow"/>
                <a:cs typeface="Barlow"/>
                <a:sym typeface="Barlow"/>
              </a:rPr>
              <a:t>not psychotherapy</a:t>
            </a:r>
          </a:p>
        </p:txBody>
      </p:sp>
      <p:cxnSp>
        <p:nvCxnSpPr>
          <p:cNvPr id="1737" name="Google Shape;1737;p38"/>
          <p:cNvCxnSpPr/>
          <p:nvPr/>
        </p:nvCxnSpPr>
        <p:spPr>
          <a:xfrm>
            <a:off x="1" y="1201801"/>
            <a:ext cx="8430900" cy="0"/>
          </a:xfrm>
          <a:prstGeom prst="straightConnector1">
            <a:avLst/>
          </a:prstGeom>
          <a:noFill/>
          <a:ln w="19050" cap="flat" cmpd="sng">
            <a:solidFill>
              <a:schemeClr val="dk1"/>
            </a:solidFill>
            <a:prstDash val="solid"/>
            <a:round/>
            <a:headEnd type="none" w="med" len="med"/>
            <a:tailEnd type="none" w="med" len="med"/>
          </a:ln>
        </p:spPr>
      </p:cxnSp>
      <p:pic>
        <p:nvPicPr>
          <p:cNvPr id="2" name="Picture 1">
            <a:extLst>
              <a:ext uri="{FF2B5EF4-FFF2-40B4-BE49-F238E27FC236}">
                <a16:creationId xmlns:a16="http://schemas.microsoft.com/office/drawing/2014/main" id="{E513D638-4692-2ECC-E4B4-D674AB632AD7}"/>
              </a:ext>
            </a:extLst>
          </p:cNvPr>
          <p:cNvPicPr>
            <a:picLocks noChangeAspect="1"/>
          </p:cNvPicPr>
          <p:nvPr/>
        </p:nvPicPr>
        <p:blipFill>
          <a:blip r:embed="rId3"/>
          <a:stretch>
            <a:fillRect/>
          </a:stretch>
        </p:blipFill>
        <p:spPr>
          <a:xfrm>
            <a:off x="5784293" y="1627807"/>
            <a:ext cx="2464796" cy="1618870"/>
          </a:xfrm>
          <a:prstGeom prst="rect">
            <a:avLst/>
          </a:prstGeom>
        </p:spPr>
      </p:pic>
      <p:sp>
        <p:nvSpPr>
          <p:cNvPr id="3" name="TextBox 2">
            <a:extLst>
              <a:ext uri="{FF2B5EF4-FFF2-40B4-BE49-F238E27FC236}">
                <a16:creationId xmlns:a16="http://schemas.microsoft.com/office/drawing/2014/main" id="{5736BFA5-9612-3034-F239-9E204B654AC8}"/>
              </a:ext>
            </a:extLst>
          </p:cNvPr>
          <p:cNvSpPr txBox="1"/>
          <p:nvPr/>
        </p:nvSpPr>
        <p:spPr>
          <a:xfrm>
            <a:off x="8245718" y="3128696"/>
            <a:ext cx="181637" cy="235962"/>
          </a:xfrm>
          <a:prstGeom prst="rect">
            <a:avLst/>
          </a:prstGeom>
          <a:noFill/>
        </p:spPr>
        <p:txBody>
          <a:bodyPr wrap="square" rtlCol="0">
            <a:spAutoFit/>
          </a:bodyPr>
          <a:lstStyle/>
          <a:p>
            <a:r>
              <a:rPr lang="en-US" baseline="30000"/>
              <a:t>4</a:t>
            </a:r>
          </a:p>
        </p:txBody>
      </p:sp>
    </p:spTree>
    <p:extLst>
      <p:ext uri="{BB962C8B-B14F-4D97-AF65-F5344CB8AC3E}">
        <p14:creationId xmlns:p14="http://schemas.microsoft.com/office/powerpoint/2010/main" val="157801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6" name="Google Shape;1726;p37"/>
          <p:cNvSpPr txBox="1">
            <a:spLocks noGrp="1"/>
          </p:cNvSpPr>
          <p:nvPr>
            <p:ph type="subTitle" idx="1"/>
          </p:nvPr>
        </p:nvSpPr>
        <p:spPr>
          <a:xfrm flipH="1">
            <a:off x="230009" y="3553885"/>
            <a:ext cx="6470400" cy="475800"/>
          </a:xfrm>
          <a:prstGeom prst="rect">
            <a:avLst/>
          </a:prstGeom>
        </p:spPr>
        <p:txBody>
          <a:bodyPr spcFirstLastPara="1" wrap="square" lIns="91425" tIns="91425" rIns="91425" bIns="91425" anchor="t" anchorCtr="0">
            <a:noAutofit/>
          </a:bodyPr>
          <a:lstStyle/>
          <a:p>
            <a:pPr marL="0" indent="0"/>
            <a:endParaRPr lang="en"/>
          </a:p>
        </p:txBody>
      </p:sp>
      <p:sp>
        <p:nvSpPr>
          <p:cNvPr id="2" name="Rectangle 1">
            <a:extLst>
              <a:ext uri="{FF2B5EF4-FFF2-40B4-BE49-F238E27FC236}">
                <a16:creationId xmlns:a16="http://schemas.microsoft.com/office/drawing/2014/main" id="{6DFF26CF-A749-70AC-A1DE-BEFBEEF93042}"/>
              </a:ext>
            </a:extLst>
          </p:cNvPr>
          <p:cNvSpPr/>
          <p:nvPr/>
        </p:nvSpPr>
        <p:spPr>
          <a:xfrm>
            <a:off x="0" y="0"/>
            <a:ext cx="9144000" cy="5143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31F6F47-B68F-A1E7-9F3C-185C9763F72D}"/>
              </a:ext>
            </a:extLst>
          </p:cNvPr>
          <p:cNvSpPr>
            <a:spLocks noGrp="1"/>
          </p:cNvSpPr>
          <p:nvPr>
            <p:ph type="ctrTitle"/>
          </p:nvPr>
        </p:nvSpPr>
        <p:spPr/>
        <p:txBody>
          <a:bodyPr/>
          <a:lstStyle/>
          <a:p>
            <a:endParaRPr lang="en-US"/>
          </a:p>
        </p:txBody>
      </p:sp>
      <p:sp>
        <p:nvSpPr>
          <p:cNvPr id="3" name="Google Shape;1724;p37">
            <a:extLst>
              <a:ext uri="{FF2B5EF4-FFF2-40B4-BE49-F238E27FC236}">
                <a16:creationId xmlns:a16="http://schemas.microsoft.com/office/drawing/2014/main" id="{AF5AED57-8C16-C159-FF7A-37DDB010142D}"/>
              </a:ext>
            </a:extLst>
          </p:cNvPr>
          <p:cNvSpPr/>
          <p:nvPr/>
        </p:nvSpPr>
        <p:spPr>
          <a:xfrm>
            <a:off x="-140655" y="0"/>
            <a:ext cx="9425309" cy="51435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7" name="TextBox 6">
            <a:extLst>
              <a:ext uri="{FF2B5EF4-FFF2-40B4-BE49-F238E27FC236}">
                <a16:creationId xmlns:a16="http://schemas.microsoft.com/office/drawing/2014/main" id="{4A5F985A-15A3-715F-BC24-4A5469B831CD}"/>
              </a:ext>
            </a:extLst>
          </p:cNvPr>
          <p:cNvSpPr txBox="1"/>
          <p:nvPr/>
        </p:nvSpPr>
        <p:spPr>
          <a:xfrm>
            <a:off x="11724701" y="2131405"/>
            <a:ext cx="830099" cy="307777"/>
          </a:xfrm>
          <a:prstGeom prst="rect">
            <a:avLst/>
          </a:prstGeom>
          <a:noFill/>
        </p:spPr>
        <p:txBody>
          <a:bodyPr wrap="square" rtlCol="0">
            <a:spAutoFit/>
          </a:bodyPr>
          <a:lstStyle/>
          <a:p>
            <a:r>
              <a:rPr lang="en-US"/>
              <a:t>bb</a:t>
            </a:r>
          </a:p>
        </p:txBody>
      </p:sp>
      <p:sp>
        <p:nvSpPr>
          <p:cNvPr id="6" name="AutoShape 4" descr="Psychedelic therapy">
            <a:extLst>
              <a:ext uri="{FF2B5EF4-FFF2-40B4-BE49-F238E27FC236}">
                <a16:creationId xmlns:a16="http://schemas.microsoft.com/office/drawing/2014/main" id="{7C00DD2A-4E96-02E4-E412-20368F52BAD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D73FDC1A-49DC-14DF-0B37-06217A501426}"/>
              </a:ext>
            </a:extLst>
          </p:cNvPr>
          <p:cNvPicPr>
            <a:picLocks noChangeAspect="1"/>
          </p:cNvPicPr>
          <p:nvPr/>
        </p:nvPicPr>
        <p:blipFill>
          <a:blip r:embed="rId3"/>
          <a:stretch>
            <a:fillRect/>
          </a:stretch>
        </p:blipFill>
        <p:spPr>
          <a:xfrm>
            <a:off x="125034" y="0"/>
            <a:ext cx="4599366" cy="5143500"/>
          </a:xfrm>
          <a:prstGeom prst="rect">
            <a:avLst/>
          </a:prstGeom>
        </p:spPr>
      </p:pic>
      <p:sp>
        <p:nvSpPr>
          <p:cNvPr id="10" name="TextBox 9">
            <a:extLst>
              <a:ext uri="{FF2B5EF4-FFF2-40B4-BE49-F238E27FC236}">
                <a16:creationId xmlns:a16="http://schemas.microsoft.com/office/drawing/2014/main" id="{F6D3E542-9747-9C51-ECE2-D1D04FFC5E82}"/>
              </a:ext>
            </a:extLst>
          </p:cNvPr>
          <p:cNvSpPr txBox="1"/>
          <p:nvPr/>
        </p:nvSpPr>
        <p:spPr>
          <a:xfrm>
            <a:off x="4873646" y="278814"/>
            <a:ext cx="3934835" cy="4955203"/>
          </a:xfrm>
          <a:prstGeom prst="rect">
            <a:avLst/>
          </a:prstGeom>
          <a:noFill/>
        </p:spPr>
        <p:txBody>
          <a:bodyPr wrap="square" lIns="91440" tIns="45720" rIns="91440" bIns="45720" rtlCol="0" anchor="t">
            <a:spAutoFit/>
          </a:bodyPr>
          <a:lstStyle/>
          <a:p>
            <a:r>
              <a:rPr lang="en-US" sz="2400" b="1" dirty="0">
                <a:latin typeface="Barlow"/>
              </a:rPr>
              <a:t>FDA issues</a:t>
            </a:r>
          </a:p>
          <a:p>
            <a:endParaRPr lang="en-US" sz="2400" b="1"/>
          </a:p>
          <a:p>
            <a:pPr marL="171450" indent="-171450">
              <a:buFont typeface="Arial" panose="020B0604020202020204" pitchFamily="34" charset="0"/>
              <a:buChar char="•"/>
            </a:pPr>
            <a:r>
              <a:rPr lang="en-US" sz="2400" dirty="0">
                <a:solidFill>
                  <a:schemeClr val="dk1"/>
                </a:solidFill>
                <a:latin typeface="Barlow"/>
                <a:ea typeface="Barlow"/>
                <a:cs typeface="Barlow"/>
                <a:sym typeface="Barlow"/>
              </a:rPr>
              <a:t>FDA regulates drugs, not the practice of medicine (including psychotherapy)</a:t>
            </a:r>
            <a:r>
              <a:rPr lang="en-US" sz="2400" baseline="30000" dirty="0">
                <a:solidFill>
                  <a:schemeClr val="dk1"/>
                </a:solidFill>
                <a:latin typeface="Barlow"/>
                <a:ea typeface="Barlow"/>
                <a:cs typeface="Barlow"/>
                <a:sym typeface="Barlow"/>
              </a:rPr>
              <a:t>8</a:t>
            </a:r>
            <a:endParaRPr lang="en-US" sz="2400" baseline="30000" dirty="0">
              <a:solidFill>
                <a:schemeClr val="dk1"/>
              </a:solidFill>
              <a:latin typeface="Barlow"/>
              <a:ea typeface="Barlow"/>
              <a:cs typeface="Barlow"/>
            </a:endParaRPr>
          </a:p>
          <a:p>
            <a:pPr marL="171450" indent="-171450">
              <a:buFont typeface="Arial" panose="020B0604020202020204" pitchFamily="34" charset="0"/>
              <a:buChar char="•"/>
            </a:pPr>
            <a:endParaRPr lang="en-US" sz="2400">
              <a:solidFill>
                <a:schemeClr val="dk1"/>
              </a:solidFill>
              <a:latin typeface="Barlow"/>
              <a:ea typeface="Barlow"/>
              <a:cs typeface="Barlow"/>
              <a:sym typeface="Barlow"/>
            </a:endParaRPr>
          </a:p>
          <a:p>
            <a:pPr marL="171450" indent="-171450">
              <a:buFont typeface="Arial" panose="020B0604020202020204" pitchFamily="34" charset="0"/>
              <a:buChar char="•"/>
            </a:pPr>
            <a:r>
              <a:rPr lang="en-US" sz="2400" dirty="0">
                <a:solidFill>
                  <a:schemeClr val="dk1"/>
                </a:solidFill>
                <a:latin typeface="Barlow"/>
                <a:ea typeface="Barlow"/>
                <a:cs typeface="Barlow"/>
                <a:sym typeface="Barlow"/>
              </a:rPr>
              <a:t>FDA cannot evaluate drug efficacy or safety when confounded by psychotherapy</a:t>
            </a:r>
            <a:r>
              <a:rPr lang="en-US" sz="2400" baseline="30000" dirty="0">
                <a:solidFill>
                  <a:schemeClr val="dk1"/>
                </a:solidFill>
                <a:latin typeface="Barlow"/>
                <a:ea typeface="Barlow"/>
                <a:cs typeface="Barlow"/>
                <a:sym typeface="Barlow"/>
              </a:rPr>
              <a:t>8</a:t>
            </a:r>
            <a:endParaRPr lang="en-US" sz="2400" baseline="30000" dirty="0">
              <a:solidFill>
                <a:schemeClr val="dk1"/>
              </a:solidFill>
              <a:latin typeface="Barlow"/>
              <a:ea typeface="Barlow"/>
              <a:cs typeface="Barlow"/>
            </a:endParaRPr>
          </a:p>
          <a:p>
            <a:pPr marL="171450" indent="-171450">
              <a:buFont typeface="Arial" panose="020B0604020202020204" pitchFamily="34" charset="0"/>
              <a:buChar char="•"/>
            </a:pPr>
            <a:endParaRPr lang="en-US" sz="2400">
              <a:solidFill>
                <a:schemeClr val="dk1"/>
              </a:solidFill>
              <a:latin typeface="Barlow"/>
              <a:ea typeface="Barlow"/>
              <a:cs typeface="Barlow"/>
              <a:sym typeface="Barlow"/>
            </a:endParaRPr>
          </a:p>
          <a:p>
            <a:pPr marL="171450" indent="-171450">
              <a:buFont typeface="Arial" panose="020B0604020202020204" pitchFamily="34" charset="0"/>
              <a:buChar char="•"/>
            </a:pPr>
            <a:endParaRPr lang="en-US" sz="2400">
              <a:solidFill>
                <a:schemeClr val="dk1"/>
              </a:solidFill>
              <a:latin typeface="Barlow"/>
              <a:ea typeface="Barlow"/>
              <a:cs typeface="Barlow"/>
              <a:sym typeface="Barlow"/>
            </a:endParaRPr>
          </a:p>
          <a:p>
            <a:endParaRPr lang="en-US"/>
          </a:p>
          <a:p>
            <a:endParaRPr lang="en-US"/>
          </a:p>
        </p:txBody>
      </p:sp>
      <p:sp>
        <p:nvSpPr>
          <p:cNvPr id="5" name="TextBox 4">
            <a:extLst>
              <a:ext uri="{FF2B5EF4-FFF2-40B4-BE49-F238E27FC236}">
                <a16:creationId xmlns:a16="http://schemas.microsoft.com/office/drawing/2014/main" id="{29879DFD-0E4A-98B5-825D-6D498895753F}"/>
              </a:ext>
            </a:extLst>
          </p:cNvPr>
          <p:cNvSpPr txBox="1"/>
          <p:nvPr/>
        </p:nvSpPr>
        <p:spPr>
          <a:xfrm>
            <a:off x="4571999" y="4979934"/>
            <a:ext cx="339090" cy="235962"/>
          </a:xfrm>
          <a:prstGeom prst="rect">
            <a:avLst/>
          </a:prstGeom>
          <a:noFill/>
        </p:spPr>
        <p:txBody>
          <a:bodyPr wrap="square" rtlCol="0">
            <a:spAutoFit/>
          </a:bodyPr>
          <a:lstStyle/>
          <a:p>
            <a:r>
              <a:rPr lang="en-US" baseline="30000"/>
              <a:t>7</a:t>
            </a:r>
          </a:p>
        </p:txBody>
      </p:sp>
    </p:spTree>
    <p:extLst>
      <p:ext uri="{BB962C8B-B14F-4D97-AF65-F5344CB8AC3E}">
        <p14:creationId xmlns:p14="http://schemas.microsoft.com/office/powerpoint/2010/main" val="297022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7"/>
          <p:cNvSpPr/>
          <p:nvPr/>
        </p:nvSpPr>
        <p:spPr>
          <a:xfrm>
            <a:off x="-140655" y="175790"/>
            <a:ext cx="9425309" cy="4791919"/>
          </a:xfrm>
          <a:prstGeom prst="rect">
            <a:avLst/>
          </a:prstGeom>
          <a:solidFill>
            <a:schemeClr val="lt1"/>
          </a:solidFill>
          <a:ln>
            <a:noFill/>
          </a:ln>
        </p:spPr>
        <p:txBody>
          <a:bodyPr spcFirstLastPara="1" wrap="square" lIns="91425" tIns="91425" rIns="91425" bIns="91425" anchor="ctr" anchorCtr="0">
            <a:noAutofit/>
          </a:bodyPr>
          <a:lstStyle/>
          <a:p>
            <a:r>
              <a:rPr lang="en-US" baseline="30000"/>
              <a:t>9</a:t>
            </a:r>
          </a:p>
        </p:txBody>
      </p:sp>
      <p:sp>
        <p:nvSpPr>
          <p:cNvPr id="2" name="Rectangle 1">
            <a:extLst>
              <a:ext uri="{FF2B5EF4-FFF2-40B4-BE49-F238E27FC236}">
                <a16:creationId xmlns:a16="http://schemas.microsoft.com/office/drawing/2014/main" id="{6DFF26CF-A749-70AC-A1DE-BEFBEEF93042}"/>
              </a:ext>
            </a:extLst>
          </p:cNvPr>
          <p:cNvSpPr/>
          <p:nvPr/>
        </p:nvSpPr>
        <p:spPr>
          <a:xfrm>
            <a:off x="0" y="0"/>
            <a:ext cx="9144000" cy="5143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6B103D-B9CD-B943-1ECE-C49315543788}"/>
              </a:ext>
            </a:extLst>
          </p:cNvPr>
          <p:cNvPicPr>
            <a:picLocks noChangeAspect="1"/>
          </p:cNvPicPr>
          <p:nvPr/>
        </p:nvPicPr>
        <p:blipFill>
          <a:blip r:embed="rId3"/>
          <a:stretch>
            <a:fillRect/>
          </a:stretch>
        </p:blipFill>
        <p:spPr>
          <a:xfrm>
            <a:off x="41775" y="1767323"/>
            <a:ext cx="4061450" cy="1312916"/>
          </a:xfrm>
          <a:prstGeom prst="rect">
            <a:avLst/>
          </a:prstGeom>
        </p:spPr>
      </p:pic>
      <p:pic>
        <p:nvPicPr>
          <p:cNvPr id="6" name="Picture 5">
            <a:extLst>
              <a:ext uri="{FF2B5EF4-FFF2-40B4-BE49-F238E27FC236}">
                <a16:creationId xmlns:a16="http://schemas.microsoft.com/office/drawing/2014/main" id="{8E03D65B-095D-035B-1C4F-33D9EF3863B3}"/>
              </a:ext>
            </a:extLst>
          </p:cNvPr>
          <p:cNvPicPr>
            <a:picLocks noChangeAspect="1"/>
          </p:cNvPicPr>
          <p:nvPr/>
        </p:nvPicPr>
        <p:blipFill>
          <a:blip r:embed="rId4"/>
          <a:stretch>
            <a:fillRect/>
          </a:stretch>
        </p:blipFill>
        <p:spPr>
          <a:xfrm>
            <a:off x="4525699" y="31710"/>
            <a:ext cx="4236334" cy="733302"/>
          </a:xfrm>
          <a:prstGeom prst="rect">
            <a:avLst/>
          </a:prstGeom>
        </p:spPr>
      </p:pic>
      <p:pic>
        <p:nvPicPr>
          <p:cNvPr id="8" name="Picture 7">
            <a:extLst>
              <a:ext uri="{FF2B5EF4-FFF2-40B4-BE49-F238E27FC236}">
                <a16:creationId xmlns:a16="http://schemas.microsoft.com/office/drawing/2014/main" id="{CE2F17FE-7FAA-DC8D-D6F3-FAE2B1B5BC82}"/>
              </a:ext>
            </a:extLst>
          </p:cNvPr>
          <p:cNvPicPr>
            <a:picLocks noChangeAspect="1"/>
          </p:cNvPicPr>
          <p:nvPr/>
        </p:nvPicPr>
        <p:blipFill>
          <a:blip r:embed="rId5"/>
          <a:stretch>
            <a:fillRect/>
          </a:stretch>
        </p:blipFill>
        <p:spPr>
          <a:xfrm>
            <a:off x="4571999" y="811208"/>
            <a:ext cx="3924492" cy="841605"/>
          </a:xfrm>
          <a:prstGeom prst="rect">
            <a:avLst/>
          </a:prstGeom>
        </p:spPr>
      </p:pic>
      <p:pic>
        <p:nvPicPr>
          <p:cNvPr id="10" name="Picture 9">
            <a:extLst>
              <a:ext uri="{FF2B5EF4-FFF2-40B4-BE49-F238E27FC236}">
                <a16:creationId xmlns:a16="http://schemas.microsoft.com/office/drawing/2014/main" id="{047C076A-DAB2-3E6F-0AD3-1A753C32FC73}"/>
              </a:ext>
            </a:extLst>
          </p:cNvPr>
          <p:cNvPicPr>
            <a:picLocks noChangeAspect="1"/>
          </p:cNvPicPr>
          <p:nvPr/>
        </p:nvPicPr>
        <p:blipFill>
          <a:blip r:embed="rId6"/>
          <a:stretch>
            <a:fillRect/>
          </a:stretch>
        </p:blipFill>
        <p:spPr>
          <a:xfrm>
            <a:off x="4525699" y="1476983"/>
            <a:ext cx="4409954" cy="946798"/>
          </a:xfrm>
          <a:prstGeom prst="rect">
            <a:avLst/>
          </a:prstGeom>
        </p:spPr>
      </p:pic>
      <p:pic>
        <p:nvPicPr>
          <p:cNvPr id="12" name="Picture 11">
            <a:extLst>
              <a:ext uri="{FF2B5EF4-FFF2-40B4-BE49-F238E27FC236}">
                <a16:creationId xmlns:a16="http://schemas.microsoft.com/office/drawing/2014/main" id="{6EAFDE3B-FC17-9345-FE36-D2714C00D3E9}"/>
              </a:ext>
            </a:extLst>
          </p:cNvPr>
          <p:cNvPicPr>
            <a:picLocks noChangeAspect="1"/>
          </p:cNvPicPr>
          <p:nvPr/>
        </p:nvPicPr>
        <p:blipFill>
          <a:blip r:embed="rId7"/>
          <a:stretch>
            <a:fillRect/>
          </a:stretch>
        </p:blipFill>
        <p:spPr>
          <a:xfrm>
            <a:off x="4571999" y="2466293"/>
            <a:ext cx="4546646" cy="841605"/>
          </a:xfrm>
          <a:prstGeom prst="rect">
            <a:avLst/>
          </a:prstGeom>
        </p:spPr>
      </p:pic>
      <p:pic>
        <p:nvPicPr>
          <p:cNvPr id="14" name="Picture 13">
            <a:extLst>
              <a:ext uri="{FF2B5EF4-FFF2-40B4-BE49-F238E27FC236}">
                <a16:creationId xmlns:a16="http://schemas.microsoft.com/office/drawing/2014/main" id="{A3E46E6D-CF5E-951C-7A56-3021AC5449DE}"/>
              </a:ext>
            </a:extLst>
          </p:cNvPr>
          <p:cNvPicPr>
            <a:picLocks noChangeAspect="1"/>
          </p:cNvPicPr>
          <p:nvPr/>
        </p:nvPicPr>
        <p:blipFill>
          <a:blip r:embed="rId8"/>
          <a:stretch>
            <a:fillRect/>
          </a:stretch>
        </p:blipFill>
        <p:spPr>
          <a:xfrm>
            <a:off x="4571999" y="3334183"/>
            <a:ext cx="4027991" cy="965857"/>
          </a:xfrm>
          <a:prstGeom prst="rect">
            <a:avLst/>
          </a:prstGeom>
        </p:spPr>
      </p:pic>
      <p:pic>
        <p:nvPicPr>
          <p:cNvPr id="16" name="Picture 15">
            <a:extLst>
              <a:ext uri="{FF2B5EF4-FFF2-40B4-BE49-F238E27FC236}">
                <a16:creationId xmlns:a16="http://schemas.microsoft.com/office/drawing/2014/main" id="{D137D71E-EE69-A25B-73C1-7BC6F0D80121}"/>
              </a:ext>
            </a:extLst>
          </p:cNvPr>
          <p:cNvPicPr>
            <a:picLocks noChangeAspect="1"/>
          </p:cNvPicPr>
          <p:nvPr/>
        </p:nvPicPr>
        <p:blipFill>
          <a:blip r:embed="rId9"/>
          <a:stretch>
            <a:fillRect/>
          </a:stretch>
        </p:blipFill>
        <p:spPr>
          <a:xfrm>
            <a:off x="4488802" y="4077091"/>
            <a:ext cx="5005753" cy="863669"/>
          </a:xfrm>
          <a:prstGeom prst="rect">
            <a:avLst/>
          </a:prstGeom>
        </p:spPr>
      </p:pic>
      <p:cxnSp>
        <p:nvCxnSpPr>
          <p:cNvPr id="18" name="Straight Arrow Connector 17">
            <a:extLst>
              <a:ext uri="{FF2B5EF4-FFF2-40B4-BE49-F238E27FC236}">
                <a16:creationId xmlns:a16="http://schemas.microsoft.com/office/drawing/2014/main" id="{19FB4068-F7E4-4315-7F54-7BE65F35285E}"/>
              </a:ext>
            </a:extLst>
          </p:cNvPr>
          <p:cNvCxnSpPr/>
          <p:nvPr/>
        </p:nvCxnSpPr>
        <p:spPr>
          <a:xfrm>
            <a:off x="1250066" y="3125165"/>
            <a:ext cx="2384385" cy="8449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93C8B20-EA9F-A4A8-8CDC-0353FF783191}"/>
              </a:ext>
            </a:extLst>
          </p:cNvPr>
          <p:cNvCxnSpPr/>
          <p:nvPr/>
        </p:nvCxnSpPr>
        <p:spPr>
          <a:xfrm flipV="1">
            <a:off x="995423" y="843460"/>
            <a:ext cx="2905245" cy="8093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1946A38-5EF9-D206-14C2-DD68DD7F6C57}"/>
              </a:ext>
            </a:extLst>
          </p:cNvPr>
          <p:cNvSpPr txBox="1"/>
          <p:nvPr/>
        </p:nvSpPr>
        <p:spPr>
          <a:xfrm>
            <a:off x="3913647" y="1624302"/>
            <a:ext cx="237579" cy="451406"/>
          </a:xfrm>
          <a:prstGeom prst="rect">
            <a:avLst/>
          </a:prstGeom>
          <a:noFill/>
        </p:spPr>
        <p:txBody>
          <a:bodyPr wrap="square" rtlCol="0">
            <a:spAutoFit/>
          </a:bodyPr>
          <a:lstStyle/>
          <a:p>
            <a:r>
              <a:rPr lang="en-US" sz="1400" baseline="30000">
                <a:solidFill>
                  <a:schemeClr val="dk1"/>
                </a:solidFill>
                <a:latin typeface="Barlow"/>
                <a:ea typeface="Barlow"/>
                <a:cs typeface="Barlow"/>
                <a:sym typeface="Barlow"/>
              </a:rPr>
              <a:t>8</a:t>
            </a:r>
          </a:p>
          <a:p>
            <a:endParaRPr lang="en-US"/>
          </a:p>
        </p:txBody>
      </p:sp>
      <p:sp>
        <p:nvSpPr>
          <p:cNvPr id="5" name="TextBox 4">
            <a:extLst>
              <a:ext uri="{FF2B5EF4-FFF2-40B4-BE49-F238E27FC236}">
                <a16:creationId xmlns:a16="http://schemas.microsoft.com/office/drawing/2014/main" id="{3C344F25-9FAB-6B06-D411-5D21973F865A}"/>
              </a:ext>
            </a:extLst>
          </p:cNvPr>
          <p:cNvSpPr txBox="1"/>
          <p:nvPr/>
        </p:nvSpPr>
        <p:spPr>
          <a:xfrm>
            <a:off x="8718531" y="602820"/>
            <a:ext cx="173620" cy="235962"/>
          </a:xfrm>
          <a:prstGeom prst="rect">
            <a:avLst/>
          </a:prstGeom>
          <a:noFill/>
        </p:spPr>
        <p:txBody>
          <a:bodyPr wrap="square" rtlCol="0">
            <a:spAutoFit/>
          </a:bodyPr>
          <a:lstStyle/>
          <a:p>
            <a:r>
              <a:rPr lang="en-US" baseline="30000"/>
              <a:t>9</a:t>
            </a:r>
          </a:p>
        </p:txBody>
      </p:sp>
      <p:sp>
        <p:nvSpPr>
          <p:cNvPr id="7" name="TextBox 6">
            <a:extLst>
              <a:ext uri="{FF2B5EF4-FFF2-40B4-BE49-F238E27FC236}">
                <a16:creationId xmlns:a16="http://schemas.microsoft.com/office/drawing/2014/main" id="{8183DF58-C140-CA3E-34AC-1690BE9E8C8A}"/>
              </a:ext>
            </a:extLst>
          </p:cNvPr>
          <p:cNvSpPr txBox="1"/>
          <p:nvPr/>
        </p:nvSpPr>
        <p:spPr>
          <a:xfrm>
            <a:off x="8453183" y="1349199"/>
            <a:ext cx="395660" cy="235962"/>
          </a:xfrm>
          <a:prstGeom prst="rect">
            <a:avLst/>
          </a:prstGeom>
          <a:noFill/>
        </p:spPr>
        <p:txBody>
          <a:bodyPr wrap="square" rtlCol="0">
            <a:spAutoFit/>
          </a:bodyPr>
          <a:lstStyle/>
          <a:p>
            <a:r>
              <a:rPr lang="en-US" baseline="30000"/>
              <a:t>10</a:t>
            </a:r>
          </a:p>
        </p:txBody>
      </p:sp>
      <p:sp>
        <p:nvSpPr>
          <p:cNvPr id="9" name="TextBox 8">
            <a:extLst>
              <a:ext uri="{FF2B5EF4-FFF2-40B4-BE49-F238E27FC236}">
                <a16:creationId xmlns:a16="http://schemas.microsoft.com/office/drawing/2014/main" id="{DBCCB08E-933F-9957-BD01-D29096F03BF8}"/>
              </a:ext>
            </a:extLst>
          </p:cNvPr>
          <p:cNvSpPr txBox="1"/>
          <p:nvPr/>
        </p:nvSpPr>
        <p:spPr>
          <a:xfrm>
            <a:off x="8653992" y="2275715"/>
            <a:ext cx="476318" cy="235962"/>
          </a:xfrm>
          <a:prstGeom prst="rect">
            <a:avLst/>
          </a:prstGeom>
          <a:noFill/>
        </p:spPr>
        <p:txBody>
          <a:bodyPr wrap="square" rtlCol="0">
            <a:spAutoFit/>
          </a:bodyPr>
          <a:lstStyle/>
          <a:p>
            <a:r>
              <a:rPr lang="en-US" baseline="30000"/>
              <a:t>11</a:t>
            </a:r>
          </a:p>
        </p:txBody>
      </p:sp>
      <p:sp>
        <p:nvSpPr>
          <p:cNvPr id="11" name="TextBox 10">
            <a:extLst>
              <a:ext uri="{FF2B5EF4-FFF2-40B4-BE49-F238E27FC236}">
                <a16:creationId xmlns:a16="http://schemas.microsoft.com/office/drawing/2014/main" id="{038FAA72-1545-6288-990F-AAB44F03D004}"/>
              </a:ext>
            </a:extLst>
          </p:cNvPr>
          <p:cNvSpPr txBox="1"/>
          <p:nvPr/>
        </p:nvSpPr>
        <p:spPr>
          <a:xfrm>
            <a:off x="8805341" y="3125165"/>
            <a:ext cx="425469" cy="235962"/>
          </a:xfrm>
          <a:prstGeom prst="rect">
            <a:avLst/>
          </a:prstGeom>
          <a:noFill/>
        </p:spPr>
        <p:txBody>
          <a:bodyPr wrap="square" rtlCol="0">
            <a:spAutoFit/>
          </a:bodyPr>
          <a:lstStyle/>
          <a:p>
            <a:r>
              <a:rPr lang="en-US" baseline="30000"/>
              <a:t>12</a:t>
            </a:r>
          </a:p>
        </p:txBody>
      </p:sp>
      <p:sp>
        <p:nvSpPr>
          <p:cNvPr id="13" name="TextBox 12">
            <a:extLst>
              <a:ext uri="{FF2B5EF4-FFF2-40B4-BE49-F238E27FC236}">
                <a16:creationId xmlns:a16="http://schemas.microsoft.com/office/drawing/2014/main" id="{CEB8262F-FDA3-C2B6-A4AF-AE9B8CC95994}"/>
              </a:ext>
            </a:extLst>
          </p:cNvPr>
          <p:cNvSpPr txBox="1"/>
          <p:nvPr/>
        </p:nvSpPr>
        <p:spPr>
          <a:xfrm>
            <a:off x="8358755" y="3828118"/>
            <a:ext cx="482470" cy="235962"/>
          </a:xfrm>
          <a:prstGeom prst="rect">
            <a:avLst/>
          </a:prstGeom>
          <a:noFill/>
        </p:spPr>
        <p:txBody>
          <a:bodyPr wrap="square" rtlCol="0">
            <a:spAutoFit/>
          </a:bodyPr>
          <a:lstStyle/>
          <a:p>
            <a:r>
              <a:rPr lang="en-US" baseline="30000"/>
              <a:t>13</a:t>
            </a:r>
          </a:p>
        </p:txBody>
      </p:sp>
      <p:sp>
        <p:nvSpPr>
          <p:cNvPr id="15" name="TextBox 14">
            <a:extLst>
              <a:ext uri="{FF2B5EF4-FFF2-40B4-BE49-F238E27FC236}">
                <a16:creationId xmlns:a16="http://schemas.microsoft.com/office/drawing/2014/main" id="{E1ACCDB5-BA52-69A3-A247-643281AB6B8E}"/>
              </a:ext>
            </a:extLst>
          </p:cNvPr>
          <p:cNvSpPr txBox="1"/>
          <p:nvPr/>
        </p:nvSpPr>
        <p:spPr>
          <a:xfrm>
            <a:off x="8710753" y="4121889"/>
            <a:ext cx="435811" cy="235962"/>
          </a:xfrm>
          <a:prstGeom prst="rect">
            <a:avLst/>
          </a:prstGeom>
          <a:noFill/>
        </p:spPr>
        <p:txBody>
          <a:bodyPr wrap="square" rtlCol="0">
            <a:spAutoFit/>
          </a:bodyPr>
          <a:lstStyle/>
          <a:p>
            <a:r>
              <a:rPr lang="en-US" baseline="30000"/>
              <a:t>14</a:t>
            </a:r>
          </a:p>
        </p:txBody>
      </p:sp>
      <p:pic>
        <p:nvPicPr>
          <p:cNvPr id="1028" name="Picture 4" descr="The Cart Before the Horse - Jim Buchan's Blogsite">
            <a:extLst>
              <a:ext uri="{FF2B5EF4-FFF2-40B4-BE49-F238E27FC236}">
                <a16:creationId xmlns:a16="http://schemas.microsoft.com/office/drawing/2014/main" id="{706B2288-13C3-1727-4F0F-F9AEABABBC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75" y="3630206"/>
            <a:ext cx="2384385" cy="131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82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44"/>
          <p:cNvSpPr/>
          <p:nvPr/>
        </p:nvSpPr>
        <p:spPr>
          <a:xfrm>
            <a:off x="754380" y="-163455"/>
            <a:ext cx="7635240" cy="547041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806" name="Google Shape;1806;p44"/>
          <p:cNvSpPr txBox="1">
            <a:spLocks noGrp="1"/>
          </p:cNvSpPr>
          <p:nvPr>
            <p:ph type="subTitle" idx="1"/>
          </p:nvPr>
        </p:nvSpPr>
        <p:spPr>
          <a:xfrm>
            <a:off x="994410" y="377190"/>
            <a:ext cx="6926580" cy="1884109"/>
          </a:xfrm>
          <a:prstGeom prst="rect">
            <a:avLst/>
          </a:prstGeom>
        </p:spPr>
        <p:txBody>
          <a:bodyPr spcFirstLastPara="1" wrap="square" lIns="91425" tIns="91425" rIns="91425" bIns="91425" anchor="t" anchorCtr="0">
            <a:noAutofit/>
          </a:bodyPr>
          <a:lstStyle/>
          <a:p>
            <a:pPr marL="0" indent="0">
              <a:buNone/>
            </a:pPr>
            <a:r>
              <a:rPr lang="en-US" sz="3600" dirty="0"/>
              <a:t>Researchers and pharmaceutical companies should pursue clinical trials—and ultimately FDA approval—for psychedelics as </a:t>
            </a:r>
            <a:r>
              <a:rPr lang="en-US" sz="3600" b="1" dirty="0"/>
              <a:t>standalone treatments </a:t>
            </a:r>
            <a:r>
              <a:rPr lang="en-US" sz="3600" dirty="0"/>
              <a:t>which include appropriate </a:t>
            </a:r>
            <a:r>
              <a:rPr lang="en-US" sz="3600" b="1" dirty="0"/>
              <a:t>patient monitoring</a:t>
            </a:r>
            <a:r>
              <a:rPr lang="en-US" sz="3600" dirty="0"/>
              <a:t>, but are </a:t>
            </a:r>
            <a:r>
              <a:rPr lang="en-US" sz="3600" b="1" dirty="0"/>
              <a:t>not</a:t>
            </a:r>
            <a:r>
              <a:rPr lang="en-US" sz="3600" dirty="0"/>
              <a:t> bundled with mandatory psychotherapy</a:t>
            </a:r>
            <a:endParaRPr lang="en" sz="2800" dirty="0"/>
          </a:p>
        </p:txBody>
      </p:sp>
      <p:sp>
        <p:nvSpPr>
          <p:cNvPr id="3" name="Rectangle 2">
            <a:extLst>
              <a:ext uri="{FF2B5EF4-FFF2-40B4-BE49-F238E27FC236}">
                <a16:creationId xmlns:a16="http://schemas.microsoft.com/office/drawing/2014/main" id="{668E33C3-C6A3-D6D7-A7D8-746D127EDB48}"/>
              </a:ext>
            </a:extLst>
          </p:cNvPr>
          <p:cNvSpPr/>
          <p:nvPr/>
        </p:nvSpPr>
        <p:spPr>
          <a:xfrm>
            <a:off x="0" y="0"/>
            <a:ext cx="9144000" cy="5143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4" name="Google Shape;1803;p44">
            <a:extLst>
              <a:ext uri="{FF2B5EF4-FFF2-40B4-BE49-F238E27FC236}">
                <a16:creationId xmlns:a16="http://schemas.microsoft.com/office/drawing/2014/main" id="{8EAAF295-EBF8-0629-0668-EB47EB7F438C}"/>
              </a:ext>
            </a:extLst>
          </p:cNvPr>
          <p:cNvSpPr/>
          <p:nvPr/>
        </p:nvSpPr>
        <p:spPr>
          <a:xfrm>
            <a:off x="754380" y="-163455"/>
            <a:ext cx="7635240" cy="547041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805" name="Google Shape;1805;p44"/>
          <p:cNvSpPr txBox="1">
            <a:spLocks noGrp="1"/>
          </p:cNvSpPr>
          <p:nvPr>
            <p:ph type="title"/>
          </p:nvPr>
        </p:nvSpPr>
        <p:spPr>
          <a:xfrm>
            <a:off x="1924498" y="1790655"/>
            <a:ext cx="5955029" cy="705000"/>
          </a:xfrm>
          <a:prstGeom prst="rect">
            <a:avLst/>
          </a:prstGeom>
        </p:spPr>
        <p:txBody>
          <a:bodyPr spcFirstLastPara="1" wrap="square" lIns="91425" tIns="91425" rIns="91425" bIns="91425" anchor="b" anchorCtr="0">
            <a:noAutofit/>
          </a:bodyPr>
          <a:lstStyle/>
          <a:p>
            <a:r>
              <a:rPr lang="en" dirty="0">
                <a:latin typeface="Barlow"/>
              </a:rPr>
              <a:t>MANDATING PSYCHEDELIC-ASSISTED THERAPY IS </a:t>
            </a:r>
            <a:br>
              <a:rPr lang="en" dirty="0">
                <a:latin typeface="Barlow"/>
              </a:rPr>
            </a:br>
            <a:r>
              <a:rPr lang="en" dirty="0">
                <a:latin typeface="Barlow"/>
              </a:rPr>
              <a:t>JUSTIFIED BASED ON </a:t>
            </a:r>
            <a:br>
              <a:rPr lang="en" dirty="0">
                <a:latin typeface="Barlow"/>
              </a:rPr>
            </a:br>
            <a:r>
              <a:rPr lang="en" dirty="0">
                <a:latin typeface="Barlow"/>
              </a:rPr>
              <a:t>SAFETY AND EFFICACY….</a:t>
            </a:r>
            <a:endParaRPr dirty="0">
              <a:latin typeface="Barlow"/>
            </a:endParaRPr>
          </a:p>
        </p:txBody>
      </p:sp>
      <p:sp>
        <p:nvSpPr>
          <p:cNvPr id="1806" name="Google Shape;1806;p44"/>
          <p:cNvSpPr txBox="1">
            <a:spLocks noGrp="1"/>
          </p:cNvSpPr>
          <p:nvPr>
            <p:ph type="subTitle" idx="1"/>
          </p:nvPr>
        </p:nvSpPr>
        <p:spPr>
          <a:xfrm>
            <a:off x="1497331" y="3006826"/>
            <a:ext cx="6482266" cy="1884109"/>
          </a:xfrm>
          <a:prstGeom prst="rect">
            <a:avLst/>
          </a:prstGeom>
        </p:spPr>
        <p:txBody>
          <a:bodyPr spcFirstLastPara="1" wrap="square" lIns="91425" tIns="91425" rIns="91425" bIns="91425" anchor="t" anchorCtr="0">
            <a:noAutofit/>
          </a:bodyPr>
          <a:lstStyle/>
          <a:p>
            <a:pPr marL="0" indent="0">
              <a:buNone/>
            </a:pPr>
            <a:r>
              <a:rPr lang="en-US" sz="2800"/>
              <a:t>…but there is a lack of research directly comparing psychedelic-assisted therapy with psychedelics as a standalone treatment</a:t>
            </a:r>
            <a:r>
              <a:rPr lang="en-US" sz="2800" baseline="30000"/>
              <a:t>8</a:t>
            </a:r>
            <a:endParaRPr sz="2800" baseline="30000"/>
          </a:p>
        </p:txBody>
      </p:sp>
      <p:grpSp>
        <p:nvGrpSpPr>
          <p:cNvPr id="1807" name="Google Shape;1807;p44"/>
          <p:cNvGrpSpPr/>
          <p:nvPr/>
        </p:nvGrpSpPr>
        <p:grpSpPr>
          <a:xfrm>
            <a:off x="4444864" y="2490517"/>
            <a:ext cx="587199" cy="521447"/>
            <a:chOff x="3584280" y="3699191"/>
            <a:chExt cx="358069" cy="317995"/>
          </a:xfrm>
        </p:grpSpPr>
        <p:sp>
          <p:nvSpPr>
            <p:cNvPr id="1808" name="Google Shape;1808;p44"/>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09" name="Google Shape;1809;p44"/>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10" name="Google Shape;1810;p44"/>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11" name="Google Shape;1811;p44"/>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839880763"/>
      </p:ext>
    </p:extLst>
  </p:cSld>
  <p:clrMapOvr>
    <a:masterClrMapping/>
  </p:clrMapOvr>
</p:sld>
</file>

<file path=ppt/theme/theme1.xml><?xml version="1.0" encoding="utf-8"?>
<a:theme xmlns:a="http://schemas.openxmlformats.org/drawingml/2006/main" name="Psychedelic Style Pitch Deck by Slidesgo">
  <a:themeElements>
    <a:clrScheme name="Simple Light">
      <a:dk1>
        <a:srgbClr val="191919"/>
      </a:dk1>
      <a:lt1>
        <a:srgbClr val="F8F8F8"/>
      </a:lt1>
      <a:dk2>
        <a:srgbClr val="F14D4B"/>
      </a:dk2>
      <a:lt2>
        <a:srgbClr val="C067CB"/>
      </a:lt2>
      <a:accent1>
        <a:srgbClr val="515BC1"/>
      </a:accent1>
      <a:accent2>
        <a:srgbClr val="5295AD"/>
      </a:accent2>
      <a:accent3>
        <a:srgbClr val="E6FEFE"/>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0</TotalTime>
  <Words>3537</Words>
  <Application>Microsoft Office PowerPoint</Application>
  <PresentationFormat>On-screen Show (16:9)</PresentationFormat>
  <Paragraphs>221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Psychedelic Style Pitch Deck by Slidesgo</vt:lpstr>
      <vt:lpstr>It’s Time to Break Tradition: A Pitch to Unbundle Psychedelics from Psychotherapy</vt:lpstr>
      <vt:lpstr>PowerPoint Presentation</vt:lpstr>
      <vt:lpstr>PowerPoint Presentation</vt:lpstr>
      <vt:lpstr>PowerPoint Presentation</vt:lpstr>
      <vt:lpstr>PSYCHEDELIC-ASSISTED THERAPY</vt:lpstr>
      <vt:lpstr>PowerPoint Presentation</vt:lpstr>
      <vt:lpstr>PowerPoint Presentation</vt:lpstr>
      <vt:lpstr>PowerPoint Presentation</vt:lpstr>
      <vt:lpstr>MANDATING PSYCHEDELIC-ASSISTED THERAPY IS  JUSTIFIED BASED ON  SAFETY AND EFFICACY….</vt:lpstr>
      <vt:lpstr>PowerPoint Presentation</vt:lpstr>
      <vt:lpstr>ETHICAL ADVANTAGES OF UNBUNDLING </vt:lpstr>
      <vt:lpstr>REGULATORY SOLUTIONS WITH UNBUNDLING </vt:lpstr>
      <vt:lpstr>MODEL AFTER SPRAVATO (ESKETAMINE)?</vt:lpstr>
      <vt:lpstr>PROPOSED SOLUTION</vt:lpstr>
      <vt:lpstr>AGAINST PSYCHEDELIC EXCEPTIONALISM</vt:lpstr>
      <vt:lpstr>THANKS!</vt:lpstr>
      <vt:lpstr>REFERENCES</vt:lpstr>
      <vt:lpstr>REFERENCES</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Connor, Chloe (NIH/CC) [F]</dc:creator>
  <cp:lastModifiedBy>Connor, Chloe (NIH/CC) [F]</cp:lastModifiedBy>
  <cp:revision>57</cp:revision>
  <dcterms:modified xsi:type="dcterms:W3CDTF">2025-06-06T12:30:17Z</dcterms:modified>
</cp:coreProperties>
</file>