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2" r:id="rId6"/>
    <p:sldId id="327" r:id="rId7"/>
    <p:sldId id="266" r:id="rId8"/>
    <p:sldId id="286" r:id="rId9"/>
    <p:sldId id="326" r:id="rId10"/>
    <p:sldId id="324" r:id="rId11"/>
    <p:sldId id="328" r:id="rId12"/>
    <p:sldId id="329" r:id="rId13"/>
    <p:sldId id="325" r:id="rId14"/>
    <p:sldId id="330" r:id="rId15"/>
    <p:sldId id="29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 showGuides="1">
      <p:cViewPr varScale="1">
        <p:scale>
          <a:sx n="56" d="100"/>
          <a:sy n="56" d="100"/>
        </p:scale>
        <p:origin x="1068" y="28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C7042-96D9-447E-87D2-FABDBF58C47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ABC4BFE6-96D5-4A53-8656-BC7FFED6E84F}">
      <dgm:prSet custT="1"/>
      <dgm:spPr/>
      <dgm:t>
        <a:bodyPr/>
        <a:lstStyle/>
        <a:p>
          <a:r>
            <a:rPr lang="en-US" sz="2200" dirty="0"/>
            <a:t>Preclinical laboratory, in vitro, and in vivo animal studies</a:t>
          </a:r>
        </a:p>
      </dgm:t>
    </dgm:pt>
    <dgm:pt modelId="{309667D1-7A70-4D8E-B969-E9C7F5F84F78}" type="parTrans" cxnId="{B1A3D16F-4AF9-4269-8DDA-F0EC8AADBC86}">
      <dgm:prSet/>
      <dgm:spPr/>
      <dgm:t>
        <a:bodyPr/>
        <a:lstStyle/>
        <a:p>
          <a:endParaRPr lang="en-US"/>
        </a:p>
      </dgm:t>
    </dgm:pt>
    <dgm:pt modelId="{EE9BA837-496A-465C-8829-E11361849692}" type="sibTrans" cxnId="{B1A3D16F-4AF9-4269-8DDA-F0EC8AADBC86}">
      <dgm:prSet/>
      <dgm:spPr/>
      <dgm:t>
        <a:bodyPr/>
        <a:lstStyle/>
        <a:p>
          <a:endParaRPr lang="en-US"/>
        </a:p>
      </dgm:t>
    </dgm:pt>
    <dgm:pt modelId="{9C42D591-3A37-4136-965E-DBB18DC1A55B}">
      <dgm:prSet custT="1"/>
      <dgm:spPr/>
      <dgm:t>
        <a:bodyPr/>
        <a:lstStyle/>
        <a:p>
          <a:r>
            <a:rPr lang="en-US" sz="2200" dirty="0"/>
            <a:t>Numerous recommended tests and trials, depending on concern level for proposed drug</a:t>
          </a:r>
        </a:p>
      </dgm:t>
    </dgm:pt>
    <dgm:pt modelId="{34A005AF-0520-4042-8E49-6B78BE8D3437}" type="parTrans" cxnId="{C749777B-0A9C-4798-B7FA-A6D5E1B5D816}">
      <dgm:prSet/>
      <dgm:spPr/>
      <dgm:t>
        <a:bodyPr/>
        <a:lstStyle/>
        <a:p>
          <a:endParaRPr lang="en-US"/>
        </a:p>
      </dgm:t>
    </dgm:pt>
    <dgm:pt modelId="{104C06F6-F850-42CA-9330-182DCB6DC9B2}" type="sibTrans" cxnId="{C749777B-0A9C-4798-B7FA-A6D5E1B5D816}">
      <dgm:prSet/>
      <dgm:spPr/>
      <dgm:t>
        <a:bodyPr/>
        <a:lstStyle/>
        <a:p>
          <a:endParaRPr lang="en-US"/>
        </a:p>
      </dgm:t>
    </dgm:pt>
    <dgm:pt modelId="{361BB438-36B6-4F66-AFC1-DC39B6151935}">
      <dgm:prSet custT="1"/>
      <dgm:spPr/>
      <dgm:t>
        <a:bodyPr/>
        <a:lstStyle/>
        <a:p>
          <a:r>
            <a:rPr lang="en-US" sz="2200" dirty="0"/>
            <a:t>Post IND approval: 3 phases of human clinical trials</a:t>
          </a:r>
        </a:p>
      </dgm:t>
    </dgm:pt>
    <dgm:pt modelId="{304C47C6-CECF-4673-BA75-0796F85E70FD}" type="parTrans" cxnId="{ADF2F1F4-A4DB-4A08-BD80-4144E0474CE3}">
      <dgm:prSet/>
      <dgm:spPr/>
      <dgm:t>
        <a:bodyPr/>
        <a:lstStyle/>
        <a:p>
          <a:endParaRPr lang="en-US"/>
        </a:p>
      </dgm:t>
    </dgm:pt>
    <dgm:pt modelId="{5F7466A3-03BB-4788-BA8E-31AE05A06368}" type="sibTrans" cxnId="{ADF2F1F4-A4DB-4A08-BD80-4144E0474CE3}">
      <dgm:prSet/>
      <dgm:spPr/>
      <dgm:t>
        <a:bodyPr/>
        <a:lstStyle/>
        <a:p>
          <a:endParaRPr lang="en-US"/>
        </a:p>
      </dgm:t>
    </dgm:pt>
    <dgm:pt modelId="{78BCC8E0-6555-4C94-8D30-4E9B4BB5DC5A}">
      <dgm:prSet custT="1"/>
      <dgm:spPr/>
      <dgm:t>
        <a:bodyPr/>
        <a:lstStyle/>
        <a:p>
          <a:r>
            <a:rPr lang="en-US" sz="2200" dirty="0"/>
            <a:t>Safety is the linchpin</a:t>
          </a:r>
        </a:p>
      </dgm:t>
    </dgm:pt>
    <dgm:pt modelId="{F06FABD5-0515-4C0F-A858-7EDDB4736320}" type="parTrans" cxnId="{832587EE-9C61-48B2-AB63-A9DC22DC254D}">
      <dgm:prSet/>
      <dgm:spPr/>
      <dgm:t>
        <a:bodyPr/>
        <a:lstStyle/>
        <a:p>
          <a:endParaRPr lang="en-US"/>
        </a:p>
      </dgm:t>
    </dgm:pt>
    <dgm:pt modelId="{91CFCEA7-74DA-4DDB-99A5-29A8E749CBF6}" type="sibTrans" cxnId="{832587EE-9C61-48B2-AB63-A9DC22DC254D}">
      <dgm:prSet/>
      <dgm:spPr/>
      <dgm:t>
        <a:bodyPr/>
        <a:lstStyle/>
        <a:p>
          <a:endParaRPr lang="en-US"/>
        </a:p>
      </dgm:t>
    </dgm:pt>
    <dgm:pt modelId="{818AECA1-A128-4DE9-AC90-E23DD8D513D8}" type="pres">
      <dgm:prSet presAssocID="{AD1C7042-96D9-447E-87D2-FABDBF58C47F}" presName="root" presStyleCnt="0">
        <dgm:presLayoutVars>
          <dgm:dir/>
          <dgm:resizeHandles val="exact"/>
        </dgm:presLayoutVars>
      </dgm:prSet>
      <dgm:spPr/>
    </dgm:pt>
    <dgm:pt modelId="{DB2A8360-E3B2-4AC7-B837-1E4B8DB68EFF}" type="pres">
      <dgm:prSet presAssocID="{ABC4BFE6-96D5-4A53-8656-BC7FFED6E84F}" presName="compNode" presStyleCnt="0"/>
      <dgm:spPr/>
    </dgm:pt>
    <dgm:pt modelId="{CB527567-B54F-41C9-AF4B-057CF3635514}" type="pres">
      <dgm:prSet presAssocID="{ABC4BFE6-96D5-4A53-8656-BC7FFED6E84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3F27C189-2C57-4FF2-96F2-A56238B40DBB}" type="pres">
      <dgm:prSet presAssocID="{ABC4BFE6-96D5-4A53-8656-BC7FFED6E84F}" presName="spaceRect" presStyleCnt="0"/>
      <dgm:spPr/>
    </dgm:pt>
    <dgm:pt modelId="{951A7CB5-F6FF-404D-B3D6-C31F748B7244}" type="pres">
      <dgm:prSet presAssocID="{ABC4BFE6-96D5-4A53-8656-BC7FFED6E84F}" presName="textRect" presStyleLbl="revTx" presStyleIdx="0" presStyleCnt="4">
        <dgm:presLayoutVars>
          <dgm:chMax val="1"/>
          <dgm:chPref val="1"/>
        </dgm:presLayoutVars>
      </dgm:prSet>
      <dgm:spPr/>
    </dgm:pt>
    <dgm:pt modelId="{A0AA58C9-048E-4A18-89FD-6BF245BEE804}" type="pres">
      <dgm:prSet presAssocID="{EE9BA837-496A-465C-8829-E11361849692}" presName="sibTrans" presStyleCnt="0"/>
      <dgm:spPr/>
    </dgm:pt>
    <dgm:pt modelId="{5B87AC0C-77C5-450F-8F89-C10B1BB4647B}" type="pres">
      <dgm:prSet presAssocID="{9C42D591-3A37-4136-965E-DBB18DC1A55B}" presName="compNode" presStyleCnt="0"/>
      <dgm:spPr/>
    </dgm:pt>
    <dgm:pt modelId="{83975702-D9B5-4B48-878F-D9990F730EB2}" type="pres">
      <dgm:prSet presAssocID="{9C42D591-3A37-4136-965E-DBB18DC1A55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36C544F4-6244-4862-AAFC-582BBA6144B4}" type="pres">
      <dgm:prSet presAssocID="{9C42D591-3A37-4136-965E-DBB18DC1A55B}" presName="spaceRect" presStyleCnt="0"/>
      <dgm:spPr/>
    </dgm:pt>
    <dgm:pt modelId="{3673ADE3-1E2C-4F54-BD78-F2700EB67372}" type="pres">
      <dgm:prSet presAssocID="{9C42D591-3A37-4136-965E-DBB18DC1A55B}" presName="textRect" presStyleLbl="revTx" presStyleIdx="1" presStyleCnt="4">
        <dgm:presLayoutVars>
          <dgm:chMax val="1"/>
          <dgm:chPref val="1"/>
        </dgm:presLayoutVars>
      </dgm:prSet>
      <dgm:spPr/>
    </dgm:pt>
    <dgm:pt modelId="{1C752F9B-639A-4EE0-8E52-CB7D0E05429D}" type="pres">
      <dgm:prSet presAssocID="{104C06F6-F850-42CA-9330-182DCB6DC9B2}" presName="sibTrans" presStyleCnt="0"/>
      <dgm:spPr/>
    </dgm:pt>
    <dgm:pt modelId="{432973C3-3DF6-4A29-9C9C-50EA05DC27D9}" type="pres">
      <dgm:prSet presAssocID="{361BB438-36B6-4F66-AFC1-DC39B6151935}" presName="compNode" presStyleCnt="0"/>
      <dgm:spPr/>
    </dgm:pt>
    <dgm:pt modelId="{F0F97E69-FEEF-462F-98E0-0A3A1FB00F25}" type="pres">
      <dgm:prSet presAssocID="{361BB438-36B6-4F66-AFC1-DC39B615193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9839B0F-D62C-41C2-B708-5D3C731D8EF0}" type="pres">
      <dgm:prSet presAssocID="{361BB438-36B6-4F66-AFC1-DC39B6151935}" presName="spaceRect" presStyleCnt="0"/>
      <dgm:spPr/>
    </dgm:pt>
    <dgm:pt modelId="{26EBC717-A794-4768-A7D9-DB9F52EC3595}" type="pres">
      <dgm:prSet presAssocID="{361BB438-36B6-4F66-AFC1-DC39B6151935}" presName="textRect" presStyleLbl="revTx" presStyleIdx="2" presStyleCnt="4">
        <dgm:presLayoutVars>
          <dgm:chMax val="1"/>
          <dgm:chPref val="1"/>
        </dgm:presLayoutVars>
      </dgm:prSet>
      <dgm:spPr/>
    </dgm:pt>
    <dgm:pt modelId="{C3D881C9-8133-4016-9A64-167DDD7303B6}" type="pres">
      <dgm:prSet presAssocID="{5F7466A3-03BB-4788-BA8E-31AE05A06368}" presName="sibTrans" presStyleCnt="0"/>
      <dgm:spPr/>
    </dgm:pt>
    <dgm:pt modelId="{83FC8470-5D02-4390-B6F7-2F199F1BC239}" type="pres">
      <dgm:prSet presAssocID="{78BCC8E0-6555-4C94-8D30-4E9B4BB5DC5A}" presName="compNode" presStyleCnt="0"/>
      <dgm:spPr/>
    </dgm:pt>
    <dgm:pt modelId="{BF8DC895-FE1E-440F-8877-D207E62A140D}" type="pres">
      <dgm:prSet presAssocID="{78BCC8E0-6555-4C94-8D30-4E9B4BB5DC5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7E6295D-B38C-4DD1-98C4-924B9DE64E19}" type="pres">
      <dgm:prSet presAssocID="{78BCC8E0-6555-4C94-8D30-4E9B4BB5DC5A}" presName="spaceRect" presStyleCnt="0"/>
      <dgm:spPr/>
    </dgm:pt>
    <dgm:pt modelId="{04809B28-AD3F-48E9-A89F-83C64E7FBFBE}" type="pres">
      <dgm:prSet presAssocID="{78BCC8E0-6555-4C94-8D30-4E9B4BB5DC5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AB1A119-52FF-4B62-801A-AF234A1500F8}" type="presOf" srcId="{361BB438-36B6-4F66-AFC1-DC39B6151935}" destId="{26EBC717-A794-4768-A7D9-DB9F52EC3595}" srcOrd="0" destOrd="0" presId="urn:microsoft.com/office/officeart/2018/2/layout/IconLabelList"/>
    <dgm:cxn modelId="{B1A3D16F-4AF9-4269-8DDA-F0EC8AADBC86}" srcId="{AD1C7042-96D9-447E-87D2-FABDBF58C47F}" destId="{ABC4BFE6-96D5-4A53-8656-BC7FFED6E84F}" srcOrd="0" destOrd="0" parTransId="{309667D1-7A70-4D8E-B969-E9C7F5F84F78}" sibTransId="{EE9BA837-496A-465C-8829-E11361849692}"/>
    <dgm:cxn modelId="{C749777B-0A9C-4798-B7FA-A6D5E1B5D816}" srcId="{AD1C7042-96D9-447E-87D2-FABDBF58C47F}" destId="{9C42D591-3A37-4136-965E-DBB18DC1A55B}" srcOrd="1" destOrd="0" parTransId="{34A005AF-0520-4042-8E49-6B78BE8D3437}" sibTransId="{104C06F6-F850-42CA-9330-182DCB6DC9B2}"/>
    <dgm:cxn modelId="{79530F85-A01F-41DB-B833-10431E353473}" type="presOf" srcId="{78BCC8E0-6555-4C94-8D30-4E9B4BB5DC5A}" destId="{04809B28-AD3F-48E9-A89F-83C64E7FBFBE}" srcOrd="0" destOrd="0" presId="urn:microsoft.com/office/officeart/2018/2/layout/IconLabelList"/>
    <dgm:cxn modelId="{8EC448A5-4A48-4807-B381-45443095C3CE}" type="presOf" srcId="{AD1C7042-96D9-447E-87D2-FABDBF58C47F}" destId="{818AECA1-A128-4DE9-AC90-E23DD8D513D8}" srcOrd="0" destOrd="0" presId="urn:microsoft.com/office/officeart/2018/2/layout/IconLabelList"/>
    <dgm:cxn modelId="{51F863C3-B8AA-4235-A045-A5D3FD330ACB}" type="presOf" srcId="{9C42D591-3A37-4136-965E-DBB18DC1A55B}" destId="{3673ADE3-1E2C-4F54-BD78-F2700EB67372}" srcOrd="0" destOrd="0" presId="urn:microsoft.com/office/officeart/2018/2/layout/IconLabelList"/>
    <dgm:cxn modelId="{985FD6DF-E459-4AAF-A126-2B8F6FB372E1}" type="presOf" srcId="{ABC4BFE6-96D5-4A53-8656-BC7FFED6E84F}" destId="{951A7CB5-F6FF-404D-B3D6-C31F748B7244}" srcOrd="0" destOrd="0" presId="urn:microsoft.com/office/officeart/2018/2/layout/IconLabelList"/>
    <dgm:cxn modelId="{832587EE-9C61-48B2-AB63-A9DC22DC254D}" srcId="{AD1C7042-96D9-447E-87D2-FABDBF58C47F}" destId="{78BCC8E0-6555-4C94-8D30-4E9B4BB5DC5A}" srcOrd="3" destOrd="0" parTransId="{F06FABD5-0515-4C0F-A858-7EDDB4736320}" sibTransId="{91CFCEA7-74DA-4DDB-99A5-29A8E749CBF6}"/>
    <dgm:cxn modelId="{ADF2F1F4-A4DB-4A08-BD80-4144E0474CE3}" srcId="{AD1C7042-96D9-447E-87D2-FABDBF58C47F}" destId="{361BB438-36B6-4F66-AFC1-DC39B6151935}" srcOrd="2" destOrd="0" parTransId="{304C47C6-CECF-4673-BA75-0796F85E70FD}" sibTransId="{5F7466A3-03BB-4788-BA8E-31AE05A06368}"/>
    <dgm:cxn modelId="{51C46DE4-8F5C-469E-9544-C76289D6377E}" type="presParOf" srcId="{818AECA1-A128-4DE9-AC90-E23DD8D513D8}" destId="{DB2A8360-E3B2-4AC7-B837-1E4B8DB68EFF}" srcOrd="0" destOrd="0" presId="urn:microsoft.com/office/officeart/2018/2/layout/IconLabelList"/>
    <dgm:cxn modelId="{F7FD0793-3185-4BE3-8FD5-08FBF8491986}" type="presParOf" srcId="{DB2A8360-E3B2-4AC7-B837-1E4B8DB68EFF}" destId="{CB527567-B54F-41C9-AF4B-057CF3635514}" srcOrd="0" destOrd="0" presId="urn:microsoft.com/office/officeart/2018/2/layout/IconLabelList"/>
    <dgm:cxn modelId="{5CB0A548-21C0-43B1-A183-6E967A24181A}" type="presParOf" srcId="{DB2A8360-E3B2-4AC7-B837-1E4B8DB68EFF}" destId="{3F27C189-2C57-4FF2-96F2-A56238B40DBB}" srcOrd="1" destOrd="0" presId="urn:microsoft.com/office/officeart/2018/2/layout/IconLabelList"/>
    <dgm:cxn modelId="{16FA741D-BCFD-4415-AF74-267762A1890C}" type="presParOf" srcId="{DB2A8360-E3B2-4AC7-B837-1E4B8DB68EFF}" destId="{951A7CB5-F6FF-404D-B3D6-C31F748B7244}" srcOrd="2" destOrd="0" presId="urn:microsoft.com/office/officeart/2018/2/layout/IconLabelList"/>
    <dgm:cxn modelId="{584EF320-7B6A-4FE8-8811-35E1DE95DF5F}" type="presParOf" srcId="{818AECA1-A128-4DE9-AC90-E23DD8D513D8}" destId="{A0AA58C9-048E-4A18-89FD-6BF245BEE804}" srcOrd="1" destOrd="0" presId="urn:microsoft.com/office/officeart/2018/2/layout/IconLabelList"/>
    <dgm:cxn modelId="{1490BF19-E750-4CB6-A4AA-F4D947357C90}" type="presParOf" srcId="{818AECA1-A128-4DE9-AC90-E23DD8D513D8}" destId="{5B87AC0C-77C5-450F-8F89-C10B1BB4647B}" srcOrd="2" destOrd="0" presId="urn:microsoft.com/office/officeart/2018/2/layout/IconLabelList"/>
    <dgm:cxn modelId="{683C0358-7EAD-4777-A1C7-DA19C7F351EA}" type="presParOf" srcId="{5B87AC0C-77C5-450F-8F89-C10B1BB4647B}" destId="{83975702-D9B5-4B48-878F-D9990F730EB2}" srcOrd="0" destOrd="0" presId="urn:microsoft.com/office/officeart/2018/2/layout/IconLabelList"/>
    <dgm:cxn modelId="{16369B4A-9DDE-438C-9FDE-2FDA4AEAAB15}" type="presParOf" srcId="{5B87AC0C-77C5-450F-8F89-C10B1BB4647B}" destId="{36C544F4-6244-4862-AAFC-582BBA6144B4}" srcOrd="1" destOrd="0" presId="urn:microsoft.com/office/officeart/2018/2/layout/IconLabelList"/>
    <dgm:cxn modelId="{8F863183-1FBE-49BA-99E9-07739C765BFD}" type="presParOf" srcId="{5B87AC0C-77C5-450F-8F89-C10B1BB4647B}" destId="{3673ADE3-1E2C-4F54-BD78-F2700EB67372}" srcOrd="2" destOrd="0" presId="urn:microsoft.com/office/officeart/2018/2/layout/IconLabelList"/>
    <dgm:cxn modelId="{04E813BF-E54F-48FE-B299-497C6E107338}" type="presParOf" srcId="{818AECA1-A128-4DE9-AC90-E23DD8D513D8}" destId="{1C752F9B-639A-4EE0-8E52-CB7D0E05429D}" srcOrd="3" destOrd="0" presId="urn:microsoft.com/office/officeart/2018/2/layout/IconLabelList"/>
    <dgm:cxn modelId="{F5E65DFA-503F-42A4-A8D2-04919608410D}" type="presParOf" srcId="{818AECA1-A128-4DE9-AC90-E23DD8D513D8}" destId="{432973C3-3DF6-4A29-9C9C-50EA05DC27D9}" srcOrd="4" destOrd="0" presId="urn:microsoft.com/office/officeart/2018/2/layout/IconLabelList"/>
    <dgm:cxn modelId="{789A9CD1-2A01-4B39-A757-EC59FE50B0F4}" type="presParOf" srcId="{432973C3-3DF6-4A29-9C9C-50EA05DC27D9}" destId="{F0F97E69-FEEF-462F-98E0-0A3A1FB00F25}" srcOrd="0" destOrd="0" presId="urn:microsoft.com/office/officeart/2018/2/layout/IconLabelList"/>
    <dgm:cxn modelId="{B2B04E81-1016-46CD-B342-FAA90D211077}" type="presParOf" srcId="{432973C3-3DF6-4A29-9C9C-50EA05DC27D9}" destId="{79839B0F-D62C-41C2-B708-5D3C731D8EF0}" srcOrd="1" destOrd="0" presId="urn:microsoft.com/office/officeart/2018/2/layout/IconLabelList"/>
    <dgm:cxn modelId="{0E302624-DE41-4BFF-B39B-3F2C28F9B78D}" type="presParOf" srcId="{432973C3-3DF6-4A29-9C9C-50EA05DC27D9}" destId="{26EBC717-A794-4768-A7D9-DB9F52EC3595}" srcOrd="2" destOrd="0" presId="urn:microsoft.com/office/officeart/2018/2/layout/IconLabelList"/>
    <dgm:cxn modelId="{BD1BD653-C848-44AD-86D4-CF3D403FC871}" type="presParOf" srcId="{818AECA1-A128-4DE9-AC90-E23DD8D513D8}" destId="{C3D881C9-8133-4016-9A64-167DDD7303B6}" srcOrd="5" destOrd="0" presId="urn:microsoft.com/office/officeart/2018/2/layout/IconLabelList"/>
    <dgm:cxn modelId="{EB1C7D30-33E9-466F-BA6A-C5FD5F08053F}" type="presParOf" srcId="{818AECA1-A128-4DE9-AC90-E23DD8D513D8}" destId="{83FC8470-5D02-4390-B6F7-2F199F1BC239}" srcOrd="6" destOrd="0" presId="urn:microsoft.com/office/officeart/2018/2/layout/IconLabelList"/>
    <dgm:cxn modelId="{735B08A8-6AD7-42CB-831F-561E6335B3E3}" type="presParOf" srcId="{83FC8470-5D02-4390-B6F7-2F199F1BC239}" destId="{BF8DC895-FE1E-440F-8877-D207E62A140D}" srcOrd="0" destOrd="0" presId="urn:microsoft.com/office/officeart/2018/2/layout/IconLabelList"/>
    <dgm:cxn modelId="{CDDEC3F0-5458-42DC-9883-B8FC0696501C}" type="presParOf" srcId="{83FC8470-5D02-4390-B6F7-2F199F1BC239}" destId="{17E6295D-B38C-4DD1-98C4-924B9DE64E19}" srcOrd="1" destOrd="0" presId="urn:microsoft.com/office/officeart/2018/2/layout/IconLabelList"/>
    <dgm:cxn modelId="{2166B7C7-E71E-4684-888E-F98F089F1373}" type="presParOf" srcId="{83FC8470-5D02-4390-B6F7-2F199F1BC239}" destId="{04809B28-AD3F-48E9-A89F-83C64E7FBFB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37253-50A0-4EA6-9FFF-CB046623E3B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DFA676A-891C-4C7B-B1A7-DB392DBE79EB}">
      <dgm:prSet custT="1"/>
      <dgm:spPr/>
      <dgm:t>
        <a:bodyPr/>
        <a:lstStyle/>
        <a:p>
          <a:r>
            <a:rPr lang="en-US" sz="2400" dirty="0"/>
            <a:t>Basic safety data on toxicity, carcinogenicity, and reproductive toxicity</a:t>
          </a:r>
        </a:p>
      </dgm:t>
    </dgm:pt>
    <dgm:pt modelId="{DF347D0F-8C01-4F0E-A6D6-64C3415F756A}" type="parTrans" cxnId="{44077EB5-060E-4CCA-AA65-8AEB517D8BEA}">
      <dgm:prSet/>
      <dgm:spPr/>
      <dgm:t>
        <a:bodyPr/>
        <a:lstStyle/>
        <a:p>
          <a:endParaRPr lang="en-US"/>
        </a:p>
      </dgm:t>
    </dgm:pt>
    <dgm:pt modelId="{CFBE3F77-D641-43C0-A338-60B103CECBA6}" type="sibTrans" cxnId="{44077EB5-060E-4CCA-AA65-8AEB517D8BEA}">
      <dgm:prSet/>
      <dgm:spPr/>
      <dgm:t>
        <a:bodyPr/>
        <a:lstStyle/>
        <a:p>
          <a:endParaRPr lang="en-US"/>
        </a:p>
      </dgm:t>
    </dgm:pt>
    <dgm:pt modelId="{B34C5E75-1563-4D0D-B6D2-E1FE8C89A5A3}">
      <dgm:prSet/>
      <dgm:spPr/>
      <dgm:t>
        <a:bodyPr/>
        <a:lstStyle/>
        <a:p>
          <a:r>
            <a:rPr lang="en-US" dirty="0"/>
            <a:t>Industry determines probable exposure</a:t>
          </a:r>
        </a:p>
      </dgm:t>
    </dgm:pt>
    <dgm:pt modelId="{6D98618D-F582-4BB6-B2B0-EAF9E948F56C}" type="parTrans" cxnId="{074D119F-3DB5-463A-941D-A4D29C14E62F}">
      <dgm:prSet/>
      <dgm:spPr/>
      <dgm:t>
        <a:bodyPr/>
        <a:lstStyle/>
        <a:p>
          <a:endParaRPr lang="en-US"/>
        </a:p>
      </dgm:t>
    </dgm:pt>
    <dgm:pt modelId="{143799A2-998E-4101-8720-B5E375C0239F}" type="sibTrans" cxnId="{074D119F-3DB5-463A-941D-A4D29C14E62F}">
      <dgm:prSet/>
      <dgm:spPr/>
      <dgm:t>
        <a:bodyPr/>
        <a:lstStyle/>
        <a:p>
          <a:endParaRPr lang="en-US"/>
        </a:p>
      </dgm:t>
    </dgm:pt>
    <dgm:pt modelId="{86FC4171-9BF8-46CA-8AB8-AB27AB5B9EE4}">
      <dgm:prSet/>
      <dgm:spPr/>
      <dgm:t>
        <a:bodyPr/>
        <a:lstStyle/>
        <a:p>
          <a:r>
            <a:rPr lang="en-US" dirty="0"/>
            <a:t>Average approval time: 2 years</a:t>
          </a:r>
        </a:p>
      </dgm:t>
    </dgm:pt>
    <dgm:pt modelId="{D29AAAB5-AF6F-40EF-BBC8-5A0A988EB9D4}" type="parTrans" cxnId="{83900D55-AA9B-41C7-B1D1-77EB2493BAA9}">
      <dgm:prSet/>
      <dgm:spPr/>
      <dgm:t>
        <a:bodyPr/>
        <a:lstStyle/>
        <a:p>
          <a:endParaRPr lang="en-US"/>
        </a:p>
      </dgm:t>
    </dgm:pt>
    <dgm:pt modelId="{86136FD5-A6CE-4664-9FEA-6A880E97F5B5}" type="sibTrans" cxnId="{83900D55-AA9B-41C7-B1D1-77EB2493BAA9}">
      <dgm:prSet/>
      <dgm:spPr/>
      <dgm:t>
        <a:bodyPr/>
        <a:lstStyle/>
        <a:p>
          <a:endParaRPr lang="en-US"/>
        </a:p>
      </dgm:t>
    </dgm:pt>
    <dgm:pt modelId="{63E7927C-26FE-4D01-9652-D407A36258F6}">
      <dgm:prSet/>
      <dgm:spPr/>
      <dgm:t>
        <a:bodyPr/>
        <a:lstStyle/>
        <a:p>
          <a:r>
            <a:rPr lang="en-US" dirty="0"/>
            <a:t>Fees: $288 ($0.45 per pound)</a:t>
          </a:r>
        </a:p>
      </dgm:t>
    </dgm:pt>
    <dgm:pt modelId="{E8546598-A5D7-484D-83C2-EC71CD0D32E0}" type="parTrans" cxnId="{5E890403-84B4-4912-A279-628DCE42511C}">
      <dgm:prSet/>
      <dgm:spPr/>
      <dgm:t>
        <a:bodyPr/>
        <a:lstStyle/>
        <a:p>
          <a:endParaRPr lang="en-US"/>
        </a:p>
      </dgm:t>
    </dgm:pt>
    <dgm:pt modelId="{98CD36E9-1D64-47CA-816C-59D3392A59CB}" type="sibTrans" cxnId="{5E890403-84B4-4912-A279-628DCE42511C}">
      <dgm:prSet/>
      <dgm:spPr/>
      <dgm:t>
        <a:bodyPr/>
        <a:lstStyle/>
        <a:p>
          <a:endParaRPr lang="en-US"/>
        </a:p>
      </dgm:t>
    </dgm:pt>
    <dgm:pt modelId="{88DA74DE-445E-49E5-AECF-A7A0CF38BF58}">
      <dgm:prSet/>
      <dgm:spPr/>
      <dgm:t>
        <a:bodyPr/>
        <a:lstStyle/>
        <a:p>
          <a:r>
            <a:rPr lang="en-US" dirty="0"/>
            <a:t>No required post-market review</a:t>
          </a:r>
        </a:p>
      </dgm:t>
    </dgm:pt>
    <dgm:pt modelId="{45D0D5F6-98E3-41FD-9C80-D686DDDD5F82}" type="parTrans" cxnId="{F925F992-B0D9-4AEC-AB04-C65E26765277}">
      <dgm:prSet/>
      <dgm:spPr/>
      <dgm:t>
        <a:bodyPr/>
        <a:lstStyle/>
        <a:p>
          <a:endParaRPr lang="en-US"/>
        </a:p>
      </dgm:t>
    </dgm:pt>
    <dgm:pt modelId="{69103482-B53F-49A7-9BB6-EE02704FFE71}" type="sibTrans" cxnId="{F925F992-B0D9-4AEC-AB04-C65E26765277}">
      <dgm:prSet/>
      <dgm:spPr/>
      <dgm:t>
        <a:bodyPr/>
        <a:lstStyle/>
        <a:p>
          <a:endParaRPr lang="en-US"/>
        </a:p>
      </dgm:t>
    </dgm:pt>
    <dgm:pt modelId="{4174BA05-2D46-4E5A-8FA2-FE4B17CA1BD8}" type="pres">
      <dgm:prSet presAssocID="{13337253-50A0-4EA6-9FFF-CB046623E3BB}" presName="root" presStyleCnt="0">
        <dgm:presLayoutVars>
          <dgm:dir/>
          <dgm:resizeHandles val="exact"/>
        </dgm:presLayoutVars>
      </dgm:prSet>
      <dgm:spPr/>
    </dgm:pt>
    <dgm:pt modelId="{95D4CC3F-3F17-4147-BD95-61CF0910EB50}" type="pres">
      <dgm:prSet presAssocID="{4DFA676A-891C-4C7B-B1A7-DB392DBE79EB}" presName="compNode" presStyleCnt="0"/>
      <dgm:spPr/>
    </dgm:pt>
    <dgm:pt modelId="{CF445B39-DBBA-4547-8FBB-4DBC882916AA}" type="pres">
      <dgm:prSet presAssocID="{4DFA676A-891C-4C7B-B1A7-DB392DBE79E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9940E3A0-A823-4C3C-A2D2-D166571CB241}" type="pres">
      <dgm:prSet presAssocID="{4DFA676A-891C-4C7B-B1A7-DB392DBE79EB}" presName="spaceRect" presStyleCnt="0"/>
      <dgm:spPr/>
    </dgm:pt>
    <dgm:pt modelId="{D2A31917-83DC-4AA7-A722-2832A3775985}" type="pres">
      <dgm:prSet presAssocID="{4DFA676A-891C-4C7B-B1A7-DB392DBE79EB}" presName="textRect" presStyleLbl="revTx" presStyleIdx="0" presStyleCnt="5">
        <dgm:presLayoutVars>
          <dgm:chMax val="1"/>
          <dgm:chPref val="1"/>
        </dgm:presLayoutVars>
      </dgm:prSet>
      <dgm:spPr/>
    </dgm:pt>
    <dgm:pt modelId="{725561F9-9561-4397-8CAE-CD37A0F065CA}" type="pres">
      <dgm:prSet presAssocID="{CFBE3F77-D641-43C0-A338-60B103CECBA6}" presName="sibTrans" presStyleCnt="0"/>
      <dgm:spPr/>
    </dgm:pt>
    <dgm:pt modelId="{7CAD0116-C101-468B-AB16-1D5A2ABEB493}" type="pres">
      <dgm:prSet presAssocID="{B34C5E75-1563-4D0D-B6D2-E1FE8C89A5A3}" presName="compNode" presStyleCnt="0"/>
      <dgm:spPr/>
    </dgm:pt>
    <dgm:pt modelId="{37969EFF-C5F1-4571-B9D2-0F1A838FAD78}" type="pres">
      <dgm:prSet presAssocID="{B34C5E75-1563-4D0D-B6D2-E1FE8C89A5A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C609EB37-2FAE-4B2D-B15F-750EA4CE3D4D}" type="pres">
      <dgm:prSet presAssocID="{B34C5E75-1563-4D0D-B6D2-E1FE8C89A5A3}" presName="spaceRect" presStyleCnt="0"/>
      <dgm:spPr/>
    </dgm:pt>
    <dgm:pt modelId="{04C23CF2-B76A-4213-AFF5-EE30B4300632}" type="pres">
      <dgm:prSet presAssocID="{B34C5E75-1563-4D0D-B6D2-E1FE8C89A5A3}" presName="textRect" presStyleLbl="revTx" presStyleIdx="1" presStyleCnt="5">
        <dgm:presLayoutVars>
          <dgm:chMax val="1"/>
          <dgm:chPref val="1"/>
        </dgm:presLayoutVars>
      </dgm:prSet>
      <dgm:spPr/>
    </dgm:pt>
    <dgm:pt modelId="{C0230E99-0D4C-4553-A565-6E3E5CA7C1E8}" type="pres">
      <dgm:prSet presAssocID="{143799A2-998E-4101-8720-B5E375C0239F}" presName="sibTrans" presStyleCnt="0"/>
      <dgm:spPr/>
    </dgm:pt>
    <dgm:pt modelId="{190E0E90-8660-4E62-8C7D-DB2E9AE35030}" type="pres">
      <dgm:prSet presAssocID="{86FC4171-9BF8-46CA-8AB8-AB27AB5B9EE4}" presName="compNode" presStyleCnt="0"/>
      <dgm:spPr/>
    </dgm:pt>
    <dgm:pt modelId="{A84A3101-4B96-46F9-BDF3-5F4CA13D4364}" type="pres">
      <dgm:prSet presAssocID="{86FC4171-9BF8-46CA-8AB8-AB27AB5B9EE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1EAC5AA-3F5F-449E-B2D4-5420DB2BD331}" type="pres">
      <dgm:prSet presAssocID="{86FC4171-9BF8-46CA-8AB8-AB27AB5B9EE4}" presName="spaceRect" presStyleCnt="0"/>
      <dgm:spPr/>
    </dgm:pt>
    <dgm:pt modelId="{9E915012-CDC5-4940-AB60-1CB280F84F6F}" type="pres">
      <dgm:prSet presAssocID="{86FC4171-9BF8-46CA-8AB8-AB27AB5B9EE4}" presName="textRect" presStyleLbl="revTx" presStyleIdx="2" presStyleCnt="5">
        <dgm:presLayoutVars>
          <dgm:chMax val="1"/>
          <dgm:chPref val="1"/>
        </dgm:presLayoutVars>
      </dgm:prSet>
      <dgm:spPr/>
    </dgm:pt>
    <dgm:pt modelId="{006D0433-0327-4960-842C-F556E6FEA3D5}" type="pres">
      <dgm:prSet presAssocID="{86136FD5-A6CE-4664-9FEA-6A880E97F5B5}" presName="sibTrans" presStyleCnt="0"/>
      <dgm:spPr/>
    </dgm:pt>
    <dgm:pt modelId="{6DC8A6CD-2237-42B6-922E-066B1296830B}" type="pres">
      <dgm:prSet presAssocID="{63E7927C-26FE-4D01-9652-D407A36258F6}" presName="compNode" presStyleCnt="0"/>
      <dgm:spPr/>
    </dgm:pt>
    <dgm:pt modelId="{D93DEC25-80CA-4FC4-ACCB-8B1E33DB6116}" type="pres">
      <dgm:prSet presAssocID="{63E7927C-26FE-4D01-9652-D407A36258F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und"/>
        </a:ext>
      </dgm:extLst>
    </dgm:pt>
    <dgm:pt modelId="{1A335D58-82CC-4670-B5B3-250BCB1E7129}" type="pres">
      <dgm:prSet presAssocID="{63E7927C-26FE-4D01-9652-D407A36258F6}" presName="spaceRect" presStyleCnt="0"/>
      <dgm:spPr/>
    </dgm:pt>
    <dgm:pt modelId="{F38F7870-7589-4D48-A266-FB62BF394E98}" type="pres">
      <dgm:prSet presAssocID="{63E7927C-26FE-4D01-9652-D407A36258F6}" presName="textRect" presStyleLbl="revTx" presStyleIdx="3" presStyleCnt="5">
        <dgm:presLayoutVars>
          <dgm:chMax val="1"/>
          <dgm:chPref val="1"/>
        </dgm:presLayoutVars>
      </dgm:prSet>
      <dgm:spPr/>
    </dgm:pt>
    <dgm:pt modelId="{3658FD49-AB3F-487A-8F42-0C6C43C4DA09}" type="pres">
      <dgm:prSet presAssocID="{98CD36E9-1D64-47CA-816C-59D3392A59CB}" presName="sibTrans" presStyleCnt="0"/>
      <dgm:spPr/>
    </dgm:pt>
    <dgm:pt modelId="{B8C1310B-BF63-431F-A175-CA652341C6D8}" type="pres">
      <dgm:prSet presAssocID="{88DA74DE-445E-49E5-AECF-A7A0CF38BF58}" presName="compNode" presStyleCnt="0"/>
      <dgm:spPr/>
    </dgm:pt>
    <dgm:pt modelId="{0127FFFA-4BF8-4353-8648-6635E988E3E8}" type="pres">
      <dgm:prSet presAssocID="{88DA74DE-445E-49E5-AECF-A7A0CF38BF5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90210830-3B3B-4C7F-8541-949EC93F46C1}" type="pres">
      <dgm:prSet presAssocID="{88DA74DE-445E-49E5-AECF-A7A0CF38BF58}" presName="spaceRect" presStyleCnt="0"/>
      <dgm:spPr/>
    </dgm:pt>
    <dgm:pt modelId="{35CCBCB5-FDE9-4CEF-81FE-E713B9A267C4}" type="pres">
      <dgm:prSet presAssocID="{88DA74DE-445E-49E5-AECF-A7A0CF38BF5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E890403-84B4-4912-A279-628DCE42511C}" srcId="{13337253-50A0-4EA6-9FFF-CB046623E3BB}" destId="{63E7927C-26FE-4D01-9652-D407A36258F6}" srcOrd="3" destOrd="0" parTransId="{E8546598-A5D7-484D-83C2-EC71CD0D32E0}" sibTransId="{98CD36E9-1D64-47CA-816C-59D3392A59CB}"/>
    <dgm:cxn modelId="{34C40319-5317-468A-99EE-C747F6216BF6}" type="presOf" srcId="{4DFA676A-891C-4C7B-B1A7-DB392DBE79EB}" destId="{D2A31917-83DC-4AA7-A722-2832A3775985}" srcOrd="0" destOrd="0" presId="urn:microsoft.com/office/officeart/2018/2/layout/IconLabelList"/>
    <dgm:cxn modelId="{48AE4C29-5A62-4B1F-A010-815150102C9B}" type="presOf" srcId="{B34C5E75-1563-4D0D-B6D2-E1FE8C89A5A3}" destId="{04C23CF2-B76A-4213-AFF5-EE30B4300632}" srcOrd="0" destOrd="0" presId="urn:microsoft.com/office/officeart/2018/2/layout/IconLabelList"/>
    <dgm:cxn modelId="{FB418F2D-569E-411D-80A4-6455A83DD93C}" type="presOf" srcId="{63E7927C-26FE-4D01-9652-D407A36258F6}" destId="{F38F7870-7589-4D48-A266-FB62BF394E98}" srcOrd="0" destOrd="0" presId="urn:microsoft.com/office/officeart/2018/2/layout/IconLabelList"/>
    <dgm:cxn modelId="{686E3344-EE6A-4C81-AB0A-DA6123165773}" type="presOf" srcId="{88DA74DE-445E-49E5-AECF-A7A0CF38BF58}" destId="{35CCBCB5-FDE9-4CEF-81FE-E713B9A267C4}" srcOrd="0" destOrd="0" presId="urn:microsoft.com/office/officeart/2018/2/layout/IconLabelList"/>
    <dgm:cxn modelId="{34C4106E-AB84-4CA6-A7D6-8DEE1BDAD296}" type="presOf" srcId="{86FC4171-9BF8-46CA-8AB8-AB27AB5B9EE4}" destId="{9E915012-CDC5-4940-AB60-1CB280F84F6F}" srcOrd="0" destOrd="0" presId="urn:microsoft.com/office/officeart/2018/2/layout/IconLabelList"/>
    <dgm:cxn modelId="{83900D55-AA9B-41C7-B1D1-77EB2493BAA9}" srcId="{13337253-50A0-4EA6-9FFF-CB046623E3BB}" destId="{86FC4171-9BF8-46CA-8AB8-AB27AB5B9EE4}" srcOrd="2" destOrd="0" parTransId="{D29AAAB5-AF6F-40EF-BBC8-5A0A988EB9D4}" sibTransId="{86136FD5-A6CE-4664-9FEA-6A880E97F5B5}"/>
    <dgm:cxn modelId="{F925F992-B0D9-4AEC-AB04-C65E26765277}" srcId="{13337253-50A0-4EA6-9FFF-CB046623E3BB}" destId="{88DA74DE-445E-49E5-AECF-A7A0CF38BF58}" srcOrd="4" destOrd="0" parTransId="{45D0D5F6-98E3-41FD-9C80-D686DDDD5F82}" sibTransId="{69103482-B53F-49A7-9BB6-EE02704FFE71}"/>
    <dgm:cxn modelId="{074D119F-3DB5-463A-941D-A4D29C14E62F}" srcId="{13337253-50A0-4EA6-9FFF-CB046623E3BB}" destId="{B34C5E75-1563-4D0D-B6D2-E1FE8C89A5A3}" srcOrd="1" destOrd="0" parTransId="{6D98618D-F582-4BB6-B2B0-EAF9E948F56C}" sibTransId="{143799A2-998E-4101-8720-B5E375C0239F}"/>
    <dgm:cxn modelId="{44077EB5-060E-4CCA-AA65-8AEB517D8BEA}" srcId="{13337253-50A0-4EA6-9FFF-CB046623E3BB}" destId="{4DFA676A-891C-4C7B-B1A7-DB392DBE79EB}" srcOrd="0" destOrd="0" parTransId="{DF347D0F-8C01-4F0E-A6D6-64C3415F756A}" sibTransId="{CFBE3F77-D641-43C0-A338-60B103CECBA6}"/>
    <dgm:cxn modelId="{3CB24BF6-34D4-4372-B6C3-48B960CB94C9}" type="presOf" srcId="{13337253-50A0-4EA6-9FFF-CB046623E3BB}" destId="{4174BA05-2D46-4E5A-8FA2-FE4B17CA1BD8}" srcOrd="0" destOrd="0" presId="urn:microsoft.com/office/officeart/2018/2/layout/IconLabelList"/>
    <dgm:cxn modelId="{4CE98DD9-FD27-4FC1-AE0D-5A022868E755}" type="presParOf" srcId="{4174BA05-2D46-4E5A-8FA2-FE4B17CA1BD8}" destId="{95D4CC3F-3F17-4147-BD95-61CF0910EB50}" srcOrd="0" destOrd="0" presId="urn:microsoft.com/office/officeart/2018/2/layout/IconLabelList"/>
    <dgm:cxn modelId="{D8FE7D20-9B4C-4D4B-9B18-DF0F982F54A1}" type="presParOf" srcId="{95D4CC3F-3F17-4147-BD95-61CF0910EB50}" destId="{CF445B39-DBBA-4547-8FBB-4DBC882916AA}" srcOrd="0" destOrd="0" presId="urn:microsoft.com/office/officeart/2018/2/layout/IconLabelList"/>
    <dgm:cxn modelId="{47D28EC6-B97F-4105-8D4F-F00F5F046DA8}" type="presParOf" srcId="{95D4CC3F-3F17-4147-BD95-61CF0910EB50}" destId="{9940E3A0-A823-4C3C-A2D2-D166571CB241}" srcOrd="1" destOrd="0" presId="urn:microsoft.com/office/officeart/2018/2/layout/IconLabelList"/>
    <dgm:cxn modelId="{94D20B96-46C6-4B48-A778-486F48863E4B}" type="presParOf" srcId="{95D4CC3F-3F17-4147-BD95-61CF0910EB50}" destId="{D2A31917-83DC-4AA7-A722-2832A3775985}" srcOrd="2" destOrd="0" presId="urn:microsoft.com/office/officeart/2018/2/layout/IconLabelList"/>
    <dgm:cxn modelId="{015121A9-42F8-4B2C-A28A-76671F4A57B7}" type="presParOf" srcId="{4174BA05-2D46-4E5A-8FA2-FE4B17CA1BD8}" destId="{725561F9-9561-4397-8CAE-CD37A0F065CA}" srcOrd="1" destOrd="0" presId="urn:microsoft.com/office/officeart/2018/2/layout/IconLabelList"/>
    <dgm:cxn modelId="{4A52B263-BF57-44B0-9384-465ACCBCF6DE}" type="presParOf" srcId="{4174BA05-2D46-4E5A-8FA2-FE4B17CA1BD8}" destId="{7CAD0116-C101-468B-AB16-1D5A2ABEB493}" srcOrd="2" destOrd="0" presId="urn:microsoft.com/office/officeart/2018/2/layout/IconLabelList"/>
    <dgm:cxn modelId="{61E77548-CEBC-459D-9AA5-575FD9BD2331}" type="presParOf" srcId="{7CAD0116-C101-468B-AB16-1D5A2ABEB493}" destId="{37969EFF-C5F1-4571-B9D2-0F1A838FAD78}" srcOrd="0" destOrd="0" presId="urn:microsoft.com/office/officeart/2018/2/layout/IconLabelList"/>
    <dgm:cxn modelId="{2722D7F4-7D96-4BD7-9D3C-0EED01CE2C82}" type="presParOf" srcId="{7CAD0116-C101-468B-AB16-1D5A2ABEB493}" destId="{C609EB37-2FAE-4B2D-B15F-750EA4CE3D4D}" srcOrd="1" destOrd="0" presId="urn:microsoft.com/office/officeart/2018/2/layout/IconLabelList"/>
    <dgm:cxn modelId="{020B27D8-BC42-46AC-88A4-750F603C6868}" type="presParOf" srcId="{7CAD0116-C101-468B-AB16-1D5A2ABEB493}" destId="{04C23CF2-B76A-4213-AFF5-EE30B4300632}" srcOrd="2" destOrd="0" presId="urn:microsoft.com/office/officeart/2018/2/layout/IconLabelList"/>
    <dgm:cxn modelId="{91CCD1CB-1AB3-4E16-A617-F55C966248E4}" type="presParOf" srcId="{4174BA05-2D46-4E5A-8FA2-FE4B17CA1BD8}" destId="{C0230E99-0D4C-4553-A565-6E3E5CA7C1E8}" srcOrd="3" destOrd="0" presId="urn:microsoft.com/office/officeart/2018/2/layout/IconLabelList"/>
    <dgm:cxn modelId="{BC08C13B-C646-473A-B414-C23DB2AC0CC0}" type="presParOf" srcId="{4174BA05-2D46-4E5A-8FA2-FE4B17CA1BD8}" destId="{190E0E90-8660-4E62-8C7D-DB2E9AE35030}" srcOrd="4" destOrd="0" presId="urn:microsoft.com/office/officeart/2018/2/layout/IconLabelList"/>
    <dgm:cxn modelId="{C4263C7A-9093-49F2-A694-60D76115B103}" type="presParOf" srcId="{190E0E90-8660-4E62-8C7D-DB2E9AE35030}" destId="{A84A3101-4B96-46F9-BDF3-5F4CA13D4364}" srcOrd="0" destOrd="0" presId="urn:microsoft.com/office/officeart/2018/2/layout/IconLabelList"/>
    <dgm:cxn modelId="{C9BE2FE3-6C21-4A9A-9F4D-AE4DBC547BDC}" type="presParOf" srcId="{190E0E90-8660-4E62-8C7D-DB2E9AE35030}" destId="{C1EAC5AA-3F5F-449E-B2D4-5420DB2BD331}" srcOrd="1" destOrd="0" presId="urn:microsoft.com/office/officeart/2018/2/layout/IconLabelList"/>
    <dgm:cxn modelId="{846E7A3B-BDA4-4A08-8E2D-B930C2D1F2A9}" type="presParOf" srcId="{190E0E90-8660-4E62-8C7D-DB2E9AE35030}" destId="{9E915012-CDC5-4940-AB60-1CB280F84F6F}" srcOrd="2" destOrd="0" presId="urn:microsoft.com/office/officeart/2018/2/layout/IconLabelList"/>
    <dgm:cxn modelId="{3BDBC991-0F4B-421D-8B4C-2F52D7D60E6F}" type="presParOf" srcId="{4174BA05-2D46-4E5A-8FA2-FE4B17CA1BD8}" destId="{006D0433-0327-4960-842C-F556E6FEA3D5}" srcOrd="5" destOrd="0" presId="urn:microsoft.com/office/officeart/2018/2/layout/IconLabelList"/>
    <dgm:cxn modelId="{4D12F753-9C49-4ED9-868E-0C81CF27C05D}" type="presParOf" srcId="{4174BA05-2D46-4E5A-8FA2-FE4B17CA1BD8}" destId="{6DC8A6CD-2237-42B6-922E-066B1296830B}" srcOrd="6" destOrd="0" presId="urn:microsoft.com/office/officeart/2018/2/layout/IconLabelList"/>
    <dgm:cxn modelId="{1834F962-A8A9-4C1F-8ADB-4A33F948705E}" type="presParOf" srcId="{6DC8A6CD-2237-42B6-922E-066B1296830B}" destId="{D93DEC25-80CA-4FC4-ACCB-8B1E33DB6116}" srcOrd="0" destOrd="0" presId="urn:microsoft.com/office/officeart/2018/2/layout/IconLabelList"/>
    <dgm:cxn modelId="{B74FEA7F-DDD9-44B3-85E8-A41116A25FEC}" type="presParOf" srcId="{6DC8A6CD-2237-42B6-922E-066B1296830B}" destId="{1A335D58-82CC-4670-B5B3-250BCB1E7129}" srcOrd="1" destOrd="0" presId="urn:microsoft.com/office/officeart/2018/2/layout/IconLabelList"/>
    <dgm:cxn modelId="{1335685D-24FF-40CF-9B63-261A75953365}" type="presParOf" srcId="{6DC8A6CD-2237-42B6-922E-066B1296830B}" destId="{F38F7870-7589-4D48-A266-FB62BF394E98}" srcOrd="2" destOrd="0" presId="urn:microsoft.com/office/officeart/2018/2/layout/IconLabelList"/>
    <dgm:cxn modelId="{580CD8D3-3E34-4F2E-92DE-B99A1E0CB6EF}" type="presParOf" srcId="{4174BA05-2D46-4E5A-8FA2-FE4B17CA1BD8}" destId="{3658FD49-AB3F-487A-8F42-0C6C43C4DA09}" srcOrd="7" destOrd="0" presId="urn:microsoft.com/office/officeart/2018/2/layout/IconLabelList"/>
    <dgm:cxn modelId="{1DD65103-AC1F-4ECA-8490-6F7C87E37B7A}" type="presParOf" srcId="{4174BA05-2D46-4E5A-8FA2-FE4B17CA1BD8}" destId="{B8C1310B-BF63-431F-A175-CA652341C6D8}" srcOrd="8" destOrd="0" presId="urn:microsoft.com/office/officeart/2018/2/layout/IconLabelList"/>
    <dgm:cxn modelId="{2D1B69F5-58FD-4054-89BE-661D4A043EF3}" type="presParOf" srcId="{B8C1310B-BF63-431F-A175-CA652341C6D8}" destId="{0127FFFA-4BF8-4353-8648-6635E988E3E8}" srcOrd="0" destOrd="0" presId="urn:microsoft.com/office/officeart/2018/2/layout/IconLabelList"/>
    <dgm:cxn modelId="{1BB034F0-A4CF-4DAA-B4AD-7CB35A7CFCF8}" type="presParOf" srcId="{B8C1310B-BF63-431F-A175-CA652341C6D8}" destId="{90210830-3B3B-4C7F-8541-949EC93F46C1}" srcOrd="1" destOrd="0" presId="urn:microsoft.com/office/officeart/2018/2/layout/IconLabelList"/>
    <dgm:cxn modelId="{FF8ADFDE-6C54-4A66-B658-911E4EBEB54C}" type="presParOf" srcId="{B8C1310B-BF63-431F-A175-CA652341C6D8}" destId="{35CCBCB5-FDE9-4CEF-81FE-E713B9A267C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E36C6C-4CB9-4D9D-B848-653BE366318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806CD3-6DDE-4FEF-8920-D8513B1AB36D}">
      <dgm:prSet/>
      <dgm:spPr/>
      <dgm:t>
        <a:bodyPr/>
        <a:lstStyle/>
        <a:p>
          <a:r>
            <a:rPr lang="en-US" dirty="0"/>
            <a:t>No requirement for studies</a:t>
          </a:r>
        </a:p>
      </dgm:t>
    </dgm:pt>
    <dgm:pt modelId="{92C3D8FD-F0F9-446E-B270-4B7FDED28430}" type="parTrans" cxnId="{301F718C-8F06-4E63-A68C-7D48E4FA2F73}">
      <dgm:prSet/>
      <dgm:spPr/>
      <dgm:t>
        <a:bodyPr/>
        <a:lstStyle/>
        <a:p>
          <a:endParaRPr lang="en-US"/>
        </a:p>
      </dgm:t>
    </dgm:pt>
    <dgm:pt modelId="{AA5D15DA-F381-49DF-857C-DA4AC000E91F}" type="sibTrans" cxnId="{301F718C-8F06-4E63-A68C-7D48E4FA2F73}">
      <dgm:prSet/>
      <dgm:spPr/>
      <dgm:t>
        <a:bodyPr/>
        <a:lstStyle/>
        <a:p>
          <a:endParaRPr lang="en-US"/>
        </a:p>
      </dgm:t>
    </dgm:pt>
    <dgm:pt modelId="{961A19AE-232C-43E3-B5C2-5F6459241906}">
      <dgm:prSet/>
      <dgm:spPr/>
      <dgm:t>
        <a:bodyPr/>
        <a:lstStyle/>
        <a:p>
          <a:r>
            <a:rPr lang="en-US"/>
            <a:t>Industry determines probable exposure</a:t>
          </a:r>
        </a:p>
      </dgm:t>
    </dgm:pt>
    <dgm:pt modelId="{DEA093E4-33D0-48B2-BA33-B3F5D0FC46F5}" type="parTrans" cxnId="{C00B39D9-CB7B-4385-809E-D3A7C7861247}">
      <dgm:prSet/>
      <dgm:spPr/>
      <dgm:t>
        <a:bodyPr/>
        <a:lstStyle/>
        <a:p>
          <a:endParaRPr lang="en-US"/>
        </a:p>
      </dgm:t>
    </dgm:pt>
    <dgm:pt modelId="{5F1C1D38-CC03-46AC-945F-4D4A38297226}" type="sibTrans" cxnId="{C00B39D9-CB7B-4385-809E-D3A7C7861247}">
      <dgm:prSet/>
      <dgm:spPr/>
      <dgm:t>
        <a:bodyPr/>
        <a:lstStyle/>
        <a:p>
          <a:endParaRPr lang="en-US"/>
        </a:p>
      </dgm:t>
    </dgm:pt>
    <dgm:pt modelId="{6C46686E-94D9-4887-86A4-B1EC179CB1B2}">
      <dgm:prSet/>
      <dgm:spPr/>
      <dgm:t>
        <a:bodyPr/>
        <a:lstStyle/>
        <a:p>
          <a:r>
            <a:rPr lang="en-US" dirty="0"/>
            <a:t>Average length of time: 120 days from filing</a:t>
          </a:r>
        </a:p>
      </dgm:t>
    </dgm:pt>
    <dgm:pt modelId="{DC8AA440-911F-490E-B374-6B0703308165}" type="parTrans" cxnId="{02A5E970-8273-46FD-97CC-F141F4C5CE8A}">
      <dgm:prSet/>
      <dgm:spPr/>
      <dgm:t>
        <a:bodyPr/>
        <a:lstStyle/>
        <a:p>
          <a:endParaRPr lang="en-US"/>
        </a:p>
      </dgm:t>
    </dgm:pt>
    <dgm:pt modelId="{455F5973-67B1-4459-B2D1-CECFF5D7A8E5}" type="sibTrans" cxnId="{02A5E970-8273-46FD-97CC-F141F4C5CE8A}">
      <dgm:prSet/>
      <dgm:spPr/>
      <dgm:t>
        <a:bodyPr/>
        <a:lstStyle/>
        <a:p>
          <a:endParaRPr lang="en-US"/>
        </a:p>
      </dgm:t>
    </dgm:pt>
    <dgm:pt modelId="{C09819E3-0B84-4AAA-A952-8A0787C92F55}">
      <dgm:prSet/>
      <dgm:spPr/>
      <dgm:t>
        <a:bodyPr/>
        <a:lstStyle/>
        <a:p>
          <a:r>
            <a:rPr lang="en-US"/>
            <a:t>No fee to file FCN</a:t>
          </a:r>
        </a:p>
      </dgm:t>
    </dgm:pt>
    <dgm:pt modelId="{000556CF-5B8D-4014-B4B3-E9541DBCADBE}" type="parTrans" cxnId="{479A3413-BDAA-4F86-8145-E992A5BB671A}">
      <dgm:prSet/>
      <dgm:spPr/>
      <dgm:t>
        <a:bodyPr/>
        <a:lstStyle/>
        <a:p>
          <a:endParaRPr lang="en-US"/>
        </a:p>
      </dgm:t>
    </dgm:pt>
    <dgm:pt modelId="{C18D0D86-9C55-4C5A-8AF3-EEFB6D0E54F7}" type="sibTrans" cxnId="{479A3413-BDAA-4F86-8145-E992A5BB671A}">
      <dgm:prSet/>
      <dgm:spPr/>
      <dgm:t>
        <a:bodyPr/>
        <a:lstStyle/>
        <a:p>
          <a:endParaRPr lang="en-US"/>
        </a:p>
      </dgm:t>
    </dgm:pt>
    <dgm:pt modelId="{7417AA5C-B8A8-46CC-B0B8-F4250CF36259}">
      <dgm:prSet/>
      <dgm:spPr/>
      <dgm:t>
        <a:bodyPr/>
        <a:lstStyle/>
        <a:p>
          <a:r>
            <a:rPr lang="en-US"/>
            <a:t>No required post-market review</a:t>
          </a:r>
        </a:p>
      </dgm:t>
    </dgm:pt>
    <dgm:pt modelId="{61C13191-9AC7-4BC1-AD2F-14DC75858969}" type="parTrans" cxnId="{A58D0F5E-64B6-4627-AB5A-B35B5ADCB93E}">
      <dgm:prSet/>
      <dgm:spPr/>
      <dgm:t>
        <a:bodyPr/>
        <a:lstStyle/>
        <a:p>
          <a:endParaRPr lang="en-US"/>
        </a:p>
      </dgm:t>
    </dgm:pt>
    <dgm:pt modelId="{EA6B4790-6B62-4C9D-839A-8BFDD9D6CC33}" type="sibTrans" cxnId="{A58D0F5E-64B6-4627-AB5A-B35B5ADCB93E}">
      <dgm:prSet/>
      <dgm:spPr/>
      <dgm:t>
        <a:bodyPr/>
        <a:lstStyle/>
        <a:p>
          <a:endParaRPr lang="en-US"/>
        </a:p>
      </dgm:t>
    </dgm:pt>
    <dgm:pt modelId="{574EB3F2-375C-4A38-B665-DEA4178DC15B}">
      <dgm:prSet/>
      <dgm:spPr/>
      <dgm:t>
        <a:bodyPr/>
        <a:lstStyle/>
        <a:p>
          <a:r>
            <a:rPr lang="en-US" dirty="0"/>
            <a:t>Automatic Approval</a:t>
          </a:r>
        </a:p>
      </dgm:t>
    </dgm:pt>
    <dgm:pt modelId="{AAEDCD84-FF46-4520-82E9-E48FE36BCB31}" type="parTrans" cxnId="{08A11163-5F5C-4797-AB7A-A526738DEADA}">
      <dgm:prSet/>
      <dgm:spPr/>
      <dgm:t>
        <a:bodyPr/>
        <a:lstStyle/>
        <a:p>
          <a:endParaRPr lang="en-US"/>
        </a:p>
      </dgm:t>
    </dgm:pt>
    <dgm:pt modelId="{05F768E4-33F8-4819-A89D-1C9682FCE97C}" type="sibTrans" cxnId="{08A11163-5F5C-4797-AB7A-A526738DEADA}">
      <dgm:prSet/>
      <dgm:spPr/>
      <dgm:t>
        <a:bodyPr/>
        <a:lstStyle/>
        <a:p>
          <a:endParaRPr lang="en-US"/>
        </a:p>
      </dgm:t>
    </dgm:pt>
    <dgm:pt modelId="{953FD333-015F-464E-ACBF-C70E7FC7A274}" type="pres">
      <dgm:prSet presAssocID="{41E36C6C-4CB9-4D9D-B848-653BE3663186}" presName="Name0" presStyleCnt="0">
        <dgm:presLayoutVars>
          <dgm:dir/>
          <dgm:resizeHandles val="exact"/>
        </dgm:presLayoutVars>
      </dgm:prSet>
      <dgm:spPr/>
    </dgm:pt>
    <dgm:pt modelId="{977B5582-5C5E-4602-ACCD-092482C4B83E}" type="pres">
      <dgm:prSet presAssocID="{00806CD3-6DDE-4FEF-8920-D8513B1AB36D}" presName="node" presStyleLbl="node1" presStyleIdx="0" presStyleCnt="6">
        <dgm:presLayoutVars>
          <dgm:bulletEnabled val="1"/>
        </dgm:presLayoutVars>
      </dgm:prSet>
      <dgm:spPr/>
    </dgm:pt>
    <dgm:pt modelId="{AB3D847A-6EEA-416A-93B4-1FA0230027A8}" type="pres">
      <dgm:prSet presAssocID="{AA5D15DA-F381-49DF-857C-DA4AC000E91F}" presName="sibTrans" presStyleLbl="sibTrans1D1" presStyleIdx="0" presStyleCnt="5"/>
      <dgm:spPr/>
    </dgm:pt>
    <dgm:pt modelId="{43EFBE2C-B961-4280-B097-18905A0B362A}" type="pres">
      <dgm:prSet presAssocID="{AA5D15DA-F381-49DF-857C-DA4AC000E91F}" presName="connectorText" presStyleLbl="sibTrans1D1" presStyleIdx="0" presStyleCnt="5"/>
      <dgm:spPr/>
    </dgm:pt>
    <dgm:pt modelId="{D70D1CAC-F5D9-4AEC-915C-9102F9C61BCB}" type="pres">
      <dgm:prSet presAssocID="{961A19AE-232C-43E3-B5C2-5F6459241906}" presName="node" presStyleLbl="node1" presStyleIdx="1" presStyleCnt="6">
        <dgm:presLayoutVars>
          <dgm:bulletEnabled val="1"/>
        </dgm:presLayoutVars>
      </dgm:prSet>
      <dgm:spPr/>
    </dgm:pt>
    <dgm:pt modelId="{82F46ACD-3B68-42B8-9975-F21ADB174113}" type="pres">
      <dgm:prSet presAssocID="{5F1C1D38-CC03-46AC-945F-4D4A38297226}" presName="sibTrans" presStyleLbl="sibTrans1D1" presStyleIdx="1" presStyleCnt="5"/>
      <dgm:spPr/>
    </dgm:pt>
    <dgm:pt modelId="{EE593545-054B-416B-B8F1-6D39496BF6CC}" type="pres">
      <dgm:prSet presAssocID="{5F1C1D38-CC03-46AC-945F-4D4A38297226}" presName="connectorText" presStyleLbl="sibTrans1D1" presStyleIdx="1" presStyleCnt="5"/>
      <dgm:spPr/>
    </dgm:pt>
    <dgm:pt modelId="{778266B5-4EDF-4B7D-AE3A-B955F8A98C1D}" type="pres">
      <dgm:prSet presAssocID="{6C46686E-94D9-4887-86A4-B1EC179CB1B2}" presName="node" presStyleLbl="node1" presStyleIdx="2" presStyleCnt="6">
        <dgm:presLayoutVars>
          <dgm:bulletEnabled val="1"/>
        </dgm:presLayoutVars>
      </dgm:prSet>
      <dgm:spPr/>
    </dgm:pt>
    <dgm:pt modelId="{4DCB3FC7-DF09-4D32-8000-1D3A45F77BA1}" type="pres">
      <dgm:prSet presAssocID="{455F5973-67B1-4459-B2D1-CECFF5D7A8E5}" presName="sibTrans" presStyleLbl="sibTrans1D1" presStyleIdx="2" presStyleCnt="5"/>
      <dgm:spPr/>
    </dgm:pt>
    <dgm:pt modelId="{49C37E3A-D817-4BD4-9243-AF18B3CE2675}" type="pres">
      <dgm:prSet presAssocID="{455F5973-67B1-4459-B2D1-CECFF5D7A8E5}" presName="connectorText" presStyleLbl="sibTrans1D1" presStyleIdx="2" presStyleCnt="5"/>
      <dgm:spPr/>
    </dgm:pt>
    <dgm:pt modelId="{7428F5DF-C323-48B8-88E5-494E554FF1AA}" type="pres">
      <dgm:prSet presAssocID="{574EB3F2-375C-4A38-B665-DEA4178DC15B}" presName="node" presStyleLbl="node1" presStyleIdx="3" presStyleCnt="6">
        <dgm:presLayoutVars>
          <dgm:bulletEnabled val="1"/>
        </dgm:presLayoutVars>
      </dgm:prSet>
      <dgm:spPr/>
    </dgm:pt>
    <dgm:pt modelId="{51DDA3B0-126A-4A4E-A922-C7F5CD050920}" type="pres">
      <dgm:prSet presAssocID="{05F768E4-33F8-4819-A89D-1C9682FCE97C}" presName="sibTrans" presStyleLbl="sibTrans1D1" presStyleIdx="3" presStyleCnt="5"/>
      <dgm:spPr/>
    </dgm:pt>
    <dgm:pt modelId="{28057E5D-6A4A-48E4-BC0C-C37CFA710D1E}" type="pres">
      <dgm:prSet presAssocID="{05F768E4-33F8-4819-A89D-1C9682FCE97C}" presName="connectorText" presStyleLbl="sibTrans1D1" presStyleIdx="3" presStyleCnt="5"/>
      <dgm:spPr/>
    </dgm:pt>
    <dgm:pt modelId="{6773850B-E691-47AF-A3D6-D6AB41871ACC}" type="pres">
      <dgm:prSet presAssocID="{C09819E3-0B84-4AAA-A952-8A0787C92F55}" presName="node" presStyleLbl="node1" presStyleIdx="4" presStyleCnt="6">
        <dgm:presLayoutVars>
          <dgm:bulletEnabled val="1"/>
        </dgm:presLayoutVars>
      </dgm:prSet>
      <dgm:spPr/>
    </dgm:pt>
    <dgm:pt modelId="{BDD08285-D646-4120-A538-2E09D7FF08B1}" type="pres">
      <dgm:prSet presAssocID="{C18D0D86-9C55-4C5A-8AF3-EEFB6D0E54F7}" presName="sibTrans" presStyleLbl="sibTrans1D1" presStyleIdx="4" presStyleCnt="5"/>
      <dgm:spPr/>
    </dgm:pt>
    <dgm:pt modelId="{C7813E78-AA40-4676-91D0-8DCAA3CA82D3}" type="pres">
      <dgm:prSet presAssocID="{C18D0D86-9C55-4C5A-8AF3-EEFB6D0E54F7}" presName="connectorText" presStyleLbl="sibTrans1D1" presStyleIdx="4" presStyleCnt="5"/>
      <dgm:spPr/>
    </dgm:pt>
    <dgm:pt modelId="{16D81F42-4CDF-4D96-94F6-549BFE77CC23}" type="pres">
      <dgm:prSet presAssocID="{7417AA5C-B8A8-46CC-B0B8-F4250CF36259}" presName="node" presStyleLbl="node1" presStyleIdx="5" presStyleCnt="6">
        <dgm:presLayoutVars>
          <dgm:bulletEnabled val="1"/>
        </dgm:presLayoutVars>
      </dgm:prSet>
      <dgm:spPr/>
    </dgm:pt>
  </dgm:ptLst>
  <dgm:cxnLst>
    <dgm:cxn modelId="{92A4A104-D1E3-4036-A568-7036762B4EF1}" type="presOf" srcId="{AA5D15DA-F381-49DF-857C-DA4AC000E91F}" destId="{43EFBE2C-B961-4280-B097-18905A0B362A}" srcOrd="1" destOrd="0" presId="urn:microsoft.com/office/officeart/2016/7/layout/RepeatingBendingProcessNew"/>
    <dgm:cxn modelId="{61AECC05-63AB-4F4C-958A-10F8EF46DAC5}" type="presOf" srcId="{C18D0D86-9C55-4C5A-8AF3-EEFB6D0E54F7}" destId="{BDD08285-D646-4120-A538-2E09D7FF08B1}" srcOrd="0" destOrd="0" presId="urn:microsoft.com/office/officeart/2016/7/layout/RepeatingBendingProcessNew"/>
    <dgm:cxn modelId="{27C2680C-D980-4F02-B9AB-393540021BAC}" type="presOf" srcId="{05F768E4-33F8-4819-A89D-1C9682FCE97C}" destId="{51DDA3B0-126A-4A4E-A922-C7F5CD050920}" srcOrd="0" destOrd="0" presId="urn:microsoft.com/office/officeart/2016/7/layout/RepeatingBendingProcessNew"/>
    <dgm:cxn modelId="{022B020E-3EDE-4CA5-B2C1-2A9CDB500A08}" type="presOf" srcId="{961A19AE-232C-43E3-B5C2-5F6459241906}" destId="{D70D1CAC-F5D9-4AEC-915C-9102F9C61BCB}" srcOrd="0" destOrd="0" presId="urn:microsoft.com/office/officeart/2016/7/layout/RepeatingBendingProcessNew"/>
    <dgm:cxn modelId="{479A3413-BDAA-4F86-8145-E992A5BB671A}" srcId="{41E36C6C-4CB9-4D9D-B848-653BE3663186}" destId="{C09819E3-0B84-4AAA-A952-8A0787C92F55}" srcOrd="4" destOrd="0" parTransId="{000556CF-5B8D-4014-B4B3-E9541DBCADBE}" sibTransId="{C18D0D86-9C55-4C5A-8AF3-EEFB6D0E54F7}"/>
    <dgm:cxn modelId="{43199A13-6D39-445E-BA30-9958321B8881}" type="presOf" srcId="{5F1C1D38-CC03-46AC-945F-4D4A38297226}" destId="{EE593545-054B-416B-B8F1-6D39496BF6CC}" srcOrd="1" destOrd="0" presId="urn:microsoft.com/office/officeart/2016/7/layout/RepeatingBendingProcessNew"/>
    <dgm:cxn modelId="{F98A6D2D-BC5F-4A53-BE67-7E64776FB5DB}" type="presOf" srcId="{AA5D15DA-F381-49DF-857C-DA4AC000E91F}" destId="{AB3D847A-6EEA-416A-93B4-1FA0230027A8}" srcOrd="0" destOrd="0" presId="urn:microsoft.com/office/officeart/2016/7/layout/RepeatingBendingProcessNew"/>
    <dgm:cxn modelId="{DE561336-59D8-48D3-B29E-32C6104D3A70}" type="presOf" srcId="{C09819E3-0B84-4AAA-A952-8A0787C92F55}" destId="{6773850B-E691-47AF-A3D6-D6AB41871ACC}" srcOrd="0" destOrd="0" presId="urn:microsoft.com/office/officeart/2016/7/layout/RepeatingBendingProcessNew"/>
    <dgm:cxn modelId="{F2B00C3F-F161-4D18-9F94-DE4345D82792}" type="presOf" srcId="{455F5973-67B1-4459-B2D1-CECFF5D7A8E5}" destId="{49C37E3A-D817-4BD4-9243-AF18B3CE2675}" srcOrd="1" destOrd="0" presId="urn:microsoft.com/office/officeart/2016/7/layout/RepeatingBendingProcessNew"/>
    <dgm:cxn modelId="{A58D0F5E-64B6-4627-AB5A-B35B5ADCB93E}" srcId="{41E36C6C-4CB9-4D9D-B848-653BE3663186}" destId="{7417AA5C-B8A8-46CC-B0B8-F4250CF36259}" srcOrd="5" destOrd="0" parTransId="{61C13191-9AC7-4BC1-AD2F-14DC75858969}" sibTransId="{EA6B4790-6B62-4C9D-839A-8BFDD9D6CC33}"/>
    <dgm:cxn modelId="{C8365862-9CFD-4135-AE3C-A5AFC6E1157A}" type="presOf" srcId="{C18D0D86-9C55-4C5A-8AF3-EEFB6D0E54F7}" destId="{C7813E78-AA40-4676-91D0-8DCAA3CA82D3}" srcOrd="1" destOrd="0" presId="urn:microsoft.com/office/officeart/2016/7/layout/RepeatingBendingProcessNew"/>
    <dgm:cxn modelId="{08A11163-5F5C-4797-AB7A-A526738DEADA}" srcId="{41E36C6C-4CB9-4D9D-B848-653BE3663186}" destId="{574EB3F2-375C-4A38-B665-DEA4178DC15B}" srcOrd="3" destOrd="0" parTransId="{AAEDCD84-FF46-4520-82E9-E48FE36BCB31}" sibTransId="{05F768E4-33F8-4819-A89D-1C9682FCE97C}"/>
    <dgm:cxn modelId="{3D648D6D-E852-48FF-B420-CE91851520C4}" type="presOf" srcId="{00806CD3-6DDE-4FEF-8920-D8513B1AB36D}" destId="{977B5582-5C5E-4602-ACCD-092482C4B83E}" srcOrd="0" destOrd="0" presId="urn:microsoft.com/office/officeart/2016/7/layout/RepeatingBendingProcessNew"/>
    <dgm:cxn modelId="{507E2050-0CA3-4EA4-AEB9-3FC2E5A2C3A3}" type="presOf" srcId="{05F768E4-33F8-4819-A89D-1C9682FCE97C}" destId="{28057E5D-6A4A-48E4-BC0C-C37CFA710D1E}" srcOrd="1" destOrd="0" presId="urn:microsoft.com/office/officeart/2016/7/layout/RepeatingBendingProcessNew"/>
    <dgm:cxn modelId="{02A5E970-8273-46FD-97CC-F141F4C5CE8A}" srcId="{41E36C6C-4CB9-4D9D-B848-653BE3663186}" destId="{6C46686E-94D9-4887-86A4-B1EC179CB1B2}" srcOrd="2" destOrd="0" parTransId="{DC8AA440-911F-490E-B374-6B0703308165}" sibTransId="{455F5973-67B1-4459-B2D1-CECFF5D7A8E5}"/>
    <dgm:cxn modelId="{32DA8553-39F9-4BC5-910B-B9C653017C53}" type="presOf" srcId="{7417AA5C-B8A8-46CC-B0B8-F4250CF36259}" destId="{16D81F42-4CDF-4D96-94F6-549BFE77CC23}" srcOrd="0" destOrd="0" presId="urn:microsoft.com/office/officeart/2016/7/layout/RepeatingBendingProcessNew"/>
    <dgm:cxn modelId="{54E33D5A-816A-4881-897E-4514BB4313A6}" type="presOf" srcId="{455F5973-67B1-4459-B2D1-CECFF5D7A8E5}" destId="{4DCB3FC7-DF09-4D32-8000-1D3A45F77BA1}" srcOrd="0" destOrd="0" presId="urn:microsoft.com/office/officeart/2016/7/layout/RepeatingBendingProcessNew"/>
    <dgm:cxn modelId="{301F718C-8F06-4E63-A68C-7D48E4FA2F73}" srcId="{41E36C6C-4CB9-4D9D-B848-653BE3663186}" destId="{00806CD3-6DDE-4FEF-8920-D8513B1AB36D}" srcOrd="0" destOrd="0" parTransId="{92C3D8FD-F0F9-446E-B270-4B7FDED28430}" sibTransId="{AA5D15DA-F381-49DF-857C-DA4AC000E91F}"/>
    <dgm:cxn modelId="{17B6C795-55EC-456D-9A45-5DD0E7C85AFD}" type="presOf" srcId="{5F1C1D38-CC03-46AC-945F-4D4A38297226}" destId="{82F46ACD-3B68-42B8-9975-F21ADB174113}" srcOrd="0" destOrd="0" presId="urn:microsoft.com/office/officeart/2016/7/layout/RepeatingBendingProcessNew"/>
    <dgm:cxn modelId="{AB300B99-6E9B-4BF2-9287-95D987DD1F8E}" type="presOf" srcId="{574EB3F2-375C-4A38-B665-DEA4178DC15B}" destId="{7428F5DF-C323-48B8-88E5-494E554FF1AA}" srcOrd="0" destOrd="0" presId="urn:microsoft.com/office/officeart/2016/7/layout/RepeatingBendingProcessNew"/>
    <dgm:cxn modelId="{BB61F6CB-39EF-4624-A4BE-84755BD77D6B}" type="presOf" srcId="{41E36C6C-4CB9-4D9D-B848-653BE3663186}" destId="{953FD333-015F-464E-ACBF-C70E7FC7A274}" srcOrd="0" destOrd="0" presId="urn:microsoft.com/office/officeart/2016/7/layout/RepeatingBendingProcessNew"/>
    <dgm:cxn modelId="{C00B39D9-CB7B-4385-809E-D3A7C7861247}" srcId="{41E36C6C-4CB9-4D9D-B848-653BE3663186}" destId="{961A19AE-232C-43E3-B5C2-5F6459241906}" srcOrd="1" destOrd="0" parTransId="{DEA093E4-33D0-48B2-BA33-B3F5D0FC46F5}" sibTransId="{5F1C1D38-CC03-46AC-945F-4D4A38297226}"/>
    <dgm:cxn modelId="{7D8ED5F3-BEA3-4637-BF0E-6260C5676CDC}" type="presOf" srcId="{6C46686E-94D9-4887-86A4-B1EC179CB1B2}" destId="{778266B5-4EDF-4B7D-AE3A-B955F8A98C1D}" srcOrd="0" destOrd="0" presId="urn:microsoft.com/office/officeart/2016/7/layout/RepeatingBendingProcessNew"/>
    <dgm:cxn modelId="{3BBA6B71-AB3E-4376-B16F-FD7D75CEA163}" type="presParOf" srcId="{953FD333-015F-464E-ACBF-C70E7FC7A274}" destId="{977B5582-5C5E-4602-ACCD-092482C4B83E}" srcOrd="0" destOrd="0" presId="urn:microsoft.com/office/officeart/2016/7/layout/RepeatingBendingProcessNew"/>
    <dgm:cxn modelId="{8119E9CC-F78D-4E88-A5A0-F96FFE09F9F6}" type="presParOf" srcId="{953FD333-015F-464E-ACBF-C70E7FC7A274}" destId="{AB3D847A-6EEA-416A-93B4-1FA0230027A8}" srcOrd="1" destOrd="0" presId="urn:microsoft.com/office/officeart/2016/7/layout/RepeatingBendingProcessNew"/>
    <dgm:cxn modelId="{0ECB6B8E-2F43-4B50-BEE9-B3F49C34D58F}" type="presParOf" srcId="{AB3D847A-6EEA-416A-93B4-1FA0230027A8}" destId="{43EFBE2C-B961-4280-B097-18905A0B362A}" srcOrd="0" destOrd="0" presId="urn:microsoft.com/office/officeart/2016/7/layout/RepeatingBendingProcessNew"/>
    <dgm:cxn modelId="{9C69B834-BD01-468D-8100-AD747A84C0C6}" type="presParOf" srcId="{953FD333-015F-464E-ACBF-C70E7FC7A274}" destId="{D70D1CAC-F5D9-4AEC-915C-9102F9C61BCB}" srcOrd="2" destOrd="0" presId="urn:microsoft.com/office/officeart/2016/7/layout/RepeatingBendingProcessNew"/>
    <dgm:cxn modelId="{D7A0DE5A-3E97-4F05-A4CC-4B8F21609D20}" type="presParOf" srcId="{953FD333-015F-464E-ACBF-C70E7FC7A274}" destId="{82F46ACD-3B68-42B8-9975-F21ADB174113}" srcOrd="3" destOrd="0" presId="urn:microsoft.com/office/officeart/2016/7/layout/RepeatingBendingProcessNew"/>
    <dgm:cxn modelId="{A80B5E7C-BE6E-4653-9180-146A1BB85FDA}" type="presParOf" srcId="{82F46ACD-3B68-42B8-9975-F21ADB174113}" destId="{EE593545-054B-416B-B8F1-6D39496BF6CC}" srcOrd="0" destOrd="0" presId="urn:microsoft.com/office/officeart/2016/7/layout/RepeatingBendingProcessNew"/>
    <dgm:cxn modelId="{EF72F0AE-F91E-46AF-8D46-5AC004190CF9}" type="presParOf" srcId="{953FD333-015F-464E-ACBF-C70E7FC7A274}" destId="{778266B5-4EDF-4B7D-AE3A-B955F8A98C1D}" srcOrd="4" destOrd="0" presId="urn:microsoft.com/office/officeart/2016/7/layout/RepeatingBendingProcessNew"/>
    <dgm:cxn modelId="{48AA0346-B6AF-45EF-A6FF-75C5F508C3F9}" type="presParOf" srcId="{953FD333-015F-464E-ACBF-C70E7FC7A274}" destId="{4DCB3FC7-DF09-4D32-8000-1D3A45F77BA1}" srcOrd="5" destOrd="0" presId="urn:microsoft.com/office/officeart/2016/7/layout/RepeatingBendingProcessNew"/>
    <dgm:cxn modelId="{87DEE546-FA8A-4B5A-AD76-37B6EFB98AB9}" type="presParOf" srcId="{4DCB3FC7-DF09-4D32-8000-1D3A45F77BA1}" destId="{49C37E3A-D817-4BD4-9243-AF18B3CE2675}" srcOrd="0" destOrd="0" presId="urn:microsoft.com/office/officeart/2016/7/layout/RepeatingBendingProcessNew"/>
    <dgm:cxn modelId="{C15C0840-6850-4D82-9C08-67A55645B2B5}" type="presParOf" srcId="{953FD333-015F-464E-ACBF-C70E7FC7A274}" destId="{7428F5DF-C323-48B8-88E5-494E554FF1AA}" srcOrd="6" destOrd="0" presId="urn:microsoft.com/office/officeart/2016/7/layout/RepeatingBendingProcessNew"/>
    <dgm:cxn modelId="{A9815D3B-70E7-4370-8EA4-0654A10C7E77}" type="presParOf" srcId="{953FD333-015F-464E-ACBF-C70E7FC7A274}" destId="{51DDA3B0-126A-4A4E-A922-C7F5CD050920}" srcOrd="7" destOrd="0" presId="urn:microsoft.com/office/officeart/2016/7/layout/RepeatingBendingProcessNew"/>
    <dgm:cxn modelId="{B9FBF1CB-F707-40D6-BF04-B5F4B4A13EB4}" type="presParOf" srcId="{51DDA3B0-126A-4A4E-A922-C7F5CD050920}" destId="{28057E5D-6A4A-48E4-BC0C-C37CFA710D1E}" srcOrd="0" destOrd="0" presId="urn:microsoft.com/office/officeart/2016/7/layout/RepeatingBendingProcessNew"/>
    <dgm:cxn modelId="{0448262C-A7F3-4569-A984-567BA25C4FB8}" type="presParOf" srcId="{953FD333-015F-464E-ACBF-C70E7FC7A274}" destId="{6773850B-E691-47AF-A3D6-D6AB41871ACC}" srcOrd="8" destOrd="0" presId="urn:microsoft.com/office/officeart/2016/7/layout/RepeatingBendingProcessNew"/>
    <dgm:cxn modelId="{E504B34A-A633-423F-B9C9-C9A3D0ADF083}" type="presParOf" srcId="{953FD333-015F-464E-ACBF-C70E7FC7A274}" destId="{BDD08285-D646-4120-A538-2E09D7FF08B1}" srcOrd="9" destOrd="0" presId="urn:microsoft.com/office/officeart/2016/7/layout/RepeatingBendingProcessNew"/>
    <dgm:cxn modelId="{9B70E4BC-59AB-46AB-8F7C-7236220E6D9D}" type="presParOf" srcId="{BDD08285-D646-4120-A538-2E09D7FF08B1}" destId="{C7813E78-AA40-4676-91D0-8DCAA3CA82D3}" srcOrd="0" destOrd="0" presId="urn:microsoft.com/office/officeart/2016/7/layout/RepeatingBendingProcessNew"/>
    <dgm:cxn modelId="{48DABC45-2225-46C0-9066-625088B2D019}" type="presParOf" srcId="{953FD333-015F-464E-ACBF-C70E7FC7A274}" destId="{16D81F42-4CDF-4D96-94F6-549BFE77CC2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337253-50A0-4EA6-9FFF-CB046623E3B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FA676A-891C-4C7B-B1A7-DB392DBE79EB}">
      <dgm:prSet/>
      <dgm:spPr/>
      <dgm:t>
        <a:bodyPr/>
        <a:lstStyle/>
        <a:p>
          <a:r>
            <a:rPr lang="en-US"/>
            <a:t>No mandated purity tests</a:t>
          </a:r>
        </a:p>
      </dgm:t>
    </dgm:pt>
    <dgm:pt modelId="{DF347D0F-8C01-4F0E-A6D6-64C3415F756A}" type="parTrans" cxnId="{44077EB5-060E-4CCA-AA65-8AEB517D8BEA}">
      <dgm:prSet/>
      <dgm:spPr/>
      <dgm:t>
        <a:bodyPr/>
        <a:lstStyle/>
        <a:p>
          <a:endParaRPr lang="en-US"/>
        </a:p>
      </dgm:t>
    </dgm:pt>
    <dgm:pt modelId="{CFBE3F77-D641-43C0-A338-60B103CECBA6}" type="sibTrans" cxnId="{44077EB5-060E-4CCA-AA65-8AEB517D8BEA}">
      <dgm:prSet/>
      <dgm:spPr/>
      <dgm:t>
        <a:bodyPr/>
        <a:lstStyle/>
        <a:p>
          <a:endParaRPr lang="en-US"/>
        </a:p>
      </dgm:t>
    </dgm:pt>
    <dgm:pt modelId="{0293DA54-16EB-4D2A-858D-E91A3E3A43D3}">
      <dgm:prSet/>
      <dgm:spPr/>
      <dgm:t>
        <a:bodyPr/>
        <a:lstStyle/>
        <a:p>
          <a:r>
            <a:rPr lang="en-US" dirty="0"/>
            <a:t>FDA’s Closer to Zero Initiative</a:t>
          </a:r>
        </a:p>
      </dgm:t>
    </dgm:pt>
    <dgm:pt modelId="{2138FCB1-5A30-4754-AA85-C4B3DE340ADA}" type="parTrans" cxnId="{50CBD150-A016-4085-90E1-F3A66F1E4AFC}">
      <dgm:prSet/>
      <dgm:spPr/>
      <dgm:t>
        <a:bodyPr/>
        <a:lstStyle/>
        <a:p>
          <a:endParaRPr lang="en-US"/>
        </a:p>
      </dgm:t>
    </dgm:pt>
    <dgm:pt modelId="{F580B7FB-B52E-492E-930B-B4CB47FE507A}" type="sibTrans" cxnId="{50CBD150-A016-4085-90E1-F3A66F1E4AFC}">
      <dgm:prSet/>
      <dgm:spPr/>
    </dgm:pt>
    <dgm:pt modelId="{92BD13B3-BBFC-4F1E-AF4D-2CA25181ED6D}">
      <dgm:prSet/>
      <dgm:spPr/>
      <dgm:t>
        <a:bodyPr/>
        <a:lstStyle/>
        <a:p>
          <a:r>
            <a:rPr lang="en-US" dirty="0"/>
            <a:t>FDA’s nonbinding notices to consumers</a:t>
          </a:r>
        </a:p>
      </dgm:t>
    </dgm:pt>
    <dgm:pt modelId="{E5E44386-2556-4701-B116-8ADB3867D549}" type="parTrans" cxnId="{83D9ED60-C698-4552-B144-C50F2727E0EC}">
      <dgm:prSet/>
      <dgm:spPr/>
      <dgm:t>
        <a:bodyPr/>
        <a:lstStyle/>
        <a:p>
          <a:endParaRPr lang="en-US"/>
        </a:p>
      </dgm:t>
    </dgm:pt>
    <dgm:pt modelId="{CFF8D6CF-6FC3-4779-A88A-357CF82B0A79}" type="sibTrans" cxnId="{83D9ED60-C698-4552-B144-C50F2727E0EC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183A5655-8470-4E75-971A-B7382AD296E4}">
      <dgm:prSet/>
      <dgm:spPr/>
      <dgm:t>
        <a:bodyPr/>
        <a:lstStyle/>
        <a:p>
          <a:r>
            <a:rPr lang="en-US" dirty="0"/>
            <a:t>Diminished authority to declare products adulterated</a:t>
          </a:r>
        </a:p>
      </dgm:t>
    </dgm:pt>
    <dgm:pt modelId="{E3D54D7F-0BD5-4B2F-B1C3-D071645CCB56}" type="parTrans" cxnId="{E2DC1556-8B6E-4D13-895F-753572A738DB}">
      <dgm:prSet/>
      <dgm:spPr/>
      <dgm:t>
        <a:bodyPr/>
        <a:lstStyle/>
        <a:p>
          <a:endParaRPr lang="en-US"/>
        </a:p>
      </dgm:t>
    </dgm:pt>
    <dgm:pt modelId="{7C3A1764-0930-4577-AC1F-2F34F9FA86D1}" type="sibTrans" cxnId="{E2DC1556-8B6E-4D13-895F-753572A738DB}">
      <dgm:prSet/>
      <dgm:spPr/>
      <dgm:t>
        <a:bodyPr/>
        <a:lstStyle/>
        <a:p>
          <a:endParaRPr lang="en-US"/>
        </a:p>
      </dgm:t>
    </dgm:pt>
    <dgm:pt modelId="{5C4B39B9-EC77-49A9-A87E-62135377C4EF}" type="pres">
      <dgm:prSet presAssocID="{13337253-50A0-4EA6-9FFF-CB046623E3BB}" presName="outerComposite" presStyleCnt="0">
        <dgm:presLayoutVars>
          <dgm:chMax val="5"/>
          <dgm:dir/>
          <dgm:resizeHandles val="exact"/>
        </dgm:presLayoutVars>
      </dgm:prSet>
      <dgm:spPr/>
    </dgm:pt>
    <dgm:pt modelId="{1507DFF4-4AD6-4094-8F0E-E7948824392C}" type="pres">
      <dgm:prSet presAssocID="{13337253-50A0-4EA6-9FFF-CB046623E3BB}" presName="dummyMaxCanvas" presStyleCnt="0">
        <dgm:presLayoutVars/>
      </dgm:prSet>
      <dgm:spPr/>
    </dgm:pt>
    <dgm:pt modelId="{20EA6F70-C78F-4A20-AA4F-95FDC48B8910}" type="pres">
      <dgm:prSet presAssocID="{13337253-50A0-4EA6-9FFF-CB046623E3BB}" presName="FourNodes_1" presStyleLbl="node1" presStyleIdx="0" presStyleCnt="4">
        <dgm:presLayoutVars>
          <dgm:bulletEnabled val="1"/>
        </dgm:presLayoutVars>
      </dgm:prSet>
      <dgm:spPr/>
    </dgm:pt>
    <dgm:pt modelId="{CE2FF412-0835-4776-B2C0-C73F9FCE394C}" type="pres">
      <dgm:prSet presAssocID="{13337253-50A0-4EA6-9FFF-CB046623E3BB}" presName="FourNodes_2" presStyleLbl="node1" presStyleIdx="1" presStyleCnt="4">
        <dgm:presLayoutVars>
          <dgm:bulletEnabled val="1"/>
        </dgm:presLayoutVars>
      </dgm:prSet>
      <dgm:spPr/>
    </dgm:pt>
    <dgm:pt modelId="{F6736817-2D74-4A62-AA66-1343FB51DFBB}" type="pres">
      <dgm:prSet presAssocID="{13337253-50A0-4EA6-9FFF-CB046623E3BB}" presName="FourNodes_3" presStyleLbl="node1" presStyleIdx="2" presStyleCnt="4">
        <dgm:presLayoutVars>
          <dgm:bulletEnabled val="1"/>
        </dgm:presLayoutVars>
      </dgm:prSet>
      <dgm:spPr/>
    </dgm:pt>
    <dgm:pt modelId="{B56C9358-EE65-4608-950A-99089D694AD0}" type="pres">
      <dgm:prSet presAssocID="{13337253-50A0-4EA6-9FFF-CB046623E3BB}" presName="FourNodes_4" presStyleLbl="node1" presStyleIdx="3" presStyleCnt="4">
        <dgm:presLayoutVars>
          <dgm:bulletEnabled val="1"/>
        </dgm:presLayoutVars>
      </dgm:prSet>
      <dgm:spPr/>
    </dgm:pt>
    <dgm:pt modelId="{E95F7874-298C-4F22-98F5-F6D666160581}" type="pres">
      <dgm:prSet presAssocID="{13337253-50A0-4EA6-9FFF-CB046623E3BB}" presName="FourConn_1-2" presStyleLbl="fgAccFollowNode1" presStyleIdx="0" presStyleCnt="3">
        <dgm:presLayoutVars>
          <dgm:bulletEnabled val="1"/>
        </dgm:presLayoutVars>
      </dgm:prSet>
      <dgm:spPr/>
    </dgm:pt>
    <dgm:pt modelId="{19E198C7-6A0A-45B7-8E0B-B432197C7C17}" type="pres">
      <dgm:prSet presAssocID="{13337253-50A0-4EA6-9FFF-CB046623E3BB}" presName="FourConn_2-3" presStyleLbl="fgAccFollowNode1" presStyleIdx="1" presStyleCnt="3">
        <dgm:presLayoutVars>
          <dgm:bulletEnabled val="1"/>
        </dgm:presLayoutVars>
      </dgm:prSet>
      <dgm:spPr/>
    </dgm:pt>
    <dgm:pt modelId="{7DB07EA4-B2A6-4CCE-BC00-355DC0B32701}" type="pres">
      <dgm:prSet presAssocID="{13337253-50A0-4EA6-9FFF-CB046623E3BB}" presName="FourConn_3-4" presStyleLbl="fgAccFollowNode1" presStyleIdx="2" presStyleCnt="3">
        <dgm:presLayoutVars>
          <dgm:bulletEnabled val="1"/>
        </dgm:presLayoutVars>
      </dgm:prSet>
      <dgm:spPr/>
    </dgm:pt>
    <dgm:pt modelId="{4F73E84E-BA16-4092-B392-3BDCA410118A}" type="pres">
      <dgm:prSet presAssocID="{13337253-50A0-4EA6-9FFF-CB046623E3BB}" presName="FourNodes_1_text" presStyleLbl="node1" presStyleIdx="3" presStyleCnt="4">
        <dgm:presLayoutVars>
          <dgm:bulletEnabled val="1"/>
        </dgm:presLayoutVars>
      </dgm:prSet>
      <dgm:spPr/>
    </dgm:pt>
    <dgm:pt modelId="{C2D4697D-A0D8-4CD9-9163-7FF4E8A8DA18}" type="pres">
      <dgm:prSet presAssocID="{13337253-50A0-4EA6-9FFF-CB046623E3BB}" presName="FourNodes_2_text" presStyleLbl="node1" presStyleIdx="3" presStyleCnt="4">
        <dgm:presLayoutVars>
          <dgm:bulletEnabled val="1"/>
        </dgm:presLayoutVars>
      </dgm:prSet>
      <dgm:spPr/>
    </dgm:pt>
    <dgm:pt modelId="{CE7FE487-B5A4-40BB-BA68-1E57226F8218}" type="pres">
      <dgm:prSet presAssocID="{13337253-50A0-4EA6-9FFF-CB046623E3BB}" presName="FourNodes_3_text" presStyleLbl="node1" presStyleIdx="3" presStyleCnt="4">
        <dgm:presLayoutVars>
          <dgm:bulletEnabled val="1"/>
        </dgm:presLayoutVars>
      </dgm:prSet>
      <dgm:spPr/>
    </dgm:pt>
    <dgm:pt modelId="{47B061A6-4FBA-4A1A-9C89-059D1D402D26}" type="pres">
      <dgm:prSet presAssocID="{13337253-50A0-4EA6-9FFF-CB046623E3B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5344B01-9686-4523-97ED-0EA931F3852A}" type="presOf" srcId="{0293DA54-16EB-4D2A-858D-E91A3E3A43D3}" destId="{B56C9358-EE65-4608-950A-99089D694AD0}" srcOrd="0" destOrd="0" presId="urn:microsoft.com/office/officeart/2005/8/layout/vProcess5"/>
    <dgm:cxn modelId="{A807C75E-DEDB-4CD8-8628-59073D9CE395}" type="presOf" srcId="{92BD13B3-BBFC-4F1E-AF4D-2CA25181ED6D}" destId="{F6736817-2D74-4A62-AA66-1343FB51DFBB}" srcOrd="0" destOrd="0" presId="urn:microsoft.com/office/officeart/2005/8/layout/vProcess5"/>
    <dgm:cxn modelId="{83D9ED60-C698-4552-B144-C50F2727E0EC}" srcId="{13337253-50A0-4EA6-9FFF-CB046623E3BB}" destId="{92BD13B3-BBFC-4F1E-AF4D-2CA25181ED6D}" srcOrd="2" destOrd="0" parTransId="{E5E44386-2556-4701-B116-8ADB3867D549}" sibTransId="{CFF8D6CF-6FC3-4779-A88A-357CF82B0A79}"/>
    <dgm:cxn modelId="{50CBD150-A016-4085-90E1-F3A66F1E4AFC}" srcId="{13337253-50A0-4EA6-9FFF-CB046623E3BB}" destId="{0293DA54-16EB-4D2A-858D-E91A3E3A43D3}" srcOrd="3" destOrd="0" parTransId="{2138FCB1-5A30-4754-AA85-C4B3DE340ADA}" sibTransId="{F580B7FB-B52E-492E-930B-B4CB47FE507A}"/>
    <dgm:cxn modelId="{D63CBB75-FA20-4939-A516-796DB6E90370}" type="presOf" srcId="{4DFA676A-891C-4C7B-B1A7-DB392DBE79EB}" destId="{4F73E84E-BA16-4092-B392-3BDCA410118A}" srcOrd="1" destOrd="0" presId="urn:microsoft.com/office/officeart/2005/8/layout/vProcess5"/>
    <dgm:cxn modelId="{E2DC1556-8B6E-4D13-895F-753572A738DB}" srcId="{13337253-50A0-4EA6-9FFF-CB046623E3BB}" destId="{183A5655-8470-4E75-971A-B7382AD296E4}" srcOrd="1" destOrd="0" parTransId="{E3D54D7F-0BD5-4B2F-B1C3-D071645CCB56}" sibTransId="{7C3A1764-0930-4577-AC1F-2F34F9FA86D1}"/>
    <dgm:cxn modelId="{F11A6A59-2CF4-43BA-A050-D995B92977C8}" type="presOf" srcId="{92BD13B3-BBFC-4F1E-AF4D-2CA25181ED6D}" destId="{CE7FE487-B5A4-40BB-BA68-1E57226F8218}" srcOrd="1" destOrd="0" presId="urn:microsoft.com/office/officeart/2005/8/layout/vProcess5"/>
    <dgm:cxn modelId="{C468BC90-B2D5-463E-9CE8-865799553706}" type="presOf" srcId="{4DFA676A-891C-4C7B-B1A7-DB392DBE79EB}" destId="{20EA6F70-C78F-4A20-AA4F-95FDC48B8910}" srcOrd="0" destOrd="0" presId="urn:microsoft.com/office/officeart/2005/8/layout/vProcess5"/>
    <dgm:cxn modelId="{CC534DA6-5AC7-4AD7-9B51-65A79344D6B7}" type="presOf" srcId="{CFF8D6CF-6FC3-4779-A88A-357CF82B0A79}" destId="{7DB07EA4-B2A6-4CCE-BC00-355DC0B32701}" srcOrd="0" destOrd="0" presId="urn:microsoft.com/office/officeart/2005/8/layout/vProcess5"/>
    <dgm:cxn modelId="{B6F2A8AE-580B-4EA2-9EA9-779CA1C8D97E}" type="presOf" srcId="{183A5655-8470-4E75-971A-B7382AD296E4}" destId="{CE2FF412-0835-4776-B2C0-C73F9FCE394C}" srcOrd="0" destOrd="0" presId="urn:microsoft.com/office/officeart/2005/8/layout/vProcess5"/>
    <dgm:cxn modelId="{6D57EFAE-3421-4253-BE3A-A5C132CDED15}" type="presOf" srcId="{183A5655-8470-4E75-971A-B7382AD296E4}" destId="{C2D4697D-A0D8-4CD9-9163-7FF4E8A8DA18}" srcOrd="1" destOrd="0" presId="urn:microsoft.com/office/officeart/2005/8/layout/vProcess5"/>
    <dgm:cxn modelId="{44077EB5-060E-4CCA-AA65-8AEB517D8BEA}" srcId="{13337253-50A0-4EA6-9FFF-CB046623E3BB}" destId="{4DFA676A-891C-4C7B-B1A7-DB392DBE79EB}" srcOrd="0" destOrd="0" parTransId="{DF347D0F-8C01-4F0E-A6D6-64C3415F756A}" sibTransId="{CFBE3F77-D641-43C0-A338-60B103CECBA6}"/>
    <dgm:cxn modelId="{C3163FC0-9A32-47C7-B89B-40D88284AA8E}" type="presOf" srcId="{13337253-50A0-4EA6-9FFF-CB046623E3BB}" destId="{5C4B39B9-EC77-49A9-A87E-62135377C4EF}" srcOrd="0" destOrd="0" presId="urn:microsoft.com/office/officeart/2005/8/layout/vProcess5"/>
    <dgm:cxn modelId="{0F1781E2-17D4-49ED-9F2D-9BF792462D85}" type="presOf" srcId="{CFBE3F77-D641-43C0-A338-60B103CECBA6}" destId="{E95F7874-298C-4F22-98F5-F6D666160581}" srcOrd="0" destOrd="0" presId="urn:microsoft.com/office/officeart/2005/8/layout/vProcess5"/>
    <dgm:cxn modelId="{A46E52F5-4DB4-46DB-9053-2E79CF977DE2}" type="presOf" srcId="{0293DA54-16EB-4D2A-858D-E91A3E3A43D3}" destId="{47B061A6-4FBA-4A1A-9C89-059D1D402D26}" srcOrd="1" destOrd="0" presId="urn:microsoft.com/office/officeart/2005/8/layout/vProcess5"/>
    <dgm:cxn modelId="{12B5ABFB-E94E-4BC6-9BFE-524BB0C93AA9}" type="presOf" srcId="{7C3A1764-0930-4577-AC1F-2F34F9FA86D1}" destId="{19E198C7-6A0A-45B7-8E0B-B432197C7C17}" srcOrd="0" destOrd="0" presId="urn:microsoft.com/office/officeart/2005/8/layout/vProcess5"/>
    <dgm:cxn modelId="{A70D169C-D61C-4438-9632-E12BD18D9AFC}" type="presParOf" srcId="{5C4B39B9-EC77-49A9-A87E-62135377C4EF}" destId="{1507DFF4-4AD6-4094-8F0E-E7948824392C}" srcOrd="0" destOrd="0" presId="urn:microsoft.com/office/officeart/2005/8/layout/vProcess5"/>
    <dgm:cxn modelId="{94239B37-F12C-48BF-A6F0-DFE5EE24C877}" type="presParOf" srcId="{5C4B39B9-EC77-49A9-A87E-62135377C4EF}" destId="{20EA6F70-C78F-4A20-AA4F-95FDC48B8910}" srcOrd="1" destOrd="0" presId="urn:microsoft.com/office/officeart/2005/8/layout/vProcess5"/>
    <dgm:cxn modelId="{6D6D0131-3333-4E5B-998B-B5C00515A096}" type="presParOf" srcId="{5C4B39B9-EC77-49A9-A87E-62135377C4EF}" destId="{CE2FF412-0835-4776-B2C0-C73F9FCE394C}" srcOrd="2" destOrd="0" presId="urn:microsoft.com/office/officeart/2005/8/layout/vProcess5"/>
    <dgm:cxn modelId="{6A770904-3EAD-4075-B853-BAEDBC5FA4F4}" type="presParOf" srcId="{5C4B39B9-EC77-49A9-A87E-62135377C4EF}" destId="{F6736817-2D74-4A62-AA66-1343FB51DFBB}" srcOrd="3" destOrd="0" presId="urn:microsoft.com/office/officeart/2005/8/layout/vProcess5"/>
    <dgm:cxn modelId="{B1042D31-2685-4A92-A760-11C7F650BDA5}" type="presParOf" srcId="{5C4B39B9-EC77-49A9-A87E-62135377C4EF}" destId="{B56C9358-EE65-4608-950A-99089D694AD0}" srcOrd="4" destOrd="0" presId="urn:microsoft.com/office/officeart/2005/8/layout/vProcess5"/>
    <dgm:cxn modelId="{95C74EE3-9940-4939-9ECB-86312F1812A3}" type="presParOf" srcId="{5C4B39B9-EC77-49A9-A87E-62135377C4EF}" destId="{E95F7874-298C-4F22-98F5-F6D666160581}" srcOrd="5" destOrd="0" presId="urn:microsoft.com/office/officeart/2005/8/layout/vProcess5"/>
    <dgm:cxn modelId="{65AAB876-38BA-47C0-AE9A-03F7B7422E9F}" type="presParOf" srcId="{5C4B39B9-EC77-49A9-A87E-62135377C4EF}" destId="{19E198C7-6A0A-45B7-8E0B-B432197C7C17}" srcOrd="6" destOrd="0" presId="urn:microsoft.com/office/officeart/2005/8/layout/vProcess5"/>
    <dgm:cxn modelId="{85F188BC-B10E-4C01-A225-790B0BA7F2D3}" type="presParOf" srcId="{5C4B39B9-EC77-49A9-A87E-62135377C4EF}" destId="{7DB07EA4-B2A6-4CCE-BC00-355DC0B32701}" srcOrd="7" destOrd="0" presId="urn:microsoft.com/office/officeart/2005/8/layout/vProcess5"/>
    <dgm:cxn modelId="{4370CEAE-E812-4E1E-93AF-135BB7BEADCD}" type="presParOf" srcId="{5C4B39B9-EC77-49A9-A87E-62135377C4EF}" destId="{4F73E84E-BA16-4092-B392-3BDCA410118A}" srcOrd="8" destOrd="0" presId="urn:microsoft.com/office/officeart/2005/8/layout/vProcess5"/>
    <dgm:cxn modelId="{B969C82B-1712-4ADD-9E24-1465C30D5E59}" type="presParOf" srcId="{5C4B39B9-EC77-49A9-A87E-62135377C4EF}" destId="{C2D4697D-A0D8-4CD9-9163-7FF4E8A8DA18}" srcOrd="9" destOrd="0" presId="urn:microsoft.com/office/officeart/2005/8/layout/vProcess5"/>
    <dgm:cxn modelId="{4916EE7D-99BC-44EB-A9D5-9B959E946D12}" type="presParOf" srcId="{5C4B39B9-EC77-49A9-A87E-62135377C4EF}" destId="{CE7FE487-B5A4-40BB-BA68-1E57226F8218}" srcOrd="10" destOrd="0" presId="urn:microsoft.com/office/officeart/2005/8/layout/vProcess5"/>
    <dgm:cxn modelId="{8C015E45-406C-4D98-8EF5-22C20F269435}" type="presParOf" srcId="{5C4B39B9-EC77-49A9-A87E-62135377C4EF}" destId="{47B061A6-4FBA-4A1A-9C89-059D1D402D2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4199A8-543F-4B93-88F5-E9EC4599B19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8046DD-F546-4162-8E1F-6DBA4C3D8C94}">
      <dgm:prSet custT="1"/>
      <dgm:spPr/>
      <dgm:t>
        <a:bodyPr/>
        <a:lstStyle/>
        <a:p>
          <a:r>
            <a:rPr lang="en-US" sz="2200" dirty="0"/>
            <a:t>Closing the GRAS loophole</a:t>
          </a:r>
        </a:p>
      </dgm:t>
    </dgm:pt>
    <dgm:pt modelId="{515D227F-ADCE-433C-9730-F16DE35B63DC}" type="parTrans" cxnId="{08A6D65A-4E2B-4312-AC4A-87B9861F369F}">
      <dgm:prSet/>
      <dgm:spPr/>
      <dgm:t>
        <a:bodyPr/>
        <a:lstStyle/>
        <a:p>
          <a:endParaRPr lang="en-US"/>
        </a:p>
      </dgm:t>
    </dgm:pt>
    <dgm:pt modelId="{B86BC7FE-BFE1-496F-9387-334F6C9B0157}" type="sibTrans" cxnId="{08A6D65A-4E2B-4312-AC4A-87B9861F369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127D081-2950-4C33-891F-C85CA636E1C6}">
      <dgm:prSet custT="1"/>
      <dgm:spPr/>
      <dgm:t>
        <a:bodyPr/>
        <a:lstStyle/>
        <a:p>
          <a:r>
            <a:rPr lang="en-US" sz="2200" dirty="0"/>
            <a:t>Requiring safety testing</a:t>
          </a:r>
        </a:p>
      </dgm:t>
    </dgm:pt>
    <dgm:pt modelId="{96FC777A-9BC5-44E6-8CF8-8004C7040BD5}" type="parTrans" cxnId="{77DE0767-96E3-4741-A553-78815B738447}">
      <dgm:prSet/>
      <dgm:spPr/>
      <dgm:t>
        <a:bodyPr/>
        <a:lstStyle/>
        <a:p>
          <a:endParaRPr lang="en-US"/>
        </a:p>
      </dgm:t>
    </dgm:pt>
    <dgm:pt modelId="{8E1E15EB-5957-4FAC-9C88-D3F29CCBF9F5}" type="sibTrans" cxnId="{77DE0767-96E3-4741-A553-78815B73844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69E854A-EF6D-445C-B562-D1B5BB534266}">
      <dgm:prSet custT="1"/>
      <dgm:spPr/>
      <dgm:t>
        <a:bodyPr/>
        <a:lstStyle/>
        <a:p>
          <a:r>
            <a:rPr lang="en-US" sz="2200" dirty="0"/>
            <a:t>Enforcing the Delaney clause</a:t>
          </a:r>
        </a:p>
      </dgm:t>
    </dgm:pt>
    <dgm:pt modelId="{9C65F0BF-A503-4C96-BE91-5B84097E5417}" type="parTrans" cxnId="{F4DD565C-0538-4DE7-870E-1FB591AEEB98}">
      <dgm:prSet/>
      <dgm:spPr/>
      <dgm:t>
        <a:bodyPr/>
        <a:lstStyle/>
        <a:p>
          <a:endParaRPr lang="en-US"/>
        </a:p>
      </dgm:t>
    </dgm:pt>
    <dgm:pt modelId="{9166DB97-7CDD-4454-9C95-1372E553A86B}" type="sibTrans" cxnId="{F4DD565C-0538-4DE7-870E-1FB591AEEB9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A504558-0FF0-42D7-A915-8040B6E2F1AA}">
      <dgm:prSet custT="1"/>
      <dgm:spPr/>
      <dgm:t>
        <a:bodyPr/>
        <a:lstStyle/>
        <a:p>
          <a:r>
            <a:rPr lang="en-US" sz="2200" dirty="0"/>
            <a:t>Determining probable exposure</a:t>
          </a:r>
        </a:p>
      </dgm:t>
    </dgm:pt>
    <dgm:pt modelId="{B2C25680-94C8-483F-B505-E665E1453C39}" type="parTrans" cxnId="{42AA4266-E08D-4850-B9E5-CFC0C67F08D2}">
      <dgm:prSet/>
      <dgm:spPr/>
      <dgm:t>
        <a:bodyPr/>
        <a:lstStyle/>
        <a:p>
          <a:endParaRPr lang="en-US"/>
        </a:p>
      </dgm:t>
    </dgm:pt>
    <dgm:pt modelId="{26C416A9-5054-4D97-A750-77028512426C}" type="sibTrans" cxnId="{42AA4266-E08D-4850-B9E5-CFC0C67F08D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A367F72A-2021-4128-A6B4-5CED9F91C06C}">
      <dgm:prSet custT="1"/>
      <dgm:spPr/>
      <dgm:t>
        <a:bodyPr/>
        <a:lstStyle/>
        <a:p>
          <a:r>
            <a:rPr lang="en-US" sz="2200" dirty="0"/>
            <a:t>Considering cumulative effect</a:t>
          </a:r>
        </a:p>
      </dgm:t>
    </dgm:pt>
    <dgm:pt modelId="{B910F6D9-919F-4530-99E8-8B770D79D50A}" type="parTrans" cxnId="{5FF60514-047A-4ACC-9CD6-707B07739C25}">
      <dgm:prSet/>
      <dgm:spPr/>
      <dgm:t>
        <a:bodyPr/>
        <a:lstStyle/>
        <a:p>
          <a:endParaRPr lang="en-US"/>
        </a:p>
      </dgm:t>
    </dgm:pt>
    <dgm:pt modelId="{4256F19F-9420-49CC-83DA-96FC730A573F}" type="sibTrans" cxnId="{5FF60514-047A-4ACC-9CD6-707B07739C25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EABF3250-8C5C-4C41-82D0-9DFBD7BFB07E}">
      <dgm:prSet custT="1"/>
      <dgm:spPr/>
      <dgm:t>
        <a:bodyPr/>
        <a:lstStyle/>
        <a:p>
          <a:r>
            <a:rPr lang="en-US" sz="2200" dirty="0"/>
            <a:t>Instituting an effective post-market review</a:t>
          </a:r>
        </a:p>
      </dgm:t>
    </dgm:pt>
    <dgm:pt modelId="{D04E05A4-B8FD-4471-8FDA-2734D59655EF}" type="parTrans" cxnId="{DF547A30-ED01-4195-A99D-7C6AE32553B1}">
      <dgm:prSet/>
      <dgm:spPr/>
      <dgm:t>
        <a:bodyPr/>
        <a:lstStyle/>
        <a:p>
          <a:endParaRPr lang="en-US"/>
        </a:p>
      </dgm:t>
    </dgm:pt>
    <dgm:pt modelId="{9DA0EAE4-9E1F-4210-9B82-E26D72D03BAF}" type="sibTrans" cxnId="{DF547A30-ED01-4195-A99D-7C6AE32553B1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99A3206E-B67D-4542-B94D-0BEB0051BEBD}" type="pres">
      <dgm:prSet presAssocID="{B04199A8-543F-4B93-88F5-E9EC4599B19E}" presName="Name0" presStyleCnt="0">
        <dgm:presLayoutVars>
          <dgm:animLvl val="lvl"/>
          <dgm:resizeHandles val="exact"/>
        </dgm:presLayoutVars>
      </dgm:prSet>
      <dgm:spPr/>
    </dgm:pt>
    <dgm:pt modelId="{64728BFC-1601-4E06-A73C-FA9CF351961D}" type="pres">
      <dgm:prSet presAssocID="{988046DD-F546-4162-8E1F-6DBA4C3D8C94}" presName="compositeNode" presStyleCnt="0">
        <dgm:presLayoutVars>
          <dgm:bulletEnabled val="1"/>
        </dgm:presLayoutVars>
      </dgm:prSet>
      <dgm:spPr/>
    </dgm:pt>
    <dgm:pt modelId="{361B49E1-FF97-4FDA-B09F-420B182EECB7}" type="pres">
      <dgm:prSet presAssocID="{988046DD-F546-4162-8E1F-6DBA4C3D8C94}" presName="bgRect" presStyleLbl="bgAccFollowNode1" presStyleIdx="0" presStyleCnt="6"/>
      <dgm:spPr/>
    </dgm:pt>
    <dgm:pt modelId="{A729BCD1-6B3B-4271-9546-8E65DA1FCF32}" type="pres">
      <dgm:prSet presAssocID="{B86BC7FE-BFE1-496F-9387-334F6C9B0157}" presName="sibTransNodeCircle" presStyleLbl="alignNode1" presStyleIdx="0" presStyleCnt="12">
        <dgm:presLayoutVars>
          <dgm:chMax val="0"/>
          <dgm:bulletEnabled/>
        </dgm:presLayoutVars>
      </dgm:prSet>
      <dgm:spPr/>
    </dgm:pt>
    <dgm:pt modelId="{9DD03378-1C09-4D89-B701-9D8E3B8DB4B4}" type="pres">
      <dgm:prSet presAssocID="{988046DD-F546-4162-8E1F-6DBA4C3D8C94}" presName="bottomLine" presStyleLbl="alignNode1" presStyleIdx="1" presStyleCnt="12">
        <dgm:presLayoutVars/>
      </dgm:prSet>
      <dgm:spPr/>
    </dgm:pt>
    <dgm:pt modelId="{7AB7E227-295C-4224-9B27-ED81E19A608B}" type="pres">
      <dgm:prSet presAssocID="{988046DD-F546-4162-8E1F-6DBA4C3D8C94}" presName="nodeText" presStyleLbl="bgAccFollowNode1" presStyleIdx="0" presStyleCnt="6">
        <dgm:presLayoutVars>
          <dgm:bulletEnabled val="1"/>
        </dgm:presLayoutVars>
      </dgm:prSet>
      <dgm:spPr/>
    </dgm:pt>
    <dgm:pt modelId="{3CAAC7CE-FA2C-45F3-A785-F654680B8968}" type="pres">
      <dgm:prSet presAssocID="{B86BC7FE-BFE1-496F-9387-334F6C9B0157}" presName="sibTrans" presStyleCnt="0"/>
      <dgm:spPr/>
    </dgm:pt>
    <dgm:pt modelId="{F9C627C3-C6B1-46A1-AA5D-6A957AF4FDD7}" type="pres">
      <dgm:prSet presAssocID="{0127D081-2950-4C33-891F-C85CA636E1C6}" presName="compositeNode" presStyleCnt="0">
        <dgm:presLayoutVars>
          <dgm:bulletEnabled val="1"/>
        </dgm:presLayoutVars>
      </dgm:prSet>
      <dgm:spPr/>
    </dgm:pt>
    <dgm:pt modelId="{55877560-8D8D-40EA-BEC3-6CF03C932F2F}" type="pres">
      <dgm:prSet presAssocID="{0127D081-2950-4C33-891F-C85CA636E1C6}" presName="bgRect" presStyleLbl="bgAccFollowNode1" presStyleIdx="1" presStyleCnt="6"/>
      <dgm:spPr/>
    </dgm:pt>
    <dgm:pt modelId="{31DBDF2A-A786-48F3-8357-8893E67FE059}" type="pres">
      <dgm:prSet presAssocID="{8E1E15EB-5957-4FAC-9C88-D3F29CCBF9F5}" presName="sibTransNodeCircle" presStyleLbl="alignNode1" presStyleIdx="2" presStyleCnt="12">
        <dgm:presLayoutVars>
          <dgm:chMax val="0"/>
          <dgm:bulletEnabled/>
        </dgm:presLayoutVars>
      </dgm:prSet>
      <dgm:spPr/>
    </dgm:pt>
    <dgm:pt modelId="{064B5907-D901-4CB7-A743-5CD62D946661}" type="pres">
      <dgm:prSet presAssocID="{0127D081-2950-4C33-891F-C85CA636E1C6}" presName="bottomLine" presStyleLbl="alignNode1" presStyleIdx="3" presStyleCnt="12">
        <dgm:presLayoutVars/>
      </dgm:prSet>
      <dgm:spPr/>
    </dgm:pt>
    <dgm:pt modelId="{B6A16015-A219-4FA1-B48D-22C2577CB3CC}" type="pres">
      <dgm:prSet presAssocID="{0127D081-2950-4C33-891F-C85CA636E1C6}" presName="nodeText" presStyleLbl="bgAccFollowNode1" presStyleIdx="1" presStyleCnt="6">
        <dgm:presLayoutVars>
          <dgm:bulletEnabled val="1"/>
        </dgm:presLayoutVars>
      </dgm:prSet>
      <dgm:spPr/>
    </dgm:pt>
    <dgm:pt modelId="{4DCD13AF-F158-43F6-8AEE-9A964001E58E}" type="pres">
      <dgm:prSet presAssocID="{8E1E15EB-5957-4FAC-9C88-D3F29CCBF9F5}" presName="sibTrans" presStyleCnt="0"/>
      <dgm:spPr/>
    </dgm:pt>
    <dgm:pt modelId="{51F8DDFF-9D01-427B-ABF8-6386FFA860F4}" type="pres">
      <dgm:prSet presAssocID="{069E854A-EF6D-445C-B562-D1B5BB534266}" presName="compositeNode" presStyleCnt="0">
        <dgm:presLayoutVars>
          <dgm:bulletEnabled val="1"/>
        </dgm:presLayoutVars>
      </dgm:prSet>
      <dgm:spPr/>
    </dgm:pt>
    <dgm:pt modelId="{13E6D51A-9A06-4C52-A2E6-2E2437251B04}" type="pres">
      <dgm:prSet presAssocID="{069E854A-EF6D-445C-B562-D1B5BB534266}" presName="bgRect" presStyleLbl="bgAccFollowNode1" presStyleIdx="2" presStyleCnt="6"/>
      <dgm:spPr/>
    </dgm:pt>
    <dgm:pt modelId="{F7CD6A86-C918-4239-A6FE-DA7FD8CCF56C}" type="pres">
      <dgm:prSet presAssocID="{9166DB97-7CDD-4454-9C95-1372E553A86B}" presName="sibTransNodeCircle" presStyleLbl="alignNode1" presStyleIdx="4" presStyleCnt="12">
        <dgm:presLayoutVars>
          <dgm:chMax val="0"/>
          <dgm:bulletEnabled/>
        </dgm:presLayoutVars>
      </dgm:prSet>
      <dgm:spPr/>
    </dgm:pt>
    <dgm:pt modelId="{F72AC3A9-846F-42C6-A2E7-D714157DF79C}" type="pres">
      <dgm:prSet presAssocID="{069E854A-EF6D-445C-B562-D1B5BB534266}" presName="bottomLine" presStyleLbl="alignNode1" presStyleIdx="5" presStyleCnt="12">
        <dgm:presLayoutVars/>
      </dgm:prSet>
      <dgm:spPr/>
    </dgm:pt>
    <dgm:pt modelId="{728F4A1A-6EFB-4057-ADF4-631A46C2EBE2}" type="pres">
      <dgm:prSet presAssocID="{069E854A-EF6D-445C-B562-D1B5BB534266}" presName="nodeText" presStyleLbl="bgAccFollowNode1" presStyleIdx="2" presStyleCnt="6">
        <dgm:presLayoutVars>
          <dgm:bulletEnabled val="1"/>
        </dgm:presLayoutVars>
      </dgm:prSet>
      <dgm:spPr/>
    </dgm:pt>
    <dgm:pt modelId="{95B59B15-A9EB-4900-9F69-56CA9CB5E7D7}" type="pres">
      <dgm:prSet presAssocID="{9166DB97-7CDD-4454-9C95-1372E553A86B}" presName="sibTrans" presStyleCnt="0"/>
      <dgm:spPr/>
    </dgm:pt>
    <dgm:pt modelId="{BC211E88-B4AB-4FA9-954D-DF5D8C293A56}" type="pres">
      <dgm:prSet presAssocID="{9A504558-0FF0-42D7-A915-8040B6E2F1AA}" presName="compositeNode" presStyleCnt="0">
        <dgm:presLayoutVars>
          <dgm:bulletEnabled val="1"/>
        </dgm:presLayoutVars>
      </dgm:prSet>
      <dgm:spPr/>
    </dgm:pt>
    <dgm:pt modelId="{589F4C7B-C826-4EC8-BE03-E24D3DD9EA3E}" type="pres">
      <dgm:prSet presAssocID="{9A504558-0FF0-42D7-A915-8040B6E2F1AA}" presName="bgRect" presStyleLbl="bgAccFollowNode1" presStyleIdx="3" presStyleCnt="6"/>
      <dgm:spPr/>
    </dgm:pt>
    <dgm:pt modelId="{E6F62B5E-D405-4104-80A4-99E0E8E93DBF}" type="pres">
      <dgm:prSet presAssocID="{26C416A9-5054-4D97-A750-77028512426C}" presName="sibTransNodeCircle" presStyleLbl="alignNode1" presStyleIdx="6" presStyleCnt="12">
        <dgm:presLayoutVars>
          <dgm:chMax val="0"/>
          <dgm:bulletEnabled/>
        </dgm:presLayoutVars>
      </dgm:prSet>
      <dgm:spPr/>
    </dgm:pt>
    <dgm:pt modelId="{3F3D6EBA-76FB-481D-AD7A-BA98EFE016AF}" type="pres">
      <dgm:prSet presAssocID="{9A504558-0FF0-42D7-A915-8040B6E2F1AA}" presName="bottomLine" presStyleLbl="alignNode1" presStyleIdx="7" presStyleCnt="12">
        <dgm:presLayoutVars/>
      </dgm:prSet>
      <dgm:spPr/>
    </dgm:pt>
    <dgm:pt modelId="{86775811-2FBF-4899-859F-C70A7C0F0DD0}" type="pres">
      <dgm:prSet presAssocID="{9A504558-0FF0-42D7-A915-8040B6E2F1AA}" presName="nodeText" presStyleLbl="bgAccFollowNode1" presStyleIdx="3" presStyleCnt="6">
        <dgm:presLayoutVars>
          <dgm:bulletEnabled val="1"/>
        </dgm:presLayoutVars>
      </dgm:prSet>
      <dgm:spPr/>
    </dgm:pt>
    <dgm:pt modelId="{2E363E91-AD2C-4102-928D-B08E2A4EB663}" type="pres">
      <dgm:prSet presAssocID="{26C416A9-5054-4D97-A750-77028512426C}" presName="sibTrans" presStyleCnt="0"/>
      <dgm:spPr/>
    </dgm:pt>
    <dgm:pt modelId="{6F8F1943-F6B7-46BB-958E-AFE2F1A1AC5F}" type="pres">
      <dgm:prSet presAssocID="{A367F72A-2021-4128-A6B4-5CED9F91C06C}" presName="compositeNode" presStyleCnt="0">
        <dgm:presLayoutVars>
          <dgm:bulletEnabled val="1"/>
        </dgm:presLayoutVars>
      </dgm:prSet>
      <dgm:spPr/>
    </dgm:pt>
    <dgm:pt modelId="{26C6B265-F66F-47CC-9506-FEDDA605C4DA}" type="pres">
      <dgm:prSet presAssocID="{A367F72A-2021-4128-A6B4-5CED9F91C06C}" presName="bgRect" presStyleLbl="bgAccFollowNode1" presStyleIdx="4" presStyleCnt="6"/>
      <dgm:spPr/>
    </dgm:pt>
    <dgm:pt modelId="{E4EA2C1F-EEF6-4DA1-BF0A-CE97338385D7}" type="pres">
      <dgm:prSet presAssocID="{4256F19F-9420-49CC-83DA-96FC730A573F}" presName="sibTransNodeCircle" presStyleLbl="alignNode1" presStyleIdx="8" presStyleCnt="12">
        <dgm:presLayoutVars>
          <dgm:chMax val="0"/>
          <dgm:bulletEnabled/>
        </dgm:presLayoutVars>
      </dgm:prSet>
      <dgm:spPr/>
    </dgm:pt>
    <dgm:pt modelId="{7970DCCC-914D-4C18-9802-98F4F7037F9D}" type="pres">
      <dgm:prSet presAssocID="{A367F72A-2021-4128-A6B4-5CED9F91C06C}" presName="bottomLine" presStyleLbl="alignNode1" presStyleIdx="9" presStyleCnt="12">
        <dgm:presLayoutVars/>
      </dgm:prSet>
      <dgm:spPr/>
    </dgm:pt>
    <dgm:pt modelId="{AB0C3847-0081-4BF0-958B-4EDC80DFE41F}" type="pres">
      <dgm:prSet presAssocID="{A367F72A-2021-4128-A6B4-5CED9F91C06C}" presName="nodeText" presStyleLbl="bgAccFollowNode1" presStyleIdx="4" presStyleCnt="6">
        <dgm:presLayoutVars>
          <dgm:bulletEnabled val="1"/>
        </dgm:presLayoutVars>
      </dgm:prSet>
      <dgm:spPr/>
    </dgm:pt>
    <dgm:pt modelId="{86D00406-2980-4B2F-B5E0-31028701B108}" type="pres">
      <dgm:prSet presAssocID="{4256F19F-9420-49CC-83DA-96FC730A573F}" presName="sibTrans" presStyleCnt="0"/>
      <dgm:spPr/>
    </dgm:pt>
    <dgm:pt modelId="{96EDF39D-311F-4B40-9F8F-3E9AACFA3114}" type="pres">
      <dgm:prSet presAssocID="{EABF3250-8C5C-4C41-82D0-9DFBD7BFB07E}" presName="compositeNode" presStyleCnt="0">
        <dgm:presLayoutVars>
          <dgm:bulletEnabled val="1"/>
        </dgm:presLayoutVars>
      </dgm:prSet>
      <dgm:spPr/>
    </dgm:pt>
    <dgm:pt modelId="{0AE5195F-D39B-420A-9257-E1D95E2A74E3}" type="pres">
      <dgm:prSet presAssocID="{EABF3250-8C5C-4C41-82D0-9DFBD7BFB07E}" presName="bgRect" presStyleLbl="bgAccFollowNode1" presStyleIdx="5" presStyleCnt="6"/>
      <dgm:spPr/>
    </dgm:pt>
    <dgm:pt modelId="{4B51C43A-856D-4D50-AF3E-72FEF0F32F0E}" type="pres">
      <dgm:prSet presAssocID="{9DA0EAE4-9E1F-4210-9B82-E26D72D03BAF}" presName="sibTransNodeCircle" presStyleLbl="alignNode1" presStyleIdx="10" presStyleCnt="12">
        <dgm:presLayoutVars>
          <dgm:chMax val="0"/>
          <dgm:bulletEnabled/>
        </dgm:presLayoutVars>
      </dgm:prSet>
      <dgm:spPr/>
    </dgm:pt>
    <dgm:pt modelId="{05AFFE4D-72A5-4771-83BE-4993CB9BED30}" type="pres">
      <dgm:prSet presAssocID="{EABF3250-8C5C-4C41-82D0-9DFBD7BFB07E}" presName="bottomLine" presStyleLbl="alignNode1" presStyleIdx="11" presStyleCnt="12">
        <dgm:presLayoutVars/>
      </dgm:prSet>
      <dgm:spPr/>
    </dgm:pt>
    <dgm:pt modelId="{9A0ABD16-F681-4036-BEAB-47BF71010C55}" type="pres">
      <dgm:prSet presAssocID="{EABF3250-8C5C-4C41-82D0-9DFBD7BFB07E}" presName="nodeText" presStyleLbl="bgAccFollowNode1" presStyleIdx="5" presStyleCnt="6">
        <dgm:presLayoutVars>
          <dgm:bulletEnabled val="1"/>
        </dgm:presLayoutVars>
      </dgm:prSet>
      <dgm:spPr/>
    </dgm:pt>
  </dgm:ptLst>
  <dgm:cxnLst>
    <dgm:cxn modelId="{5EDD440E-1851-49C6-9164-14303A93D079}" type="presOf" srcId="{069E854A-EF6D-445C-B562-D1B5BB534266}" destId="{13E6D51A-9A06-4C52-A2E6-2E2437251B04}" srcOrd="0" destOrd="0" presId="urn:microsoft.com/office/officeart/2016/7/layout/BasicLinearProcessNumbered"/>
    <dgm:cxn modelId="{5FF60514-047A-4ACC-9CD6-707B07739C25}" srcId="{B04199A8-543F-4B93-88F5-E9EC4599B19E}" destId="{A367F72A-2021-4128-A6B4-5CED9F91C06C}" srcOrd="4" destOrd="0" parTransId="{B910F6D9-919F-4530-99E8-8B770D79D50A}" sibTransId="{4256F19F-9420-49CC-83DA-96FC730A573F}"/>
    <dgm:cxn modelId="{087AC719-7442-417C-8D88-895439F944BA}" type="presOf" srcId="{A367F72A-2021-4128-A6B4-5CED9F91C06C}" destId="{AB0C3847-0081-4BF0-958B-4EDC80DFE41F}" srcOrd="1" destOrd="0" presId="urn:microsoft.com/office/officeart/2016/7/layout/BasicLinearProcessNumbered"/>
    <dgm:cxn modelId="{F01C731B-DC74-41FA-A803-E87FF3110DD0}" type="presOf" srcId="{26C416A9-5054-4D97-A750-77028512426C}" destId="{E6F62B5E-D405-4104-80A4-99E0E8E93DBF}" srcOrd="0" destOrd="0" presId="urn:microsoft.com/office/officeart/2016/7/layout/BasicLinearProcessNumbered"/>
    <dgm:cxn modelId="{DF547A30-ED01-4195-A99D-7C6AE32553B1}" srcId="{B04199A8-543F-4B93-88F5-E9EC4599B19E}" destId="{EABF3250-8C5C-4C41-82D0-9DFBD7BFB07E}" srcOrd="5" destOrd="0" parTransId="{D04E05A4-B8FD-4471-8FDA-2734D59655EF}" sibTransId="{9DA0EAE4-9E1F-4210-9B82-E26D72D03BAF}"/>
    <dgm:cxn modelId="{17A47134-4D20-41D5-9BF0-ED4294BF1D07}" type="presOf" srcId="{988046DD-F546-4162-8E1F-6DBA4C3D8C94}" destId="{361B49E1-FF97-4FDA-B09F-420B182EECB7}" srcOrd="0" destOrd="0" presId="urn:microsoft.com/office/officeart/2016/7/layout/BasicLinearProcessNumbered"/>
    <dgm:cxn modelId="{F4DD565C-0538-4DE7-870E-1FB591AEEB98}" srcId="{B04199A8-543F-4B93-88F5-E9EC4599B19E}" destId="{069E854A-EF6D-445C-B562-D1B5BB534266}" srcOrd="2" destOrd="0" parTransId="{9C65F0BF-A503-4C96-BE91-5B84097E5417}" sibTransId="{9166DB97-7CDD-4454-9C95-1372E553A86B}"/>
    <dgm:cxn modelId="{42AA4266-E08D-4850-B9E5-CFC0C67F08D2}" srcId="{B04199A8-543F-4B93-88F5-E9EC4599B19E}" destId="{9A504558-0FF0-42D7-A915-8040B6E2F1AA}" srcOrd="3" destOrd="0" parTransId="{B2C25680-94C8-483F-B505-E665E1453C39}" sibTransId="{26C416A9-5054-4D97-A750-77028512426C}"/>
    <dgm:cxn modelId="{77DE0767-96E3-4741-A553-78815B738447}" srcId="{B04199A8-543F-4B93-88F5-E9EC4599B19E}" destId="{0127D081-2950-4C33-891F-C85CA636E1C6}" srcOrd="1" destOrd="0" parTransId="{96FC777A-9BC5-44E6-8CF8-8004C7040BD5}" sibTransId="{8E1E15EB-5957-4FAC-9C88-D3F29CCBF9F5}"/>
    <dgm:cxn modelId="{0B132667-A9AB-4941-980D-6B7000D4950A}" type="presOf" srcId="{8E1E15EB-5957-4FAC-9C88-D3F29CCBF9F5}" destId="{31DBDF2A-A786-48F3-8357-8893E67FE059}" srcOrd="0" destOrd="0" presId="urn:microsoft.com/office/officeart/2016/7/layout/BasicLinearProcessNumbered"/>
    <dgm:cxn modelId="{DB634B47-E363-488D-A9A7-8FECF3FDEEB7}" type="presOf" srcId="{069E854A-EF6D-445C-B562-D1B5BB534266}" destId="{728F4A1A-6EFB-4057-ADF4-631A46C2EBE2}" srcOrd="1" destOrd="0" presId="urn:microsoft.com/office/officeart/2016/7/layout/BasicLinearProcessNumbered"/>
    <dgm:cxn modelId="{F7566F75-CCF4-42C8-9394-FF900034AFCE}" type="presOf" srcId="{988046DD-F546-4162-8E1F-6DBA4C3D8C94}" destId="{7AB7E227-295C-4224-9B27-ED81E19A608B}" srcOrd="1" destOrd="0" presId="urn:microsoft.com/office/officeart/2016/7/layout/BasicLinearProcessNumbered"/>
    <dgm:cxn modelId="{E8CF035A-DAEB-43A3-8942-39B36E44A5DD}" type="presOf" srcId="{EABF3250-8C5C-4C41-82D0-9DFBD7BFB07E}" destId="{0AE5195F-D39B-420A-9257-E1D95E2A74E3}" srcOrd="0" destOrd="0" presId="urn:microsoft.com/office/officeart/2016/7/layout/BasicLinearProcessNumbered"/>
    <dgm:cxn modelId="{08A6D65A-4E2B-4312-AC4A-87B9861F369F}" srcId="{B04199A8-543F-4B93-88F5-E9EC4599B19E}" destId="{988046DD-F546-4162-8E1F-6DBA4C3D8C94}" srcOrd="0" destOrd="0" parTransId="{515D227F-ADCE-433C-9730-F16DE35B63DC}" sibTransId="{B86BC7FE-BFE1-496F-9387-334F6C9B0157}"/>
    <dgm:cxn modelId="{694CEF7E-7735-4A46-9C5A-781224FC36B0}" type="presOf" srcId="{4256F19F-9420-49CC-83DA-96FC730A573F}" destId="{E4EA2C1F-EEF6-4DA1-BF0A-CE97338385D7}" srcOrd="0" destOrd="0" presId="urn:microsoft.com/office/officeart/2016/7/layout/BasicLinearProcessNumbered"/>
    <dgm:cxn modelId="{71CC9F86-5A9E-41B9-B24F-C29BDE585EA7}" type="presOf" srcId="{B04199A8-543F-4B93-88F5-E9EC4599B19E}" destId="{99A3206E-B67D-4542-B94D-0BEB0051BEBD}" srcOrd="0" destOrd="0" presId="urn:microsoft.com/office/officeart/2016/7/layout/BasicLinearProcessNumbered"/>
    <dgm:cxn modelId="{6B4B69A4-DF0F-48A4-9F74-94B22E2B6E9B}" type="presOf" srcId="{9166DB97-7CDD-4454-9C95-1372E553A86B}" destId="{F7CD6A86-C918-4239-A6FE-DA7FD8CCF56C}" srcOrd="0" destOrd="0" presId="urn:microsoft.com/office/officeart/2016/7/layout/BasicLinearProcessNumbered"/>
    <dgm:cxn modelId="{A417BAAF-C787-473D-B5BE-2500406BFDCC}" type="presOf" srcId="{0127D081-2950-4C33-891F-C85CA636E1C6}" destId="{55877560-8D8D-40EA-BEC3-6CF03C932F2F}" srcOrd="0" destOrd="0" presId="urn:microsoft.com/office/officeart/2016/7/layout/BasicLinearProcessNumbered"/>
    <dgm:cxn modelId="{733DB5BD-7198-409E-90C8-8E57E55B9F79}" type="presOf" srcId="{A367F72A-2021-4128-A6B4-5CED9F91C06C}" destId="{26C6B265-F66F-47CC-9506-FEDDA605C4DA}" srcOrd="0" destOrd="0" presId="urn:microsoft.com/office/officeart/2016/7/layout/BasicLinearProcessNumbered"/>
    <dgm:cxn modelId="{812DBBD5-6E20-4AFC-B46D-030AF92CDBB6}" type="presOf" srcId="{B86BC7FE-BFE1-496F-9387-334F6C9B0157}" destId="{A729BCD1-6B3B-4271-9546-8E65DA1FCF32}" srcOrd="0" destOrd="0" presId="urn:microsoft.com/office/officeart/2016/7/layout/BasicLinearProcessNumbered"/>
    <dgm:cxn modelId="{56123DE2-8954-4D94-BF37-9EC7D752797D}" type="presOf" srcId="{9DA0EAE4-9E1F-4210-9B82-E26D72D03BAF}" destId="{4B51C43A-856D-4D50-AF3E-72FEF0F32F0E}" srcOrd="0" destOrd="0" presId="urn:microsoft.com/office/officeart/2016/7/layout/BasicLinearProcessNumbered"/>
    <dgm:cxn modelId="{65BED1EC-7A60-43D0-909D-114BBA63BFBC}" type="presOf" srcId="{EABF3250-8C5C-4C41-82D0-9DFBD7BFB07E}" destId="{9A0ABD16-F681-4036-BEAB-47BF71010C55}" srcOrd="1" destOrd="0" presId="urn:microsoft.com/office/officeart/2016/7/layout/BasicLinearProcessNumbered"/>
    <dgm:cxn modelId="{D751A6FE-AD62-47EF-A99E-08A0D72EEBD1}" type="presOf" srcId="{0127D081-2950-4C33-891F-C85CA636E1C6}" destId="{B6A16015-A219-4FA1-B48D-22C2577CB3CC}" srcOrd="1" destOrd="0" presId="urn:microsoft.com/office/officeart/2016/7/layout/BasicLinearProcessNumbered"/>
    <dgm:cxn modelId="{755E06FF-E91A-4C4E-BF26-F43136EBC48D}" type="presOf" srcId="{9A504558-0FF0-42D7-A915-8040B6E2F1AA}" destId="{589F4C7B-C826-4EC8-BE03-E24D3DD9EA3E}" srcOrd="0" destOrd="0" presId="urn:microsoft.com/office/officeart/2016/7/layout/BasicLinearProcessNumbered"/>
    <dgm:cxn modelId="{DD8C51FF-B29A-40E6-8C20-7B99581034E8}" type="presOf" srcId="{9A504558-0FF0-42D7-A915-8040B6E2F1AA}" destId="{86775811-2FBF-4899-859F-C70A7C0F0DD0}" srcOrd="1" destOrd="0" presId="urn:microsoft.com/office/officeart/2016/7/layout/BasicLinearProcessNumbered"/>
    <dgm:cxn modelId="{FD25C59D-0F3E-4875-B434-86276FE2E5C7}" type="presParOf" srcId="{99A3206E-B67D-4542-B94D-0BEB0051BEBD}" destId="{64728BFC-1601-4E06-A73C-FA9CF351961D}" srcOrd="0" destOrd="0" presId="urn:microsoft.com/office/officeart/2016/7/layout/BasicLinearProcessNumbered"/>
    <dgm:cxn modelId="{C9E77759-E33A-4522-B19E-42233C45B0BE}" type="presParOf" srcId="{64728BFC-1601-4E06-A73C-FA9CF351961D}" destId="{361B49E1-FF97-4FDA-B09F-420B182EECB7}" srcOrd="0" destOrd="0" presId="urn:microsoft.com/office/officeart/2016/7/layout/BasicLinearProcessNumbered"/>
    <dgm:cxn modelId="{A9B72F45-E048-4340-A82D-3B140415D1B3}" type="presParOf" srcId="{64728BFC-1601-4E06-A73C-FA9CF351961D}" destId="{A729BCD1-6B3B-4271-9546-8E65DA1FCF32}" srcOrd="1" destOrd="0" presId="urn:microsoft.com/office/officeart/2016/7/layout/BasicLinearProcessNumbered"/>
    <dgm:cxn modelId="{53DD3A98-7772-49C6-B532-B75DAA6F8F34}" type="presParOf" srcId="{64728BFC-1601-4E06-A73C-FA9CF351961D}" destId="{9DD03378-1C09-4D89-B701-9D8E3B8DB4B4}" srcOrd="2" destOrd="0" presId="urn:microsoft.com/office/officeart/2016/7/layout/BasicLinearProcessNumbered"/>
    <dgm:cxn modelId="{9C9D9BF7-7800-4E38-9821-7737DBA6B05F}" type="presParOf" srcId="{64728BFC-1601-4E06-A73C-FA9CF351961D}" destId="{7AB7E227-295C-4224-9B27-ED81E19A608B}" srcOrd="3" destOrd="0" presId="urn:microsoft.com/office/officeart/2016/7/layout/BasicLinearProcessNumbered"/>
    <dgm:cxn modelId="{C1A0CB7A-6471-4CE6-BF52-F246403F1E66}" type="presParOf" srcId="{99A3206E-B67D-4542-B94D-0BEB0051BEBD}" destId="{3CAAC7CE-FA2C-45F3-A785-F654680B8968}" srcOrd="1" destOrd="0" presId="urn:microsoft.com/office/officeart/2016/7/layout/BasicLinearProcessNumbered"/>
    <dgm:cxn modelId="{E6546F9C-2D9A-42BB-8B40-0BCBC9ECAF87}" type="presParOf" srcId="{99A3206E-B67D-4542-B94D-0BEB0051BEBD}" destId="{F9C627C3-C6B1-46A1-AA5D-6A957AF4FDD7}" srcOrd="2" destOrd="0" presId="urn:microsoft.com/office/officeart/2016/7/layout/BasicLinearProcessNumbered"/>
    <dgm:cxn modelId="{7C93D900-909F-43F1-AD4D-73F30BCB4414}" type="presParOf" srcId="{F9C627C3-C6B1-46A1-AA5D-6A957AF4FDD7}" destId="{55877560-8D8D-40EA-BEC3-6CF03C932F2F}" srcOrd="0" destOrd="0" presId="urn:microsoft.com/office/officeart/2016/7/layout/BasicLinearProcessNumbered"/>
    <dgm:cxn modelId="{62465270-6766-4361-803E-C2C04DA80743}" type="presParOf" srcId="{F9C627C3-C6B1-46A1-AA5D-6A957AF4FDD7}" destId="{31DBDF2A-A786-48F3-8357-8893E67FE059}" srcOrd="1" destOrd="0" presId="urn:microsoft.com/office/officeart/2016/7/layout/BasicLinearProcessNumbered"/>
    <dgm:cxn modelId="{3BDB80C1-71EE-4CF0-ADF0-38D5656063CD}" type="presParOf" srcId="{F9C627C3-C6B1-46A1-AA5D-6A957AF4FDD7}" destId="{064B5907-D901-4CB7-A743-5CD62D946661}" srcOrd="2" destOrd="0" presId="urn:microsoft.com/office/officeart/2016/7/layout/BasicLinearProcessNumbered"/>
    <dgm:cxn modelId="{9558EA27-AC2A-4280-84C4-C95421044FB5}" type="presParOf" srcId="{F9C627C3-C6B1-46A1-AA5D-6A957AF4FDD7}" destId="{B6A16015-A219-4FA1-B48D-22C2577CB3CC}" srcOrd="3" destOrd="0" presId="urn:microsoft.com/office/officeart/2016/7/layout/BasicLinearProcessNumbered"/>
    <dgm:cxn modelId="{A7CC495D-5B92-4B18-976F-F564D20D8BE6}" type="presParOf" srcId="{99A3206E-B67D-4542-B94D-0BEB0051BEBD}" destId="{4DCD13AF-F158-43F6-8AEE-9A964001E58E}" srcOrd="3" destOrd="0" presId="urn:microsoft.com/office/officeart/2016/7/layout/BasicLinearProcessNumbered"/>
    <dgm:cxn modelId="{494784A7-2490-48B2-A169-5D036C7245F8}" type="presParOf" srcId="{99A3206E-B67D-4542-B94D-0BEB0051BEBD}" destId="{51F8DDFF-9D01-427B-ABF8-6386FFA860F4}" srcOrd="4" destOrd="0" presId="urn:microsoft.com/office/officeart/2016/7/layout/BasicLinearProcessNumbered"/>
    <dgm:cxn modelId="{D456B1F0-71CA-4E0A-B4F2-3D5AA1B56A9E}" type="presParOf" srcId="{51F8DDFF-9D01-427B-ABF8-6386FFA860F4}" destId="{13E6D51A-9A06-4C52-A2E6-2E2437251B04}" srcOrd="0" destOrd="0" presId="urn:microsoft.com/office/officeart/2016/7/layout/BasicLinearProcessNumbered"/>
    <dgm:cxn modelId="{E4D343A8-6FED-4171-836F-E9C26D5D6ECA}" type="presParOf" srcId="{51F8DDFF-9D01-427B-ABF8-6386FFA860F4}" destId="{F7CD6A86-C918-4239-A6FE-DA7FD8CCF56C}" srcOrd="1" destOrd="0" presId="urn:microsoft.com/office/officeart/2016/7/layout/BasicLinearProcessNumbered"/>
    <dgm:cxn modelId="{E665B564-D6E6-420E-8E00-52A6E3FA248E}" type="presParOf" srcId="{51F8DDFF-9D01-427B-ABF8-6386FFA860F4}" destId="{F72AC3A9-846F-42C6-A2E7-D714157DF79C}" srcOrd="2" destOrd="0" presId="urn:microsoft.com/office/officeart/2016/7/layout/BasicLinearProcessNumbered"/>
    <dgm:cxn modelId="{311A0F15-92F5-411A-AC4D-083B9E8E2FAA}" type="presParOf" srcId="{51F8DDFF-9D01-427B-ABF8-6386FFA860F4}" destId="{728F4A1A-6EFB-4057-ADF4-631A46C2EBE2}" srcOrd="3" destOrd="0" presId="urn:microsoft.com/office/officeart/2016/7/layout/BasicLinearProcessNumbered"/>
    <dgm:cxn modelId="{A5B55A5A-EADA-47A8-AC86-1AD7CBBB2DE1}" type="presParOf" srcId="{99A3206E-B67D-4542-B94D-0BEB0051BEBD}" destId="{95B59B15-A9EB-4900-9F69-56CA9CB5E7D7}" srcOrd="5" destOrd="0" presId="urn:microsoft.com/office/officeart/2016/7/layout/BasicLinearProcessNumbered"/>
    <dgm:cxn modelId="{332B48C2-0F40-4841-A992-2DEB4154120C}" type="presParOf" srcId="{99A3206E-B67D-4542-B94D-0BEB0051BEBD}" destId="{BC211E88-B4AB-4FA9-954D-DF5D8C293A56}" srcOrd="6" destOrd="0" presId="urn:microsoft.com/office/officeart/2016/7/layout/BasicLinearProcessNumbered"/>
    <dgm:cxn modelId="{D23AC781-9425-4975-A86C-A27078A2588A}" type="presParOf" srcId="{BC211E88-B4AB-4FA9-954D-DF5D8C293A56}" destId="{589F4C7B-C826-4EC8-BE03-E24D3DD9EA3E}" srcOrd="0" destOrd="0" presId="urn:microsoft.com/office/officeart/2016/7/layout/BasicLinearProcessNumbered"/>
    <dgm:cxn modelId="{7D3F4CFB-D380-4058-92E5-5635C28161CE}" type="presParOf" srcId="{BC211E88-B4AB-4FA9-954D-DF5D8C293A56}" destId="{E6F62B5E-D405-4104-80A4-99E0E8E93DBF}" srcOrd="1" destOrd="0" presId="urn:microsoft.com/office/officeart/2016/7/layout/BasicLinearProcessNumbered"/>
    <dgm:cxn modelId="{514EE7EE-8BAD-4F2A-99F8-CEDE7440F2CD}" type="presParOf" srcId="{BC211E88-B4AB-4FA9-954D-DF5D8C293A56}" destId="{3F3D6EBA-76FB-481D-AD7A-BA98EFE016AF}" srcOrd="2" destOrd="0" presId="urn:microsoft.com/office/officeart/2016/7/layout/BasicLinearProcessNumbered"/>
    <dgm:cxn modelId="{EE9E4585-1A79-4079-8FCD-911230A8F770}" type="presParOf" srcId="{BC211E88-B4AB-4FA9-954D-DF5D8C293A56}" destId="{86775811-2FBF-4899-859F-C70A7C0F0DD0}" srcOrd="3" destOrd="0" presId="urn:microsoft.com/office/officeart/2016/7/layout/BasicLinearProcessNumbered"/>
    <dgm:cxn modelId="{C79E07AE-DBB1-4BB6-BBC7-7218D5E62955}" type="presParOf" srcId="{99A3206E-B67D-4542-B94D-0BEB0051BEBD}" destId="{2E363E91-AD2C-4102-928D-B08E2A4EB663}" srcOrd="7" destOrd="0" presId="urn:microsoft.com/office/officeart/2016/7/layout/BasicLinearProcessNumbered"/>
    <dgm:cxn modelId="{C98815C9-0098-49A0-9467-3745B2355E04}" type="presParOf" srcId="{99A3206E-B67D-4542-B94D-0BEB0051BEBD}" destId="{6F8F1943-F6B7-46BB-958E-AFE2F1A1AC5F}" srcOrd="8" destOrd="0" presId="urn:microsoft.com/office/officeart/2016/7/layout/BasicLinearProcessNumbered"/>
    <dgm:cxn modelId="{C24FFE76-F297-40A6-8291-D015AA507CF6}" type="presParOf" srcId="{6F8F1943-F6B7-46BB-958E-AFE2F1A1AC5F}" destId="{26C6B265-F66F-47CC-9506-FEDDA605C4DA}" srcOrd="0" destOrd="0" presId="urn:microsoft.com/office/officeart/2016/7/layout/BasicLinearProcessNumbered"/>
    <dgm:cxn modelId="{31A3B976-C61D-4F40-931D-6BB86FFB2047}" type="presParOf" srcId="{6F8F1943-F6B7-46BB-958E-AFE2F1A1AC5F}" destId="{E4EA2C1F-EEF6-4DA1-BF0A-CE97338385D7}" srcOrd="1" destOrd="0" presId="urn:microsoft.com/office/officeart/2016/7/layout/BasicLinearProcessNumbered"/>
    <dgm:cxn modelId="{D1355545-2C44-47FC-97F8-499646C3B3F7}" type="presParOf" srcId="{6F8F1943-F6B7-46BB-958E-AFE2F1A1AC5F}" destId="{7970DCCC-914D-4C18-9802-98F4F7037F9D}" srcOrd="2" destOrd="0" presId="urn:microsoft.com/office/officeart/2016/7/layout/BasicLinearProcessNumbered"/>
    <dgm:cxn modelId="{14E00DEF-C59A-4670-AD60-ED8A33AF6FDB}" type="presParOf" srcId="{6F8F1943-F6B7-46BB-958E-AFE2F1A1AC5F}" destId="{AB0C3847-0081-4BF0-958B-4EDC80DFE41F}" srcOrd="3" destOrd="0" presId="urn:microsoft.com/office/officeart/2016/7/layout/BasicLinearProcessNumbered"/>
    <dgm:cxn modelId="{A1C75DCC-E965-4735-BA05-176150A14196}" type="presParOf" srcId="{99A3206E-B67D-4542-B94D-0BEB0051BEBD}" destId="{86D00406-2980-4B2F-B5E0-31028701B108}" srcOrd="9" destOrd="0" presId="urn:microsoft.com/office/officeart/2016/7/layout/BasicLinearProcessNumbered"/>
    <dgm:cxn modelId="{E8A17A98-ED8B-470C-9B29-1E4B55A3AB9E}" type="presParOf" srcId="{99A3206E-B67D-4542-B94D-0BEB0051BEBD}" destId="{96EDF39D-311F-4B40-9F8F-3E9AACFA3114}" srcOrd="10" destOrd="0" presId="urn:microsoft.com/office/officeart/2016/7/layout/BasicLinearProcessNumbered"/>
    <dgm:cxn modelId="{995A3063-9FCE-40AF-894C-3898CCAAF659}" type="presParOf" srcId="{96EDF39D-311F-4B40-9F8F-3E9AACFA3114}" destId="{0AE5195F-D39B-420A-9257-E1D95E2A74E3}" srcOrd="0" destOrd="0" presId="urn:microsoft.com/office/officeart/2016/7/layout/BasicLinearProcessNumbered"/>
    <dgm:cxn modelId="{F21BAB8E-E5BE-42E5-AA90-A38A6EDEA918}" type="presParOf" srcId="{96EDF39D-311F-4B40-9F8F-3E9AACFA3114}" destId="{4B51C43A-856D-4D50-AF3E-72FEF0F32F0E}" srcOrd="1" destOrd="0" presId="urn:microsoft.com/office/officeart/2016/7/layout/BasicLinearProcessNumbered"/>
    <dgm:cxn modelId="{4BD91800-7CFE-43B6-93AA-2C6545208FC3}" type="presParOf" srcId="{96EDF39D-311F-4B40-9F8F-3E9AACFA3114}" destId="{05AFFE4D-72A5-4771-83BE-4993CB9BED30}" srcOrd="2" destOrd="0" presId="urn:microsoft.com/office/officeart/2016/7/layout/BasicLinearProcessNumbered"/>
    <dgm:cxn modelId="{C48A1210-4643-4256-81F0-035B4C75AD8F}" type="presParOf" srcId="{96EDF39D-311F-4B40-9F8F-3E9AACFA3114}" destId="{9A0ABD16-F681-4036-BEAB-47BF71010C5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27567-B54F-41C9-AF4B-057CF3635514}">
      <dsp:nvSpPr>
        <dsp:cNvPr id="0" name=""/>
        <dsp:cNvSpPr/>
      </dsp:nvSpPr>
      <dsp:spPr>
        <a:xfrm>
          <a:off x="790942" y="742601"/>
          <a:ext cx="1069592" cy="10695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A7CB5-F6FF-404D-B3D6-C31F748B7244}">
      <dsp:nvSpPr>
        <dsp:cNvPr id="0" name=""/>
        <dsp:cNvSpPr/>
      </dsp:nvSpPr>
      <dsp:spPr>
        <a:xfrm>
          <a:off x="137302" y="2259102"/>
          <a:ext cx="2376871" cy="14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Preclinical laboratory, in vitro, and in vivo animal studies</a:t>
          </a:r>
        </a:p>
      </dsp:txBody>
      <dsp:txXfrm>
        <a:off x="137302" y="2259102"/>
        <a:ext cx="2376871" cy="1462500"/>
      </dsp:txXfrm>
    </dsp:sp>
    <dsp:sp modelId="{83975702-D9B5-4B48-878F-D9990F730EB2}">
      <dsp:nvSpPr>
        <dsp:cNvPr id="0" name=""/>
        <dsp:cNvSpPr/>
      </dsp:nvSpPr>
      <dsp:spPr>
        <a:xfrm>
          <a:off x="3583766" y="742601"/>
          <a:ext cx="1069592" cy="10695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3ADE3-1E2C-4F54-BD78-F2700EB67372}">
      <dsp:nvSpPr>
        <dsp:cNvPr id="0" name=""/>
        <dsp:cNvSpPr/>
      </dsp:nvSpPr>
      <dsp:spPr>
        <a:xfrm>
          <a:off x="2930126" y="2259102"/>
          <a:ext cx="2376871" cy="14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Numerous recommended tests and trials, depending on concern level for proposed drug</a:t>
          </a:r>
        </a:p>
      </dsp:txBody>
      <dsp:txXfrm>
        <a:off x="2930126" y="2259102"/>
        <a:ext cx="2376871" cy="1462500"/>
      </dsp:txXfrm>
    </dsp:sp>
    <dsp:sp modelId="{F0F97E69-FEEF-462F-98E0-0A3A1FB00F25}">
      <dsp:nvSpPr>
        <dsp:cNvPr id="0" name=""/>
        <dsp:cNvSpPr/>
      </dsp:nvSpPr>
      <dsp:spPr>
        <a:xfrm>
          <a:off x="6376591" y="742601"/>
          <a:ext cx="1069592" cy="10695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BC717-A794-4768-A7D9-DB9F52EC3595}">
      <dsp:nvSpPr>
        <dsp:cNvPr id="0" name=""/>
        <dsp:cNvSpPr/>
      </dsp:nvSpPr>
      <dsp:spPr>
        <a:xfrm>
          <a:off x="5722951" y="2259102"/>
          <a:ext cx="2376871" cy="14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Post IND approval: 3 phases of human clinical trials</a:t>
          </a:r>
        </a:p>
      </dsp:txBody>
      <dsp:txXfrm>
        <a:off x="5722951" y="2259102"/>
        <a:ext cx="2376871" cy="1462500"/>
      </dsp:txXfrm>
    </dsp:sp>
    <dsp:sp modelId="{BF8DC895-FE1E-440F-8877-D207E62A140D}">
      <dsp:nvSpPr>
        <dsp:cNvPr id="0" name=""/>
        <dsp:cNvSpPr/>
      </dsp:nvSpPr>
      <dsp:spPr>
        <a:xfrm>
          <a:off x="9169415" y="742601"/>
          <a:ext cx="1069592" cy="10695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09B28-AD3F-48E9-A89F-83C64E7FBFBE}">
      <dsp:nvSpPr>
        <dsp:cNvPr id="0" name=""/>
        <dsp:cNvSpPr/>
      </dsp:nvSpPr>
      <dsp:spPr>
        <a:xfrm>
          <a:off x="8515775" y="2259102"/>
          <a:ext cx="2376871" cy="14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Safety is the linchpin</a:t>
          </a:r>
        </a:p>
      </dsp:txBody>
      <dsp:txXfrm>
        <a:off x="8515775" y="2259102"/>
        <a:ext cx="2376871" cy="146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45B39-DBBA-4547-8FBB-4DBC882916AA}">
      <dsp:nvSpPr>
        <dsp:cNvPr id="0" name=""/>
        <dsp:cNvSpPr/>
      </dsp:nvSpPr>
      <dsp:spPr>
        <a:xfrm>
          <a:off x="1165136" y="217830"/>
          <a:ext cx="760166" cy="7601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31917-83DC-4AA7-A722-2832A3775985}">
      <dsp:nvSpPr>
        <dsp:cNvPr id="0" name=""/>
        <dsp:cNvSpPr/>
      </dsp:nvSpPr>
      <dsp:spPr>
        <a:xfrm>
          <a:off x="700590" y="1484878"/>
          <a:ext cx="1689257" cy="211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Basic safety data on toxicity, carcinogenicity, and reproductive toxicity</a:t>
          </a:r>
        </a:p>
      </dsp:txBody>
      <dsp:txXfrm>
        <a:off x="700590" y="1484878"/>
        <a:ext cx="1689257" cy="2111572"/>
      </dsp:txXfrm>
    </dsp:sp>
    <dsp:sp modelId="{37969EFF-C5F1-4571-B9D2-0F1A838FAD78}">
      <dsp:nvSpPr>
        <dsp:cNvPr id="0" name=""/>
        <dsp:cNvSpPr/>
      </dsp:nvSpPr>
      <dsp:spPr>
        <a:xfrm>
          <a:off x="3150014" y="217830"/>
          <a:ext cx="760166" cy="7601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23CF2-B76A-4213-AFF5-EE30B4300632}">
      <dsp:nvSpPr>
        <dsp:cNvPr id="0" name=""/>
        <dsp:cNvSpPr/>
      </dsp:nvSpPr>
      <dsp:spPr>
        <a:xfrm>
          <a:off x="2685468" y="1484878"/>
          <a:ext cx="1689257" cy="211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Industry determines probable exposure</a:t>
          </a:r>
        </a:p>
      </dsp:txBody>
      <dsp:txXfrm>
        <a:off x="2685468" y="1484878"/>
        <a:ext cx="1689257" cy="2111572"/>
      </dsp:txXfrm>
    </dsp:sp>
    <dsp:sp modelId="{A84A3101-4B96-46F9-BDF3-5F4CA13D4364}">
      <dsp:nvSpPr>
        <dsp:cNvPr id="0" name=""/>
        <dsp:cNvSpPr/>
      </dsp:nvSpPr>
      <dsp:spPr>
        <a:xfrm>
          <a:off x="5134891" y="217830"/>
          <a:ext cx="760166" cy="7601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15012-CDC5-4940-AB60-1CB280F84F6F}">
      <dsp:nvSpPr>
        <dsp:cNvPr id="0" name=""/>
        <dsp:cNvSpPr/>
      </dsp:nvSpPr>
      <dsp:spPr>
        <a:xfrm>
          <a:off x="4670346" y="1484878"/>
          <a:ext cx="1689257" cy="211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Average approval time: 2 years</a:t>
          </a:r>
        </a:p>
      </dsp:txBody>
      <dsp:txXfrm>
        <a:off x="4670346" y="1484878"/>
        <a:ext cx="1689257" cy="2111572"/>
      </dsp:txXfrm>
    </dsp:sp>
    <dsp:sp modelId="{D93DEC25-80CA-4FC4-ACCB-8B1E33DB6116}">
      <dsp:nvSpPr>
        <dsp:cNvPr id="0" name=""/>
        <dsp:cNvSpPr/>
      </dsp:nvSpPr>
      <dsp:spPr>
        <a:xfrm>
          <a:off x="7119769" y="217830"/>
          <a:ext cx="760166" cy="7601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F7870-7589-4D48-A266-FB62BF394E98}">
      <dsp:nvSpPr>
        <dsp:cNvPr id="0" name=""/>
        <dsp:cNvSpPr/>
      </dsp:nvSpPr>
      <dsp:spPr>
        <a:xfrm>
          <a:off x="6655224" y="1484878"/>
          <a:ext cx="1689257" cy="211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Fees: $288 ($0.45 per pound)</a:t>
          </a:r>
        </a:p>
      </dsp:txBody>
      <dsp:txXfrm>
        <a:off x="6655224" y="1484878"/>
        <a:ext cx="1689257" cy="2111572"/>
      </dsp:txXfrm>
    </dsp:sp>
    <dsp:sp modelId="{0127FFFA-4BF8-4353-8648-6635E988E3E8}">
      <dsp:nvSpPr>
        <dsp:cNvPr id="0" name=""/>
        <dsp:cNvSpPr/>
      </dsp:nvSpPr>
      <dsp:spPr>
        <a:xfrm>
          <a:off x="9104647" y="217830"/>
          <a:ext cx="760166" cy="76016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CBCB5-FDE9-4CEF-81FE-E713B9A267C4}">
      <dsp:nvSpPr>
        <dsp:cNvPr id="0" name=""/>
        <dsp:cNvSpPr/>
      </dsp:nvSpPr>
      <dsp:spPr>
        <a:xfrm>
          <a:off x="8640101" y="1484878"/>
          <a:ext cx="1689257" cy="211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 required post-market review</a:t>
          </a:r>
        </a:p>
      </dsp:txBody>
      <dsp:txXfrm>
        <a:off x="8640101" y="1484878"/>
        <a:ext cx="1689257" cy="2111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847A-6EEA-416A-93B4-1FA0230027A8}">
      <dsp:nvSpPr>
        <dsp:cNvPr id="0" name=""/>
        <dsp:cNvSpPr/>
      </dsp:nvSpPr>
      <dsp:spPr>
        <a:xfrm>
          <a:off x="3567045" y="755059"/>
          <a:ext cx="5825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2563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2998" y="797713"/>
        <a:ext cx="30658" cy="6131"/>
      </dsp:txXfrm>
    </dsp:sp>
    <dsp:sp modelId="{977B5582-5C5E-4602-ACCD-092482C4B83E}">
      <dsp:nvSpPr>
        <dsp:cNvPr id="0" name=""/>
        <dsp:cNvSpPr/>
      </dsp:nvSpPr>
      <dsp:spPr>
        <a:xfrm>
          <a:off x="902915" y="1000"/>
          <a:ext cx="2665930" cy="15995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33" tIns="137122" rIns="130633" bIns="1371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 requirement for studies</a:t>
          </a:r>
        </a:p>
      </dsp:txBody>
      <dsp:txXfrm>
        <a:off x="902915" y="1000"/>
        <a:ext cx="2665930" cy="1599558"/>
      </dsp:txXfrm>
    </dsp:sp>
    <dsp:sp modelId="{82F46ACD-3B68-42B8-9975-F21ADB174113}">
      <dsp:nvSpPr>
        <dsp:cNvPr id="0" name=""/>
        <dsp:cNvSpPr/>
      </dsp:nvSpPr>
      <dsp:spPr>
        <a:xfrm>
          <a:off x="6846140" y="755059"/>
          <a:ext cx="5825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2563" y="45720"/>
              </a:lnTo>
            </a:path>
          </a:pathLst>
        </a:custGeom>
        <a:noFill/>
        <a:ln w="12700" cap="rnd" cmpd="sng" algn="ctr">
          <a:solidFill>
            <a:schemeClr val="accent2">
              <a:hueOff val="2322919"/>
              <a:satOff val="-11903"/>
              <a:lumOff val="-60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22093" y="797713"/>
        <a:ext cx="30658" cy="6131"/>
      </dsp:txXfrm>
    </dsp:sp>
    <dsp:sp modelId="{D70D1CAC-F5D9-4AEC-915C-9102F9C61BCB}">
      <dsp:nvSpPr>
        <dsp:cNvPr id="0" name=""/>
        <dsp:cNvSpPr/>
      </dsp:nvSpPr>
      <dsp:spPr>
        <a:xfrm>
          <a:off x="4182009" y="1000"/>
          <a:ext cx="2665930" cy="1599558"/>
        </a:xfrm>
        <a:prstGeom prst="rect">
          <a:avLst/>
        </a:prstGeom>
        <a:solidFill>
          <a:schemeClr val="accent2">
            <a:hueOff val="1858335"/>
            <a:satOff val="-9522"/>
            <a:lumOff val="-482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33" tIns="137122" rIns="130633" bIns="1371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Industry determines probable exposure</a:t>
          </a:r>
        </a:p>
      </dsp:txBody>
      <dsp:txXfrm>
        <a:off x="4182009" y="1000"/>
        <a:ext cx="2665930" cy="1599558"/>
      </dsp:txXfrm>
    </dsp:sp>
    <dsp:sp modelId="{4DCB3FC7-DF09-4D32-8000-1D3A45F77BA1}">
      <dsp:nvSpPr>
        <dsp:cNvPr id="0" name=""/>
        <dsp:cNvSpPr/>
      </dsp:nvSpPr>
      <dsp:spPr>
        <a:xfrm>
          <a:off x="2235880" y="1598758"/>
          <a:ext cx="6558188" cy="582563"/>
        </a:xfrm>
        <a:custGeom>
          <a:avLst/>
          <a:gdLst/>
          <a:ahLst/>
          <a:cxnLst/>
          <a:rect l="0" t="0" r="0" b="0"/>
          <a:pathLst>
            <a:path>
              <a:moveTo>
                <a:pt x="6558188" y="0"/>
              </a:moveTo>
              <a:lnTo>
                <a:pt x="6558188" y="308381"/>
              </a:lnTo>
              <a:lnTo>
                <a:pt x="0" y="308381"/>
              </a:lnTo>
              <a:lnTo>
                <a:pt x="0" y="582563"/>
              </a:lnTo>
            </a:path>
          </a:pathLst>
        </a:custGeom>
        <a:noFill/>
        <a:ln w="12700" cap="rnd" cmpd="sng" algn="ctr">
          <a:solidFill>
            <a:schemeClr val="accent2">
              <a:hueOff val="4645837"/>
              <a:satOff val="-23806"/>
              <a:lumOff val="-120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50305" y="1886974"/>
        <a:ext cx="329339" cy="6131"/>
      </dsp:txXfrm>
    </dsp:sp>
    <dsp:sp modelId="{778266B5-4EDF-4B7D-AE3A-B955F8A98C1D}">
      <dsp:nvSpPr>
        <dsp:cNvPr id="0" name=""/>
        <dsp:cNvSpPr/>
      </dsp:nvSpPr>
      <dsp:spPr>
        <a:xfrm>
          <a:off x="7461104" y="1000"/>
          <a:ext cx="2665930" cy="1599558"/>
        </a:xfrm>
        <a:prstGeom prst="rect">
          <a:avLst/>
        </a:prstGeom>
        <a:solidFill>
          <a:schemeClr val="accent2">
            <a:hueOff val="3716670"/>
            <a:satOff val="-19045"/>
            <a:lumOff val="-964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33" tIns="137122" rIns="130633" bIns="1371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Average length of time: 120 days from filing</a:t>
          </a:r>
        </a:p>
      </dsp:txBody>
      <dsp:txXfrm>
        <a:off x="7461104" y="1000"/>
        <a:ext cx="2665930" cy="1599558"/>
      </dsp:txXfrm>
    </dsp:sp>
    <dsp:sp modelId="{51DDA3B0-126A-4A4E-A922-C7F5CD050920}">
      <dsp:nvSpPr>
        <dsp:cNvPr id="0" name=""/>
        <dsp:cNvSpPr/>
      </dsp:nvSpPr>
      <dsp:spPr>
        <a:xfrm>
          <a:off x="3567045" y="2967781"/>
          <a:ext cx="5825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2563" y="45720"/>
              </a:lnTo>
            </a:path>
          </a:pathLst>
        </a:custGeom>
        <a:noFill/>
        <a:ln w="12700" cap="rnd" cmpd="sng" algn="ctr">
          <a:solidFill>
            <a:schemeClr val="accent2">
              <a:hueOff val="6968756"/>
              <a:satOff val="-35709"/>
              <a:lumOff val="-180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2998" y="3010435"/>
        <a:ext cx="30658" cy="6131"/>
      </dsp:txXfrm>
    </dsp:sp>
    <dsp:sp modelId="{7428F5DF-C323-48B8-88E5-494E554FF1AA}">
      <dsp:nvSpPr>
        <dsp:cNvPr id="0" name=""/>
        <dsp:cNvSpPr/>
      </dsp:nvSpPr>
      <dsp:spPr>
        <a:xfrm>
          <a:off x="902915" y="2213722"/>
          <a:ext cx="2665930" cy="1599558"/>
        </a:xfrm>
        <a:prstGeom prst="rect">
          <a:avLst/>
        </a:prstGeom>
        <a:solidFill>
          <a:schemeClr val="accent2">
            <a:hueOff val="5575005"/>
            <a:satOff val="-28567"/>
            <a:lumOff val="-1447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33" tIns="137122" rIns="130633" bIns="1371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Automatic Approval</a:t>
          </a:r>
        </a:p>
      </dsp:txBody>
      <dsp:txXfrm>
        <a:off x="902915" y="2213722"/>
        <a:ext cx="2665930" cy="1599558"/>
      </dsp:txXfrm>
    </dsp:sp>
    <dsp:sp modelId="{BDD08285-D646-4120-A538-2E09D7FF08B1}">
      <dsp:nvSpPr>
        <dsp:cNvPr id="0" name=""/>
        <dsp:cNvSpPr/>
      </dsp:nvSpPr>
      <dsp:spPr>
        <a:xfrm>
          <a:off x="6846140" y="2967781"/>
          <a:ext cx="5825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2563" y="45720"/>
              </a:lnTo>
            </a:path>
          </a:pathLst>
        </a:custGeom>
        <a:noFill/>
        <a:ln w="12700" cap="rnd" cmpd="sng" algn="ctr">
          <a:solidFill>
            <a:schemeClr val="accent2">
              <a:hueOff val="9291674"/>
              <a:satOff val="-47612"/>
              <a:lumOff val="-2411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22093" y="3010435"/>
        <a:ext cx="30658" cy="6131"/>
      </dsp:txXfrm>
    </dsp:sp>
    <dsp:sp modelId="{6773850B-E691-47AF-A3D6-D6AB41871ACC}">
      <dsp:nvSpPr>
        <dsp:cNvPr id="0" name=""/>
        <dsp:cNvSpPr/>
      </dsp:nvSpPr>
      <dsp:spPr>
        <a:xfrm>
          <a:off x="4182009" y="2213722"/>
          <a:ext cx="2665930" cy="1599558"/>
        </a:xfrm>
        <a:prstGeom prst="rect">
          <a:avLst/>
        </a:prstGeom>
        <a:solidFill>
          <a:schemeClr val="accent2">
            <a:hueOff val="7433340"/>
            <a:satOff val="-38090"/>
            <a:lumOff val="-1929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33" tIns="137122" rIns="130633" bIns="1371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 fee to file FCN</a:t>
          </a:r>
        </a:p>
      </dsp:txBody>
      <dsp:txXfrm>
        <a:off x="4182009" y="2213722"/>
        <a:ext cx="2665930" cy="1599558"/>
      </dsp:txXfrm>
    </dsp:sp>
    <dsp:sp modelId="{16D81F42-4CDF-4D96-94F6-549BFE77CC23}">
      <dsp:nvSpPr>
        <dsp:cNvPr id="0" name=""/>
        <dsp:cNvSpPr/>
      </dsp:nvSpPr>
      <dsp:spPr>
        <a:xfrm>
          <a:off x="7461104" y="2213722"/>
          <a:ext cx="2665930" cy="1599558"/>
        </a:xfrm>
        <a:prstGeom prst="rect">
          <a:avLst/>
        </a:prstGeom>
        <a:solidFill>
          <a:schemeClr val="accent2">
            <a:hueOff val="9291674"/>
            <a:satOff val="-47612"/>
            <a:lumOff val="-2411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33" tIns="137122" rIns="130633" bIns="1371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 required post-market review</a:t>
          </a:r>
        </a:p>
      </dsp:txBody>
      <dsp:txXfrm>
        <a:off x="7461104" y="2213722"/>
        <a:ext cx="2665930" cy="1599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A6F70-C78F-4A20-AA4F-95FDC48B8910}">
      <dsp:nvSpPr>
        <dsp:cNvPr id="0" name=""/>
        <dsp:cNvSpPr/>
      </dsp:nvSpPr>
      <dsp:spPr>
        <a:xfrm>
          <a:off x="0" y="0"/>
          <a:ext cx="8823960" cy="8391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 mandated purity tests</a:t>
          </a:r>
        </a:p>
      </dsp:txBody>
      <dsp:txXfrm>
        <a:off x="24578" y="24578"/>
        <a:ext cx="7847552" cy="789985"/>
      </dsp:txXfrm>
    </dsp:sp>
    <dsp:sp modelId="{CE2FF412-0835-4776-B2C0-C73F9FCE394C}">
      <dsp:nvSpPr>
        <dsp:cNvPr id="0" name=""/>
        <dsp:cNvSpPr/>
      </dsp:nvSpPr>
      <dsp:spPr>
        <a:xfrm>
          <a:off x="739006" y="991713"/>
          <a:ext cx="8823960" cy="839141"/>
        </a:xfrm>
        <a:prstGeom prst="roundRect">
          <a:avLst>
            <a:gd name="adj" fmla="val 10000"/>
          </a:avLst>
        </a:prstGeom>
        <a:solidFill>
          <a:schemeClr val="accent2">
            <a:hueOff val="3097225"/>
            <a:satOff val="-15871"/>
            <a:lumOff val="-803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Diminished authority to declare products adulterated</a:t>
          </a:r>
        </a:p>
      </dsp:txBody>
      <dsp:txXfrm>
        <a:off x="763584" y="1016291"/>
        <a:ext cx="7490355" cy="789985"/>
      </dsp:txXfrm>
    </dsp:sp>
    <dsp:sp modelId="{F6736817-2D74-4A62-AA66-1343FB51DFBB}">
      <dsp:nvSpPr>
        <dsp:cNvPr id="0" name=""/>
        <dsp:cNvSpPr/>
      </dsp:nvSpPr>
      <dsp:spPr>
        <a:xfrm>
          <a:off x="1466983" y="1983426"/>
          <a:ext cx="8823960" cy="839141"/>
        </a:xfrm>
        <a:prstGeom prst="roundRect">
          <a:avLst>
            <a:gd name="adj" fmla="val 10000"/>
          </a:avLst>
        </a:prstGeom>
        <a:solidFill>
          <a:schemeClr val="accent2">
            <a:hueOff val="6194450"/>
            <a:satOff val="-31741"/>
            <a:lumOff val="-1607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FDA’s nonbinding notices to consumers</a:t>
          </a:r>
        </a:p>
      </dsp:txBody>
      <dsp:txXfrm>
        <a:off x="1491561" y="2008004"/>
        <a:ext cx="7501385" cy="789985"/>
      </dsp:txXfrm>
    </dsp:sp>
    <dsp:sp modelId="{B56C9358-EE65-4608-950A-99089D694AD0}">
      <dsp:nvSpPr>
        <dsp:cNvPr id="0" name=""/>
        <dsp:cNvSpPr/>
      </dsp:nvSpPr>
      <dsp:spPr>
        <a:xfrm>
          <a:off x="2205989" y="2975139"/>
          <a:ext cx="8823960" cy="839141"/>
        </a:xfrm>
        <a:prstGeom prst="roundRect">
          <a:avLst>
            <a:gd name="adj" fmla="val 10000"/>
          </a:avLst>
        </a:prstGeom>
        <a:solidFill>
          <a:schemeClr val="accent2">
            <a:hueOff val="9291674"/>
            <a:satOff val="-47612"/>
            <a:lumOff val="-2411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FDA’s Closer to Zero Initiative</a:t>
          </a:r>
        </a:p>
      </dsp:txBody>
      <dsp:txXfrm>
        <a:off x="2230567" y="2999717"/>
        <a:ext cx="7490355" cy="789985"/>
      </dsp:txXfrm>
    </dsp:sp>
    <dsp:sp modelId="{E95F7874-298C-4F22-98F5-F6D666160581}">
      <dsp:nvSpPr>
        <dsp:cNvPr id="0" name=""/>
        <dsp:cNvSpPr/>
      </dsp:nvSpPr>
      <dsp:spPr>
        <a:xfrm>
          <a:off x="8278517" y="642706"/>
          <a:ext cx="545442" cy="5454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401241" y="642706"/>
        <a:ext cx="299994" cy="410445"/>
      </dsp:txXfrm>
    </dsp:sp>
    <dsp:sp modelId="{19E198C7-6A0A-45B7-8E0B-B432197C7C17}">
      <dsp:nvSpPr>
        <dsp:cNvPr id="0" name=""/>
        <dsp:cNvSpPr/>
      </dsp:nvSpPr>
      <dsp:spPr>
        <a:xfrm>
          <a:off x="9017524" y="1634419"/>
          <a:ext cx="545442" cy="5454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874071"/>
            <a:satOff val="-26624"/>
            <a:lumOff val="-3161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4874071"/>
              <a:satOff val="-26624"/>
              <a:lumOff val="-31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140248" y="1634419"/>
        <a:ext cx="299994" cy="410445"/>
      </dsp:txXfrm>
    </dsp:sp>
    <dsp:sp modelId="{7DB07EA4-B2A6-4CCE-BC00-355DC0B32701}">
      <dsp:nvSpPr>
        <dsp:cNvPr id="0" name=""/>
        <dsp:cNvSpPr/>
      </dsp:nvSpPr>
      <dsp:spPr>
        <a:xfrm>
          <a:off x="9745501" y="2626132"/>
          <a:ext cx="545442" cy="5454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748142"/>
            <a:satOff val="-53248"/>
            <a:lumOff val="-6323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9748142"/>
              <a:satOff val="-53248"/>
              <a:lumOff val="-6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9868225" y="2626132"/>
        <a:ext cx="299994" cy="4104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B49E1-FF97-4FDA-B09F-420B182EECB7}">
      <dsp:nvSpPr>
        <dsp:cNvPr id="0" name=""/>
        <dsp:cNvSpPr/>
      </dsp:nvSpPr>
      <dsp:spPr>
        <a:xfrm>
          <a:off x="1346" y="719589"/>
          <a:ext cx="1696501" cy="237510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66" tIns="330200" rIns="132266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Closing the GRAS loophole</a:t>
          </a:r>
        </a:p>
      </dsp:txBody>
      <dsp:txXfrm>
        <a:off x="1346" y="1622128"/>
        <a:ext cx="1696501" cy="1425060"/>
      </dsp:txXfrm>
    </dsp:sp>
    <dsp:sp modelId="{A729BCD1-6B3B-4271-9546-8E65DA1FCF32}">
      <dsp:nvSpPr>
        <dsp:cNvPr id="0" name=""/>
        <dsp:cNvSpPr/>
      </dsp:nvSpPr>
      <dsp:spPr>
        <a:xfrm>
          <a:off x="493331" y="957099"/>
          <a:ext cx="712530" cy="7125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52" tIns="12700" rIns="55552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1</a:t>
          </a:r>
        </a:p>
      </dsp:txBody>
      <dsp:txXfrm>
        <a:off x="597679" y="1061447"/>
        <a:ext cx="503834" cy="503834"/>
      </dsp:txXfrm>
    </dsp:sp>
    <dsp:sp modelId="{9DD03378-1C09-4D89-B701-9D8E3B8DB4B4}">
      <dsp:nvSpPr>
        <dsp:cNvPr id="0" name=""/>
        <dsp:cNvSpPr/>
      </dsp:nvSpPr>
      <dsp:spPr>
        <a:xfrm>
          <a:off x="1346" y="3094619"/>
          <a:ext cx="1696501" cy="72"/>
        </a:xfrm>
        <a:prstGeom prst="rect">
          <a:avLst/>
        </a:prstGeom>
        <a:solidFill>
          <a:schemeClr val="accent2">
            <a:hueOff val="844698"/>
            <a:satOff val="-4328"/>
            <a:lumOff val="-2193"/>
            <a:alphaOff val="0"/>
          </a:schemeClr>
        </a:solidFill>
        <a:ln w="22225" cap="rnd" cmpd="sng" algn="ctr">
          <a:solidFill>
            <a:schemeClr val="accent2">
              <a:hueOff val="844698"/>
              <a:satOff val="-4328"/>
              <a:lumOff val="-21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77560-8D8D-40EA-BEC3-6CF03C932F2F}">
      <dsp:nvSpPr>
        <dsp:cNvPr id="0" name=""/>
        <dsp:cNvSpPr/>
      </dsp:nvSpPr>
      <dsp:spPr>
        <a:xfrm>
          <a:off x="1867497" y="719589"/>
          <a:ext cx="1696501" cy="2375101"/>
        </a:xfrm>
        <a:prstGeom prst="rect">
          <a:avLst/>
        </a:prstGeom>
        <a:solidFill>
          <a:schemeClr val="accent2">
            <a:tint val="40000"/>
            <a:alpha val="90000"/>
            <a:hueOff val="1949629"/>
            <a:satOff val="-10650"/>
            <a:lumOff val="-1265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1949629"/>
              <a:satOff val="-10650"/>
              <a:lumOff val="-12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66" tIns="330200" rIns="132266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Requiring safety testing</a:t>
          </a:r>
        </a:p>
      </dsp:txBody>
      <dsp:txXfrm>
        <a:off x="1867497" y="1622128"/>
        <a:ext cx="1696501" cy="1425060"/>
      </dsp:txXfrm>
    </dsp:sp>
    <dsp:sp modelId="{31DBDF2A-A786-48F3-8357-8893E67FE059}">
      <dsp:nvSpPr>
        <dsp:cNvPr id="0" name=""/>
        <dsp:cNvSpPr/>
      </dsp:nvSpPr>
      <dsp:spPr>
        <a:xfrm>
          <a:off x="2359482" y="957099"/>
          <a:ext cx="712530" cy="712530"/>
        </a:xfrm>
        <a:prstGeom prst="ellipse">
          <a:avLst/>
        </a:prstGeom>
        <a:solidFill>
          <a:schemeClr val="accent2">
            <a:hueOff val="1689395"/>
            <a:satOff val="-8657"/>
            <a:lumOff val="-4385"/>
            <a:alphaOff val="0"/>
          </a:schemeClr>
        </a:solidFill>
        <a:ln w="22225" cap="rnd" cmpd="sng" algn="ctr">
          <a:solidFill>
            <a:schemeClr val="accent2">
              <a:hueOff val="1689395"/>
              <a:satOff val="-8657"/>
              <a:lumOff val="-43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52" tIns="12700" rIns="55552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2</a:t>
          </a:r>
        </a:p>
      </dsp:txBody>
      <dsp:txXfrm>
        <a:off x="2463830" y="1061447"/>
        <a:ext cx="503834" cy="503834"/>
      </dsp:txXfrm>
    </dsp:sp>
    <dsp:sp modelId="{064B5907-D901-4CB7-A743-5CD62D946661}">
      <dsp:nvSpPr>
        <dsp:cNvPr id="0" name=""/>
        <dsp:cNvSpPr/>
      </dsp:nvSpPr>
      <dsp:spPr>
        <a:xfrm>
          <a:off x="1867497" y="3094619"/>
          <a:ext cx="1696501" cy="72"/>
        </a:xfrm>
        <a:prstGeom prst="rect">
          <a:avLst/>
        </a:prstGeom>
        <a:solidFill>
          <a:schemeClr val="accent2">
            <a:hueOff val="2534093"/>
            <a:satOff val="-12985"/>
            <a:lumOff val="-6578"/>
            <a:alphaOff val="0"/>
          </a:schemeClr>
        </a:solidFill>
        <a:ln w="22225" cap="rnd" cmpd="sng" algn="ctr">
          <a:solidFill>
            <a:schemeClr val="accent2">
              <a:hueOff val="2534093"/>
              <a:satOff val="-12985"/>
              <a:lumOff val="-65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6D51A-9A06-4C52-A2E6-2E2437251B04}">
      <dsp:nvSpPr>
        <dsp:cNvPr id="0" name=""/>
        <dsp:cNvSpPr/>
      </dsp:nvSpPr>
      <dsp:spPr>
        <a:xfrm>
          <a:off x="3733648" y="719589"/>
          <a:ext cx="1696501" cy="2375101"/>
        </a:xfrm>
        <a:prstGeom prst="rect">
          <a:avLst/>
        </a:prstGeom>
        <a:solidFill>
          <a:schemeClr val="accent2">
            <a:tint val="40000"/>
            <a:alpha val="90000"/>
            <a:hueOff val="3899257"/>
            <a:satOff val="-21299"/>
            <a:lumOff val="-2529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3899257"/>
              <a:satOff val="-21299"/>
              <a:lumOff val="-2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66" tIns="330200" rIns="132266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Enforcing the Delaney clause</a:t>
          </a:r>
        </a:p>
      </dsp:txBody>
      <dsp:txXfrm>
        <a:off x="3733648" y="1622128"/>
        <a:ext cx="1696501" cy="1425060"/>
      </dsp:txXfrm>
    </dsp:sp>
    <dsp:sp modelId="{F7CD6A86-C918-4239-A6FE-DA7FD8CCF56C}">
      <dsp:nvSpPr>
        <dsp:cNvPr id="0" name=""/>
        <dsp:cNvSpPr/>
      </dsp:nvSpPr>
      <dsp:spPr>
        <a:xfrm>
          <a:off x="4225634" y="957099"/>
          <a:ext cx="712530" cy="712530"/>
        </a:xfrm>
        <a:prstGeom prst="ellipse">
          <a:avLst/>
        </a:prstGeom>
        <a:solidFill>
          <a:schemeClr val="accent2">
            <a:hueOff val="3378791"/>
            <a:satOff val="-17313"/>
            <a:lumOff val="-8770"/>
            <a:alphaOff val="0"/>
          </a:schemeClr>
        </a:solidFill>
        <a:ln w="22225" cap="rnd" cmpd="sng" algn="ctr">
          <a:solidFill>
            <a:schemeClr val="accent2">
              <a:hueOff val="3378791"/>
              <a:satOff val="-17313"/>
              <a:lumOff val="-87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52" tIns="12700" rIns="55552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3</a:t>
          </a:r>
        </a:p>
      </dsp:txBody>
      <dsp:txXfrm>
        <a:off x="4329982" y="1061447"/>
        <a:ext cx="503834" cy="503834"/>
      </dsp:txXfrm>
    </dsp:sp>
    <dsp:sp modelId="{F72AC3A9-846F-42C6-A2E7-D714157DF79C}">
      <dsp:nvSpPr>
        <dsp:cNvPr id="0" name=""/>
        <dsp:cNvSpPr/>
      </dsp:nvSpPr>
      <dsp:spPr>
        <a:xfrm>
          <a:off x="3733648" y="3094619"/>
          <a:ext cx="1696501" cy="72"/>
        </a:xfrm>
        <a:prstGeom prst="rect">
          <a:avLst/>
        </a:prstGeom>
        <a:solidFill>
          <a:schemeClr val="accent2">
            <a:hueOff val="4223488"/>
            <a:satOff val="-21642"/>
            <a:lumOff val="-10963"/>
            <a:alphaOff val="0"/>
          </a:schemeClr>
        </a:solidFill>
        <a:ln w="22225" cap="rnd" cmpd="sng" algn="ctr">
          <a:solidFill>
            <a:schemeClr val="accent2">
              <a:hueOff val="4223488"/>
              <a:satOff val="-21642"/>
              <a:lumOff val="-109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F4C7B-C826-4EC8-BE03-E24D3DD9EA3E}">
      <dsp:nvSpPr>
        <dsp:cNvPr id="0" name=""/>
        <dsp:cNvSpPr/>
      </dsp:nvSpPr>
      <dsp:spPr>
        <a:xfrm>
          <a:off x="5599800" y="719589"/>
          <a:ext cx="1696501" cy="2375101"/>
        </a:xfrm>
        <a:prstGeom prst="rect">
          <a:avLst/>
        </a:prstGeom>
        <a:solidFill>
          <a:schemeClr val="accent2">
            <a:tint val="40000"/>
            <a:alpha val="90000"/>
            <a:hueOff val="5848886"/>
            <a:satOff val="-31949"/>
            <a:lumOff val="-3794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5848886"/>
              <a:satOff val="-31949"/>
              <a:lumOff val="-3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66" tIns="330200" rIns="132266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Determining probable exposure</a:t>
          </a:r>
        </a:p>
      </dsp:txBody>
      <dsp:txXfrm>
        <a:off x="5599800" y="1622128"/>
        <a:ext cx="1696501" cy="1425060"/>
      </dsp:txXfrm>
    </dsp:sp>
    <dsp:sp modelId="{E6F62B5E-D405-4104-80A4-99E0E8E93DBF}">
      <dsp:nvSpPr>
        <dsp:cNvPr id="0" name=""/>
        <dsp:cNvSpPr/>
      </dsp:nvSpPr>
      <dsp:spPr>
        <a:xfrm>
          <a:off x="6091785" y="957099"/>
          <a:ext cx="712530" cy="712530"/>
        </a:xfrm>
        <a:prstGeom prst="ellipse">
          <a:avLst/>
        </a:prstGeom>
        <a:solidFill>
          <a:schemeClr val="accent2">
            <a:hueOff val="5068186"/>
            <a:satOff val="-25970"/>
            <a:lumOff val="-13155"/>
            <a:alphaOff val="0"/>
          </a:schemeClr>
        </a:solidFill>
        <a:ln w="22225" cap="rnd" cmpd="sng" algn="ctr">
          <a:solidFill>
            <a:schemeClr val="accent2">
              <a:hueOff val="5068186"/>
              <a:satOff val="-25970"/>
              <a:lumOff val="-13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52" tIns="12700" rIns="55552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4</a:t>
          </a:r>
        </a:p>
      </dsp:txBody>
      <dsp:txXfrm>
        <a:off x="6196133" y="1061447"/>
        <a:ext cx="503834" cy="503834"/>
      </dsp:txXfrm>
    </dsp:sp>
    <dsp:sp modelId="{3F3D6EBA-76FB-481D-AD7A-BA98EFE016AF}">
      <dsp:nvSpPr>
        <dsp:cNvPr id="0" name=""/>
        <dsp:cNvSpPr/>
      </dsp:nvSpPr>
      <dsp:spPr>
        <a:xfrm>
          <a:off x="5599800" y="3094619"/>
          <a:ext cx="1696501" cy="72"/>
        </a:xfrm>
        <a:prstGeom prst="rect">
          <a:avLst/>
        </a:prstGeom>
        <a:solidFill>
          <a:schemeClr val="accent2">
            <a:hueOff val="5912883"/>
            <a:satOff val="-30299"/>
            <a:lumOff val="-15348"/>
            <a:alphaOff val="0"/>
          </a:schemeClr>
        </a:solidFill>
        <a:ln w="22225" cap="rnd" cmpd="sng" algn="ctr">
          <a:solidFill>
            <a:schemeClr val="accent2">
              <a:hueOff val="5912883"/>
              <a:satOff val="-30299"/>
              <a:lumOff val="-153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6B265-F66F-47CC-9506-FEDDA605C4DA}">
      <dsp:nvSpPr>
        <dsp:cNvPr id="0" name=""/>
        <dsp:cNvSpPr/>
      </dsp:nvSpPr>
      <dsp:spPr>
        <a:xfrm>
          <a:off x="7465951" y="719589"/>
          <a:ext cx="1696501" cy="2375101"/>
        </a:xfrm>
        <a:prstGeom prst="rect">
          <a:avLst/>
        </a:prstGeom>
        <a:solidFill>
          <a:schemeClr val="accent2">
            <a:tint val="40000"/>
            <a:alpha val="90000"/>
            <a:hueOff val="7798514"/>
            <a:satOff val="-42598"/>
            <a:lumOff val="-5058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7798514"/>
              <a:satOff val="-42598"/>
              <a:lumOff val="-5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66" tIns="330200" rIns="132266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Considering cumulative effect</a:t>
          </a:r>
        </a:p>
      </dsp:txBody>
      <dsp:txXfrm>
        <a:off x="7465951" y="1622128"/>
        <a:ext cx="1696501" cy="1425060"/>
      </dsp:txXfrm>
    </dsp:sp>
    <dsp:sp modelId="{E4EA2C1F-EEF6-4DA1-BF0A-CE97338385D7}">
      <dsp:nvSpPr>
        <dsp:cNvPr id="0" name=""/>
        <dsp:cNvSpPr/>
      </dsp:nvSpPr>
      <dsp:spPr>
        <a:xfrm>
          <a:off x="7957936" y="957099"/>
          <a:ext cx="712530" cy="712530"/>
        </a:xfrm>
        <a:prstGeom prst="ellipse">
          <a:avLst/>
        </a:prstGeom>
        <a:solidFill>
          <a:schemeClr val="accent2">
            <a:hueOff val="6757581"/>
            <a:satOff val="-34627"/>
            <a:lumOff val="-17540"/>
            <a:alphaOff val="0"/>
          </a:schemeClr>
        </a:solidFill>
        <a:ln w="22225" cap="rnd" cmpd="sng" algn="ctr">
          <a:solidFill>
            <a:schemeClr val="accent2">
              <a:hueOff val="6757581"/>
              <a:satOff val="-34627"/>
              <a:lumOff val="-17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52" tIns="12700" rIns="55552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5</a:t>
          </a:r>
        </a:p>
      </dsp:txBody>
      <dsp:txXfrm>
        <a:off x="8062284" y="1061447"/>
        <a:ext cx="503834" cy="503834"/>
      </dsp:txXfrm>
    </dsp:sp>
    <dsp:sp modelId="{7970DCCC-914D-4C18-9802-98F4F7037F9D}">
      <dsp:nvSpPr>
        <dsp:cNvPr id="0" name=""/>
        <dsp:cNvSpPr/>
      </dsp:nvSpPr>
      <dsp:spPr>
        <a:xfrm>
          <a:off x="7465951" y="3094619"/>
          <a:ext cx="1696501" cy="72"/>
        </a:xfrm>
        <a:prstGeom prst="rect">
          <a:avLst/>
        </a:prstGeom>
        <a:solidFill>
          <a:schemeClr val="accent2">
            <a:hueOff val="7602279"/>
            <a:satOff val="-38955"/>
            <a:lumOff val="-19733"/>
            <a:alphaOff val="0"/>
          </a:schemeClr>
        </a:solidFill>
        <a:ln w="22225" cap="rnd" cmpd="sng" algn="ctr">
          <a:solidFill>
            <a:schemeClr val="accent2">
              <a:hueOff val="7602279"/>
              <a:satOff val="-38955"/>
              <a:lumOff val="-197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5195F-D39B-420A-9257-E1D95E2A74E3}">
      <dsp:nvSpPr>
        <dsp:cNvPr id="0" name=""/>
        <dsp:cNvSpPr/>
      </dsp:nvSpPr>
      <dsp:spPr>
        <a:xfrm>
          <a:off x="9332102" y="719589"/>
          <a:ext cx="1696501" cy="2375101"/>
        </a:xfrm>
        <a:prstGeom prst="rect">
          <a:avLst/>
        </a:prstGeom>
        <a:solidFill>
          <a:schemeClr val="accent2">
            <a:tint val="40000"/>
            <a:alpha val="90000"/>
            <a:hueOff val="9748142"/>
            <a:satOff val="-53248"/>
            <a:lumOff val="-6323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9748142"/>
              <a:satOff val="-53248"/>
              <a:lumOff val="-6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66" tIns="330200" rIns="132266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Instituting an effective post-market review</a:t>
          </a:r>
        </a:p>
      </dsp:txBody>
      <dsp:txXfrm>
        <a:off x="9332102" y="1622128"/>
        <a:ext cx="1696501" cy="1425060"/>
      </dsp:txXfrm>
    </dsp:sp>
    <dsp:sp modelId="{4B51C43A-856D-4D50-AF3E-72FEF0F32F0E}">
      <dsp:nvSpPr>
        <dsp:cNvPr id="0" name=""/>
        <dsp:cNvSpPr/>
      </dsp:nvSpPr>
      <dsp:spPr>
        <a:xfrm>
          <a:off x="9824087" y="957099"/>
          <a:ext cx="712530" cy="712530"/>
        </a:xfrm>
        <a:prstGeom prst="ellipse">
          <a:avLst/>
        </a:prstGeom>
        <a:solidFill>
          <a:schemeClr val="accent2">
            <a:hueOff val="8446977"/>
            <a:satOff val="-43284"/>
            <a:lumOff val="-21925"/>
            <a:alphaOff val="0"/>
          </a:schemeClr>
        </a:solidFill>
        <a:ln w="22225" cap="rnd" cmpd="sng" algn="ctr">
          <a:solidFill>
            <a:schemeClr val="accent2">
              <a:hueOff val="8446977"/>
              <a:satOff val="-43284"/>
              <a:lumOff val="-219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52" tIns="12700" rIns="55552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6</a:t>
          </a:r>
        </a:p>
      </dsp:txBody>
      <dsp:txXfrm>
        <a:off x="9928435" y="1061447"/>
        <a:ext cx="503834" cy="503834"/>
      </dsp:txXfrm>
    </dsp:sp>
    <dsp:sp modelId="{05AFFE4D-72A5-4771-83BE-4993CB9BED30}">
      <dsp:nvSpPr>
        <dsp:cNvPr id="0" name=""/>
        <dsp:cNvSpPr/>
      </dsp:nvSpPr>
      <dsp:spPr>
        <a:xfrm>
          <a:off x="9332102" y="3094619"/>
          <a:ext cx="1696501" cy="72"/>
        </a:xfrm>
        <a:prstGeom prst="rect">
          <a:avLst/>
        </a:prstGeom>
        <a:solidFill>
          <a:schemeClr val="accent2">
            <a:hueOff val="9291674"/>
            <a:satOff val="-47612"/>
            <a:lumOff val="-24118"/>
            <a:alphaOff val="0"/>
          </a:schemeClr>
        </a:solidFill>
        <a:ln w="22225" cap="rnd" cmpd="sng" algn="ctr">
          <a:solidFill>
            <a:schemeClr val="accent2">
              <a:hueOff val="9291674"/>
              <a:satOff val="-47612"/>
              <a:lumOff val="-2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50D22-D4D2-B041-38BB-5DF5B632F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D3C5C5-21DB-5E5D-E47F-76F7E30AB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65576-3303-6423-6C33-6512BD2FF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35967-E592-1DB4-34DE-ED67B0E47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35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6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AFB2B-8319-5C30-4DE9-18C909B89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30DCB-2644-F214-7C50-D68DF4984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B00049-0328-A0B2-32A4-7BDC80CED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7AC22-676A-595C-DDC6-F2C5D5A26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0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C63D4-25FB-4248-BE55-1D0AA8AE2B8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2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347CC-097F-5750-E107-7D7E93F5F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0A93A0-6499-E0E4-90C5-DE3E17EC7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4CE23F-53BC-8606-9DDA-4B01182D6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0BAFD-8F44-9800-9E4F-A4D62A050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8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AF5E2-DFB0-9151-5861-9E2EA9F7B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61BDB-23F2-DD6B-C773-F695415DC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2D535-F070-04D9-BE36-AA9811F47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F835F-08A3-153E-FC7F-AF8B0520D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9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37C42-5021-EB83-82CF-E89761C8B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C461A5-E7FE-21AD-A00D-9CAC33D3C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BB9300-9F8B-6342-F7D1-2901D1675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0394A-91F5-C20C-F4EE-708F822E7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26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873BF-1F71-AFE2-6968-69FE3239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BDB6D2-17AA-A11A-1D31-9BBC997F4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757DCA-0ED4-4C72-81C1-22B90E9AC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86A0A-A78A-52BF-5260-8F6B2AD732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3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1" y="666984"/>
            <a:ext cx="3672970" cy="2125911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A0AD703-0A43-5323-CCB2-832D424EF2D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151" y="2862479"/>
            <a:ext cx="3672970" cy="3491849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to add text 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27B629-9CBE-3ECF-2D88-F07AACD037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31970" y="666985"/>
            <a:ext cx="7497880" cy="5687344"/>
          </a:xfrm>
          <a:custGeom>
            <a:avLst/>
            <a:gdLst>
              <a:gd name="connsiteX0" fmla="*/ 3803282 w 7497880"/>
              <a:gd name="connsiteY0" fmla="*/ 0 h 5687344"/>
              <a:gd name="connsiteX1" fmla="*/ 7497880 w 7497880"/>
              <a:gd name="connsiteY1" fmla="*/ 0 h 5687344"/>
              <a:gd name="connsiteX2" fmla="*/ 7497880 w 7497880"/>
              <a:gd name="connsiteY2" fmla="*/ 4581885 h 5687344"/>
              <a:gd name="connsiteX3" fmla="*/ 3803282 w 7497880"/>
              <a:gd name="connsiteY3" fmla="*/ 4581885 h 5687344"/>
              <a:gd name="connsiteX4" fmla="*/ 0 w 7497880"/>
              <a:gd name="connsiteY4" fmla="*/ 0 h 5687344"/>
              <a:gd name="connsiteX5" fmla="*/ 3699373 w 7497880"/>
              <a:gd name="connsiteY5" fmla="*/ 0 h 5687344"/>
              <a:gd name="connsiteX6" fmla="*/ 3699373 w 7497880"/>
              <a:gd name="connsiteY6" fmla="*/ 4581885 h 5687344"/>
              <a:gd name="connsiteX7" fmla="*/ 2 w 7497880"/>
              <a:gd name="connsiteY7" fmla="*/ 4581885 h 5687344"/>
              <a:gd name="connsiteX8" fmla="*/ 2 w 7497880"/>
              <a:gd name="connsiteY8" fmla="*/ 4679200 h 5687344"/>
              <a:gd name="connsiteX9" fmla="*/ 3699373 w 7497880"/>
              <a:gd name="connsiteY9" fmla="*/ 4679200 h 5687344"/>
              <a:gd name="connsiteX10" fmla="*/ 3699373 w 7497880"/>
              <a:gd name="connsiteY10" fmla="*/ 5679350 h 5687344"/>
              <a:gd name="connsiteX11" fmla="*/ 3803282 w 7497880"/>
              <a:gd name="connsiteY11" fmla="*/ 5679350 h 5687344"/>
              <a:gd name="connsiteX12" fmla="*/ 3803282 w 7497880"/>
              <a:gd name="connsiteY12" fmla="*/ 4679200 h 5687344"/>
              <a:gd name="connsiteX13" fmla="*/ 7497880 w 7497880"/>
              <a:gd name="connsiteY13" fmla="*/ 4679200 h 5687344"/>
              <a:gd name="connsiteX14" fmla="*/ 7497880 w 7497880"/>
              <a:gd name="connsiteY14" fmla="*/ 5687344 h 5687344"/>
              <a:gd name="connsiteX15" fmla="*/ 0 w 7497880"/>
              <a:gd name="connsiteY15" fmla="*/ 5687344 h 56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7880" h="5687344">
                <a:moveTo>
                  <a:pt x="3803282" y="0"/>
                </a:moveTo>
                <a:lnTo>
                  <a:pt x="7497880" y="0"/>
                </a:lnTo>
                <a:lnTo>
                  <a:pt x="7497880" y="4581885"/>
                </a:lnTo>
                <a:lnTo>
                  <a:pt x="3803282" y="4581885"/>
                </a:lnTo>
                <a:close/>
                <a:moveTo>
                  <a:pt x="0" y="0"/>
                </a:moveTo>
                <a:lnTo>
                  <a:pt x="3699373" y="0"/>
                </a:lnTo>
                <a:lnTo>
                  <a:pt x="3699373" y="4581885"/>
                </a:lnTo>
                <a:lnTo>
                  <a:pt x="2" y="4581885"/>
                </a:lnTo>
                <a:lnTo>
                  <a:pt x="2" y="4679200"/>
                </a:lnTo>
                <a:lnTo>
                  <a:pt x="3699373" y="4679200"/>
                </a:lnTo>
                <a:lnTo>
                  <a:pt x="3699373" y="5679350"/>
                </a:lnTo>
                <a:lnTo>
                  <a:pt x="3803282" y="5679350"/>
                </a:lnTo>
                <a:lnTo>
                  <a:pt x="3803282" y="4679200"/>
                </a:lnTo>
                <a:lnTo>
                  <a:pt x="7497880" y="4679200"/>
                </a:lnTo>
                <a:lnTo>
                  <a:pt x="7497880" y="5687344"/>
                </a:lnTo>
                <a:lnTo>
                  <a:pt x="0" y="568734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to add picture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DD7D93-4C4D-E385-9F8C-40536F0BDE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20XX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99FA72-244D-9DC3-C9B7-E7DAD50A01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5A4F6F-66FD-CDA5-7F8F-F5FD6382C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7734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23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22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alphaModFix amt="63000"/>
          </a:blip>
          <a:srcRect t="21424" r="9091" b="19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2">
              <a:alpha val="88000"/>
            </a:schemeClr>
          </a:solidFill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702" y="1346567"/>
            <a:ext cx="3208866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>
              <a:lnSpc>
                <a:spcPct val="90000"/>
              </a:lnSpc>
              <a:spcAft>
                <a:spcPts val="800"/>
              </a:spcAft>
            </a:pPr>
            <a:r>
              <a:rPr lang="en-US" sz="2500" dirty="0">
                <a:solidFill>
                  <a:srgbClr val="FFFFFF"/>
                </a:solidFill>
                <a:effectLst/>
              </a:rPr>
              <a:t>Unequal Burdens: How the Food as Medicine Movement Exposes Critical Gaps in FDA’s FOOD Safety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CEF42-8345-C41F-6668-490FB2F2C639}"/>
              </a:ext>
            </a:extLst>
          </p:cNvPr>
          <p:cNvSpPr txBox="1"/>
          <p:nvPr/>
        </p:nvSpPr>
        <p:spPr>
          <a:xfrm>
            <a:off x="8202910" y="5474383"/>
            <a:ext cx="3989070" cy="159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00" algn="ctr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DED1"/>
              </a:buClr>
              <a:buSzPct val="70000"/>
              <a:defRPr/>
            </a:pP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Katya S. Cronin</a:t>
            </a:r>
          </a:p>
          <a:p>
            <a:pPr marL="36900" algn="ctr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DED1"/>
              </a:buClr>
              <a:buSzPct val="70000"/>
              <a:defRPr/>
            </a:pPr>
            <a:r>
              <a:rPr lang="en-US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Associate Professor, The George Washington University Law School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E5A25-D3F5-CEE6-913E-9942F1FC4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414" y="210675"/>
            <a:ext cx="3703320" cy="101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01E8B-27D0-E31D-2CE5-29C3205A5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C088DFE-0B0F-2ADA-6FA7-47B9E611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cap="small" dirty="0"/>
              <a:t>Unequal Burdens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86AC6A-92CA-75BB-B4F3-9A056EE09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1969794"/>
            <a:ext cx="5194769" cy="557784"/>
          </a:xfrm>
        </p:spPr>
        <p:txBody>
          <a:bodyPr/>
          <a:lstStyle/>
          <a:p>
            <a:r>
              <a:rPr lang="en-US" sz="2800" b="1" u="sng" dirty="0"/>
              <a:t>New Drug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8BEFD-E994-1235-AD69-05F3C4B8B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8" y="1974205"/>
            <a:ext cx="5194770" cy="553373"/>
          </a:xfrm>
        </p:spPr>
        <p:txBody>
          <a:bodyPr/>
          <a:lstStyle/>
          <a:p>
            <a:r>
              <a:rPr lang="en-US" sz="2800" b="1" u="sng" dirty="0"/>
              <a:t>New Food Additive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5BA0E-936F-AC89-E061-3B1C9BDAE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6037" y="2779381"/>
            <a:ext cx="5194771" cy="3518780"/>
          </a:xfrm>
        </p:spPr>
        <p:txBody>
          <a:bodyPr/>
          <a:lstStyle/>
          <a:p>
            <a:r>
              <a:rPr lang="en-US" sz="2400" dirty="0"/>
              <a:t>Used by the general population, including vulnerable consumers </a:t>
            </a:r>
          </a:p>
          <a:p>
            <a:r>
              <a:rPr lang="en-US" sz="2400" dirty="0"/>
              <a:t>No supervision on consumption</a:t>
            </a:r>
          </a:p>
          <a:p>
            <a:r>
              <a:rPr lang="en-US" sz="2400" dirty="0"/>
              <a:t>Not dose-specific (guessing at exposure)</a:t>
            </a:r>
          </a:p>
          <a:p>
            <a:r>
              <a:rPr lang="en-US" sz="2400" dirty="0"/>
              <a:t>Benefit: no nutrient or medical benefit</a:t>
            </a:r>
          </a:p>
          <a:p>
            <a:r>
              <a:rPr lang="en-US" sz="2400" dirty="0"/>
              <a:t>Low monetary investment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1D6EAA-2D0D-0821-4A46-73A9C716E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1" y="2779381"/>
            <a:ext cx="5194766" cy="3518781"/>
          </a:xfrm>
        </p:spPr>
        <p:txBody>
          <a:bodyPr>
            <a:normAutofit/>
          </a:bodyPr>
          <a:lstStyle/>
          <a:p>
            <a:r>
              <a:rPr lang="en-US" sz="2400" dirty="0"/>
              <a:t>Not used by the general population</a:t>
            </a:r>
          </a:p>
          <a:p>
            <a:r>
              <a:rPr lang="en-US" sz="2400" dirty="0"/>
              <a:t>Taken under the care of medical practitioner</a:t>
            </a:r>
          </a:p>
          <a:p>
            <a:r>
              <a:rPr lang="en-US" sz="2400" dirty="0"/>
              <a:t>Administered in prescribed/controlled doses</a:t>
            </a:r>
          </a:p>
          <a:p>
            <a:r>
              <a:rPr lang="en-US" sz="2400" dirty="0"/>
              <a:t>Benefit: treats a medical condition</a:t>
            </a:r>
          </a:p>
          <a:p>
            <a:r>
              <a:rPr lang="en-US" sz="2400" dirty="0"/>
              <a:t>Expensive R&amp;D process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1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3D15E8-7160-A3E9-5C3E-0CA480E2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A Path Forward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7912DAB2-D1A1-58B9-8BA5-94943820CB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867001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589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B045D6AF-532B-394C-0C6F-38B6628C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1" y="666985"/>
            <a:ext cx="3672970" cy="60367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9B25D-9615-9332-C32E-4F458417E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151" y="1971305"/>
            <a:ext cx="3672970" cy="4383024"/>
          </a:xfrm>
        </p:spPr>
        <p:txBody>
          <a:bodyPr>
            <a:normAutofit fontScale="92500" lnSpcReduction="10000"/>
          </a:bodyPr>
          <a:lstStyle/>
          <a:p>
            <a:pPr marL="36900" algn="ctr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DED1"/>
              </a:buClr>
              <a:buSzPct val="70000"/>
              <a:defRPr/>
            </a:pP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latin typeface="Arial" panose="020B0604020202020204" pitchFamily="34" charset="0"/>
              </a:rPr>
              <a:t>Katya S. Cronin</a:t>
            </a:r>
          </a:p>
          <a:p>
            <a:pPr marL="36900" algn="ctr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E3DED1"/>
              </a:buClr>
              <a:buSzPct val="70000"/>
              <a:defRPr/>
            </a:pPr>
            <a:r>
              <a:rPr lang="en-US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latin typeface="Arial" panose="020B0604020202020204" pitchFamily="34" charset="0"/>
              </a:rPr>
              <a:t>Associate Professor, Fundamentals of Lawyering Program, The George Washington University Law School</a:t>
            </a:r>
          </a:p>
          <a:p>
            <a:pPr marL="36900" algn="ctr">
              <a:buClr>
                <a:srgbClr val="E3DED1"/>
              </a:buClr>
              <a:buSzPct val="70000"/>
              <a:defRPr/>
            </a:pPr>
            <a:endParaRPr lang="en-US" sz="1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latin typeface="Arial" panose="020B0604020202020204" pitchFamily="34" charset="0"/>
            </a:endParaRPr>
          </a:p>
          <a:p>
            <a:pPr marL="36900" algn="ctr">
              <a:buClr>
                <a:srgbClr val="E3DED1"/>
              </a:buClr>
              <a:buSzPct val="70000"/>
              <a:defRPr/>
            </a:pPr>
            <a:r>
              <a:rPr lang="en-US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latin typeface="Arial" panose="020B0604020202020204" pitchFamily="34" charset="0"/>
              </a:rPr>
              <a:t>Affiliate Associate Professor, The Global Food Institute</a:t>
            </a:r>
          </a:p>
          <a:p>
            <a:pPr marL="36900" algn="ctr">
              <a:buClr>
                <a:srgbClr val="E3DED1"/>
              </a:buClr>
              <a:buSzPct val="70000"/>
              <a:defRPr/>
            </a:pPr>
            <a:endParaRPr lang="en-US" sz="1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latin typeface="Arial" panose="020B0604020202020204" pitchFamily="34" charset="0"/>
            </a:endParaRPr>
          </a:p>
          <a:p>
            <a:pPr marL="36900" algn="ctr">
              <a:buClr>
                <a:srgbClr val="E3DED1"/>
              </a:buClr>
              <a:buSzPct val="70000"/>
              <a:defRPr/>
            </a:pPr>
            <a:r>
              <a:rPr lang="en-US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latin typeface="Arial" panose="020B0604020202020204" pitchFamily="34" charset="0"/>
              </a:rPr>
              <a:t>Core Faculty, The Institute for Food Safety and Nutrition Security</a:t>
            </a:r>
          </a:p>
          <a:p>
            <a:pPr marL="36900" algn="ctr">
              <a:buClr>
                <a:srgbClr val="E3DED1"/>
              </a:buClr>
              <a:buSzPct val="70000"/>
              <a:defRPr/>
            </a:pPr>
            <a:br>
              <a:rPr lang="en-US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latin typeface="Arial" panose="020B0604020202020204" pitchFamily="34" charset="0"/>
              </a:rPr>
            </a:br>
            <a:r>
              <a:rPr lang="en-US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latin typeface="Arial" panose="020B0604020202020204" pitchFamily="34" charset="0"/>
              </a:rPr>
              <a:t>katya_cronin@law.gwu.edu </a:t>
            </a:r>
          </a:p>
          <a:p>
            <a:pPr marL="36900" algn="ctr">
              <a:buClr>
                <a:srgbClr val="E3DED1"/>
              </a:buClr>
              <a:buSzPct val="70000"/>
              <a:defRPr/>
            </a:pPr>
            <a:r>
              <a:rPr lang="en-US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latin typeface="Arial" panose="020B0604020202020204" pitchFamily="34" charset="0"/>
              </a:rPr>
              <a:t>m: (202) 494-8748</a:t>
            </a:r>
            <a:endParaRPr lang="en-US" dirty="0"/>
          </a:p>
        </p:txBody>
      </p:sp>
      <p:pic>
        <p:nvPicPr>
          <p:cNvPr id="7" name="Picture Placeholder 6" descr="A book with a skull and snake&#10;&#10;Description automatically generated">
            <a:extLst>
              <a:ext uri="{FF2B5EF4-FFF2-40B4-BE49-F238E27FC236}">
                <a16:creationId xmlns:a16="http://schemas.microsoft.com/office/drawing/2014/main" id="{57A7C7F1-6ED8-3D78-61B2-D8DF088972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6356" b="17782"/>
          <a:stretch/>
        </p:blipFill>
        <p:spPr>
          <a:xfrm>
            <a:off x="4231970" y="666985"/>
            <a:ext cx="7497880" cy="5687344"/>
          </a:xfrm>
        </p:spPr>
      </p:pic>
    </p:spTree>
    <p:extLst>
      <p:ext uri="{BB962C8B-B14F-4D97-AF65-F5344CB8AC3E}">
        <p14:creationId xmlns:p14="http://schemas.microsoft.com/office/powerpoint/2010/main" val="277095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D541204-B666-420C-9DF1-C06950D2F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9400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Food as Medicine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E6C8D-508A-44F8-BB9B-7911B0118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84847AE-0FEA-43E8-8AA1-4169A6FDB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487790A-E9D7-438A-90BB-9361BEF14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533" y="2041563"/>
            <a:ext cx="3558798" cy="39757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Wingdings 2" panose="05020102010507070707" pitchFamily="18" charset="2"/>
              <a:buChar char=""/>
            </a:pPr>
            <a:r>
              <a:rPr lang="en-US" sz="2500" dirty="0"/>
              <a:t> Medically Tailored Meals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 2" panose="05020102010507070707" pitchFamily="18" charset="2"/>
              <a:buChar char=""/>
            </a:pPr>
            <a:r>
              <a:rPr lang="en-US" sz="2500" dirty="0"/>
              <a:t> Tailored Grocery Boxes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 2" panose="05020102010507070707" pitchFamily="18" charset="2"/>
              <a:buChar char=""/>
            </a:pPr>
            <a:r>
              <a:rPr lang="en-US" sz="2500" dirty="0"/>
              <a:t> Produce Prescriptions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 2" panose="05020102010507070707" pitchFamily="18" charset="2"/>
              <a:buChar char=""/>
            </a:pPr>
            <a:r>
              <a:rPr lang="en-US" sz="2500" dirty="0"/>
              <a:t> Community Education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 2" panose="05020102010507070707" pitchFamily="18" charset="2"/>
              <a:buChar char=""/>
            </a:pPr>
            <a:r>
              <a:rPr lang="en-US" sz="2500" dirty="0"/>
              <a:t> Kitchen Supplies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 2" panose="05020102010507070707" pitchFamily="18" charset="2"/>
              <a:buChar char=""/>
            </a:pPr>
            <a:r>
              <a:rPr lang="en-US" sz="2500" dirty="0"/>
              <a:t> Nutrition in Medical Education</a:t>
            </a:r>
          </a:p>
        </p:txBody>
      </p: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942" r="32789"/>
          <a:stretch/>
        </p:blipFill>
        <p:spPr>
          <a:xfrm>
            <a:off x="4246850" y="641103"/>
            <a:ext cx="3702877" cy="5749462"/>
          </a:xfrm>
          <a:prstGeom prst="rect">
            <a:avLst/>
          </a:prstGeom>
        </p:spPr>
      </p:pic>
      <p:pic>
        <p:nvPicPr>
          <p:cNvPr id="2" name="Picture 6" descr="Toxic Chemicals Known As PFAS Found in Grocery Meat, Seafood, and Cake">
            <a:extLst>
              <a:ext uri="{FF2B5EF4-FFF2-40B4-BE49-F238E27FC236}">
                <a16:creationId xmlns:a16="http://schemas.microsoft.com/office/drawing/2014/main" id="{CDE47400-9667-59CF-3846-1F99A00A0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4" r="26839" b="-2"/>
          <a:stretch/>
        </p:blipFill>
        <p:spPr bwMode="auto">
          <a:xfrm>
            <a:off x="8042589" y="641102"/>
            <a:ext cx="3702877" cy="57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2F7F40-7934-FADD-C5D6-EF21444E0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448728E-2EDF-4F60-A97C-C0F08E06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CBB40F-4E03-45AE-9020-C27B0AE7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F7CCD1-513F-4B7A-9497-7AA9144DB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404930-297D-BF66-3A76-F6DE6F2B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New Drug Safety Review</a:t>
            </a:r>
          </a:p>
        </p:txBody>
      </p:sp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id="{1B10044F-EF88-7662-F3B7-D070C1472D3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9267565"/>
              </p:ext>
            </p:extLst>
          </p:nvPr>
        </p:nvGraphicFramePr>
        <p:xfrm>
          <a:off x="581025" y="1691641"/>
          <a:ext cx="11029950" cy="4464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554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68E91FE-1E96-9012-B0A7-9E9605A1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6694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 Drug Safety Review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90800C-B11A-D15E-3D2A-A1DF82251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1194" y="1896532"/>
            <a:ext cx="6309003" cy="49614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NDA: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All trial and safety data;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Adverse reaction reporting;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Ingredient, processing &amp; manufacturing data</a:t>
            </a:r>
          </a:p>
          <a:p>
            <a:r>
              <a:rPr lang="en-US" sz="2400" dirty="0">
                <a:solidFill>
                  <a:schemeClr val="tx2"/>
                </a:solidFill>
              </a:rPr>
              <a:t>Labeling specifications</a:t>
            </a:r>
          </a:p>
          <a:p>
            <a:r>
              <a:rPr lang="en-US" sz="2400" dirty="0">
                <a:solidFill>
                  <a:schemeClr val="tx2"/>
                </a:solidFill>
              </a:rPr>
              <a:t>Facilities inspection</a:t>
            </a:r>
          </a:p>
          <a:p>
            <a:r>
              <a:rPr lang="en-US" sz="2400" dirty="0">
                <a:solidFill>
                  <a:schemeClr val="tx2"/>
                </a:solidFill>
              </a:rPr>
              <a:t>Average approval time: 10 years</a:t>
            </a:r>
          </a:p>
          <a:p>
            <a:r>
              <a:rPr lang="en-US" sz="2400" dirty="0">
                <a:solidFill>
                  <a:schemeClr val="tx2"/>
                </a:solidFill>
              </a:rPr>
              <a:t>Average cost: $2 billion</a:t>
            </a:r>
          </a:p>
          <a:p>
            <a:r>
              <a:rPr lang="en-US" sz="2400" dirty="0">
                <a:solidFill>
                  <a:schemeClr val="tx2"/>
                </a:solidFill>
              </a:rPr>
              <a:t>Continued post-market safety review process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9" name="Picture 18" descr="Magnifying glass showing decling performance">
            <a:extLst>
              <a:ext uri="{FF2B5EF4-FFF2-40B4-BE49-F238E27FC236}">
                <a16:creationId xmlns:a16="http://schemas.microsoft.com/office/drawing/2014/main" id="{8D36E57D-4EDA-9CE3-6570-1E7A812E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88" r="42551" b="-1"/>
          <a:stretch>
            <a:fillRect/>
          </a:stretch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37AD3-79CC-29A8-4376-DACF705B24A1}"/>
              </a:ext>
            </a:extLst>
          </p:cNvPr>
          <p:cNvSpPr txBox="1"/>
          <p:nvPr/>
        </p:nvSpPr>
        <p:spPr>
          <a:xfrm>
            <a:off x="2849562" y="1046374"/>
            <a:ext cx="6424439" cy="158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1"/>
                </a:solidFill>
              </a:rPr>
              <a:t>Food Safety Assessment</a:t>
            </a:r>
            <a:endParaRPr lang="en-US" sz="4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40" name="Picture 16" descr="Will the U.S. Ban PFAS in Food Packaging? | Civil Eats">
            <a:extLst>
              <a:ext uri="{FF2B5EF4-FFF2-40B4-BE49-F238E27FC236}">
                <a16:creationId xmlns:a16="http://schemas.microsoft.com/office/drawing/2014/main" id="{7ED49528-62BC-4AF4-BC09-E72BE0FBB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r="17661" b="2"/>
          <a:stretch/>
        </p:blipFill>
        <p:spPr bwMode="auto">
          <a:xfrm>
            <a:off x="2" y="10"/>
            <a:ext cx="1945697" cy="1714488"/>
          </a:xfrm>
          <a:custGeom>
            <a:avLst/>
            <a:gdLst/>
            <a:ahLst/>
            <a:cxnLst/>
            <a:rect l="l" t="t" r="r" b="b"/>
            <a:pathLst>
              <a:path w="1945697" h="1714498">
                <a:moveTo>
                  <a:pt x="0" y="0"/>
                </a:moveTo>
                <a:lnTo>
                  <a:pt x="1678973" y="0"/>
                </a:lnTo>
                <a:lnTo>
                  <a:pt x="1945697" y="1714498"/>
                </a:lnTo>
                <a:lnTo>
                  <a:pt x="0" y="17144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e Determination of Trace Per- and Polyfluoroalkyl Substances and Their  Precursors Migrated into Food Simulants from Food Contact Materials by  Liquid Chromatography–MS/MS and Gas Chromatography–MS/MS">
            <a:extLst>
              <a:ext uri="{FF2B5EF4-FFF2-40B4-BE49-F238E27FC236}">
                <a16:creationId xmlns:a16="http://schemas.microsoft.com/office/drawing/2014/main" id="{B89513D8-D4D4-419A-A9B1-F8B220AFA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r="7942" b="2"/>
          <a:stretch/>
        </p:blipFill>
        <p:spPr bwMode="auto">
          <a:xfrm>
            <a:off x="1" y="1714496"/>
            <a:ext cx="2210007" cy="1714498"/>
          </a:xfrm>
          <a:custGeom>
            <a:avLst/>
            <a:gdLst/>
            <a:ahLst/>
            <a:cxnLst/>
            <a:rect l="l" t="t" r="r" b="b"/>
            <a:pathLst>
              <a:path w="2210007" h="1714498">
                <a:moveTo>
                  <a:pt x="0" y="0"/>
                </a:moveTo>
                <a:lnTo>
                  <a:pt x="1943283" y="0"/>
                </a:lnTo>
                <a:lnTo>
                  <a:pt x="2210007" y="1714498"/>
                </a:lnTo>
                <a:lnTo>
                  <a:pt x="0" y="17144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ood packaging is full of toxic chemicals – here's how it could affect your  health | Plastics | The Guardian">
            <a:extLst>
              <a:ext uri="{FF2B5EF4-FFF2-40B4-BE49-F238E27FC236}">
                <a16:creationId xmlns:a16="http://schemas.microsoft.com/office/drawing/2014/main" id="{73D475BB-CA87-432F-A47C-B6025EF1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0" r="-3" b="-3"/>
          <a:stretch/>
        </p:blipFill>
        <p:spPr bwMode="auto">
          <a:xfrm>
            <a:off x="1" y="3429005"/>
            <a:ext cx="2474319" cy="1698991"/>
          </a:xfrm>
          <a:custGeom>
            <a:avLst/>
            <a:gdLst/>
            <a:ahLst/>
            <a:cxnLst/>
            <a:rect l="l" t="t" r="r" b="b"/>
            <a:pathLst>
              <a:path w="2474319" h="1698991">
                <a:moveTo>
                  <a:pt x="0" y="0"/>
                </a:moveTo>
                <a:lnTo>
                  <a:pt x="2210007" y="0"/>
                </a:lnTo>
                <a:lnTo>
                  <a:pt x="2474319" y="1698991"/>
                </a:lnTo>
                <a:lnTo>
                  <a:pt x="188387" y="1698991"/>
                </a:lnTo>
                <a:lnTo>
                  <a:pt x="0" y="5746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himadzu OnDemand Webcast: Food Contact Materials PFAS analysis by TQ -  Mason Technology">
            <a:extLst>
              <a:ext uri="{FF2B5EF4-FFF2-40B4-BE49-F238E27FC236}">
                <a16:creationId xmlns:a16="http://schemas.microsoft.com/office/drawing/2014/main" id="{A3306992-EEFF-40AA-BEBE-AEC63767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r="32866" b="-1"/>
          <a:stretch/>
        </p:blipFill>
        <p:spPr bwMode="auto">
          <a:xfrm>
            <a:off x="188384" y="5127992"/>
            <a:ext cx="2555404" cy="1730008"/>
          </a:xfrm>
          <a:custGeom>
            <a:avLst/>
            <a:gdLst/>
            <a:ahLst/>
            <a:cxnLst/>
            <a:rect l="l" t="t" r="r" b="b"/>
            <a:pathLst>
              <a:path w="2555404" h="1730008">
                <a:moveTo>
                  <a:pt x="0" y="0"/>
                </a:moveTo>
                <a:lnTo>
                  <a:pt x="2285932" y="0"/>
                </a:lnTo>
                <a:lnTo>
                  <a:pt x="2538174" y="1621404"/>
                </a:lnTo>
                <a:lnTo>
                  <a:pt x="2538508" y="1621404"/>
                </a:lnTo>
                <a:lnTo>
                  <a:pt x="2555404" y="1730008"/>
                </a:lnTo>
                <a:lnTo>
                  <a:pt x="289868" y="1730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652EEA-5CCC-D1A4-D062-BEF2BFBF9770}"/>
              </a:ext>
            </a:extLst>
          </p:cNvPr>
          <p:cNvSpPr txBox="1"/>
          <p:nvPr/>
        </p:nvSpPr>
        <p:spPr>
          <a:xfrm>
            <a:off x="3771900" y="2628900"/>
            <a:ext cx="6771692" cy="341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Food &amp; Color Additives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Food Contact Substances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Contaminants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82D34-6ACB-458A-BD5E-8623983B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4B7E4EF-A1BD-40F4-AB7B-04F084DD991D}" type="slidenum">
              <a:rPr lang="en-US"/>
              <a:pPr defTabSz="914400"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9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F72012-142C-4012-A492-12459E8C4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448728E-2EDF-4F60-A97C-C0F08E06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CBB40F-4E03-45AE-9020-C27B0AE7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F7CCD1-513F-4B7A-9497-7AA9144DB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F97696F-3E59-FD5F-0DAB-F9AE659D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u="sng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Food/Color Additive Application</a:t>
            </a: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CBA8AF7F-8CD3-8765-9610-469984BFCB9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5573591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883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FEA70-A22D-30F9-411D-393F2FDF1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468E8A62-EA57-2B68-3B99-EE2A4C7988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36" r="7352"/>
          <a:stretch/>
        </p:blipFill>
        <p:spPr>
          <a:xfrm>
            <a:off x="8436098" y="660744"/>
            <a:ext cx="2959612" cy="21186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F5C35-D35E-4FB7-DAA6-9F0257E2E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6290" y="2400300"/>
            <a:ext cx="10814685" cy="389731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dirty="0"/>
              <a:t>“The use of a food substance may be GRAS either through scientific procedures or, for a substance used in food before 1958, through experience based on common use in food.”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dirty="0"/>
              <a:t>FDA only reviews those GRAS determinations that companies submit to the agency’s voluntary notification program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dirty="0"/>
              <a:t>FDA does not monitor continued safety of GRAS substances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dirty="0"/>
              <a:t>The FDA does not know how many substances are in our food as GRAS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DDA714-6A9A-AC81-1E7E-B792F823D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448728E-2EDF-4F60-A97C-C0F08E06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8CBB40F-4E03-45AE-9020-C27B0AE7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F7CCD1-513F-4B7A-9497-7AA9144DB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E3A93C3-500D-C276-4185-FC7D7C31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u="sng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Food Contact Notifications</a:t>
            </a:r>
            <a:br>
              <a:rPr lang="en-US" b="0" u="sng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b="0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id="{CA1E126D-7FF2-CC8C-40BD-CB5368FC807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1728442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557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B7413E-2D9D-41FF-2325-68702151D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448728E-2EDF-4F60-A97C-C0F08E06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8CBB40F-4E03-45AE-9020-C27B0AE7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F7CCD1-513F-4B7A-9497-7AA9144DB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21D561C-AB5A-ED14-7A33-39B96392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u="sng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Environmental Contaminants</a:t>
            </a: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088AF041-2B35-4195-2C1D-6A4FC0AC1B5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60270190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836539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{7E0C919E-AD75-49FA-B412-410EF08B5F47}tf45205285_win32</Template>
  <TotalTime>109</TotalTime>
  <Words>485</Words>
  <Application>Microsoft Office PowerPoint</Application>
  <PresentationFormat>Widescreen</PresentationFormat>
  <Paragraphs>98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Wingdings 2</vt:lpstr>
      <vt:lpstr>Wingdings 3</vt:lpstr>
      <vt:lpstr>DividendVTI</vt:lpstr>
      <vt:lpstr>Unequal Burdens: How the Food as Medicine Movement Exposes Critical Gaps in FDA’s FOOD Safety Review</vt:lpstr>
      <vt:lpstr>Food as Medicine</vt:lpstr>
      <vt:lpstr>New Drug Safety Review</vt:lpstr>
      <vt:lpstr>New Drug Safety Review</vt:lpstr>
      <vt:lpstr>PowerPoint Presentation</vt:lpstr>
      <vt:lpstr>Food/Color Additive Application</vt:lpstr>
      <vt:lpstr>PowerPoint Presentation</vt:lpstr>
      <vt:lpstr>Food Contact Notifications </vt:lpstr>
      <vt:lpstr>Environmental Contaminants</vt:lpstr>
      <vt:lpstr>Unequal Burdens</vt:lpstr>
      <vt:lpstr>A Path Forward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Cronin, Katya S</dc:creator>
  <cp:lastModifiedBy>Cronin, Katya S</cp:lastModifiedBy>
  <cp:revision>10</cp:revision>
  <dcterms:created xsi:type="dcterms:W3CDTF">2025-03-04T16:31:57Z</dcterms:created>
  <dcterms:modified xsi:type="dcterms:W3CDTF">2025-06-05T01:22:00Z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