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ink/ink2.xml" ContentType="application/inkml+xml"/>
  <Override PartName="/ppt/comments/modernComment_10E_5901EAB8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notesMasterIdLst>
    <p:notesMasterId r:id="rId18"/>
  </p:notesMasterIdLst>
  <p:sldIdLst>
    <p:sldId id="256" r:id="rId2"/>
    <p:sldId id="271" r:id="rId3"/>
    <p:sldId id="261" r:id="rId4"/>
    <p:sldId id="290" r:id="rId5"/>
    <p:sldId id="270" r:id="rId6"/>
    <p:sldId id="266" r:id="rId7"/>
    <p:sldId id="288" r:id="rId8"/>
    <p:sldId id="289" r:id="rId9"/>
    <p:sldId id="283" r:id="rId10"/>
    <p:sldId id="264" r:id="rId11"/>
    <p:sldId id="284" r:id="rId12"/>
    <p:sldId id="287" r:id="rId13"/>
    <p:sldId id="282" r:id="rId14"/>
    <p:sldId id="276" r:id="rId15"/>
    <p:sldId id="265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ED92C3-CB0F-830E-112B-70D42E9EC379}" name="Ho, Cynthia" initials="" userId="S::cho@luc.edu::f32ecf90-7d14-4bbd-8431-ac0dbc6f744a" providerId="AD"/>
  <p188:author id="{9D5F66FE-694F-C363-2CD6-49CBB6DCB829}" name="Pearson, Katharine" initials="" userId="S::kpearson1@luc.edu::1f225703-5791-49de-af72-9da1b1d850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71973"/>
  </p:normalViewPr>
  <p:slideViewPr>
    <p:cSldViewPr snapToGrid="0">
      <p:cViewPr varScale="1">
        <p:scale>
          <a:sx n="90" d="100"/>
          <a:sy n="90" d="100"/>
        </p:scale>
        <p:origin x="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10E_5901EAB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8DEDC58-AA06-D940-A314-AA050AFBE48F}" authorId="{05ED92C3-CB0F-830E-112B-70D42E9EC379}" status="resolved" created="2025-05-22T19:52:25.69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93297848" sldId="270"/>
      <ac:spMk id="2" creationId="{E4447B53-2A08-8CCC-28A3-B19760673F61}"/>
      <ac:txMk cp="11" len="16">
        <ac:context len="28" hash="1685405266"/>
      </ac:txMk>
    </ac:txMkLst>
    <p188:pos x="5743349" y="909483"/>
    <p188:replyLst>
      <p188:reply id="{BACECA07-3B0B-684B-BB50-2CA34EE39E20}" authorId="{9D5F66FE-694F-C363-2CD6-49CBB6DCB829}" created="2025-05-22T23:46:54.992">
        <p188:txBody>
          <a:bodyPr/>
          <a:lstStyle/>
          <a:p>
            <a:r>
              <a:rPr lang="en-US"/>
              <a:t>I think it’s worth mentioning—acknowledging it up front makes it easier to tackle in detail later.</a:t>
            </a:r>
          </a:p>
        </p188:txBody>
      </p188:reply>
    </p188:replyLst>
    <p188:txBody>
      <a:bodyPr/>
      <a:lstStyle/>
      <a:p>
        <a:r>
          <a:rPr lang="en-US"/>
          <a:t>I had this slide later, but now wondering if I should (briefly) note counterargument to whether there is bullying?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13:0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55995-8803-4F41-AEAE-44B27D1D4118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2D05F-62DA-934E-BF3D-329DDF9CE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2D05F-62DA-934E-BF3D-329DDF9CE9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0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2D05F-62DA-934E-BF3D-329DDF9CE9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2D05F-62DA-934E-BF3D-329DDF9CE9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9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DF0A-41BC-C941-826C-B84F2AF54E28}" type="datetime4">
              <a:rPr lang="en-US" smtClean="0"/>
              <a:t>June 2,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6045-6729-744E-BCBC-910860C1782D}" type="datetime4">
              <a:rPr lang="en-US" smtClean="0"/>
              <a:t>June 2,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72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B714-ECB2-4E4E-9016-52B4CCE138EE}" type="datetime4">
              <a:rPr lang="en-US" smtClean="0"/>
              <a:t>June 2,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2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43EA6EB2-FBA5-2A47-BB99-215B808E37E4}" type="datetime4">
              <a:rPr lang="en-US" smtClean="0"/>
              <a:t>June 2,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5C21-41E7-3046-9737-DFC5145508F5}" type="datetime4">
              <a:rPr lang="en-US" smtClean="0"/>
              <a:t>June 2,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1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2355-EB64-3E41-B7CA-90F1EDD3478C}" type="datetime4">
              <a:rPr lang="en-US" smtClean="0"/>
              <a:t>June 2,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4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DEBB-F51B-8440-BF87-795234227EC6}" type="datetime4">
              <a:rPr lang="en-US" smtClean="0"/>
              <a:t>June 2,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70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9EF8-8B2C-2143-A75D-C66113465FF2}" type="datetime4">
              <a:rPr lang="en-US" smtClean="0"/>
              <a:t>June 2,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9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149D-29E4-F94F-AF7A-7EED7622AA16}" type="datetime4">
              <a:rPr lang="en-US" smtClean="0"/>
              <a:t>June 2,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5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30E4-125C-B44B-A3D3-6AB1A792C484}" type="datetime4">
              <a:rPr lang="en-US" smtClean="0"/>
              <a:t>June 2,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7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64F6-7664-4F4C-8681-979E6DCE41E7}" type="datetime4">
              <a:rPr lang="en-US" smtClean="0"/>
              <a:t>June 2,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6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67CE59FC-2E4B-9148-8BF8-B10EFE3DCAF4}" type="datetime4">
              <a:rPr lang="en-US" smtClean="0"/>
              <a:t>June 2, 2025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152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790" r:id="rId7"/>
    <p:sldLayoutId id="2147483791" r:id="rId8"/>
    <p:sldLayoutId id="2147483792" r:id="rId9"/>
    <p:sldLayoutId id="2147483793" r:id="rId10"/>
    <p:sldLayoutId id="2147483800" r:id="rId11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0E_5901EAB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pma.org/news/conclusion-of-the-13th-resumed-meeting-of-the-intergovernmental-negotiating-body-inb-for-a-who-instrument-on-pandemic-prevention-preparedness-and-response/?utm_source=chatgpt.com" TargetMode="External"/><Relationship Id="rId2" Type="http://schemas.openxmlformats.org/officeDocument/2006/relationships/hyperlink" Target="https://www.americanactionforum.org/insight/most-favored-nation-drug-pricing-inviting-unnecessary-harm-upon-american-patien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hrma.org/blog/advance-price-notification-a-transparency-measure-that-fails-patients?utm_source=chatgpt.com" TargetMode="External"/><Relationship Id="rId4" Type="http://schemas.openxmlformats.org/officeDocument/2006/relationships/hyperlink" Target="https://bio.news/health/drug-price-controls-will-destroy-drug-development-says-study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loudy oil paint art">
            <a:extLst>
              <a:ext uri="{FF2B5EF4-FFF2-40B4-BE49-F238E27FC236}">
                <a16:creationId xmlns:a16="http://schemas.microsoft.com/office/drawing/2014/main" id="{F592A0D5-A0E7-5E46-50E2-515383EC7D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64" b="7866"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9752D771-2D72-4B2C-B816-121D10C38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8D2EC0A-5E54-424F-BE02-26DFFEBD6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3CB62-1CA4-B0A6-75F1-9F28BFB99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665" y="1253925"/>
            <a:ext cx="3353466" cy="2068992"/>
          </a:xfrm>
        </p:spPr>
        <p:txBody>
          <a:bodyPr anchor="b">
            <a:normAutofit/>
          </a:bodyPr>
          <a:lstStyle/>
          <a:p>
            <a:r>
              <a:rPr lang="en-US" dirty="0"/>
              <a:t>Innovation Bullying</a:t>
            </a:r>
            <a:br>
              <a:rPr lang="en-US" dirty="0"/>
            </a:br>
            <a:r>
              <a:rPr lang="en-US" dirty="0"/>
              <a:t>Unmasked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89A44-AB78-8C90-2B70-4CFC62BB6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665" y="3477168"/>
            <a:ext cx="3353465" cy="10948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Cynthia Ho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Loyola U. Chicago School of Law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ASLME- Friday, June 6, 2025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DDCE5572-4319-4D42-813F-C8C69C08C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4542">
            <a:off x="1791736" y="491177"/>
            <a:ext cx="1149890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D2A53-6E2F-C423-0B5E-E13E5B112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121" y="3138985"/>
            <a:ext cx="545911" cy="5800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4AEF59-F28E-467C-9EA3-92D1CFAD475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3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D20437-C88A-4F45-9C6D-DA32B29A4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01123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finger pointing at a person sitting on a chair&#10;&#10;Description automatically generated">
            <a:extLst>
              <a:ext uri="{FF2B5EF4-FFF2-40B4-BE49-F238E27FC236}">
                <a16:creationId xmlns:a16="http://schemas.microsoft.com/office/drawing/2014/main" id="{B3FF35A8-CC15-5F9C-53EF-1FF07B53E3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97" r="1" b="20876"/>
          <a:stretch>
            <a:fillRect/>
          </a:stretch>
        </p:blipFill>
        <p:spPr>
          <a:xfrm>
            <a:off x="6136994" y="12"/>
            <a:ext cx="6055017" cy="3428999"/>
          </a:xfrm>
          <a:custGeom>
            <a:avLst/>
            <a:gdLst/>
            <a:ahLst/>
            <a:cxnLst/>
            <a:rect l="l" t="t" r="r" b="b"/>
            <a:pathLst>
              <a:path w="6055017" h="3428999">
                <a:moveTo>
                  <a:pt x="711944" y="0"/>
                </a:moveTo>
                <a:lnTo>
                  <a:pt x="6055017" y="0"/>
                </a:lnTo>
                <a:lnTo>
                  <a:pt x="6055017" y="3428999"/>
                </a:lnTo>
                <a:lnTo>
                  <a:pt x="32307" y="3428999"/>
                </a:lnTo>
                <a:lnTo>
                  <a:pt x="34693" y="3410051"/>
                </a:lnTo>
                <a:cubicBezTo>
                  <a:pt x="37039" y="3395347"/>
                  <a:pt x="38143" y="3381819"/>
                  <a:pt x="32792" y="3373027"/>
                </a:cubicBezTo>
                <a:cubicBezTo>
                  <a:pt x="29961" y="3298527"/>
                  <a:pt x="20335" y="3290617"/>
                  <a:pt x="14318" y="3222737"/>
                </a:cubicBezTo>
                <a:cubicBezTo>
                  <a:pt x="11384" y="3146284"/>
                  <a:pt x="-6116" y="3184007"/>
                  <a:pt x="2241" y="3118188"/>
                </a:cubicBezTo>
                <a:cubicBezTo>
                  <a:pt x="16306" y="3109217"/>
                  <a:pt x="34183" y="3024732"/>
                  <a:pt x="27952" y="3003808"/>
                </a:cubicBezTo>
                <a:cubicBezTo>
                  <a:pt x="27563" y="2966753"/>
                  <a:pt x="27366" y="2989870"/>
                  <a:pt x="27149" y="2944921"/>
                </a:cubicBezTo>
                <a:lnTo>
                  <a:pt x="41941" y="2877744"/>
                </a:lnTo>
                <a:cubicBezTo>
                  <a:pt x="36258" y="2880724"/>
                  <a:pt x="54303" y="2822146"/>
                  <a:pt x="53926" y="2807161"/>
                </a:cubicBezTo>
                <a:cubicBezTo>
                  <a:pt x="56083" y="2775643"/>
                  <a:pt x="30060" y="2769288"/>
                  <a:pt x="53334" y="2752347"/>
                </a:cubicBezTo>
                <a:lnTo>
                  <a:pt x="60008" y="2748299"/>
                </a:lnTo>
                <a:cubicBezTo>
                  <a:pt x="60210" y="2745962"/>
                  <a:pt x="60411" y="2743625"/>
                  <a:pt x="60613" y="2741288"/>
                </a:cubicBezTo>
                <a:cubicBezTo>
                  <a:pt x="60116" y="2737657"/>
                  <a:pt x="58269" y="2735847"/>
                  <a:pt x="53819" y="2737160"/>
                </a:cubicBezTo>
                <a:cubicBezTo>
                  <a:pt x="70191" y="2705347"/>
                  <a:pt x="64153" y="2699356"/>
                  <a:pt x="66799" y="2659631"/>
                </a:cubicBezTo>
                <a:cubicBezTo>
                  <a:pt x="77943" y="2612127"/>
                  <a:pt x="64846" y="2628594"/>
                  <a:pt x="86795" y="2573336"/>
                </a:cubicBezTo>
                <a:cubicBezTo>
                  <a:pt x="96119" y="2559732"/>
                  <a:pt x="108676" y="2541339"/>
                  <a:pt x="108890" y="2528057"/>
                </a:cubicBezTo>
                <a:lnTo>
                  <a:pt x="137074" y="2489594"/>
                </a:lnTo>
                <a:cubicBezTo>
                  <a:pt x="138076" y="2487774"/>
                  <a:pt x="138422" y="2473350"/>
                  <a:pt x="137897" y="2468303"/>
                </a:cubicBezTo>
                <a:lnTo>
                  <a:pt x="155171" y="2460480"/>
                </a:lnTo>
                <a:lnTo>
                  <a:pt x="147972" y="2423535"/>
                </a:lnTo>
                <a:lnTo>
                  <a:pt x="155293" y="2404394"/>
                </a:lnTo>
                <a:cubicBezTo>
                  <a:pt x="172891" y="2392610"/>
                  <a:pt x="160687" y="2347474"/>
                  <a:pt x="168818" y="2324643"/>
                </a:cubicBezTo>
                <a:cubicBezTo>
                  <a:pt x="169390" y="2297698"/>
                  <a:pt x="193082" y="2284202"/>
                  <a:pt x="198340" y="2255535"/>
                </a:cubicBezTo>
                <a:cubicBezTo>
                  <a:pt x="214268" y="2249648"/>
                  <a:pt x="228319" y="2207828"/>
                  <a:pt x="217338" y="2184679"/>
                </a:cubicBezTo>
                <a:lnTo>
                  <a:pt x="242924" y="2093132"/>
                </a:lnTo>
                <a:cubicBezTo>
                  <a:pt x="264937" y="2084587"/>
                  <a:pt x="280562" y="1985868"/>
                  <a:pt x="290446" y="1950235"/>
                </a:cubicBezTo>
                <a:cubicBezTo>
                  <a:pt x="308239" y="1920183"/>
                  <a:pt x="350073" y="1898905"/>
                  <a:pt x="361001" y="1861568"/>
                </a:cubicBezTo>
                <a:cubicBezTo>
                  <a:pt x="367163" y="1810687"/>
                  <a:pt x="352049" y="1869507"/>
                  <a:pt x="356015" y="1809499"/>
                </a:cubicBezTo>
                <a:cubicBezTo>
                  <a:pt x="355145" y="1754297"/>
                  <a:pt x="367821" y="1767680"/>
                  <a:pt x="375846" y="1693716"/>
                </a:cubicBezTo>
                <a:cubicBezTo>
                  <a:pt x="374712" y="1654244"/>
                  <a:pt x="382062" y="1627007"/>
                  <a:pt x="381776" y="1605195"/>
                </a:cubicBezTo>
                <a:cubicBezTo>
                  <a:pt x="389848" y="1568952"/>
                  <a:pt x="392552" y="1564518"/>
                  <a:pt x="396301" y="1516217"/>
                </a:cubicBezTo>
                <a:cubicBezTo>
                  <a:pt x="401397" y="1488452"/>
                  <a:pt x="428137" y="1457870"/>
                  <a:pt x="409866" y="1429841"/>
                </a:cubicBezTo>
                <a:cubicBezTo>
                  <a:pt x="422203" y="1412325"/>
                  <a:pt x="460064" y="1413592"/>
                  <a:pt x="442210" y="1380081"/>
                </a:cubicBezTo>
                <a:cubicBezTo>
                  <a:pt x="464590" y="1394128"/>
                  <a:pt x="443394" y="1335176"/>
                  <a:pt x="463662" y="1334891"/>
                </a:cubicBezTo>
                <a:cubicBezTo>
                  <a:pt x="480316" y="1336427"/>
                  <a:pt x="515162" y="1194568"/>
                  <a:pt x="519523" y="1185551"/>
                </a:cubicBezTo>
                <a:cubicBezTo>
                  <a:pt x="527731" y="1149210"/>
                  <a:pt x="536547" y="1148087"/>
                  <a:pt x="542909" y="1111168"/>
                </a:cubicBezTo>
                <a:cubicBezTo>
                  <a:pt x="555522" y="1057226"/>
                  <a:pt x="531818" y="1022543"/>
                  <a:pt x="543055" y="993353"/>
                </a:cubicBezTo>
                <a:cubicBezTo>
                  <a:pt x="559986" y="960214"/>
                  <a:pt x="580459" y="867450"/>
                  <a:pt x="592544" y="813953"/>
                </a:cubicBezTo>
                <a:cubicBezTo>
                  <a:pt x="604272" y="746430"/>
                  <a:pt x="608119" y="666470"/>
                  <a:pt x="613420" y="588218"/>
                </a:cubicBezTo>
                <a:cubicBezTo>
                  <a:pt x="604962" y="475380"/>
                  <a:pt x="590630" y="536119"/>
                  <a:pt x="596055" y="376479"/>
                </a:cubicBezTo>
                <a:lnTo>
                  <a:pt x="605018" y="280992"/>
                </a:lnTo>
                <a:cubicBezTo>
                  <a:pt x="604854" y="276227"/>
                  <a:pt x="610771" y="223140"/>
                  <a:pt x="610608" y="218374"/>
                </a:cubicBezTo>
                <a:lnTo>
                  <a:pt x="604880" y="188178"/>
                </a:lnTo>
                <a:lnTo>
                  <a:pt x="630913" y="152404"/>
                </a:lnTo>
                <a:cubicBezTo>
                  <a:pt x="640688" y="136342"/>
                  <a:pt x="647365" y="122048"/>
                  <a:pt x="663530" y="91810"/>
                </a:cubicBezTo>
                <a:lnTo>
                  <a:pt x="705264" y="301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98FF7C-6117-9ED8-23FF-85726F555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609600"/>
            <a:ext cx="5562600" cy="1538203"/>
          </a:xfrm>
        </p:spPr>
        <p:txBody>
          <a:bodyPr>
            <a:normAutofit fontScale="90000"/>
          </a:bodyPr>
          <a:lstStyle/>
          <a:p>
            <a:r>
              <a:rPr lang="en-US" dirty="0"/>
              <a:t>Combatting Innovation Bullying – 2 Step </a:t>
            </a:r>
            <a:r>
              <a:rPr lang="en-US" dirty="0" err="1"/>
              <a:t>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34A78-8CA6-D9AD-0734-71DCA30DD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807" y="2435214"/>
            <a:ext cx="4642864" cy="38191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Shaming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Changing Norms/Law</a:t>
            </a:r>
          </a:p>
        </p:txBody>
      </p:sp>
      <p:pic>
        <p:nvPicPr>
          <p:cNvPr id="5" name="Picture 4" descr="A magnifying glass over a problem&#10;&#10;Description automatically generated">
            <a:extLst>
              <a:ext uri="{FF2B5EF4-FFF2-40B4-BE49-F238E27FC236}">
                <a16:creationId xmlns:a16="http://schemas.microsoft.com/office/drawing/2014/main" id="{AAC3A7E9-C89A-CA17-BD34-16C7EC0ED5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06" b="9924"/>
          <a:stretch>
            <a:fillRect/>
          </a:stretch>
        </p:blipFill>
        <p:spPr>
          <a:xfrm>
            <a:off x="6095990" y="3428989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6096000" h="3429000">
                <a:moveTo>
                  <a:pt x="7329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436073" y="3429000"/>
                </a:lnTo>
                <a:lnTo>
                  <a:pt x="427332" y="3410468"/>
                </a:lnTo>
                <a:cubicBezTo>
                  <a:pt x="419323" y="3391643"/>
                  <a:pt x="413863" y="3372861"/>
                  <a:pt x="421685" y="3366814"/>
                </a:cubicBezTo>
                <a:cubicBezTo>
                  <a:pt x="417583" y="3332384"/>
                  <a:pt x="433681" y="3294011"/>
                  <a:pt x="423663" y="3247798"/>
                </a:cubicBezTo>
                <a:cubicBezTo>
                  <a:pt x="421194" y="3188032"/>
                  <a:pt x="418245" y="3205513"/>
                  <a:pt x="412524" y="3110724"/>
                </a:cubicBezTo>
                <a:cubicBezTo>
                  <a:pt x="404022" y="3069386"/>
                  <a:pt x="436006" y="3027577"/>
                  <a:pt x="419732" y="3004503"/>
                </a:cubicBezTo>
                <a:cubicBezTo>
                  <a:pt x="407578" y="2949657"/>
                  <a:pt x="388511" y="2896851"/>
                  <a:pt x="363651" y="2842588"/>
                </a:cubicBezTo>
                <a:cubicBezTo>
                  <a:pt x="332103" y="2797699"/>
                  <a:pt x="331554" y="2711800"/>
                  <a:pt x="263212" y="2651456"/>
                </a:cubicBezTo>
                <a:cubicBezTo>
                  <a:pt x="235935" y="2585326"/>
                  <a:pt x="214760" y="2535145"/>
                  <a:pt x="194330" y="2484251"/>
                </a:cubicBezTo>
                <a:cubicBezTo>
                  <a:pt x="184580" y="2468441"/>
                  <a:pt x="154039" y="2380429"/>
                  <a:pt x="140630" y="2346096"/>
                </a:cubicBezTo>
                <a:cubicBezTo>
                  <a:pt x="76681" y="2257531"/>
                  <a:pt x="91260" y="2243719"/>
                  <a:pt x="77185" y="2144811"/>
                </a:cubicBezTo>
                <a:cubicBezTo>
                  <a:pt x="66953" y="2112233"/>
                  <a:pt x="67414" y="2096078"/>
                  <a:pt x="50887" y="2061697"/>
                </a:cubicBezTo>
                <a:lnTo>
                  <a:pt x="27133" y="1969379"/>
                </a:lnTo>
                <a:lnTo>
                  <a:pt x="29988" y="1961973"/>
                </a:lnTo>
                <a:lnTo>
                  <a:pt x="31559" y="1961231"/>
                </a:lnTo>
                <a:lnTo>
                  <a:pt x="14905" y="1880268"/>
                </a:lnTo>
                <a:cubicBezTo>
                  <a:pt x="12271" y="1874644"/>
                  <a:pt x="-805" y="1860096"/>
                  <a:pt x="2188" y="1847922"/>
                </a:cubicBezTo>
                <a:lnTo>
                  <a:pt x="21879" y="1779161"/>
                </a:lnTo>
                <a:lnTo>
                  <a:pt x="27968" y="1733684"/>
                </a:lnTo>
                <a:cubicBezTo>
                  <a:pt x="25035" y="1726530"/>
                  <a:pt x="21617" y="1619937"/>
                  <a:pt x="16511" y="1614373"/>
                </a:cubicBezTo>
                <a:cubicBezTo>
                  <a:pt x="47946" y="1547691"/>
                  <a:pt x="4394" y="1556097"/>
                  <a:pt x="12613" y="1479987"/>
                </a:cubicBezTo>
                <a:cubicBezTo>
                  <a:pt x="15110" y="1387360"/>
                  <a:pt x="4986" y="1320420"/>
                  <a:pt x="4190" y="1214801"/>
                </a:cubicBezTo>
                <a:cubicBezTo>
                  <a:pt x="3611" y="1152457"/>
                  <a:pt x="-6268" y="1080052"/>
                  <a:pt x="6503" y="966549"/>
                </a:cubicBezTo>
                <a:cubicBezTo>
                  <a:pt x="10182" y="901722"/>
                  <a:pt x="25065" y="884915"/>
                  <a:pt x="20609" y="845066"/>
                </a:cubicBezTo>
                <a:cubicBezTo>
                  <a:pt x="20199" y="816540"/>
                  <a:pt x="19791" y="788014"/>
                  <a:pt x="19381" y="759488"/>
                </a:cubicBezTo>
                <a:lnTo>
                  <a:pt x="21672" y="741102"/>
                </a:lnTo>
                <a:lnTo>
                  <a:pt x="30720" y="737125"/>
                </a:lnTo>
                <a:lnTo>
                  <a:pt x="23211" y="691098"/>
                </a:lnTo>
                <a:cubicBezTo>
                  <a:pt x="25461" y="680873"/>
                  <a:pt x="43338" y="650431"/>
                  <a:pt x="42062" y="637700"/>
                </a:cubicBezTo>
                <a:cubicBezTo>
                  <a:pt x="23297" y="593852"/>
                  <a:pt x="30263" y="601340"/>
                  <a:pt x="41571" y="540174"/>
                </a:cubicBezTo>
                <a:cubicBezTo>
                  <a:pt x="35397" y="519975"/>
                  <a:pt x="35174" y="428356"/>
                  <a:pt x="46636" y="415352"/>
                </a:cubicBezTo>
                <a:cubicBezTo>
                  <a:pt x="48960" y="401821"/>
                  <a:pt x="44602" y="386587"/>
                  <a:pt x="56977" y="379461"/>
                </a:cubicBezTo>
                <a:cubicBezTo>
                  <a:pt x="71829" y="368123"/>
                  <a:pt x="47958" y="323384"/>
                  <a:pt x="65759" y="328645"/>
                </a:cubicBezTo>
                <a:cubicBezTo>
                  <a:pt x="49386" y="296830"/>
                  <a:pt x="65237" y="231983"/>
                  <a:pt x="72589" y="203608"/>
                </a:cubicBezTo>
                <a:cubicBezTo>
                  <a:pt x="75524" y="153257"/>
                  <a:pt x="77980" y="142710"/>
                  <a:pt x="78370" y="105992"/>
                </a:cubicBezTo>
                <a:cubicBezTo>
                  <a:pt x="80828" y="104127"/>
                  <a:pt x="70890" y="52128"/>
                  <a:pt x="70125" y="25135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9F453-9D47-2947-082B-3678461EC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6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BBF87-D702-3745-4869-A63D82C6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859" y="228601"/>
            <a:ext cx="5683623" cy="702128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SHaming</a:t>
            </a:r>
            <a:endParaRPr lang="en-US" dirty="0"/>
          </a:p>
        </p:txBody>
      </p:sp>
      <p:pic>
        <p:nvPicPr>
          <p:cNvPr id="6" name="Picture 5" descr="A person yelling into a megaphone&#10;&#10;AI-generated content may be incorrect.">
            <a:extLst>
              <a:ext uri="{FF2B5EF4-FFF2-40B4-BE49-F238E27FC236}">
                <a16:creationId xmlns:a16="http://schemas.microsoft.com/office/drawing/2014/main" id="{69A6AE57-1326-FB62-AFCA-BFD845DF52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32" r="39830"/>
          <a:stretch>
            <a:fillRect/>
          </a:stretch>
        </p:blipFill>
        <p:spPr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CAF7E-3C42-C75E-15FA-46C389C8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286" y="1354668"/>
            <a:ext cx="6822729" cy="52747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When has it been used?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Trademark Bullying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Corporations generally (env, labor,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Countries (i.e. int’l human rights)</a:t>
            </a:r>
          </a:p>
          <a:p>
            <a:pPr lvl="2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400" dirty="0"/>
              <a:t>Benefits of shaming?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Low cost 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Gap-filler when unclear/inadequate laws for desired result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Help create new norms?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0AF1-B071-F8F7-F8E8-DA929DA5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4AEF59-F28E-467C-9EA3-92D1CFAD475A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5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B0083-28F3-D86B-593E-7C191598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871" y="310244"/>
            <a:ext cx="6769017" cy="151538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Shaming </a:t>
            </a:r>
            <a:br>
              <a:rPr lang="en-US" dirty="0"/>
            </a:br>
            <a:r>
              <a:rPr lang="en-US" dirty="0"/>
              <a:t>Innovating Bullying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84D258-6FF7-FAE4-8CA0-EC2879E71C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211" r="38177"/>
          <a:stretch>
            <a:fillRect/>
          </a:stretch>
        </p:blipFill>
        <p:spPr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2FA47-8A19-0E67-99CF-C73A97F42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914" y="1959429"/>
            <a:ext cx="6769017" cy="45883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Drug Company Shaming is tricky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Consumers/policymakers unaware of bullying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Aware Consumers may lack alternatives to prescriptions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BUT, some situations where shaming has been effective</a:t>
            </a:r>
          </a:p>
          <a:p>
            <a:pPr marL="891540" lvl="2">
              <a:lnSpc>
                <a:spcPct val="90000"/>
              </a:lnSpc>
            </a:pPr>
            <a:r>
              <a:rPr lang="en-US" sz="1800" dirty="0"/>
              <a:t>IRA insulin pricing</a:t>
            </a:r>
          </a:p>
          <a:p>
            <a:pPr marL="891540" lvl="2">
              <a:lnSpc>
                <a:spcPct val="90000"/>
              </a:lnSpc>
            </a:pPr>
            <a:r>
              <a:rPr lang="en-US" sz="1800" dirty="0"/>
              <a:t>Biogen </a:t>
            </a:r>
            <a:r>
              <a:rPr lang="en-US" sz="1800" dirty="0" err="1"/>
              <a:t>Aduhelm</a:t>
            </a:r>
            <a:r>
              <a:rPr lang="en-US" sz="1800" dirty="0"/>
              <a:t> drug</a:t>
            </a:r>
          </a:p>
          <a:p>
            <a:pPr marL="891540" lvl="2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Can Countries be Shamed?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Not during COVD pandemic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BUT, US was shamed into not overriding IP rights for Cipro antibiotic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CBAC4-3FFE-779B-2201-E9728555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4AEF59-F28E-467C-9EA3-92D1CFAD475A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C5F44963-F78F-4F17-86B4-4EAA3536B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1">
            <a:extLst>
              <a:ext uri="{FF2B5EF4-FFF2-40B4-BE49-F238E27FC236}">
                <a16:creationId xmlns:a16="http://schemas.microsoft.com/office/drawing/2014/main" id="{22BCA4C2-A213-404E-B14B-DA9A32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5165" y="0"/>
            <a:ext cx="4376835" cy="6858000"/>
          </a:xfrm>
          <a:custGeom>
            <a:avLst/>
            <a:gdLst>
              <a:gd name="connsiteX0" fmla="*/ 1814929 w 4376835"/>
              <a:gd name="connsiteY0" fmla="*/ 0 h 6858000"/>
              <a:gd name="connsiteX1" fmla="*/ 4376835 w 4376835"/>
              <a:gd name="connsiteY1" fmla="*/ 0 h 6858000"/>
              <a:gd name="connsiteX2" fmla="*/ 4376835 w 4376835"/>
              <a:gd name="connsiteY2" fmla="*/ 6858000 h 6858000"/>
              <a:gd name="connsiteX3" fmla="*/ 0 w 4376835"/>
              <a:gd name="connsiteY3" fmla="*/ 6858000 h 6858000"/>
              <a:gd name="connsiteX4" fmla="*/ 2310 w 4376835"/>
              <a:gd name="connsiteY4" fmla="*/ 6853652 h 6858000"/>
              <a:gd name="connsiteX5" fmla="*/ 91006 w 4376835"/>
              <a:gd name="connsiteY5" fmla="*/ 6620968 h 6858000"/>
              <a:gd name="connsiteX6" fmla="*/ 81892 w 4376835"/>
              <a:gd name="connsiteY6" fmla="*/ 6435659 h 6858000"/>
              <a:gd name="connsiteX7" fmla="*/ 80998 w 4376835"/>
              <a:gd name="connsiteY7" fmla="*/ 6414855 h 6858000"/>
              <a:gd name="connsiteX8" fmla="*/ 75836 w 4376835"/>
              <a:gd name="connsiteY8" fmla="*/ 6409671 h 6858000"/>
              <a:gd name="connsiteX9" fmla="*/ 77989 w 4376835"/>
              <a:gd name="connsiteY9" fmla="*/ 6396556 h 6858000"/>
              <a:gd name="connsiteX10" fmla="*/ 77374 w 4376835"/>
              <a:gd name="connsiteY10" fmla="*/ 6392981 h 6858000"/>
              <a:gd name="connsiteX11" fmla="*/ 75036 w 4376835"/>
              <a:gd name="connsiteY11" fmla="*/ 6372572 h 6858000"/>
              <a:gd name="connsiteX12" fmla="*/ 99554 w 4376835"/>
              <a:gd name="connsiteY12" fmla="*/ 6331118 h 6858000"/>
              <a:gd name="connsiteX13" fmla="*/ 105442 w 4376835"/>
              <a:gd name="connsiteY13" fmla="*/ 6278374 h 6858000"/>
              <a:gd name="connsiteX14" fmla="*/ 172914 w 4376835"/>
              <a:gd name="connsiteY14" fmla="*/ 6144628 h 6858000"/>
              <a:gd name="connsiteX15" fmla="*/ 264181 w 4376835"/>
              <a:gd name="connsiteY15" fmla="*/ 5952072 h 6858000"/>
              <a:gd name="connsiteX16" fmla="*/ 423554 w 4376835"/>
              <a:gd name="connsiteY16" fmla="*/ 5679532 h 6858000"/>
              <a:gd name="connsiteX17" fmla="*/ 434055 w 4376835"/>
              <a:gd name="connsiteY17" fmla="*/ 5473593 h 6858000"/>
              <a:gd name="connsiteX18" fmla="*/ 403759 w 4376835"/>
              <a:gd name="connsiteY18" fmla="*/ 5215514 h 6858000"/>
              <a:gd name="connsiteX19" fmla="*/ 367284 w 4376835"/>
              <a:gd name="connsiteY19" fmla="*/ 5066430 h 6858000"/>
              <a:gd name="connsiteX20" fmla="*/ 317365 w 4376835"/>
              <a:gd name="connsiteY20" fmla="*/ 5016642 h 6858000"/>
              <a:gd name="connsiteX21" fmla="*/ 317834 w 4376835"/>
              <a:gd name="connsiteY21" fmla="*/ 5008528 h 6858000"/>
              <a:gd name="connsiteX22" fmla="*/ 317591 w 4376835"/>
              <a:gd name="connsiteY22" fmla="*/ 5008366 h 6858000"/>
              <a:gd name="connsiteX23" fmla="*/ 318532 w 4376835"/>
              <a:gd name="connsiteY23" fmla="*/ 5000689 h 6858000"/>
              <a:gd name="connsiteX24" fmla="*/ 326373 w 4376835"/>
              <a:gd name="connsiteY24" fmla="*/ 4962649 h 6858000"/>
              <a:gd name="connsiteX25" fmla="*/ 304517 w 4376835"/>
              <a:gd name="connsiteY25" fmla="*/ 4845612 h 6858000"/>
              <a:gd name="connsiteX26" fmla="*/ 312138 w 4376835"/>
              <a:gd name="connsiteY26" fmla="*/ 4821435 h 6858000"/>
              <a:gd name="connsiteX27" fmla="*/ 314669 w 4376835"/>
              <a:gd name="connsiteY27" fmla="*/ 4809154 h 6858000"/>
              <a:gd name="connsiteX28" fmla="*/ 318283 w 4376835"/>
              <a:gd name="connsiteY28" fmla="*/ 4805250 h 6858000"/>
              <a:gd name="connsiteX29" fmla="*/ 320547 w 4376835"/>
              <a:gd name="connsiteY29" fmla="*/ 4787345 h 6858000"/>
              <a:gd name="connsiteX30" fmla="*/ 319715 w 4376835"/>
              <a:gd name="connsiteY30" fmla="*/ 4785453 h 6858000"/>
              <a:gd name="connsiteX31" fmla="*/ 325649 w 4376835"/>
              <a:gd name="connsiteY31" fmla="*/ 4770073 h 6858000"/>
              <a:gd name="connsiteX32" fmla="*/ 335542 w 4376835"/>
              <a:gd name="connsiteY32" fmla="*/ 4756450 h 6858000"/>
              <a:gd name="connsiteX33" fmla="*/ 339391 w 4376835"/>
              <a:gd name="connsiteY33" fmla="*/ 4606479 h 6858000"/>
              <a:gd name="connsiteX34" fmla="*/ 385485 w 4376835"/>
              <a:gd name="connsiteY34" fmla="*/ 4470620 h 6858000"/>
              <a:gd name="connsiteX35" fmla="*/ 386474 w 4376835"/>
              <a:gd name="connsiteY35" fmla="*/ 4389388 h 6858000"/>
              <a:gd name="connsiteX36" fmla="*/ 365661 w 4376835"/>
              <a:gd name="connsiteY36" fmla="*/ 4365498 h 6858000"/>
              <a:gd name="connsiteX37" fmla="*/ 389339 w 4376835"/>
              <a:gd name="connsiteY37" fmla="*/ 4160513 h 6858000"/>
              <a:gd name="connsiteX38" fmla="*/ 385403 w 4376835"/>
              <a:gd name="connsiteY38" fmla="*/ 4109650 h 6858000"/>
              <a:gd name="connsiteX39" fmla="*/ 402327 w 4376835"/>
              <a:gd name="connsiteY39" fmla="*/ 4061824 h 6858000"/>
              <a:gd name="connsiteX40" fmla="*/ 396156 w 4376835"/>
              <a:gd name="connsiteY40" fmla="*/ 4043965 h 6858000"/>
              <a:gd name="connsiteX41" fmla="*/ 394868 w 4376835"/>
              <a:gd name="connsiteY41" fmla="*/ 4040920 h 6858000"/>
              <a:gd name="connsiteX42" fmla="*/ 394584 w 4376835"/>
              <a:gd name="connsiteY42" fmla="*/ 4028000 h 6858000"/>
              <a:gd name="connsiteX43" fmla="*/ 388418 w 4376835"/>
              <a:gd name="connsiteY43" fmla="*/ 4025270 h 6858000"/>
              <a:gd name="connsiteX44" fmla="*/ 383628 w 4376835"/>
              <a:gd name="connsiteY44" fmla="*/ 4006478 h 6858000"/>
              <a:gd name="connsiteX45" fmla="*/ 384802 w 4376835"/>
              <a:gd name="connsiteY45" fmla="*/ 3982442 h 6858000"/>
              <a:gd name="connsiteX46" fmla="*/ 397167 w 4376835"/>
              <a:gd name="connsiteY46" fmla="*/ 3867331 h 6858000"/>
              <a:gd name="connsiteX47" fmla="*/ 400691 w 4376835"/>
              <a:gd name="connsiteY47" fmla="*/ 3798966 h 6858000"/>
              <a:gd name="connsiteX48" fmla="*/ 395946 w 4376835"/>
              <a:gd name="connsiteY48" fmla="*/ 3773791 h 6858000"/>
              <a:gd name="connsiteX49" fmla="*/ 393410 w 4376835"/>
              <a:gd name="connsiteY49" fmla="*/ 3738098 h 6858000"/>
              <a:gd name="connsiteX50" fmla="*/ 384223 w 4376835"/>
              <a:gd name="connsiteY50" fmla="*/ 3675719 h 6858000"/>
              <a:gd name="connsiteX51" fmla="*/ 386290 w 4376835"/>
              <a:gd name="connsiteY51" fmla="*/ 3642763 h 6858000"/>
              <a:gd name="connsiteX52" fmla="*/ 382514 w 4376835"/>
              <a:gd name="connsiteY52" fmla="*/ 3624093 h 6858000"/>
              <a:gd name="connsiteX53" fmla="*/ 383976 w 4376835"/>
              <a:gd name="connsiteY53" fmla="*/ 3616602 h 6858000"/>
              <a:gd name="connsiteX54" fmla="*/ 385517 w 4376835"/>
              <a:gd name="connsiteY54" fmla="*/ 3591527 h 6858000"/>
              <a:gd name="connsiteX55" fmla="*/ 387146 w 4376835"/>
              <a:gd name="connsiteY55" fmla="*/ 3577241 h 6858000"/>
              <a:gd name="connsiteX56" fmla="*/ 388068 w 4376835"/>
              <a:gd name="connsiteY56" fmla="*/ 3571585 h 6858000"/>
              <a:gd name="connsiteX57" fmla="*/ 395496 w 4376835"/>
              <a:gd name="connsiteY57" fmla="*/ 3559720 h 6858000"/>
              <a:gd name="connsiteX58" fmla="*/ 394985 w 4376835"/>
              <a:gd name="connsiteY58" fmla="*/ 3543047 h 6858000"/>
              <a:gd name="connsiteX59" fmla="*/ 403028 w 4376835"/>
              <a:gd name="connsiteY59" fmla="*/ 3525651 h 6858000"/>
              <a:gd name="connsiteX60" fmla="*/ 398728 w 4376835"/>
              <a:gd name="connsiteY60" fmla="*/ 3520715 h 6858000"/>
              <a:gd name="connsiteX61" fmla="*/ 395530 w 4376835"/>
              <a:gd name="connsiteY61" fmla="*/ 3505412 h 6858000"/>
              <a:gd name="connsiteX62" fmla="*/ 402719 w 4376835"/>
              <a:gd name="connsiteY62" fmla="*/ 3493445 h 6858000"/>
              <a:gd name="connsiteX63" fmla="*/ 409328 w 4376835"/>
              <a:gd name="connsiteY63" fmla="*/ 3467406 h 6858000"/>
              <a:gd name="connsiteX64" fmla="*/ 409292 w 4376835"/>
              <a:gd name="connsiteY64" fmla="*/ 3460033 h 6858000"/>
              <a:gd name="connsiteX65" fmla="*/ 419755 w 4376835"/>
              <a:gd name="connsiteY65" fmla="*/ 3435495 h 6858000"/>
              <a:gd name="connsiteX66" fmla="*/ 430771 w 4376835"/>
              <a:gd name="connsiteY66" fmla="*/ 3395884 h 6858000"/>
              <a:gd name="connsiteX67" fmla="*/ 439140 w 4376835"/>
              <a:gd name="connsiteY67" fmla="*/ 3350083 h 6858000"/>
              <a:gd name="connsiteX68" fmla="*/ 446544 w 4376835"/>
              <a:gd name="connsiteY68" fmla="*/ 3337690 h 6858000"/>
              <a:gd name="connsiteX69" fmla="*/ 470731 w 4376835"/>
              <a:gd name="connsiteY69" fmla="*/ 3254519 h 6858000"/>
              <a:gd name="connsiteX70" fmla="*/ 477713 w 4376835"/>
              <a:gd name="connsiteY70" fmla="*/ 3231166 h 6858000"/>
              <a:gd name="connsiteX71" fmla="*/ 478087 w 4376835"/>
              <a:gd name="connsiteY71" fmla="*/ 3210262 h 6858000"/>
              <a:gd name="connsiteX72" fmla="*/ 473269 w 4376835"/>
              <a:gd name="connsiteY72" fmla="*/ 3204689 h 6858000"/>
              <a:gd name="connsiteX73" fmla="*/ 476207 w 4376835"/>
              <a:gd name="connsiteY73" fmla="*/ 3191713 h 6858000"/>
              <a:gd name="connsiteX74" fmla="*/ 475813 w 4376835"/>
              <a:gd name="connsiteY74" fmla="*/ 3188085 h 6858000"/>
              <a:gd name="connsiteX75" fmla="*/ 474728 w 4376835"/>
              <a:gd name="connsiteY75" fmla="*/ 3167471 h 6858000"/>
              <a:gd name="connsiteX76" fmla="*/ 501612 w 4376835"/>
              <a:gd name="connsiteY76" fmla="*/ 3127774 h 6858000"/>
              <a:gd name="connsiteX77" fmla="*/ 510667 w 4376835"/>
              <a:gd name="connsiteY77" fmla="*/ 3075380 h 6858000"/>
              <a:gd name="connsiteX78" fmla="*/ 582379 w 4376835"/>
              <a:gd name="connsiteY78" fmla="*/ 2882573 h 6858000"/>
              <a:gd name="connsiteX79" fmla="*/ 569744 w 4376835"/>
              <a:gd name="connsiteY79" fmla="*/ 2849169 h 6858000"/>
              <a:gd name="connsiteX80" fmla="*/ 590685 w 4376835"/>
              <a:gd name="connsiteY80" fmla="*/ 2768869 h 6858000"/>
              <a:gd name="connsiteX81" fmla="*/ 665292 w 4376835"/>
              <a:gd name="connsiteY81" fmla="*/ 2655182 h 6858000"/>
              <a:gd name="connsiteX82" fmla="*/ 705757 w 4376835"/>
              <a:gd name="connsiteY82" fmla="*/ 2507872 h 6858000"/>
              <a:gd name="connsiteX83" fmla="*/ 717932 w 4376835"/>
              <a:gd name="connsiteY83" fmla="*/ 2498916 h 6858000"/>
              <a:gd name="connsiteX84" fmla="*/ 727017 w 4376835"/>
              <a:gd name="connsiteY84" fmla="*/ 2486382 h 6858000"/>
              <a:gd name="connsiteX85" fmla="*/ 726741 w 4376835"/>
              <a:gd name="connsiteY85" fmla="*/ 2484113 h 6858000"/>
              <a:gd name="connsiteX86" fmla="*/ 733179 w 4376835"/>
              <a:gd name="connsiteY86" fmla="*/ 2467361 h 6858000"/>
              <a:gd name="connsiteX87" fmla="*/ 737364 w 4376835"/>
              <a:gd name="connsiteY87" fmla="*/ 2465156 h 6858000"/>
              <a:gd name="connsiteX88" fmla="*/ 742650 w 4376835"/>
              <a:gd name="connsiteY88" fmla="*/ 2454122 h 6858000"/>
              <a:gd name="connsiteX89" fmla="*/ 755408 w 4376835"/>
              <a:gd name="connsiteY89" fmla="*/ 2433619 h 6858000"/>
              <a:gd name="connsiteX90" fmla="*/ 755598 w 4376835"/>
              <a:gd name="connsiteY90" fmla="*/ 2428626 h 6858000"/>
              <a:gd name="connsiteX91" fmla="*/ 771418 w 4376835"/>
              <a:gd name="connsiteY91" fmla="*/ 2395899 h 6858000"/>
              <a:gd name="connsiteX92" fmla="*/ 770593 w 4376835"/>
              <a:gd name="connsiteY92" fmla="*/ 2394897 h 6858000"/>
              <a:gd name="connsiteX93" fmla="*/ 770497 w 4376835"/>
              <a:gd name="connsiteY93" fmla="*/ 2383267 h 6858000"/>
              <a:gd name="connsiteX94" fmla="*/ 772693 w 4376835"/>
              <a:gd name="connsiteY94" fmla="*/ 2362296 h 6858000"/>
              <a:gd name="connsiteX95" fmla="*/ 764846 w 4376835"/>
              <a:gd name="connsiteY95" fmla="*/ 2307129 h 6858000"/>
              <a:gd name="connsiteX96" fmla="*/ 781226 w 4376835"/>
              <a:gd name="connsiteY96" fmla="*/ 2272947 h 6858000"/>
              <a:gd name="connsiteX97" fmla="*/ 783960 w 4376835"/>
              <a:gd name="connsiteY97" fmla="*/ 2265753 h 6858000"/>
              <a:gd name="connsiteX98" fmla="*/ 783783 w 4376835"/>
              <a:gd name="connsiteY98" fmla="*/ 2265478 h 6858000"/>
              <a:gd name="connsiteX99" fmla="*/ 786206 w 4376835"/>
              <a:gd name="connsiteY99" fmla="*/ 2257630 h 6858000"/>
              <a:gd name="connsiteX100" fmla="*/ 788946 w 4376835"/>
              <a:gd name="connsiteY100" fmla="*/ 2252635 h 6858000"/>
              <a:gd name="connsiteX101" fmla="*/ 794250 w 4376835"/>
              <a:gd name="connsiteY101" fmla="*/ 2238675 h 6858000"/>
              <a:gd name="connsiteX102" fmla="*/ 794536 w 4376835"/>
              <a:gd name="connsiteY102" fmla="*/ 2233003 h 6858000"/>
              <a:gd name="connsiteX103" fmla="*/ 792429 w 4376835"/>
              <a:gd name="connsiteY103" fmla="*/ 2229498 h 6858000"/>
              <a:gd name="connsiteX104" fmla="*/ 793227 w 4376835"/>
              <a:gd name="connsiteY104" fmla="*/ 2228401 h 6858000"/>
              <a:gd name="connsiteX105" fmla="*/ 795299 w 4376835"/>
              <a:gd name="connsiteY105" fmla="*/ 2197903 h 6858000"/>
              <a:gd name="connsiteX106" fmla="*/ 808822 w 4376835"/>
              <a:gd name="connsiteY106" fmla="*/ 2134368 h 6858000"/>
              <a:gd name="connsiteX107" fmla="*/ 820138 w 4376835"/>
              <a:gd name="connsiteY107" fmla="*/ 2099989 h 6858000"/>
              <a:gd name="connsiteX108" fmla="*/ 847225 w 4376835"/>
              <a:gd name="connsiteY108" fmla="*/ 2003626 h 6858000"/>
              <a:gd name="connsiteX109" fmla="*/ 871446 w 4376835"/>
              <a:gd name="connsiteY109" fmla="*/ 1905232 h 6858000"/>
              <a:gd name="connsiteX110" fmla="*/ 866894 w 4376835"/>
              <a:gd name="connsiteY110" fmla="*/ 1846725 h 6858000"/>
              <a:gd name="connsiteX111" fmla="*/ 868241 w 4376835"/>
              <a:gd name="connsiteY111" fmla="*/ 1841071 h 6858000"/>
              <a:gd name="connsiteX112" fmla="*/ 875742 w 4376835"/>
              <a:gd name="connsiteY112" fmla="*/ 1828958 h 6858000"/>
              <a:gd name="connsiteX113" fmla="*/ 879192 w 4376835"/>
              <a:gd name="connsiteY113" fmla="*/ 1824953 h 6858000"/>
              <a:gd name="connsiteX114" fmla="*/ 882790 w 4376835"/>
              <a:gd name="connsiteY114" fmla="*/ 1817574 h 6858000"/>
              <a:gd name="connsiteX115" fmla="*/ 886658 w 4376835"/>
              <a:gd name="connsiteY115" fmla="*/ 1811329 h 6858000"/>
              <a:gd name="connsiteX116" fmla="*/ 908112 w 4376835"/>
              <a:gd name="connsiteY116" fmla="*/ 1782991 h 6858000"/>
              <a:gd name="connsiteX117" fmla="*/ 1021695 w 4376835"/>
              <a:gd name="connsiteY117" fmla="*/ 1753240 h 6858000"/>
              <a:gd name="connsiteX118" fmla="*/ 1109428 w 4376835"/>
              <a:gd name="connsiteY118" fmla="*/ 1570998 h 6858000"/>
              <a:gd name="connsiteX119" fmla="*/ 1250520 w 4376835"/>
              <a:gd name="connsiteY119" fmla="*/ 1425857 h 6858000"/>
              <a:gd name="connsiteX120" fmla="*/ 1397360 w 4376835"/>
              <a:gd name="connsiteY120" fmla="*/ 1313547 h 6858000"/>
              <a:gd name="connsiteX121" fmla="*/ 1496269 w 4376835"/>
              <a:gd name="connsiteY121" fmla="*/ 1094720 h 6858000"/>
              <a:gd name="connsiteX122" fmla="*/ 1516735 w 4376835"/>
              <a:gd name="connsiteY122" fmla="*/ 913489 h 6858000"/>
              <a:gd name="connsiteX123" fmla="*/ 1518279 w 4376835"/>
              <a:gd name="connsiteY123" fmla="*/ 802489 h 6858000"/>
              <a:gd name="connsiteX124" fmla="*/ 1589359 w 4376835"/>
              <a:gd name="connsiteY124" fmla="*/ 598702 h 6858000"/>
              <a:gd name="connsiteX125" fmla="*/ 1674468 w 4376835"/>
              <a:gd name="connsiteY125" fmla="*/ 380053 h 6858000"/>
              <a:gd name="connsiteX126" fmla="*/ 1713442 w 4376835"/>
              <a:gd name="connsiteY126" fmla="*/ 307108 h 6858000"/>
              <a:gd name="connsiteX127" fmla="*/ 1723372 w 4376835"/>
              <a:gd name="connsiteY127" fmla="*/ 277643 h 6858000"/>
              <a:gd name="connsiteX128" fmla="*/ 1740253 w 4376835"/>
              <a:gd name="connsiteY128" fmla="*/ 228503 h 6858000"/>
              <a:gd name="connsiteX129" fmla="*/ 1743263 w 4376835"/>
              <a:gd name="connsiteY129" fmla="*/ 182970 h 6858000"/>
              <a:gd name="connsiteX130" fmla="*/ 1761186 w 4376835"/>
              <a:gd name="connsiteY130" fmla="*/ 145367 h 6858000"/>
              <a:gd name="connsiteX131" fmla="*/ 1777775 w 4376835"/>
              <a:gd name="connsiteY131" fmla="*/ 148014 h 6858000"/>
              <a:gd name="connsiteX132" fmla="*/ 1792914 w 4376835"/>
              <a:gd name="connsiteY132" fmla="*/ 104094 h 6858000"/>
              <a:gd name="connsiteX133" fmla="*/ 1814516 w 4376835"/>
              <a:gd name="connsiteY133" fmla="*/ 36224 h 6858000"/>
              <a:gd name="connsiteX134" fmla="*/ 1821598 w 4376835"/>
              <a:gd name="connsiteY134" fmla="*/ 28008 h 6858000"/>
              <a:gd name="connsiteX135" fmla="*/ 1813947 w 4376835"/>
              <a:gd name="connsiteY135" fmla="*/ 11863 h 6858000"/>
              <a:gd name="connsiteX136" fmla="*/ 1814929 w 4376835"/>
              <a:gd name="connsiteY13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4376835" h="6858000">
                <a:moveTo>
                  <a:pt x="1814929" y="0"/>
                </a:moveTo>
                <a:lnTo>
                  <a:pt x="4376835" y="0"/>
                </a:lnTo>
                <a:lnTo>
                  <a:pt x="4376835" y="6858000"/>
                </a:lnTo>
                <a:lnTo>
                  <a:pt x="0" y="6858000"/>
                </a:lnTo>
                <a:lnTo>
                  <a:pt x="2310" y="6853652"/>
                </a:lnTo>
                <a:cubicBezTo>
                  <a:pt x="29810" y="6805010"/>
                  <a:pt x="56276" y="6770828"/>
                  <a:pt x="91006" y="6620968"/>
                </a:cubicBezTo>
                <a:cubicBezTo>
                  <a:pt x="94381" y="6612671"/>
                  <a:pt x="81335" y="6443221"/>
                  <a:pt x="81892" y="6435659"/>
                </a:cubicBezTo>
                <a:lnTo>
                  <a:pt x="80998" y="6414855"/>
                </a:lnTo>
                <a:lnTo>
                  <a:pt x="75836" y="6409671"/>
                </a:lnTo>
                <a:lnTo>
                  <a:pt x="77989" y="6396556"/>
                </a:lnTo>
                <a:lnTo>
                  <a:pt x="77374" y="6392981"/>
                </a:lnTo>
                <a:cubicBezTo>
                  <a:pt x="76172" y="6386157"/>
                  <a:pt x="75177" y="6379394"/>
                  <a:pt x="75036" y="6372572"/>
                </a:cubicBezTo>
                <a:cubicBezTo>
                  <a:pt x="102194" y="6377497"/>
                  <a:pt x="78306" y="6315359"/>
                  <a:pt x="99554" y="6331118"/>
                </a:cubicBezTo>
                <a:cubicBezTo>
                  <a:pt x="103496" y="6294492"/>
                  <a:pt x="122687" y="6319101"/>
                  <a:pt x="105442" y="6278374"/>
                </a:cubicBezTo>
                <a:cubicBezTo>
                  <a:pt x="113996" y="6231380"/>
                  <a:pt x="151354" y="6216149"/>
                  <a:pt x="172914" y="6144628"/>
                </a:cubicBezTo>
                <a:cubicBezTo>
                  <a:pt x="184454" y="6105934"/>
                  <a:pt x="219188" y="6021085"/>
                  <a:pt x="264181" y="5952072"/>
                </a:cubicBezTo>
                <a:cubicBezTo>
                  <a:pt x="320644" y="5872108"/>
                  <a:pt x="367070" y="5761141"/>
                  <a:pt x="423554" y="5679532"/>
                </a:cubicBezTo>
                <a:cubicBezTo>
                  <a:pt x="444226" y="5585128"/>
                  <a:pt x="413383" y="5567997"/>
                  <a:pt x="434055" y="5473593"/>
                </a:cubicBezTo>
                <a:cubicBezTo>
                  <a:pt x="395274" y="5386145"/>
                  <a:pt x="472046" y="5302014"/>
                  <a:pt x="403759" y="5215514"/>
                </a:cubicBezTo>
                <a:lnTo>
                  <a:pt x="367284" y="5066430"/>
                </a:lnTo>
                <a:lnTo>
                  <a:pt x="317365" y="5016642"/>
                </a:lnTo>
                <a:cubicBezTo>
                  <a:pt x="318092" y="5012746"/>
                  <a:pt x="318190" y="5010215"/>
                  <a:pt x="317834" y="5008528"/>
                </a:cubicBezTo>
                <a:lnTo>
                  <a:pt x="317591" y="5008366"/>
                </a:lnTo>
                <a:lnTo>
                  <a:pt x="318532" y="5000689"/>
                </a:lnTo>
                <a:cubicBezTo>
                  <a:pt x="320705" y="4987649"/>
                  <a:pt x="323377" y="4974877"/>
                  <a:pt x="326373" y="4962649"/>
                </a:cubicBezTo>
                <a:lnTo>
                  <a:pt x="304517" y="4845612"/>
                </a:lnTo>
                <a:lnTo>
                  <a:pt x="312138" y="4821435"/>
                </a:lnTo>
                <a:lnTo>
                  <a:pt x="314669" y="4809154"/>
                </a:lnTo>
                <a:lnTo>
                  <a:pt x="318283" y="4805250"/>
                </a:lnTo>
                <a:cubicBezTo>
                  <a:pt x="320578" y="4801275"/>
                  <a:pt x="321790" y="4795888"/>
                  <a:pt x="320547" y="4787345"/>
                </a:cubicBezTo>
                <a:lnTo>
                  <a:pt x="319715" y="4785453"/>
                </a:lnTo>
                <a:lnTo>
                  <a:pt x="325649" y="4770073"/>
                </a:lnTo>
                <a:cubicBezTo>
                  <a:pt x="328268" y="4765017"/>
                  <a:pt x="331488" y="4760402"/>
                  <a:pt x="335542" y="4756450"/>
                </a:cubicBezTo>
                <a:cubicBezTo>
                  <a:pt x="318003" y="4709762"/>
                  <a:pt x="339666" y="4659972"/>
                  <a:pt x="339391" y="4606479"/>
                </a:cubicBezTo>
                <a:cubicBezTo>
                  <a:pt x="308820" y="4587919"/>
                  <a:pt x="353653" y="4488685"/>
                  <a:pt x="385485" y="4470620"/>
                </a:cubicBezTo>
                <a:cubicBezTo>
                  <a:pt x="349272" y="4475654"/>
                  <a:pt x="434439" y="4343750"/>
                  <a:pt x="386474" y="4389388"/>
                </a:cubicBezTo>
                <a:cubicBezTo>
                  <a:pt x="390773" y="4370356"/>
                  <a:pt x="377813" y="4353317"/>
                  <a:pt x="365661" y="4365498"/>
                </a:cubicBezTo>
                <a:cubicBezTo>
                  <a:pt x="393730" y="4305427"/>
                  <a:pt x="374276" y="4225895"/>
                  <a:pt x="389339" y="4160513"/>
                </a:cubicBezTo>
                <a:cubicBezTo>
                  <a:pt x="364366" y="4129844"/>
                  <a:pt x="388282" y="4144911"/>
                  <a:pt x="385403" y="4109650"/>
                </a:cubicBezTo>
                <a:cubicBezTo>
                  <a:pt x="409735" y="4115762"/>
                  <a:pt x="374071" y="4068016"/>
                  <a:pt x="402327" y="4061824"/>
                </a:cubicBezTo>
                <a:cubicBezTo>
                  <a:pt x="400908" y="4055602"/>
                  <a:pt x="398642" y="4049772"/>
                  <a:pt x="396156" y="4043965"/>
                </a:cubicBezTo>
                <a:lnTo>
                  <a:pt x="394868" y="4040920"/>
                </a:lnTo>
                <a:cubicBezTo>
                  <a:pt x="394773" y="4036613"/>
                  <a:pt x="394679" y="4032307"/>
                  <a:pt x="394584" y="4028000"/>
                </a:cubicBezTo>
                <a:lnTo>
                  <a:pt x="388418" y="4025270"/>
                </a:lnTo>
                <a:lnTo>
                  <a:pt x="383628" y="4006478"/>
                </a:lnTo>
                <a:cubicBezTo>
                  <a:pt x="382774" y="3999299"/>
                  <a:pt x="382957" y="3991408"/>
                  <a:pt x="384802" y="3982442"/>
                </a:cubicBezTo>
                <a:cubicBezTo>
                  <a:pt x="401416" y="3951445"/>
                  <a:pt x="375209" y="3905701"/>
                  <a:pt x="397167" y="3867331"/>
                </a:cubicBezTo>
                <a:cubicBezTo>
                  <a:pt x="403057" y="3853072"/>
                  <a:pt x="407915" y="3808030"/>
                  <a:pt x="400691" y="3798966"/>
                </a:cubicBezTo>
                <a:cubicBezTo>
                  <a:pt x="400026" y="3789462"/>
                  <a:pt x="404255" y="3778712"/>
                  <a:pt x="395946" y="3773791"/>
                </a:cubicBezTo>
                <a:cubicBezTo>
                  <a:pt x="386179" y="3765922"/>
                  <a:pt x="406502" y="3734262"/>
                  <a:pt x="393410" y="3738098"/>
                </a:cubicBezTo>
                <a:cubicBezTo>
                  <a:pt x="407431" y="3715587"/>
                  <a:pt x="387387" y="3695630"/>
                  <a:pt x="384223" y="3675719"/>
                </a:cubicBezTo>
                <a:cubicBezTo>
                  <a:pt x="390897" y="3666933"/>
                  <a:pt x="389284" y="3656428"/>
                  <a:pt x="386290" y="3642763"/>
                </a:cubicBezTo>
                <a:lnTo>
                  <a:pt x="382514" y="3624093"/>
                </a:lnTo>
                <a:lnTo>
                  <a:pt x="383976" y="3616602"/>
                </a:lnTo>
                <a:cubicBezTo>
                  <a:pt x="384920" y="3607445"/>
                  <a:pt x="385162" y="3599012"/>
                  <a:pt x="385517" y="3591527"/>
                </a:cubicBezTo>
                <a:lnTo>
                  <a:pt x="387146" y="3577241"/>
                </a:lnTo>
                <a:lnTo>
                  <a:pt x="388068" y="3571585"/>
                </a:lnTo>
                <a:lnTo>
                  <a:pt x="395496" y="3559720"/>
                </a:lnTo>
                <a:cubicBezTo>
                  <a:pt x="395326" y="3554162"/>
                  <a:pt x="395155" y="3548605"/>
                  <a:pt x="394985" y="3543047"/>
                </a:cubicBezTo>
                <a:lnTo>
                  <a:pt x="403028" y="3525651"/>
                </a:lnTo>
                <a:cubicBezTo>
                  <a:pt x="401413" y="3524354"/>
                  <a:pt x="399963" y="3522692"/>
                  <a:pt x="398728" y="3520715"/>
                </a:cubicBezTo>
                <a:lnTo>
                  <a:pt x="395530" y="3505412"/>
                </a:lnTo>
                <a:lnTo>
                  <a:pt x="402719" y="3493445"/>
                </a:lnTo>
                <a:cubicBezTo>
                  <a:pt x="393264" y="3491751"/>
                  <a:pt x="405480" y="3478925"/>
                  <a:pt x="409328" y="3467406"/>
                </a:cubicBezTo>
                <a:cubicBezTo>
                  <a:pt x="409316" y="3464948"/>
                  <a:pt x="409304" y="3462491"/>
                  <a:pt x="409292" y="3460033"/>
                </a:cubicBezTo>
                <a:lnTo>
                  <a:pt x="419755" y="3435495"/>
                </a:lnTo>
                <a:cubicBezTo>
                  <a:pt x="424399" y="3421940"/>
                  <a:pt x="427905" y="3408759"/>
                  <a:pt x="430771" y="3395884"/>
                </a:cubicBezTo>
                <a:lnTo>
                  <a:pt x="439140" y="3350083"/>
                </a:lnTo>
                <a:lnTo>
                  <a:pt x="446544" y="3337690"/>
                </a:lnTo>
                <a:cubicBezTo>
                  <a:pt x="456457" y="3308602"/>
                  <a:pt x="453892" y="3271850"/>
                  <a:pt x="470731" y="3254519"/>
                </a:cubicBezTo>
                <a:cubicBezTo>
                  <a:pt x="474589" y="3246460"/>
                  <a:pt x="476699" y="3238700"/>
                  <a:pt x="477713" y="3231166"/>
                </a:cubicBezTo>
                <a:cubicBezTo>
                  <a:pt x="477838" y="3224198"/>
                  <a:pt x="477962" y="3217230"/>
                  <a:pt x="478087" y="3210262"/>
                </a:cubicBezTo>
                <a:lnTo>
                  <a:pt x="473269" y="3204689"/>
                </a:lnTo>
                <a:lnTo>
                  <a:pt x="476207" y="3191713"/>
                </a:lnTo>
                <a:cubicBezTo>
                  <a:pt x="476076" y="3190504"/>
                  <a:pt x="475944" y="3189294"/>
                  <a:pt x="475813" y="3188085"/>
                </a:cubicBezTo>
                <a:cubicBezTo>
                  <a:pt x="475032" y="3181161"/>
                  <a:pt x="474456" y="3174312"/>
                  <a:pt x="474728" y="3167471"/>
                </a:cubicBezTo>
                <a:cubicBezTo>
                  <a:pt x="501422" y="3174421"/>
                  <a:pt x="481450" y="3110410"/>
                  <a:pt x="501612" y="3127774"/>
                </a:cubicBezTo>
                <a:cubicBezTo>
                  <a:pt x="507757" y="3091380"/>
                  <a:pt x="525334" y="3117454"/>
                  <a:pt x="510667" y="3075380"/>
                </a:cubicBezTo>
                <a:cubicBezTo>
                  <a:pt x="540230" y="3017365"/>
                  <a:pt x="542544" y="2929274"/>
                  <a:pt x="582379" y="2882573"/>
                </a:cubicBezTo>
                <a:cubicBezTo>
                  <a:pt x="568549" y="2889043"/>
                  <a:pt x="561213" y="2866095"/>
                  <a:pt x="569744" y="2849169"/>
                </a:cubicBezTo>
                <a:cubicBezTo>
                  <a:pt x="515752" y="2872293"/>
                  <a:pt x="624181" y="2780662"/>
                  <a:pt x="590685" y="2768869"/>
                </a:cubicBezTo>
                <a:cubicBezTo>
                  <a:pt x="623497" y="2765674"/>
                  <a:pt x="687935" y="2687815"/>
                  <a:pt x="665292" y="2655182"/>
                </a:cubicBezTo>
                <a:cubicBezTo>
                  <a:pt x="678257" y="2601873"/>
                  <a:pt x="709847" y="2562423"/>
                  <a:pt x="705757" y="2507872"/>
                </a:cubicBezTo>
                <a:cubicBezTo>
                  <a:pt x="710343" y="2505822"/>
                  <a:pt x="714351" y="2502730"/>
                  <a:pt x="717932" y="2498916"/>
                </a:cubicBezTo>
                <a:lnTo>
                  <a:pt x="727017" y="2486382"/>
                </a:lnTo>
                <a:lnTo>
                  <a:pt x="726741" y="2484113"/>
                </a:lnTo>
                <a:cubicBezTo>
                  <a:pt x="727745" y="2475043"/>
                  <a:pt x="730155" y="2470249"/>
                  <a:pt x="733179" y="2467361"/>
                </a:cubicBezTo>
                <a:lnTo>
                  <a:pt x="737364" y="2465156"/>
                </a:lnTo>
                <a:lnTo>
                  <a:pt x="742650" y="2454122"/>
                </a:lnTo>
                <a:lnTo>
                  <a:pt x="755408" y="2433619"/>
                </a:lnTo>
                <a:cubicBezTo>
                  <a:pt x="755471" y="2431955"/>
                  <a:pt x="755535" y="2430290"/>
                  <a:pt x="755598" y="2428626"/>
                </a:cubicBezTo>
                <a:lnTo>
                  <a:pt x="771418" y="2395899"/>
                </a:lnTo>
                <a:lnTo>
                  <a:pt x="770593" y="2394897"/>
                </a:lnTo>
                <a:cubicBezTo>
                  <a:pt x="769106" y="2391905"/>
                  <a:pt x="768688" y="2388289"/>
                  <a:pt x="770497" y="2383267"/>
                </a:cubicBezTo>
                <a:cubicBezTo>
                  <a:pt x="752441" y="2382908"/>
                  <a:pt x="765761" y="2377071"/>
                  <a:pt x="772693" y="2362296"/>
                </a:cubicBezTo>
                <a:cubicBezTo>
                  <a:pt x="746194" y="2358441"/>
                  <a:pt x="775111" y="2321343"/>
                  <a:pt x="764846" y="2307129"/>
                </a:cubicBezTo>
                <a:cubicBezTo>
                  <a:pt x="770536" y="2296361"/>
                  <a:pt x="776068" y="2284903"/>
                  <a:pt x="781226" y="2272947"/>
                </a:cubicBezTo>
                <a:lnTo>
                  <a:pt x="783960" y="2265753"/>
                </a:lnTo>
                <a:lnTo>
                  <a:pt x="783783" y="2265478"/>
                </a:lnTo>
                <a:cubicBezTo>
                  <a:pt x="783882" y="2263635"/>
                  <a:pt x="784595" y="2261166"/>
                  <a:pt x="786206" y="2257630"/>
                </a:cubicBezTo>
                <a:lnTo>
                  <a:pt x="788946" y="2252635"/>
                </a:lnTo>
                <a:lnTo>
                  <a:pt x="794250" y="2238675"/>
                </a:lnTo>
                <a:cubicBezTo>
                  <a:pt x="794345" y="2236784"/>
                  <a:pt x="794441" y="2234894"/>
                  <a:pt x="794536" y="2233003"/>
                </a:cubicBezTo>
                <a:lnTo>
                  <a:pt x="792429" y="2229498"/>
                </a:lnTo>
                <a:lnTo>
                  <a:pt x="793227" y="2228401"/>
                </a:lnTo>
                <a:cubicBezTo>
                  <a:pt x="801728" y="2221696"/>
                  <a:pt x="809796" y="2223226"/>
                  <a:pt x="795299" y="2197903"/>
                </a:cubicBezTo>
                <a:cubicBezTo>
                  <a:pt x="811549" y="2180402"/>
                  <a:pt x="801510" y="2168206"/>
                  <a:pt x="808822" y="2134368"/>
                </a:cubicBezTo>
                <a:cubicBezTo>
                  <a:pt x="821032" y="2126284"/>
                  <a:pt x="822222" y="2114075"/>
                  <a:pt x="820138" y="2099989"/>
                </a:cubicBezTo>
                <a:cubicBezTo>
                  <a:pt x="834727" y="2072002"/>
                  <a:pt x="836697" y="2038973"/>
                  <a:pt x="847225" y="2003626"/>
                </a:cubicBezTo>
                <a:cubicBezTo>
                  <a:pt x="870411" y="1973216"/>
                  <a:pt x="860120" y="1942957"/>
                  <a:pt x="871446" y="1905232"/>
                </a:cubicBezTo>
                <a:cubicBezTo>
                  <a:pt x="899662" y="1884744"/>
                  <a:pt x="866560" y="1869681"/>
                  <a:pt x="866894" y="1846725"/>
                </a:cubicBezTo>
                <a:lnTo>
                  <a:pt x="868241" y="1841071"/>
                </a:lnTo>
                <a:lnTo>
                  <a:pt x="875742" y="1828958"/>
                </a:lnTo>
                <a:lnTo>
                  <a:pt x="879192" y="1824953"/>
                </a:lnTo>
                <a:lnTo>
                  <a:pt x="882790" y="1817574"/>
                </a:lnTo>
                <a:lnTo>
                  <a:pt x="886658" y="1811329"/>
                </a:lnTo>
                <a:cubicBezTo>
                  <a:pt x="893642" y="1801193"/>
                  <a:pt x="900872" y="1791712"/>
                  <a:pt x="908112" y="1782991"/>
                </a:cubicBezTo>
                <a:cubicBezTo>
                  <a:pt x="901486" y="1764538"/>
                  <a:pt x="1045081" y="1767511"/>
                  <a:pt x="1021695" y="1753240"/>
                </a:cubicBezTo>
                <a:cubicBezTo>
                  <a:pt x="1050351" y="1710564"/>
                  <a:pt x="1079859" y="1626787"/>
                  <a:pt x="1109428" y="1570998"/>
                </a:cubicBezTo>
                <a:cubicBezTo>
                  <a:pt x="1095060" y="1528987"/>
                  <a:pt x="1220038" y="1416281"/>
                  <a:pt x="1250520" y="1425857"/>
                </a:cubicBezTo>
                <a:cubicBezTo>
                  <a:pt x="1270355" y="1392742"/>
                  <a:pt x="1375441" y="1360253"/>
                  <a:pt x="1397360" y="1313547"/>
                </a:cubicBezTo>
                <a:lnTo>
                  <a:pt x="1496269" y="1094720"/>
                </a:lnTo>
                <a:cubicBezTo>
                  <a:pt x="1516164" y="1015803"/>
                  <a:pt x="1525308" y="965866"/>
                  <a:pt x="1516735" y="913489"/>
                </a:cubicBezTo>
                <a:cubicBezTo>
                  <a:pt x="1526909" y="905284"/>
                  <a:pt x="1519732" y="816693"/>
                  <a:pt x="1518279" y="802489"/>
                </a:cubicBezTo>
                <a:cubicBezTo>
                  <a:pt x="1525486" y="739008"/>
                  <a:pt x="1570345" y="641350"/>
                  <a:pt x="1589359" y="598702"/>
                </a:cubicBezTo>
                <a:cubicBezTo>
                  <a:pt x="1627631" y="531968"/>
                  <a:pt x="1653787" y="428652"/>
                  <a:pt x="1674468" y="380053"/>
                </a:cubicBezTo>
                <a:cubicBezTo>
                  <a:pt x="1702374" y="337186"/>
                  <a:pt x="1663464" y="346077"/>
                  <a:pt x="1713442" y="307108"/>
                </a:cubicBezTo>
                <a:cubicBezTo>
                  <a:pt x="1709247" y="293750"/>
                  <a:pt x="1712921" y="286239"/>
                  <a:pt x="1723372" y="277643"/>
                </a:cubicBezTo>
                <a:cubicBezTo>
                  <a:pt x="1736363" y="256271"/>
                  <a:pt x="1716219" y="239710"/>
                  <a:pt x="1740253" y="228503"/>
                </a:cubicBezTo>
                <a:cubicBezTo>
                  <a:pt x="1727703" y="222673"/>
                  <a:pt x="1759694" y="183008"/>
                  <a:pt x="1743263" y="182970"/>
                </a:cubicBezTo>
                <a:cubicBezTo>
                  <a:pt x="1741915" y="159720"/>
                  <a:pt x="1761363" y="167348"/>
                  <a:pt x="1761186" y="145367"/>
                </a:cubicBezTo>
                <a:cubicBezTo>
                  <a:pt x="1768291" y="127518"/>
                  <a:pt x="1767039" y="165048"/>
                  <a:pt x="1777775" y="148014"/>
                </a:cubicBezTo>
                <a:cubicBezTo>
                  <a:pt x="1788927" y="125594"/>
                  <a:pt x="1807822" y="143605"/>
                  <a:pt x="1792914" y="104094"/>
                </a:cubicBezTo>
                <a:cubicBezTo>
                  <a:pt x="1811329" y="87027"/>
                  <a:pt x="1802901" y="72355"/>
                  <a:pt x="1814516" y="36224"/>
                </a:cubicBezTo>
                <a:lnTo>
                  <a:pt x="1821598" y="28008"/>
                </a:lnTo>
                <a:lnTo>
                  <a:pt x="1813947" y="11863"/>
                </a:lnTo>
                <a:cubicBezTo>
                  <a:pt x="1814274" y="7909"/>
                  <a:pt x="1814602" y="3954"/>
                  <a:pt x="1814929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A9CFE-BAFE-540D-74C9-B31EA9FC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3624"/>
            <a:ext cx="6886038" cy="940112"/>
          </a:xfrm>
        </p:spPr>
        <p:txBody>
          <a:bodyPr>
            <a:normAutofit fontScale="90000"/>
          </a:bodyPr>
          <a:lstStyle/>
          <a:p>
            <a:r>
              <a:rPr lang="en-US" dirty="0"/>
              <a:t>Tackling Domestic Innovation </a:t>
            </a:r>
            <a:r>
              <a:rPr lang="en-US" dirty="0" err="1"/>
              <a:t>BullyiNG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F45FB-7EB3-F890-1AFD-55CFD2B3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7" y="2147357"/>
            <a:ext cx="6886037" cy="410702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Promote Greater Focus on </a:t>
            </a:r>
            <a:r>
              <a:rPr lang="en-US" sz="2400" i="1" dirty="0">
                <a:solidFill>
                  <a:srgbClr val="0070C0"/>
                </a:solidFill>
              </a:rPr>
              <a:t>relevant </a:t>
            </a:r>
            <a:r>
              <a:rPr lang="en-US" sz="2400" dirty="0">
                <a:solidFill>
                  <a:srgbClr val="0070C0"/>
                </a:solidFill>
              </a:rPr>
              <a:t>Innovation</a:t>
            </a:r>
          </a:p>
          <a:p>
            <a:pPr lvl="1"/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Change Laws to promote </a:t>
            </a:r>
            <a:r>
              <a:rPr lang="en-US" sz="2400" i="1" dirty="0">
                <a:solidFill>
                  <a:srgbClr val="0070C0"/>
                </a:solidFill>
              </a:rPr>
              <a:t>desired</a:t>
            </a:r>
            <a:r>
              <a:rPr lang="en-US" sz="2400" dirty="0">
                <a:solidFill>
                  <a:srgbClr val="0070C0"/>
                </a:solidFill>
              </a:rPr>
              <a:t> innovation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dirty="0"/>
              <a:t>Medicare funding &amp; cancer treatments 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dirty="0"/>
              <a:t>(Change law to permit) cost-effectiveness considerations for CMS? 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dirty="0"/>
              <a:t>New FDA drug approval classification for improvement</a:t>
            </a:r>
          </a:p>
          <a:p>
            <a:pPr marL="891540" lvl="2"/>
            <a:r>
              <a:rPr lang="en-US" dirty="0"/>
              <a:t>Greater reimbursement and/or other benefit (s.a. longer exclusivity)?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39D42F6-B160-4C00-A3D6-19ACF1CB1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95499" y="1234865"/>
            <a:ext cx="2374406" cy="208076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le of pills on a dollar bill&#10;&#10;AI-generated content may be incorrect.">
            <a:extLst>
              <a:ext uri="{FF2B5EF4-FFF2-40B4-BE49-F238E27FC236}">
                <a16:creationId xmlns:a16="http://schemas.microsoft.com/office/drawing/2014/main" id="{D66645DF-7350-2C54-9F38-D9DB8676CA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06" r="21632" b="4"/>
          <a:stretch>
            <a:fillRect/>
          </a:stretch>
        </p:blipFill>
        <p:spPr>
          <a:xfrm>
            <a:off x="8595943" y="1234865"/>
            <a:ext cx="2381868" cy="2080769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119BBBB-309A-47CC-902A-8F81582E0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06" y="3542366"/>
            <a:ext cx="2374406" cy="208076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black person holding a carrot and a baseball bat&#10;&#10;AI-generated content may be incorrect.">
            <a:extLst>
              <a:ext uri="{FF2B5EF4-FFF2-40B4-BE49-F238E27FC236}">
                <a16:creationId xmlns:a16="http://schemas.microsoft.com/office/drawing/2014/main" id="{8292566E-4A17-E745-4592-E629284154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" b="1197"/>
          <a:stretch>
            <a:fillRect/>
          </a:stretch>
        </p:blipFill>
        <p:spPr>
          <a:xfrm>
            <a:off x="8603850" y="3542367"/>
            <a:ext cx="2381868" cy="20807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44297-3F7F-C518-C5CC-D2A62BD8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4AEF59-F28E-467C-9EA3-92D1CFAD475A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8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27569-B638-0EA2-B547-9E33E0E1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859" y="244929"/>
            <a:ext cx="6546055" cy="111034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400"/>
              <a:t>Harnessing Innovation </a:t>
            </a:r>
            <a:r>
              <a:rPr lang="en-US" sz="2400" dirty="0"/>
              <a:t>bullying To help Global South</a:t>
            </a:r>
          </a:p>
        </p:txBody>
      </p:sp>
      <p:pic>
        <p:nvPicPr>
          <p:cNvPr id="7" name="Picture 6" descr="A map of the world&#10;&#10;AI-generated content may be incorrect.">
            <a:extLst>
              <a:ext uri="{FF2B5EF4-FFF2-40B4-BE49-F238E27FC236}">
                <a16:creationId xmlns:a16="http://schemas.microsoft.com/office/drawing/2014/main" id="{1D776509-CD5A-39A3-B83F-AFE1DC20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055" r="27658" b="-1"/>
          <a:stretch>
            <a:fillRect/>
          </a:stretch>
        </p:blipFill>
        <p:spPr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B70B2-F73E-A4E6-E829-CCDC45B8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231" y="1436914"/>
            <a:ext cx="6546055" cy="50128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If innovation is goal, it should be the goal for </a:t>
            </a:r>
            <a:r>
              <a:rPr lang="en-US" sz="2400" i="1" dirty="0">
                <a:solidFill>
                  <a:srgbClr val="0070C0"/>
                </a:solidFill>
              </a:rPr>
              <a:t>all </a:t>
            </a:r>
            <a:r>
              <a:rPr lang="en-US" sz="2400" dirty="0">
                <a:solidFill>
                  <a:srgbClr val="0070C0"/>
                </a:solidFill>
              </a:rPr>
              <a:t>countries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Must recognize that IP rights alone are inadequate to promote innovation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Technology Transfer as first step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What to do?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Revisit TRIPS &amp; WHO Pandemic Agreement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Domestic Levers to Promote Technology Transfer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1726D-915C-9330-50D2-2F8D05CA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4AEF59-F28E-467C-9EA3-92D1CFAD475A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6D75-1AD7-2773-B8C7-DF7948A8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1" y="317500"/>
            <a:ext cx="5927576" cy="1701800"/>
          </a:xfrm>
        </p:spPr>
        <p:txBody>
          <a:bodyPr>
            <a:normAutofit/>
          </a:bodyPr>
          <a:lstStyle/>
          <a:p>
            <a:r>
              <a:rPr lang="en-US"/>
              <a:t>Now what?</a:t>
            </a:r>
            <a:endParaRPr lang="en-US" dirty="0"/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1D994A4B-7FB1-D708-CACE-10FA42F55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97" r="32603"/>
          <a:stretch/>
        </p:blipFill>
        <p:spPr>
          <a:xfrm>
            <a:off x="20" y="10"/>
            <a:ext cx="4657324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50071-5FF6-BE11-08FC-D8E0A050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0" y="2587624"/>
            <a:ext cx="6671734" cy="4270375"/>
          </a:xfrm>
        </p:spPr>
        <p:txBody>
          <a:bodyPr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Some questions </a:t>
            </a:r>
          </a:p>
          <a:p>
            <a:pPr marL="834390" lvl="2" indent="-457200"/>
            <a:r>
              <a:rPr lang="en-US" sz="2000" dirty="0"/>
              <a:t>One or two viable projects (domestic first)?</a:t>
            </a:r>
          </a:p>
          <a:p>
            <a:pPr marL="834390" lvl="2" indent="-457200"/>
            <a:r>
              <a:rPr lang="en-US" sz="2000" dirty="0"/>
              <a:t>Theory of bullying and shaming?</a:t>
            </a:r>
          </a:p>
          <a:p>
            <a:pPr marL="834390" lvl="2" indent="-457200"/>
            <a:r>
              <a:rPr lang="en-US" sz="2000" dirty="0"/>
              <a:t>How helpful are quotes about bullying? </a:t>
            </a:r>
          </a:p>
          <a:p>
            <a:pPr marL="377190" lvl="2" indent="0">
              <a:buNone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Other Thoughts/suggestions?</a:t>
            </a:r>
          </a:p>
          <a:p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8307-FB06-F046-C6AC-515028C3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4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D4687-B8F4-AE9B-91D2-B1E4A41E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Innovation Bullying – Part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B6FD4-4E1B-2885-4AF4-957AD3D04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romanUcPeriod"/>
            </a:pPr>
            <a:r>
              <a:rPr lang="en-US" dirty="0"/>
              <a:t>Innovation Bullying</a:t>
            </a:r>
          </a:p>
          <a:p>
            <a:pPr marL="402336" lvl="3"/>
            <a:r>
              <a:rPr lang="en-US" dirty="0"/>
              <a:t>A. Basics  (what is it, what’s the harm, and why is it effective)</a:t>
            </a:r>
          </a:p>
          <a:p>
            <a:pPr marL="402336" lvl="3"/>
            <a:r>
              <a:rPr lang="en-US" dirty="0"/>
              <a:t>B. Illustrations of (Domestic) Innovation Bullying </a:t>
            </a:r>
          </a:p>
          <a:p>
            <a:pPr marL="514350" indent="-514350">
              <a:buAutoNum type="romanUcPeriod"/>
            </a:pPr>
            <a:r>
              <a:rPr lang="en-US" dirty="0"/>
              <a:t>Fighting Back</a:t>
            </a:r>
          </a:p>
          <a:p>
            <a:pPr marL="745236" lvl="3" indent="-342900">
              <a:buAutoNum type="alphaUcPeriod"/>
            </a:pPr>
            <a:r>
              <a:rPr lang="en-US" dirty="0"/>
              <a:t>Shaming (what is it, when is it useful, prior examples)</a:t>
            </a:r>
          </a:p>
          <a:p>
            <a:pPr marL="745236" lvl="3" indent="-342900">
              <a:buAutoNum type="alphaUcPeriod"/>
            </a:pPr>
            <a:r>
              <a:rPr lang="en-US" dirty="0"/>
              <a:t>Refocused Conversation on </a:t>
            </a:r>
            <a:r>
              <a:rPr lang="en-US" i="1" dirty="0"/>
              <a:t>Relevant</a:t>
            </a:r>
            <a:r>
              <a:rPr lang="en-US" dirty="0"/>
              <a:t> Innovation</a:t>
            </a:r>
          </a:p>
          <a:p>
            <a:pPr marL="514350" indent="-514350">
              <a:buAutoNum type="romanUcPeriod"/>
            </a:pPr>
            <a:r>
              <a:rPr lang="en-US" dirty="0"/>
              <a:t>Proposed Legal Reforms</a:t>
            </a:r>
          </a:p>
          <a:p>
            <a:pPr marL="834390" lvl="2" indent="-457200">
              <a:buAutoNum type="alphaUcPeriod"/>
            </a:pPr>
            <a:r>
              <a:rPr lang="en-US" dirty="0"/>
              <a:t>Medicare</a:t>
            </a:r>
          </a:p>
          <a:p>
            <a:pPr marL="834390" lvl="2" indent="-457200">
              <a:buAutoNum type="alphaUcPeriod"/>
            </a:pPr>
            <a:r>
              <a:rPr lang="en-US" dirty="0"/>
              <a:t>Tailored Regulatory Exclusivities?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5932B-80AE-95D0-81C8-C24DE783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18A12-B0C1-5AE9-969E-932889FF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Some Context</a:t>
            </a:r>
          </a:p>
        </p:txBody>
      </p:sp>
      <p:pic>
        <p:nvPicPr>
          <p:cNvPr id="5" name="Content Placeholder 4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A4D7C3BD-BD9F-10E3-0735-3B7DA7311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34291" y="2044737"/>
            <a:ext cx="6349380" cy="196830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8A845-FC53-AD97-05E1-48C32905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673359EA-77D8-FF36-56A1-F3DF1D53C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273569"/>
            <a:ext cx="5161263" cy="19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5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4E0D8-1AA1-4C5D-45A7-0E2574DAC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Bullying </a:t>
            </a:r>
          </a:p>
        </p:txBody>
      </p:sp>
      <p:pic>
        <p:nvPicPr>
          <p:cNvPr id="7" name="Content Placeholder 6" descr="A group of people standing next to each other&#10;&#10;Description automatically generated">
            <a:extLst>
              <a:ext uri="{FF2B5EF4-FFF2-40B4-BE49-F238E27FC236}">
                <a16:creationId xmlns:a16="http://schemas.microsoft.com/office/drawing/2014/main" id="{76F961BF-202C-7A79-2D4C-A9EF058247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0174" y="3062747"/>
            <a:ext cx="3222851" cy="3031691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6E265A-9B23-F97F-6ECB-64144A3E9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IP related Bullying</a:t>
            </a:r>
          </a:p>
        </p:txBody>
      </p:sp>
      <p:pic>
        <p:nvPicPr>
          <p:cNvPr id="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AF128E6B-A85C-33F2-521B-328AEC9758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96000" y="2762493"/>
            <a:ext cx="3454400" cy="18161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1C5A4-3BF4-379D-B80A-23872BDC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8725A-243C-A811-096E-C83BEFD6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</a:t>
            </a:r>
            <a:br>
              <a:rPr lang="en-US" dirty="0"/>
            </a:br>
            <a:endParaRPr lang="en-US" dirty="0"/>
          </a:p>
        </p:txBody>
      </p:sp>
      <p:pic>
        <p:nvPicPr>
          <p:cNvPr id="3" name="Content Placeholder 8" descr="A black silhouette of a monster with a sticker&#10;&#10;AI-generated content may be incorrect.">
            <a:extLst>
              <a:ext uri="{FF2B5EF4-FFF2-40B4-BE49-F238E27FC236}">
                <a16:creationId xmlns:a16="http://schemas.microsoft.com/office/drawing/2014/main" id="{4E8E02C6-2086-1C8D-2ECE-C94AB8DED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719" y="4681955"/>
            <a:ext cx="1862962" cy="20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45BEC8F-2F1C-E4B9-5ADD-E74678DD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859" y="359229"/>
            <a:ext cx="6380157" cy="1028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What is different about Innovation Bullying?</a:t>
            </a:r>
          </a:p>
        </p:txBody>
      </p:sp>
      <p:pic>
        <p:nvPicPr>
          <p:cNvPr id="10" name="Picture 9" descr="Person with idea concept">
            <a:extLst>
              <a:ext uri="{FF2B5EF4-FFF2-40B4-BE49-F238E27FC236}">
                <a16:creationId xmlns:a16="http://schemas.microsoft.com/office/drawing/2014/main" id="{55509902-5EF0-DA9E-13BF-7FC7EDC23E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914" r="23453" b="-2"/>
          <a:stretch>
            <a:fillRect/>
          </a:stretch>
        </p:blipFill>
        <p:spPr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4CF671-3DBC-46D5-97CE-D0E708F53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858" y="1747158"/>
            <a:ext cx="6660355" cy="475161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>
                <a:solidFill>
                  <a:srgbClr val="0070C0"/>
                </a:solidFill>
              </a:rPr>
              <a:t>Aimed at policymakers</a:t>
            </a:r>
            <a:r>
              <a:rPr lang="en-US" sz="2400" dirty="0"/>
              <a:t>, not competitors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>
                <a:solidFill>
                  <a:srgbClr val="0070C0"/>
                </a:solidFill>
              </a:rPr>
              <a:t>Actors besides IP owners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Entities (US Chamber of Commerce) 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Influential individuals (Bill Gates)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Countries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>
                <a:solidFill>
                  <a:srgbClr val="0070C0"/>
                </a:solidFill>
              </a:rPr>
              <a:t>Health harm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>
                <a:solidFill>
                  <a:srgbClr val="0070C0"/>
                </a:solidFill>
              </a:rPr>
              <a:t>Often effective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/>
              <a:t>even with unsupported claims)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282BA-64DB-54C9-D94F-D4B14C715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4AEF59-F28E-467C-9EA3-92D1CFAD475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2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CE8BBC4-555B-4EEA-8B5C-5B44656F9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47B53-2A08-8CCC-28A3-B1976067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603622"/>
            <a:ext cx="5004776" cy="2413425"/>
          </a:xfrm>
        </p:spPr>
        <p:txBody>
          <a:bodyPr>
            <a:normAutofit/>
          </a:bodyPr>
          <a:lstStyle/>
          <a:p>
            <a:pPr algn="ctr"/>
            <a:r>
              <a:rPr lang="en-US" sz="2400"/>
              <a:t>Addressing</a:t>
            </a:r>
            <a:br>
              <a:rPr lang="en-US" sz="2400"/>
            </a:br>
            <a:r>
              <a:rPr lang="en-US" sz="2400"/>
              <a:t>Counterarguments</a:t>
            </a:r>
          </a:p>
        </p:txBody>
      </p:sp>
      <p:sp>
        <p:nvSpPr>
          <p:cNvPr id="16" name="Freeform: Shape 12">
            <a:extLst>
              <a:ext uri="{FF2B5EF4-FFF2-40B4-BE49-F238E27FC236}">
                <a16:creationId xmlns:a16="http://schemas.microsoft.com/office/drawing/2014/main" id="{44704DC3-DE99-4AC8-9945-00EF66E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1447" y="0"/>
            <a:ext cx="6200553" cy="6858000"/>
          </a:xfrm>
          <a:custGeom>
            <a:avLst/>
            <a:gdLst>
              <a:gd name="connsiteX0" fmla="*/ 509785 w 6292079"/>
              <a:gd name="connsiteY0" fmla="*/ 0 h 6858000"/>
              <a:gd name="connsiteX1" fmla="*/ 4089208 w 6292079"/>
              <a:gd name="connsiteY1" fmla="*/ 0 h 6858000"/>
              <a:gd name="connsiteX2" fmla="*/ 4500513 w 6292079"/>
              <a:gd name="connsiteY2" fmla="*/ 0 h 6858000"/>
              <a:gd name="connsiteX3" fmla="*/ 4642260 w 6292079"/>
              <a:gd name="connsiteY3" fmla="*/ 0 h 6858000"/>
              <a:gd name="connsiteX4" fmla="*/ 6127274 w 6292079"/>
              <a:gd name="connsiteY4" fmla="*/ 0 h 6858000"/>
              <a:gd name="connsiteX5" fmla="*/ 6292079 w 6292079"/>
              <a:gd name="connsiteY5" fmla="*/ 0 h 6858000"/>
              <a:gd name="connsiteX6" fmla="*/ 6292079 w 6292079"/>
              <a:gd name="connsiteY6" fmla="*/ 6858000 h 6858000"/>
              <a:gd name="connsiteX7" fmla="*/ 6127274 w 6292079"/>
              <a:gd name="connsiteY7" fmla="*/ 6858000 h 6858000"/>
              <a:gd name="connsiteX8" fmla="*/ 4642260 w 6292079"/>
              <a:gd name="connsiteY8" fmla="*/ 6858000 h 6858000"/>
              <a:gd name="connsiteX9" fmla="*/ 4500513 w 6292079"/>
              <a:gd name="connsiteY9" fmla="*/ 6858000 h 6858000"/>
              <a:gd name="connsiteX10" fmla="*/ 4089208 w 6292079"/>
              <a:gd name="connsiteY10" fmla="*/ 6858000 h 6858000"/>
              <a:gd name="connsiteX11" fmla="*/ 435967 w 6292079"/>
              <a:gd name="connsiteY11" fmla="*/ 6858000 h 6858000"/>
              <a:gd name="connsiteX12" fmla="*/ 439099 w 6292079"/>
              <a:gd name="connsiteY12" fmla="*/ 6835478 h 6858000"/>
              <a:gd name="connsiteX13" fmla="*/ 443695 w 6292079"/>
              <a:gd name="connsiteY13" fmla="*/ 6725985 h 6858000"/>
              <a:gd name="connsiteX14" fmla="*/ 428041 w 6292079"/>
              <a:gd name="connsiteY14" fmla="*/ 6661430 h 6858000"/>
              <a:gd name="connsiteX15" fmla="*/ 376884 w 6292079"/>
              <a:gd name="connsiteY15" fmla="*/ 6504597 h 6858000"/>
              <a:gd name="connsiteX16" fmla="*/ 269239 w 6292079"/>
              <a:gd name="connsiteY16" fmla="*/ 6290076 h 6858000"/>
              <a:gd name="connsiteX17" fmla="*/ 219811 w 6292079"/>
              <a:gd name="connsiteY17" fmla="*/ 6127001 h 6858000"/>
              <a:gd name="connsiteX18" fmla="*/ 205094 w 6292079"/>
              <a:gd name="connsiteY18" fmla="*/ 6073766 h 6858000"/>
              <a:gd name="connsiteX19" fmla="*/ 150183 w 6292079"/>
              <a:gd name="connsiteY19" fmla="*/ 6014538 h 6858000"/>
              <a:gd name="connsiteX20" fmla="*/ 117093 w 6292079"/>
              <a:gd name="connsiteY20" fmla="*/ 5729681 h 6858000"/>
              <a:gd name="connsiteX21" fmla="*/ 46363 w 6292079"/>
              <a:gd name="connsiteY21" fmla="*/ 5613732 h 6858000"/>
              <a:gd name="connsiteX22" fmla="*/ 29717 w 6292079"/>
              <a:gd name="connsiteY22" fmla="*/ 5572630 h 6858000"/>
              <a:gd name="connsiteX23" fmla="*/ 32614 w 6292079"/>
              <a:gd name="connsiteY23" fmla="*/ 5564839 h 6858000"/>
              <a:gd name="connsiteX24" fmla="*/ 34209 w 6292079"/>
              <a:gd name="connsiteY24" fmla="*/ 5564057 h 6858000"/>
              <a:gd name="connsiteX25" fmla="*/ 17311 w 6292079"/>
              <a:gd name="connsiteY25" fmla="*/ 5442591 h 6858000"/>
              <a:gd name="connsiteX26" fmla="*/ 16750 w 6292079"/>
              <a:gd name="connsiteY26" fmla="*/ 5415829 h 6858000"/>
              <a:gd name="connsiteX27" fmla="*/ 18217 w 6292079"/>
              <a:gd name="connsiteY27" fmla="*/ 5412980 h 6858000"/>
              <a:gd name="connsiteX28" fmla="*/ 12055 w 6292079"/>
              <a:gd name="connsiteY28" fmla="*/ 5390064 h 6858000"/>
              <a:gd name="connsiteX29" fmla="*/ 0 w 6292079"/>
              <a:gd name="connsiteY29" fmla="*/ 5369830 h 6858000"/>
              <a:gd name="connsiteX30" fmla="*/ 32211 w 6292079"/>
              <a:gd name="connsiteY30" fmla="*/ 5145466 h 6858000"/>
              <a:gd name="connsiteX31" fmla="*/ 40891 w 6292079"/>
              <a:gd name="connsiteY31" fmla="*/ 4778922 h 6858000"/>
              <a:gd name="connsiteX32" fmla="*/ 16777 w 6292079"/>
              <a:gd name="connsiteY32" fmla="*/ 4554239 h 6858000"/>
              <a:gd name="connsiteX33" fmla="*/ 25115 w 6292079"/>
              <a:gd name="connsiteY33" fmla="*/ 4402702 h 6858000"/>
              <a:gd name="connsiteX34" fmla="*/ 8134 w 6292079"/>
              <a:gd name="connsiteY34" fmla="*/ 4331397 h 6858000"/>
              <a:gd name="connsiteX35" fmla="*/ 21852 w 6292079"/>
              <a:gd name="connsiteY35" fmla="*/ 4299998 h 6858000"/>
              <a:gd name="connsiteX36" fmla="*/ 24178 w 6292079"/>
              <a:gd name="connsiteY36" fmla="*/ 4280659 h 6858000"/>
              <a:gd name="connsiteX37" fmla="*/ 33357 w 6292079"/>
              <a:gd name="connsiteY37" fmla="*/ 4276475 h 6858000"/>
              <a:gd name="connsiteX38" fmla="*/ 42965 w 6292079"/>
              <a:gd name="connsiteY38" fmla="*/ 4248279 h 6858000"/>
              <a:gd name="connsiteX39" fmla="*/ 44865 w 6292079"/>
              <a:gd name="connsiteY39" fmla="*/ 4212329 h 6858000"/>
              <a:gd name="connsiteX40" fmla="*/ 44366 w 6292079"/>
              <a:gd name="connsiteY40" fmla="*/ 4040266 h 6858000"/>
              <a:gd name="connsiteX41" fmla="*/ 49504 w 6292079"/>
              <a:gd name="connsiteY41" fmla="*/ 3938016 h 6858000"/>
              <a:gd name="connsiteX42" fmla="*/ 59997 w 6292079"/>
              <a:gd name="connsiteY42" fmla="*/ 3900263 h 6858000"/>
              <a:gd name="connsiteX43" fmla="*/ 68907 w 6292079"/>
              <a:gd name="connsiteY43" fmla="*/ 3846813 h 6858000"/>
              <a:gd name="connsiteX44" fmla="*/ 75836 w 6292079"/>
              <a:gd name="connsiteY44" fmla="*/ 3715292 h 6858000"/>
              <a:gd name="connsiteX45" fmla="*/ 86775 w 6292079"/>
              <a:gd name="connsiteY45" fmla="*/ 3529044 h 6858000"/>
              <a:gd name="connsiteX46" fmla="*/ 93628 w 6292079"/>
              <a:gd name="connsiteY46" fmla="*/ 3521593 h 6858000"/>
              <a:gd name="connsiteX47" fmla="*/ 95551 w 6292079"/>
              <a:gd name="connsiteY47" fmla="*/ 3456775 h 6858000"/>
              <a:gd name="connsiteX48" fmla="*/ 58296 w 6292079"/>
              <a:gd name="connsiteY48" fmla="*/ 3224475 h 6858000"/>
              <a:gd name="connsiteX49" fmla="*/ 63270 w 6292079"/>
              <a:gd name="connsiteY49" fmla="*/ 3097947 h 6858000"/>
              <a:gd name="connsiteX50" fmla="*/ 72130 w 6292079"/>
              <a:gd name="connsiteY50" fmla="*/ 3053885 h 6858000"/>
              <a:gd name="connsiteX51" fmla="*/ 86532 w 6292079"/>
              <a:gd name="connsiteY51" fmla="*/ 2980007 h 6858000"/>
              <a:gd name="connsiteX52" fmla="*/ 111003 w 6292079"/>
              <a:gd name="connsiteY52" fmla="*/ 2914025 h 6858000"/>
              <a:gd name="connsiteX53" fmla="*/ 98482 w 6292079"/>
              <a:gd name="connsiteY53" fmla="*/ 2847042 h 6858000"/>
              <a:gd name="connsiteX54" fmla="*/ 97880 w 6292079"/>
              <a:gd name="connsiteY54" fmla="*/ 2789385 h 6858000"/>
              <a:gd name="connsiteX55" fmla="*/ 104654 w 6292079"/>
              <a:gd name="connsiteY55" fmla="*/ 2785130 h 6858000"/>
              <a:gd name="connsiteX56" fmla="*/ 105266 w 6292079"/>
              <a:gd name="connsiteY56" fmla="*/ 2777753 h 6858000"/>
              <a:gd name="connsiteX57" fmla="*/ 167835 w 6292079"/>
              <a:gd name="connsiteY57" fmla="*/ 2669363 h 6858000"/>
              <a:gd name="connsiteX58" fmla="*/ 202206 w 6292079"/>
              <a:gd name="connsiteY58" fmla="*/ 2562841 h 6858000"/>
              <a:gd name="connsiteX59" fmla="*/ 213902 w 6292079"/>
              <a:gd name="connsiteY59" fmla="*/ 2508449 h 6858000"/>
              <a:gd name="connsiteX60" fmla="*/ 233809 w 6292079"/>
              <a:gd name="connsiteY60" fmla="*/ 2449158 h 6858000"/>
              <a:gd name="connsiteX61" fmla="*/ 237400 w 6292079"/>
              <a:gd name="connsiteY61" fmla="*/ 2386081 h 6858000"/>
              <a:gd name="connsiteX62" fmla="*/ 235660 w 6292079"/>
              <a:gd name="connsiteY62" fmla="*/ 2226872 h 6858000"/>
              <a:gd name="connsiteX63" fmla="*/ 250116 w 6292079"/>
              <a:gd name="connsiteY63" fmla="*/ 2186312 h 6858000"/>
              <a:gd name="connsiteX64" fmla="*/ 285163 w 6292079"/>
              <a:gd name="connsiteY64" fmla="*/ 2054201 h 6858000"/>
              <a:gd name="connsiteX65" fmla="*/ 297869 w 6292079"/>
              <a:gd name="connsiteY65" fmla="*/ 2009411 h 6858000"/>
              <a:gd name="connsiteX66" fmla="*/ 339406 w 6292079"/>
              <a:gd name="connsiteY66" fmla="*/ 1985345 h 6858000"/>
              <a:gd name="connsiteX67" fmla="*/ 380873 w 6292079"/>
              <a:gd name="connsiteY67" fmla="*/ 1908912 h 6858000"/>
              <a:gd name="connsiteX68" fmla="*/ 399636 w 6292079"/>
              <a:gd name="connsiteY68" fmla="*/ 1815242 h 6858000"/>
              <a:gd name="connsiteX69" fmla="*/ 374372 w 6292079"/>
              <a:gd name="connsiteY69" fmla="*/ 1616165 h 6858000"/>
              <a:gd name="connsiteX70" fmla="*/ 392730 w 6292079"/>
              <a:gd name="connsiteY70" fmla="*/ 1566131 h 6858000"/>
              <a:gd name="connsiteX71" fmla="*/ 372639 w 6292079"/>
              <a:gd name="connsiteY71" fmla="*/ 1478507 h 6858000"/>
              <a:gd name="connsiteX72" fmla="*/ 401555 w 6292079"/>
              <a:gd name="connsiteY72" fmla="*/ 1428806 h 6858000"/>
              <a:gd name="connsiteX73" fmla="*/ 410243 w 6292079"/>
              <a:gd name="connsiteY73" fmla="*/ 1415134 h 6858000"/>
              <a:gd name="connsiteX74" fmla="*/ 411524 w 6292079"/>
              <a:gd name="connsiteY74" fmla="*/ 1406469 h 6858000"/>
              <a:gd name="connsiteX75" fmla="*/ 408887 w 6292079"/>
              <a:gd name="connsiteY75" fmla="*/ 1392331 h 6858000"/>
              <a:gd name="connsiteX76" fmla="*/ 414309 w 6292079"/>
              <a:gd name="connsiteY76" fmla="*/ 1387628 h 6858000"/>
              <a:gd name="connsiteX77" fmla="*/ 415362 w 6292079"/>
              <a:gd name="connsiteY77" fmla="*/ 1380497 h 6858000"/>
              <a:gd name="connsiteX78" fmla="*/ 421850 w 6292079"/>
              <a:gd name="connsiteY78" fmla="*/ 1331725 h 6858000"/>
              <a:gd name="connsiteX79" fmla="*/ 417310 w 6292079"/>
              <a:gd name="connsiteY79" fmla="*/ 1256042 h 6858000"/>
              <a:gd name="connsiteX80" fmla="*/ 415023 w 6292079"/>
              <a:gd name="connsiteY80" fmla="*/ 1150134 h 6858000"/>
              <a:gd name="connsiteX81" fmla="*/ 406174 w 6292079"/>
              <a:gd name="connsiteY81" fmla="*/ 1005645 h 6858000"/>
              <a:gd name="connsiteX82" fmla="*/ 431864 w 6292079"/>
              <a:gd name="connsiteY82" fmla="*/ 899691 h 6858000"/>
              <a:gd name="connsiteX83" fmla="*/ 462617 w 6292079"/>
              <a:gd name="connsiteY83" fmla="*/ 689088 h 6858000"/>
              <a:gd name="connsiteX84" fmla="*/ 510810 w 6292079"/>
              <a:gd name="connsiteY84" fmla="*/ 526328 h 6858000"/>
              <a:gd name="connsiteX85" fmla="*/ 542477 w 6292079"/>
              <a:gd name="connsiteY85" fmla="*/ 433873 h 6858000"/>
              <a:gd name="connsiteX86" fmla="*/ 549936 w 6292079"/>
              <a:gd name="connsiteY86" fmla="*/ 301688 h 6858000"/>
              <a:gd name="connsiteX87" fmla="*/ 554757 w 6292079"/>
              <a:gd name="connsiteY87" fmla="*/ 279945 h 6858000"/>
              <a:gd name="connsiteX88" fmla="*/ 550124 w 6292079"/>
              <a:gd name="connsiteY88" fmla="*/ 248508 h 6858000"/>
              <a:gd name="connsiteX89" fmla="*/ 530424 w 6292079"/>
              <a:gd name="connsiteY89" fmla="*/ 122373 h 6858000"/>
              <a:gd name="connsiteX90" fmla="*/ 504802 w 6292079"/>
              <a:gd name="connsiteY90" fmla="*/ 218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292079" h="6858000">
                <a:moveTo>
                  <a:pt x="509785" y="0"/>
                </a:moveTo>
                <a:lnTo>
                  <a:pt x="4089208" y="0"/>
                </a:lnTo>
                <a:lnTo>
                  <a:pt x="4500513" y="0"/>
                </a:lnTo>
                <a:lnTo>
                  <a:pt x="4642260" y="0"/>
                </a:lnTo>
                <a:lnTo>
                  <a:pt x="6127274" y="0"/>
                </a:lnTo>
                <a:lnTo>
                  <a:pt x="6292079" y="0"/>
                </a:lnTo>
                <a:lnTo>
                  <a:pt x="6292079" y="6858000"/>
                </a:lnTo>
                <a:lnTo>
                  <a:pt x="6127274" y="6858000"/>
                </a:lnTo>
                <a:lnTo>
                  <a:pt x="4642260" y="6858000"/>
                </a:lnTo>
                <a:lnTo>
                  <a:pt x="4500513" y="6858000"/>
                </a:lnTo>
                <a:lnTo>
                  <a:pt x="4089208" y="6858000"/>
                </a:lnTo>
                <a:lnTo>
                  <a:pt x="435967" y="6858000"/>
                </a:lnTo>
                <a:lnTo>
                  <a:pt x="439099" y="6835478"/>
                </a:lnTo>
                <a:cubicBezTo>
                  <a:pt x="443053" y="6807961"/>
                  <a:pt x="446597" y="6775838"/>
                  <a:pt x="443695" y="6725985"/>
                </a:cubicBezTo>
                <a:cubicBezTo>
                  <a:pt x="406361" y="6709462"/>
                  <a:pt x="444551" y="6685701"/>
                  <a:pt x="428041" y="6661430"/>
                </a:cubicBezTo>
                <a:cubicBezTo>
                  <a:pt x="415709" y="6603739"/>
                  <a:pt x="402107" y="6561674"/>
                  <a:pt x="376884" y="6504597"/>
                </a:cubicBezTo>
                <a:cubicBezTo>
                  <a:pt x="304684" y="6477597"/>
                  <a:pt x="338577" y="6353549"/>
                  <a:pt x="269239" y="6290076"/>
                </a:cubicBezTo>
                <a:cubicBezTo>
                  <a:pt x="241348" y="6225029"/>
                  <a:pt x="266460" y="6201087"/>
                  <a:pt x="219811" y="6127001"/>
                </a:cubicBezTo>
                <a:cubicBezTo>
                  <a:pt x="241964" y="6106503"/>
                  <a:pt x="210775" y="6088480"/>
                  <a:pt x="205094" y="6073766"/>
                </a:cubicBezTo>
                <a:cubicBezTo>
                  <a:pt x="195202" y="6057134"/>
                  <a:pt x="163788" y="6050649"/>
                  <a:pt x="150183" y="6014538"/>
                </a:cubicBezTo>
                <a:cubicBezTo>
                  <a:pt x="131236" y="5955076"/>
                  <a:pt x="160082" y="5847195"/>
                  <a:pt x="117093" y="5729681"/>
                </a:cubicBezTo>
                <a:cubicBezTo>
                  <a:pt x="106713" y="5695413"/>
                  <a:pt x="63130" y="5649897"/>
                  <a:pt x="46363" y="5613732"/>
                </a:cubicBezTo>
                <a:lnTo>
                  <a:pt x="29717" y="5572630"/>
                </a:lnTo>
                <a:lnTo>
                  <a:pt x="32614" y="5564839"/>
                </a:lnTo>
                <a:lnTo>
                  <a:pt x="34209" y="5564057"/>
                </a:lnTo>
                <a:lnTo>
                  <a:pt x="17311" y="5442591"/>
                </a:lnTo>
                <a:cubicBezTo>
                  <a:pt x="14639" y="5436675"/>
                  <a:pt x="13713" y="5428633"/>
                  <a:pt x="16750" y="5415829"/>
                </a:cubicBezTo>
                <a:lnTo>
                  <a:pt x="18217" y="5412980"/>
                </a:lnTo>
                <a:lnTo>
                  <a:pt x="12055" y="5390064"/>
                </a:lnTo>
                <a:cubicBezTo>
                  <a:pt x="9079" y="5382538"/>
                  <a:pt x="5182" y="5375682"/>
                  <a:pt x="0" y="5369830"/>
                </a:cubicBezTo>
                <a:cubicBezTo>
                  <a:pt x="31894" y="5299689"/>
                  <a:pt x="23872" y="5225525"/>
                  <a:pt x="32211" y="5145466"/>
                </a:cubicBezTo>
                <a:cubicBezTo>
                  <a:pt x="34746" y="5048037"/>
                  <a:pt x="41698" y="4890019"/>
                  <a:pt x="40891" y="4778922"/>
                </a:cubicBezTo>
                <a:cubicBezTo>
                  <a:pt x="9869" y="4689468"/>
                  <a:pt x="28501" y="4651846"/>
                  <a:pt x="16777" y="4554239"/>
                </a:cubicBezTo>
                <a:cubicBezTo>
                  <a:pt x="56871" y="4507954"/>
                  <a:pt x="15779" y="4455514"/>
                  <a:pt x="25115" y="4402702"/>
                </a:cubicBezTo>
                <a:cubicBezTo>
                  <a:pt x="-10420" y="4412229"/>
                  <a:pt x="47425" y="4340221"/>
                  <a:pt x="8134" y="4331397"/>
                </a:cubicBezTo>
                <a:lnTo>
                  <a:pt x="21852" y="4299998"/>
                </a:lnTo>
                <a:lnTo>
                  <a:pt x="24178" y="4280659"/>
                </a:lnTo>
                <a:lnTo>
                  <a:pt x="33357" y="4276475"/>
                </a:lnTo>
                <a:lnTo>
                  <a:pt x="42965" y="4248279"/>
                </a:lnTo>
                <a:cubicBezTo>
                  <a:pt x="45246" y="4237522"/>
                  <a:pt x="46159" y="4225720"/>
                  <a:pt x="44865" y="4212329"/>
                </a:cubicBezTo>
                <a:cubicBezTo>
                  <a:pt x="25826" y="4166207"/>
                  <a:pt x="69917" y="4097341"/>
                  <a:pt x="44366" y="4040266"/>
                </a:cubicBezTo>
                <a:cubicBezTo>
                  <a:pt x="38101" y="4019019"/>
                  <a:pt x="37876" y="3951695"/>
                  <a:pt x="49504" y="3938016"/>
                </a:cubicBezTo>
                <a:cubicBezTo>
                  <a:pt x="51863" y="3923784"/>
                  <a:pt x="47442" y="3907760"/>
                  <a:pt x="59997" y="3900263"/>
                </a:cubicBezTo>
                <a:cubicBezTo>
                  <a:pt x="75066" y="3888337"/>
                  <a:pt x="50846" y="3841280"/>
                  <a:pt x="68907" y="3846813"/>
                </a:cubicBezTo>
                <a:cubicBezTo>
                  <a:pt x="52296" y="3813347"/>
                  <a:pt x="68378" y="3745138"/>
                  <a:pt x="75836" y="3715292"/>
                </a:cubicBezTo>
                <a:cubicBezTo>
                  <a:pt x="78813" y="3662330"/>
                  <a:pt x="86378" y="3567665"/>
                  <a:pt x="86775" y="3529044"/>
                </a:cubicBezTo>
                <a:cubicBezTo>
                  <a:pt x="89267" y="3527082"/>
                  <a:pt x="91576" y="3524572"/>
                  <a:pt x="93628" y="3521593"/>
                </a:cubicBezTo>
                <a:cubicBezTo>
                  <a:pt x="105546" y="3504295"/>
                  <a:pt x="106408" y="3475272"/>
                  <a:pt x="95551" y="3456775"/>
                </a:cubicBezTo>
                <a:cubicBezTo>
                  <a:pt x="61828" y="3371150"/>
                  <a:pt x="64401" y="3295875"/>
                  <a:pt x="58296" y="3224475"/>
                </a:cubicBezTo>
                <a:cubicBezTo>
                  <a:pt x="55319" y="3144058"/>
                  <a:pt x="94983" y="3200876"/>
                  <a:pt x="63270" y="3097947"/>
                </a:cubicBezTo>
                <a:cubicBezTo>
                  <a:pt x="77539" y="3088512"/>
                  <a:pt x="78452" y="3075895"/>
                  <a:pt x="72130" y="3053885"/>
                </a:cubicBezTo>
                <a:cubicBezTo>
                  <a:pt x="71735" y="3014911"/>
                  <a:pt x="107041" y="3021320"/>
                  <a:pt x="86532" y="2980007"/>
                </a:cubicBezTo>
                <a:lnTo>
                  <a:pt x="111003" y="2914025"/>
                </a:lnTo>
                <a:cubicBezTo>
                  <a:pt x="105238" y="2917158"/>
                  <a:pt x="98864" y="2862805"/>
                  <a:pt x="98482" y="2847042"/>
                </a:cubicBezTo>
                <a:cubicBezTo>
                  <a:pt x="100672" y="2813890"/>
                  <a:pt x="74268" y="2807204"/>
                  <a:pt x="97880" y="2789385"/>
                </a:cubicBezTo>
                <a:lnTo>
                  <a:pt x="104654" y="2785130"/>
                </a:lnTo>
                <a:cubicBezTo>
                  <a:pt x="104858" y="2782671"/>
                  <a:pt x="105062" y="2780212"/>
                  <a:pt x="105266" y="2777753"/>
                </a:cubicBezTo>
                <a:cubicBezTo>
                  <a:pt x="106158" y="2754272"/>
                  <a:pt x="151678" y="2705182"/>
                  <a:pt x="167835" y="2669363"/>
                </a:cubicBezTo>
                <a:lnTo>
                  <a:pt x="202206" y="2562841"/>
                </a:lnTo>
                <a:lnTo>
                  <a:pt x="213902" y="2508449"/>
                </a:lnTo>
                <a:lnTo>
                  <a:pt x="233809" y="2449158"/>
                </a:lnTo>
                <a:cubicBezTo>
                  <a:pt x="251664" y="2436763"/>
                  <a:pt x="229153" y="2410096"/>
                  <a:pt x="237400" y="2386081"/>
                </a:cubicBezTo>
                <a:cubicBezTo>
                  <a:pt x="227267" y="2347359"/>
                  <a:pt x="241573" y="2261841"/>
                  <a:pt x="235660" y="2226872"/>
                </a:cubicBezTo>
                <a:cubicBezTo>
                  <a:pt x="251820" y="2220679"/>
                  <a:pt x="261258" y="2210661"/>
                  <a:pt x="250116" y="2186312"/>
                </a:cubicBezTo>
                <a:lnTo>
                  <a:pt x="285163" y="2054201"/>
                </a:lnTo>
                <a:cubicBezTo>
                  <a:pt x="307497" y="2045213"/>
                  <a:pt x="272623" y="2017046"/>
                  <a:pt x="297869" y="2009411"/>
                </a:cubicBezTo>
                <a:cubicBezTo>
                  <a:pt x="320898" y="2035913"/>
                  <a:pt x="315992" y="1967554"/>
                  <a:pt x="339406" y="1985345"/>
                </a:cubicBezTo>
                <a:cubicBezTo>
                  <a:pt x="353240" y="1968595"/>
                  <a:pt x="370836" y="1937261"/>
                  <a:pt x="380873" y="1908912"/>
                </a:cubicBezTo>
                <a:cubicBezTo>
                  <a:pt x="350104" y="1811824"/>
                  <a:pt x="395613" y="1878362"/>
                  <a:pt x="399636" y="1815242"/>
                </a:cubicBezTo>
                <a:cubicBezTo>
                  <a:pt x="398754" y="1757178"/>
                  <a:pt x="409420" y="1701224"/>
                  <a:pt x="374372" y="1616165"/>
                </a:cubicBezTo>
                <a:cubicBezTo>
                  <a:pt x="373220" y="1574646"/>
                  <a:pt x="393018" y="1589074"/>
                  <a:pt x="392730" y="1566131"/>
                </a:cubicBezTo>
                <a:cubicBezTo>
                  <a:pt x="365412" y="1510101"/>
                  <a:pt x="394197" y="1511406"/>
                  <a:pt x="372639" y="1478507"/>
                </a:cubicBezTo>
                <a:cubicBezTo>
                  <a:pt x="377761" y="1454951"/>
                  <a:pt x="391457" y="1440777"/>
                  <a:pt x="401555" y="1428806"/>
                </a:cubicBezTo>
                <a:lnTo>
                  <a:pt x="410243" y="1415134"/>
                </a:lnTo>
                <a:lnTo>
                  <a:pt x="411524" y="1406469"/>
                </a:lnTo>
                <a:lnTo>
                  <a:pt x="408887" y="1392331"/>
                </a:lnTo>
                <a:lnTo>
                  <a:pt x="414309" y="1387628"/>
                </a:lnTo>
                <a:lnTo>
                  <a:pt x="415362" y="1380497"/>
                </a:lnTo>
                <a:cubicBezTo>
                  <a:pt x="418872" y="1361702"/>
                  <a:pt x="422095" y="1344022"/>
                  <a:pt x="421850" y="1331725"/>
                </a:cubicBezTo>
                <a:cubicBezTo>
                  <a:pt x="433626" y="1321844"/>
                  <a:pt x="424854" y="1278095"/>
                  <a:pt x="417310" y="1256042"/>
                </a:cubicBezTo>
                <a:cubicBezTo>
                  <a:pt x="413501" y="1216720"/>
                  <a:pt x="436826" y="1191313"/>
                  <a:pt x="415023" y="1150134"/>
                </a:cubicBezTo>
                <a:cubicBezTo>
                  <a:pt x="409434" y="1105134"/>
                  <a:pt x="413370" y="1057259"/>
                  <a:pt x="406174" y="1005645"/>
                </a:cubicBezTo>
                <a:cubicBezTo>
                  <a:pt x="395775" y="973629"/>
                  <a:pt x="433727" y="963997"/>
                  <a:pt x="431864" y="899691"/>
                </a:cubicBezTo>
                <a:cubicBezTo>
                  <a:pt x="435076" y="846170"/>
                  <a:pt x="459107" y="752452"/>
                  <a:pt x="462617" y="689088"/>
                </a:cubicBezTo>
                <a:cubicBezTo>
                  <a:pt x="447384" y="623113"/>
                  <a:pt x="508572" y="589979"/>
                  <a:pt x="510810" y="526328"/>
                </a:cubicBezTo>
                <a:cubicBezTo>
                  <a:pt x="481634" y="460515"/>
                  <a:pt x="546528" y="487988"/>
                  <a:pt x="542477" y="433873"/>
                </a:cubicBezTo>
                <a:cubicBezTo>
                  <a:pt x="514702" y="343844"/>
                  <a:pt x="563781" y="437996"/>
                  <a:pt x="549936" y="301688"/>
                </a:cubicBezTo>
                <a:cubicBezTo>
                  <a:pt x="545577" y="293639"/>
                  <a:pt x="549120" y="277645"/>
                  <a:pt x="554757" y="279945"/>
                </a:cubicBezTo>
                <a:cubicBezTo>
                  <a:pt x="552714" y="271180"/>
                  <a:pt x="541267" y="249562"/>
                  <a:pt x="550124" y="248508"/>
                </a:cubicBezTo>
                <a:cubicBezTo>
                  <a:pt x="549604" y="205525"/>
                  <a:pt x="542818" y="162084"/>
                  <a:pt x="530424" y="122373"/>
                </a:cubicBezTo>
                <a:cubicBezTo>
                  <a:pt x="542727" y="41074"/>
                  <a:pt x="502709" y="81459"/>
                  <a:pt x="504802" y="218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933E3-16B4-C42A-4B38-673417805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256" y="603624"/>
            <a:ext cx="4266089" cy="5650754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Right owners are entitled to act in their own self interest?</a:t>
            </a:r>
          </a:p>
          <a:p>
            <a:pPr marL="834390" lvl="2" indent="-457200"/>
            <a:r>
              <a:rPr lang="en-US" sz="2000" i="1" dirty="0"/>
              <a:t>But, is policy lever to promote public interests</a:t>
            </a:r>
          </a:p>
          <a:p>
            <a:pPr marL="377190" lvl="2" indent="0">
              <a:buNone/>
            </a:pPr>
            <a:endParaRPr lang="en-US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Is it bullying, or capitulation to lobbying? </a:t>
            </a:r>
          </a:p>
          <a:p>
            <a:pPr marL="834390" lvl="2" indent="-457200"/>
            <a:r>
              <a:rPr lang="en-US" sz="2000" i="1" dirty="0"/>
              <a:t>Useful frame?</a:t>
            </a:r>
          </a:p>
        </p:txBody>
      </p:sp>
      <p:pic>
        <p:nvPicPr>
          <p:cNvPr id="6" name="Picture 5" descr="A cartoon of two men&#10;&#10;Description automatically generated">
            <a:extLst>
              <a:ext uri="{FF2B5EF4-FFF2-40B4-BE49-F238E27FC236}">
                <a16:creationId xmlns:a16="http://schemas.microsoft.com/office/drawing/2014/main" id="{16DD1F09-1F7F-231D-90AB-8BAA080EB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720" y="3362998"/>
            <a:ext cx="3919549" cy="24781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46BA5-57F5-5530-6237-6ECF7463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4AEF59-F28E-467C-9EA3-92D1CFAD475A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EEEBF-7E13-5FA8-6C2A-0CD4BE1C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IP Innovation bullying</a:t>
            </a:r>
            <a:br>
              <a:rPr lang="en-US" dirty="0"/>
            </a:br>
            <a:r>
              <a:rPr lang="en-US" dirty="0"/>
              <a:t> -Two contexts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419A4-DF89-17CB-2DB4-0FE3DD3FE3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CD847-B381-CDD8-501D-AA718624E6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3729E-0742-F603-1A70-7DEAF0CB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 descr="A map of the united states&#10;&#10;AI-generated content may be incorrect.">
            <a:extLst>
              <a:ext uri="{FF2B5EF4-FFF2-40B4-BE49-F238E27FC236}">
                <a16:creationId xmlns:a16="http://schemas.microsoft.com/office/drawing/2014/main" id="{3EFA64E2-488F-DDCE-7102-312E3D28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39" y="2784476"/>
            <a:ext cx="3390900" cy="2247900"/>
          </a:xfrm>
          <a:prstGeom prst="rect">
            <a:avLst/>
          </a:prstGeom>
        </p:spPr>
      </p:pic>
      <p:pic>
        <p:nvPicPr>
          <p:cNvPr id="9" name="Picture 8" descr="A map of the world with different flags&#10;&#10;AI-generated content may be incorrect.">
            <a:extLst>
              <a:ext uri="{FF2B5EF4-FFF2-40B4-BE49-F238E27FC236}">
                <a16:creationId xmlns:a16="http://schemas.microsoft.com/office/drawing/2014/main" id="{9A1FF3E1-3DB0-7D69-198A-51430B1A0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82364"/>
            <a:ext cx="3619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1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C685BF-E9A7-4525-ABF3-CCC2EAC37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2687005"/>
          </a:xfrm>
          <a:custGeom>
            <a:avLst/>
            <a:gdLst>
              <a:gd name="connsiteX0" fmla="*/ 12192000 w 12192000"/>
              <a:gd name="connsiteY0" fmla="*/ 0 h 2785707"/>
              <a:gd name="connsiteX1" fmla="*/ 0 w 12192000"/>
              <a:gd name="connsiteY1" fmla="*/ 0 h 2785707"/>
              <a:gd name="connsiteX2" fmla="*/ 0 w 12192000"/>
              <a:gd name="connsiteY2" fmla="*/ 591237 h 2785707"/>
              <a:gd name="connsiteX3" fmla="*/ 7462 w 12192000"/>
              <a:gd name="connsiteY3" fmla="*/ 596097 h 2785707"/>
              <a:gd name="connsiteX4" fmla="*/ 65949 w 12192000"/>
              <a:gd name="connsiteY4" fmla="*/ 623063 h 2785707"/>
              <a:gd name="connsiteX5" fmla="*/ 174040 w 12192000"/>
              <a:gd name="connsiteY5" fmla="*/ 614935 h 2785707"/>
              <a:gd name="connsiteX6" fmla="*/ 331354 w 12192000"/>
              <a:gd name="connsiteY6" fmla="*/ 605310 h 2785707"/>
              <a:gd name="connsiteX7" fmla="*/ 437701 w 12192000"/>
              <a:gd name="connsiteY7" fmla="*/ 649169 h 2785707"/>
              <a:gd name="connsiteX8" fmla="*/ 570985 w 12192000"/>
              <a:gd name="connsiteY8" fmla="*/ 634864 h 2785707"/>
              <a:gd name="connsiteX9" fmla="*/ 660488 w 12192000"/>
              <a:gd name="connsiteY9" fmla="*/ 637694 h 2785707"/>
              <a:gd name="connsiteX10" fmla="*/ 862240 w 12192000"/>
              <a:gd name="connsiteY10" fmla="*/ 647402 h 2785707"/>
              <a:gd name="connsiteX11" fmla="*/ 1055198 w 12192000"/>
              <a:gd name="connsiteY11" fmla="*/ 658414 h 2785707"/>
              <a:gd name="connsiteX12" fmla="*/ 1161490 w 12192000"/>
              <a:gd name="connsiteY12" fmla="*/ 664553 h 2785707"/>
              <a:gd name="connsiteX13" fmla="*/ 1335488 w 12192000"/>
              <a:gd name="connsiteY13" fmla="*/ 684838 h 2785707"/>
              <a:gd name="connsiteX14" fmla="*/ 1384901 w 12192000"/>
              <a:gd name="connsiteY14" fmla="*/ 684207 h 2785707"/>
              <a:gd name="connsiteX15" fmla="*/ 1414557 w 12192000"/>
              <a:gd name="connsiteY15" fmla="*/ 685540 h 2785707"/>
              <a:gd name="connsiteX16" fmla="*/ 1479073 w 12192000"/>
              <a:gd name="connsiteY16" fmla="*/ 708783 h 2785707"/>
              <a:gd name="connsiteX17" fmla="*/ 1760498 w 12192000"/>
              <a:gd name="connsiteY17" fmla="*/ 700683 h 2785707"/>
              <a:gd name="connsiteX18" fmla="*/ 1971386 w 12192000"/>
              <a:gd name="connsiteY18" fmla="*/ 726403 h 2785707"/>
              <a:gd name="connsiteX19" fmla="*/ 2050659 w 12192000"/>
              <a:gd name="connsiteY19" fmla="*/ 720928 h 2785707"/>
              <a:gd name="connsiteX20" fmla="*/ 2220475 w 12192000"/>
              <a:gd name="connsiteY20" fmla="*/ 749487 h 2785707"/>
              <a:gd name="connsiteX21" fmla="*/ 2272406 w 12192000"/>
              <a:gd name="connsiteY21" fmla="*/ 777021 h 2785707"/>
              <a:gd name="connsiteX22" fmla="*/ 2297410 w 12192000"/>
              <a:gd name="connsiteY22" fmla="*/ 791240 h 2785707"/>
              <a:gd name="connsiteX23" fmla="*/ 2377393 w 12192000"/>
              <a:gd name="connsiteY23" fmla="*/ 838529 h 2785707"/>
              <a:gd name="connsiteX24" fmla="*/ 2389325 w 12192000"/>
              <a:gd name="connsiteY24" fmla="*/ 847736 h 2785707"/>
              <a:gd name="connsiteX25" fmla="*/ 2418508 w 12192000"/>
              <a:gd name="connsiteY25" fmla="*/ 847030 h 2785707"/>
              <a:gd name="connsiteX26" fmla="*/ 2435377 w 12192000"/>
              <a:gd name="connsiteY26" fmla="*/ 837345 h 2785707"/>
              <a:gd name="connsiteX27" fmla="*/ 2439620 w 12192000"/>
              <a:gd name="connsiteY27" fmla="*/ 840860 h 2785707"/>
              <a:gd name="connsiteX28" fmla="*/ 2451797 w 12192000"/>
              <a:gd name="connsiteY28" fmla="*/ 846508 h 2785707"/>
              <a:gd name="connsiteX29" fmla="*/ 2505861 w 12192000"/>
              <a:gd name="connsiteY29" fmla="*/ 882666 h 2785707"/>
              <a:gd name="connsiteX30" fmla="*/ 2528621 w 12192000"/>
              <a:gd name="connsiteY30" fmla="*/ 883310 h 2785707"/>
              <a:gd name="connsiteX31" fmla="*/ 2615876 w 12192000"/>
              <a:gd name="connsiteY31" fmla="*/ 913568 h 2785707"/>
              <a:gd name="connsiteX32" fmla="*/ 2633076 w 12192000"/>
              <a:gd name="connsiteY32" fmla="*/ 918384 h 2785707"/>
              <a:gd name="connsiteX33" fmla="*/ 2665101 w 12192000"/>
              <a:gd name="connsiteY33" fmla="*/ 936714 h 2785707"/>
              <a:gd name="connsiteX34" fmla="*/ 2675173 w 12192000"/>
              <a:gd name="connsiteY34" fmla="*/ 938458 h 2785707"/>
              <a:gd name="connsiteX35" fmla="*/ 2707978 w 12192000"/>
              <a:gd name="connsiteY35" fmla="*/ 955182 h 2785707"/>
              <a:gd name="connsiteX36" fmla="*/ 2778669 w 12192000"/>
              <a:gd name="connsiteY36" fmla="*/ 991480 h 2785707"/>
              <a:gd name="connsiteX37" fmla="*/ 2796452 w 12192000"/>
              <a:gd name="connsiteY37" fmla="*/ 1000372 h 2785707"/>
              <a:gd name="connsiteX38" fmla="*/ 2813495 w 12192000"/>
              <a:gd name="connsiteY38" fmla="*/ 1001982 h 2785707"/>
              <a:gd name="connsiteX39" fmla="*/ 2904193 w 12192000"/>
              <a:gd name="connsiteY39" fmla="*/ 1024123 h 2785707"/>
              <a:gd name="connsiteX40" fmla="*/ 2926826 w 12192000"/>
              <a:gd name="connsiteY40" fmla="*/ 1025558 h 2785707"/>
              <a:gd name="connsiteX41" fmla="*/ 2937629 w 12192000"/>
              <a:gd name="connsiteY41" fmla="*/ 1021496 h 2785707"/>
              <a:gd name="connsiteX42" fmla="*/ 2970190 w 12192000"/>
              <a:gd name="connsiteY42" fmla="*/ 1039341 h 2785707"/>
              <a:gd name="connsiteX43" fmla="*/ 3023036 w 12192000"/>
              <a:gd name="connsiteY43" fmla="*/ 1057429 h 2785707"/>
              <a:gd name="connsiteX44" fmla="*/ 3047640 w 12192000"/>
              <a:gd name="connsiteY44" fmla="*/ 1067886 h 2785707"/>
              <a:gd name="connsiteX45" fmla="*/ 3069615 w 12192000"/>
              <a:gd name="connsiteY45" fmla="*/ 1068623 h 2785707"/>
              <a:gd name="connsiteX46" fmla="*/ 3189718 w 12192000"/>
              <a:gd name="connsiteY46" fmla="*/ 1090790 h 2785707"/>
              <a:gd name="connsiteX47" fmla="*/ 3234683 w 12192000"/>
              <a:gd name="connsiteY47" fmla="*/ 1082861 h 2785707"/>
              <a:gd name="connsiteX48" fmla="*/ 3243889 w 12192000"/>
              <a:gd name="connsiteY48" fmla="*/ 1088560 h 2785707"/>
              <a:gd name="connsiteX49" fmla="*/ 3316289 w 12192000"/>
              <a:gd name="connsiteY49" fmla="*/ 1102846 h 2785707"/>
              <a:gd name="connsiteX50" fmla="*/ 3363255 w 12192000"/>
              <a:gd name="connsiteY50" fmla="*/ 1113121 h 2785707"/>
              <a:gd name="connsiteX51" fmla="*/ 3450298 w 12192000"/>
              <a:gd name="connsiteY51" fmla="*/ 1140641 h 2785707"/>
              <a:gd name="connsiteX52" fmla="*/ 3502843 w 12192000"/>
              <a:gd name="connsiteY52" fmla="*/ 1152088 h 2785707"/>
              <a:gd name="connsiteX53" fmla="*/ 3534327 w 12192000"/>
              <a:gd name="connsiteY53" fmla="*/ 1158780 h 2785707"/>
              <a:gd name="connsiteX54" fmla="*/ 3613707 w 12192000"/>
              <a:gd name="connsiteY54" fmla="*/ 1188135 h 2785707"/>
              <a:gd name="connsiteX55" fmla="*/ 3734447 w 12192000"/>
              <a:gd name="connsiteY55" fmla="*/ 1264997 h 2785707"/>
              <a:gd name="connsiteX56" fmla="*/ 3774777 w 12192000"/>
              <a:gd name="connsiteY56" fmla="*/ 1280345 h 2785707"/>
              <a:gd name="connsiteX57" fmla="*/ 3782987 w 12192000"/>
              <a:gd name="connsiteY57" fmla="*/ 1278825 h 2785707"/>
              <a:gd name="connsiteX58" fmla="*/ 3829525 w 12192000"/>
              <a:gd name="connsiteY58" fmla="*/ 1314650 h 2785707"/>
              <a:gd name="connsiteX59" fmla="*/ 3916534 w 12192000"/>
              <a:gd name="connsiteY59" fmla="*/ 1337438 h 2785707"/>
              <a:gd name="connsiteX60" fmla="*/ 3985243 w 12192000"/>
              <a:gd name="connsiteY60" fmla="*/ 1349887 h 2785707"/>
              <a:gd name="connsiteX61" fmla="*/ 4022446 w 12192000"/>
              <a:gd name="connsiteY61" fmla="*/ 1358915 h 2785707"/>
              <a:gd name="connsiteX62" fmla="*/ 4050987 w 12192000"/>
              <a:gd name="connsiteY62" fmla="*/ 1363213 h 2785707"/>
              <a:gd name="connsiteX63" fmla="*/ 4115739 w 12192000"/>
              <a:gd name="connsiteY63" fmla="*/ 1386380 h 2785707"/>
              <a:gd name="connsiteX64" fmla="*/ 4219773 w 12192000"/>
              <a:gd name="connsiteY64" fmla="*/ 1429896 h 2785707"/>
              <a:gd name="connsiteX65" fmla="*/ 4242592 w 12192000"/>
              <a:gd name="connsiteY65" fmla="*/ 1437995 h 2785707"/>
              <a:gd name="connsiteX66" fmla="*/ 4264860 w 12192000"/>
              <a:gd name="connsiteY66" fmla="*/ 1440328 h 2785707"/>
              <a:gd name="connsiteX67" fmla="*/ 4272342 w 12192000"/>
              <a:gd name="connsiteY67" fmla="*/ 1436836 h 2785707"/>
              <a:gd name="connsiteX68" fmla="*/ 4285317 w 12192000"/>
              <a:gd name="connsiteY68" fmla="*/ 1440547 h 2785707"/>
              <a:gd name="connsiteX69" fmla="*/ 4289326 w 12192000"/>
              <a:gd name="connsiteY69" fmla="*/ 1440567 h 2785707"/>
              <a:gd name="connsiteX70" fmla="*/ 4311745 w 12192000"/>
              <a:gd name="connsiteY70" fmla="*/ 1441649 h 2785707"/>
              <a:gd name="connsiteX71" fmla="*/ 4345821 w 12192000"/>
              <a:gd name="connsiteY71" fmla="*/ 1467990 h 2785707"/>
              <a:gd name="connsiteX72" fmla="*/ 4399086 w 12192000"/>
              <a:gd name="connsiteY72" fmla="*/ 1480631 h 2785707"/>
              <a:gd name="connsiteX73" fmla="*/ 4635587 w 12192000"/>
              <a:gd name="connsiteY73" fmla="*/ 1532477 h 2785707"/>
              <a:gd name="connsiteX74" fmla="*/ 4697305 w 12192000"/>
              <a:gd name="connsiteY74" fmla="*/ 1598576 h 2785707"/>
              <a:gd name="connsiteX75" fmla="*/ 4800559 w 12192000"/>
              <a:gd name="connsiteY75" fmla="*/ 1650651 h 2785707"/>
              <a:gd name="connsiteX76" fmla="*/ 4945615 w 12192000"/>
              <a:gd name="connsiteY76" fmla="*/ 1698753 h 2785707"/>
              <a:gd name="connsiteX77" fmla="*/ 4951384 w 12192000"/>
              <a:gd name="connsiteY77" fmla="*/ 1709811 h 2785707"/>
              <a:gd name="connsiteX78" fmla="*/ 4961956 w 12192000"/>
              <a:gd name="connsiteY78" fmla="*/ 1718626 h 2785707"/>
              <a:gd name="connsiteX79" fmla="*/ 4964473 w 12192000"/>
              <a:gd name="connsiteY79" fmla="*/ 1718615 h 2785707"/>
              <a:gd name="connsiteX80" fmla="*/ 4991598 w 12192000"/>
              <a:gd name="connsiteY80" fmla="*/ 1734829 h 2785707"/>
              <a:gd name="connsiteX81" fmla="*/ 5009548 w 12192000"/>
              <a:gd name="connsiteY81" fmla="*/ 1747489 h 2785707"/>
              <a:gd name="connsiteX82" fmla="*/ 5014839 w 12192000"/>
              <a:gd name="connsiteY82" fmla="*/ 1748130 h 2785707"/>
              <a:gd name="connsiteX83" fmla="*/ 5058738 w 12192000"/>
              <a:gd name="connsiteY83" fmla="*/ 1764982 h 2785707"/>
              <a:gd name="connsiteX84" fmla="*/ 5080507 w 12192000"/>
              <a:gd name="connsiteY84" fmla="*/ 1768847 h 2785707"/>
              <a:gd name="connsiteX85" fmla="*/ 5142055 w 12192000"/>
              <a:gd name="connsiteY85" fmla="*/ 1767607 h 2785707"/>
              <a:gd name="connsiteX86" fmla="*/ 5173522 w 12192000"/>
              <a:gd name="connsiteY86" fmla="*/ 1784620 h 2785707"/>
              <a:gd name="connsiteX87" fmla="*/ 5180367 w 12192000"/>
              <a:gd name="connsiteY87" fmla="*/ 1787604 h 2785707"/>
              <a:gd name="connsiteX88" fmla="*/ 5180716 w 12192000"/>
              <a:gd name="connsiteY88" fmla="*/ 1787481 h 2785707"/>
              <a:gd name="connsiteX89" fmla="*/ 5188363 w 12192000"/>
              <a:gd name="connsiteY89" fmla="*/ 1790269 h 2785707"/>
              <a:gd name="connsiteX90" fmla="*/ 5192852 w 12192000"/>
              <a:gd name="connsiteY90" fmla="*/ 1793043 h 2785707"/>
              <a:gd name="connsiteX91" fmla="*/ 5272230 w 12192000"/>
              <a:gd name="connsiteY91" fmla="*/ 1791348 h 2785707"/>
              <a:gd name="connsiteX92" fmla="*/ 5376484 w 12192000"/>
              <a:gd name="connsiteY92" fmla="*/ 1805756 h 2785707"/>
              <a:gd name="connsiteX93" fmla="*/ 5478926 w 12192000"/>
              <a:gd name="connsiteY93" fmla="*/ 1822858 h 2785707"/>
              <a:gd name="connsiteX94" fmla="*/ 5515632 w 12192000"/>
              <a:gd name="connsiteY94" fmla="*/ 1830425 h 2785707"/>
              <a:gd name="connsiteX95" fmla="*/ 5582742 w 12192000"/>
              <a:gd name="connsiteY95" fmla="*/ 1837848 h 2785707"/>
              <a:gd name="connsiteX96" fmla="*/ 5615731 w 12192000"/>
              <a:gd name="connsiteY96" fmla="*/ 1838115 h 2785707"/>
              <a:gd name="connsiteX97" fmla="*/ 5619149 w 12192000"/>
              <a:gd name="connsiteY97" fmla="*/ 1835988 h 2785707"/>
              <a:gd name="connsiteX98" fmla="*/ 5625050 w 12192000"/>
              <a:gd name="connsiteY98" fmla="*/ 1835832 h 2785707"/>
              <a:gd name="connsiteX99" fmla="*/ 5640026 w 12192000"/>
              <a:gd name="connsiteY99" fmla="*/ 1839536 h 2785707"/>
              <a:gd name="connsiteX100" fmla="*/ 5645469 w 12192000"/>
              <a:gd name="connsiteY100" fmla="*/ 1841610 h 2785707"/>
              <a:gd name="connsiteX101" fmla="*/ 5653837 w 12192000"/>
              <a:gd name="connsiteY101" fmla="*/ 1843194 h 2785707"/>
              <a:gd name="connsiteX102" fmla="*/ 5654101 w 12192000"/>
              <a:gd name="connsiteY102" fmla="*/ 1843017 h 2785707"/>
              <a:gd name="connsiteX103" fmla="*/ 5661820 w 12192000"/>
              <a:gd name="connsiteY103" fmla="*/ 1844927 h 2785707"/>
              <a:gd name="connsiteX104" fmla="*/ 5698828 w 12192000"/>
              <a:gd name="connsiteY104" fmla="*/ 1857009 h 2785707"/>
              <a:gd name="connsiteX105" fmla="*/ 5755153 w 12192000"/>
              <a:gd name="connsiteY105" fmla="*/ 1846051 h 2785707"/>
              <a:gd name="connsiteX106" fmla="*/ 5777080 w 12192000"/>
              <a:gd name="connsiteY106" fmla="*/ 1846484 h 2785707"/>
              <a:gd name="connsiteX107" fmla="*/ 5790062 w 12192000"/>
              <a:gd name="connsiteY107" fmla="*/ 1844754 h 2785707"/>
              <a:gd name="connsiteX108" fmla="*/ 5888138 w 12192000"/>
              <a:gd name="connsiteY108" fmla="*/ 1877663 h 2785707"/>
              <a:gd name="connsiteX109" fmla="*/ 5902013 w 12192000"/>
              <a:gd name="connsiteY109" fmla="*/ 1884827 h 2785707"/>
              <a:gd name="connsiteX110" fmla="*/ 5912492 w 12192000"/>
              <a:gd name="connsiteY110" fmla="*/ 1894998 h 2785707"/>
              <a:gd name="connsiteX111" fmla="*/ 6068995 w 12192000"/>
              <a:gd name="connsiteY111" fmla="*/ 1920302 h 2785707"/>
              <a:gd name="connsiteX112" fmla="*/ 6283598 w 12192000"/>
              <a:gd name="connsiteY112" fmla="*/ 1991295 h 2785707"/>
              <a:gd name="connsiteX113" fmla="*/ 6378390 w 12192000"/>
              <a:gd name="connsiteY113" fmla="*/ 1991561 h 2785707"/>
              <a:gd name="connsiteX114" fmla="*/ 6519309 w 12192000"/>
              <a:gd name="connsiteY114" fmla="*/ 2027309 h 2785707"/>
              <a:gd name="connsiteX115" fmla="*/ 6643152 w 12192000"/>
              <a:gd name="connsiteY115" fmla="*/ 2049516 h 2785707"/>
              <a:gd name="connsiteX116" fmla="*/ 6656875 w 12192000"/>
              <a:gd name="connsiteY116" fmla="*/ 2051188 h 2785707"/>
              <a:gd name="connsiteX117" fmla="*/ 6662165 w 12192000"/>
              <a:gd name="connsiteY117" fmla="*/ 2046505 h 2785707"/>
              <a:gd name="connsiteX118" fmla="*/ 6708706 w 12192000"/>
              <a:gd name="connsiteY118" fmla="*/ 2049842 h 2785707"/>
              <a:gd name="connsiteX119" fmla="*/ 6797201 w 12192000"/>
              <a:gd name="connsiteY119" fmla="*/ 2065320 h 2785707"/>
              <a:gd name="connsiteX120" fmla="*/ 6810764 w 12192000"/>
              <a:gd name="connsiteY120" fmla="*/ 2071002 h 2785707"/>
              <a:gd name="connsiteX121" fmla="*/ 6901101 w 12192000"/>
              <a:gd name="connsiteY121" fmla="*/ 2082052 h 2785707"/>
              <a:gd name="connsiteX122" fmla="*/ 6962781 w 12192000"/>
              <a:gd name="connsiteY122" fmla="*/ 2092999 h 2785707"/>
              <a:gd name="connsiteX123" fmla="*/ 6975881 w 12192000"/>
              <a:gd name="connsiteY123" fmla="*/ 2098520 h 2785707"/>
              <a:gd name="connsiteX124" fmla="*/ 6991402 w 12192000"/>
              <a:gd name="connsiteY124" fmla="*/ 2094572 h 2785707"/>
              <a:gd name="connsiteX125" fmla="*/ 6996085 w 12192000"/>
              <a:gd name="connsiteY125" fmla="*/ 2090397 h 2785707"/>
              <a:gd name="connsiteX126" fmla="*/ 7045119 w 12192000"/>
              <a:gd name="connsiteY126" fmla="*/ 2100367 h 2785707"/>
              <a:gd name="connsiteX127" fmla="*/ 7051064 w 12192000"/>
              <a:gd name="connsiteY127" fmla="*/ 2100779 h 2785707"/>
              <a:gd name="connsiteX128" fmla="*/ 7092123 w 12192000"/>
              <a:gd name="connsiteY128" fmla="*/ 2100750 h 2785707"/>
              <a:gd name="connsiteX129" fmla="*/ 7153291 w 12192000"/>
              <a:gd name="connsiteY129" fmla="*/ 2096258 h 2785707"/>
              <a:gd name="connsiteX130" fmla="*/ 7216946 w 12192000"/>
              <a:gd name="connsiteY130" fmla="*/ 2083586 h 2785707"/>
              <a:gd name="connsiteX131" fmla="*/ 7253640 w 12192000"/>
              <a:gd name="connsiteY131" fmla="*/ 2078754 h 2785707"/>
              <a:gd name="connsiteX132" fmla="*/ 7279228 w 12192000"/>
              <a:gd name="connsiteY132" fmla="*/ 2072719 h 2785707"/>
              <a:gd name="connsiteX133" fmla="*/ 7350342 w 12192000"/>
              <a:gd name="connsiteY133" fmla="*/ 2070909 h 2785707"/>
              <a:gd name="connsiteX134" fmla="*/ 7470724 w 12192000"/>
              <a:gd name="connsiteY134" fmla="*/ 2073574 h 2785707"/>
              <a:gd name="connsiteX135" fmla="*/ 7514696 w 12192000"/>
              <a:gd name="connsiteY135" fmla="*/ 2067266 h 2785707"/>
              <a:gd name="connsiteX136" fmla="*/ 7516909 w 12192000"/>
              <a:gd name="connsiteY136" fmla="*/ 2061590 h 2785707"/>
              <a:gd name="connsiteX137" fmla="*/ 7530255 w 12192000"/>
              <a:gd name="connsiteY137" fmla="*/ 2060403 h 2785707"/>
              <a:gd name="connsiteX138" fmla="*/ 7533279 w 12192000"/>
              <a:gd name="connsiteY138" fmla="*/ 2059039 h 2785707"/>
              <a:gd name="connsiteX139" fmla="*/ 7551151 w 12192000"/>
              <a:gd name="connsiteY139" fmla="*/ 2052267 h 2785707"/>
              <a:gd name="connsiteX140" fmla="*/ 7602338 w 12192000"/>
              <a:gd name="connsiteY140" fmla="*/ 2063846 h 2785707"/>
              <a:gd name="connsiteX141" fmla="*/ 7625892 w 12192000"/>
              <a:gd name="connsiteY141" fmla="*/ 2064714 h 2785707"/>
              <a:gd name="connsiteX142" fmla="*/ 7648322 w 12192000"/>
              <a:gd name="connsiteY142" fmla="*/ 2072757 h 2785707"/>
              <a:gd name="connsiteX143" fmla="*/ 7660138 w 12192000"/>
              <a:gd name="connsiteY143" fmla="*/ 2081487 h 2785707"/>
              <a:gd name="connsiteX144" fmla="*/ 7701887 w 12192000"/>
              <a:gd name="connsiteY144" fmla="*/ 2097255 h 2785707"/>
              <a:gd name="connsiteX145" fmla="*/ 7701887 w 12192000"/>
              <a:gd name="connsiteY145" fmla="*/ 2081564 h 2785707"/>
              <a:gd name="connsiteX146" fmla="*/ 7781603 w 12192000"/>
              <a:gd name="connsiteY146" fmla="*/ 2105597 h 2785707"/>
              <a:gd name="connsiteX147" fmla="*/ 7840532 w 12192000"/>
              <a:gd name="connsiteY147" fmla="*/ 2126887 h 2785707"/>
              <a:gd name="connsiteX148" fmla="*/ 7852490 w 12192000"/>
              <a:gd name="connsiteY148" fmla="*/ 2134555 h 2785707"/>
              <a:gd name="connsiteX149" fmla="*/ 7868492 w 12192000"/>
              <a:gd name="connsiteY149" fmla="*/ 2133321 h 2785707"/>
              <a:gd name="connsiteX150" fmla="*/ 7873842 w 12192000"/>
              <a:gd name="connsiteY150" fmla="*/ 2130014 h 2785707"/>
              <a:gd name="connsiteX151" fmla="*/ 7920468 w 12192000"/>
              <a:gd name="connsiteY151" fmla="*/ 2148187 h 2785707"/>
              <a:gd name="connsiteX152" fmla="*/ 7926263 w 12192000"/>
              <a:gd name="connsiteY152" fmla="*/ 2149606 h 2785707"/>
              <a:gd name="connsiteX153" fmla="*/ 7966770 w 12192000"/>
              <a:gd name="connsiteY153" fmla="*/ 2156585 h 2785707"/>
              <a:gd name="connsiteX154" fmla="*/ 8092911 w 12192000"/>
              <a:gd name="connsiteY154" fmla="*/ 2161008 h 2785707"/>
              <a:gd name="connsiteX155" fmla="*/ 8129956 w 12192000"/>
              <a:gd name="connsiteY155" fmla="*/ 2162518 h 2785707"/>
              <a:gd name="connsiteX156" fmla="*/ 8156253 w 12192000"/>
              <a:gd name="connsiteY156" fmla="*/ 2160951 h 2785707"/>
              <a:gd name="connsiteX157" fmla="*/ 8226723 w 12192000"/>
              <a:gd name="connsiteY157" fmla="*/ 2171307 h 2785707"/>
              <a:gd name="connsiteX158" fmla="*/ 8345013 w 12192000"/>
              <a:gd name="connsiteY158" fmla="*/ 2194472 h 2785707"/>
              <a:gd name="connsiteX159" fmla="*/ 8389494 w 12192000"/>
              <a:gd name="connsiteY159" fmla="*/ 2195774 h 2785707"/>
              <a:gd name="connsiteX160" fmla="*/ 8392672 w 12192000"/>
              <a:gd name="connsiteY160" fmla="*/ 2190570 h 2785707"/>
              <a:gd name="connsiteX161" fmla="*/ 8406045 w 12192000"/>
              <a:gd name="connsiteY161" fmla="*/ 2191681 h 2785707"/>
              <a:gd name="connsiteX162" fmla="*/ 8409264 w 12192000"/>
              <a:gd name="connsiteY162" fmla="*/ 2190855 h 2785707"/>
              <a:gd name="connsiteX163" fmla="*/ 8428080 w 12192000"/>
              <a:gd name="connsiteY163" fmla="*/ 2187244 h 2785707"/>
              <a:gd name="connsiteX164" fmla="*/ 8476550 w 12192000"/>
              <a:gd name="connsiteY164" fmla="*/ 2207369 h 2785707"/>
              <a:gd name="connsiteX165" fmla="*/ 8588757 w 12192000"/>
              <a:gd name="connsiteY165" fmla="*/ 2225395 h 2785707"/>
              <a:gd name="connsiteX166" fmla="*/ 8749518 w 12192000"/>
              <a:gd name="connsiteY166" fmla="*/ 2245011 h 2785707"/>
              <a:gd name="connsiteX167" fmla="*/ 8874315 w 12192000"/>
              <a:gd name="connsiteY167" fmla="*/ 2266877 h 2785707"/>
              <a:gd name="connsiteX168" fmla="*/ 9029190 w 12192000"/>
              <a:gd name="connsiteY168" fmla="*/ 2309251 h 2785707"/>
              <a:gd name="connsiteX169" fmla="*/ 9142331 w 12192000"/>
              <a:gd name="connsiteY169" fmla="*/ 2320064 h 2785707"/>
              <a:gd name="connsiteX170" fmla="*/ 9155844 w 12192000"/>
              <a:gd name="connsiteY170" fmla="*/ 2330314 h 2785707"/>
              <a:gd name="connsiteX171" fmla="*/ 9171403 w 12192000"/>
              <a:gd name="connsiteY171" fmla="*/ 2337223 h 2785707"/>
              <a:gd name="connsiteX172" fmla="*/ 9173407 w 12192000"/>
              <a:gd name="connsiteY172" fmla="*/ 2336681 h 2785707"/>
              <a:gd name="connsiteX173" fmla="*/ 9208166 w 12192000"/>
              <a:gd name="connsiteY173" fmla="*/ 2347769 h 2785707"/>
              <a:gd name="connsiteX174" fmla="*/ 9274752 w 12192000"/>
              <a:gd name="connsiteY174" fmla="*/ 2367321 h 2785707"/>
              <a:gd name="connsiteX175" fmla="*/ 9275339 w 12192000"/>
              <a:gd name="connsiteY175" fmla="*/ 2366424 h 2785707"/>
              <a:gd name="connsiteX176" fmla="*/ 9286171 w 12192000"/>
              <a:gd name="connsiteY176" fmla="*/ 2364868 h 2785707"/>
              <a:gd name="connsiteX177" fmla="*/ 9306706 w 12192000"/>
              <a:gd name="connsiteY177" fmla="*/ 2364279 h 2785707"/>
              <a:gd name="connsiteX178" fmla="*/ 9354964 w 12192000"/>
              <a:gd name="connsiteY178" fmla="*/ 2350000 h 2785707"/>
              <a:gd name="connsiteX179" fmla="*/ 9393840 w 12192000"/>
              <a:gd name="connsiteY179" fmla="*/ 2360999 h 2785707"/>
              <a:gd name="connsiteX180" fmla="*/ 9401723 w 12192000"/>
              <a:gd name="connsiteY180" fmla="*/ 2362648 h 2785707"/>
              <a:gd name="connsiteX181" fmla="*/ 9401904 w 12192000"/>
              <a:gd name="connsiteY181" fmla="*/ 2362449 h 2785707"/>
              <a:gd name="connsiteX182" fmla="*/ 9410265 w 12192000"/>
              <a:gd name="connsiteY182" fmla="*/ 2363724 h 2785707"/>
              <a:gd name="connsiteX183" fmla="*/ 9431384 w 12192000"/>
              <a:gd name="connsiteY183" fmla="*/ 2368857 h 2785707"/>
              <a:gd name="connsiteX184" fmla="*/ 9436806 w 12192000"/>
              <a:gd name="connsiteY184" fmla="*/ 2368409 h 2785707"/>
              <a:gd name="connsiteX185" fmla="*/ 9469943 w 12192000"/>
              <a:gd name="connsiteY185" fmla="*/ 2364702 h 2785707"/>
              <a:gd name="connsiteX186" fmla="*/ 9571973 w 12192000"/>
              <a:gd name="connsiteY186" fmla="*/ 2375579 h 2785707"/>
              <a:gd name="connsiteX187" fmla="*/ 9673508 w 12192000"/>
              <a:gd name="connsiteY187" fmla="*/ 2388756 h 2785707"/>
              <a:gd name="connsiteX188" fmla="*/ 9775728 w 12192000"/>
              <a:gd name="connsiteY188" fmla="*/ 2398997 h 2785707"/>
              <a:gd name="connsiteX189" fmla="*/ 9828502 w 12192000"/>
              <a:gd name="connsiteY189" fmla="*/ 2387377 h 2785707"/>
              <a:gd name="connsiteX190" fmla="*/ 9834358 w 12192000"/>
              <a:gd name="connsiteY190" fmla="*/ 2387922 h 2785707"/>
              <a:gd name="connsiteX191" fmla="*/ 9848851 w 12192000"/>
              <a:gd name="connsiteY191" fmla="*/ 2393407 h 2785707"/>
              <a:gd name="connsiteX192" fmla="*/ 9854053 w 12192000"/>
              <a:gd name="connsiteY192" fmla="*/ 2396127 h 2785707"/>
              <a:gd name="connsiteX193" fmla="*/ 9862192 w 12192000"/>
              <a:gd name="connsiteY193" fmla="*/ 2398707 h 2785707"/>
              <a:gd name="connsiteX194" fmla="*/ 9862471 w 12192000"/>
              <a:gd name="connsiteY194" fmla="*/ 2398561 h 2785707"/>
              <a:gd name="connsiteX195" fmla="*/ 9905498 w 12192000"/>
              <a:gd name="connsiteY195" fmla="*/ 2417867 h 2785707"/>
              <a:gd name="connsiteX196" fmla="*/ 9962223 w 12192000"/>
              <a:gd name="connsiteY196" fmla="*/ 2413612 h 2785707"/>
              <a:gd name="connsiteX197" fmla="*/ 9983885 w 12192000"/>
              <a:gd name="connsiteY197" fmla="*/ 2416653 h 2785707"/>
              <a:gd name="connsiteX198" fmla="*/ 9995871 w 12192000"/>
              <a:gd name="connsiteY198" fmla="*/ 2417158 h 2785707"/>
              <a:gd name="connsiteX199" fmla="*/ 10030934 w 12192000"/>
              <a:gd name="connsiteY199" fmla="*/ 2432369 h 2785707"/>
              <a:gd name="connsiteX200" fmla="*/ 10036087 w 12192000"/>
              <a:gd name="connsiteY200" fmla="*/ 2432793 h 2785707"/>
              <a:gd name="connsiteX201" fmla="*/ 10057471 w 12192000"/>
              <a:gd name="connsiteY201" fmla="*/ 2445317 h 2785707"/>
              <a:gd name="connsiteX202" fmla="*/ 10088697 w 12192000"/>
              <a:gd name="connsiteY202" fmla="*/ 2461159 h 2785707"/>
              <a:gd name="connsiteX203" fmla="*/ 10091030 w 12192000"/>
              <a:gd name="connsiteY203" fmla="*/ 2461029 h 2785707"/>
              <a:gd name="connsiteX204" fmla="*/ 10104127 w 12192000"/>
              <a:gd name="connsiteY204" fmla="*/ 2469841 h 2785707"/>
              <a:gd name="connsiteX205" fmla="*/ 10169163 w 12192000"/>
              <a:gd name="connsiteY205" fmla="*/ 2492519 h 2785707"/>
              <a:gd name="connsiteX206" fmla="*/ 10266247 w 12192000"/>
              <a:gd name="connsiteY206" fmla="*/ 2525164 h 2785707"/>
              <a:gd name="connsiteX207" fmla="*/ 10383588 w 12192000"/>
              <a:gd name="connsiteY207" fmla="*/ 2556604 h 2785707"/>
              <a:gd name="connsiteX208" fmla="*/ 10502276 w 12192000"/>
              <a:gd name="connsiteY208" fmla="*/ 2611346 h 2785707"/>
              <a:gd name="connsiteX209" fmla="*/ 10702436 w 12192000"/>
              <a:gd name="connsiteY209" fmla="*/ 2685688 h 2785707"/>
              <a:gd name="connsiteX210" fmla="*/ 10738338 w 12192000"/>
              <a:gd name="connsiteY210" fmla="*/ 2690143 h 2785707"/>
              <a:gd name="connsiteX211" fmla="*/ 10738410 w 12192000"/>
              <a:gd name="connsiteY211" fmla="*/ 2690169 h 2785707"/>
              <a:gd name="connsiteX212" fmla="*/ 10828361 w 12192000"/>
              <a:gd name="connsiteY212" fmla="*/ 2695982 h 2785707"/>
              <a:gd name="connsiteX213" fmla="*/ 10850642 w 12192000"/>
              <a:gd name="connsiteY213" fmla="*/ 2691703 h 2785707"/>
              <a:gd name="connsiteX214" fmla="*/ 10944231 w 12192000"/>
              <a:gd name="connsiteY214" fmla="*/ 2690377 h 2785707"/>
              <a:gd name="connsiteX215" fmla="*/ 10961147 w 12192000"/>
              <a:gd name="connsiteY215" fmla="*/ 2687666 h 2785707"/>
              <a:gd name="connsiteX216" fmla="*/ 10980692 w 12192000"/>
              <a:gd name="connsiteY216" fmla="*/ 2691799 h 2785707"/>
              <a:gd name="connsiteX217" fmla="*/ 11058630 w 12192000"/>
              <a:gd name="connsiteY217" fmla="*/ 2709148 h 2785707"/>
              <a:gd name="connsiteX218" fmla="*/ 11094767 w 12192000"/>
              <a:gd name="connsiteY218" fmla="*/ 2717083 h 2785707"/>
              <a:gd name="connsiteX219" fmla="*/ 11096358 w 12192000"/>
              <a:gd name="connsiteY219" fmla="*/ 2720774 h 2785707"/>
              <a:gd name="connsiteX220" fmla="*/ 11104973 w 12192000"/>
              <a:gd name="connsiteY220" fmla="*/ 2716245 h 2785707"/>
              <a:gd name="connsiteX221" fmla="*/ 11131099 w 12192000"/>
              <a:gd name="connsiteY221" fmla="*/ 2719881 h 2785707"/>
              <a:gd name="connsiteX222" fmla="*/ 11140776 w 12192000"/>
              <a:gd name="connsiteY222" fmla="*/ 2725926 h 2785707"/>
              <a:gd name="connsiteX223" fmla="*/ 11158686 w 12192000"/>
              <a:gd name="connsiteY223" fmla="*/ 2726270 h 2785707"/>
              <a:gd name="connsiteX224" fmla="*/ 11273267 w 12192000"/>
              <a:gd name="connsiteY224" fmla="*/ 2728567 h 2785707"/>
              <a:gd name="connsiteX225" fmla="*/ 11288916 w 12192000"/>
              <a:gd name="connsiteY225" fmla="*/ 2737828 h 2785707"/>
              <a:gd name="connsiteX226" fmla="*/ 11311388 w 12192000"/>
              <a:gd name="connsiteY226" fmla="*/ 2736624 h 2785707"/>
              <a:gd name="connsiteX227" fmla="*/ 11335078 w 12192000"/>
              <a:gd name="connsiteY227" fmla="*/ 2749941 h 2785707"/>
              <a:gd name="connsiteX228" fmla="*/ 11348344 w 12192000"/>
              <a:gd name="connsiteY228" fmla="*/ 2752346 h 2785707"/>
              <a:gd name="connsiteX229" fmla="*/ 11353373 w 12192000"/>
              <a:gd name="connsiteY229" fmla="*/ 2754678 h 2785707"/>
              <a:gd name="connsiteX230" fmla="*/ 11367159 w 12192000"/>
              <a:gd name="connsiteY230" fmla="*/ 2741107 h 2785707"/>
              <a:gd name="connsiteX231" fmla="*/ 11389712 w 12192000"/>
              <a:gd name="connsiteY231" fmla="*/ 2740372 h 2785707"/>
              <a:gd name="connsiteX232" fmla="*/ 11395219 w 12192000"/>
              <a:gd name="connsiteY232" fmla="*/ 2733120 h 2785707"/>
              <a:gd name="connsiteX233" fmla="*/ 11409180 w 12192000"/>
              <a:gd name="connsiteY233" fmla="*/ 2739023 h 2785707"/>
              <a:gd name="connsiteX234" fmla="*/ 11431837 w 12192000"/>
              <a:gd name="connsiteY234" fmla="*/ 2746056 h 2785707"/>
              <a:gd name="connsiteX235" fmla="*/ 11444471 w 12192000"/>
              <a:gd name="connsiteY235" fmla="*/ 2749621 h 2785707"/>
              <a:gd name="connsiteX236" fmla="*/ 11451208 w 12192000"/>
              <a:gd name="connsiteY236" fmla="*/ 2744859 h 2785707"/>
              <a:gd name="connsiteX237" fmla="*/ 11473061 w 12192000"/>
              <a:gd name="connsiteY237" fmla="*/ 2757601 h 2785707"/>
              <a:gd name="connsiteX238" fmla="*/ 11526925 w 12192000"/>
              <a:gd name="connsiteY238" fmla="*/ 2772124 h 2785707"/>
              <a:gd name="connsiteX239" fmla="*/ 11584409 w 12192000"/>
              <a:gd name="connsiteY239" fmla="*/ 2785707 h 2785707"/>
              <a:gd name="connsiteX240" fmla="*/ 11705161 w 12192000"/>
              <a:gd name="connsiteY240" fmla="*/ 2774143 h 2785707"/>
              <a:gd name="connsiteX241" fmla="*/ 11831541 w 12192000"/>
              <a:gd name="connsiteY241" fmla="*/ 2745647 h 2785707"/>
              <a:gd name="connsiteX242" fmla="*/ 12017942 w 12192000"/>
              <a:gd name="connsiteY242" fmla="*/ 2704117 h 2785707"/>
              <a:gd name="connsiteX243" fmla="*/ 12134490 w 12192000"/>
              <a:gd name="connsiteY243" fmla="*/ 2673464 h 2785707"/>
              <a:gd name="connsiteX244" fmla="*/ 12159651 w 12192000"/>
              <a:gd name="connsiteY244" fmla="*/ 2679085 h 2785707"/>
              <a:gd name="connsiteX245" fmla="*/ 12192000 w 12192000"/>
              <a:gd name="connsiteY245" fmla="*/ 2674480 h 278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12192000" h="2785707">
                <a:moveTo>
                  <a:pt x="12192000" y="0"/>
                </a:moveTo>
                <a:lnTo>
                  <a:pt x="0" y="0"/>
                </a:lnTo>
                <a:lnTo>
                  <a:pt x="0" y="591237"/>
                </a:lnTo>
                <a:lnTo>
                  <a:pt x="7462" y="596097"/>
                </a:lnTo>
                <a:cubicBezTo>
                  <a:pt x="33908" y="613349"/>
                  <a:pt x="59850" y="629066"/>
                  <a:pt x="65949" y="623063"/>
                </a:cubicBezTo>
                <a:cubicBezTo>
                  <a:pt x="104511" y="621541"/>
                  <a:pt x="147418" y="628042"/>
                  <a:pt x="174040" y="614935"/>
                </a:cubicBezTo>
                <a:cubicBezTo>
                  <a:pt x="181060" y="595502"/>
                  <a:pt x="307304" y="613591"/>
                  <a:pt x="331354" y="605310"/>
                </a:cubicBezTo>
                <a:cubicBezTo>
                  <a:pt x="388829" y="623899"/>
                  <a:pt x="404420" y="655488"/>
                  <a:pt x="437701" y="649169"/>
                </a:cubicBezTo>
                <a:cubicBezTo>
                  <a:pt x="460360" y="643797"/>
                  <a:pt x="544430" y="662096"/>
                  <a:pt x="570985" y="634864"/>
                </a:cubicBezTo>
                <a:cubicBezTo>
                  <a:pt x="611720" y="655852"/>
                  <a:pt x="628268" y="628594"/>
                  <a:pt x="660488" y="637694"/>
                </a:cubicBezTo>
                <a:cubicBezTo>
                  <a:pt x="731929" y="640906"/>
                  <a:pt x="769884" y="669504"/>
                  <a:pt x="862240" y="647402"/>
                </a:cubicBezTo>
                <a:cubicBezTo>
                  <a:pt x="904065" y="656940"/>
                  <a:pt x="965938" y="616724"/>
                  <a:pt x="1055198" y="658414"/>
                </a:cubicBezTo>
                <a:cubicBezTo>
                  <a:pt x="1106774" y="665872"/>
                  <a:pt x="1080744" y="646485"/>
                  <a:pt x="1161490" y="664553"/>
                </a:cubicBezTo>
                <a:cubicBezTo>
                  <a:pt x="1184673" y="638081"/>
                  <a:pt x="1309702" y="681966"/>
                  <a:pt x="1335488" y="684838"/>
                </a:cubicBezTo>
                <a:cubicBezTo>
                  <a:pt x="1355801" y="667828"/>
                  <a:pt x="1366194" y="681653"/>
                  <a:pt x="1384901" y="684207"/>
                </a:cubicBezTo>
                <a:cubicBezTo>
                  <a:pt x="1393212" y="673848"/>
                  <a:pt x="1409014" y="673874"/>
                  <a:pt x="1414557" y="685540"/>
                </a:cubicBezTo>
                <a:cubicBezTo>
                  <a:pt x="1407315" y="713070"/>
                  <a:pt x="1474731" y="690092"/>
                  <a:pt x="1479073" y="708783"/>
                </a:cubicBezTo>
                <a:cubicBezTo>
                  <a:pt x="1540070" y="714517"/>
                  <a:pt x="1678447" y="697746"/>
                  <a:pt x="1760498" y="700683"/>
                </a:cubicBezTo>
                <a:cubicBezTo>
                  <a:pt x="1792632" y="694031"/>
                  <a:pt x="1855180" y="727000"/>
                  <a:pt x="1971386" y="726403"/>
                </a:cubicBezTo>
                <a:cubicBezTo>
                  <a:pt x="1986964" y="720596"/>
                  <a:pt x="2046286" y="708514"/>
                  <a:pt x="2050659" y="720928"/>
                </a:cubicBezTo>
                <a:cubicBezTo>
                  <a:pt x="2086682" y="721863"/>
                  <a:pt x="2195049" y="765696"/>
                  <a:pt x="2220475" y="749487"/>
                </a:cubicBezTo>
                <a:cubicBezTo>
                  <a:pt x="2215241" y="776310"/>
                  <a:pt x="2266142" y="751623"/>
                  <a:pt x="2272406" y="777021"/>
                </a:cubicBezTo>
                <a:lnTo>
                  <a:pt x="2297410" y="791240"/>
                </a:lnTo>
                <a:cubicBezTo>
                  <a:pt x="2314908" y="801492"/>
                  <a:pt x="2362075" y="829113"/>
                  <a:pt x="2377393" y="838529"/>
                </a:cubicBezTo>
                <a:lnTo>
                  <a:pt x="2389325" y="847736"/>
                </a:lnTo>
                <a:lnTo>
                  <a:pt x="2418508" y="847030"/>
                </a:lnTo>
                <a:lnTo>
                  <a:pt x="2435377" y="837345"/>
                </a:lnTo>
                <a:lnTo>
                  <a:pt x="2439620" y="840860"/>
                </a:lnTo>
                <a:cubicBezTo>
                  <a:pt x="2444187" y="847628"/>
                  <a:pt x="2446502" y="851791"/>
                  <a:pt x="2451797" y="846508"/>
                </a:cubicBezTo>
                <a:lnTo>
                  <a:pt x="2505861" y="882666"/>
                </a:lnTo>
                <a:cubicBezTo>
                  <a:pt x="2511636" y="885661"/>
                  <a:pt x="2518894" y="886415"/>
                  <a:pt x="2528621" y="883310"/>
                </a:cubicBezTo>
                <a:cubicBezTo>
                  <a:pt x="2546958" y="888460"/>
                  <a:pt x="2598467" y="907723"/>
                  <a:pt x="2615876" y="913568"/>
                </a:cubicBezTo>
                <a:lnTo>
                  <a:pt x="2633076" y="918384"/>
                </a:lnTo>
                <a:cubicBezTo>
                  <a:pt x="2641280" y="922241"/>
                  <a:pt x="2658085" y="933369"/>
                  <a:pt x="2665101" y="936714"/>
                </a:cubicBezTo>
                <a:cubicBezTo>
                  <a:pt x="2670825" y="938682"/>
                  <a:pt x="2668027" y="935380"/>
                  <a:pt x="2675173" y="938458"/>
                </a:cubicBezTo>
                <a:cubicBezTo>
                  <a:pt x="2675225" y="944597"/>
                  <a:pt x="2677804" y="950555"/>
                  <a:pt x="2707978" y="955182"/>
                </a:cubicBezTo>
                <a:cubicBezTo>
                  <a:pt x="2726571" y="970114"/>
                  <a:pt x="2750921" y="982615"/>
                  <a:pt x="2778669" y="991480"/>
                </a:cubicBezTo>
                <a:cubicBezTo>
                  <a:pt x="2784596" y="986681"/>
                  <a:pt x="2791940" y="997468"/>
                  <a:pt x="2796452" y="1000372"/>
                </a:cubicBezTo>
                <a:cubicBezTo>
                  <a:pt x="2798282" y="996724"/>
                  <a:pt x="2810819" y="997911"/>
                  <a:pt x="2813495" y="1001982"/>
                </a:cubicBezTo>
                <a:cubicBezTo>
                  <a:pt x="2894291" y="1036995"/>
                  <a:pt x="2861846" y="990458"/>
                  <a:pt x="2904193" y="1024123"/>
                </a:cubicBezTo>
                <a:cubicBezTo>
                  <a:pt x="2912426" y="1027395"/>
                  <a:pt x="2919877" y="1027211"/>
                  <a:pt x="2926826" y="1025558"/>
                </a:cubicBezTo>
                <a:lnTo>
                  <a:pt x="2937629" y="1021496"/>
                </a:lnTo>
                <a:lnTo>
                  <a:pt x="2970190" y="1039341"/>
                </a:lnTo>
                <a:cubicBezTo>
                  <a:pt x="2986667" y="1046544"/>
                  <a:pt x="3004419" y="1052632"/>
                  <a:pt x="3023036" y="1057429"/>
                </a:cubicBezTo>
                <a:cubicBezTo>
                  <a:pt x="3029427" y="1050485"/>
                  <a:pt x="3041250" y="1064362"/>
                  <a:pt x="3047640" y="1067886"/>
                </a:cubicBezTo>
                <a:cubicBezTo>
                  <a:pt x="3049113" y="1062834"/>
                  <a:pt x="3065273" y="1063377"/>
                  <a:pt x="3069615" y="1068623"/>
                </a:cubicBezTo>
                <a:cubicBezTo>
                  <a:pt x="3180167" y="1108914"/>
                  <a:pt x="3128204" y="1049097"/>
                  <a:pt x="3189718" y="1090790"/>
                </a:cubicBezTo>
                <a:lnTo>
                  <a:pt x="3234683" y="1082861"/>
                </a:lnTo>
                <a:lnTo>
                  <a:pt x="3243889" y="1088560"/>
                </a:lnTo>
                <a:cubicBezTo>
                  <a:pt x="3282443" y="1096267"/>
                  <a:pt x="3296793" y="1087718"/>
                  <a:pt x="3316289" y="1102846"/>
                </a:cubicBezTo>
                <a:cubicBezTo>
                  <a:pt x="3355705" y="1086745"/>
                  <a:pt x="3338941" y="1104834"/>
                  <a:pt x="3363255" y="1113121"/>
                </a:cubicBezTo>
                <a:cubicBezTo>
                  <a:pt x="3385590" y="1119421"/>
                  <a:pt x="3427034" y="1134146"/>
                  <a:pt x="3450298" y="1140641"/>
                </a:cubicBezTo>
                <a:cubicBezTo>
                  <a:pt x="3464287" y="1161185"/>
                  <a:pt x="3479428" y="1142090"/>
                  <a:pt x="3502843" y="1152088"/>
                </a:cubicBezTo>
                <a:cubicBezTo>
                  <a:pt x="3512778" y="1160751"/>
                  <a:pt x="3520916" y="1163472"/>
                  <a:pt x="3534327" y="1158780"/>
                </a:cubicBezTo>
                <a:cubicBezTo>
                  <a:pt x="3579631" y="1200367"/>
                  <a:pt x="3566563" y="1166440"/>
                  <a:pt x="3613707" y="1188135"/>
                </a:cubicBezTo>
                <a:cubicBezTo>
                  <a:pt x="3653700" y="1209113"/>
                  <a:pt x="3700718" y="1226767"/>
                  <a:pt x="3734447" y="1264997"/>
                </a:cubicBezTo>
                <a:cubicBezTo>
                  <a:pt x="3739812" y="1275024"/>
                  <a:pt x="3757867" y="1281897"/>
                  <a:pt x="3774777" y="1280345"/>
                </a:cubicBezTo>
                <a:cubicBezTo>
                  <a:pt x="3777687" y="1280079"/>
                  <a:pt x="3780452" y="1279566"/>
                  <a:pt x="3782987" y="1278825"/>
                </a:cubicBezTo>
                <a:cubicBezTo>
                  <a:pt x="3802089" y="1304950"/>
                  <a:pt x="3822370" y="1298085"/>
                  <a:pt x="3829525" y="1314650"/>
                </a:cubicBezTo>
                <a:cubicBezTo>
                  <a:pt x="3870043" y="1329235"/>
                  <a:pt x="3909546" y="1322767"/>
                  <a:pt x="3916534" y="1337438"/>
                </a:cubicBezTo>
                <a:cubicBezTo>
                  <a:pt x="3938646" y="1341249"/>
                  <a:pt x="3973911" y="1333246"/>
                  <a:pt x="3985243" y="1349887"/>
                </a:cubicBezTo>
                <a:cubicBezTo>
                  <a:pt x="3991624" y="1339551"/>
                  <a:pt x="4007098" y="1363379"/>
                  <a:pt x="4022446" y="1358915"/>
                </a:cubicBezTo>
                <a:cubicBezTo>
                  <a:pt x="4033756" y="1354584"/>
                  <a:pt x="4041089" y="1360802"/>
                  <a:pt x="4050987" y="1363213"/>
                </a:cubicBezTo>
                <a:cubicBezTo>
                  <a:pt x="4065543" y="1360896"/>
                  <a:pt x="4106233" y="1377936"/>
                  <a:pt x="4115739" y="1386380"/>
                </a:cubicBezTo>
                <a:cubicBezTo>
                  <a:pt x="4136569" y="1413385"/>
                  <a:pt x="4202076" y="1408872"/>
                  <a:pt x="4219773" y="1429896"/>
                </a:cubicBezTo>
                <a:cubicBezTo>
                  <a:pt x="4227193" y="1433905"/>
                  <a:pt x="4234841" y="1436419"/>
                  <a:pt x="4242592" y="1437995"/>
                </a:cubicBezTo>
                <a:lnTo>
                  <a:pt x="4264860" y="1440328"/>
                </a:lnTo>
                <a:lnTo>
                  <a:pt x="4272342" y="1436836"/>
                </a:lnTo>
                <a:lnTo>
                  <a:pt x="4285317" y="1440547"/>
                </a:lnTo>
                <a:lnTo>
                  <a:pt x="4289326" y="1440567"/>
                </a:lnTo>
                <a:lnTo>
                  <a:pt x="4311745" y="1441649"/>
                </a:lnTo>
                <a:cubicBezTo>
                  <a:pt x="4295920" y="1463324"/>
                  <a:pt x="4370745" y="1452790"/>
                  <a:pt x="4345821" y="1467990"/>
                </a:cubicBezTo>
                <a:cubicBezTo>
                  <a:pt x="4382864" y="1476647"/>
                  <a:pt x="4349421" y="1488843"/>
                  <a:pt x="4399086" y="1480631"/>
                </a:cubicBezTo>
                <a:cubicBezTo>
                  <a:pt x="4451935" y="1510979"/>
                  <a:pt x="4598080" y="1494621"/>
                  <a:pt x="4635587" y="1532477"/>
                </a:cubicBezTo>
                <a:cubicBezTo>
                  <a:pt x="4632999" y="1520275"/>
                  <a:pt x="4681854" y="1589802"/>
                  <a:pt x="4697305" y="1598576"/>
                </a:cubicBezTo>
                <a:cubicBezTo>
                  <a:pt x="4733556" y="1613805"/>
                  <a:pt x="4746756" y="1626181"/>
                  <a:pt x="4800559" y="1650651"/>
                </a:cubicBezTo>
                <a:cubicBezTo>
                  <a:pt x="4853578" y="1666654"/>
                  <a:pt x="4885909" y="1696908"/>
                  <a:pt x="4945615" y="1698753"/>
                </a:cubicBezTo>
                <a:cubicBezTo>
                  <a:pt x="4946370" y="1702791"/>
                  <a:pt x="4948427" y="1706445"/>
                  <a:pt x="4951384" y="1709811"/>
                </a:cubicBezTo>
                <a:lnTo>
                  <a:pt x="4961956" y="1718626"/>
                </a:lnTo>
                <a:lnTo>
                  <a:pt x="4964473" y="1718615"/>
                </a:lnTo>
                <a:lnTo>
                  <a:pt x="4991598" y="1734829"/>
                </a:lnTo>
                <a:lnTo>
                  <a:pt x="5009548" y="1747489"/>
                </a:lnTo>
                <a:lnTo>
                  <a:pt x="5014839" y="1748130"/>
                </a:lnTo>
                <a:cubicBezTo>
                  <a:pt x="5023037" y="1751045"/>
                  <a:pt x="5047794" y="1761529"/>
                  <a:pt x="5058738" y="1764982"/>
                </a:cubicBezTo>
                <a:cubicBezTo>
                  <a:pt x="5064791" y="1749903"/>
                  <a:pt x="5066861" y="1761618"/>
                  <a:pt x="5080507" y="1768847"/>
                </a:cubicBezTo>
                <a:cubicBezTo>
                  <a:pt x="5092955" y="1747037"/>
                  <a:pt x="5123611" y="1774828"/>
                  <a:pt x="5142055" y="1767607"/>
                </a:cubicBezTo>
                <a:cubicBezTo>
                  <a:pt x="5151799" y="1773410"/>
                  <a:pt x="5162333" y="1779148"/>
                  <a:pt x="5173522" y="1784620"/>
                </a:cubicBezTo>
                <a:lnTo>
                  <a:pt x="5180367" y="1787604"/>
                </a:lnTo>
                <a:lnTo>
                  <a:pt x="5180716" y="1787481"/>
                </a:lnTo>
                <a:cubicBezTo>
                  <a:pt x="5182658" y="1787744"/>
                  <a:pt x="5185081" y="1788580"/>
                  <a:pt x="5188363" y="1790269"/>
                </a:cubicBezTo>
                <a:lnTo>
                  <a:pt x="5192852" y="1793043"/>
                </a:lnTo>
                <a:lnTo>
                  <a:pt x="5272230" y="1791348"/>
                </a:lnTo>
                <a:cubicBezTo>
                  <a:pt x="5312404" y="1798683"/>
                  <a:pt x="5342704" y="1787354"/>
                  <a:pt x="5376484" y="1805756"/>
                </a:cubicBezTo>
                <a:cubicBezTo>
                  <a:pt x="5414117" y="1812554"/>
                  <a:pt x="5448503" y="1811916"/>
                  <a:pt x="5478926" y="1822858"/>
                </a:cubicBezTo>
                <a:cubicBezTo>
                  <a:pt x="5493297" y="1819986"/>
                  <a:pt x="5506053" y="1820161"/>
                  <a:pt x="5515632" y="1830425"/>
                </a:cubicBezTo>
                <a:cubicBezTo>
                  <a:pt x="5551385" y="1834476"/>
                  <a:pt x="5563012" y="1824675"/>
                  <a:pt x="5582742" y="1837848"/>
                </a:cubicBezTo>
                <a:lnTo>
                  <a:pt x="5615731" y="1838115"/>
                </a:lnTo>
                <a:lnTo>
                  <a:pt x="5619149" y="1835988"/>
                </a:lnTo>
                <a:lnTo>
                  <a:pt x="5625050" y="1835832"/>
                </a:lnTo>
                <a:lnTo>
                  <a:pt x="5640026" y="1839536"/>
                </a:lnTo>
                <a:lnTo>
                  <a:pt x="5645469" y="1841610"/>
                </a:lnTo>
                <a:cubicBezTo>
                  <a:pt x="5649292" y="1842786"/>
                  <a:pt x="5651918" y="1843241"/>
                  <a:pt x="5653837" y="1843194"/>
                </a:cubicBezTo>
                <a:lnTo>
                  <a:pt x="5654101" y="1843017"/>
                </a:lnTo>
                <a:lnTo>
                  <a:pt x="5661820" y="1844927"/>
                </a:lnTo>
                <a:cubicBezTo>
                  <a:pt x="5674709" y="1848645"/>
                  <a:pt x="5687118" y="1852732"/>
                  <a:pt x="5698828" y="1857009"/>
                </a:cubicBezTo>
                <a:cubicBezTo>
                  <a:pt x="5712521" y="1846861"/>
                  <a:pt x="5753797" y="1869873"/>
                  <a:pt x="5755153" y="1846051"/>
                </a:cubicBezTo>
                <a:cubicBezTo>
                  <a:pt x="5771136" y="1851140"/>
                  <a:pt x="5778501" y="1862553"/>
                  <a:pt x="5777080" y="1846484"/>
                </a:cubicBezTo>
                <a:lnTo>
                  <a:pt x="5790062" y="1844754"/>
                </a:lnTo>
                <a:lnTo>
                  <a:pt x="5888138" y="1877663"/>
                </a:lnTo>
                <a:lnTo>
                  <a:pt x="5902013" y="1884827"/>
                </a:lnTo>
                <a:cubicBezTo>
                  <a:pt x="5906316" y="1887734"/>
                  <a:pt x="5909915" y="1891071"/>
                  <a:pt x="5912492" y="1894998"/>
                </a:cubicBezTo>
                <a:cubicBezTo>
                  <a:pt x="5968551" y="1887421"/>
                  <a:pt x="6012526" y="1912636"/>
                  <a:pt x="6068995" y="1920302"/>
                </a:cubicBezTo>
                <a:cubicBezTo>
                  <a:pt x="6130128" y="1936331"/>
                  <a:pt x="6262213" y="1980287"/>
                  <a:pt x="6283598" y="1991295"/>
                </a:cubicBezTo>
                <a:cubicBezTo>
                  <a:pt x="6301966" y="1997651"/>
                  <a:pt x="6386462" y="2003382"/>
                  <a:pt x="6378390" y="1991561"/>
                </a:cubicBezTo>
                <a:cubicBezTo>
                  <a:pt x="6430691" y="2023578"/>
                  <a:pt x="6456320" y="2005237"/>
                  <a:pt x="6519309" y="2027309"/>
                </a:cubicBezTo>
                <a:lnTo>
                  <a:pt x="6643152" y="2049516"/>
                </a:lnTo>
                <a:lnTo>
                  <a:pt x="6656875" y="2051188"/>
                </a:lnTo>
                <a:lnTo>
                  <a:pt x="6662165" y="2046505"/>
                </a:lnTo>
                <a:lnTo>
                  <a:pt x="6708706" y="2049842"/>
                </a:lnTo>
                <a:cubicBezTo>
                  <a:pt x="6728320" y="2063550"/>
                  <a:pt x="6766107" y="2058616"/>
                  <a:pt x="6797201" y="2065320"/>
                </a:cubicBezTo>
                <a:lnTo>
                  <a:pt x="6810764" y="2071002"/>
                </a:lnTo>
                <a:lnTo>
                  <a:pt x="6901101" y="2082052"/>
                </a:lnTo>
                <a:lnTo>
                  <a:pt x="6962781" y="2092999"/>
                </a:lnTo>
                <a:lnTo>
                  <a:pt x="6975881" y="2098520"/>
                </a:lnTo>
                <a:lnTo>
                  <a:pt x="6991402" y="2094572"/>
                </a:lnTo>
                <a:cubicBezTo>
                  <a:pt x="6993328" y="2093335"/>
                  <a:pt x="6994904" y="2091926"/>
                  <a:pt x="6996085" y="2090397"/>
                </a:cubicBezTo>
                <a:lnTo>
                  <a:pt x="7045119" y="2100367"/>
                </a:lnTo>
                <a:lnTo>
                  <a:pt x="7051064" y="2100779"/>
                </a:lnTo>
                <a:lnTo>
                  <a:pt x="7092123" y="2100750"/>
                </a:lnTo>
                <a:lnTo>
                  <a:pt x="7153291" y="2096258"/>
                </a:lnTo>
                <a:cubicBezTo>
                  <a:pt x="7173585" y="2092006"/>
                  <a:pt x="7192251" y="2072757"/>
                  <a:pt x="7216946" y="2083586"/>
                </a:cubicBezTo>
                <a:cubicBezTo>
                  <a:pt x="7211675" y="2072232"/>
                  <a:pt x="7246465" y="2087999"/>
                  <a:pt x="7253640" y="2078754"/>
                </a:cubicBezTo>
                <a:cubicBezTo>
                  <a:pt x="7257908" y="2071016"/>
                  <a:pt x="7269456" y="2073996"/>
                  <a:pt x="7279228" y="2072719"/>
                </a:cubicBezTo>
                <a:cubicBezTo>
                  <a:pt x="7287893" y="2065644"/>
                  <a:pt x="7334999" y="2066706"/>
                  <a:pt x="7350342" y="2070909"/>
                </a:cubicBezTo>
                <a:cubicBezTo>
                  <a:pt x="7392243" y="2087644"/>
                  <a:pt x="7436988" y="2061053"/>
                  <a:pt x="7470724" y="2073574"/>
                </a:cubicBezTo>
                <a:cubicBezTo>
                  <a:pt x="7498116" y="2072967"/>
                  <a:pt x="7506999" y="2069264"/>
                  <a:pt x="7514696" y="2067266"/>
                </a:cubicBezTo>
                <a:lnTo>
                  <a:pt x="7516909" y="2061590"/>
                </a:lnTo>
                <a:lnTo>
                  <a:pt x="7530255" y="2060403"/>
                </a:lnTo>
                <a:lnTo>
                  <a:pt x="7533279" y="2059039"/>
                </a:lnTo>
                <a:cubicBezTo>
                  <a:pt x="7539042" y="2056412"/>
                  <a:pt x="7544852" y="2053978"/>
                  <a:pt x="7551151" y="2052267"/>
                </a:cubicBezTo>
                <a:cubicBezTo>
                  <a:pt x="7560368" y="2076923"/>
                  <a:pt x="7606247" y="2041786"/>
                  <a:pt x="7602338" y="2063846"/>
                </a:cubicBezTo>
                <a:lnTo>
                  <a:pt x="7625892" y="2064714"/>
                </a:lnTo>
                <a:lnTo>
                  <a:pt x="7648322" y="2072757"/>
                </a:lnTo>
                <a:lnTo>
                  <a:pt x="7660138" y="2081487"/>
                </a:lnTo>
                <a:lnTo>
                  <a:pt x="7701887" y="2097255"/>
                </a:lnTo>
                <a:lnTo>
                  <a:pt x="7701887" y="2081564"/>
                </a:lnTo>
                <a:lnTo>
                  <a:pt x="7781603" y="2105597"/>
                </a:lnTo>
                <a:lnTo>
                  <a:pt x="7840532" y="2126887"/>
                </a:lnTo>
                <a:lnTo>
                  <a:pt x="7852490" y="2134555"/>
                </a:lnTo>
                <a:lnTo>
                  <a:pt x="7868492" y="2133321"/>
                </a:lnTo>
                <a:cubicBezTo>
                  <a:pt x="7870608" y="2132431"/>
                  <a:pt x="7872409" y="2131316"/>
                  <a:pt x="7873842" y="2130014"/>
                </a:cubicBezTo>
                <a:lnTo>
                  <a:pt x="7920468" y="2148187"/>
                </a:lnTo>
                <a:lnTo>
                  <a:pt x="7926263" y="2149606"/>
                </a:lnTo>
                <a:lnTo>
                  <a:pt x="7966770" y="2156585"/>
                </a:lnTo>
                <a:lnTo>
                  <a:pt x="8092911" y="2161008"/>
                </a:lnTo>
                <a:cubicBezTo>
                  <a:pt x="8089698" y="2148943"/>
                  <a:pt x="8121258" y="2170386"/>
                  <a:pt x="8129956" y="2162518"/>
                </a:cubicBezTo>
                <a:cubicBezTo>
                  <a:pt x="8135520" y="2155638"/>
                  <a:pt x="8146390" y="2160539"/>
                  <a:pt x="8156253" y="2160951"/>
                </a:cubicBezTo>
                <a:cubicBezTo>
                  <a:pt x="8166039" y="2155473"/>
                  <a:pt x="8212323" y="2164555"/>
                  <a:pt x="8226723" y="2171307"/>
                </a:cubicBezTo>
                <a:cubicBezTo>
                  <a:pt x="8265129" y="2194914"/>
                  <a:pt x="8313924" y="2176403"/>
                  <a:pt x="8345013" y="2194472"/>
                </a:cubicBezTo>
                <a:cubicBezTo>
                  <a:pt x="8372141" y="2198551"/>
                  <a:pt x="8381553" y="2196425"/>
                  <a:pt x="8389494" y="2195774"/>
                </a:cubicBezTo>
                <a:lnTo>
                  <a:pt x="8392672" y="2190570"/>
                </a:lnTo>
                <a:lnTo>
                  <a:pt x="8406045" y="2191681"/>
                </a:lnTo>
                <a:lnTo>
                  <a:pt x="8409264" y="2190855"/>
                </a:lnTo>
                <a:cubicBezTo>
                  <a:pt x="8415411" y="2189254"/>
                  <a:pt x="8421567" y="2187852"/>
                  <a:pt x="8428080" y="2187244"/>
                </a:cubicBezTo>
                <a:cubicBezTo>
                  <a:pt x="8432860" y="2213065"/>
                  <a:pt x="8484266" y="2186341"/>
                  <a:pt x="8476550" y="2207369"/>
                </a:cubicBezTo>
                <a:cubicBezTo>
                  <a:pt x="8513167" y="2208526"/>
                  <a:pt x="8555619" y="2244400"/>
                  <a:pt x="8588757" y="2225395"/>
                </a:cubicBezTo>
                <a:cubicBezTo>
                  <a:pt x="8642872" y="2232730"/>
                  <a:pt x="8692026" y="2235404"/>
                  <a:pt x="8749518" y="2245011"/>
                </a:cubicBezTo>
                <a:cubicBezTo>
                  <a:pt x="8793577" y="2260750"/>
                  <a:pt x="8842828" y="2247803"/>
                  <a:pt x="8874315" y="2266877"/>
                </a:cubicBezTo>
                <a:cubicBezTo>
                  <a:pt x="8926109" y="2267125"/>
                  <a:pt x="8990017" y="2281364"/>
                  <a:pt x="9029190" y="2309251"/>
                </a:cubicBezTo>
                <a:cubicBezTo>
                  <a:pt x="9084505" y="2314654"/>
                  <a:pt x="9093058" y="2330757"/>
                  <a:pt x="9142331" y="2320064"/>
                </a:cubicBezTo>
                <a:cubicBezTo>
                  <a:pt x="9146183" y="2324091"/>
                  <a:pt x="9150768" y="2327448"/>
                  <a:pt x="9155844" y="2330314"/>
                </a:cubicBezTo>
                <a:lnTo>
                  <a:pt x="9171403" y="2337223"/>
                </a:lnTo>
                <a:lnTo>
                  <a:pt x="9173407" y="2336681"/>
                </a:lnTo>
                <a:lnTo>
                  <a:pt x="9208166" y="2347769"/>
                </a:lnTo>
                <a:lnTo>
                  <a:pt x="9274752" y="2367321"/>
                </a:lnTo>
                <a:lnTo>
                  <a:pt x="9275339" y="2366424"/>
                </a:lnTo>
                <a:cubicBezTo>
                  <a:pt x="9277508" y="2364656"/>
                  <a:pt x="9280711" y="2363810"/>
                  <a:pt x="9286171" y="2364868"/>
                </a:cubicBezTo>
                <a:cubicBezTo>
                  <a:pt x="9278880" y="2347951"/>
                  <a:pt x="9289961" y="2359662"/>
                  <a:pt x="9306706" y="2364279"/>
                </a:cubicBezTo>
                <a:cubicBezTo>
                  <a:pt x="9299116" y="2339032"/>
                  <a:pt x="9346014" y="2361383"/>
                  <a:pt x="9354964" y="2350000"/>
                </a:cubicBezTo>
                <a:cubicBezTo>
                  <a:pt x="9367435" y="2353960"/>
                  <a:pt x="9380485" y="2357688"/>
                  <a:pt x="9393840" y="2360999"/>
                </a:cubicBezTo>
                <a:lnTo>
                  <a:pt x="9401723" y="2362648"/>
                </a:lnTo>
                <a:cubicBezTo>
                  <a:pt x="9401784" y="2362582"/>
                  <a:pt x="9401843" y="2362515"/>
                  <a:pt x="9401904" y="2362449"/>
                </a:cubicBezTo>
                <a:cubicBezTo>
                  <a:pt x="9403668" y="2362309"/>
                  <a:pt x="9406280" y="2362664"/>
                  <a:pt x="9410265" y="2363724"/>
                </a:cubicBezTo>
                <a:lnTo>
                  <a:pt x="9431384" y="2368857"/>
                </a:lnTo>
                <a:lnTo>
                  <a:pt x="9436806" y="2368409"/>
                </a:lnTo>
                <a:lnTo>
                  <a:pt x="9469943" y="2364702"/>
                </a:lnTo>
                <a:cubicBezTo>
                  <a:pt x="9492075" y="2366299"/>
                  <a:pt x="9538048" y="2371570"/>
                  <a:pt x="9571973" y="2375579"/>
                </a:cubicBezTo>
                <a:cubicBezTo>
                  <a:pt x="9604304" y="2385689"/>
                  <a:pt x="9636016" y="2383371"/>
                  <a:pt x="9673508" y="2388756"/>
                </a:cubicBezTo>
                <a:cubicBezTo>
                  <a:pt x="9711732" y="2406591"/>
                  <a:pt x="9735674" y="2393166"/>
                  <a:pt x="9775728" y="2398997"/>
                </a:cubicBezTo>
                <a:cubicBezTo>
                  <a:pt x="9806799" y="2422784"/>
                  <a:pt x="9806899" y="2389955"/>
                  <a:pt x="9828502" y="2387377"/>
                </a:cubicBezTo>
                <a:lnTo>
                  <a:pt x="9834358" y="2387922"/>
                </a:lnTo>
                <a:lnTo>
                  <a:pt x="9848851" y="2393407"/>
                </a:lnTo>
                <a:lnTo>
                  <a:pt x="9854053" y="2396127"/>
                </a:lnTo>
                <a:cubicBezTo>
                  <a:pt x="9857729" y="2397755"/>
                  <a:pt x="9860291" y="2398523"/>
                  <a:pt x="9862192" y="2398707"/>
                </a:cubicBezTo>
                <a:lnTo>
                  <a:pt x="9862471" y="2398561"/>
                </a:lnTo>
                <a:lnTo>
                  <a:pt x="9905498" y="2417867"/>
                </a:lnTo>
                <a:cubicBezTo>
                  <a:pt x="9919952" y="2409351"/>
                  <a:pt x="9958757" y="2437263"/>
                  <a:pt x="9962223" y="2413612"/>
                </a:cubicBezTo>
                <a:cubicBezTo>
                  <a:pt x="9977588" y="2420601"/>
                  <a:pt x="9983860" y="2432885"/>
                  <a:pt x="9983885" y="2416653"/>
                </a:cubicBezTo>
                <a:cubicBezTo>
                  <a:pt x="9989098" y="2418537"/>
                  <a:pt x="9992817" y="2418345"/>
                  <a:pt x="9995871" y="2417158"/>
                </a:cubicBezTo>
                <a:lnTo>
                  <a:pt x="10030934" y="2432369"/>
                </a:lnTo>
                <a:lnTo>
                  <a:pt x="10036087" y="2432793"/>
                </a:lnTo>
                <a:lnTo>
                  <a:pt x="10057471" y="2445317"/>
                </a:lnTo>
                <a:lnTo>
                  <a:pt x="10088697" y="2461159"/>
                </a:lnTo>
                <a:lnTo>
                  <a:pt x="10091030" y="2461029"/>
                </a:lnTo>
                <a:lnTo>
                  <a:pt x="10104127" y="2469841"/>
                </a:lnTo>
                <a:cubicBezTo>
                  <a:pt x="10108126" y="2473257"/>
                  <a:pt x="10166959" y="2488286"/>
                  <a:pt x="10169163" y="2492519"/>
                </a:cubicBezTo>
                <a:cubicBezTo>
                  <a:pt x="10225323" y="2491613"/>
                  <a:pt x="10211037" y="2510783"/>
                  <a:pt x="10266247" y="2525164"/>
                </a:cubicBezTo>
                <a:cubicBezTo>
                  <a:pt x="10304736" y="2528123"/>
                  <a:pt x="10324750" y="2536388"/>
                  <a:pt x="10383588" y="2556604"/>
                </a:cubicBezTo>
                <a:cubicBezTo>
                  <a:pt x="10422927" y="2570967"/>
                  <a:pt x="10449351" y="2596747"/>
                  <a:pt x="10502276" y="2611346"/>
                </a:cubicBezTo>
                <a:cubicBezTo>
                  <a:pt x="10551189" y="2649570"/>
                  <a:pt x="10642054" y="2656133"/>
                  <a:pt x="10702436" y="2685688"/>
                </a:cubicBezTo>
                <a:cubicBezTo>
                  <a:pt x="10734755" y="2677393"/>
                  <a:pt x="10727906" y="2683472"/>
                  <a:pt x="10738338" y="2690143"/>
                </a:cubicBezTo>
                <a:lnTo>
                  <a:pt x="10738410" y="2690169"/>
                </a:lnTo>
                <a:lnTo>
                  <a:pt x="10828361" y="2695982"/>
                </a:lnTo>
                <a:cubicBezTo>
                  <a:pt x="10834653" y="2692647"/>
                  <a:pt x="10841817" y="2690605"/>
                  <a:pt x="10850642" y="2691703"/>
                </a:cubicBezTo>
                <a:cubicBezTo>
                  <a:pt x="10900458" y="2713605"/>
                  <a:pt x="10856850" y="2676798"/>
                  <a:pt x="10944231" y="2690377"/>
                </a:cubicBezTo>
                <a:cubicBezTo>
                  <a:pt x="10947888" y="2693638"/>
                  <a:pt x="10960334" y="2691646"/>
                  <a:pt x="10961147" y="2687666"/>
                </a:cubicBezTo>
                <a:cubicBezTo>
                  <a:pt x="10966277" y="2689341"/>
                  <a:pt x="10976214" y="2697915"/>
                  <a:pt x="10980692" y="2691799"/>
                </a:cubicBezTo>
                <a:cubicBezTo>
                  <a:pt x="11009873" y="2693413"/>
                  <a:pt x="11036717" y="2699386"/>
                  <a:pt x="11058630" y="2709148"/>
                </a:cubicBezTo>
                <a:cubicBezTo>
                  <a:pt x="11089046" y="2706063"/>
                  <a:pt x="11093105" y="2711169"/>
                  <a:pt x="11094767" y="2717083"/>
                </a:cubicBezTo>
                <a:lnTo>
                  <a:pt x="11096358" y="2720774"/>
                </a:lnTo>
                <a:lnTo>
                  <a:pt x="11104973" y="2716245"/>
                </a:lnTo>
                <a:cubicBezTo>
                  <a:pt x="11114214" y="2713690"/>
                  <a:pt x="11122836" y="2715703"/>
                  <a:pt x="11131099" y="2719881"/>
                </a:cubicBezTo>
                <a:lnTo>
                  <a:pt x="11140776" y="2725926"/>
                </a:lnTo>
                <a:lnTo>
                  <a:pt x="11158686" y="2726270"/>
                </a:lnTo>
                <a:cubicBezTo>
                  <a:pt x="11180768" y="2726709"/>
                  <a:pt x="11251563" y="2726640"/>
                  <a:pt x="11273267" y="2728567"/>
                </a:cubicBezTo>
                <a:lnTo>
                  <a:pt x="11288916" y="2737828"/>
                </a:lnTo>
                <a:lnTo>
                  <a:pt x="11311388" y="2736624"/>
                </a:lnTo>
                <a:cubicBezTo>
                  <a:pt x="11321582" y="2738058"/>
                  <a:pt x="11329783" y="2742030"/>
                  <a:pt x="11335078" y="2749941"/>
                </a:cubicBezTo>
                <a:cubicBezTo>
                  <a:pt x="11338817" y="2743516"/>
                  <a:pt x="11342149" y="2746955"/>
                  <a:pt x="11348344" y="2752346"/>
                </a:cubicBezTo>
                <a:lnTo>
                  <a:pt x="11353373" y="2754678"/>
                </a:lnTo>
                <a:lnTo>
                  <a:pt x="11367159" y="2741107"/>
                </a:lnTo>
                <a:lnTo>
                  <a:pt x="11389712" y="2740372"/>
                </a:lnTo>
                <a:lnTo>
                  <a:pt x="11395219" y="2733120"/>
                </a:lnTo>
                <a:lnTo>
                  <a:pt x="11409180" y="2739023"/>
                </a:lnTo>
                <a:cubicBezTo>
                  <a:pt x="11414137" y="2740775"/>
                  <a:pt x="11422149" y="2743232"/>
                  <a:pt x="11431837" y="2746056"/>
                </a:cubicBezTo>
                <a:lnTo>
                  <a:pt x="11444471" y="2749621"/>
                </a:lnTo>
                <a:lnTo>
                  <a:pt x="11451208" y="2744859"/>
                </a:lnTo>
                <a:lnTo>
                  <a:pt x="11473061" y="2757601"/>
                </a:lnTo>
                <a:lnTo>
                  <a:pt x="11526925" y="2772124"/>
                </a:lnTo>
                <a:cubicBezTo>
                  <a:pt x="11539650" y="2795076"/>
                  <a:pt x="11582438" y="2758503"/>
                  <a:pt x="11584409" y="2785707"/>
                </a:cubicBezTo>
                <a:cubicBezTo>
                  <a:pt x="11604765" y="2763696"/>
                  <a:pt x="11670052" y="2782257"/>
                  <a:pt x="11705161" y="2774143"/>
                </a:cubicBezTo>
                <a:cubicBezTo>
                  <a:pt x="11712651" y="2785033"/>
                  <a:pt x="11817987" y="2755153"/>
                  <a:pt x="11831541" y="2745647"/>
                </a:cubicBezTo>
                <a:cubicBezTo>
                  <a:pt x="11943852" y="2715987"/>
                  <a:pt x="11988586" y="2718581"/>
                  <a:pt x="12017942" y="2704117"/>
                </a:cubicBezTo>
                <a:cubicBezTo>
                  <a:pt x="12044424" y="2697243"/>
                  <a:pt x="12068778" y="2677784"/>
                  <a:pt x="12134490" y="2673464"/>
                </a:cubicBezTo>
                <a:cubicBezTo>
                  <a:pt x="12140262" y="2677664"/>
                  <a:pt x="12149020" y="2679275"/>
                  <a:pt x="12159651" y="2679085"/>
                </a:cubicBezTo>
                <a:lnTo>
                  <a:pt x="12192000" y="267448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153814-AE81-CE52-46EE-AABD6814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 dirty="0"/>
              <a:t>A few </a:t>
            </a:r>
            <a:r>
              <a:rPr lang="en-US" dirty="0" err="1"/>
              <a:t>ExamplES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87A8A8A-B020-4F46-8329-D75799D71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4144" y="6080078"/>
            <a:ext cx="9517857" cy="777922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607ECF-FFA9-D3F6-0B0B-2A0516B37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8" y="2687006"/>
            <a:ext cx="10419065" cy="4007708"/>
          </a:xfrm>
        </p:spPr>
        <p:txBody>
          <a:bodyPr anchor="ctr"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“most favored nation policy would reduce the United States’ global advantage in both pharmaceutical innovation and patient access to drugs.” – </a:t>
            </a:r>
            <a:r>
              <a:rPr lang="en-US" sz="3200" dirty="0">
                <a:hlinkClick r:id="rId2"/>
              </a:rPr>
              <a:t>American Action Forum, May 13, 2025</a:t>
            </a:r>
            <a:endParaRPr lang="en-US" sz="3200" dirty="0"/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“Intellectual property protection and legal certainty are essential for the innovative-based pharmaceutical industry to invest in high-risk R&amp;D and enable voluntary partnerships that we will need in the next pandemic</a:t>
            </a:r>
            <a:r>
              <a:rPr lang="en-US" sz="3200" i="1" dirty="0"/>
              <a:t>.</a:t>
            </a:r>
            <a:r>
              <a:rPr lang="en-US" sz="3200" i="1" dirty="0">
                <a:hlinkClick r:id="rId3"/>
              </a:rPr>
              <a:t>”</a:t>
            </a:r>
            <a:r>
              <a:rPr lang="en-US" sz="3200" u="sng" dirty="0">
                <a:hlinkClick r:id="rId3"/>
              </a:rPr>
              <a:t> Dr. Reddy, Director General of  IFPMA, April 16, 2025</a:t>
            </a:r>
            <a:endParaRPr lang="en-US" sz="3200" dirty="0">
              <a:latin typeface="TimesNewRomanPSM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[IRA] will all but ensure that many potential groundbreaking cures die in labs” – </a:t>
            </a:r>
            <a:r>
              <a:rPr lang="en-US" sz="3200" dirty="0">
                <a:hlinkClick r:id="rId4"/>
              </a:rPr>
              <a:t>BIO, July 28, 2022</a:t>
            </a:r>
            <a:endParaRPr lang="en-US" sz="3200" dirty="0"/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“advance notification of price increases … jeopardize the market-based mechanisms that deliver new and affordable medicines” – </a:t>
            </a:r>
            <a:r>
              <a:rPr lang="en-US" sz="3200" dirty="0">
                <a:hlinkClick r:id="rId5"/>
              </a:rPr>
              <a:t>PhRMA, March 29, 2018</a:t>
            </a:r>
            <a:endParaRPr lang="en-US" sz="3200" dirty="0"/>
          </a:p>
          <a:p>
            <a:pPr marL="0" indent="0">
              <a:lnSpc>
                <a:spcPct val="90000"/>
              </a:lnSpc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endParaRPr lang="en-US" sz="2900" dirty="0"/>
          </a:p>
          <a:p>
            <a:pPr marL="0" indent="0">
              <a:lnSpc>
                <a:spcPct val="90000"/>
              </a:lnSpc>
              <a:buNone/>
            </a:pPr>
            <a:endParaRPr lang="en-US" sz="29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E0B7C-37F1-5B04-F891-3F52DB4C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4AEF59-F28E-467C-9EA3-92D1CFAD475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3A656-D974-4C8E-AC40-DB648F0E2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94E01BF-E313-47E9-B0A8-AFA1FD817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8259374" cy="6864138"/>
          </a:xfrm>
          <a:custGeom>
            <a:avLst/>
            <a:gdLst>
              <a:gd name="connsiteX0" fmla="*/ 0 w 8259374"/>
              <a:gd name="connsiteY0" fmla="*/ 0 h 6886834"/>
              <a:gd name="connsiteX1" fmla="*/ 7249887 w 8259374"/>
              <a:gd name="connsiteY1" fmla="*/ 0 h 6886834"/>
              <a:gd name="connsiteX2" fmla="*/ 7249887 w 8259374"/>
              <a:gd name="connsiteY2" fmla="*/ 7717 h 6886834"/>
              <a:gd name="connsiteX3" fmla="*/ 8259374 w 8259374"/>
              <a:gd name="connsiteY3" fmla="*/ 4928 h 6886834"/>
              <a:gd name="connsiteX4" fmla="*/ 8259082 w 8259374"/>
              <a:gd name="connsiteY4" fmla="*/ 7032 h 6886834"/>
              <a:gd name="connsiteX5" fmla="*/ 8252923 w 8259374"/>
              <a:gd name="connsiteY5" fmla="*/ 30960 h 6886834"/>
              <a:gd name="connsiteX6" fmla="*/ 8213566 w 8259374"/>
              <a:gd name="connsiteY6" fmla="*/ 29154 h 6886834"/>
              <a:gd name="connsiteX7" fmla="*/ 8215843 w 8259374"/>
              <a:gd name="connsiteY7" fmla="*/ 67653 h 6886834"/>
              <a:gd name="connsiteX8" fmla="*/ 8217200 w 8259374"/>
              <a:gd name="connsiteY8" fmla="*/ 155058 h 6886834"/>
              <a:gd name="connsiteX9" fmla="*/ 8215915 w 8259374"/>
              <a:gd name="connsiteY9" fmla="*/ 163580 h 6886834"/>
              <a:gd name="connsiteX10" fmla="*/ 8209562 w 8259374"/>
              <a:gd name="connsiteY10" fmla="*/ 163412 h 6886834"/>
              <a:gd name="connsiteX11" fmla="*/ 8212690 w 8259374"/>
              <a:gd name="connsiteY11" fmla="*/ 184979 h 6886834"/>
              <a:gd name="connsiteX12" fmla="*/ 8206570 w 8259374"/>
              <a:gd name="connsiteY12" fmla="*/ 225577 h 6886834"/>
              <a:gd name="connsiteX13" fmla="*/ 8195588 w 8259374"/>
              <a:gd name="connsiteY13" fmla="*/ 246471 h 6886834"/>
              <a:gd name="connsiteX14" fmla="*/ 8177225 w 8259374"/>
              <a:gd name="connsiteY14" fmla="*/ 287658 h 6886834"/>
              <a:gd name="connsiteX15" fmla="*/ 8183500 w 8259374"/>
              <a:gd name="connsiteY15" fmla="*/ 323765 h 6886834"/>
              <a:gd name="connsiteX16" fmla="*/ 8119462 w 8259374"/>
              <a:gd name="connsiteY16" fmla="*/ 497784 h 6886834"/>
              <a:gd name="connsiteX17" fmla="*/ 8094729 w 8259374"/>
              <a:gd name="connsiteY17" fmla="*/ 589887 h 6886834"/>
              <a:gd name="connsiteX18" fmla="*/ 8087563 w 8259374"/>
              <a:gd name="connsiteY18" fmla="*/ 623853 h 6886834"/>
              <a:gd name="connsiteX19" fmla="*/ 8043783 w 8259374"/>
              <a:gd name="connsiteY19" fmla="*/ 727950 h 6886834"/>
              <a:gd name="connsiteX20" fmla="*/ 8043844 w 8259374"/>
              <a:gd name="connsiteY20" fmla="*/ 733618 h 6886834"/>
              <a:gd name="connsiteX21" fmla="*/ 8040591 w 8259374"/>
              <a:gd name="connsiteY21" fmla="*/ 748711 h 6886834"/>
              <a:gd name="connsiteX22" fmla="*/ 7991903 w 8259374"/>
              <a:gd name="connsiteY22" fmla="*/ 840589 h 6886834"/>
              <a:gd name="connsiteX23" fmla="*/ 7985537 w 8259374"/>
              <a:gd name="connsiteY23" fmla="*/ 849454 h 6886834"/>
              <a:gd name="connsiteX24" fmla="*/ 7984168 w 8259374"/>
              <a:gd name="connsiteY24" fmla="*/ 849670 h 6886834"/>
              <a:gd name="connsiteX25" fmla="*/ 7982421 w 8259374"/>
              <a:gd name="connsiteY25" fmla="*/ 885380 h 6886834"/>
              <a:gd name="connsiteX26" fmla="*/ 7979919 w 8259374"/>
              <a:gd name="connsiteY26" fmla="*/ 889343 h 6886834"/>
              <a:gd name="connsiteX27" fmla="*/ 7981684 w 8259374"/>
              <a:gd name="connsiteY27" fmla="*/ 913618 h 6886834"/>
              <a:gd name="connsiteX28" fmla="*/ 7981045 w 8259374"/>
              <a:gd name="connsiteY28" fmla="*/ 925626 h 6886834"/>
              <a:gd name="connsiteX29" fmla="*/ 7984059 w 8259374"/>
              <a:gd name="connsiteY29" fmla="*/ 930115 h 6886834"/>
              <a:gd name="connsiteX30" fmla="*/ 7981497 w 8259374"/>
              <a:gd name="connsiteY30" fmla="*/ 947284 h 6886834"/>
              <a:gd name="connsiteX31" fmla="*/ 7982366 w 8259374"/>
              <a:gd name="connsiteY31" fmla="*/ 964542 h 6886834"/>
              <a:gd name="connsiteX32" fmla="*/ 7967654 w 8259374"/>
              <a:gd name="connsiteY32" fmla="*/ 1039358 h 6886834"/>
              <a:gd name="connsiteX33" fmla="*/ 7965976 w 8259374"/>
              <a:gd name="connsiteY33" fmla="*/ 1206631 h 6886834"/>
              <a:gd name="connsiteX34" fmla="*/ 7905207 w 8259374"/>
              <a:gd name="connsiteY34" fmla="*/ 1492777 h 6886834"/>
              <a:gd name="connsiteX35" fmla="*/ 7860695 w 8259374"/>
              <a:gd name="connsiteY35" fmla="*/ 1592059 h 6886834"/>
              <a:gd name="connsiteX36" fmla="*/ 7866303 w 8259374"/>
              <a:gd name="connsiteY36" fmla="*/ 1640521 h 6886834"/>
              <a:gd name="connsiteX37" fmla="*/ 7854100 w 8259374"/>
              <a:gd name="connsiteY37" fmla="*/ 1655624 h 6886834"/>
              <a:gd name="connsiteX38" fmla="*/ 7851751 w 8259374"/>
              <a:gd name="connsiteY38" fmla="*/ 1658142 h 6886834"/>
              <a:gd name="connsiteX39" fmla="*/ 7847705 w 8259374"/>
              <a:gd name="connsiteY39" fmla="*/ 1670072 h 6886834"/>
              <a:gd name="connsiteX40" fmla="*/ 7839861 w 8259374"/>
              <a:gd name="connsiteY40" fmla="*/ 1671129 h 6886834"/>
              <a:gd name="connsiteX41" fmla="*/ 7840809 w 8259374"/>
              <a:gd name="connsiteY41" fmla="*/ 1732607 h 6886834"/>
              <a:gd name="connsiteX42" fmla="*/ 7868816 w 8259374"/>
              <a:gd name="connsiteY42" fmla="*/ 1805215 h 6886834"/>
              <a:gd name="connsiteX43" fmla="*/ 7869506 w 8259374"/>
              <a:gd name="connsiteY43" fmla="*/ 1845616 h 6886834"/>
              <a:gd name="connsiteX44" fmla="*/ 7864150 w 8259374"/>
              <a:gd name="connsiteY44" fmla="*/ 1850893 h 6886834"/>
              <a:gd name="connsiteX45" fmla="*/ 7886388 w 8259374"/>
              <a:gd name="connsiteY45" fmla="*/ 1909011 h 6886834"/>
              <a:gd name="connsiteX46" fmla="*/ 7875654 w 8259374"/>
              <a:gd name="connsiteY46" fmla="*/ 1989626 h 6886834"/>
              <a:gd name="connsiteX47" fmla="*/ 7860613 w 8259374"/>
              <a:gd name="connsiteY47" fmla="*/ 2049768 h 6886834"/>
              <a:gd name="connsiteX48" fmla="*/ 7855177 w 8259374"/>
              <a:gd name="connsiteY48" fmla="*/ 2083784 h 6886834"/>
              <a:gd name="connsiteX49" fmla="*/ 7847260 w 8259374"/>
              <a:gd name="connsiteY49" fmla="*/ 2172145 h 6886834"/>
              <a:gd name="connsiteX50" fmla="*/ 7853684 w 8259374"/>
              <a:gd name="connsiteY50" fmla="*/ 2278856 h 6886834"/>
              <a:gd name="connsiteX51" fmla="*/ 7844151 w 8259374"/>
              <a:gd name="connsiteY51" fmla="*/ 2398865 h 6886834"/>
              <a:gd name="connsiteX52" fmla="*/ 7836030 w 8259374"/>
              <a:gd name="connsiteY52" fmla="*/ 2447385 h 6886834"/>
              <a:gd name="connsiteX53" fmla="*/ 7844545 w 8259374"/>
              <a:gd name="connsiteY53" fmla="*/ 2559889 h 6886834"/>
              <a:gd name="connsiteX54" fmla="*/ 7862833 w 8259374"/>
              <a:gd name="connsiteY54" fmla="*/ 2767170 h 6886834"/>
              <a:gd name="connsiteX55" fmla="*/ 7863304 w 8259374"/>
              <a:gd name="connsiteY55" fmla="*/ 2860521 h 6886834"/>
              <a:gd name="connsiteX56" fmla="*/ 7876870 w 8259374"/>
              <a:gd name="connsiteY56" fmla="*/ 2956588 h 6886834"/>
              <a:gd name="connsiteX57" fmla="*/ 7872717 w 8259374"/>
              <a:gd name="connsiteY57" fmla="*/ 3028277 h 6886834"/>
              <a:gd name="connsiteX58" fmla="*/ 7874112 w 8259374"/>
              <a:gd name="connsiteY58" fmla="*/ 3044829 h 6886834"/>
              <a:gd name="connsiteX59" fmla="*/ 7878057 w 8259374"/>
              <a:gd name="connsiteY59" fmla="*/ 3047980 h 6886834"/>
              <a:gd name="connsiteX60" fmla="*/ 7892211 w 8259374"/>
              <a:gd name="connsiteY60" fmla="*/ 3118581 h 6886834"/>
              <a:gd name="connsiteX61" fmla="*/ 7870115 w 8259374"/>
              <a:gd name="connsiteY61" fmla="*/ 3128728 h 6886834"/>
              <a:gd name="connsiteX62" fmla="*/ 7853751 w 8259374"/>
              <a:gd name="connsiteY62" fmla="*/ 3194385 h 6886834"/>
              <a:gd name="connsiteX63" fmla="*/ 7860255 w 8259374"/>
              <a:gd name="connsiteY63" fmla="*/ 3229104 h 6886834"/>
              <a:gd name="connsiteX64" fmla="*/ 7860820 w 8259374"/>
              <a:gd name="connsiteY64" fmla="*/ 3236205 h 6886834"/>
              <a:gd name="connsiteX65" fmla="*/ 7860524 w 8259374"/>
              <a:gd name="connsiteY65" fmla="*/ 3236392 h 6886834"/>
              <a:gd name="connsiteX66" fmla="*/ 7860507 w 8259374"/>
              <a:gd name="connsiteY66" fmla="*/ 3243975 h 6886834"/>
              <a:gd name="connsiteX67" fmla="*/ 7861849 w 8259374"/>
              <a:gd name="connsiteY67" fmla="*/ 3249149 h 6886834"/>
              <a:gd name="connsiteX68" fmla="*/ 7825440 w 8259374"/>
              <a:gd name="connsiteY68" fmla="*/ 3308429 h 6886834"/>
              <a:gd name="connsiteX69" fmla="*/ 7797313 w 8259374"/>
              <a:gd name="connsiteY69" fmla="*/ 3396839 h 6886834"/>
              <a:gd name="connsiteX70" fmla="*/ 7773161 w 8259374"/>
              <a:gd name="connsiteY70" fmla="*/ 3485579 h 6886834"/>
              <a:gd name="connsiteX71" fmla="*/ 7766211 w 8259374"/>
              <a:gd name="connsiteY71" fmla="*/ 3518293 h 6886834"/>
              <a:gd name="connsiteX72" fmla="*/ 7745911 w 8259374"/>
              <a:gd name="connsiteY72" fmla="*/ 3574027 h 6886834"/>
              <a:gd name="connsiteX73" fmla="*/ 7731711 w 8259374"/>
              <a:gd name="connsiteY73" fmla="*/ 3597957 h 6886834"/>
              <a:gd name="connsiteX74" fmla="*/ 7731931 w 8259374"/>
              <a:gd name="connsiteY74" fmla="*/ 3599279 h 6886834"/>
              <a:gd name="connsiteX75" fmla="*/ 7727934 w 8259374"/>
              <a:gd name="connsiteY75" fmla="*/ 3600530 h 6886834"/>
              <a:gd name="connsiteX76" fmla="*/ 7723086 w 8259374"/>
              <a:gd name="connsiteY76" fmla="*/ 3618656 h 6886834"/>
              <a:gd name="connsiteX77" fmla="*/ 7723183 w 8259374"/>
              <a:gd name="connsiteY77" fmla="*/ 3624109 h 6886834"/>
              <a:gd name="connsiteX78" fmla="*/ 7721433 w 8259374"/>
              <a:gd name="connsiteY78" fmla="*/ 3631477 h 6886834"/>
              <a:gd name="connsiteX79" fmla="*/ 7721107 w 8259374"/>
              <a:gd name="connsiteY79" fmla="*/ 3631566 h 6886834"/>
              <a:gd name="connsiteX80" fmla="*/ 7720023 w 8259374"/>
              <a:gd name="connsiteY80" fmla="*/ 3638646 h 6886834"/>
              <a:gd name="connsiteX81" fmla="*/ 7718284 w 8259374"/>
              <a:gd name="connsiteY81" fmla="*/ 3674452 h 6886834"/>
              <a:gd name="connsiteX82" fmla="*/ 7690982 w 8259374"/>
              <a:gd name="connsiteY82" fmla="*/ 3736938 h 6886834"/>
              <a:gd name="connsiteX83" fmla="*/ 7676256 w 8259374"/>
              <a:gd name="connsiteY83" fmla="*/ 3798824 h 6886834"/>
              <a:gd name="connsiteX84" fmla="*/ 7660693 w 8259374"/>
              <a:gd name="connsiteY84" fmla="*/ 3831494 h 6886834"/>
              <a:gd name="connsiteX85" fmla="*/ 7663160 w 8259374"/>
              <a:gd name="connsiteY85" fmla="*/ 3846592 h 6886834"/>
              <a:gd name="connsiteX86" fmla="*/ 7670656 w 8259374"/>
              <a:gd name="connsiteY86" fmla="*/ 3861012 h 6886834"/>
              <a:gd name="connsiteX87" fmla="*/ 7658717 w 8259374"/>
              <a:gd name="connsiteY87" fmla="*/ 3984488 h 6886834"/>
              <a:gd name="connsiteX88" fmla="*/ 7647310 w 8259374"/>
              <a:gd name="connsiteY88" fmla="*/ 4128022 h 6886834"/>
              <a:gd name="connsiteX89" fmla="*/ 7625542 w 8259374"/>
              <a:gd name="connsiteY89" fmla="*/ 4200927 h 6886834"/>
              <a:gd name="connsiteX90" fmla="*/ 7564296 w 8259374"/>
              <a:gd name="connsiteY90" fmla="*/ 4406358 h 6886834"/>
              <a:gd name="connsiteX91" fmla="*/ 7545443 w 8259374"/>
              <a:gd name="connsiteY91" fmla="*/ 4450977 h 6886834"/>
              <a:gd name="connsiteX92" fmla="*/ 7551356 w 8259374"/>
              <a:gd name="connsiteY92" fmla="*/ 4497587 h 6886834"/>
              <a:gd name="connsiteX93" fmla="*/ 7539248 w 8259374"/>
              <a:gd name="connsiteY93" fmla="*/ 4512174 h 6886834"/>
              <a:gd name="connsiteX94" fmla="*/ 7536915 w 8259374"/>
              <a:gd name="connsiteY94" fmla="*/ 4514607 h 6886834"/>
              <a:gd name="connsiteX95" fmla="*/ 7532945 w 8259374"/>
              <a:gd name="connsiteY95" fmla="*/ 4526105 h 6886834"/>
              <a:gd name="connsiteX96" fmla="*/ 7525110 w 8259374"/>
              <a:gd name="connsiteY96" fmla="*/ 4527155 h 6886834"/>
              <a:gd name="connsiteX97" fmla="*/ 7514322 w 8259374"/>
              <a:gd name="connsiteY97" fmla="*/ 4542888 h 6886834"/>
              <a:gd name="connsiteX98" fmla="*/ 7508890 w 8259374"/>
              <a:gd name="connsiteY98" fmla="*/ 4564659 h 6886834"/>
              <a:gd name="connsiteX99" fmla="*/ 7484766 w 8259374"/>
              <a:gd name="connsiteY99" fmla="*/ 4662900 h 6886834"/>
              <a:gd name="connsiteX100" fmla="*/ 7480757 w 8259374"/>
              <a:gd name="connsiteY100" fmla="*/ 4780069 h 6886834"/>
              <a:gd name="connsiteX101" fmla="*/ 7463238 w 8259374"/>
              <a:gd name="connsiteY101" fmla="*/ 4893471 h 6886834"/>
              <a:gd name="connsiteX102" fmla="*/ 7453970 w 8259374"/>
              <a:gd name="connsiteY102" fmla="*/ 5050627 h 6886834"/>
              <a:gd name="connsiteX103" fmla="*/ 7442086 w 8259374"/>
              <a:gd name="connsiteY103" fmla="*/ 5203264 h 6886834"/>
              <a:gd name="connsiteX104" fmla="*/ 7445255 w 8259374"/>
              <a:gd name="connsiteY104" fmla="*/ 5233387 h 6886834"/>
              <a:gd name="connsiteX105" fmla="*/ 7439091 w 8259374"/>
              <a:gd name="connsiteY105" fmla="*/ 5259154 h 6886834"/>
              <a:gd name="connsiteX106" fmla="*/ 7429912 w 8259374"/>
              <a:gd name="connsiteY106" fmla="*/ 5265022 h 6886834"/>
              <a:gd name="connsiteX107" fmla="*/ 7430227 w 8259374"/>
              <a:gd name="connsiteY107" fmla="*/ 5281569 h 6886834"/>
              <a:gd name="connsiteX108" fmla="*/ 7428455 w 8259374"/>
              <a:gd name="connsiteY108" fmla="*/ 5285943 h 6886834"/>
              <a:gd name="connsiteX109" fmla="*/ 7448546 w 8259374"/>
              <a:gd name="connsiteY109" fmla="*/ 5365322 h 6886834"/>
              <a:gd name="connsiteX110" fmla="*/ 7445531 w 8259374"/>
              <a:gd name="connsiteY110" fmla="*/ 5431552 h 6886834"/>
              <a:gd name="connsiteX111" fmla="*/ 7493272 w 8259374"/>
              <a:gd name="connsiteY111" fmla="*/ 5683109 h 6886834"/>
              <a:gd name="connsiteX112" fmla="*/ 7523482 w 8259374"/>
              <a:gd name="connsiteY112" fmla="*/ 5758758 h 6886834"/>
              <a:gd name="connsiteX113" fmla="*/ 7571560 w 8259374"/>
              <a:gd name="connsiteY113" fmla="*/ 6023059 h 6886834"/>
              <a:gd name="connsiteX114" fmla="*/ 7610840 w 8259374"/>
              <a:gd name="connsiteY114" fmla="*/ 6183806 h 6886834"/>
              <a:gd name="connsiteX115" fmla="*/ 7618403 w 8259374"/>
              <a:gd name="connsiteY115" fmla="*/ 6274847 h 6886834"/>
              <a:gd name="connsiteX116" fmla="*/ 7612141 w 8259374"/>
              <a:gd name="connsiteY116" fmla="*/ 6397934 h 6886834"/>
              <a:gd name="connsiteX117" fmla="*/ 7642700 w 8259374"/>
              <a:gd name="connsiteY117" fmla="*/ 6446110 h 6886834"/>
              <a:gd name="connsiteX118" fmla="*/ 7604154 w 8259374"/>
              <a:gd name="connsiteY118" fmla="*/ 6492650 h 6886834"/>
              <a:gd name="connsiteX119" fmla="*/ 7606744 w 8259374"/>
              <a:gd name="connsiteY119" fmla="*/ 6499348 h 6886834"/>
              <a:gd name="connsiteX120" fmla="*/ 7611195 w 8259374"/>
              <a:gd name="connsiteY120" fmla="*/ 6571637 h 6886834"/>
              <a:gd name="connsiteX121" fmla="*/ 7605227 w 8259374"/>
              <a:gd name="connsiteY121" fmla="*/ 6658275 h 6886834"/>
              <a:gd name="connsiteX122" fmla="*/ 7657027 w 8259374"/>
              <a:gd name="connsiteY122" fmla="*/ 6827947 h 6886834"/>
              <a:gd name="connsiteX123" fmla="*/ 7640052 w 8259374"/>
              <a:gd name="connsiteY123" fmla="*/ 6878653 h 6886834"/>
              <a:gd name="connsiteX124" fmla="*/ 3932627 w 8259374"/>
              <a:gd name="connsiteY124" fmla="*/ 6886834 h 6886834"/>
              <a:gd name="connsiteX125" fmla="*/ 3932627 w 8259374"/>
              <a:gd name="connsiteY125" fmla="*/ 6853072 h 6886834"/>
              <a:gd name="connsiteX126" fmla="*/ 0 w 8259374"/>
              <a:gd name="connsiteY126" fmla="*/ 6853072 h 6886834"/>
              <a:gd name="connsiteX0" fmla="*/ 0 w 8259374"/>
              <a:gd name="connsiteY0" fmla="*/ 0 h 6886834"/>
              <a:gd name="connsiteX1" fmla="*/ 7249887 w 8259374"/>
              <a:gd name="connsiteY1" fmla="*/ 0 h 6886834"/>
              <a:gd name="connsiteX2" fmla="*/ 8259374 w 8259374"/>
              <a:gd name="connsiteY2" fmla="*/ 4928 h 6886834"/>
              <a:gd name="connsiteX3" fmla="*/ 8259082 w 8259374"/>
              <a:gd name="connsiteY3" fmla="*/ 7032 h 6886834"/>
              <a:gd name="connsiteX4" fmla="*/ 8252923 w 8259374"/>
              <a:gd name="connsiteY4" fmla="*/ 30960 h 6886834"/>
              <a:gd name="connsiteX5" fmla="*/ 8213566 w 8259374"/>
              <a:gd name="connsiteY5" fmla="*/ 29154 h 6886834"/>
              <a:gd name="connsiteX6" fmla="*/ 8215843 w 8259374"/>
              <a:gd name="connsiteY6" fmla="*/ 67653 h 6886834"/>
              <a:gd name="connsiteX7" fmla="*/ 8217200 w 8259374"/>
              <a:gd name="connsiteY7" fmla="*/ 155058 h 6886834"/>
              <a:gd name="connsiteX8" fmla="*/ 8215915 w 8259374"/>
              <a:gd name="connsiteY8" fmla="*/ 163580 h 6886834"/>
              <a:gd name="connsiteX9" fmla="*/ 8209562 w 8259374"/>
              <a:gd name="connsiteY9" fmla="*/ 163412 h 6886834"/>
              <a:gd name="connsiteX10" fmla="*/ 8212690 w 8259374"/>
              <a:gd name="connsiteY10" fmla="*/ 184979 h 6886834"/>
              <a:gd name="connsiteX11" fmla="*/ 8206570 w 8259374"/>
              <a:gd name="connsiteY11" fmla="*/ 225577 h 6886834"/>
              <a:gd name="connsiteX12" fmla="*/ 8195588 w 8259374"/>
              <a:gd name="connsiteY12" fmla="*/ 246471 h 6886834"/>
              <a:gd name="connsiteX13" fmla="*/ 8177225 w 8259374"/>
              <a:gd name="connsiteY13" fmla="*/ 287658 h 6886834"/>
              <a:gd name="connsiteX14" fmla="*/ 8183500 w 8259374"/>
              <a:gd name="connsiteY14" fmla="*/ 323765 h 6886834"/>
              <a:gd name="connsiteX15" fmla="*/ 8119462 w 8259374"/>
              <a:gd name="connsiteY15" fmla="*/ 497784 h 6886834"/>
              <a:gd name="connsiteX16" fmla="*/ 8094729 w 8259374"/>
              <a:gd name="connsiteY16" fmla="*/ 589887 h 6886834"/>
              <a:gd name="connsiteX17" fmla="*/ 8087563 w 8259374"/>
              <a:gd name="connsiteY17" fmla="*/ 623853 h 6886834"/>
              <a:gd name="connsiteX18" fmla="*/ 8043783 w 8259374"/>
              <a:gd name="connsiteY18" fmla="*/ 727950 h 6886834"/>
              <a:gd name="connsiteX19" fmla="*/ 8043844 w 8259374"/>
              <a:gd name="connsiteY19" fmla="*/ 733618 h 6886834"/>
              <a:gd name="connsiteX20" fmla="*/ 8040591 w 8259374"/>
              <a:gd name="connsiteY20" fmla="*/ 748711 h 6886834"/>
              <a:gd name="connsiteX21" fmla="*/ 7991903 w 8259374"/>
              <a:gd name="connsiteY21" fmla="*/ 840589 h 6886834"/>
              <a:gd name="connsiteX22" fmla="*/ 7985537 w 8259374"/>
              <a:gd name="connsiteY22" fmla="*/ 849454 h 6886834"/>
              <a:gd name="connsiteX23" fmla="*/ 7984168 w 8259374"/>
              <a:gd name="connsiteY23" fmla="*/ 849670 h 6886834"/>
              <a:gd name="connsiteX24" fmla="*/ 7982421 w 8259374"/>
              <a:gd name="connsiteY24" fmla="*/ 885380 h 6886834"/>
              <a:gd name="connsiteX25" fmla="*/ 7979919 w 8259374"/>
              <a:gd name="connsiteY25" fmla="*/ 889343 h 6886834"/>
              <a:gd name="connsiteX26" fmla="*/ 7981684 w 8259374"/>
              <a:gd name="connsiteY26" fmla="*/ 913618 h 6886834"/>
              <a:gd name="connsiteX27" fmla="*/ 7981045 w 8259374"/>
              <a:gd name="connsiteY27" fmla="*/ 925626 h 6886834"/>
              <a:gd name="connsiteX28" fmla="*/ 7984059 w 8259374"/>
              <a:gd name="connsiteY28" fmla="*/ 930115 h 6886834"/>
              <a:gd name="connsiteX29" fmla="*/ 7981497 w 8259374"/>
              <a:gd name="connsiteY29" fmla="*/ 947284 h 6886834"/>
              <a:gd name="connsiteX30" fmla="*/ 7982366 w 8259374"/>
              <a:gd name="connsiteY30" fmla="*/ 964542 h 6886834"/>
              <a:gd name="connsiteX31" fmla="*/ 7967654 w 8259374"/>
              <a:gd name="connsiteY31" fmla="*/ 1039358 h 6886834"/>
              <a:gd name="connsiteX32" fmla="*/ 7965976 w 8259374"/>
              <a:gd name="connsiteY32" fmla="*/ 1206631 h 6886834"/>
              <a:gd name="connsiteX33" fmla="*/ 7905207 w 8259374"/>
              <a:gd name="connsiteY33" fmla="*/ 1492777 h 6886834"/>
              <a:gd name="connsiteX34" fmla="*/ 7860695 w 8259374"/>
              <a:gd name="connsiteY34" fmla="*/ 1592059 h 6886834"/>
              <a:gd name="connsiteX35" fmla="*/ 7866303 w 8259374"/>
              <a:gd name="connsiteY35" fmla="*/ 1640521 h 6886834"/>
              <a:gd name="connsiteX36" fmla="*/ 7854100 w 8259374"/>
              <a:gd name="connsiteY36" fmla="*/ 1655624 h 6886834"/>
              <a:gd name="connsiteX37" fmla="*/ 7851751 w 8259374"/>
              <a:gd name="connsiteY37" fmla="*/ 1658142 h 6886834"/>
              <a:gd name="connsiteX38" fmla="*/ 7847705 w 8259374"/>
              <a:gd name="connsiteY38" fmla="*/ 1670072 h 6886834"/>
              <a:gd name="connsiteX39" fmla="*/ 7839861 w 8259374"/>
              <a:gd name="connsiteY39" fmla="*/ 1671129 h 6886834"/>
              <a:gd name="connsiteX40" fmla="*/ 7840809 w 8259374"/>
              <a:gd name="connsiteY40" fmla="*/ 1732607 h 6886834"/>
              <a:gd name="connsiteX41" fmla="*/ 7868816 w 8259374"/>
              <a:gd name="connsiteY41" fmla="*/ 1805215 h 6886834"/>
              <a:gd name="connsiteX42" fmla="*/ 7869506 w 8259374"/>
              <a:gd name="connsiteY42" fmla="*/ 1845616 h 6886834"/>
              <a:gd name="connsiteX43" fmla="*/ 7864150 w 8259374"/>
              <a:gd name="connsiteY43" fmla="*/ 1850893 h 6886834"/>
              <a:gd name="connsiteX44" fmla="*/ 7886388 w 8259374"/>
              <a:gd name="connsiteY44" fmla="*/ 1909011 h 6886834"/>
              <a:gd name="connsiteX45" fmla="*/ 7875654 w 8259374"/>
              <a:gd name="connsiteY45" fmla="*/ 1989626 h 6886834"/>
              <a:gd name="connsiteX46" fmla="*/ 7860613 w 8259374"/>
              <a:gd name="connsiteY46" fmla="*/ 2049768 h 6886834"/>
              <a:gd name="connsiteX47" fmla="*/ 7855177 w 8259374"/>
              <a:gd name="connsiteY47" fmla="*/ 2083784 h 6886834"/>
              <a:gd name="connsiteX48" fmla="*/ 7847260 w 8259374"/>
              <a:gd name="connsiteY48" fmla="*/ 2172145 h 6886834"/>
              <a:gd name="connsiteX49" fmla="*/ 7853684 w 8259374"/>
              <a:gd name="connsiteY49" fmla="*/ 2278856 h 6886834"/>
              <a:gd name="connsiteX50" fmla="*/ 7844151 w 8259374"/>
              <a:gd name="connsiteY50" fmla="*/ 2398865 h 6886834"/>
              <a:gd name="connsiteX51" fmla="*/ 7836030 w 8259374"/>
              <a:gd name="connsiteY51" fmla="*/ 2447385 h 6886834"/>
              <a:gd name="connsiteX52" fmla="*/ 7844545 w 8259374"/>
              <a:gd name="connsiteY52" fmla="*/ 2559889 h 6886834"/>
              <a:gd name="connsiteX53" fmla="*/ 7862833 w 8259374"/>
              <a:gd name="connsiteY53" fmla="*/ 2767170 h 6886834"/>
              <a:gd name="connsiteX54" fmla="*/ 7863304 w 8259374"/>
              <a:gd name="connsiteY54" fmla="*/ 2860521 h 6886834"/>
              <a:gd name="connsiteX55" fmla="*/ 7876870 w 8259374"/>
              <a:gd name="connsiteY55" fmla="*/ 2956588 h 6886834"/>
              <a:gd name="connsiteX56" fmla="*/ 7872717 w 8259374"/>
              <a:gd name="connsiteY56" fmla="*/ 3028277 h 6886834"/>
              <a:gd name="connsiteX57" fmla="*/ 7874112 w 8259374"/>
              <a:gd name="connsiteY57" fmla="*/ 3044829 h 6886834"/>
              <a:gd name="connsiteX58" fmla="*/ 7878057 w 8259374"/>
              <a:gd name="connsiteY58" fmla="*/ 3047980 h 6886834"/>
              <a:gd name="connsiteX59" fmla="*/ 7892211 w 8259374"/>
              <a:gd name="connsiteY59" fmla="*/ 3118581 h 6886834"/>
              <a:gd name="connsiteX60" fmla="*/ 7870115 w 8259374"/>
              <a:gd name="connsiteY60" fmla="*/ 3128728 h 6886834"/>
              <a:gd name="connsiteX61" fmla="*/ 7853751 w 8259374"/>
              <a:gd name="connsiteY61" fmla="*/ 3194385 h 6886834"/>
              <a:gd name="connsiteX62" fmla="*/ 7860255 w 8259374"/>
              <a:gd name="connsiteY62" fmla="*/ 3229104 h 6886834"/>
              <a:gd name="connsiteX63" fmla="*/ 7860820 w 8259374"/>
              <a:gd name="connsiteY63" fmla="*/ 3236205 h 6886834"/>
              <a:gd name="connsiteX64" fmla="*/ 7860524 w 8259374"/>
              <a:gd name="connsiteY64" fmla="*/ 3236392 h 6886834"/>
              <a:gd name="connsiteX65" fmla="*/ 7860507 w 8259374"/>
              <a:gd name="connsiteY65" fmla="*/ 3243975 h 6886834"/>
              <a:gd name="connsiteX66" fmla="*/ 7861849 w 8259374"/>
              <a:gd name="connsiteY66" fmla="*/ 3249149 h 6886834"/>
              <a:gd name="connsiteX67" fmla="*/ 7825440 w 8259374"/>
              <a:gd name="connsiteY67" fmla="*/ 3308429 h 6886834"/>
              <a:gd name="connsiteX68" fmla="*/ 7797313 w 8259374"/>
              <a:gd name="connsiteY68" fmla="*/ 3396839 h 6886834"/>
              <a:gd name="connsiteX69" fmla="*/ 7773161 w 8259374"/>
              <a:gd name="connsiteY69" fmla="*/ 3485579 h 6886834"/>
              <a:gd name="connsiteX70" fmla="*/ 7766211 w 8259374"/>
              <a:gd name="connsiteY70" fmla="*/ 3518293 h 6886834"/>
              <a:gd name="connsiteX71" fmla="*/ 7745911 w 8259374"/>
              <a:gd name="connsiteY71" fmla="*/ 3574027 h 6886834"/>
              <a:gd name="connsiteX72" fmla="*/ 7731711 w 8259374"/>
              <a:gd name="connsiteY72" fmla="*/ 3597957 h 6886834"/>
              <a:gd name="connsiteX73" fmla="*/ 7731931 w 8259374"/>
              <a:gd name="connsiteY73" fmla="*/ 3599279 h 6886834"/>
              <a:gd name="connsiteX74" fmla="*/ 7727934 w 8259374"/>
              <a:gd name="connsiteY74" fmla="*/ 3600530 h 6886834"/>
              <a:gd name="connsiteX75" fmla="*/ 7723086 w 8259374"/>
              <a:gd name="connsiteY75" fmla="*/ 3618656 h 6886834"/>
              <a:gd name="connsiteX76" fmla="*/ 7723183 w 8259374"/>
              <a:gd name="connsiteY76" fmla="*/ 3624109 h 6886834"/>
              <a:gd name="connsiteX77" fmla="*/ 7721433 w 8259374"/>
              <a:gd name="connsiteY77" fmla="*/ 3631477 h 6886834"/>
              <a:gd name="connsiteX78" fmla="*/ 7721107 w 8259374"/>
              <a:gd name="connsiteY78" fmla="*/ 3631566 h 6886834"/>
              <a:gd name="connsiteX79" fmla="*/ 7720023 w 8259374"/>
              <a:gd name="connsiteY79" fmla="*/ 3638646 h 6886834"/>
              <a:gd name="connsiteX80" fmla="*/ 7718284 w 8259374"/>
              <a:gd name="connsiteY80" fmla="*/ 3674452 h 6886834"/>
              <a:gd name="connsiteX81" fmla="*/ 7690982 w 8259374"/>
              <a:gd name="connsiteY81" fmla="*/ 3736938 h 6886834"/>
              <a:gd name="connsiteX82" fmla="*/ 7676256 w 8259374"/>
              <a:gd name="connsiteY82" fmla="*/ 3798824 h 6886834"/>
              <a:gd name="connsiteX83" fmla="*/ 7660693 w 8259374"/>
              <a:gd name="connsiteY83" fmla="*/ 3831494 h 6886834"/>
              <a:gd name="connsiteX84" fmla="*/ 7663160 w 8259374"/>
              <a:gd name="connsiteY84" fmla="*/ 3846592 h 6886834"/>
              <a:gd name="connsiteX85" fmla="*/ 7670656 w 8259374"/>
              <a:gd name="connsiteY85" fmla="*/ 3861012 h 6886834"/>
              <a:gd name="connsiteX86" fmla="*/ 7658717 w 8259374"/>
              <a:gd name="connsiteY86" fmla="*/ 3984488 h 6886834"/>
              <a:gd name="connsiteX87" fmla="*/ 7647310 w 8259374"/>
              <a:gd name="connsiteY87" fmla="*/ 4128022 h 6886834"/>
              <a:gd name="connsiteX88" fmla="*/ 7625542 w 8259374"/>
              <a:gd name="connsiteY88" fmla="*/ 4200927 h 6886834"/>
              <a:gd name="connsiteX89" fmla="*/ 7564296 w 8259374"/>
              <a:gd name="connsiteY89" fmla="*/ 4406358 h 6886834"/>
              <a:gd name="connsiteX90" fmla="*/ 7545443 w 8259374"/>
              <a:gd name="connsiteY90" fmla="*/ 4450977 h 6886834"/>
              <a:gd name="connsiteX91" fmla="*/ 7551356 w 8259374"/>
              <a:gd name="connsiteY91" fmla="*/ 4497587 h 6886834"/>
              <a:gd name="connsiteX92" fmla="*/ 7539248 w 8259374"/>
              <a:gd name="connsiteY92" fmla="*/ 4512174 h 6886834"/>
              <a:gd name="connsiteX93" fmla="*/ 7536915 w 8259374"/>
              <a:gd name="connsiteY93" fmla="*/ 4514607 h 6886834"/>
              <a:gd name="connsiteX94" fmla="*/ 7532945 w 8259374"/>
              <a:gd name="connsiteY94" fmla="*/ 4526105 h 6886834"/>
              <a:gd name="connsiteX95" fmla="*/ 7525110 w 8259374"/>
              <a:gd name="connsiteY95" fmla="*/ 4527155 h 6886834"/>
              <a:gd name="connsiteX96" fmla="*/ 7514322 w 8259374"/>
              <a:gd name="connsiteY96" fmla="*/ 4542888 h 6886834"/>
              <a:gd name="connsiteX97" fmla="*/ 7508890 w 8259374"/>
              <a:gd name="connsiteY97" fmla="*/ 4564659 h 6886834"/>
              <a:gd name="connsiteX98" fmla="*/ 7484766 w 8259374"/>
              <a:gd name="connsiteY98" fmla="*/ 4662900 h 6886834"/>
              <a:gd name="connsiteX99" fmla="*/ 7480757 w 8259374"/>
              <a:gd name="connsiteY99" fmla="*/ 4780069 h 6886834"/>
              <a:gd name="connsiteX100" fmla="*/ 7463238 w 8259374"/>
              <a:gd name="connsiteY100" fmla="*/ 4893471 h 6886834"/>
              <a:gd name="connsiteX101" fmla="*/ 7453970 w 8259374"/>
              <a:gd name="connsiteY101" fmla="*/ 5050627 h 6886834"/>
              <a:gd name="connsiteX102" fmla="*/ 7442086 w 8259374"/>
              <a:gd name="connsiteY102" fmla="*/ 5203264 h 6886834"/>
              <a:gd name="connsiteX103" fmla="*/ 7445255 w 8259374"/>
              <a:gd name="connsiteY103" fmla="*/ 5233387 h 6886834"/>
              <a:gd name="connsiteX104" fmla="*/ 7439091 w 8259374"/>
              <a:gd name="connsiteY104" fmla="*/ 5259154 h 6886834"/>
              <a:gd name="connsiteX105" fmla="*/ 7429912 w 8259374"/>
              <a:gd name="connsiteY105" fmla="*/ 5265022 h 6886834"/>
              <a:gd name="connsiteX106" fmla="*/ 7430227 w 8259374"/>
              <a:gd name="connsiteY106" fmla="*/ 5281569 h 6886834"/>
              <a:gd name="connsiteX107" fmla="*/ 7428455 w 8259374"/>
              <a:gd name="connsiteY107" fmla="*/ 5285943 h 6886834"/>
              <a:gd name="connsiteX108" fmla="*/ 7448546 w 8259374"/>
              <a:gd name="connsiteY108" fmla="*/ 5365322 h 6886834"/>
              <a:gd name="connsiteX109" fmla="*/ 7445531 w 8259374"/>
              <a:gd name="connsiteY109" fmla="*/ 5431552 h 6886834"/>
              <a:gd name="connsiteX110" fmla="*/ 7493272 w 8259374"/>
              <a:gd name="connsiteY110" fmla="*/ 5683109 h 6886834"/>
              <a:gd name="connsiteX111" fmla="*/ 7523482 w 8259374"/>
              <a:gd name="connsiteY111" fmla="*/ 5758758 h 6886834"/>
              <a:gd name="connsiteX112" fmla="*/ 7571560 w 8259374"/>
              <a:gd name="connsiteY112" fmla="*/ 6023059 h 6886834"/>
              <a:gd name="connsiteX113" fmla="*/ 7610840 w 8259374"/>
              <a:gd name="connsiteY113" fmla="*/ 6183806 h 6886834"/>
              <a:gd name="connsiteX114" fmla="*/ 7618403 w 8259374"/>
              <a:gd name="connsiteY114" fmla="*/ 6274847 h 6886834"/>
              <a:gd name="connsiteX115" fmla="*/ 7612141 w 8259374"/>
              <a:gd name="connsiteY115" fmla="*/ 6397934 h 6886834"/>
              <a:gd name="connsiteX116" fmla="*/ 7642700 w 8259374"/>
              <a:gd name="connsiteY116" fmla="*/ 6446110 h 6886834"/>
              <a:gd name="connsiteX117" fmla="*/ 7604154 w 8259374"/>
              <a:gd name="connsiteY117" fmla="*/ 6492650 h 6886834"/>
              <a:gd name="connsiteX118" fmla="*/ 7606744 w 8259374"/>
              <a:gd name="connsiteY118" fmla="*/ 6499348 h 6886834"/>
              <a:gd name="connsiteX119" fmla="*/ 7611195 w 8259374"/>
              <a:gd name="connsiteY119" fmla="*/ 6571637 h 6886834"/>
              <a:gd name="connsiteX120" fmla="*/ 7605227 w 8259374"/>
              <a:gd name="connsiteY120" fmla="*/ 6658275 h 6886834"/>
              <a:gd name="connsiteX121" fmla="*/ 7657027 w 8259374"/>
              <a:gd name="connsiteY121" fmla="*/ 6827947 h 6886834"/>
              <a:gd name="connsiteX122" fmla="*/ 7640052 w 8259374"/>
              <a:gd name="connsiteY122" fmla="*/ 6878653 h 6886834"/>
              <a:gd name="connsiteX123" fmla="*/ 3932627 w 8259374"/>
              <a:gd name="connsiteY123" fmla="*/ 6886834 h 6886834"/>
              <a:gd name="connsiteX124" fmla="*/ 3932627 w 8259374"/>
              <a:gd name="connsiteY124" fmla="*/ 6853072 h 6886834"/>
              <a:gd name="connsiteX125" fmla="*/ 0 w 8259374"/>
              <a:gd name="connsiteY125" fmla="*/ 6853072 h 6886834"/>
              <a:gd name="connsiteX126" fmla="*/ 0 w 8259374"/>
              <a:gd name="connsiteY126" fmla="*/ 0 h 6886834"/>
              <a:gd name="connsiteX0" fmla="*/ 0 w 8259374"/>
              <a:gd name="connsiteY0" fmla="*/ 0 h 6886834"/>
              <a:gd name="connsiteX1" fmla="*/ 8259374 w 8259374"/>
              <a:gd name="connsiteY1" fmla="*/ 4928 h 6886834"/>
              <a:gd name="connsiteX2" fmla="*/ 8259082 w 8259374"/>
              <a:gd name="connsiteY2" fmla="*/ 7032 h 6886834"/>
              <a:gd name="connsiteX3" fmla="*/ 8252923 w 8259374"/>
              <a:gd name="connsiteY3" fmla="*/ 30960 h 6886834"/>
              <a:gd name="connsiteX4" fmla="*/ 8213566 w 8259374"/>
              <a:gd name="connsiteY4" fmla="*/ 29154 h 6886834"/>
              <a:gd name="connsiteX5" fmla="*/ 8215843 w 8259374"/>
              <a:gd name="connsiteY5" fmla="*/ 67653 h 6886834"/>
              <a:gd name="connsiteX6" fmla="*/ 8217200 w 8259374"/>
              <a:gd name="connsiteY6" fmla="*/ 155058 h 6886834"/>
              <a:gd name="connsiteX7" fmla="*/ 8215915 w 8259374"/>
              <a:gd name="connsiteY7" fmla="*/ 163580 h 6886834"/>
              <a:gd name="connsiteX8" fmla="*/ 8209562 w 8259374"/>
              <a:gd name="connsiteY8" fmla="*/ 163412 h 6886834"/>
              <a:gd name="connsiteX9" fmla="*/ 8212690 w 8259374"/>
              <a:gd name="connsiteY9" fmla="*/ 184979 h 6886834"/>
              <a:gd name="connsiteX10" fmla="*/ 8206570 w 8259374"/>
              <a:gd name="connsiteY10" fmla="*/ 225577 h 6886834"/>
              <a:gd name="connsiteX11" fmla="*/ 8195588 w 8259374"/>
              <a:gd name="connsiteY11" fmla="*/ 246471 h 6886834"/>
              <a:gd name="connsiteX12" fmla="*/ 8177225 w 8259374"/>
              <a:gd name="connsiteY12" fmla="*/ 287658 h 6886834"/>
              <a:gd name="connsiteX13" fmla="*/ 8183500 w 8259374"/>
              <a:gd name="connsiteY13" fmla="*/ 323765 h 6886834"/>
              <a:gd name="connsiteX14" fmla="*/ 8119462 w 8259374"/>
              <a:gd name="connsiteY14" fmla="*/ 497784 h 6886834"/>
              <a:gd name="connsiteX15" fmla="*/ 8094729 w 8259374"/>
              <a:gd name="connsiteY15" fmla="*/ 589887 h 6886834"/>
              <a:gd name="connsiteX16" fmla="*/ 8087563 w 8259374"/>
              <a:gd name="connsiteY16" fmla="*/ 623853 h 6886834"/>
              <a:gd name="connsiteX17" fmla="*/ 8043783 w 8259374"/>
              <a:gd name="connsiteY17" fmla="*/ 727950 h 6886834"/>
              <a:gd name="connsiteX18" fmla="*/ 8043844 w 8259374"/>
              <a:gd name="connsiteY18" fmla="*/ 733618 h 6886834"/>
              <a:gd name="connsiteX19" fmla="*/ 8040591 w 8259374"/>
              <a:gd name="connsiteY19" fmla="*/ 748711 h 6886834"/>
              <a:gd name="connsiteX20" fmla="*/ 7991903 w 8259374"/>
              <a:gd name="connsiteY20" fmla="*/ 840589 h 6886834"/>
              <a:gd name="connsiteX21" fmla="*/ 7985537 w 8259374"/>
              <a:gd name="connsiteY21" fmla="*/ 849454 h 6886834"/>
              <a:gd name="connsiteX22" fmla="*/ 7984168 w 8259374"/>
              <a:gd name="connsiteY22" fmla="*/ 849670 h 6886834"/>
              <a:gd name="connsiteX23" fmla="*/ 7982421 w 8259374"/>
              <a:gd name="connsiteY23" fmla="*/ 885380 h 6886834"/>
              <a:gd name="connsiteX24" fmla="*/ 7979919 w 8259374"/>
              <a:gd name="connsiteY24" fmla="*/ 889343 h 6886834"/>
              <a:gd name="connsiteX25" fmla="*/ 7981684 w 8259374"/>
              <a:gd name="connsiteY25" fmla="*/ 913618 h 6886834"/>
              <a:gd name="connsiteX26" fmla="*/ 7981045 w 8259374"/>
              <a:gd name="connsiteY26" fmla="*/ 925626 h 6886834"/>
              <a:gd name="connsiteX27" fmla="*/ 7984059 w 8259374"/>
              <a:gd name="connsiteY27" fmla="*/ 930115 h 6886834"/>
              <a:gd name="connsiteX28" fmla="*/ 7981497 w 8259374"/>
              <a:gd name="connsiteY28" fmla="*/ 947284 h 6886834"/>
              <a:gd name="connsiteX29" fmla="*/ 7982366 w 8259374"/>
              <a:gd name="connsiteY29" fmla="*/ 964542 h 6886834"/>
              <a:gd name="connsiteX30" fmla="*/ 7967654 w 8259374"/>
              <a:gd name="connsiteY30" fmla="*/ 1039358 h 6886834"/>
              <a:gd name="connsiteX31" fmla="*/ 7965976 w 8259374"/>
              <a:gd name="connsiteY31" fmla="*/ 1206631 h 6886834"/>
              <a:gd name="connsiteX32" fmla="*/ 7905207 w 8259374"/>
              <a:gd name="connsiteY32" fmla="*/ 1492777 h 6886834"/>
              <a:gd name="connsiteX33" fmla="*/ 7860695 w 8259374"/>
              <a:gd name="connsiteY33" fmla="*/ 1592059 h 6886834"/>
              <a:gd name="connsiteX34" fmla="*/ 7866303 w 8259374"/>
              <a:gd name="connsiteY34" fmla="*/ 1640521 h 6886834"/>
              <a:gd name="connsiteX35" fmla="*/ 7854100 w 8259374"/>
              <a:gd name="connsiteY35" fmla="*/ 1655624 h 6886834"/>
              <a:gd name="connsiteX36" fmla="*/ 7851751 w 8259374"/>
              <a:gd name="connsiteY36" fmla="*/ 1658142 h 6886834"/>
              <a:gd name="connsiteX37" fmla="*/ 7847705 w 8259374"/>
              <a:gd name="connsiteY37" fmla="*/ 1670072 h 6886834"/>
              <a:gd name="connsiteX38" fmla="*/ 7839861 w 8259374"/>
              <a:gd name="connsiteY38" fmla="*/ 1671129 h 6886834"/>
              <a:gd name="connsiteX39" fmla="*/ 7840809 w 8259374"/>
              <a:gd name="connsiteY39" fmla="*/ 1732607 h 6886834"/>
              <a:gd name="connsiteX40" fmla="*/ 7868816 w 8259374"/>
              <a:gd name="connsiteY40" fmla="*/ 1805215 h 6886834"/>
              <a:gd name="connsiteX41" fmla="*/ 7869506 w 8259374"/>
              <a:gd name="connsiteY41" fmla="*/ 1845616 h 6886834"/>
              <a:gd name="connsiteX42" fmla="*/ 7864150 w 8259374"/>
              <a:gd name="connsiteY42" fmla="*/ 1850893 h 6886834"/>
              <a:gd name="connsiteX43" fmla="*/ 7886388 w 8259374"/>
              <a:gd name="connsiteY43" fmla="*/ 1909011 h 6886834"/>
              <a:gd name="connsiteX44" fmla="*/ 7875654 w 8259374"/>
              <a:gd name="connsiteY44" fmla="*/ 1989626 h 6886834"/>
              <a:gd name="connsiteX45" fmla="*/ 7860613 w 8259374"/>
              <a:gd name="connsiteY45" fmla="*/ 2049768 h 6886834"/>
              <a:gd name="connsiteX46" fmla="*/ 7855177 w 8259374"/>
              <a:gd name="connsiteY46" fmla="*/ 2083784 h 6886834"/>
              <a:gd name="connsiteX47" fmla="*/ 7847260 w 8259374"/>
              <a:gd name="connsiteY47" fmla="*/ 2172145 h 6886834"/>
              <a:gd name="connsiteX48" fmla="*/ 7853684 w 8259374"/>
              <a:gd name="connsiteY48" fmla="*/ 2278856 h 6886834"/>
              <a:gd name="connsiteX49" fmla="*/ 7844151 w 8259374"/>
              <a:gd name="connsiteY49" fmla="*/ 2398865 h 6886834"/>
              <a:gd name="connsiteX50" fmla="*/ 7836030 w 8259374"/>
              <a:gd name="connsiteY50" fmla="*/ 2447385 h 6886834"/>
              <a:gd name="connsiteX51" fmla="*/ 7844545 w 8259374"/>
              <a:gd name="connsiteY51" fmla="*/ 2559889 h 6886834"/>
              <a:gd name="connsiteX52" fmla="*/ 7862833 w 8259374"/>
              <a:gd name="connsiteY52" fmla="*/ 2767170 h 6886834"/>
              <a:gd name="connsiteX53" fmla="*/ 7863304 w 8259374"/>
              <a:gd name="connsiteY53" fmla="*/ 2860521 h 6886834"/>
              <a:gd name="connsiteX54" fmla="*/ 7876870 w 8259374"/>
              <a:gd name="connsiteY54" fmla="*/ 2956588 h 6886834"/>
              <a:gd name="connsiteX55" fmla="*/ 7872717 w 8259374"/>
              <a:gd name="connsiteY55" fmla="*/ 3028277 h 6886834"/>
              <a:gd name="connsiteX56" fmla="*/ 7874112 w 8259374"/>
              <a:gd name="connsiteY56" fmla="*/ 3044829 h 6886834"/>
              <a:gd name="connsiteX57" fmla="*/ 7878057 w 8259374"/>
              <a:gd name="connsiteY57" fmla="*/ 3047980 h 6886834"/>
              <a:gd name="connsiteX58" fmla="*/ 7892211 w 8259374"/>
              <a:gd name="connsiteY58" fmla="*/ 3118581 h 6886834"/>
              <a:gd name="connsiteX59" fmla="*/ 7870115 w 8259374"/>
              <a:gd name="connsiteY59" fmla="*/ 3128728 h 6886834"/>
              <a:gd name="connsiteX60" fmla="*/ 7853751 w 8259374"/>
              <a:gd name="connsiteY60" fmla="*/ 3194385 h 6886834"/>
              <a:gd name="connsiteX61" fmla="*/ 7860255 w 8259374"/>
              <a:gd name="connsiteY61" fmla="*/ 3229104 h 6886834"/>
              <a:gd name="connsiteX62" fmla="*/ 7860820 w 8259374"/>
              <a:gd name="connsiteY62" fmla="*/ 3236205 h 6886834"/>
              <a:gd name="connsiteX63" fmla="*/ 7860524 w 8259374"/>
              <a:gd name="connsiteY63" fmla="*/ 3236392 h 6886834"/>
              <a:gd name="connsiteX64" fmla="*/ 7860507 w 8259374"/>
              <a:gd name="connsiteY64" fmla="*/ 3243975 h 6886834"/>
              <a:gd name="connsiteX65" fmla="*/ 7861849 w 8259374"/>
              <a:gd name="connsiteY65" fmla="*/ 3249149 h 6886834"/>
              <a:gd name="connsiteX66" fmla="*/ 7825440 w 8259374"/>
              <a:gd name="connsiteY66" fmla="*/ 3308429 h 6886834"/>
              <a:gd name="connsiteX67" fmla="*/ 7797313 w 8259374"/>
              <a:gd name="connsiteY67" fmla="*/ 3396839 h 6886834"/>
              <a:gd name="connsiteX68" fmla="*/ 7773161 w 8259374"/>
              <a:gd name="connsiteY68" fmla="*/ 3485579 h 6886834"/>
              <a:gd name="connsiteX69" fmla="*/ 7766211 w 8259374"/>
              <a:gd name="connsiteY69" fmla="*/ 3518293 h 6886834"/>
              <a:gd name="connsiteX70" fmla="*/ 7745911 w 8259374"/>
              <a:gd name="connsiteY70" fmla="*/ 3574027 h 6886834"/>
              <a:gd name="connsiteX71" fmla="*/ 7731711 w 8259374"/>
              <a:gd name="connsiteY71" fmla="*/ 3597957 h 6886834"/>
              <a:gd name="connsiteX72" fmla="*/ 7731931 w 8259374"/>
              <a:gd name="connsiteY72" fmla="*/ 3599279 h 6886834"/>
              <a:gd name="connsiteX73" fmla="*/ 7727934 w 8259374"/>
              <a:gd name="connsiteY73" fmla="*/ 3600530 h 6886834"/>
              <a:gd name="connsiteX74" fmla="*/ 7723086 w 8259374"/>
              <a:gd name="connsiteY74" fmla="*/ 3618656 h 6886834"/>
              <a:gd name="connsiteX75" fmla="*/ 7723183 w 8259374"/>
              <a:gd name="connsiteY75" fmla="*/ 3624109 h 6886834"/>
              <a:gd name="connsiteX76" fmla="*/ 7721433 w 8259374"/>
              <a:gd name="connsiteY76" fmla="*/ 3631477 h 6886834"/>
              <a:gd name="connsiteX77" fmla="*/ 7721107 w 8259374"/>
              <a:gd name="connsiteY77" fmla="*/ 3631566 h 6886834"/>
              <a:gd name="connsiteX78" fmla="*/ 7720023 w 8259374"/>
              <a:gd name="connsiteY78" fmla="*/ 3638646 h 6886834"/>
              <a:gd name="connsiteX79" fmla="*/ 7718284 w 8259374"/>
              <a:gd name="connsiteY79" fmla="*/ 3674452 h 6886834"/>
              <a:gd name="connsiteX80" fmla="*/ 7690982 w 8259374"/>
              <a:gd name="connsiteY80" fmla="*/ 3736938 h 6886834"/>
              <a:gd name="connsiteX81" fmla="*/ 7676256 w 8259374"/>
              <a:gd name="connsiteY81" fmla="*/ 3798824 h 6886834"/>
              <a:gd name="connsiteX82" fmla="*/ 7660693 w 8259374"/>
              <a:gd name="connsiteY82" fmla="*/ 3831494 h 6886834"/>
              <a:gd name="connsiteX83" fmla="*/ 7663160 w 8259374"/>
              <a:gd name="connsiteY83" fmla="*/ 3846592 h 6886834"/>
              <a:gd name="connsiteX84" fmla="*/ 7670656 w 8259374"/>
              <a:gd name="connsiteY84" fmla="*/ 3861012 h 6886834"/>
              <a:gd name="connsiteX85" fmla="*/ 7658717 w 8259374"/>
              <a:gd name="connsiteY85" fmla="*/ 3984488 h 6886834"/>
              <a:gd name="connsiteX86" fmla="*/ 7647310 w 8259374"/>
              <a:gd name="connsiteY86" fmla="*/ 4128022 h 6886834"/>
              <a:gd name="connsiteX87" fmla="*/ 7625542 w 8259374"/>
              <a:gd name="connsiteY87" fmla="*/ 4200927 h 6886834"/>
              <a:gd name="connsiteX88" fmla="*/ 7564296 w 8259374"/>
              <a:gd name="connsiteY88" fmla="*/ 4406358 h 6886834"/>
              <a:gd name="connsiteX89" fmla="*/ 7545443 w 8259374"/>
              <a:gd name="connsiteY89" fmla="*/ 4450977 h 6886834"/>
              <a:gd name="connsiteX90" fmla="*/ 7551356 w 8259374"/>
              <a:gd name="connsiteY90" fmla="*/ 4497587 h 6886834"/>
              <a:gd name="connsiteX91" fmla="*/ 7539248 w 8259374"/>
              <a:gd name="connsiteY91" fmla="*/ 4512174 h 6886834"/>
              <a:gd name="connsiteX92" fmla="*/ 7536915 w 8259374"/>
              <a:gd name="connsiteY92" fmla="*/ 4514607 h 6886834"/>
              <a:gd name="connsiteX93" fmla="*/ 7532945 w 8259374"/>
              <a:gd name="connsiteY93" fmla="*/ 4526105 h 6886834"/>
              <a:gd name="connsiteX94" fmla="*/ 7525110 w 8259374"/>
              <a:gd name="connsiteY94" fmla="*/ 4527155 h 6886834"/>
              <a:gd name="connsiteX95" fmla="*/ 7514322 w 8259374"/>
              <a:gd name="connsiteY95" fmla="*/ 4542888 h 6886834"/>
              <a:gd name="connsiteX96" fmla="*/ 7508890 w 8259374"/>
              <a:gd name="connsiteY96" fmla="*/ 4564659 h 6886834"/>
              <a:gd name="connsiteX97" fmla="*/ 7484766 w 8259374"/>
              <a:gd name="connsiteY97" fmla="*/ 4662900 h 6886834"/>
              <a:gd name="connsiteX98" fmla="*/ 7480757 w 8259374"/>
              <a:gd name="connsiteY98" fmla="*/ 4780069 h 6886834"/>
              <a:gd name="connsiteX99" fmla="*/ 7463238 w 8259374"/>
              <a:gd name="connsiteY99" fmla="*/ 4893471 h 6886834"/>
              <a:gd name="connsiteX100" fmla="*/ 7453970 w 8259374"/>
              <a:gd name="connsiteY100" fmla="*/ 5050627 h 6886834"/>
              <a:gd name="connsiteX101" fmla="*/ 7442086 w 8259374"/>
              <a:gd name="connsiteY101" fmla="*/ 5203264 h 6886834"/>
              <a:gd name="connsiteX102" fmla="*/ 7445255 w 8259374"/>
              <a:gd name="connsiteY102" fmla="*/ 5233387 h 6886834"/>
              <a:gd name="connsiteX103" fmla="*/ 7439091 w 8259374"/>
              <a:gd name="connsiteY103" fmla="*/ 5259154 h 6886834"/>
              <a:gd name="connsiteX104" fmla="*/ 7429912 w 8259374"/>
              <a:gd name="connsiteY104" fmla="*/ 5265022 h 6886834"/>
              <a:gd name="connsiteX105" fmla="*/ 7430227 w 8259374"/>
              <a:gd name="connsiteY105" fmla="*/ 5281569 h 6886834"/>
              <a:gd name="connsiteX106" fmla="*/ 7428455 w 8259374"/>
              <a:gd name="connsiteY106" fmla="*/ 5285943 h 6886834"/>
              <a:gd name="connsiteX107" fmla="*/ 7448546 w 8259374"/>
              <a:gd name="connsiteY107" fmla="*/ 5365322 h 6886834"/>
              <a:gd name="connsiteX108" fmla="*/ 7445531 w 8259374"/>
              <a:gd name="connsiteY108" fmla="*/ 5431552 h 6886834"/>
              <a:gd name="connsiteX109" fmla="*/ 7493272 w 8259374"/>
              <a:gd name="connsiteY109" fmla="*/ 5683109 h 6886834"/>
              <a:gd name="connsiteX110" fmla="*/ 7523482 w 8259374"/>
              <a:gd name="connsiteY110" fmla="*/ 5758758 h 6886834"/>
              <a:gd name="connsiteX111" fmla="*/ 7571560 w 8259374"/>
              <a:gd name="connsiteY111" fmla="*/ 6023059 h 6886834"/>
              <a:gd name="connsiteX112" fmla="*/ 7610840 w 8259374"/>
              <a:gd name="connsiteY112" fmla="*/ 6183806 h 6886834"/>
              <a:gd name="connsiteX113" fmla="*/ 7618403 w 8259374"/>
              <a:gd name="connsiteY113" fmla="*/ 6274847 h 6886834"/>
              <a:gd name="connsiteX114" fmla="*/ 7612141 w 8259374"/>
              <a:gd name="connsiteY114" fmla="*/ 6397934 h 6886834"/>
              <a:gd name="connsiteX115" fmla="*/ 7642700 w 8259374"/>
              <a:gd name="connsiteY115" fmla="*/ 6446110 h 6886834"/>
              <a:gd name="connsiteX116" fmla="*/ 7604154 w 8259374"/>
              <a:gd name="connsiteY116" fmla="*/ 6492650 h 6886834"/>
              <a:gd name="connsiteX117" fmla="*/ 7606744 w 8259374"/>
              <a:gd name="connsiteY117" fmla="*/ 6499348 h 6886834"/>
              <a:gd name="connsiteX118" fmla="*/ 7611195 w 8259374"/>
              <a:gd name="connsiteY118" fmla="*/ 6571637 h 6886834"/>
              <a:gd name="connsiteX119" fmla="*/ 7605227 w 8259374"/>
              <a:gd name="connsiteY119" fmla="*/ 6658275 h 6886834"/>
              <a:gd name="connsiteX120" fmla="*/ 7657027 w 8259374"/>
              <a:gd name="connsiteY120" fmla="*/ 6827947 h 6886834"/>
              <a:gd name="connsiteX121" fmla="*/ 7640052 w 8259374"/>
              <a:gd name="connsiteY121" fmla="*/ 6878653 h 6886834"/>
              <a:gd name="connsiteX122" fmla="*/ 3932627 w 8259374"/>
              <a:gd name="connsiteY122" fmla="*/ 6886834 h 6886834"/>
              <a:gd name="connsiteX123" fmla="*/ 3932627 w 8259374"/>
              <a:gd name="connsiteY123" fmla="*/ 6853072 h 6886834"/>
              <a:gd name="connsiteX124" fmla="*/ 0 w 8259374"/>
              <a:gd name="connsiteY124" fmla="*/ 6853072 h 6886834"/>
              <a:gd name="connsiteX125" fmla="*/ 0 w 8259374"/>
              <a:gd name="connsiteY125" fmla="*/ 0 h 6886834"/>
              <a:gd name="connsiteX0" fmla="*/ 0 w 8259374"/>
              <a:gd name="connsiteY0" fmla="*/ 0 h 6886834"/>
              <a:gd name="connsiteX1" fmla="*/ 8259374 w 8259374"/>
              <a:gd name="connsiteY1" fmla="*/ 4928 h 6886834"/>
              <a:gd name="connsiteX2" fmla="*/ 8259082 w 8259374"/>
              <a:gd name="connsiteY2" fmla="*/ 7032 h 6886834"/>
              <a:gd name="connsiteX3" fmla="*/ 8252923 w 8259374"/>
              <a:gd name="connsiteY3" fmla="*/ 30960 h 6886834"/>
              <a:gd name="connsiteX4" fmla="*/ 8213566 w 8259374"/>
              <a:gd name="connsiteY4" fmla="*/ 29154 h 6886834"/>
              <a:gd name="connsiteX5" fmla="*/ 8215843 w 8259374"/>
              <a:gd name="connsiteY5" fmla="*/ 67653 h 6886834"/>
              <a:gd name="connsiteX6" fmla="*/ 8217200 w 8259374"/>
              <a:gd name="connsiteY6" fmla="*/ 155058 h 6886834"/>
              <a:gd name="connsiteX7" fmla="*/ 8215915 w 8259374"/>
              <a:gd name="connsiteY7" fmla="*/ 163580 h 6886834"/>
              <a:gd name="connsiteX8" fmla="*/ 8209562 w 8259374"/>
              <a:gd name="connsiteY8" fmla="*/ 163412 h 6886834"/>
              <a:gd name="connsiteX9" fmla="*/ 8212690 w 8259374"/>
              <a:gd name="connsiteY9" fmla="*/ 184979 h 6886834"/>
              <a:gd name="connsiteX10" fmla="*/ 8206570 w 8259374"/>
              <a:gd name="connsiteY10" fmla="*/ 225577 h 6886834"/>
              <a:gd name="connsiteX11" fmla="*/ 8195588 w 8259374"/>
              <a:gd name="connsiteY11" fmla="*/ 246471 h 6886834"/>
              <a:gd name="connsiteX12" fmla="*/ 8177225 w 8259374"/>
              <a:gd name="connsiteY12" fmla="*/ 287658 h 6886834"/>
              <a:gd name="connsiteX13" fmla="*/ 8183500 w 8259374"/>
              <a:gd name="connsiteY13" fmla="*/ 323765 h 6886834"/>
              <a:gd name="connsiteX14" fmla="*/ 8119462 w 8259374"/>
              <a:gd name="connsiteY14" fmla="*/ 497784 h 6886834"/>
              <a:gd name="connsiteX15" fmla="*/ 8094729 w 8259374"/>
              <a:gd name="connsiteY15" fmla="*/ 589887 h 6886834"/>
              <a:gd name="connsiteX16" fmla="*/ 8087563 w 8259374"/>
              <a:gd name="connsiteY16" fmla="*/ 623853 h 6886834"/>
              <a:gd name="connsiteX17" fmla="*/ 8043783 w 8259374"/>
              <a:gd name="connsiteY17" fmla="*/ 727950 h 6886834"/>
              <a:gd name="connsiteX18" fmla="*/ 8043844 w 8259374"/>
              <a:gd name="connsiteY18" fmla="*/ 733618 h 6886834"/>
              <a:gd name="connsiteX19" fmla="*/ 8040591 w 8259374"/>
              <a:gd name="connsiteY19" fmla="*/ 748711 h 6886834"/>
              <a:gd name="connsiteX20" fmla="*/ 7991903 w 8259374"/>
              <a:gd name="connsiteY20" fmla="*/ 840589 h 6886834"/>
              <a:gd name="connsiteX21" fmla="*/ 7985537 w 8259374"/>
              <a:gd name="connsiteY21" fmla="*/ 849454 h 6886834"/>
              <a:gd name="connsiteX22" fmla="*/ 7984168 w 8259374"/>
              <a:gd name="connsiteY22" fmla="*/ 849670 h 6886834"/>
              <a:gd name="connsiteX23" fmla="*/ 7982421 w 8259374"/>
              <a:gd name="connsiteY23" fmla="*/ 885380 h 6886834"/>
              <a:gd name="connsiteX24" fmla="*/ 7979919 w 8259374"/>
              <a:gd name="connsiteY24" fmla="*/ 889343 h 6886834"/>
              <a:gd name="connsiteX25" fmla="*/ 7981684 w 8259374"/>
              <a:gd name="connsiteY25" fmla="*/ 913618 h 6886834"/>
              <a:gd name="connsiteX26" fmla="*/ 7981045 w 8259374"/>
              <a:gd name="connsiteY26" fmla="*/ 925626 h 6886834"/>
              <a:gd name="connsiteX27" fmla="*/ 7984059 w 8259374"/>
              <a:gd name="connsiteY27" fmla="*/ 930115 h 6886834"/>
              <a:gd name="connsiteX28" fmla="*/ 7981497 w 8259374"/>
              <a:gd name="connsiteY28" fmla="*/ 947284 h 6886834"/>
              <a:gd name="connsiteX29" fmla="*/ 7982366 w 8259374"/>
              <a:gd name="connsiteY29" fmla="*/ 964542 h 6886834"/>
              <a:gd name="connsiteX30" fmla="*/ 7967654 w 8259374"/>
              <a:gd name="connsiteY30" fmla="*/ 1039358 h 6886834"/>
              <a:gd name="connsiteX31" fmla="*/ 7965976 w 8259374"/>
              <a:gd name="connsiteY31" fmla="*/ 1206631 h 6886834"/>
              <a:gd name="connsiteX32" fmla="*/ 7905207 w 8259374"/>
              <a:gd name="connsiteY32" fmla="*/ 1492777 h 6886834"/>
              <a:gd name="connsiteX33" fmla="*/ 7860695 w 8259374"/>
              <a:gd name="connsiteY33" fmla="*/ 1592059 h 6886834"/>
              <a:gd name="connsiteX34" fmla="*/ 7866303 w 8259374"/>
              <a:gd name="connsiteY34" fmla="*/ 1640521 h 6886834"/>
              <a:gd name="connsiteX35" fmla="*/ 7854100 w 8259374"/>
              <a:gd name="connsiteY35" fmla="*/ 1655624 h 6886834"/>
              <a:gd name="connsiteX36" fmla="*/ 7851751 w 8259374"/>
              <a:gd name="connsiteY36" fmla="*/ 1658142 h 6886834"/>
              <a:gd name="connsiteX37" fmla="*/ 7847705 w 8259374"/>
              <a:gd name="connsiteY37" fmla="*/ 1670072 h 6886834"/>
              <a:gd name="connsiteX38" fmla="*/ 7839861 w 8259374"/>
              <a:gd name="connsiteY38" fmla="*/ 1671129 h 6886834"/>
              <a:gd name="connsiteX39" fmla="*/ 7840809 w 8259374"/>
              <a:gd name="connsiteY39" fmla="*/ 1732607 h 6886834"/>
              <a:gd name="connsiteX40" fmla="*/ 7868816 w 8259374"/>
              <a:gd name="connsiteY40" fmla="*/ 1805215 h 6886834"/>
              <a:gd name="connsiteX41" fmla="*/ 7869506 w 8259374"/>
              <a:gd name="connsiteY41" fmla="*/ 1845616 h 6886834"/>
              <a:gd name="connsiteX42" fmla="*/ 7864150 w 8259374"/>
              <a:gd name="connsiteY42" fmla="*/ 1850893 h 6886834"/>
              <a:gd name="connsiteX43" fmla="*/ 7886388 w 8259374"/>
              <a:gd name="connsiteY43" fmla="*/ 1909011 h 6886834"/>
              <a:gd name="connsiteX44" fmla="*/ 7875654 w 8259374"/>
              <a:gd name="connsiteY44" fmla="*/ 1989626 h 6886834"/>
              <a:gd name="connsiteX45" fmla="*/ 7860613 w 8259374"/>
              <a:gd name="connsiteY45" fmla="*/ 2049768 h 6886834"/>
              <a:gd name="connsiteX46" fmla="*/ 7855177 w 8259374"/>
              <a:gd name="connsiteY46" fmla="*/ 2083784 h 6886834"/>
              <a:gd name="connsiteX47" fmla="*/ 7847260 w 8259374"/>
              <a:gd name="connsiteY47" fmla="*/ 2172145 h 6886834"/>
              <a:gd name="connsiteX48" fmla="*/ 7853684 w 8259374"/>
              <a:gd name="connsiteY48" fmla="*/ 2278856 h 6886834"/>
              <a:gd name="connsiteX49" fmla="*/ 7844151 w 8259374"/>
              <a:gd name="connsiteY49" fmla="*/ 2398865 h 6886834"/>
              <a:gd name="connsiteX50" fmla="*/ 7836030 w 8259374"/>
              <a:gd name="connsiteY50" fmla="*/ 2447385 h 6886834"/>
              <a:gd name="connsiteX51" fmla="*/ 7844545 w 8259374"/>
              <a:gd name="connsiteY51" fmla="*/ 2559889 h 6886834"/>
              <a:gd name="connsiteX52" fmla="*/ 7862833 w 8259374"/>
              <a:gd name="connsiteY52" fmla="*/ 2767170 h 6886834"/>
              <a:gd name="connsiteX53" fmla="*/ 7863304 w 8259374"/>
              <a:gd name="connsiteY53" fmla="*/ 2860521 h 6886834"/>
              <a:gd name="connsiteX54" fmla="*/ 7876870 w 8259374"/>
              <a:gd name="connsiteY54" fmla="*/ 2956588 h 6886834"/>
              <a:gd name="connsiteX55" fmla="*/ 7872717 w 8259374"/>
              <a:gd name="connsiteY55" fmla="*/ 3028277 h 6886834"/>
              <a:gd name="connsiteX56" fmla="*/ 7874112 w 8259374"/>
              <a:gd name="connsiteY56" fmla="*/ 3044829 h 6886834"/>
              <a:gd name="connsiteX57" fmla="*/ 7878057 w 8259374"/>
              <a:gd name="connsiteY57" fmla="*/ 3047980 h 6886834"/>
              <a:gd name="connsiteX58" fmla="*/ 7892211 w 8259374"/>
              <a:gd name="connsiteY58" fmla="*/ 3118581 h 6886834"/>
              <a:gd name="connsiteX59" fmla="*/ 7870115 w 8259374"/>
              <a:gd name="connsiteY59" fmla="*/ 3128728 h 6886834"/>
              <a:gd name="connsiteX60" fmla="*/ 7853751 w 8259374"/>
              <a:gd name="connsiteY60" fmla="*/ 3194385 h 6886834"/>
              <a:gd name="connsiteX61" fmla="*/ 7860255 w 8259374"/>
              <a:gd name="connsiteY61" fmla="*/ 3229104 h 6886834"/>
              <a:gd name="connsiteX62" fmla="*/ 7860820 w 8259374"/>
              <a:gd name="connsiteY62" fmla="*/ 3236205 h 6886834"/>
              <a:gd name="connsiteX63" fmla="*/ 7860524 w 8259374"/>
              <a:gd name="connsiteY63" fmla="*/ 3236392 h 6886834"/>
              <a:gd name="connsiteX64" fmla="*/ 7860507 w 8259374"/>
              <a:gd name="connsiteY64" fmla="*/ 3243975 h 6886834"/>
              <a:gd name="connsiteX65" fmla="*/ 7861849 w 8259374"/>
              <a:gd name="connsiteY65" fmla="*/ 3249149 h 6886834"/>
              <a:gd name="connsiteX66" fmla="*/ 7825440 w 8259374"/>
              <a:gd name="connsiteY66" fmla="*/ 3308429 h 6886834"/>
              <a:gd name="connsiteX67" fmla="*/ 7797313 w 8259374"/>
              <a:gd name="connsiteY67" fmla="*/ 3396839 h 6886834"/>
              <a:gd name="connsiteX68" fmla="*/ 7773161 w 8259374"/>
              <a:gd name="connsiteY68" fmla="*/ 3485579 h 6886834"/>
              <a:gd name="connsiteX69" fmla="*/ 7766211 w 8259374"/>
              <a:gd name="connsiteY69" fmla="*/ 3518293 h 6886834"/>
              <a:gd name="connsiteX70" fmla="*/ 7745911 w 8259374"/>
              <a:gd name="connsiteY70" fmla="*/ 3574027 h 6886834"/>
              <a:gd name="connsiteX71" fmla="*/ 7731711 w 8259374"/>
              <a:gd name="connsiteY71" fmla="*/ 3597957 h 6886834"/>
              <a:gd name="connsiteX72" fmla="*/ 7731931 w 8259374"/>
              <a:gd name="connsiteY72" fmla="*/ 3599279 h 6886834"/>
              <a:gd name="connsiteX73" fmla="*/ 7727934 w 8259374"/>
              <a:gd name="connsiteY73" fmla="*/ 3600530 h 6886834"/>
              <a:gd name="connsiteX74" fmla="*/ 7723086 w 8259374"/>
              <a:gd name="connsiteY74" fmla="*/ 3618656 h 6886834"/>
              <a:gd name="connsiteX75" fmla="*/ 7723183 w 8259374"/>
              <a:gd name="connsiteY75" fmla="*/ 3624109 h 6886834"/>
              <a:gd name="connsiteX76" fmla="*/ 7721433 w 8259374"/>
              <a:gd name="connsiteY76" fmla="*/ 3631477 h 6886834"/>
              <a:gd name="connsiteX77" fmla="*/ 7721107 w 8259374"/>
              <a:gd name="connsiteY77" fmla="*/ 3631566 h 6886834"/>
              <a:gd name="connsiteX78" fmla="*/ 7720023 w 8259374"/>
              <a:gd name="connsiteY78" fmla="*/ 3638646 h 6886834"/>
              <a:gd name="connsiteX79" fmla="*/ 7718284 w 8259374"/>
              <a:gd name="connsiteY79" fmla="*/ 3674452 h 6886834"/>
              <a:gd name="connsiteX80" fmla="*/ 7690982 w 8259374"/>
              <a:gd name="connsiteY80" fmla="*/ 3736938 h 6886834"/>
              <a:gd name="connsiteX81" fmla="*/ 7676256 w 8259374"/>
              <a:gd name="connsiteY81" fmla="*/ 3798824 h 6886834"/>
              <a:gd name="connsiteX82" fmla="*/ 7660693 w 8259374"/>
              <a:gd name="connsiteY82" fmla="*/ 3831494 h 6886834"/>
              <a:gd name="connsiteX83" fmla="*/ 7663160 w 8259374"/>
              <a:gd name="connsiteY83" fmla="*/ 3846592 h 6886834"/>
              <a:gd name="connsiteX84" fmla="*/ 7670656 w 8259374"/>
              <a:gd name="connsiteY84" fmla="*/ 3861012 h 6886834"/>
              <a:gd name="connsiteX85" fmla="*/ 7658717 w 8259374"/>
              <a:gd name="connsiteY85" fmla="*/ 3984488 h 6886834"/>
              <a:gd name="connsiteX86" fmla="*/ 7647310 w 8259374"/>
              <a:gd name="connsiteY86" fmla="*/ 4128022 h 6886834"/>
              <a:gd name="connsiteX87" fmla="*/ 7625542 w 8259374"/>
              <a:gd name="connsiteY87" fmla="*/ 4200927 h 6886834"/>
              <a:gd name="connsiteX88" fmla="*/ 7564296 w 8259374"/>
              <a:gd name="connsiteY88" fmla="*/ 4406358 h 6886834"/>
              <a:gd name="connsiteX89" fmla="*/ 7545443 w 8259374"/>
              <a:gd name="connsiteY89" fmla="*/ 4450977 h 6886834"/>
              <a:gd name="connsiteX90" fmla="*/ 7551356 w 8259374"/>
              <a:gd name="connsiteY90" fmla="*/ 4497587 h 6886834"/>
              <a:gd name="connsiteX91" fmla="*/ 7539248 w 8259374"/>
              <a:gd name="connsiteY91" fmla="*/ 4512174 h 6886834"/>
              <a:gd name="connsiteX92" fmla="*/ 7536915 w 8259374"/>
              <a:gd name="connsiteY92" fmla="*/ 4514607 h 6886834"/>
              <a:gd name="connsiteX93" fmla="*/ 7532945 w 8259374"/>
              <a:gd name="connsiteY93" fmla="*/ 4526105 h 6886834"/>
              <a:gd name="connsiteX94" fmla="*/ 7525110 w 8259374"/>
              <a:gd name="connsiteY94" fmla="*/ 4527155 h 6886834"/>
              <a:gd name="connsiteX95" fmla="*/ 7514322 w 8259374"/>
              <a:gd name="connsiteY95" fmla="*/ 4542888 h 6886834"/>
              <a:gd name="connsiteX96" fmla="*/ 7508890 w 8259374"/>
              <a:gd name="connsiteY96" fmla="*/ 4564659 h 6886834"/>
              <a:gd name="connsiteX97" fmla="*/ 7484766 w 8259374"/>
              <a:gd name="connsiteY97" fmla="*/ 4662900 h 6886834"/>
              <a:gd name="connsiteX98" fmla="*/ 7480757 w 8259374"/>
              <a:gd name="connsiteY98" fmla="*/ 4780069 h 6886834"/>
              <a:gd name="connsiteX99" fmla="*/ 7463238 w 8259374"/>
              <a:gd name="connsiteY99" fmla="*/ 4893471 h 6886834"/>
              <a:gd name="connsiteX100" fmla="*/ 7453970 w 8259374"/>
              <a:gd name="connsiteY100" fmla="*/ 5050627 h 6886834"/>
              <a:gd name="connsiteX101" fmla="*/ 7442086 w 8259374"/>
              <a:gd name="connsiteY101" fmla="*/ 5203264 h 6886834"/>
              <a:gd name="connsiteX102" fmla="*/ 7445255 w 8259374"/>
              <a:gd name="connsiteY102" fmla="*/ 5233387 h 6886834"/>
              <a:gd name="connsiteX103" fmla="*/ 7439091 w 8259374"/>
              <a:gd name="connsiteY103" fmla="*/ 5259154 h 6886834"/>
              <a:gd name="connsiteX104" fmla="*/ 7429912 w 8259374"/>
              <a:gd name="connsiteY104" fmla="*/ 5265022 h 6886834"/>
              <a:gd name="connsiteX105" fmla="*/ 7430227 w 8259374"/>
              <a:gd name="connsiteY105" fmla="*/ 5281569 h 6886834"/>
              <a:gd name="connsiteX106" fmla="*/ 7428455 w 8259374"/>
              <a:gd name="connsiteY106" fmla="*/ 5285943 h 6886834"/>
              <a:gd name="connsiteX107" fmla="*/ 7448546 w 8259374"/>
              <a:gd name="connsiteY107" fmla="*/ 5365322 h 6886834"/>
              <a:gd name="connsiteX108" fmla="*/ 7445531 w 8259374"/>
              <a:gd name="connsiteY108" fmla="*/ 5431552 h 6886834"/>
              <a:gd name="connsiteX109" fmla="*/ 7493272 w 8259374"/>
              <a:gd name="connsiteY109" fmla="*/ 5683109 h 6886834"/>
              <a:gd name="connsiteX110" fmla="*/ 7523482 w 8259374"/>
              <a:gd name="connsiteY110" fmla="*/ 5758758 h 6886834"/>
              <a:gd name="connsiteX111" fmla="*/ 7571560 w 8259374"/>
              <a:gd name="connsiteY111" fmla="*/ 6023059 h 6886834"/>
              <a:gd name="connsiteX112" fmla="*/ 7610840 w 8259374"/>
              <a:gd name="connsiteY112" fmla="*/ 6183806 h 6886834"/>
              <a:gd name="connsiteX113" fmla="*/ 7618403 w 8259374"/>
              <a:gd name="connsiteY113" fmla="*/ 6274847 h 6886834"/>
              <a:gd name="connsiteX114" fmla="*/ 7612141 w 8259374"/>
              <a:gd name="connsiteY114" fmla="*/ 6397934 h 6886834"/>
              <a:gd name="connsiteX115" fmla="*/ 7642700 w 8259374"/>
              <a:gd name="connsiteY115" fmla="*/ 6446110 h 6886834"/>
              <a:gd name="connsiteX116" fmla="*/ 7604154 w 8259374"/>
              <a:gd name="connsiteY116" fmla="*/ 6492650 h 6886834"/>
              <a:gd name="connsiteX117" fmla="*/ 7606744 w 8259374"/>
              <a:gd name="connsiteY117" fmla="*/ 6499348 h 6886834"/>
              <a:gd name="connsiteX118" fmla="*/ 7611195 w 8259374"/>
              <a:gd name="connsiteY118" fmla="*/ 6571637 h 6886834"/>
              <a:gd name="connsiteX119" fmla="*/ 7605227 w 8259374"/>
              <a:gd name="connsiteY119" fmla="*/ 6658275 h 6886834"/>
              <a:gd name="connsiteX120" fmla="*/ 7657027 w 8259374"/>
              <a:gd name="connsiteY120" fmla="*/ 6827947 h 6886834"/>
              <a:gd name="connsiteX121" fmla="*/ 7640052 w 8259374"/>
              <a:gd name="connsiteY121" fmla="*/ 6878653 h 6886834"/>
              <a:gd name="connsiteX122" fmla="*/ 3932627 w 8259374"/>
              <a:gd name="connsiteY122" fmla="*/ 6886834 h 6886834"/>
              <a:gd name="connsiteX123" fmla="*/ 0 w 8259374"/>
              <a:gd name="connsiteY123" fmla="*/ 6853072 h 6886834"/>
              <a:gd name="connsiteX124" fmla="*/ 0 w 8259374"/>
              <a:gd name="connsiteY124" fmla="*/ 0 h 6886834"/>
              <a:gd name="connsiteX0" fmla="*/ 0 w 8259374"/>
              <a:gd name="connsiteY0" fmla="*/ 0 h 6878653"/>
              <a:gd name="connsiteX1" fmla="*/ 8259374 w 8259374"/>
              <a:gd name="connsiteY1" fmla="*/ 4928 h 6878653"/>
              <a:gd name="connsiteX2" fmla="*/ 8259082 w 8259374"/>
              <a:gd name="connsiteY2" fmla="*/ 7032 h 6878653"/>
              <a:gd name="connsiteX3" fmla="*/ 8252923 w 8259374"/>
              <a:gd name="connsiteY3" fmla="*/ 30960 h 6878653"/>
              <a:gd name="connsiteX4" fmla="*/ 8213566 w 8259374"/>
              <a:gd name="connsiteY4" fmla="*/ 29154 h 6878653"/>
              <a:gd name="connsiteX5" fmla="*/ 8215843 w 8259374"/>
              <a:gd name="connsiteY5" fmla="*/ 67653 h 6878653"/>
              <a:gd name="connsiteX6" fmla="*/ 8217200 w 8259374"/>
              <a:gd name="connsiteY6" fmla="*/ 155058 h 6878653"/>
              <a:gd name="connsiteX7" fmla="*/ 8215915 w 8259374"/>
              <a:gd name="connsiteY7" fmla="*/ 163580 h 6878653"/>
              <a:gd name="connsiteX8" fmla="*/ 8209562 w 8259374"/>
              <a:gd name="connsiteY8" fmla="*/ 163412 h 6878653"/>
              <a:gd name="connsiteX9" fmla="*/ 8212690 w 8259374"/>
              <a:gd name="connsiteY9" fmla="*/ 184979 h 6878653"/>
              <a:gd name="connsiteX10" fmla="*/ 8206570 w 8259374"/>
              <a:gd name="connsiteY10" fmla="*/ 225577 h 6878653"/>
              <a:gd name="connsiteX11" fmla="*/ 8195588 w 8259374"/>
              <a:gd name="connsiteY11" fmla="*/ 246471 h 6878653"/>
              <a:gd name="connsiteX12" fmla="*/ 8177225 w 8259374"/>
              <a:gd name="connsiteY12" fmla="*/ 287658 h 6878653"/>
              <a:gd name="connsiteX13" fmla="*/ 8183500 w 8259374"/>
              <a:gd name="connsiteY13" fmla="*/ 323765 h 6878653"/>
              <a:gd name="connsiteX14" fmla="*/ 8119462 w 8259374"/>
              <a:gd name="connsiteY14" fmla="*/ 497784 h 6878653"/>
              <a:gd name="connsiteX15" fmla="*/ 8094729 w 8259374"/>
              <a:gd name="connsiteY15" fmla="*/ 589887 h 6878653"/>
              <a:gd name="connsiteX16" fmla="*/ 8087563 w 8259374"/>
              <a:gd name="connsiteY16" fmla="*/ 623853 h 6878653"/>
              <a:gd name="connsiteX17" fmla="*/ 8043783 w 8259374"/>
              <a:gd name="connsiteY17" fmla="*/ 727950 h 6878653"/>
              <a:gd name="connsiteX18" fmla="*/ 8043844 w 8259374"/>
              <a:gd name="connsiteY18" fmla="*/ 733618 h 6878653"/>
              <a:gd name="connsiteX19" fmla="*/ 8040591 w 8259374"/>
              <a:gd name="connsiteY19" fmla="*/ 748711 h 6878653"/>
              <a:gd name="connsiteX20" fmla="*/ 7991903 w 8259374"/>
              <a:gd name="connsiteY20" fmla="*/ 840589 h 6878653"/>
              <a:gd name="connsiteX21" fmla="*/ 7985537 w 8259374"/>
              <a:gd name="connsiteY21" fmla="*/ 849454 h 6878653"/>
              <a:gd name="connsiteX22" fmla="*/ 7984168 w 8259374"/>
              <a:gd name="connsiteY22" fmla="*/ 849670 h 6878653"/>
              <a:gd name="connsiteX23" fmla="*/ 7982421 w 8259374"/>
              <a:gd name="connsiteY23" fmla="*/ 885380 h 6878653"/>
              <a:gd name="connsiteX24" fmla="*/ 7979919 w 8259374"/>
              <a:gd name="connsiteY24" fmla="*/ 889343 h 6878653"/>
              <a:gd name="connsiteX25" fmla="*/ 7981684 w 8259374"/>
              <a:gd name="connsiteY25" fmla="*/ 913618 h 6878653"/>
              <a:gd name="connsiteX26" fmla="*/ 7981045 w 8259374"/>
              <a:gd name="connsiteY26" fmla="*/ 925626 h 6878653"/>
              <a:gd name="connsiteX27" fmla="*/ 7984059 w 8259374"/>
              <a:gd name="connsiteY27" fmla="*/ 930115 h 6878653"/>
              <a:gd name="connsiteX28" fmla="*/ 7981497 w 8259374"/>
              <a:gd name="connsiteY28" fmla="*/ 947284 h 6878653"/>
              <a:gd name="connsiteX29" fmla="*/ 7982366 w 8259374"/>
              <a:gd name="connsiteY29" fmla="*/ 964542 h 6878653"/>
              <a:gd name="connsiteX30" fmla="*/ 7967654 w 8259374"/>
              <a:gd name="connsiteY30" fmla="*/ 1039358 h 6878653"/>
              <a:gd name="connsiteX31" fmla="*/ 7965976 w 8259374"/>
              <a:gd name="connsiteY31" fmla="*/ 1206631 h 6878653"/>
              <a:gd name="connsiteX32" fmla="*/ 7905207 w 8259374"/>
              <a:gd name="connsiteY32" fmla="*/ 1492777 h 6878653"/>
              <a:gd name="connsiteX33" fmla="*/ 7860695 w 8259374"/>
              <a:gd name="connsiteY33" fmla="*/ 1592059 h 6878653"/>
              <a:gd name="connsiteX34" fmla="*/ 7866303 w 8259374"/>
              <a:gd name="connsiteY34" fmla="*/ 1640521 h 6878653"/>
              <a:gd name="connsiteX35" fmla="*/ 7854100 w 8259374"/>
              <a:gd name="connsiteY35" fmla="*/ 1655624 h 6878653"/>
              <a:gd name="connsiteX36" fmla="*/ 7851751 w 8259374"/>
              <a:gd name="connsiteY36" fmla="*/ 1658142 h 6878653"/>
              <a:gd name="connsiteX37" fmla="*/ 7847705 w 8259374"/>
              <a:gd name="connsiteY37" fmla="*/ 1670072 h 6878653"/>
              <a:gd name="connsiteX38" fmla="*/ 7839861 w 8259374"/>
              <a:gd name="connsiteY38" fmla="*/ 1671129 h 6878653"/>
              <a:gd name="connsiteX39" fmla="*/ 7840809 w 8259374"/>
              <a:gd name="connsiteY39" fmla="*/ 1732607 h 6878653"/>
              <a:gd name="connsiteX40" fmla="*/ 7868816 w 8259374"/>
              <a:gd name="connsiteY40" fmla="*/ 1805215 h 6878653"/>
              <a:gd name="connsiteX41" fmla="*/ 7869506 w 8259374"/>
              <a:gd name="connsiteY41" fmla="*/ 1845616 h 6878653"/>
              <a:gd name="connsiteX42" fmla="*/ 7864150 w 8259374"/>
              <a:gd name="connsiteY42" fmla="*/ 1850893 h 6878653"/>
              <a:gd name="connsiteX43" fmla="*/ 7886388 w 8259374"/>
              <a:gd name="connsiteY43" fmla="*/ 1909011 h 6878653"/>
              <a:gd name="connsiteX44" fmla="*/ 7875654 w 8259374"/>
              <a:gd name="connsiteY44" fmla="*/ 1989626 h 6878653"/>
              <a:gd name="connsiteX45" fmla="*/ 7860613 w 8259374"/>
              <a:gd name="connsiteY45" fmla="*/ 2049768 h 6878653"/>
              <a:gd name="connsiteX46" fmla="*/ 7855177 w 8259374"/>
              <a:gd name="connsiteY46" fmla="*/ 2083784 h 6878653"/>
              <a:gd name="connsiteX47" fmla="*/ 7847260 w 8259374"/>
              <a:gd name="connsiteY47" fmla="*/ 2172145 h 6878653"/>
              <a:gd name="connsiteX48" fmla="*/ 7853684 w 8259374"/>
              <a:gd name="connsiteY48" fmla="*/ 2278856 h 6878653"/>
              <a:gd name="connsiteX49" fmla="*/ 7844151 w 8259374"/>
              <a:gd name="connsiteY49" fmla="*/ 2398865 h 6878653"/>
              <a:gd name="connsiteX50" fmla="*/ 7836030 w 8259374"/>
              <a:gd name="connsiteY50" fmla="*/ 2447385 h 6878653"/>
              <a:gd name="connsiteX51" fmla="*/ 7844545 w 8259374"/>
              <a:gd name="connsiteY51" fmla="*/ 2559889 h 6878653"/>
              <a:gd name="connsiteX52" fmla="*/ 7862833 w 8259374"/>
              <a:gd name="connsiteY52" fmla="*/ 2767170 h 6878653"/>
              <a:gd name="connsiteX53" fmla="*/ 7863304 w 8259374"/>
              <a:gd name="connsiteY53" fmla="*/ 2860521 h 6878653"/>
              <a:gd name="connsiteX54" fmla="*/ 7876870 w 8259374"/>
              <a:gd name="connsiteY54" fmla="*/ 2956588 h 6878653"/>
              <a:gd name="connsiteX55" fmla="*/ 7872717 w 8259374"/>
              <a:gd name="connsiteY55" fmla="*/ 3028277 h 6878653"/>
              <a:gd name="connsiteX56" fmla="*/ 7874112 w 8259374"/>
              <a:gd name="connsiteY56" fmla="*/ 3044829 h 6878653"/>
              <a:gd name="connsiteX57" fmla="*/ 7878057 w 8259374"/>
              <a:gd name="connsiteY57" fmla="*/ 3047980 h 6878653"/>
              <a:gd name="connsiteX58" fmla="*/ 7892211 w 8259374"/>
              <a:gd name="connsiteY58" fmla="*/ 3118581 h 6878653"/>
              <a:gd name="connsiteX59" fmla="*/ 7870115 w 8259374"/>
              <a:gd name="connsiteY59" fmla="*/ 3128728 h 6878653"/>
              <a:gd name="connsiteX60" fmla="*/ 7853751 w 8259374"/>
              <a:gd name="connsiteY60" fmla="*/ 3194385 h 6878653"/>
              <a:gd name="connsiteX61" fmla="*/ 7860255 w 8259374"/>
              <a:gd name="connsiteY61" fmla="*/ 3229104 h 6878653"/>
              <a:gd name="connsiteX62" fmla="*/ 7860820 w 8259374"/>
              <a:gd name="connsiteY62" fmla="*/ 3236205 h 6878653"/>
              <a:gd name="connsiteX63" fmla="*/ 7860524 w 8259374"/>
              <a:gd name="connsiteY63" fmla="*/ 3236392 h 6878653"/>
              <a:gd name="connsiteX64" fmla="*/ 7860507 w 8259374"/>
              <a:gd name="connsiteY64" fmla="*/ 3243975 h 6878653"/>
              <a:gd name="connsiteX65" fmla="*/ 7861849 w 8259374"/>
              <a:gd name="connsiteY65" fmla="*/ 3249149 h 6878653"/>
              <a:gd name="connsiteX66" fmla="*/ 7825440 w 8259374"/>
              <a:gd name="connsiteY66" fmla="*/ 3308429 h 6878653"/>
              <a:gd name="connsiteX67" fmla="*/ 7797313 w 8259374"/>
              <a:gd name="connsiteY67" fmla="*/ 3396839 h 6878653"/>
              <a:gd name="connsiteX68" fmla="*/ 7773161 w 8259374"/>
              <a:gd name="connsiteY68" fmla="*/ 3485579 h 6878653"/>
              <a:gd name="connsiteX69" fmla="*/ 7766211 w 8259374"/>
              <a:gd name="connsiteY69" fmla="*/ 3518293 h 6878653"/>
              <a:gd name="connsiteX70" fmla="*/ 7745911 w 8259374"/>
              <a:gd name="connsiteY70" fmla="*/ 3574027 h 6878653"/>
              <a:gd name="connsiteX71" fmla="*/ 7731711 w 8259374"/>
              <a:gd name="connsiteY71" fmla="*/ 3597957 h 6878653"/>
              <a:gd name="connsiteX72" fmla="*/ 7731931 w 8259374"/>
              <a:gd name="connsiteY72" fmla="*/ 3599279 h 6878653"/>
              <a:gd name="connsiteX73" fmla="*/ 7727934 w 8259374"/>
              <a:gd name="connsiteY73" fmla="*/ 3600530 h 6878653"/>
              <a:gd name="connsiteX74" fmla="*/ 7723086 w 8259374"/>
              <a:gd name="connsiteY74" fmla="*/ 3618656 h 6878653"/>
              <a:gd name="connsiteX75" fmla="*/ 7723183 w 8259374"/>
              <a:gd name="connsiteY75" fmla="*/ 3624109 h 6878653"/>
              <a:gd name="connsiteX76" fmla="*/ 7721433 w 8259374"/>
              <a:gd name="connsiteY76" fmla="*/ 3631477 h 6878653"/>
              <a:gd name="connsiteX77" fmla="*/ 7721107 w 8259374"/>
              <a:gd name="connsiteY77" fmla="*/ 3631566 h 6878653"/>
              <a:gd name="connsiteX78" fmla="*/ 7720023 w 8259374"/>
              <a:gd name="connsiteY78" fmla="*/ 3638646 h 6878653"/>
              <a:gd name="connsiteX79" fmla="*/ 7718284 w 8259374"/>
              <a:gd name="connsiteY79" fmla="*/ 3674452 h 6878653"/>
              <a:gd name="connsiteX80" fmla="*/ 7690982 w 8259374"/>
              <a:gd name="connsiteY80" fmla="*/ 3736938 h 6878653"/>
              <a:gd name="connsiteX81" fmla="*/ 7676256 w 8259374"/>
              <a:gd name="connsiteY81" fmla="*/ 3798824 h 6878653"/>
              <a:gd name="connsiteX82" fmla="*/ 7660693 w 8259374"/>
              <a:gd name="connsiteY82" fmla="*/ 3831494 h 6878653"/>
              <a:gd name="connsiteX83" fmla="*/ 7663160 w 8259374"/>
              <a:gd name="connsiteY83" fmla="*/ 3846592 h 6878653"/>
              <a:gd name="connsiteX84" fmla="*/ 7670656 w 8259374"/>
              <a:gd name="connsiteY84" fmla="*/ 3861012 h 6878653"/>
              <a:gd name="connsiteX85" fmla="*/ 7658717 w 8259374"/>
              <a:gd name="connsiteY85" fmla="*/ 3984488 h 6878653"/>
              <a:gd name="connsiteX86" fmla="*/ 7647310 w 8259374"/>
              <a:gd name="connsiteY86" fmla="*/ 4128022 h 6878653"/>
              <a:gd name="connsiteX87" fmla="*/ 7625542 w 8259374"/>
              <a:gd name="connsiteY87" fmla="*/ 4200927 h 6878653"/>
              <a:gd name="connsiteX88" fmla="*/ 7564296 w 8259374"/>
              <a:gd name="connsiteY88" fmla="*/ 4406358 h 6878653"/>
              <a:gd name="connsiteX89" fmla="*/ 7545443 w 8259374"/>
              <a:gd name="connsiteY89" fmla="*/ 4450977 h 6878653"/>
              <a:gd name="connsiteX90" fmla="*/ 7551356 w 8259374"/>
              <a:gd name="connsiteY90" fmla="*/ 4497587 h 6878653"/>
              <a:gd name="connsiteX91" fmla="*/ 7539248 w 8259374"/>
              <a:gd name="connsiteY91" fmla="*/ 4512174 h 6878653"/>
              <a:gd name="connsiteX92" fmla="*/ 7536915 w 8259374"/>
              <a:gd name="connsiteY92" fmla="*/ 4514607 h 6878653"/>
              <a:gd name="connsiteX93" fmla="*/ 7532945 w 8259374"/>
              <a:gd name="connsiteY93" fmla="*/ 4526105 h 6878653"/>
              <a:gd name="connsiteX94" fmla="*/ 7525110 w 8259374"/>
              <a:gd name="connsiteY94" fmla="*/ 4527155 h 6878653"/>
              <a:gd name="connsiteX95" fmla="*/ 7514322 w 8259374"/>
              <a:gd name="connsiteY95" fmla="*/ 4542888 h 6878653"/>
              <a:gd name="connsiteX96" fmla="*/ 7508890 w 8259374"/>
              <a:gd name="connsiteY96" fmla="*/ 4564659 h 6878653"/>
              <a:gd name="connsiteX97" fmla="*/ 7484766 w 8259374"/>
              <a:gd name="connsiteY97" fmla="*/ 4662900 h 6878653"/>
              <a:gd name="connsiteX98" fmla="*/ 7480757 w 8259374"/>
              <a:gd name="connsiteY98" fmla="*/ 4780069 h 6878653"/>
              <a:gd name="connsiteX99" fmla="*/ 7463238 w 8259374"/>
              <a:gd name="connsiteY99" fmla="*/ 4893471 h 6878653"/>
              <a:gd name="connsiteX100" fmla="*/ 7453970 w 8259374"/>
              <a:gd name="connsiteY100" fmla="*/ 5050627 h 6878653"/>
              <a:gd name="connsiteX101" fmla="*/ 7442086 w 8259374"/>
              <a:gd name="connsiteY101" fmla="*/ 5203264 h 6878653"/>
              <a:gd name="connsiteX102" fmla="*/ 7445255 w 8259374"/>
              <a:gd name="connsiteY102" fmla="*/ 5233387 h 6878653"/>
              <a:gd name="connsiteX103" fmla="*/ 7439091 w 8259374"/>
              <a:gd name="connsiteY103" fmla="*/ 5259154 h 6878653"/>
              <a:gd name="connsiteX104" fmla="*/ 7429912 w 8259374"/>
              <a:gd name="connsiteY104" fmla="*/ 5265022 h 6878653"/>
              <a:gd name="connsiteX105" fmla="*/ 7430227 w 8259374"/>
              <a:gd name="connsiteY105" fmla="*/ 5281569 h 6878653"/>
              <a:gd name="connsiteX106" fmla="*/ 7428455 w 8259374"/>
              <a:gd name="connsiteY106" fmla="*/ 5285943 h 6878653"/>
              <a:gd name="connsiteX107" fmla="*/ 7448546 w 8259374"/>
              <a:gd name="connsiteY107" fmla="*/ 5365322 h 6878653"/>
              <a:gd name="connsiteX108" fmla="*/ 7445531 w 8259374"/>
              <a:gd name="connsiteY108" fmla="*/ 5431552 h 6878653"/>
              <a:gd name="connsiteX109" fmla="*/ 7493272 w 8259374"/>
              <a:gd name="connsiteY109" fmla="*/ 5683109 h 6878653"/>
              <a:gd name="connsiteX110" fmla="*/ 7523482 w 8259374"/>
              <a:gd name="connsiteY110" fmla="*/ 5758758 h 6878653"/>
              <a:gd name="connsiteX111" fmla="*/ 7571560 w 8259374"/>
              <a:gd name="connsiteY111" fmla="*/ 6023059 h 6878653"/>
              <a:gd name="connsiteX112" fmla="*/ 7610840 w 8259374"/>
              <a:gd name="connsiteY112" fmla="*/ 6183806 h 6878653"/>
              <a:gd name="connsiteX113" fmla="*/ 7618403 w 8259374"/>
              <a:gd name="connsiteY113" fmla="*/ 6274847 h 6878653"/>
              <a:gd name="connsiteX114" fmla="*/ 7612141 w 8259374"/>
              <a:gd name="connsiteY114" fmla="*/ 6397934 h 6878653"/>
              <a:gd name="connsiteX115" fmla="*/ 7642700 w 8259374"/>
              <a:gd name="connsiteY115" fmla="*/ 6446110 h 6878653"/>
              <a:gd name="connsiteX116" fmla="*/ 7604154 w 8259374"/>
              <a:gd name="connsiteY116" fmla="*/ 6492650 h 6878653"/>
              <a:gd name="connsiteX117" fmla="*/ 7606744 w 8259374"/>
              <a:gd name="connsiteY117" fmla="*/ 6499348 h 6878653"/>
              <a:gd name="connsiteX118" fmla="*/ 7611195 w 8259374"/>
              <a:gd name="connsiteY118" fmla="*/ 6571637 h 6878653"/>
              <a:gd name="connsiteX119" fmla="*/ 7605227 w 8259374"/>
              <a:gd name="connsiteY119" fmla="*/ 6658275 h 6878653"/>
              <a:gd name="connsiteX120" fmla="*/ 7657027 w 8259374"/>
              <a:gd name="connsiteY120" fmla="*/ 6827947 h 6878653"/>
              <a:gd name="connsiteX121" fmla="*/ 7640052 w 8259374"/>
              <a:gd name="connsiteY121" fmla="*/ 6878653 h 6878653"/>
              <a:gd name="connsiteX122" fmla="*/ 0 w 8259374"/>
              <a:gd name="connsiteY122" fmla="*/ 6853072 h 6878653"/>
              <a:gd name="connsiteX123" fmla="*/ 0 w 8259374"/>
              <a:gd name="connsiteY123" fmla="*/ 0 h 6878653"/>
              <a:gd name="connsiteX0" fmla="*/ 0 w 8259374"/>
              <a:gd name="connsiteY0" fmla="*/ 0 h 6864138"/>
              <a:gd name="connsiteX1" fmla="*/ 8259374 w 8259374"/>
              <a:gd name="connsiteY1" fmla="*/ 4928 h 6864138"/>
              <a:gd name="connsiteX2" fmla="*/ 8259082 w 8259374"/>
              <a:gd name="connsiteY2" fmla="*/ 7032 h 6864138"/>
              <a:gd name="connsiteX3" fmla="*/ 8252923 w 8259374"/>
              <a:gd name="connsiteY3" fmla="*/ 30960 h 6864138"/>
              <a:gd name="connsiteX4" fmla="*/ 8213566 w 8259374"/>
              <a:gd name="connsiteY4" fmla="*/ 29154 h 6864138"/>
              <a:gd name="connsiteX5" fmla="*/ 8215843 w 8259374"/>
              <a:gd name="connsiteY5" fmla="*/ 67653 h 6864138"/>
              <a:gd name="connsiteX6" fmla="*/ 8217200 w 8259374"/>
              <a:gd name="connsiteY6" fmla="*/ 155058 h 6864138"/>
              <a:gd name="connsiteX7" fmla="*/ 8215915 w 8259374"/>
              <a:gd name="connsiteY7" fmla="*/ 163580 h 6864138"/>
              <a:gd name="connsiteX8" fmla="*/ 8209562 w 8259374"/>
              <a:gd name="connsiteY8" fmla="*/ 163412 h 6864138"/>
              <a:gd name="connsiteX9" fmla="*/ 8212690 w 8259374"/>
              <a:gd name="connsiteY9" fmla="*/ 184979 h 6864138"/>
              <a:gd name="connsiteX10" fmla="*/ 8206570 w 8259374"/>
              <a:gd name="connsiteY10" fmla="*/ 225577 h 6864138"/>
              <a:gd name="connsiteX11" fmla="*/ 8195588 w 8259374"/>
              <a:gd name="connsiteY11" fmla="*/ 246471 h 6864138"/>
              <a:gd name="connsiteX12" fmla="*/ 8177225 w 8259374"/>
              <a:gd name="connsiteY12" fmla="*/ 287658 h 6864138"/>
              <a:gd name="connsiteX13" fmla="*/ 8183500 w 8259374"/>
              <a:gd name="connsiteY13" fmla="*/ 323765 h 6864138"/>
              <a:gd name="connsiteX14" fmla="*/ 8119462 w 8259374"/>
              <a:gd name="connsiteY14" fmla="*/ 497784 h 6864138"/>
              <a:gd name="connsiteX15" fmla="*/ 8094729 w 8259374"/>
              <a:gd name="connsiteY15" fmla="*/ 589887 h 6864138"/>
              <a:gd name="connsiteX16" fmla="*/ 8087563 w 8259374"/>
              <a:gd name="connsiteY16" fmla="*/ 623853 h 6864138"/>
              <a:gd name="connsiteX17" fmla="*/ 8043783 w 8259374"/>
              <a:gd name="connsiteY17" fmla="*/ 727950 h 6864138"/>
              <a:gd name="connsiteX18" fmla="*/ 8043844 w 8259374"/>
              <a:gd name="connsiteY18" fmla="*/ 733618 h 6864138"/>
              <a:gd name="connsiteX19" fmla="*/ 8040591 w 8259374"/>
              <a:gd name="connsiteY19" fmla="*/ 748711 h 6864138"/>
              <a:gd name="connsiteX20" fmla="*/ 7991903 w 8259374"/>
              <a:gd name="connsiteY20" fmla="*/ 840589 h 6864138"/>
              <a:gd name="connsiteX21" fmla="*/ 7985537 w 8259374"/>
              <a:gd name="connsiteY21" fmla="*/ 849454 h 6864138"/>
              <a:gd name="connsiteX22" fmla="*/ 7984168 w 8259374"/>
              <a:gd name="connsiteY22" fmla="*/ 849670 h 6864138"/>
              <a:gd name="connsiteX23" fmla="*/ 7982421 w 8259374"/>
              <a:gd name="connsiteY23" fmla="*/ 885380 h 6864138"/>
              <a:gd name="connsiteX24" fmla="*/ 7979919 w 8259374"/>
              <a:gd name="connsiteY24" fmla="*/ 889343 h 6864138"/>
              <a:gd name="connsiteX25" fmla="*/ 7981684 w 8259374"/>
              <a:gd name="connsiteY25" fmla="*/ 913618 h 6864138"/>
              <a:gd name="connsiteX26" fmla="*/ 7981045 w 8259374"/>
              <a:gd name="connsiteY26" fmla="*/ 925626 h 6864138"/>
              <a:gd name="connsiteX27" fmla="*/ 7984059 w 8259374"/>
              <a:gd name="connsiteY27" fmla="*/ 930115 h 6864138"/>
              <a:gd name="connsiteX28" fmla="*/ 7981497 w 8259374"/>
              <a:gd name="connsiteY28" fmla="*/ 947284 h 6864138"/>
              <a:gd name="connsiteX29" fmla="*/ 7982366 w 8259374"/>
              <a:gd name="connsiteY29" fmla="*/ 964542 h 6864138"/>
              <a:gd name="connsiteX30" fmla="*/ 7967654 w 8259374"/>
              <a:gd name="connsiteY30" fmla="*/ 1039358 h 6864138"/>
              <a:gd name="connsiteX31" fmla="*/ 7965976 w 8259374"/>
              <a:gd name="connsiteY31" fmla="*/ 1206631 h 6864138"/>
              <a:gd name="connsiteX32" fmla="*/ 7905207 w 8259374"/>
              <a:gd name="connsiteY32" fmla="*/ 1492777 h 6864138"/>
              <a:gd name="connsiteX33" fmla="*/ 7860695 w 8259374"/>
              <a:gd name="connsiteY33" fmla="*/ 1592059 h 6864138"/>
              <a:gd name="connsiteX34" fmla="*/ 7866303 w 8259374"/>
              <a:gd name="connsiteY34" fmla="*/ 1640521 h 6864138"/>
              <a:gd name="connsiteX35" fmla="*/ 7854100 w 8259374"/>
              <a:gd name="connsiteY35" fmla="*/ 1655624 h 6864138"/>
              <a:gd name="connsiteX36" fmla="*/ 7851751 w 8259374"/>
              <a:gd name="connsiteY36" fmla="*/ 1658142 h 6864138"/>
              <a:gd name="connsiteX37" fmla="*/ 7847705 w 8259374"/>
              <a:gd name="connsiteY37" fmla="*/ 1670072 h 6864138"/>
              <a:gd name="connsiteX38" fmla="*/ 7839861 w 8259374"/>
              <a:gd name="connsiteY38" fmla="*/ 1671129 h 6864138"/>
              <a:gd name="connsiteX39" fmla="*/ 7840809 w 8259374"/>
              <a:gd name="connsiteY39" fmla="*/ 1732607 h 6864138"/>
              <a:gd name="connsiteX40" fmla="*/ 7868816 w 8259374"/>
              <a:gd name="connsiteY40" fmla="*/ 1805215 h 6864138"/>
              <a:gd name="connsiteX41" fmla="*/ 7869506 w 8259374"/>
              <a:gd name="connsiteY41" fmla="*/ 1845616 h 6864138"/>
              <a:gd name="connsiteX42" fmla="*/ 7864150 w 8259374"/>
              <a:gd name="connsiteY42" fmla="*/ 1850893 h 6864138"/>
              <a:gd name="connsiteX43" fmla="*/ 7886388 w 8259374"/>
              <a:gd name="connsiteY43" fmla="*/ 1909011 h 6864138"/>
              <a:gd name="connsiteX44" fmla="*/ 7875654 w 8259374"/>
              <a:gd name="connsiteY44" fmla="*/ 1989626 h 6864138"/>
              <a:gd name="connsiteX45" fmla="*/ 7860613 w 8259374"/>
              <a:gd name="connsiteY45" fmla="*/ 2049768 h 6864138"/>
              <a:gd name="connsiteX46" fmla="*/ 7855177 w 8259374"/>
              <a:gd name="connsiteY46" fmla="*/ 2083784 h 6864138"/>
              <a:gd name="connsiteX47" fmla="*/ 7847260 w 8259374"/>
              <a:gd name="connsiteY47" fmla="*/ 2172145 h 6864138"/>
              <a:gd name="connsiteX48" fmla="*/ 7853684 w 8259374"/>
              <a:gd name="connsiteY48" fmla="*/ 2278856 h 6864138"/>
              <a:gd name="connsiteX49" fmla="*/ 7844151 w 8259374"/>
              <a:gd name="connsiteY49" fmla="*/ 2398865 h 6864138"/>
              <a:gd name="connsiteX50" fmla="*/ 7836030 w 8259374"/>
              <a:gd name="connsiteY50" fmla="*/ 2447385 h 6864138"/>
              <a:gd name="connsiteX51" fmla="*/ 7844545 w 8259374"/>
              <a:gd name="connsiteY51" fmla="*/ 2559889 h 6864138"/>
              <a:gd name="connsiteX52" fmla="*/ 7862833 w 8259374"/>
              <a:gd name="connsiteY52" fmla="*/ 2767170 h 6864138"/>
              <a:gd name="connsiteX53" fmla="*/ 7863304 w 8259374"/>
              <a:gd name="connsiteY53" fmla="*/ 2860521 h 6864138"/>
              <a:gd name="connsiteX54" fmla="*/ 7876870 w 8259374"/>
              <a:gd name="connsiteY54" fmla="*/ 2956588 h 6864138"/>
              <a:gd name="connsiteX55" fmla="*/ 7872717 w 8259374"/>
              <a:gd name="connsiteY55" fmla="*/ 3028277 h 6864138"/>
              <a:gd name="connsiteX56" fmla="*/ 7874112 w 8259374"/>
              <a:gd name="connsiteY56" fmla="*/ 3044829 h 6864138"/>
              <a:gd name="connsiteX57" fmla="*/ 7878057 w 8259374"/>
              <a:gd name="connsiteY57" fmla="*/ 3047980 h 6864138"/>
              <a:gd name="connsiteX58" fmla="*/ 7892211 w 8259374"/>
              <a:gd name="connsiteY58" fmla="*/ 3118581 h 6864138"/>
              <a:gd name="connsiteX59" fmla="*/ 7870115 w 8259374"/>
              <a:gd name="connsiteY59" fmla="*/ 3128728 h 6864138"/>
              <a:gd name="connsiteX60" fmla="*/ 7853751 w 8259374"/>
              <a:gd name="connsiteY60" fmla="*/ 3194385 h 6864138"/>
              <a:gd name="connsiteX61" fmla="*/ 7860255 w 8259374"/>
              <a:gd name="connsiteY61" fmla="*/ 3229104 h 6864138"/>
              <a:gd name="connsiteX62" fmla="*/ 7860820 w 8259374"/>
              <a:gd name="connsiteY62" fmla="*/ 3236205 h 6864138"/>
              <a:gd name="connsiteX63" fmla="*/ 7860524 w 8259374"/>
              <a:gd name="connsiteY63" fmla="*/ 3236392 h 6864138"/>
              <a:gd name="connsiteX64" fmla="*/ 7860507 w 8259374"/>
              <a:gd name="connsiteY64" fmla="*/ 3243975 h 6864138"/>
              <a:gd name="connsiteX65" fmla="*/ 7861849 w 8259374"/>
              <a:gd name="connsiteY65" fmla="*/ 3249149 h 6864138"/>
              <a:gd name="connsiteX66" fmla="*/ 7825440 w 8259374"/>
              <a:gd name="connsiteY66" fmla="*/ 3308429 h 6864138"/>
              <a:gd name="connsiteX67" fmla="*/ 7797313 w 8259374"/>
              <a:gd name="connsiteY67" fmla="*/ 3396839 h 6864138"/>
              <a:gd name="connsiteX68" fmla="*/ 7773161 w 8259374"/>
              <a:gd name="connsiteY68" fmla="*/ 3485579 h 6864138"/>
              <a:gd name="connsiteX69" fmla="*/ 7766211 w 8259374"/>
              <a:gd name="connsiteY69" fmla="*/ 3518293 h 6864138"/>
              <a:gd name="connsiteX70" fmla="*/ 7745911 w 8259374"/>
              <a:gd name="connsiteY70" fmla="*/ 3574027 h 6864138"/>
              <a:gd name="connsiteX71" fmla="*/ 7731711 w 8259374"/>
              <a:gd name="connsiteY71" fmla="*/ 3597957 h 6864138"/>
              <a:gd name="connsiteX72" fmla="*/ 7731931 w 8259374"/>
              <a:gd name="connsiteY72" fmla="*/ 3599279 h 6864138"/>
              <a:gd name="connsiteX73" fmla="*/ 7727934 w 8259374"/>
              <a:gd name="connsiteY73" fmla="*/ 3600530 h 6864138"/>
              <a:gd name="connsiteX74" fmla="*/ 7723086 w 8259374"/>
              <a:gd name="connsiteY74" fmla="*/ 3618656 h 6864138"/>
              <a:gd name="connsiteX75" fmla="*/ 7723183 w 8259374"/>
              <a:gd name="connsiteY75" fmla="*/ 3624109 h 6864138"/>
              <a:gd name="connsiteX76" fmla="*/ 7721433 w 8259374"/>
              <a:gd name="connsiteY76" fmla="*/ 3631477 h 6864138"/>
              <a:gd name="connsiteX77" fmla="*/ 7721107 w 8259374"/>
              <a:gd name="connsiteY77" fmla="*/ 3631566 h 6864138"/>
              <a:gd name="connsiteX78" fmla="*/ 7720023 w 8259374"/>
              <a:gd name="connsiteY78" fmla="*/ 3638646 h 6864138"/>
              <a:gd name="connsiteX79" fmla="*/ 7718284 w 8259374"/>
              <a:gd name="connsiteY79" fmla="*/ 3674452 h 6864138"/>
              <a:gd name="connsiteX80" fmla="*/ 7690982 w 8259374"/>
              <a:gd name="connsiteY80" fmla="*/ 3736938 h 6864138"/>
              <a:gd name="connsiteX81" fmla="*/ 7676256 w 8259374"/>
              <a:gd name="connsiteY81" fmla="*/ 3798824 h 6864138"/>
              <a:gd name="connsiteX82" fmla="*/ 7660693 w 8259374"/>
              <a:gd name="connsiteY82" fmla="*/ 3831494 h 6864138"/>
              <a:gd name="connsiteX83" fmla="*/ 7663160 w 8259374"/>
              <a:gd name="connsiteY83" fmla="*/ 3846592 h 6864138"/>
              <a:gd name="connsiteX84" fmla="*/ 7670656 w 8259374"/>
              <a:gd name="connsiteY84" fmla="*/ 3861012 h 6864138"/>
              <a:gd name="connsiteX85" fmla="*/ 7658717 w 8259374"/>
              <a:gd name="connsiteY85" fmla="*/ 3984488 h 6864138"/>
              <a:gd name="connsiteX86" fmla="*/ 7647310 w 8259374"/>
              <a:gd name="connsiteY86" fmla="*/ 4128022 h 6864138"/>
              <a:gd name="connsiteX87" fmla="*/ 7625542 w 8259374"/>
              <a:gd name="connsiteY87" fmla="*/ 4200927 h 6864138"/>
              <a:gd name="connsiteX88" fmla="*/ 7564296 w 8259374"/>
              <a:gd name="connsiteY88" fmla="*/ 4406358 h 6864138"/>
              <a:gd name="connsiteX89" fmla="*/ 7545443 w 8259374"/>
              <a:gd name="connsiteY89" fmla="*/ 4450977 h 6864138"/>
              <a:gd name="connsiteX90" fmla="*/ 7551356 w 8259374"/>
              <a:gd name="connsiteY90" fmla="*/ 4497587 h 6864138"/>
              <a:gd name="connsiteX91" fmla="*/ 7539248 w 8259374"/>
              <a:gd name="connsiteY91" fmla="*/ 4512174 h 6864138"/>
              <a:gd name="connsiteX92" fmla="*/ 7536915 w 8259374"/>
              <a:gd name="connsiteY92" fmla="*/ 4514607 h 6864138"/>
              <a:gd name="connsiteX93" fmla="*/ 7532945 w 8259374"/>
              <a:gd name="connsiteY93" fmla="*/ 4526105 h 6864138"/>
              <a:gd name="connsiteX94" fmla="*/ 7525110 w 8259374"/>
              <a:gd name="connsiteY94" fmla="*/ 4527155 h 6864138"/>
              <a:gd name="connsiteX95" fmla="*/ 7514322 w 8259374"/>
              <a:gd name="connsiteY95" fmla="*/ 4542888 h 6864138"/>
              <a:gd name="connsiteX96" fmla="*/ 7508890 w 8259374"/>
              <a:gd name="connsiteY96" fmla="*/ 4564659 h 6864138"/>
              <a:gd name="connsiteX97" fmla="*/ 7484766 w 8259374"/>
              <a:gd name="connsiteY97" fmla="*/ 4662900 h 6864138"/>
              <a:gd name="connsiteX98" fmla="*/ 7480757 w 8259374"/>
              <a:gd name="connsiteY98" fmla="*/ 4780069 h 6864138"/>
              <a:gd name="connsiteX99" fmla="*/ 7463238 w 8259374"/>
              <a:gd name="connsiteY99" fmla="*/ 4893471 h 6864138"/>
              <a:gd name="connsiteX100" fmla="*/ 7453970 w 8259374"/>
              <a:gd name="connsiteY100" fmla="*/ 5050627 h 6864138"/>
              <a:gd name="connsiteX101" fmla="*/ 7442086 w 8259374"/>
              <a:gd name="connsiteY101" fmla="*/ 5203264 h 6864138"/>
              <a:gd name="connsiteX102" fmla="*/ 7445255 w 8259374"/>
              <a:gd name="connsiteY102" fmla="*/ 5233387 h 6864138"/>
              <a:gd name="connsiteX103" fmla="*/ 7439091 w 8259374"/>
              <a:gd name="connsiteY103" fmla="*/ 5259154 h 6864138"/>
              <a:gd name="connsiteX104" fmla="*/ 7429912 w 8259374"/>
              <a:gd name="connsiteY104" fmla="*/ 5265022 h 6864138"/>
              <a:gd name="connsiteX105" fmla="*/ 7430227 w 8259374"/>
              <a:gd name="connsiteY105" fmla="*/ 5281569 h 6864138"/>
              <a:gd name="connsiteX106" fmla="*/ 7428455 w 8259374"/>
              <a:gd name="connsiteY106" fmla="*/ 5285943 h 6864138"/>
              <a:gd name="connsiteX107" fmla="*/ 7448546 w 8259374"/>
              <a:gd name="connsiteY107" fmla="*/ 5365322 h 6864138"/>
              <a:gd name="connsiteX108" fmla="*/ 7445531 w 8259374"/>
              <a:gd name="connsiteY108" fmla="*/ 5431552 h 6864138"/>
              <a:gd name="connsiteX109" fmla="*/ 7493272 w 8259374"/>
              <a:gd name="connsiteY109" fmla="*/ 5683109 h 6864138"/>
              <a:gd name="connsiteX110" fmla="*/ 7523482 w 8259374"/>
              <a:gd name="connsiteY110" fmla="*/ 5758758 h 6864138"/>
              <a:gd name="connsiteX111" fmla="*/ 7571560 w 8259374"/>
              <a:gd name="connsiteY111" fmla="*/ 6023059 h 6864138"/>
              <a:gd name="connsiteX112" fmla="*/ 7610840 w 8259374"/>
              <a:gd name="connsiteY112" fmla="*/ 6183806 h 6864138"/>
              <a:gd name="connsiteX113" fmla="*/ 7618403 w 8259374"/>
              <a:gd name="connsiteY113" fmla="*/ 6274847 h 6864138"/>
              <a:gd name="connsiteX114" fmla="*/ 7612141 w 8259374"/>
              <a:gd name="connsiteY114" fmla="*/ 6397934 h 6864138"/>
              <a:gd name="connsiteX115" fmla="*/ 7642700 w 8259374"/>
              <a:gd name="connsiteY115" fmla="*/ 6446110 h 6864138"/>
              <a:gd name="connsiteX116" fmla="*/ 7604154 w 8259374"/>
              <a:gd name="connsiteY116" fmla="*/ 6492650 h 6864138"/>
              <a:gd name="connsiteX117" fmla="*/ 7606744 w 8259374"/>
              <a:gd name="connsiteY117" fmla="*/ 6499348 h 6864138"/>
              <a:gd name="connsiteX118" fmla="*/ 7611195 w 8259374"/>
              <a:gd name="connsiteY118" fmla="*/ 6571637 h 6864138"/>
              <a:gd name="connsiteX119" fmla="*/ 7605227 w 8259374"/>
              <a:gd name="connsiteY119" fmla="*/ 6658275 h 6864138"/>
              <a:gd name="connsiteX120" fmla="*/ 7657027 w 8259374"/>
              <a:gd name="connsiteY120" fmla="*/ 6827947 h 6864138"/>
              <a:gd name="connsiteX121" fmla="*/ 7523938 w 8259374"/>
              <a:gd name="connsiteY121" fmla="*/ 6864138 h 6864138"/>
              <a:gd name="connsiteX122" fmla="*/ 0 w 8259374"/>
              <a:gd name="connsiteY122" fmla="*/ 6853072 h 6864138"/>
              <a:gd name="connsiteX123" fmla="*/ 0 w 8259374"/>
              <a:gd name="connsiteY123" fmla="*/ 0 h 686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8259374" h="6864138">
                <a:moveTo>
                  <a:pt x="0" y="0"/>
                </a:moveTo>
                <a:lnTo>
                  <a:pt x="8259374" y="4928"/>
                </a:lnTo>
                <a:cubicBezTo>
                  <a:pt x="8259277" y="5629"/>
                  <a:pt x="8259180" y="6331"/>
                  <a:pt x="8259082" y="7032"/>
                </a:cubicBezTo>
                <a:lnTo>
                  <a:pt x="8252923" y="30960"/>
                </a:lnTo>
                <a:lnTo>
                  <a:pt x="8213566" y="29154"/>
                </a:lnTo>
                <a:lnTo>
                  <a:pt x="8215843" y="67653"/>
                </a:lnTo>
                <a:cubicBezTo>
                  <a:pt x="8218092" y="95906"/>
                  <a:pt x="8219780" y="125458"/>
                  <a:pt x="8217200" y="155058"/>
                </a:cubicBezTo>
                <a:lnTo>
                  <a:pt x="8215915" y="163580"/>
                </a:lnTo>
                <a:lnTo>
                  <a:pt x="8209562" y="163412"/>
                </a:lnTo>
                <a:lnTo>
                  <a:pt x="8212690" y="184979"/>
                </a:lnTo>
                <a:lnTo>
                  <a:pt x="8206570" y="225577"/>
                </a:lnTo>
                <a:lnTo>
                  <a:pt x="8195588" y="246471"/>
                </a:lnTo>
                <a:cubicBezTo>
                  <a:pt x="8187636" y="261942"/>
                  <a:pt x="8179842" y="278153"/>
                  <a:pt x="8177225" y="287658"/>
                </a:cubicBezTo>
                <a:cubicBezTo>
                  <a:pt x="8179798" y="299195"/>
                  <a:pt x="8181950" y="311311"/>
                  <a:pt x="8183500" y="323765"/>
                </a:cubicBezTo>
                <a:lnTo>
                  <a:pt x="8119462" y="497784"/>
                </a:lnTo>
                <a:cubicBezTo>
                  <a:pt x="8110983" y="531963"/>
                  <a:pt x="8095160" y="558642"/>
                  <a:pt x="8094729" y="589887"/>
                </a:cubicBezTo>
                <a:cubicBezTo>
                  <a:pt x="8085042" y="599309"/>
                  <a:pt x="8079659" y="609479"/>
                  <a:pt x="8087563" y="623853"/>
                </a:cubicBezTo>
                <a:cubicBezTo>
                  <a:pt x="8079073" y="646863"/>
                  <a:pt x="8051070" y="709656"/>
                  <a:pt x="8043783" y="727950"/>
                </a:cubicBezTo>
                <a:cubicBezTo>
                  <a:pt x="8043804" y="729840"/>
                  <a:pt x="8043823" y="731729"/>
                  <a:pt x="8043844" y="733618"/>
                </a:cubicBezTo>
                <a:cubicBezTo>
                  <a:pt x="8043311" y="737079"/>
                  <a:pt x="8041461" y="739996"/>
                  <a:pt x="8040591" y="748711"/>
                </a:cubicBezTo>
                <a:cubicBezTo>
                  <a:pt x="8031933" y="766539"/>
                  <a:pt x="8001078" y="823800"/>
                  <a:pt x="7991903" y="840589"/>
                </a:cubicBezTo>
                <a:cubicBezTo>
                  <a:pt x="7991014" y="845655"/>
                  <a:pt x="7988645" y="848150"/>
                  <a:pt x="7985537" y="849454"/>
                </a:cubicBezTo>
                <a:lnTo>
                  <a:pt x="7984168" y="849670"/>
                </a:lnTo>
                <a:cubicBezTo>
                  <a:pt x="7983586" y="861573"/>
                  <a:pt x="7983003" y="873477"/>
                  <a:pt x="7982421" y="885380"/>
                </a:cubicBezTo>
                <a:lnTo>
                  <a:pt x="7979919" y="889343"/>
                </a:lnTo>
                <a:lnTo>
                  <a:pt x="7981684" y="913618"/>
                </a:lnTo>
                <a:lnTo>
                  <a:pt x="7981045" y="925626"/>
                </a:lnTo>
                <a:lnTo>
                  <a:pt x="7984059" y="930115"/>
                </a:lnTo>
                <a:cubicBezTo>
                  <a:pt x="7985541" y="934356"/>
                  <a:pt x="7985380" y="939650"/>
                  <a:pt x="7981497" y="947284"/>
                </a:cubicBezTo>
                <a:cubicBezTo>
                  <a:pt x="7981787" y="953037"/>
                  <a:pt x="7982076" y="958789"/>
                  <a:pt x="7982366" y="964542"/>
                </a:cubicBezTo>
                <a:cubicBezTo>
                  <a:pt x="7983909" y="969864"/>
                  <a:pt x="7964153" y="1034717"/>
                  <a:pt x="7967654" y="1039358"/>
                </a:cubicBezTo>
                <a:cubicBezTo>
                  <a:pt x="7964705" y="1088086"/>
                  <a:pt x="7973865" y="1147797"/>
                  <a:pt x="7965976" y="1206631"/>
                </a:cubicBezTo>
                <a:cubicBezTo>
                  <a:pt x="7947654" y="1301000"/>
                  <a:pt x="7922753" y="1428538"/>
                  <a:pt x="7905207" y="1492777"/>
                </a:cubicBezTo>
                <a:cubicBezTo>
                  <a:pt x="7867797" y="1515270"/>
                  <a:pt x="7874138" y="1560008"/>
                  <a:pt x="7860695" y="1592059"/>
                </a:cubicBezTo>
                <a:cubicBezTo>
                  <a:pt x="7890306" y="1592213"/>
                  <a:pt x="7835742" y="1628001"/>
                  <a:pt x="7866303" y="1640521"/>
                </a:cubicBezTo>
                <a:cubicBezTo>
                  <a:pt x="7862888" y="1645957"/>
                  <a:pt x="7858617" y="1650827"/>
                  <a:pt x="7854100" y="1655624"/>
                </a:cubicBezTo>
                <a:lnTo>
                  <a:pt x="7851751" y="1658142"/>
                </a:lnTo>
                <a:lnTo>
                  <a:pt x="7847705" y="1670072"/>
                </a:lnTo>
                <a:lnTo>
                  <a:pt x="7839861" y="1671129"/>
                </a:lnTo>
                <a:lnTo>
                  <a:pt x="7840809" y="1732607"/>
                </a:lnTo>
                <a:cubicBezTo>
                  <a:pt x="7845708" y="1756049"/>
                  <a:pt x="7853498" y="1780263"/>
                  <a:pt x="7868816" y="1805215"/>
                </a:cubicBezTo>
                <a:cubicBezTo>
                  <a:pt x="7878362" y="1815654"/>
                  <a:pt x="7878671" y="1833743"/>
                  <a:pt x="7869506" y="1845616"/>
                </a:cubicBezTo>
                <a:cubicBezTo>
                  <a:pt x="7867929" y="1847659"/>
                  <a:pt x="7866123" y="1849438"/>
                  <a:pt x="7864150" y="1850893"/>
                </a:cubicBezTo>
                <a:cubicBezTo>
                  <a:pt x="7886794" y="1881995"/>
                  <a:pt x="7869879" y="1893060"/>
                  <a:pt x="7886388" y="1909011"/>
                </a:cubicBezTo>
                <a:cubicBezTo>
                  <a:pt x="7886093" y="1949074"/>
                  <a:pt x="7861316" y="1975004"/>
                  <a:pt x="7875654" y="1989626"/>
                </a:cubicBezTo>
                <a:cubicBezTo>
                  <a:pt x="7870584" y="2008857"/>
                  <a:pt x="7845827" y="2030591"/>
                  <a:pt x="7860613" y="2049768"/>
                </a:cubicBezTo>
                <a:cubicBezTo>
                  <a:pt x="7845616" y="2048061"/>
                  <a:pt x="7867114" y="2074946"/>
                  <a:pt x="7855177" y="2083784"/>
                </a:cubicBezTo>
                <a:cubicBezTo>
                  <a:pt x="7852952" y="2104180"/>
                  <a:pt x="7847509" y="2139633"/>
                  <a:pt x="7847260" y="2172145"/>
                </a:cubicBezTo>
                <a:cubicBezTo>
                  <a:pt x="7870198" y="2205115"/>
                  <a:pt x="7836465" y="2252061"/>
                  <a:pt x="7853684" y="2278856"/>
                </a:cubicBezTo>
                <a:lnTo>
                  <a:pt x="7844151" y="2398865"/>
                </a:lnTo>
                <a:cubicBezTo>
                  <a:pt x="7838345" y="2432524"/>
                  <a:pt x="7867276" y="2414838"/>
                  <a:pt x="7836030" y="2447385"/>
                </a:cubicBezTo>
                <a:cubicBezTo>
                  <a:pt x="7849051" y="2506827"/>
                  <a:pt x="7815989" y="2507351"/>
                  <a:pt x="7844545" y="2559889"/>
                </a:cubicBezTo>
                <a:lnTo>
                  <a:pt x="7862833" y="2767170"/>
                </a:lnTo>
                <a:cubicBezTo>
                  <a:pt x="7856980" y="2801931"/>
                  <a:pt x="7863248" y="2810747"/>
                  <a:pt x="7863304" y="2860521"/>
                </a:cubicBezTo>
                <a:lnTo>
                  <a:pt x="7876870" y="2956588"/>
                </a:lnTo>
                <a:lnTo>
                  <a:pt x="7872717" y="3028277"/>
                </a:lnTo>
                <a:cubicBezTo>
                  <a:pt x="7870675" y="3036513"/>
                  <a:pt x="7871714" y="3041414"/>
                  <a:pt x="7874112" y="3044829"/>
                </a:cubicBezTo>
                <a:lnTo>
                  <a:pt x="7878057" y="3047980"/>
                </a:lnTo>
                <a:lnTo>
                  <a:pt x="7892211" y="3118581"/>
                </a:lnTo>
                <a:lnTo>
                  <a:pt x="7870115" y="3128728"/>
                </a:lnTo>
                <a:cubicBezTo>
                  <a:pt x="7863706" y="3141360"/>
                  <a:pt x="7858864" y="3176070"/>
                  <a:pt x="7853751" y="3194385"/>
                </a:cubicBezTo>
                <a:cubicBezTo>
                  <a:pt x="7856396" y="3205478"/>
                  <a:pt x="7858624" y="3217127"/>
                  <a:pt x="7860255" y="3229104"/>
                </a:cubicBezTo>
                <a:cubicBezTo>
                  <a:pt x="7860443" y="3231471"/>
                  <a:pt x="7860632" y="3233838"/>
                  <a:pt x="7860820" y="3236205"/>
                </a:cubicBezTo>
                <a:lnTo>
                  <a:pt x="7860524" y="3236392"/>
                </a:lnTo>
                <a:cubicBezTo>
                  <a:pt x="7859989" y="3238035"/>
                  <a:pt x="7859931" y="3240408"/>
                  <a:pt x="7860507" y="3243975"/>
                </a:cubicBezTo>
                <a:lnTo>
                  <a:pt x="7861849" y="3249149"/>
                </a:lnTo>
                <a:lnTo>
                  <a:pt x="7825440" y="3308429"/>
                </a:lnTo>
                <a:cubicBezTo>
                  <a:pt x="7816712" y="3343628"/>
                  <a:pt x="7814238" y="3356763"/>
                  <a:pt x="7797313" y="3396839"/>
                </a:cubicBezTo>
                <a:cubicBezTo>
                  <a:pt x="7789049" y="3429767"/>
                  <a:pt x="7773395" y="3455507"/>
                  <a:pt x="7773161" y="3485579"/>
                </a:cubicBezTo>
                <a:cubicBezTo>
                  <a:pt x="7763533" y="3494686"/>
                  <a:pt x="7758214" y="3504495"/>
                  <a:pt x="7766211" y="3518293"/>
                </a:cubicBezTo>
                <a:cubicBezTo>
                  <a:pt x="7755510" y="3548048"/>
                  <a:pt x="7738869" y="3550669"/>
                  <a:pt x="7745911" y="3574027"/>
                </a:cubicBezTo>
                <a:cubicBezTo>
                  <a:pt x="7717765" y="3583531"/>
                  <a:pt x="7726718" y="3587554"/>
                  <a:pt x="7731711" y="3597957"/>
                </a:cubicBezTo>
                <a:cubicBezTo>
                  <a:pt x="7731784" y="3598397"/>
                  <a:pt x="7731859" y="3598839"/>
                  <a:pt x="7731931" y="3599279"/>
                </a:cubicBezTo>
                <a:lnTo>
                  <a:pt x="7727934" y="3600530"/>
                </a:lnTo>
                <a:lnTo>
                  <a:pt x="7723086" y="3618656"/>
                </a:lnTo>
                <a:cubicBezTo>
                  <a:pt x="7723119" y="3620474"/>
                  <a:pt x="7723151" y="3622291"/>
                  <a:pt x="7723183" y="3624109"/>
                </a:cubicBezTo>
                <a:cubicBezTo>
                  <a:pt x="7722918" y="3627760"/>
                  <a:pt x="7722317" y="3630047"/>
                  <a:pt x="7721433" y="3631477"/>
                </a:cubicBezTo>
                <a:lnTo>
                  <a:pt x="7721107" y="3631566"/>
                </a:lnTo>
                <a:lnTo>
                  <a:pt x="7720023" y="3638646"/>
                </a:lnTo>
                <a:cubicBezTo>
                  <a:pt x="7718837" y="3650804"/>
                  <a:pt x="7718299" y="3662835"/>
                  <a:pt x="7718284" y="3674452"/>
                </a:cubicBezTo>
                <a:cubicBezTo>
                  <a:pt x="7709215" y="3690650"/>
                  <a:pt x="7699990" y="3726672"/>
                  <a:pt x="7690982" y="3736938"/>
                </a:cubicBezTo>
                <a:cubicBezTo>
                  <a:pt x="7681632" y="3762860"/>
                  <a:pt x="7681304" y="3783064"/>
                  <a:pt x="7676256" y="3798824"/>
                </a:cubicBezTo>
                <a:lnTo>
                  <a:pt x="7660693" y="3831494"/>
                </a:lnTo>
                <a:lnTo>
                  <a:pt x="7663160" y="3846592"/>
                </a:lnTo>
                <a:cubicBezTo>
                  <a:pt x="7664737" y="3851707"/>
                  <a:pt x="7667126" y="3856564"/>
                  <a:pt x="7670656" y="3861012"/>
                </a:cubicBezTo>
                <a:cubicBezTo>
                  <a:pt x="7637392" y="3898830"/>
                  <a:pt x="7674115" y="3936688"/>
                  <a:pt x="7658717" y="3984488"/>
                </a:cubicBezTo>
                <a:cubicBezTo>
                  <a:pt x="7656217" y="3991848"/>
                  <a:pt x="7630144" y="4084930"/>
                  <a:pt x="7647310" y="4128022"/>
                </a:cubicBezTo>
                <a:cubicBezTo>
                  <a:pt x="7647470" y="4149968"/>
                  <a:pt x="7646787" y="4131256"/>
                  <a:pt x="7625542" y="4200927"/>
                </a:cubicBezTo>
                <a:cubicBezTo>
                  <a:pt x="7611706" y="4247316"/>
                  <a:pt x="7577645" y="4364684"/>
                  <a:pt x="7564296" y="4406358"/>
                </a:cubicBezTo>
                <a:cubicBezTo>
                  <a:pt x="7527029" y="4428164"/>
                  <a:pt x="7558685" y="4420077"/>
                  <a:pt x="7545443" y="4450977"/>
                </a:cubicBezTo>
                <a:cubicBezTo>
                  <a:pt x="7575055" y="4450998"/>
                  <a:pt x="7520719" y="4485673"/>
                  <a:pt x="7551356" y="4497587"/>
                </a:cubicBezTo>
                <a:cubicBezTo>
                  <a:pt x="7547976" y="4502834"/>
                  <a:pt x="7543735" y="4507539"/>
                  <a:pt x="7539248" y="4512174"/>
                </a:cubicBezTo>
                <a:lnTo>
                  <a:pt x="7536915" y="4514607"/>
                </a:lnTo>
                <a:lnTo>
                  <a:pt x="7532945" y="4526105"/>
                </a:lnTo>
                <a:lnTo>
                  <a:pt x="7525110" y="4527155"/>
                </a:lnTo>
                <a:lnTo>
                  <a:pt x="7514322" y="4542888"/>
                </a:lnTo>
                <a:cubicBezTo>
                  <a:pt x="7511319" y="4549118"/>
                  <a:pt x="7509303" y="4556220"/>
                  <a:pt x="7508890" y="4564659"/>
                </a:cubicBezTo>
                <a:lnTo>
                  <a:pt x="7484766" y="4662900"/>
                </a:lnTo>
                <a:cubicBezTo>
                  <a:pt x="7481323" y="4671255"/>
                  <a:pt x="7491668" y="4777541"/>
                  <a:pt x="7480757" y="4780069"/>
                </a:cubicBezTo>
                <a:lnTo>
                  <a:pt x="7463238" y="4893471"/>
                </a:lnTo>
                <a:lnTo>
                  <a:pt x="7453970" y="5050627"/>
                </a:lnTo>
                <a:lnTo>
                  <a:pt x="7442086" y="5203264"/>
                </a:lnTo>
                <a:cubicBezTo>
                  <a:pt x="7445399" y="5213955"/>
                  <a:pt x="7446133" y="5223923"/>
                  <a:pt x="7445255" y="5233387"/>
                </a:cubicBezTo>
                <a:lnTo>
                  <a:pt x="7439091" y="5259154"/>
                </a:lnTo>
                <a:lnTo>
                  <a:pt x="7429912" y="5265022"/>
                </a:lnTo>
                <a:lnTo>
                  <a:pt x="7430227" y="5281569"/>
                </a:lnTo>
                <a:lnTo>
                  <a:pt x="7428455" y="5285943"/>
                </a:lnTo>
                <a:cubicBezTo>
                  <a:pt x="7431507" y="5299902"/>
                  <a:pt x="7445700" y="5341054"/>
                  <a:pt x="7448546" y="5365322"/>
                </a:cubicBezTo>
                <a:cubicBezTo>
                  <a:pt x="7446229" y="5411296"/>
                  <a:pt x="7481577" y="5382833"/>
                  <a:pt x="7445531" y="5431552"/>
                </a:cubicBezTo>
                <a:cubicBezTo>
                  <a:pt x="7472134" y="5508869"/>
                  <a:pt x="7447278" y="5617604"/>
                  <a:pt x="7493272" y="5683109"/>
                </a:cubicBezTo>
                <a:cubicBezTo>
                  <a:pt x="7497239" y="5748607"/>
                  <a:pt x="7514524" y="5709367"/>
                  <a:pt x="7523482" y="5758758"/>
                </a:cubicBezTo>
                <a:lnTo>
                  <a:pt x="7571560" y="6023059"/>
                </a:lnTo>
                <a:lnTo>
                  <a:pt x="7610840" y="6183806"/>
                </a:lnTo>
                <a:lnTo>
                  <a:pt x="7618403" y="6274847"/>
                </a:lnTo>
                <a:cubicBezTo>
                  <a:pt x="7621058" y="6303226"/>
                  <a:pt x="7612024" y="6359515"/>
                  <a:pt x="7612141" y="6397934"/>
                </a:cubicBezTo>
                <a:lnTo>
                  <a:pt x="7642700" y="6446110"/>
                </a:lnTo>
                <a:cubicBezTo>
                  <a:pt x="7642258" y="6448392"/>
                  <a:pt x="7602826" y="6487977"/>
                  <a:pt x="7604154" y="6492650"/>
                </a:cubicBezTo>
                <a:lnTo>
                  <a:pt x="7606744" y="6499348"/>
                </a:lnTo>
                <a:lnTo>
                  <a:pt x="7611195" y="6571637"/>
                </a:lnTo>
                <a:lnTo>
                  <a:pt x="7605227" y="6658275"/>
                </a:lnTo>
                <a:cubicBezTo>
                  <a:pt x="7608451" y="6705037"/>
                  <a:pt x="7651550" y="6790239"/>
                  <a:pt x="7657027" y="6827947"/>
                </a:cubicBezTo>
                <a:lnTo>
                  <a:pt x="7523938" y="6864138"/>
                </a:lnTo>
                <a:lnTo>
                  <a:pt x="0" y="685307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34A03-B231-1311-F9FA-2182E291F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3623"/>
            <a:ext cx="6397672" cy="1222001"/>
          </a:xfrm>
        </p:spPr>
        <p:txBody>
          <a:bodyPr>
            <a:normAutofit/>
          </a:bodyPr>
          <a:lstStyle/>
          <a:p>
            <a:r>
              <a:rPr lang="en-US" dirty="0" err="1"/>
              <a:t>InnovaTION</a:t>
            </a:r>
            <a:r>
              <a:rPr lang="en-US" dirty="0"/>
              <a:t> Bullying</a:t>
            </a:r>
            <a:br>
              <a:rPr lang="en-US" dirty="0"/>
            </a:br>
            <a:r>
              <a:rPr lang="en-US" dirty="0"/>
              <a:t> - Domestic Contexts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D9C6A-2DDB-6A27-593D-A32808E6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47356"/>
            <a:ext cx="6052050" cy="4107021"/>
          </a:xfrm>
        </p:spPr>
        <p:txBody>
          <a:bodyPr>
            <a:normAutofit/>
          </a:bodyPr>
          <a:lstStyle/>
          <a:p>
            <a:r>
              <a:rPr lang="en-US" sz="2400" dirty="0"/>
              <a:t>Biosimilar pathway</a:t>
            </a:r>
          </a:p>
          <a:p>
            <a:r>
              <a:rPr lang="en-US" sz="2400" dirty="0"/>
              <a:t>Patent/drug pricing reform</a:t>
            </a:r>
          </a:p>
          <a:p>
            <a:r>
              <a:rPr lang="en-US" sz="2400" dirty="0"/>
              <a:t>Public disclosure:</a:t>
            </a:r>
          </a:p>
          <a:p>
            <a:pPr marL="891540" lvl="2"/>
            <a:r>
              <a:rPr lang="en-US" sz="2000" dirty="0"/>
              <a:t>Clinical data supporting drugs</a:t>
            </a:r>
          </a:p>
          <a:p>
            <a:pPr marL="891540" lvl="2"/>
            <a:r>
              <a:rPr lang="en-US" sz="2000" dirty="0"/>
              <a:t>Pricing</a:t>
            </a:r>
          </a:p>
          <a:p>
            <a:pPr marL="891540" lvl="2"/>
            <a:r>
              <a:rPr lang="en-US" sz="2000" dirty="0"/>
              <a:t>Secret ingredients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 descr="A collage of logos&#10;&#10;AI-generated content may be incorrect.">
            <a:extLst>
              <a:ext uri="{FF2B5EF4-FFF2-40B4-BE49-F238E27FC236}">
                <a16:creationId xmlns:a16="http://schemas.microsoft.com/office/drawing/2014/main" id="{370C28EC-9EEC-7509-7F9C-F6BAA7B61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972" y="4696289"/>
            <a:ext cx="2115415" cy="1528386"/>
          </a:xfrm>
          <a:prstGeom prst="rect">
            <a:avLst/>
          </a:prstGeom>
        </p:spPr>
      </p:pic>
      <p:pic>
        <p:nvPicPr>
          <p:cNvPr id="12" name="Picture 11" descr="A globe and pills around it&#10;&#10;AI-generated content may be incorrect.">
            <a:extLst>
              <a:ext uri="{FF2B5EF4-FFF2-40B4-BE49-F238E27FC236}">
                <a16:creationId xmlns:a16="http://schemas.microsoft.com/office/drawing/2014/main" id="{A8627B43-18D4-8A43-B6E2-9FCCEE66F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519" y="538899"/>
            <a:ext cx="3525452" cy="36184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6B214-8989-BCFD-B9FA-5C47EC87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4AEF59-F28E-467C-9EA3-92D1CFAD475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8" name="Picture 7" descr="A group of blue bottles&#10;&#10;AI-generated content may be incorrect.">
            <a:extLst>
              <a:ext uri="{FF2B5EF4-FFF2-40B4-BE49-F238E27FC236}">
                <a16:creationId xmlns:a16="http://schemas.microsoft.com/office/drawing/2014/main" id="{99893AC6-7959-95AB-A2EA-10247610C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236" y="4696289"/>
            <a:ext cx="1452397" cy="14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1">
            <a:extLst>
              <a:ext uri="{FF2B5EF4-FFF2-40B4-BE49-F238E27FC236}">
                <a16:creationId xmlns:a16="http://schemas.microsoft.com/office/drawing/2014/main" id="{4A2B4A10-ABAC-4F2C-AAD3-3D932E359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500235" cy="5464636"/>
          </a:xfrm>
          <a:custGeom>
            <a:avLst/>
            <a:gdLst>
              <a:gd name="connsiteX0" fmla="*/ 0 w 6500235"/>
              <a:gd name="connsiteY0" fmla="*/ 0 h 5464636"/>
              <a:gd name="connsiteX1" fmla="*/ 6468182 w 6500235"/>
              <a:gd name="connsiteY1" fmla="*/ 0 h 5464636"/>
              <a:gd name="connsiteX2" fmla="*/ 6468122 w 6500235"/>
              <a:gd name="connsiteY2" fmla="*/ 2458 h 5464636"/>
              <a:gd name="connsiteX3" fmla="*/ 6473409 w 6500235"/>
              <a:gd name="connsiteY3" fmla="*/ 34346 h 5464636"/>
              <a:gd name="connsiteX4" fmla="*/ 6492498 w 6500235"/>
              <a:gd name="connsiteY4" fmla="*/ 123264 h 5464636"/>
              <a:gd name="connsiteX5" fmla="*/ 6453347 w 6500235"/>
              <a:gd name="connsiteY5" fmla="*/ 355483 h 5464636"/>
              <a:gd name="connsiteX6" fmla="*/ 6446278 w 6500235"/>
              <a:gd name="connsiteY6" fmla="*/ 407805 h 5464636"/>
              <a:gd name="connsiteX7" fmla="*/ 6479973 w 6500235"/>
              <a:gd name="connsiteY7" fmla="*/ 438480 h 5464636"/>
              <a:gd name="connsiteX8" fmla="*/ 6446200 w 6500235"/>
              <a:gd name="connsiteY8" fmla="*/ 483448 h 5464636"/>
              <a:gd name="connsiteX9" fmla="*/ 6455191 w 6500235"/>
              <a:gd name="connsiteY9" fmla="*/ 585156 h 5464636"/>
              <a:gd name="connsiteX10" fmla="*/ 6455578 w 6500235"/>
              <a:gd name="connsiteY10" fmla="*/ 723310 h 5464636"/>
              <a:gd name="connsiteX11" fmla="*/ 6330650 w 6500235"/>
              <a:gd name="connsiteY11" fmla="*/ 969274 h 5464636"/>
              <a:gd name="connsiteX12" fmla="*/ 6259783 w 6500235"/>
              <a:gd name="connsiteY12" fmla="*/ 1059188 h 5464636"/>
              <a:gd name="connsiteX13" fmla="*/ 6232390 w 6500235"/>
              <a:gd name="connsiteY13" fmla="*/ 1134371 h 5464636"/>
              <a:gd name="connsiteX14" fmla="*/ 6197819 w 6500235"/>
              <a:gd name="connsiteY14" fmla="*/ 1226187 h 5464636"/>
              <a:gd name="connsiteX15" fmla="*/ 6153633 w 6500235"/>
              <a:gd name="connsiteY15" fmla="*/ 1266676 h 5464636"/>
              <a:gd name="connsiteX16" fmla="*/ 6115253 w 6500235"/>
              <a:gd name="connsiteY16" fmla="*/ 1333803 h 5464636"/>
              <a:gd name="connsiteX17" fmla="*/ 6116094 w 6500235"/>
              <a:gd name="connsiteY17" fmla="*/ 1360252 h 5464636"/>
              <a:gd name="connsiteX18" fmla="*/ 6093817 w 6500235"/>
              <a:gd name="connsiteY18" fmla="*/ 1557246 h 5464636"/>
              <a:gd name="connsiteX19" fmla="*/ 6036619 w 6500235"/>
              <a:gd name="connsiteY19" fmla="*/ 1695300 h 5464636"/>
              <a:gd name="connsiteX20" fmla="*/ 6006327 w 6500235"/>
              <a:gd name="connsiteY20" fmla="*/ 1765313 h 5464636"/>
              <a:gd name="connsiteX21" fmla="*/ 5990294 w 6500235"/>
              <a:gd name="connsiteY21" fmla="*/ 1829516 h 5464636"/>
              <a:gd name="connsiteX22" fmla="*/ 5951522 w 6500235"/>
              <a:gd name="connsiteY22" fmla="*/ 1913734 h 5464636"/>
              <a:gd name="connsiteX23" fmla="*/ 5851829 w 6500235"/>
              <a:gd name="connsiteY23" fmla="*/ 2042661 h 5464636"/>
              <a:gd name="connsiteX24" fmla="*/ 5843359 w 6500235"/>
              <a:gd name="connsiteY24" fmla="*/ 2063211 h 5464636"/>
              <a:gd name="connsiteX25" fmla="*/ 5841612 w 6500235"/>
              <a:gd name="connsiteY25" fmla="*/ 2071738 h 5464636"/>
              <a:gd name="connsiteX26" fmla="*/ 5835993 w 6500235"/>
              <a:gd name="connsiteY26" fmla="*/ 2082516 h 5464636"/>
              <a:gd name="connsiteX27" fmla="*/ 5835396 w 6500235"/>
              <a:gd name="connsiteY27" fmla="*/ 2082526 h 5464636"/>
              <a:gd name="connsiteX28" fmla="*/ 5831029 w 6500235"/>
              <a:gd name="connsiteY28" fmla="*/ 2093117 h 5464636"/>
              <a:gd name="connsiteX29" fmla="*/ 5737995 w 6500235"/>
              <a:gd name="connsiteY29" fmla="*/ 2189215 h 5464636"/>
              <a:gd name="connsiteX30" fmla="*/ 5724175 w 6500235"/>
              <a:gd name="connsiteY30" fmla="*/ 2265929 h 5464636"/>
              <a:gd name="connsiteX31" fmla="*/ 5669829 w 6500235"/>
              <a:gd name="connsiteY31" fmla="*/ 2335401 h 5464636"/>
              <a:gd name="connsiteX32" fmla="*/ 5612139 w 6500235"/>
              <a:gd name="connsiteY32" fmla="*/ 2453657 h 5464636"/>
              <a:gd name="connsiteX33" fmla="*/ 5594475 w 6500235"/>
              <a:gd name="connsiteY33" fmla="*/ 2615311 h 5464636"/>
              <a:gd name="connsiteX34" fmla="*/ 5536384 w 6500235"/>
              <a:gd name="connsiteY34" fmla="*/ 2755975 h 5464636"/>
              <a:gd name="connsiteX35" fmla="*/ 5485137 w 6500235"/>
              <a:gd name="connsiteY35" fmla="*/ 2848281 h 5464636"/>
              <a:gd name="connsiteX36" fmla="*/ 5325962 w 6500235"/>
              <a:gd name="connsiteY36" fmla="*/ 3162656 h 5464636"/>
              <a:gd name="connsiteX37" fmla="*/ 5243182 w 6500235"/>
              <a:gd name="connsiteY37" fmla="*/ 3288494 h 5464636"/>
              <a:gd name="connsiteX38" fmla="*/ 5237100 w 6500235"/>
              <a:gd name="connsiteY38" fmla="*/ 3363382 h 5464636"/>
              <a:gd name="connsiteX39" fmla="*/ 5210973 w 6500235"/>
              <a:gd name="connsiteY39" fmla="*/ 3381298 h 5464636"/>
              <a:gd name="connsiteX40" fmla="*/ 5206067 w 6500235"/>
              <a:gd name="connsiteY40" fmla="*/ 3384167 h 5464636"/>
              <a:gd name="connsiteX41" fmla="*/ 5181176 w 6500235"/>
              <a:gd name="connsiteY41" fmla="*/ 3399028 h 5464636"/>
              <a:gd name="connsiteX42" fmla="*/ 5156932 w 6500235"/>
              <a:gd name="connsiteY42" fmla="*/ 3419249 h 5464636"/>
              <a:gd name="connsiteX43" fmla="*/ 5139869 w 6500235"/>
              <a:gd name="connsiteY43" fmla="*/ 3450988 h 5464636"/>
              <a:gd name="connsiteX44" fmla="*/ 5071047 w 6500235"/>
              <a:gd name="connsiteY44" fmla="*/ 3608412 h 5464636"/>
              <a:gd name="connsiteX45" fmla="*/ 5022875 w 6500235"/>
              <a:gd name="connsiteY45" fmla="*/ 3698834 h 5464636"/>
              <a:gd name="connsiteX46" fmla="*/ 4993591 w 6500235"/>
              <a:gd name="connsiteY46" fmla="*/ 3727277 h 5464636"/>
              <a:gd name="connsiteX47" fmla="*/ 4960082 w 6500235"/>
              <a:gd name="connsiteY47" fmla="*/ 3770964 h 5464636"/>
              <a:gd name="connsiteX48" fmla="*/ 4956970 w 6500235"/>
              <a:gd name="connsiteY48" fmla="*/ 3791475 h 5464636"/>
              <a:gd name="connsiteX49" fmla="*/ 4941856 w 6500235"/>
              <a:gd name="connsiteY49" fmla="*/ 3797112 h 5464636"/>
              <a:gd name="connsiteX50" fmla="*/ 4913940 w 6500235"/>
              <a:gd name="connsiteY50" fmla="*/ 3820812 h 5464636"/>
              <a:gd name="connsiteX51" fmla="*/ 4811357 w 6500235"/>
              <a:gd name="connsiteY51" fmla="*/ 3871429 h 5464636"/>
              <a:gd name="connsiteX52" fmla="*/ 4783124 w 6500235"/>
              <a:gd name="connsiteY52" fmla="*/ 3882491 h 5464636"/>
              <a:gd name="connsiteX53" fmla="*/ 4724385 w 6500235"/>
              <a:gd name="connsiteY53" fmla="*/ 3930800 h 5464636"/>
              <a:gd name="connsiteX54" fmla="*/ 4632498 w 6500235"/>
              <a:gd name="connsiteY54" fmla="*/ 4019308 h 5464636"/>
              <a:gd name="connsiteX55" fmla="*/ 4611775 w 6500235"/>
              <a:gd name="connsiteY55" fmla="*/ 4036221 h 5464636"/>
              <a:gd name="connsiteX56" fmla="*/ 4589341 w 6500235"/>
              <a:gd name="connsiteY56" fmla="*/ 4043087 h 5464636"/>
              <a:gd name="connsiteX57" fmla="*/ 4580109 w 6500235"/>
              <a:gd name="connsiteY57" fmla="*/ 4037991 h 5464636"/>
              <a:gd name="connsiteX58" fmla="*/ 4567969 w 6500235"/>
              <a:gd name="connsiteY58" fmla="*/ 4046064 h 5464636"/>
              <a:gd name="connsiteX59" fmla="*/ 4563776 w 6500235"/>
              <a:gd name="connsiteY59" fmla="*/ 4046606 h 5464636"/>
              <a:gd name="connsiteX60" fmla="*/ 4540688 w 6500235"/>
              <a:gd name="connsiteY60" fmla="*/ 4051329 h 5464636"/>
              <a:gd name="connsiteX61" fmla="*/ 4515381 w 6500235"/>
              <a:gd name="connsiteY61" fmla="*/ 4101230 h 5464636"/>
              <a:gd name="connsiteX62" fmla="*/ 4464519 w 6500235"/>
              <a:gd name="connsiteY62" fmla="*/ 4129866 h 5464636"/>
              <a:gd name="connsiteX63" fmla="*/ 4258103 w 6500235"/>
              <a:gd name="connsiteY63" fmla="*/ 4281657 h 5464636"/>
              <a:gd name="connsiteX64" fmla="*/ 4110759 w 6500235"/>
              <a:gd name="connsiteY64" fmla="*/ 4475040 h 5464636"/>
              <a:gd name="connsiteX65" fmla="*/ 3977659 w 6500235"/>
              <a:gd name="connsiteY65" fmla="*/ 4576699 h 5464636"/>
              <a:gd name="connsiteX66" fmla="*/ 3839447 w 6500235"/>
              <a:gd name="connsiteY66" fmla="*/ 4686247 h 5464636"/>
              <a:gd name="connsiteX67" fmla="*/ 3160580 w 6500235"/>
              <a:gd name="connsiteY67" fmla="*/ 4816349 h 5464636"/>
              <a:gd name="connsiteX68" fmla="*/ 2824675 w 6500235"/>
              <a:gd name="connsiteY68" fmla="*/ 4861066 h 5464636"/>
              <a:gd name="connsiteX69" fmla="*/ 2704403 w 6500235"/>
              <a:gd name="connsiteY69" fmla="*/ 4872014 h 5464636"/>
              <a:gd name="connsiteX70" fmla="*/ 2432833 w 6500235"/>
              <a:gd name="connsiteY70" fmla="*/ 5046782 h 5464636"/>
              <a:gd name="connsiteX71" fmla="*/ 1930437 w 6500235"/>
              <a:gd name="connsiteY71" fmla="*/ 5242775 h 5464636"/>
              <a:gd name="connsiteX72" fmla="*/ 1853671 w 6500235"/>
              <a:gd name="connsiteY72" fmla="*/ 5310774 h 5464636"/>
              <a:gd name="connsiteX73" fmla="*/ 1813576 w 6500235"/>
              <a:gd name="connsiteY73" fmla="*/ 5366218 h 5464636"/>
              <a:gd name="connsiteX74" fmla="*/ 1777372 w 6500235"/>
              <a:gd name="connsiteY74" fmla="*/ 5364302 h 5464636"/>
              <a:gd name="connsiteX75" fmla="*/ 1733954 w 6500235"/>
              <a:gd name="connsiteY75" fmla="*/ 5365192 h 5464636"/>
              <a:gd name="connsiteX76" fmla="*/ 1672327 w 6500235"/>
              <a:gd name="connsiteY76" fmla="*/ 5408173 h 5464636"/>
              <a:gd name="connsiteX77" fmla="*/ 1641878 w 6500235"/>
              <a:gd name="connsiteY77" fmla="*/ 5399428 h 5464636"/>
              <a:gd name="connsiteX78" fmla="*/ 1636543 w 6500235"/>
              <a:gd name="connsiteY78" fmla="*/ 5397470 h 5464636"/>
              <a:gd name="connsiteX79" fmla="*/ 1609237 w 6500235"/>
              <a:gd name="connsiteY79" fmla="*/ 5387733 h 5464636"/>
              <a:gd name="connsiteX80" fmla="*/ 1578208 w 6500235"/>
              <a:gd name="connsiteY80" fmla="*/ 5381908 h 5464636"/>
              <a:gd name="connsiteX81" fmla="*/ 1542869 w 6500235"/>
              <a:gd name="connsiteY81" fmla="*/ 5388952 h 5464636"/>
              <a:gd name="connsiteX82" fmla="*/ 1377650 w 6500235"/>
              <a:gd name="connsiteY82" fmla="*/ 5436085 h 5464636"/>
              <a:gd name="connsiteX83" fmla="*/ 1277250 w 6500235"/>
              <a:gd name="connsiteY83" fmla="*/ 5456493 h 5464636"/>
              <a:gd name="connsiteX84" fmla="*/ 1236673 w 6500235"/>
              <a:gd name="connsiteY84" fmla="*/ 5452014 h 5464636"/>
              <a:gd name="connsiteX85" fmla="*/ 1181651 w 6500235"/>
              <a:gd name="connsiteY85" fmla="*/ 5453980 h 5464636"/>
              <a:gd name="connsiteX86" fmla="*/ 1163851 w 6500235"/>
              <a:gd name="connsiteY86" fmla="*/ 5464636 h 5464636"/>
              <a:gd name="connsiteX87" fmla="*/ 1149882 w 6500235"/>
              <a:gd name="connsiteY87" fmla="*/ 5456568 h 5464636"/>
              <a:gd name="connsiteX88" fmla="*/ 1113834 w 6500235"/>
              <a:gd name="connsiteY88" fmla="*/ 5450125 h 5464636"/>
              <a:gd name="connsiteX89" fmla="*/ 1009497 w 6500235"/>
              <a:gd name="connsiteY89" fmla="*/ 5403231 h 5464636"/>
              <a:gd name="connsiteX90" fmla="*/ 982993 w 6500235"/>
              <a:gd name="connsiteY90" fmla="*/ 5388499 h 5464636"/>
              <a:gd name="connsiteX91" fmla="*/ 908345 w 6500235"/>
              <a:gd name="connsiteY91" fmla="*/ 5373950 h 5464636"/>
              <a:gd name="connsiteX92" fmla="*/ 781592 w 6500235"/>
              <a:gd name="connsiteY92" fmla="*/ 5359426 h 5464636"/>
              <a:gd name="connsiteX93" fmla="*/ 755358 w 6500235"/>
              <a:gd name="connsiteY93" fmla="*/ 5354209 h 5464636"/>
              <a:gd name="connsiteX94" fmla="*/ 735782 w 6500235"/>
              <a:gd name="connsiteY94" fmla="*/ 5341278 h 5464636"/>
              <a:gd name="connsiteX95" fmla="*/ 733835 w 6500235"/>
              <a:gd name="connsiteY95" fmla="*/ 5330914 h 5464636"/>
              <a:gd name="connsiteX96" fmla="*/ 719882 w 6500235"/>
              <a:gd name="connsiteY96" fmla="*/ 5326690 h 5464636"/>
              <a:gd name="connsiteX97" fmla="*/ 716794 w 6500235"/>
              <a:gd name="connsiteY97" fmla="*/ 5323803 h 5464636"/>
              <a:gd name="connsiteX98" fmla="*/ 698456 w 6500235"/>
              <a:gd name="connsiteY98" fmla="*/ 5309002 h 5464636"/>
              <a:gd name="connsiteX99" fmla="*/ 643860 w 6500235"/>
              <a:gd name="connsiteY99" fmla="*/ 5321249 h 5464636"/>
              <a:gd name="connsiteX100" fmla="*/ 589399 w 6500235"/>
              <a:gd name="connsiteY100" fmla="*/ 5300252 h 5464636"/>
              <a:gd name="connsiteX101" fmla="*/ 340938 w 6500235"/>
              <a:gd name="connsiteY101" fmla="*/ 5237683 h 5464636"/>
              <a:gd name="connsiteX102" fmla="*/ 98001 w 6500235"/>
              <a:gd name="connsiteY102" fmla="*/ 5247147 h 5464636"/>
              <a:gd name="connsiteX103" fmla="*/ 12611 w 6500235"/>
              <a:gd name="connsiteY103" fmla="*/ 5237471 h 5464636"/>
              <a:gd name="connsiteX104" fmla="*/ 0 w 6500235"/>
              <a:gd name="connsiteY104" fmla="*/ 5235168 h 546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500235" h="5464636">
                <a:moveTo>
                  <a:pt x="0" y="0"/>
                </a:moveTo>
                <a:lnTo>
                  <a:pt x="6468182" y="0"/>
                </a:lnTo>
                <a:lnTo>
                  <a:pt x="6468122" y="2458"/>
                </a:lnTo>
                <a:cubicBezTo>
                  <a:pt x="6468560" y="7251"/>
                  <a:pt x="6469907" y="16220"/>
                  <a:pt x="6473409" y="34346"/>
                </a:cubicBezTo>
                <a:lnTo>
                  <a:pt x="6492498" y="123264"/>
                </a:lnTo>
                <a:cubicBezTo>
                  <a:pt x="6530248" y="162570"/>
                  <a:pt x="6415597" y="316177"/>
                  <a:pt x="6453347" y="355483"/>
                </a:cubicBezTo>
                <a:lnTo>
                  <a:pt x="6446278" y="407805"/>
                </a:lnTo>
                <a:cubicBezTo>
                  <a:pt x="6438855" y="419268"/>
                  <a:pt x="6492882" y="429673"/>
                  <a:pt x="6479973" y="438480"/>
                </a:cubicBezTo>
                <a:lnTo>
                  <a:pt x="6446200" y="483448"/>
                </a:lnTo>
                <a:lnTo>
                  <a:pt x="6455191" y="585156"/>
                </a:lnTo>
                <a:lnTo>
                  <a:pt x="6455578" y="723310"/>
                </a:lnTo>
                <a:lnTo>
                  <a:pt x="6330650" y="969274"/>
                </a:lnTo>
                <a:lnTo>
                  <a:pt x="6259783" y="1059188"/>
                </a:lnTo>
                <a:lnTo>
                  <a:pt x="6232390" y="1134371"/>
                </a:lnTo>
                <a:cubicBezTo>
                  <a:pt x="6233402" y="1144004"/>
                  <a:pt x="6201701" y="1218096"/>
                  <a:pt x="6197819" y="1226187"/>
                </a:cubicBezTo>
                <a:cubicBezTo>
                  <a:pt x="6193159" y="1247180"/>
                  <a:pt x="6164742" y="1253630"/>
                  <a:pt x="6153633" y="1266676"/>
                </a:cubicBezTo>
                <a:cubicBezTo>
                  <a:pt x="6143047" y="1294138"/>
                  <a:pt x="6121511" y="1318207"/>
                  <a:pt x="6115253" y="1333803"/>
                </a:cubicBezTo>
                <a:lnTo>
                  <a:pt x="6116094" y="1360252"/>
                </a:lnTo>
                <a:cubicBezTo>
                  <a:pt x="6112521" y="1397492"/>
                  <a:pt x="6092279" y="1498732"/>
                  <a:pt x="6093817" y="1557246"/>
                </a:cubicBezTo>
                <a:cubicBezTo>
                  <a:pt x="6112537" y="1631581"/>
                  <a:pt x="6029709" y="1634839"/>
                  <a:pt x="6036619" y="1695300"/>
                </a:cubicBezTo>
                <a:cubicBezTo>
                  <a:pt x="6031562" y="1739504"/>
                  <a:pt x="6015527" y="1737756"/>
                  <a:pt x="6006327" y="1765313"/>
                </a:cubicBezTo>
                <a:lnTo>
                  <a:pt x="5990294" y="1829516"/>
                </a:lnTo>
                <a:lnTo>
                  <a:pt x="5951522" y="1913734"/>
                </a:lnTo>
                <a:lnTo>
                  <a:pt x="5851829" y="2042661"/>
                </a:lnTo>
                <a:lnTo>
                  <a:pt x="5843359" y="2063211"/>
                </a:lnTo>
                <a:lnTo>
                  <a:pt x="5841612" y="2071738"/>
                </a:lnTo>
                <a:cubicBezTo>
                  <a:pt x="5839874" y="2077314"/>
                  <a:pt x="5838027" y="2080639"/>
                  <a:pt x="5835993" y="2082516"/>
                </a:cubicBezTo>
                <a:lnTo>
                  <a:pt x="5835396" y="2082526"/>
                </a:lnTo>
                <a:lnTo>
                  <a:pt x="5831029" y="2093117"/>
                </a:lnTo>
                <a:cubicBezTo>
                  <a:pt x="5814796" y="2110898"/>
                  <a:pt x="5755804" y="2160414"/>
                  <a:pt x="5737995" y="2189215"/>
                </a:cubicBezTo>
                <a:lnTo>
                  <a:pt x="5724175" y="2265929"/>
                </a:lnTo>
                <a:lnTo>
                  <a:pt x="5669829" y="2335401"/>
                </a:lnTo>
                <a:cubicBezTo>
                  <a:pt x="5651157" y="2366689"/>
                  <a:pt x="5624698" y="2407006"/>
                  <a:pt x="5612139" y="2453657"/>
                </a:cubicBezTo>
                <a:cubicBezTo>
                  <a:pt x="5613080" y="2462242"/>
                  <a:pt x="5589909" y="2606987"/>
                  <a:pt x="5594475" y="2615311"/>
                </a:cubicBezTo>
                <a:cubicBezTo>
                  <a:pt x="5543837" y="2727416"/>
                  <a:pt x="5569297" y="2670766"/>
                  <a:pt x="5536384" y="2755975"/>
                </a:cubicBezTo>
                <a:cubicBezTo>
                  <a:pt x="5489430" y="2846258"/>
                  <a:pt x="5525492" y="2766772"/>
                  <a:pt x="5485137" y="2848281"/>
                </a:cubicBezTo>
                <a:cubicBezTo>
                  <a:pt x="5448822" y="3003712"/>
                  <a:pt x="5363748" y="3103068"/>
                  <a:pt x="5325962" y="3162656"/>
                </a:cubicBezTo>
                <a:cubicBezTo>
                  <a:pt x="5253622" y="3181861"/>
                  <a:pt x="5277001" y="3245633"/>
                  <a:pt x="5243182" y="3288494"/>
                </a:cubicBezTo>
                <a:cubicBezTo>
                  <a:pt x="5294574" y="3300239"/>
                  <a:pt x="5188097" y="3332721"/>
                  <a:pt x="5237100" y="3363382"/>
                </a:cubicBezTo>
                <a:cubicBezTo>
                  <a:pt x="5229393" y="3370212"/>
                  <a:pt x="5220383" y="3375861"/>
                  <a:pt x="5210973" y="3381298"/>
                </a:cubicBezTo>
                <a:lnTo>
                  <a:pt x="5206067" y="3384167"/>
                </a:lnTo>
                <a:lnTo>
                  <a:pt x="5181176" y="3399028"/>
                </a:lnTo>
                <a:lnTo>
                  <a:pt x="5156932" y="3419249"/>
                </a:lnTo>
                <a:cubicBezTo>
                  <a:pt x="5149536" y="3427761"/>
                  <a:pt x="5143548" y="3438016"/>
                  <a:pt x="5139869" y="3450988"/>
                </a:cubicBezTo>
                <a:cubicBezTo>
                  <a:pt x="5146719" y="3504063"/>
                  <a:pt x="5059912" y="3541590"/>
                  <a:pt x="5071047" y="3608412"/>
                </a:cubicBezTo>
                <a:cubicBezTo>
                  <a:pt x="5070846" y="3631419"/>
                  <a:pt x="5043958" y="3693036"/>
                  <a:pt x="5022875" y="3698834"/>
                </a:cubicBezTo>
                <a:cubicBezTo>
                  <a:pt x="5013974" y="3710474"/>
                  <a:pt x="5013417" y="3727656"/>
                  <a:pt x="4993591" y="3727277"/>
                </a:cubicBezTo>
                <a:cubicBezTo>
                  <a:pt x="4968613" y="3729497"/>
                  <a:pt x="4982010" y="3786407"/>
                  <a:pt x="4960082" y="3770964"/>
                </a:cubicBezTo>
                <a:lnTo>
                  <a:pt x="4956970" y="3791475"/>
                </a:lnTo>
                <a:lnTo>
                  <a:pt x="4941856" y="3797112"/>
                </a:lnTo>
                <a:cubicBezTo>
                  <a:pt x="4926079" y="3802652"/>
                  <a:pt x="4914700" y="3807674"/>
                  <a:pt x="4913940" y="3820812"/>
                </a:cubicBezTo>
                <a:cubicBezTo>
                  <a:pt x="4892190" y="3833198"/>
                  <a:pt x="4833159" y="3861149"/>
                  <a:pt x="4811357" y="3871429"/>
                </a:cubicBezTo>
                <a:cubicBezTo>
                  <a:pt x="4797781" y="3865368"/>
                  <a:pt x="4792555" y="3877060"/>
                  <a:pt x="4783124" y="3882491"/>
                </a:cubicBezTo>
                <a:cubicBezTo>
                  <a:pt x="4766941" y="3880328"/>
                  <a:pt x="4731009" y="3914983"/>
                  <a:pt x="4724385" y="3930800"/>
                </a:cubicBezTo>
                <a:cubicBezTo>
                  <a:pt x="4713231" y="3980170"/>
                  <a:pt x="4642737" y="3980680"/>
                  <a:pt x="4632498" y="4019308"/>
                </a:cubicBezTo>
                <a:cubicBezTo>
                  <a:pt x="4626302" y="4027186"/>
                  <a:pt x="4619277" y="4032511"/>
                  <a:pt x="4611775" y="4036221"/>
                </a:cubicBezTo>
                <a:lnTo>
                  <a:pt x="4589341" y="4043087"/>
                </a:lnTo>
                <a:lnTo>
                  <a:pt x="4580109" y="4037991"/>
                </a:lnTo>
                <a:lnTo>
                  <a:pt x="4567969" y="4046064"/>
                </a:lnTo>
                <a:lnTo>
                  <a:pt x="4563776" y="4046606"/>
                </a:lnTo>
                <a:cubicBezTo>
                  <a:pt x="4555747" y="4047607"/>
                  <a:pt x="4547933" y="4048870"/>
                  <a:pt x="4540688" y="4051329"/>
                </a:cubicBezTo>
                <a:cubicBezTo>
                  <a:pt x="4565869" y="4086818"/>
                  <a:pt x="4483221" y="4078096"/>
                  <a:pt x="4515381" y="4101230"/>
                </a:cubicBezTo>
                <a:cubicBezTo>
                  <a:pt x="4479955" y="4120917"/>
                  <a:pt x="4519860" y="4137768"/>
                  <a:pt x="4464519" y="4129866"/>
                </a:cubicBezTo>
                <a:cubicBezTo>
                  <a:pt x="4421638" y="4159938"/>
                  <a:pt x="4317063" y="4224128"/>
                  <a:pt x="4258103" y="4281657"/>
                </a:cubicBezTo>
                <a:cubicBezTo>
                  <a:pt x="4226114" y="4312610"/>
                  <a:pt x="4157498" y="4425865"/>
                  <a:pt x="4110759" y="4475040"/>
                </a:cubicBezTo>
                <a:cubicBezTo>
                  <a:pt x="4061483" y="4509465"/>
                  <a:pt x="4039551" y="4565920"/>
                  <a:pt x="3977659" y="4576699"/>
                </a:cubicBezTo>
                <a:cubicBezTo>
                  <a:pt x="3932441" y="4611898"/>
                  <a:pt x="3975626" y="4646304"/>
                  <a:pt x="3839447" y="4686247"/>
                </a:cubicBezTo>
                <a:cubicBezTo>
                  <a:pt x="3580144" y="4740330"/>
                  <a:pt x="3329709" y="4787213"/>
                  <a:pt x="3160580" y="4816349"/>
                </a:cubicBezTo>
                <a:cubicBezTo>
                  <a:pt x="2991451" y="4845486"/>
                  <a:pt x="2914879" y="4858878"/>
                  <a:pt x="2824675" y="4861066"/>
                </a:cubicBezTo>
                <a:cubicBezTo>
                  <a:pt x="2734469" y="4863255"/>
                  <a:pt x="2739276" y="4877394"/>
                  <a:pt x="2704403" y="4872014"/>
                </a:cubicBezTo>
                <a:lnTo>
                  <a:pt x="2432833" y="5046782"/>
                </a:lnTo>
                <a:cubicBezTo>
                  <a:pt x="2305425" y="5066979"/>
                  <a:pt x="2054694" y="5159073"/>
                  <a:pt x="1930437" y="5242775"/>
                </a:cubicBezTo>
                <a:cubicBezTo>
                  <a:pt x="1899374" y="5263700"/>
                  <a:pt x="1874710" y="5286565"/>
                  <a:pt x="1853671" y="5310774"/>
                </a:cubicBezTo>
                <a:lnTo>
                  <a:pt x="1813576" y="5366218"/>
                </a:lnTo>
                <a:lnTo>
                  <a:pt x="1777372" y="5364302"/>
                </a:lnTo>
                <a:cubicBezTo>
                  <a:pt x="1762199" y="5364316"/>
                  <a:pt x="1747600" y="5364892"/>
                  <a:pt x="1733954" y="5365192"/>
                </a:cubicBezTo>
                <a:cubicBezTo>
                  <a:pt x="1757610" y="5412303"/>
                  <a:pt x="1664780" y="5350861"/>
                  <a:pt x="1672327" y="5408173"/>
                </a:cubicBezTo>
                <a:cubicBezTo>
                  <a:pt x="1662152" y="5406577"/>
                  <a:pt x="1652061" y="5403224"/>
                  <a:pt x="1641878" y="5399428"/>
                </a:cubicBezTo>
                <a:lnTo>
                  <a:pt x="1636543" y="5397470"/>
                </a:lnTo>
                <a:lnTo>
                  <a:pt x="1609237" y="5387733"/>
                </a:lnTo>
                <a:lnTo>
                  <a:pt x="1578208" y="5381908"/>
                </a:lnTo>
                <a:cubicBezTo>
                  <a:pt x="1566936" y="5381622"/>
                  <a:pt x="1555216" y="5383532"/>
                  <a:pt x="1542869" y="5388952"/>
                </a:cubicBezTo>
                <a:cubicBezTo>
                  <a:pt x="1506297" y="5428020"/>
                  <a:pt x="1422097" y="5384960"/>
                  <a:pt x="1377650" y="5436085"/>
                </a:cubicBezTo>
                <a:cubicBezTo>
                  <a:pt x="1359779" y="5450575"/>
                  <a:pt x="1295142" y="5469062"/>
                  <a:pt x="1277250" y="5456493"/>
                </a:cubicBezTo>
                <a:cubicBezTo>
                  <a:pt x="1262607" y="5457038"/>
                  <a:pt x="1249002" y="5467545"/>
                  <a:pt x="1236673" y="5452014"/>
                </a:cubicBezTo>
                <a:cubicBezTo>
                  <a:pt x="1219061" y="5434163"/>
                  <a:pt x="1183698" y="5480722"/>
                  <a:pt x="1181651" y="5453980"/>
                </a:cubicBezTo>
                <a:lnTo>
                  <a:pt x="1163851" y="5464636"/>
                </a:lnTo>
                <a:lnTo>
                  <a:pt x="1149882" y="5456568"/>
                </a:lnTo>
                <a:cubicBezTo>
                  <a:pt x="1135567" y="5447927"/>
                  <a:pt x="1124449" y="5442349"/>
                  <a:pt x="1113834" y="5450125"/>
                </a:cubicBezTo>
                <a:cubicBezTo>
                  <a:pt x="1090436" y="5441236"/>
                  <a:pt x="1031303" y="5413502"/>
                  <a:pt x="1009497" y="5403231"/>
                </a:cubicBezTo>
                <a:cubicBezTo>
                  <a:pt x="1005528" y="5388904"/>
                  <a:pt x="993185" y="5392315"/>
                  <a:pt x="982993" y="5388499"/>
                </a:cubicBezTo>
                <a:cubicBezTo>
                  <a:pt x="974358" y="5374641"/>
                  <a:pt x="924760" y="5368990"/>
                  <a:pt x="908345" y="5373950"/>
                </a:cubicBezTo>
                <a:cubicBezTo>
                  <a:pt x="863169" y="5396774"/>
                  <a:pt x="817902" y="5342732"/>
                  <a:pt x="781592" y="5359426"/>
                </a:cubicBezTo>
                <a:cubicBezTo>
                  <a:pt x="771573" y="5359661"/>
                  <a:pt x="762995" y="5357633"/>
                  <a:pt x="755358" y="5354209"/>
                </a:cubicBezTo>
                <a:lnTo>
                  <a:pt x="735782" y="5341278"/>
                </a:lnTo>
                <a:lnTo>
                  <a:pt x="733835" y="5330914"/>
                </a:lnTo>
                <a:lnTo>
                  <a:pt x="719882" y="5326690"/>
                </a:lnTo>
                <a:lnTo>
                  <a:pt x="716794" y="5323803"/>
                </a:lnTo>
                <a:cubicBezTo>
                  <a:pt x="710911" y="5318247"/>
                  <a:pt x="704963" y="5313024"/>
                  <a:pt x="698456" y="5309002"/>
                </a:cubicBezTo>
                <a:cubicBezTo>
                  <a:pt x="687114" y="5351013"/>
                  <a:pt x="641230" y="5281721"/>
                  <a:pt x="643860" y="5321249"/>
                </a:cubicBezTo>
                <a:cubicBezTo>
                  <a:pt x="606127" y="5306461"/>
                  <a:pt x="618532" y="5347963"/>
                  <a:pt x="589399" y="5300252"/>
                </a:cubicBezTo>
                <a:cubicBezTo>
                  <a:pt x="538911" y="5286324"/>
                  <a:pt x="422837" y="5246534"/>
                  <a:pt x="340938" y="5237683"/>
                </a:cubicBezTo>
                <a:cubicBezTo>
                  <a:pt x="296702" y="5232715"/>
                  <a:pt x="165679" y="5251892"/>
                  <a:pt x="98001" y="5247147"/>
                </a:cubicBezTo>
                <a:cubicBezTo>
                  <a:pt x="69043" y="5239103"/>
                  <a:pt x="40189" y="5239836"/>
                  <a:pt x="12611" y="5237471"/>
                </a:cubicBezTo>
                <a:lnTo>
                  <a:pt x="0" y="52351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6452E-CF92-513E-8331-0D0B0B98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56" y="615951"/>
            <a:ext cx="4774177" cy="2071590"/>
          </a:xfrm>
        </p:spPr>
        <p:txBody>
          <a:bodyPr anchor="b">
            <a:normAutofit/>
          </a:bodyPr>
          <a:lstStyle/>
          <a:p>
            <a:pPr algn="ctr"/>
            <a:br>
              <a:rPr lang="en-US" dirty="0"/>
            </a:br>
            <a:r>
              <a:rPr lang="en-US" dirty="0" err="1"/>
              <a:t>InnovAtion</a:t>
            </a:r>
            <a:r>
              <a:rPr lang="en-US" dirty="0"/>
              <a:t> Bullying </a:t>
            </a:r>
            <a:br>
              <a:rPr lang="en-US" dirty="0"/>
            </a:br>
            <a:r>
              <a:rPr lang="en-US" dirty="0"/>
              <a:t>– Int’l Context</a:t>
            </a:r>
          </a:p>
        </p:txBody>
      </p:sp>
      <p:sp>
        <p:nvSpPr>
          <p:cNvPr id="29" name="Freeform: Shape 23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305" y="3440576"/>
            <a:ext cx="3660078" cy="250548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DBB5C-AF78-54A7-8F00-ECA1A7001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120" y="146958"/>
            <a:ext cx="5309794" cy="64171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WTO/TRIPS existence 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Global South told they would become more innovative with stronger IP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Provision(s) in WTO/TRIPS are unbalanced</a:t>
            </a:r>
          </a:p>
          <a:p>
            <a:pPr marL="891540" lvl="2">
              <a:lnSpc>
                <a:spcPct val="90000"/>
              </a:lnSpc>
            </a:pPr>
            <a:r>
              <a:rPr lang="en-US" dirty="0"/>
              <a:t>Limited existing exceptions (s.a. compulsory licensing) prompts bullying</a:t>
            </a:r>
          </a:p>
          <a:p>
            <a:pPr marL="891540" lvl="2">
              <a:lnSpc>
                <a:spcPct val="90000"/>
              </a:lnSpc>
            </a:pPr>
            <a:r>
              <a:rPr lang="en-US" dirty="0"/>
              <a:t>Some recognition of need for technology transfer, BUT minimal obligations only for LDC </a:t>
            </a:r>
          </a:p>
          <a:p>
            <a:pPr>
              <a:lnSpc>
                <a:spcPct val="90000"/>
              </a:lnSpc>
            </a:pPr>
            <a:r>
              <a:rPr lang="en-US" b="1" dirty="0"/>
              <a:t>COVID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Gates Foundation bullied Oxford into exclusive licensing (not sharing IP) of its vaccine</a:t>
            </a:r>
          </a:p>
          <a:p>
            <a:pPr marL="56007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TRIPS COVID ”waiver”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WHO Pandemic Agreement</a:t>
            </a:r>
          </a:p>
          <a:p>
            <a:pPr marL="891540" lvl="2">
              <a:lnSpc>
                <a:spcPct val="90000"/>
              </a:lnSpc>
            </a:pPr>
            <a:r>
              <a:rPr lang="en-US" dirty="0"/>
              <a:t>Tech Transfer in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32EA8-4689-31E3-8528-49DBC7B1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4AEF59-F28E-467C-9EA3-92D1CFAD475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57469" y="575332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aphic of a balance scale&#10;&#10;AI-generated content may be incorrect.">
            <a:extLst>
              <a:ext uri="{FF2B5EF4-FFF2-40B4-BE49-F238E27FC236}">
                <a16:creationId xmlns:a16="http://schemas.microsoft.com/office/drawing/2014/main" id="{0086C0C5-088A-FF2B-2363-8A109E5E1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90" y="3522608"/>
            <a:ext cx="2108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6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11736</TotalTime>
  <Words>694</Words>
  <Application>Microsoft Macintosh PowerPoint</Application>
  <PresentationFormat>Widescreen</PresentationFormat>
  <Paragraphs>133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Bembo</vt:lpstr>
      <vt:lpstr>TimesNewRomanPSMT</vt:lpstr>
      <vt:lpstr>ArchiveVTI</vt:lpstr>
      <vt:lpstr>Innovation Bullying Unmasked</vt:lpstr>
      <vt:lpstr>Some Context</vt:lpstr>
      <vt:lpstr>Background </vt:lpstr>
      <vt:lpstr>What is different about Innovation Bullying?</vt:lpstr>
      <vt:lpstr>Addressing Counterarguments</vt:lpstr>
      <vt:lpstr>IP Innovation bullying  -Two contexts</vt:lpstr>
      <vt:lpstr>A few ExamplES</vt:lpstr>
      <vt:lpstr>InnovaTION Bullying  - Domestic Contexts</vt:lpstr>
      <vt:lpstr> InnovAtion Bullying  – Int’l Context</vt:lpstr>
      <vt:lpstr>Combatting Innovation Bullying – 2 Step APproach</vt:lpstr>
      <vt:lpstr>SHaming</vt:lpstr>
      <vt:lpstr>Shaming  Innovating Bullying</vt:lpstr>
      <vt:lpstr>Tackling Domestic Innovation BullyiNG</vt:lpstr>
      <vt:lpstr>Harnessing Innovation bullying To help Global South</vt:lpstr>
      <vt:lpstr>Now what?</vt:lpstr>
      <vt:lpstr>Innovation Bullying – Part 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Ho, Cynthia</dc:creator>
  <cp:lastModifiedBy>Ho, Cynthia</cp:lastModifiedBy>
  <cp:revision>57</cp:revision>
  <cp:lastPrinted>2025-06-03T18:14:03Z</cp:lastPrinted>
  <dcterms:created xsi:type="dcterms:W3CDTF">2025-05-16T16:18:03Z</dcterms:created>
  <dcterms:modified xsi:type="dcterms:W3CDTF">2025-06-03T18:31:34Z</dcterms:modified>
</cp:coreProperties>
</file>