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60" r:id="rId5"/>
    <p:sldId id="261" r:id="rId6"/>
    <p:sldId id="270" r:id="rId7"/>
    <p:sldId id="269" r:id="rId8"/>
    <p:sldId id="271" r:id="rId9"/>
    <p:sldId id="272" r:id="rId10"/>
    <p:sldId id="276" r:id="rId11"/>
    <p:sldId id="289" r:id="rId12"/>
    <p:sldId id="283" r:id="rId13"/>
    <p:sldId id="285" r:id="rId14"/>
    <p:sldId id="288" r:id="rId15"/>
    <p:sldId id="274" r:id="rId16"/>
    <p:sldId id="280" r:id="rId17"/>
    <p:sldId id="292" r:id="rId18"/>
    <p:sldId id="290" r:id="rId19"/>
    <p:sldId id="275" r:id="rId20"/>
    <p:sldId id="293" r:id="rId21"/>
    <p:sldId id="294" r:id="rId22"/>
    <p:sldId id="295" r:id="rId23"/>
    <p:sldId id="296" r:id="rId24"/>
    <p:sldId id="5405" r:id="rId25"/>
    <p:sldId id="5406" r:id="rId26"/>
    <p:sldId id="5414" r:id="rId27"/>
    <p:sldId id="5412" r:id="rId28"/>
    <p:sldId id="297" r:id="rId29"/>
    <p:sldId id="5415"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44"/>
    <a:srgbClr val="009CDE"/>
    <a:srgbClr val="1E4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89B59-274D-C247-B97B-148303354BE1}" v="40" dt="2025-06-01T16:04:14.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6"/>
    <p:restoredTop sz="74194"/>
  </p:normalViewPr>
  <p:slideViewPr>
    <p:cSldViewPr snapToGrid="0" snapToObjects="1">
      <p:cViewPr varScale="1">
        <p:scale>
          <a:sx n="103" d="100"/>
          <a:sy n="103" d="100"/>
        </p:scale>
        <p:origin x="94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gner, Jennifer Kristin" userId="4ddec48c-0649-4569-98f5-d1d3916bf7f9" providerId="ADAL" clId="{C0352DF3-325B-F845-A978-22F020875D22}"/>
    <pc:docChg chg="modSld">
      <pc:chgData name="Wagner, Jennifer Kristin" userId="4ddec48c-0649-4569-98f5-d1d3916bf7f9" providerId="ADAL" clId="{C0352DF3-325B-F845-A978-22F020875D22}" dt="2025-05-16T23:35:32.412" v="162" actId="20577"/>
      <pc:docMkLst>
        <pc:docMk/>
      </pc:docMkLst>
      <pc:sldChg chg="modSp mod">
        <pc:chgData name="Wagner, Jennifer Kristin" userId="4ddec48c-0649-4569-98f5-d1d3916bf7f9" providerId="ADAL" clId="{C0352DF3-325B-F845-A978-22F020875D22}" dt="2025-05-16T23:32:13.723" v="65" actId="20577"/>
        <pc:sldMkLst>
          <pc:docMk/>
          <pc:sldMk cId="2172665657" sldId="274"/>
        </pc:sldMkLst>
        <pc:spChg chg="mod">
          <ac:chgData name="Wagner, Jennifer Kristin" userId="4ddec48c-0649-4569-98f5-d1d3916bf7f9" providerId="ADAL" clId="{C0352DF3-325B-F845-A978-22F020875D22}" dt="2025-05-16T23:32:13.723" v="65" actId="20577"/>
          <ac:spMkLst>
            <pc:docMk/>
            <pc:sldMk cId="2172665657" sldId="274"/>
            <ac:spMk id="4" creationId="{BECBD249-914B-7BE4-2934-A7F52C9BC000}"/>
          </ac:spMkLst>
        </pc:spChg>
      </pc:sldChg>
      <pc:sldChg chg="modSp mod">
        <pc:chgData name="Wagner, Jennifer Kristin" userId="4ddec48c-0649-4569-98f5-d1d3916bf7f9" providerId="ADAL" clId="{C0352DF3-325B-F845-A978-22F020875D22}" dt="2025-05-16T23:33:14.718" v="82" actId="20577"/>
        <pc:sldMkLst>
          <pc:docMk/>
          <pc:sldMk cId="393082414" sldId="280"/>
        </pc:sldMkLst>
        <pc:spChg chg="mod">
          <ac:chgData name="Wagner, Jennifer Kristin" userId="4ddec48c-0649-4569-98f5-d1d3916bf7f9" providerId="ADAL" clId="{C0352DF3-325B-F845-A978-22F020875D22}" dt="2025-05-16T23:33:14.718" v="82" actId="20577"/>
          <ac:spMkLst>
            <pc:docMk/>
            <pc:sldMk cId="393082414" sldId="280"/>
            <ac:spMk id="3" creationId="{0E871E6A-DC36-85D6-9571-C97DCDA8B964}"/>
          </ac:spMkLst>
        </pc:spChg>
      </pc:sldChg>
      <pc:sldChg chg="modSp mod">
        <pc:chgData name="Wagner, Jennifer Kristin" userId="4ddec48c-0649-4569-98f5-d1d3916bf7f9" providerId="ADAL" clId="{C0352DF3-325B-F845-A978-22F020875D22}" dt="2025-05-16T23:30:45.470" v="13" actId="20577"/>
        <pc:sldMkLst>
          <pc:docMk/>
          <pc:sldMk cId="2396235077" sldId="283"/>
        </pc:sldMkLst>
        <pc:spChg chg="mod">
          <ac:chgData name="Wagner, Jennifer Kristin" userId="4ddec48c-0649-4569-98f5-d1d3916bf7f9" providerId="ADAL" clId="{C0352DF3-325B-F845-A978-22F020875D22}" dt="2025-05-16T23:30:45.470" v="13" actId="20577"/>
          <ac:spMkLst>
            <pc:docMk/>
            <pc:sldMk cId="2396235077" sldId="283"/>
            <ac:spMk id="11" creationId="{8ECC0037-AF1A-E4DF-E500-0F8F85B849BF}"/>
          </ac:spMkLst>
        </pc:spChg>
      </pc:sldChg>
      <pc:sldChg chg="modSp mod">
        <pc:chgData name="Wagner, Jennifer Kristin" userId="4ddec48c-0649-4569-98f5-d1d3916bf7f9" providerId="ADAL" clId="{C0352DF3-325B-F845-A978-22F020875D22}" dt="2025-05-16T23:31:52.355" v="51" actId="20577"/>
        <pc:sldMkLst>
          <pc:docMk/>
          <pc:sldMk cId="2007329529" sldId="285"/>
        </pc:sldMkLst>
        <pc:spChg chg="mod">
          <ac:chgData name="Wagner, Jennifer Kristin" userId="4ddec48c-0649-4569-98f5-d1d3916bf7f9" providerId="ADAL" clId="{C0352DF3-325B-F845-A978-22F020875D22}" dt="2025-05-16T23:31:52.355" v="51" actId="20577"/>
          <ac:spMkLst>
            <pc:docMk/>
            <pc:sldMk cId="2007329529" sldId="285"/>
            <ac:spMk id="3" creationId="{1B48EF85-815B-C944-65CD-F01900DFDFA4}"/>
          </ac:spMkLst>
        </pc:spChg>
        <pc:spChg chg="mod">
          <ac:chgData name="Wagner, Jennifer Kristin" userId="4ddec48c-0649-4569-98f5-d1d3916bf7f9" providerId="ADAL" clId="{C0352DF3-325B-F845-A978-22F020875D22}" dt="2025-05-16T23:31:26.053" v="32" actId="14100"/>
          <ac:spMkLst>
            <pc:docMk/>
            <pc:sldMk cId="2007329529" sldId="285"/>
            <ac:spMk id="11" creationId="{69F4DF9F-4808-4667-BA52-FACF5FA9C410}"/>
          </ac:spMkLst>
        </pc:spChg>
      </pc:sldChg>
      <pc:sldChg chg="modSp mod">
        <pc:chgData name="Wagner, Jennifer Kristin" userId="4ddec48c-0649-4569-98f5-d1d3916bf7f9" providerId="ADAL" clId="{C0352DF3-325B-F845-A978-22F020875D22}" dt="2025-05-16T23:33:38.243" v="101" actId="20577"/>
        <pc:sldMkLst>
          <pc:docMk/>
          <pc:sldMk cId="1287431684" sldId="292"/>
        </pc:sldMkLst>
        <pc:spChg chg="mod">
          <ac:chgData name="Wagner, Jennifer Kristin" userId="4ddec48c-0649-4569-98f5-d1d3916bf7f9" providerId="ADAL" clId="{C0352DF3-325B-F845-A978-22F020875D22}" dt="2025-05-16T23:33:38.243" v="101" actId="20577"/>
          <ac:spMkLst>
            <pc:docMk/>
            <pc:sldMk cId="1287431684" sldId="292"/>
            <ac:spMk id="4" creationId="{B91C9721-A167-AAFA-83DA-E98BB8CACC72}"/>
          </ac:spMkLst>
        </pc:spChg>
      </pc:sldChg>
      <pc:sldChg chg="modSp mod">
        <pc:chgData name="Wagner, Jennifer Kristin" userId="4ddec48c-0649-4569-98f5-d1d3916bf7f9" providerId="ADAL" clId="{C0352DF3-325B-F845-A978-22F020875D22}" dt="2025-05-16T23:34:06.171" v="119" actId="14100"/>
        <pc:sldMkLst>
          <pc:docMk/>
          <pc:sldMk cId="362036099" sldId="293"/>
        </pc:sldMkLst>
        <pc:spChg chg="mod">
          <ac:chgData name="Wagner, Jennifer Kristin" userId="4ddec48c-0649-4569-98f5-d1d3916bf7f9" providerId="ADAL" clId="{C0352DF3-325B-F845-A978-22F020875D22}" dt="2025-05-16T23:34:06.171" v="119" actId="14100"/>
          <ac:spMkLst>
            <pc:docMk/>
            <pc:sldMk cId="362036099" sldId="293"/>
            <ac:spMk id="4" creationId="{59173BAC-8F71-7E51-CC9A-F7D2F8F08423}"/>
          </ac:spMkLst>
        </pc:spChg>
      </pc:sldChg>
      <pc:sldChg chg="modSp mod">
        <pc:chgData name="Wagner, Jennifer Kristin" userId="4ddec48c-0649-4569-98f5-d1d3916bf7f9" providerId="ADAL" clId="{C0352DF3-325B-F845-A978-22F020875D22}" dt="2025-05-16T23:35:04.720" v="136" actId="20577"/>
        <pc:sldMkLst>
          <pc:docMk/>
          <pc:sldMk cId="3411696600" sldId="294"/>
        </pc:sldMkLst>
        <pc:spChg chg="mod">
          <ac:chgData name="Wagner, Jennifer Kristin" userId="4ddec48c-0649-4569-98f5-d1d3916bf7f9" providerId="ADAL" clId="{C0352DF3-325B-F845-A978-22F020875D22}" dt="2025-05-16T23:35:04.720" v="136" actId="20577"/>
          <ac:spMkLst>
            <pc:docMk/>
            <pc:sldMk cId="3411696600" sldId="294"/>
            <ac:spMk id="3" creationId="{14E7D799-79B3-2F6B-BD1A-7173D08AC462}"/>
          </ac:spMkLst>
        </pc:spChg>
      </pc:sldChg>
      <pc:sldChg chg="modSp mod">
        <pc:chgData name="Wagner, Jennifer Kristin" userId="4ddec48c-0649-4569-98f5-d1d3916bf7f9" providerId="ADAL" clId="{C0352DF3-325B-F845-A978-22F020875D22}" dt="2025-05-16T23:35:32.412" v="162" actId="20577"/>
        <pc:sldMkLst>
          <pc:docMk/>
          <pc:sldMk cId="3300346324" sldId="295"/>
        </pc:sldMkLst>
        <pc:spChg chg="mod">
          <ac:chgData name="Wagner, Jennifer Kristin" userId="4ddec48c-0649-4569-98f5-d1d3916bf7f9" providerId="ADAL" clId="{C0352DF3-325B-F845-A978-22F020875D22}" dt="2025-05-16T23:35:32.412" v="162" actId="20577"/>
          <ac:spMkLst>
            <pc:docMk/>
            <pc:sldMk cId="3300346324" sldId="295"/>
            <ac:spMk id="4" creationId="{8CB6CD1E-6498-A638-C4B8-E379D3AC200C}"/>
          </ac:spMkLst>
        </pc:spChg>
      </pc:sldChg>
    </pc:docChg>
  </pc:docChgLst>
  <pc:docChgLst>
    <pc:chgData name="Wagner, Jennifer Kristin" userId="4ddec48c-0649-4569-98f5-d1d3916bf7f9" providerId="ADAL" clId="{FA389B59-274D-C247-B97B-148303354BE1}"/>
    <pc:docChg chg="undo custSel addSld delSld modSld sldOrd">
      <pc:chgData name="Wagner, Jennifer Kristin" userId="4ddec48c-0649-4569-98f5-d1d3916bf7f9" providerId="ADAL" clId="{FA389B59-274D-C247-B97B-148303354BE1}" dt="2025-06-02T13:15:46.703" v="1411" actId="20577"/>
      <pc:docMkLst>
        <pc:docMk/>
      </pc:docMkLst>
      <pc:sldChg chg="modSp mod modNotesTx">
        <pc:chgData name="Wagner, Jennifer Kristin" userId="4ddec48c-0649-4569-98f5-d1d3916bf7f9" providerId="ADAL" clId="{FA389B59-274D-C247-B97B-148303354BE1}" dt="2025-06-02T13:15:46.703" v="1411" actId="20577"/>
        <pc:sldMkLst>
          <pc:docMk/>
          <pc:sldMk cId="3592520595" sldId="260"/>
        </pc:sldMkLst>
        <pc:spChg chg="mod">
          <ac:chgData name="Wagner, Jennifer Kristin" userId="4ddec48c-0649-4569-98f5-d1d3916bf7f9" providerId="ADAL" clId="{FA389B59-274D-C247-B97B-148303354BE1}" dt="2025-06-01T15:00:10.725" v="1" actId="20577"/>
          <ac:spMkLst>
            <pc:docMk/>
            <pc:sldMk cId="3592520595" sldId="260"/>
            <ac:spMk id="4" creationId="{894A602F-0C7D-A3D0-C3F4-A8CAA53CD79B}"/>
          </ac:spMkLst>
        </pc:spChg>
      </pc:sldChg>
      <pc:sldChg chg="modNotesTx">
        <pc:chgData name="Wagner, Jennifer Kristin" userId="4ddec48c-0649-4569-98f5-d1d3916bf7f9" providerId="ADAL" clId="{FA389B59-274D-C247-B97B-148303354BE1}" dt="2025-06-02T13:08:03.640" v="1393" actId="20577"/>
        <pc:sldMkLst>
          <pc:docMk/>
          <pc:sldMk cId="1812028916" sldId="271"/>
        </pc:sldMkLst>
      </pc:sldChg>
      <pc:sldChg chg="modNotesTx">
        <pc:chgData name="Wagner, Jennifer Kristin" userId="4ddec48c-0649-4569-98f5-d1d3916bf7f9" providerId="ADAL" clId="{FA389B59-274D-C247-B97B-148303354BE1}" dt="2025-06-02T13:08:06.815" v="1394" actId="20577"/>
        <pc:sldMkLst>
          <pc:docMk/>
          <pc:sldMk cId="3829201237" sldId="272"/>
        </pc:sldMkLst>
      </pc:sldChg>
      <pc:sldChg chg="modNotesTx">
        <pc:chgData name="Wagner, Jennifer Kristin" userId="4ddec48c-0649-4569-98f5-d1d3916bf7f9" providerId="ADAL" clId="{FA389B59-274D-C247-B97B-148303354BE1}" dt="2025-06-02T13:08:17.976" v="1398" actId="20577"/>
        <pc:sldMkLst>
          <pc:docMk/>
          <pc:sldMk cId="2172665657" sldId="274"/>
        </pc:sldMkLst>
      </pc:sldChg>
      <pc:sldChg chg="modNotesTx">
        <pc:chgData name="Wagner, Jennifer Kristin" userId="4ddec48c-0649-4569-98f5-d1d3916bf7f9" providerId="ADAL" clId="{FA389B59-274D-C247-B97B-148303354BE1}" dt="2025-06-02T13:08:27.551" v="1401" actId="20577"/>
        <pc:sldMkLst>
          <pc:docMk/>
          <pc:sldMk cId="2519070199" sldId="275"/>
        </pc:sldMkLst>
      </pc:sldChg>
      <pc:sldChg chg="modNotesTx">
        <pc:chgData name="Wagner, Jennifer Kristin" userId="4ddec48c-0649-4569-98f5-d1d3916bf7f9" providerId="ADAL" clId="{FA389B59-274D-C247-B97B-148303354BE1}" dt="2025-06-02T13:08:08.306" v="1395" actId="20577"/>
        <pc:sldMkLst>
          <pc:docMk/>
          <pc:sldMk cId="2972709301" sldId="276"/>
        </pc:sldMkLst>
      </pc:sldChg>
      <pc:sldChg chg="addSp modSp add del mod">
        <pc:chgData name="Wagner, Jennifer Kristin" userId="4ddec48c-0649-4569-98f5-d1d3916bf7f9" providerId="ADAL" clId="{FA389B59-274D-C247-B97B-148303354BE1}" dt="2025-06-01T16:04:19.655" v="1195" actId="2696"/>
        <pc:sldMkLst>
          <pc:docMk/>
          <pc:sldMk cId="705955072" sldId="278"/>
        </pc:sldMkLst>
        <pc:spChg chg="mod">
          <ac:chgData name="Wagner, Jennifer Kristin" userId="4ddec48c-0649-4569-98f5-d1d3916bf7f9" providerId="ADAL" clId="{FA389B59-274D-C247-B97B-148303354BE1}" dt="2025-06-01T16:03:08.486" v="1174" actId="20577"/>
          <ac:spMkLst>
            <pc:docMk/>
            <pc:sldMk cId="705955072" sldId="278"/>
            <ac:spMk id="3" creationId="{7194D545-8F7E-C3E2-50CA-3312BDEA696B}"/>
          </ac:spMkLst>
        </pc:spChg>
        <pc:spChg chg="add mod">
          <ac:chgData name="Wagner, Jennifer Kristin" userId="4ddec48c-0649-4569-98f5-d1d3916bf7f9" providerId="ADAL" clId="{FA389B59-274D-C247-B97B-148303354BE1}" dt="2025-06-01T16:03:32.674" v="1186"/>
          <ac:spMkLst>
            <pc:docMk/>
            <pc:sldMk cId="705955072" sldId="278"/>
            <ac:spMk id="4" creationId="{395ACD91-748A-610A-4C51-82466296E4DC}"/>
          </ac:spMkLst>
        </pc:spChg>
        <pc:spChg chg="mod">
          <ac:chgData name="Wagner, Jennifer Kristin" userId="4ddec48c-0649-4569-98f5-d1d3916bf7f9" providerId="ADAL" clId="{FA389B59-274D-C247-B97B-148303354BE1}" dt="2025-06-01T16:03:33.672" v="1188" actId="20577"/>
          <ac:spMkLst>
            <pc:docMk/>
            <pc:sldMk cId="705955072" sldId="278"/>
            <ac:spMk id="5" creationId="{783BF1BB-B8E9-F44C-84D0-B9DAA72A5495}"/>
          </ac:spMkLst>
        </pc:spChg>
      </pc:sldChg>
      <pc:sldChg chg="modNotesTx">
        <pc:chgData name="Wagner, Jennifer Kristin" userId="4ddec48c-0649-4569-98f5-d1d3916bf7f9" providerId="ADAL" clId="{FA389B59-274D-C247-B97B-148303354BE1}" dt="2025-06-02T13:08:21.707" v="1399" actId="20577"/>
        <pc:sldMkLst>
          <pc:docMk/>
          <pc:sldMk cId="393082414" sldId="280"/>
        </pc:sldMkLst>
      </pc:sldChg>
      <pc:sldChg chg="modNotesTx">
        <pc:chgData name="Wagner, Jennifer Kristin" userId="4ddec48c-0649-4569-98f5-d1d3916bf7f9" providerId="ADAL" clId="{FA389B59-274D-C247-B97B-148303354BE1}" dt="2025-06-02T13:08:12.157" v="1396" actId="20577"/>
        <pc:sldMkLst>
          <pc:docMk/>
          <pc:sldMk cId="2396235077" sldId="283"/>
        </pc:sldMkLst>
      </pc:sldChg>
      <pc:sldChg chg="modNotesTx">
        <pc:chgData name="Wagner, Jennifer Kristin" userId="4ddec48c-0649-4569-98f5-d1d3916bf7f9" providerId="ADAL" clId="{FA389B59-274D-C247-B97B-148303354BE1}" dt="2025-06-02T13:08:13.977" v="1397" actId="20577"/>
        <pc:sldMkLst>
          <pc:docMk/>
          <pc:sldMk cId="2007329529" sldId="285"/>
        </pc:sldMkLst>
      </pc:sldChg>
      <pc:sldChg chg="modNotesTx">
        <pc:chgData name="Wagner, Jennifer Kristin" userId="4ddec48c-0649-4569-98f5-d1d3916bf7f9" providerId="ADAL" clId="{FA389B59-274D-C247-B97B-148303354BE1}" dt="2025-06-02T13:08:24.307" v="1400" actId="20577"/>
        <pc:sldMkLst>
          <pc:docMk/>
          <pc:sldMk cId="1287431684" sldId="292"/>
        </pc:sldMkLst>
      </pc:sldChg>
      <pc:sldChg chg="modNotesTx">
        <pc:chgData name="Wagner, Jennifer Kristin" userId="4ddec48c-0649-4569-98f5-d1d3916bf7f9" providerId="ADAL" clId="{FA389B59-274D-C247-B97B-148303354BE1}" dt="2025-06-02T13:08:30.172" v="1402" actId="20577"/>
        <pc:sldMkLst>
          <pc:docMk/>
          <pc:sldMk cId="362036099" sldId="293"/>
        </pc:sldMkLst>
      </pc:sldChg>
      <pc:sldChg chg="modNotesTx">
        <pc:chgData name="Wagner, Jennifer Kristin" userId="4ddec48c-0649-4569-98f5-d1d3916bf7f9" providerId="ADAL" clId="{FA389B59-274D-C247-B97B-148303354BE1}" dt="2025-06-02T13:08:31.868" v="1403" actId="20577"/>
        <pc:sldMkLst>
          <pc:docMk/>
          <pc:sldMk cId="3411696600" sldId="294"/>
        </pc:sldMkLst>
      </pc:sldChg>
      <pc:sldChg chg="modNotesTx">
        <pc:chgData name="Wagner, Jennifer Kristin" userId="4ddec48c-0649-4569-98f5-d1d3916bf7f9" providerId="ADAL" clId="{FA389B59-274D-C247-B97B-148303354BE1}" dt="2025-06-02T13:08:34.245" v="1404" actId="20577"/>
        <pc:sldMkLst>
          <pc:docMk/>
          <pc:sldMk cId="3300346324" sldId="295"/>
        </pc:sldMkLst>
      </pc:sldChg>
      <pc:sldChg chg="addSp delSp modSp new mod modNotesTx">
        <pc:chgData name="Wagner, Jennifer Kristin" userId="4ddec48c-0649-4569-98f5-d1d3916bf7f9" providerId="ADAL" clId="{FA389B59-274D-C247-B97B-148303354BE1}" dt="2025-06-02T13:08:36.805" v="1405" actId="20577"/>
        <pc:sldMkLst>
          <pc:docMk/>
          <pc:sldMk cId="4261863261" sldId="296"/>
        </pc:sldMkLst>
        <pc:spChg chg="mod">
          <ac:chgData name="Wagner, Jennifer Kristin" userId="4ddec48c-0649-4569-98f5-d1d3916bf7f9" providerId="ADAL" clId="{FA389B59-274D-C247-B97B-148303354BE1}" dt="2025-06-01T15:01:06.802" v="37" actId="20577"/>
          <ac:spMkLst>
            <pc:docMk/>
            <pc:sldMk cId="4261863261" sldId="296"/>
            <ac:spMk id="2" creationId="{C8384046-E290-33B8-4810-8B43B0897A9A}"/>
          </ac:spMkLst>
        </pc:spChg>
        <pc:spChg chg="del">
          <ac:chgData name="Wagner, Jennifer Kristin" userId="4ddec48c-0649-4569-98f5-d1d3916bf7f9" providerId="ADAL" clId="{FA389B59-274D-C247-B97B-148303354BE1}" dt="2025-06-01T15:03:28.001" v="38" actId="478"/>
          <ac:spMkLst>
            <pc:docMk/>
            <pc:sldMk cId="4261863261" sldId="296"/>
            <ac:spMk id="3" creationId="{8F3955DD-BB3A-140F-41C1-C1FA2E7ECB0B}"/>
          </ac:spMkLst>
        </pc:spChg>
        <pc:spChg chg="add mod">
          <ac:chgData name="Wagner, Jennifer Kristin" userId="4ddec48c-0649-4569-98f5-d1d3916bf7f9" providerId="ADAL" clId="{FA389B59-274D-C247-B97B-148303354BE1}" dt="2025-06-01T15:03:28.468" v="39"/>
          <ac:spMkLst>
            <pc:docMk/>
            <pc:sldMk cId="4261863261" sldId="296"/>
            <ac:spMk id="5" creationId="{2CF6789A-934C-AA4C-45CD-8F5AA63AB6CB}"/>
          </ac:spMkLst>
        </pc:spChg>
        <pc:spChg chg="add mod">
          <ac:chgData name="Wagner, Jennifer Kristin" userId="4ddec48c-0649-4569-98f5-d1d3916bf7f9" providerId="ADAL" clId="{FA389B59-274D-C247-B97B-148303354BE1}" dt="2025-06-01T15:03:28.468" v="39"/>
          <ac:spMkLst>
            <pc:docMk/>
            <pc:sldMk cId="4261863261" sldId="296"/>
            <ac:spMk id="7" creationId="{614A981A-9910-4B54-670A-E6880617663C}"/>
          </ac:spMkLst>
        </pc:spChg>
        <pc:spChg chg="add mod">
          <ac:chgData name="Wagner, Jennifer Kristin" userId="4ddec48c-0649-4569-98f5-d1d3916bf7f9" providerId="ADAL" clId="{FA389B59-274D-C247-B97B-148303354BE1}" dt="2025-06-01T15:03:28.468" v="39"/>
          <ac:spMkLst>
            <pc:docMk/>
            <pc:sldMk cId="4261863261" sldId="296"/>
            <ac:spMk id="9" creationId="{488B51AD-DE62-4235-EC92-EF7C11685305}"/>
          </ac:spMkLst>
        </pc:spChg>
        <pc:spChg chg="add mod">
          <ac:chgData name="Wagner, Jennifer Kristin" userId="4ddec48c-0649-4569-98f5-d1d3916bf7f9" providerId="ADAL" clId="{FA389B59-274D-C247-B97B-148303354BE1}" dt="2025-06-01T15:03:28.468" v="39"/>
          <ac:spMkLst>
            <pc:docMk/>
            <pc:sldMk cId="4261863261" sldId="296"/>
            <ac:spMk id="11" creationId="{A607C78C-0C15-94C6-F839-E32E8CA3DB2E}"/>
          </ac:spMkLst>
        </pc:spChg>
        <pc:picChg chg="add mod">
          <ac:chgData name="Wagner, Jennifer Kristin" userId="4ddec48c-0649-4569-98f5-d1d3916bf7f9" providerId="ADAL" clId="{FA389B59-274D-C247-B97B-148303354BE1}" dt="2025-06-01T15:03:28.468" v="39"/>
          <ac:picMkLst>
            <pc:docMk/>
            <pc:sldMk cId="4261863261" sldId="296"/>
            <ac:picMk id="4" creationId="{9FA96029-19E6-71D0-FF38-43A7FE847FD3}"/>
          </ac:picMkLst>
        </pc:picChg>
        <pc:picChg chg="add mod">
          <ac:chgData name="Wagner, Jennifer Kristin" userId="4ddec48c-0649-4569-98f5-d1d3916bf7f9" providerId="ADAL" clId="{FA389B59-274D-C247-B97B-148303354BE1}" dt="2025-06-01T15:03:28.468" v="39"/>
          <ac:picMkLst>
            <pc:docMk/>
            <pc:sldMk cId="4261863261" sldId="296"/>
            <ac:picMk id="6" creationId="{4614F454-635B-CED9-2AB1-50CB86FA881A}"/>
          </ac:picMkLst>
        </pc:picChg>
        <pc:picChg chg="add mod">
          <ac:chgData name="Wagner, Jennifer Kristin" userId="4ddec48c-0649-4569-98f5-d1d3916bf7f9" providerId="ADAL" clId="{FA389B59-274D-C247-B97B-148303354BE1}" dt="2025-06-01T15:03:28.468" v="39"/>
          <ac:picMkLst>
            <pc:docMk/>
            <pc:sldMk cId="4261863261" sldId="296"/>
            <ac:picMk id="8" creationId="{3BB8F20C-5C6D-3BC1-516F-4A49DABF6AFD}"/>
          </ac:picMkLst>
        </pc:picChg>
        <pc:picChg chg="add mod">
          <ac:chgData name="Wagner, Jennifer Kristin" userId="4ddec48c-0649-4569-98f5-d1d3916bf7f9" providerId="ADAL" clId="{FA389B59-274D-C247-B97B-148303354BE1}" dt="2025-06-01T15:03:28.468" v="39"/>
          <ac:picMkLst>
            <pc:docMk/>
            <pc:sldMk cId="4261863261" sldId="296"/>
            <ac:picMk id="10" creationId="{1F34AE6D-6ED5-C897-7055-483F876E8CCF}"/>
          </ac:picMkLst>
        </pc:picChg>
      </pc:sldChg>
      <pc:sldChg chg="addSp delSp modSp new mod modNotesTx">
        <pc:chgData name="Wagner, Jennifer Kristin" userId="4ddec48c-0649-4569-98f5-d1d3916bf7f9" providerId="ADAL" clId="{FA389B59-274D-C247-B97B-148303354BE1}" dt="2025-06-02T13:08:48.315" v="1409" actId="20577"/>
        <pc:sldMkLst>
          <pc:docMk/>
          <pc:sldMk cId="2309728824" sldId="297"/>
        </pc:sldMkLst>
        <pc:spChg chg="mod">
          <ac:chgData name="Wagner, Jennifer Kristin" userId="4ddec48c-0649-4569-98f5-d1d3916bf7f9" providerId="ADAL" clId="{FA389B59-274D-C247-B97B-148303354BE1}" dt="2025-06-01T15:04:10.561" v="93" actId="20577"/>
          <ac:spMkLst>
            <pc:docMk/>
            <pc:sldMk cId="2309728824" sldId="297"/>
            <ac:spMk id="2" creationId="{40C453E3-2E32-C14B-EA1A-3854ECA7888D}"/>
          </ac:spMkLst>
        </pc:spChg>
        <pc:spChg chg="del">
          <ac:chgData name="Wagner, Jennifer Kristin" userId="4ddec48c-0649-4569-98f5-d1d3916bf7f9" providerId="ADAL" clId="{FA389B59-274D-C247-B97B-148303354BE1}" dt="2025-06-01T15:06:27.842" v="110" actId="478"/>
          <ac:spMkLst>
            <pc:docMk/>
            <pc:sldMk cId="2309728824" sldId="297"/>
            <ac:spMk id="3" creationId="{14585B22-06E8-2ECF-C5DA-40F28982132A}"/>
          </ac:spMkLst>
        </pc:spChg>
        <pc:picChg chg="add del mod">
          <ac:chgData name="Wagner, Jennifer Kristin" userId="4ddec48c-0649-4569-98f5-d1d3916bf7f9" providerId="ADAL" clId="{FA389B59-274D-C247-B97B-148303354BE1}" dt="2025-06-01T15:05:53.366" v="108" actId="478"/>
          <ac:picMkLst>
            <pc:docMk/>
            <pc:sldMk cId="2309728824" sldId="297"/>
            <ac:picMk id="4" creationId="{31B345FE-A422-255E-56CD-13D5D1898763}"/>
          </ac:picMkLst>
        </pc:picChg>
        <pc:picChg chg="add del mod">
          <ac:chgData name="Wagner, Jennifer Kristin" userId="4ddec48c-0649-4569-98f5-d1d3916bf7f9" providerId="ADAL" clId="{FA389B59-274D-C247-B97B-148303354BE1}" dt="2025-06-01T15:05:53.825" v="109" actId="478"/>
          <ac:picMkLst>
            <pc:docMk/>
            <pc:sldMk cId="2309728824" sldId="297"/>
            <ac:picMk id="5" creationId="{6233C1CB-7B01-F78F-3510-6C86C80D6CCA}"/>
          </ac:picMkLst>
        </pc:picChg>
        <pc:picChg chg="add del mod">
          <ac:chgData name="Wagner, Jennifer Kristin" userId="4ddec48c-0649-4569-98f5-d1d3916bf7f9" providerId="ADAL" clId="{FA389B59-274D-C247-B97B-148303354BE1}" dt="2025-06-01T15:05:52.419" v="107" actId="478"/>
          <ac:picMkLst>
            <pc:docMk/>
            <pc:sldMk cId="2309728824" sldId="297"/>
            <ac:picMk id="6" creationId="{449B47E0-2A33-3793-EDCB-15336C33EDA7}"/>
          </ac:picMkLst>
        </pc:picChg>
        <pc:picChg chg="add mod">
          <ac:chgData name="Wagner, Jennifer Kristin" userId="4ddec48c-0649-4569-98f5-d1d3916bf7f9" providerId="ADAL" clId="{FA389B59-274D-C247-B97B-148303354BE1}" dt="2025-06-01T15:16:15.359" v="227" actId="1037"/>
          <ac:picMkLst>
            <pc:docMk/>
            <pc:sldMk cId="2309728824" sldId="297"/>
            <ac:picMk id="7" creationId="{05A71DF1-9035-3CC8-8672-AFE343D3B933}"/>
          </ac:picMkLst>
        </pc:picChg>
        <pc:picChg chg="add mod">
          <ac:chgData name="Wagner, Jennifer Kristin" userId="4ddec48c-0649-4569-98f5-d1d3916bf7f9" providerId="ADAL" clId="{FA389B59-274D-C247-B97B-148303354BE1}" dt="2025-06-01T15:16:15.359" v="227" actId="1037"/>
          <ac:picMkLst>
            <pc:docMk/>
            <pc:sldMk cId="2309728824" sldId="297"/>
            <ac:picMk id="8" creationId="{94117300-87B5-773B-8C98-123424D31669}"/>
          </ac:picMkLst>
        </pc:picChg>
        <pc:picChg chg="add mod">
          <ac:chgData name="Wagner, Jennifer Kristin" userId="4ddec48c-0649-4569-98f5-d1d3916bf7f9" providerId="ADAL" clId="{FA389B59-274D-C247-B97B-148303354BE1}" dt="2025-06-01T15:16:15.359" v="227" actId="1037"/>
          <ac:picMkLst>
            <pc:docMk/>
            <pc:sldMk cId="2309728824" sldId="297"/>
            <ac:picMk id="9" creationId="{3C2B820C-E897-DF0C-1361-7D6D25628185}"/>
          </ac:picMkLst>
        </pc:picChg>
        <pc:picChg chg="add mod">
          <ac:chgData name="Wagner, Jennifer Kristin" userId="4ddec48c-0649-4569-98f5-d1d3916bf7f9" providerId="ADAL" clId="{FA389B59-274D-C247-B97B-148303354BE1}" dt="2025-06-01T15:16:19.615" v="228" actId="1076"/>
          <ac:picMkLst>
            <pc:docMk/>
            <pc:sldMk cId="2309728824" sldId="297"/>
            <ac:picMk id="10" creationId="{C4E3F67B-9DC6-4295-FE52-2D8F8D8B8229}"/>
          </ac:picMkLst>
        </pc:picChg>
        <pc:picChg chg="add mod">
          <ac:chgData name="Wagner, Jennifer Kristin" userId="4ddec48c-0649-4569-98f5-d1d3916bf7f9" providerId="ADAL" clId="{FA389B59-274D-C247-B97B-148303354BE1}" dt="2025-06-01T15:16:15.359" v="227" actId="1037"/>
          <ac:picMkLst>
            <pc:docMk/>
            <pc:sldMk cId="2309728824" sldId="297"/>
            <ac:picMk id="11" creationId="{4784E251-790F-64F5-F7BA-BB4816837106}"/>
          </ac:picMkLst>
        </pc:picChg>
        <pc:picChg chg="add mod">
          <ac:chgData name="Wagner, Jennifer Kristin" userId="4ddec48c-0649-4569-98f5-d1d3916bf7f9" providerId="ADAL" clId="{FA389B59-274D-C247-B97B-148303354BE1}" dt="2025-06-01T15:16:21.778" v="229" actId="1076"/>
          <ac:picMkLst>
            <pc:docMk/>
            <pc:sldMk cId="2309728824" sldId="297"/>
            <ac:picMk id="12" creationId="{27B43C49-31D8-DB18-D5EA-C68FF86D5CE8}"/>
          </ac:picMkLst>
        </pc:picChg>
        <pc:picChg chg="add mod modCrop">
          <ac:chgData name="Wagner, Jennifer Kristin" userId="4ddec48c-0649-4569-98f5-d1d3916bf7f9" providerId="ADAL" clId="{FA389B59-274D-C247-B97B-148303354BE1}" dt="2025-06-01T15:28:25.157" v="237" actId="208"/>
          <ac:picMkLst>
            <pc:docMk/>
            <pc:sldMk cId="2309728824" sldId="297"/>
            <ac:picMk id="13" creationId="{F1979862-771C-7DED-CA54-8BFA20FF39AA}"/>
          </ac:picMkLst>
        </pc:picChg>
      </pc:sldChg>
      <pc:sldChg chg="modSp add mod modNotesTx">
        <pc:chgData name="Wagner, Jennifer Kristin" userId="4ddec48c-0649-4569-98f5-d1d3916bf7f9" providerId="ADAL" clId="{FA389B59-274D-C247-B97B-148303354BE1}" dt="2025-06-02T13:08:38.403" v="1406" actId="20577"/>
        <pc:sldMkLst>
          <pc:docMk/>
          <pc:sldMk cId="1412839015" sldId="5405"/>
        </pc:sldMkLst>
        <pc:spChg chg="mod">
          <ac:chgData name="Wagner, Jennifer Kristin" userId="4ddec48c-0649-4569-98f5-d1d3916bf7f9" providerId="ADAL" clId="{FA389B59-274D-C247-B97B-148303354BE1}" dt="2025-06-01T15:42:09.702" v="1062" actId="27636"/>
          <ac:spMkLst>
            <pc:docMk/>
            <pc:sldMk cId="1412839015" sldId="5405"/>
            <ac:spMk id="2" creationId="{F901F939-5325-6F8A-A44B-FAD0BD5A146B}"/>
          </ac:spMkLst>
        </pc:spChg>
      </pc:sldChg>
      <pc:sldChg chg="add modNotesTx">
        <pc:chgData name="Wagner, Jennifer Kristin" userId="4ddec48c-0649-4569-98f5-d1d3916bf7f9" providerId="ADAL" clId="{FA389B59-274D-C247-B97B-148303354BE1}" dt="2025-06-02T13:08:40.918" v="1407" actId="20577"/>
        <pc:sldMkLst>
          <pc:docMk/>
          <pc:sldMk cId="1776929659" sldId="5406"/>
        </pc:sldMkLst>
      </pc:sldChg>
      <pc:sldChg chg="modSp add del mod">
        <pc:chgData name="Wagner, Jennifer Kristin" userId="4ddec48c-0649-4569-98f5-d1d3916bf7f9" providerId="ADAL" clId="{FA389B59-274D-C247-B97B-148303354BE1}" dt="2025-06-01T15:33:43.932" v="547" actId="2696"/>
        <pc:sldMkLst>
          <pc:docMk/>
          <pc:sldMk cId="3266876554" sldId="5410"/>
        </pc:sldMkLst>
        <pc:picChg chg="mod">
          <ac:chgData name="Wagner, Jennifer Kristin" userId="4ddec48c-0649-4569-98f5-d1d3916bf7f9" providerId="ADAL" clId="{FA389B59-274D-C247-B97B-148303354BE1}" dt="2025-06-01T15:31:23.559" v="464" actId="1076"/>
          <ac:picMkLst>
            <pc:docMk/>
            <pc:sldMk cId="3266876554" sldId="5410"/>
            <ac:picMk id="6" creationId="{8815A79C-B348-1A54-BF60-F4ED6EA46E50}"/>
          </ac:picMkLst>
        </pc:picChg>
      </pc:sldChg>
      <pc:sldChg chg="addSp modSp add ord modNotesTx">
        <pc:chgData name="Wagner, Jennifer Kristin" userId="4ddec48c-0649-4569-98f5-d1d3916bf7f9" providerId="ADAL" clId="{FA389B59-274D-C247-B97B-148303354BE1}" dt="2025-06-01T15:36:31.908" v="782"/>
        <pc:sldMkLst>
          <pc:docMk/>
          <pc:sldMk cId="3807799497" sldId="5412"/>
        </pc:sldMkLst>
        <pc:picChg chg="add mod">
          <ac:chgData name="Wagner, Jennifer Kristin" userId="4ddec48c-0649-4569-98f5-d1d3916bf7f9" providerId="ADAL" clId="{FA389B59-274D-C247-B97B-148303354BE1}" dt="2025-06-01T15:36:31.908" v="782"/>
          <ac:picMkLst>
            <pc:docMk/>
            <pc:sldMk cId="3807799497" sldId="5412"/>
            <ac:picMk id="2" creationId="{D18FADE9-291A-BB10-2FCB-95E16F04DDE1}"/>
          </ac:picMkLst>
        </pc:picChg>
      </pc:sldChg>
      <pc:sldChg chg="addSp delSp modSp new del mod modNotesTx">
        <pc:chgData name="Wagner, Jennifer Kristin" userId="4ddec48c-0649-4569-98f5-d1d3916bf7f9" providerId="ADAL" clId="{FA389B59-274D-C247-B97B-148303354BE1}" dt="2025-06-01T16:02:29.311" v="1151" actId="2696"/>
        <pc:sldMkLst>
          <pc:docMk/>
          <pc:sldMk cId="1578861498" sldId="5413"/>
        </pc:sldMkLst>
        <pc:spChg chg="del">
          <ac:chgData name="Wagner, Jennifer Kristin" userId="4ddec48c-0649-4569-98f5-d1d3916bf7f9" providerId="ADAL" clId="{FA389B59-274D-C247-B97B-148303354BE1}" dt="2025-06-01T15:31:37.169" v="466"/>
          <ac:spMkLst>
            <pc:docMk/>
            <pc:sldMk cId="1578861498" sldId="5413"/>
            <ac:spMk id="2" creationId="{7AD8EE1C-508A-FA34-8A95-573892AA4D4C}"/>
          </ac:spMkLst>
        </pc:spChg>
        <pc:spChg chg="mod">
          <ac:chgData name="Wagner, Jennifer Kristin" userId="4ddec48c-0649-4569-98f5-d1d3916bf7f9" providerId="ADAL" clId="{FA389B59-274D-C247-B97B-148303354BE1}" dt="2025-06-01T15:42:20.062" v="1073" actId="20577"/>
          <ac:spMkLst>
            <pc:docMk/>
            <pc:sldMk cId="1578861498" sldId="5413"/>
            <ac:spMk id="3" creationId="{1B5A7CD4-49C6-FFAC-953A-3223B447CD39}"/>
          </ac:spMkLst>
        </pc:spChg>
        <pc:spChg chg="mod">
          <ac:chgData name="Wagner, Jennifer Kristin" userId="4ddec48c-0649-4569-98f5-d1d3916bf7f9" providerId="ADAL" clId="{FA389B59-274D-C247-B97B-148303354BE1}" dt="2025-06-01T15:32:49.427" v="518" actId="313"/>
          <ac:spMkLst>
            <pc:docMk/>
            <pc:sldMk cId="1578861498" sldId="5413"/>
            <ac:spMk id="4" creationId="{E8F6ECA1-AD16-231A-AE9D-F83B66671013}"/>
          </ac:spMkLst>
        </pc:spChg>
        <pc:spChg chg="add mod">
          <ac:chgData name="Wagner, Jennifer Kristin" userId="4ddec48c-0649-4569-98f5-d1d3916bf7f9" providerId="ADAL" clId="{FA389B59-274D-C247-B97B-148303354BE1}" dt="2025-06-01T15:42:24.566" v="1081" actId="1036"/>
          <ac:spMkLst>
            <pc:docMk/>
            <pc:sldMk cId="1578861498" sldId="5413"/>
            <ac:spMk id="7" creationId="{12E53436-283B-5E56-D8C2-11121F5A6DEE}"/>
          </ac:spMkLst>
        </pc:spChg>
        <pc:spChg chg="add mod">
          <ac:chgData name="Wagner, Jennifer Kristin" userId="4ddec48c-0649-4569-98f5-d1d3916bf7f9" providerId="ADAL" clId="{FA389B59-274D-C247-B97B-148303354BE1}" dt="2025-06-01T15:42:24.566" v="1081" actId="1036"/>
          <ac:spMkLst>
            <pc:docMk/>
            <pc:sldMk cId="1578861498" sldId="5413"/>
            <ac:spMk id="8" creationId="{BFD441F7-449F-7A3D-527F-BF8658592019}"/>
          </ac:spMkLst>
        </pc:spChg>
        <pc:picChg chg="add mod modCrop">
          <ac:chgData name="Wagner, Jennifer Kristin" userId="4ddec48c-0649-4569-98f5-d1d3916bf7f9" providerId="ADAL" clId="{FA389B59-274D-C247-B97B-148303354BE1}" dt="2025-06-01T15:42:24.566" v="1081" actId="1036"/>
          <ac:picMkLst>
            <pc:docMk/>
            <pc:sldMk cId="1578861498" sldId="5413"/>
            <ac:picMk id="5" creationId="{D3B9663A-2F9A-2FCB-064B-16BF001888F0}"/>
          </ac:picMkLst>
        </pc:picChg>
        <pc:picChg chg="add mod">
          <ac:chgData name="Wagner, Jennifer Kristin" userId="4ddec48c-0649-4569-98f5-d1d3916bf7f9" providerId="ADAL" clId="{FA389B59-274D-C247-B97B-148303354BE1}" dt="2025-06-01T15:42:24.566" v="1081" actId="1036"/>
          <ac:picMkLst>
            <pc:docMk/>
            <pc:sldMk cId="1578861498" sldId="5413"/>
            <ac:picMk id="6" creationId="{0670172A-2A67-F2F7-F9C9-EB7473CBC2F7}"/>
          </ac:picMkLst>
        </pc:picChg>
      </pc:sldChg>
      <pc:sldChg chg="add del">
        <pc:chgData name="Wagner, Jennifer Kristin" userId="4ddec48c-0649-4569-98f5-d1d3916bf7f9" providerId="ADAL" clId="{FA389B59-274D-C247-B97B-148303354BE1}" dt="2025-06-01T15:05:49.959" v="106"/>
        <pc:sldMkLst>
          <pc:docMk/>
          <pc:sldMk cId="2733928908" sldId="5413"/>
        </pc:sldMkLst>
      </pc:sldChg>
      <pc:sldChg chg="addSp delSp modSp add mod modNotesTx">
        <pc:chgData name="Wagner, Jennifer Kristin" userId="4ddec48c-0649-4569-98f5-d1d3916bf7f9" providerId="ADAL" clId="{FA389B59-274D-C247-B97B-148303354BE1}" dt="2025-06-02T13:08:42.748" v="1408" actId="20577"/>
        <pc:sldMkLst>
          <pc:docMk/>
          <pc:sldMk cId="3580216172" sldId="5414"/>
        </pc:sldMkLst>
        <pc:spChg chg="mod">
          <ac:chgData name="Wagner, Jennifer Kristin" userId="4ddec48c-0649-4569-98f5-d1d3916bf7f9" providerId="ADAL" clId="{FA389B59-274D-C247-B97B-148303354BE1}" dt="2025-06-01T16:02:16.852" v="1150" actId="20577"/>
          <ac:spMkLst>
            <pc:docMk/>
            <pc:sldMk cId="3580216172" sldId="5414"/>
            <ac:spMk id="2" creationId="{0504C5A5-5B7F-4E0B-2EB1-934B71C0FDA9}"/>
          </ac:spMkLst>
        </pc:spChg>
        <pc:spChg chg="del">
          <ac:chgData name="Wagner, Jennifer Kristin" userId="4ddec48c-0649-4569-98f5-d1d3916bf7f9" providerId="ADAL" clId="{FA389B59-274D-C247-B97B-148303354BE1}" dt="2025-06-01T16:02:02.475" v="1132" actId="478"/>
          <ac:spMkLst>
            <pc:docMk/>
            <pc:sldMk cId="3580216172" sldId="5414"/>
            <ac:spMk id="3" creationId="{AF576184-6D34-E332-56AD-7C438E2F0CB2}"/>
          </ac:spMkLst>
        </pc:spChg>
        <pc:spChg chg="del">
          <ac:chgData name="Wagner, Jennifer Kristin" userId="4ddec48c-0649-4569-98f5-d1d3916bf7f9" providerId="ADAL" clId="{FA389B59-274D-C247-B97B-148303354BE1}" dt="2025-06-01T16:01:52.938" v="1130" actId="478"/>
          <ac:spMkLst>
            <pc:docMk/>
            <pc:sldMk cId="3580216172" sldId="5414"/>
            <ac:spMk id="6" creationId="{373CA862-C35D-5286-F949-7332F5976BDB}"/>
          </ac:spMkLst>
        </pc:spChg>
        <pc:spChg chg="add mod">
          <ac:chgData name="Wagner, Jennifer Kristin" userId="4ddec48c-0649-4569-98f5-d1d3916bf7f9" providerId="ADAL" clId="{FA389B59-274D-C247-B97B-148303354BE1}" dt="2025-06-01T16:01:59.087" v="1131"/>
          <ac:spMkLst>
            <pc:docMk/>
            <pc:sldMk cId="3580216172" sldId="5414"/>
            <ac:spMk id="7" creationId="{9DED7802-0C3D-6BD5-EA67-DAF801255526}"/>
          </ac:spMkLst>
        </pc:spChg>
        <pc:spChg chg="add mod">
          <ac:chgData name="Wagner, Jennifer Kristin" userId="4ddec48c-0649-4569-98f5-d1d3916bf7f9" providerId="ADAL" clId="{FA389B59-274D-C247-B97B-148303354BE1}" dt="2025-06-01T16:01:59.087" v="1131"/>
          <ac:spMkLst>
            <pc:docMk/>
            <pc:sldMk cId="3580216172" sldId="5414"/>
            <ac:spMk id="8" creationId="{F1642D74-23C0-B016-6593-2A4E70734218}"/>
          </ac:spMkLst>
        </pc:spChg>
        <pc:spChg chg="add mod">
          <ac:chgData name="Wagner, Jennifer Kristin" userId="4ddec48c-0649-4569-98f5-d1d3916bf7f9" providerId="ADAL" clId="{FA389B59-274D-C247-B97B-148303354BE1}" dt="2025-06-01T16:02:10.269" v="1134" actId="14100"/>
          <ac:spMkLst>
            <pc:docMk/>
            <pc:sldMk cId="3580216172" sldId="5414"/>
            <ac:spMk id="10" creationId="{915BE87C-BF80-6B7D-1082-8063E5C41065}"/>
          </ac:spMkLst>
        </pc:spChg>
        <pc:picChg chg="add mod">
          <ac:chgData name="Wagner, Jennifer Kristin" userId="4ddec48c-0649-4569-98f5-d1d3916bf7f9" providerId="ADAL" clId="{FA389B59-274D-C247-B97B-148303354BE1}" dt="2025-06-01T16:01:59.087" v="1131"/>
          <ac:picMkLst>
            <pc:docMk/>
            <pc:sldMk cId="3580216172" sldId="5414"/>
            <ac:picMk id="4" creationId="{CAD261F4-8738-4EF2-C673-C7F54FAAE045}"/>
          </ac:picMkLst>
        </pc:picChg>
        <pc:picChg chg="add mod">
          <ac:chgData name="Wagner, Jennifer Kristin" userId="4ddec48c-0649-4569-98f5-d1d3916bf7f9" providerId="ADAL" clId="{FA389B59-274D-C247-B97B-148303354BE1}" dt="2025-06-01T16:01:59.087" v="1131"/>
          <ac:picMkLst>
            <pc:docMk/>
            <pc:sldMk cId="3580216172" sldId="5414"/>
            <ac:picMk id="5" creationId="{D5172CAE-8664-8948-8A8B-6F4A6685B28F}"/>
          </ac:picMkLst>
        </pc:picChg>
      </pc:sldChg>
      <pc:sldChg chg="new del">
        <pc:chgData name="Wagner, Jennifer Kristin" userId="4ddec48c-0649-4569-98f5-d1d3916bf7f9" providerId="ADAL" clId="{FA389B59-274D-C247-B97B-148303354BE1}" dt="2025-06-01T16:01:39.131" v="1128" actId="2696"/>
        <pc:sldMkLst>
          <pc:docMk/>
          <pc:sldMk cId="4179542146" sldId="5414"/>
        </pc:sldMkLst>
      </pc:sldChg>
      <pc:sldChg chg="addSp delSp modSp new mod ord modNotesTx">
        <pc:chgData name="Wagner, Jennifer Kristin" userId="4ddec48c-0649-4569-98f5-d1d3916bf7f9" providerId="ADAL" clId="{FA389B59-274D-C247-B97B-148303354BE1}" dt="2025-06-02T13:08:50.647" v="1410" actId="20577"/>
        <pc:sldMkLst>
          <pc:docMk/>
          <pc:sldMk cId="2718849205" sldId="5415"/>
        </pc:sldMkLst>
        <pc:spChg chg="mod">
          <ac:chgData name="Wagner, Jennifer Kristin" userId="4ddec48c-0649-4569-98f5-d1d3916bf7f9" providerId="ADAL" clId="{FA389B59-274D-C247-B97B-148303354BE1}" dt="2025-06-01T16:04:00.184" v="1190"/>
          <ac:spMkLst>
            <pc:docMk/>
            <pc:sldMk cId="2718849205" sldId="5415"/>
            <ac:spMk id="2" creationId="{972BF96D-BF7C-9F08-F0A7-4556BF7B917F}"/>
          </ac:spMkLst>
        </pc:spChg>
        <pc:spChg chg="del">
          <ac:chgData name="Wagner, Jennifer Kristin" userId="4ddec48c-0649-4569-98f5-d1d3916bf7f9" providerId="ADAL" clId="{FA389B59-274D-C247-B97B-148303354BE1}" dt="2025-06-01T16:04:15.635" v="1194" actId="478"/>
          <ac:spMkLst>
            <pc:docMk/>
            <pc:sldMk cId="2718849205" sldId="5415"/>
            <ac:spMk id="3" creationId="{FB7FCBE8-59A1-81A1-65B3-7B8CCE838DEC}"/>
          </ac:spMkLst>
        </pc:spChg>
        <pc:spChg chg="add mod">
          <ac:chgData name="Wagner, Jennifer Kristin" userId="4ddec48c-0649-4569-98f5-d1d3916bf7f9" providerId="ADAL" clId="{FA389B59-274D-C247-B97B-148303354BE1}" dt="2025-06-01T16:04:47.702" v="1202" actId="400"/>
          <ac:spMkLst>
            <pc:docMk/>
            <pc:sldMk cId="2718849205" sldId="5415"/>
            <ac:spMk id="7" creationId="{2DB4F786-D697-5E77-E422-AAA0F2E6FB3B}"/>
          </ac:spMkLst>
        </pc:spChg>
        <pc:picChg chg="add mod">
          <ac:chgData name="Wagner, Jennifer Kristin" userId="4ddec48c-0649-4569-98f5-d1d3916bf7f9" providerId="ADAL" clId="{FA389B59-274D-C247-B97B-148303354BE1}" dt="2025-06-01T16:04:08.168" v="1192" actId="1076"/>
          <ac:picMkLst>
            <pc:docMk/>
            <pc:sldMk cId="2718849205" sldId="5415"/>
            <ac:picMk id="4" creationId="{7877012E-A13C-C0B0-A3F9-26561AD8C77B}"/>
          </ac:picMkLst>
        </pc:picChg>
        <pc:picChg chg="add mod">
          <ac:chgData name="Wagner, Jennifer Kristin" userId="4ddec48c-0649-4569-98f5-d1d3916bf7f9" providerId="ADAL" clId="{FA389B59-274D-C247-B97B-148303354BE1}" dt="2025-06-01T16:04:08.168" v="1192" actId="1076"/>
          <ac:picMkLst>
            <pc:docMk/>
            <pc:sldMk cId="2718849205" sldId="5415"/>
            <ac:picMk id="5" creationId="{BC98D27D-DFC5-2E39-A3EA-3F0FB31E5E03}"/>
          </ac:picMkLst>
        </pc:picChg>
        <pc:picChg chg="add mod">
          <ac:chgData name="Wagner, Jennifer Kristin" userId="4ddec48c-0649-4569-98f5-d1d3916bf7f9" providerId="ADAL" clId="{FA389B59-274D-C247-B97B-148303354BE1}" dt="2025-06-01T16:04:08.168" v="1192" actId="1076"/>
          <ac:picMkLst>
            <pc:docMk/>
            <pc:sldMk cId="2718849205" sldId="5415"/>
            <ac:picMk id="6" creationId="{4ED05141-E0B2-BCEF-F982-7867760246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ranklin Gothic Book" panose="020B0503020102020204" pitchFamily="34" charset="0"/>
              </a:defRPr>
            </a:lvl1pPr>
          </a:lstStyle>
          <a:p>
            <a:fld id="{078CF10E-0055-5041-8661-0B1D637DE344}" type="datetimeFigureOut">
              <a:rPr lang="en-US" smtClean="0"/>
              <a:pPr/>
              <a:t>6/2/25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ranklin Gothic Book" panose="020B0503020102020204" pitchFamily="34" charset="0"/>
              </a:defRPr>
            </a:lvl1pPr>
          </a:lstStyle>
          <a:p>
            <a:fld id="{300CE3C1-1964-804B-839E-866F3954D94D}" type="slidenum">
              <a:rPr lang="en-US" smtClean="0"/>
              <a:pPr/>
              <a:t>‹#›</a:t>
            </a:fld>
            <a:endParaRPr lang="en-US" dirty="0"/>
          </a:p>
        </p:txBody>
      </p:sp>
    </p:spTree>
    <p:extLst>
      <p:ext uri="{BB962C8B-B14F-4D97-AF65-F5344CB8AC3E}">
        <p14:creationId xmlns:p14="http://schemas.microsoft.com/office/powerpoint/2010/main" val="2213171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b="0" i="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b="0" i="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b="0" i="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b="0" i="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pPr/>
              <a:t>1</a:t>
            </a:fld>
            <a:endParaRPr lang="en-US" dirty="0"/>
          </a:p>
        </p:txBody>
      </p:sp>
    </p:spTree>
    <p:extLst>
      <p:ext uri="{BB962C8B-B14F-4D97-AF65-F5344CB8AC3E}">
        <p14:creationId xmlns:p14="http://schemas.microsoft.com/office/powerpoint/2010/main" val="313480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t>16</a:t>
            </a:fld>
            <a:endParaRPr lang="en-US"/>
          </a:p>
        </p:txBody>
      </p:sp>
    </p:spTree>
    <p:extLst>
      <p:ext uri="{BB962C8B-B14F-4D97-AF65-F5344CB8AC3E}">
        <p14:creationId xmlns:p14="http://schemas.microsoft.com/office/powerpoint/2010/main" val="250442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9665-2E49-4180-DDFB-14B618FB6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D07E6-4AED-41DA-FE72-82EE59B6F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94C10-52C9-E1E8-EA89-B32B86882B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A3DE95E7-7896-BF30-52B1-AC409D7CCEF3}"/>
              </a:ext>
            </a:extLst>
          </p:cNvPr>
          <p:cNvSpPr>
            <a:spLocks noGrp="1"/>
          </p:cNvSpPr>
          <p:nvPr>
            <p:ph type="sldNum" sz="quarter" idx="5"/>
          </p:nvPr>
        </p:nvSpPr>
        <p:spPr/>
        <p:txBody>
          <a:bodyPr/>
          <a:lstStyle/>
          <a:p>
            <a:fld id="{300CE3C1-1964-804B-839E-866F3954D94D}" type="slidenum">
              <a:rPr lang="en-US" smtClean="0"/>
              <a:t>17</a:t>
            </a:fld>
            <a:endParaRPr lang="en-US"/>
          </a:p>
        </p:txBody>
      </p:sp>
    </p:spTree>
    <p:extLst>
      <p:ext uri="{BB962C8B-B14F-4D97-AF65-F5344CB8AC3E}">
        <p14:creationId xmlns:p14="http://schemas.microsoft.com/office/powerpoint/2010/main" val="682530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124CA-3C42-5C9C-D84D-DCEF77214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3D6E3-402C-5C71-501D-C6F5D8022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33415-2771-0AD4-CBEA-ABDAC06EB5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D7B6F496-23DF-C6FF-1C14-647E4C84EAAE}"/>
              </a:ext>
            </a:extLst>
          </p:cNvPr>
          <p:cNvSpPr>
            <a:spLocks noGrp="1"/>
          </p:cNvSpPr>
          <p:nvPr>
            <p:ph type="sldNum" sz="quarter" idx="5"/>
          </p:nvPr>
        </p:nvSpPr>
        <p:spPr/>
        <p:txBody>
          <a:bodyPr/>
          <a:lstStyle/>
          <a:p>
            <a:fld id="{300CE3C1-1964-804B-839E-866F3954D94D}" type="slidenum">
              <a:rPr lang="en-US" smtClean="0"/>
              <a:t>18</a:t>
            </a:fld>
            <a:endParaRPr lang="en-US"/>
          </a:p>
        </p:txBody>
      </p:sp>
    </p:spTree>
    <p:extLst>
      <p:ext uri="{BB962C8B-B14F-4D97-AF65-F5344CB8AC3E}">
        <p14:creationId xmlns:p14="http://schemas.microsoft.com/office/powerpoint/2010/main" val="251695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C04D-E4BC-61B7-12D7-B432C41E0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8AA16-813F-8F90-2FCC-87FE2811A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9179C-737C-F32C-30B9-B1B802BAE0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D0F04A02-D343-2BD2-C0F1-221E3DCD368B}"/>
              </a:ext>
            </a:extLst>
          </p:cNvPr>
          <p:cNvSpPr>
            <a:spLocks noGrp="1"/>
          </p:cNvSpPr>
          <p:nvPr>
            <p:ph type="sldNum" sz="quarter" idx="5"/>
          </p:nvPr>
        </p:nvSpPr>
        <p:spPr/>
        <p:txBody>
          <a:bodyPr/>
          <a:lstStyle/>
          <a:p>
            <a:fld id="{300CE3C1-1964-804B-839E-866F3954D94D}" type="slidenum">
              <a:rPr lang="en-US" smtClean="0"/>
              <a:t>19</a:t>
            </a:fld>
            <a:endParaRPr lang="en-US"/>
          </a:p>
        </p:txBody>
      </p:sp>
    </p:spTree>
    <p:extLst>
      <p:ext uri="{BB962C8B-B14F-4D97-AF65-F5344CB8AC3E}">
        <p14:creationId xmlns:p14="http://schemas.microsoft.com/office/powerpoint/2010/main" val="325628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pPr/>
              <a:t>20</a:t>
            </a:fld>
            <a:endParaRPr lang="en-US" dirty="0"/>
          </a:p>
        </p:txBody>
      </p:sp>
    </p:spTree>
    <p:extLst>
      <p:ext uri="{BB962C8B-B14F-4D97-AF65-F5344CB8AC3E}">
        <p14:creationId xmlns:p14="http://schemas.microsoft.com/office/powerpoint/2010/main" val="3310415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31C8-050A-F645-8D26-6738E23636A7}"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870661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50000"/>
              </a:lnSpc>
              <a:spcBef>
                <a:spcPts val="0"/>
              </a:spcBef>
              <a:spcAft>
                <a:spcPts val="0"/>
              </a:spcAft>
              <a:buFont typeface="Wingdings" pitchFamily="2" charset="2"/>
              <a:buChar char=""/>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31C8-050A-F645-8D26-6738E23636A7}"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127458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16E1A-48DC-5B9A-CF17-DF53EC0A2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D9672-4DF0-7EC3-84BA-9FC28C7411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0DF5A-78FA-2310-940F-F6816CE202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80D7F-2B30-B68D-296A-73EEF98677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31C8-050A-F645-8D26-6738E23636A7}"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066212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5"/>
                </a:solidFill>
              </a:rPr>
              <a:t>Licensed images: iStock2173569904 and iStock1440040548</a:t>
            </a:r>
          </a:p>
          <a:p>
            <a:r>
              <a:rPr lang="en-US" sz="1100" dirty="0"/>
              <a:t>Licenses purchased 2.5.25</a:t>
            </a:r>
          </a:p>
          <a:p>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31C8-050A-F645-8D26-6738E23636A7}"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433297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pPr/>
              <a:t>25</a:t>
            </a:fld>
            <a:endParaRPr lang="en-US" dirty="0"/>
          </a:p>
        </p:txBody>
      </p:sp>
    </p:spTree>
    <p:extLst>
      <p:ext uri="{BB962C8B-B14F-4D97-AF65-F5344CB8AC3E}">
        <p14:creationId xmlns:p14="http://schemas.microsoft.com/office/powerpoint/2010/main" val="67433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300CE3C1-1964-804B-839E-866F3954D94D}" type="slidenum">
              <a:rPr lang="en-US" smtClean="0"/>
              <a:t>5</a:t>
            </a:fld>
            <a:endParaRPr lang="en-US"/>
          </a:p>
        </p:txBody>
      </p:sp>
    </p:spTree>
    <p:extLst>
      <p:ext uri="{BB962C8B-B14F-4D97-AF65-F5344CB8AC3E}">
        <p14:creationId xmlns:p14="http://schemas.microsoft.com/office/powerpoint/2010/main" val="2951234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pPr/>
              <a:t>26</a:t>
            </a:fld>
            <a:endParaRPr lang="en-US" dirty="0"/>
          </a:p>
        </p:txBody>
      </p:sp>
    </p:spTree>
    <p:extLst>
      <p:ext uri="{BB962C8B-B14F-4D97-AF65-F5344CB8AC3E}">
        <p14:creationId xmlns:p14="http://schemas.microsoft.com/office/powerpoint/2010/main" val="57159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t>6</a:t>
            </a:fld>
            <a:endParaRPr lang="en-US"/>
          </a:p>
        </p:txBody>
      </p:sp>
    </p:spTree>
    <p:extLst>
      <p:ext uri="{BB962C8B-B14F-4D97-AF65-F5344CB8AC3E}">
        <p14:creationId xmlns:p14="http://schemas.microsoft.com/office/powerpoint/2010/main" val="221002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pPr/>
              <a:t>7</a:t>
            </a:fld>
            <a:endParaRPr lang="en-US" dirty="0"/>
          </a:p>
        </p:txBody>
      </p:sp>
    </p:spTree>
    <p:extLst>
      <p:ext uri="{BB962C8B-B14F-4D97-AF65-F5344CB8AC3E}">
        <p14:creationId xmlns:p14="http://schemas.microsoft.com/office/powerpoint/2010/main" val="422973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BAADF-2FEF-855A-83BC-9A2AF55D0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31AB3-6399-A58C-3F14-CA16516CB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F492E-682A-C09D-4302-301A514E40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95E0D5-94A3-33EF-D30C-9F23A4EB8A5D}"/>
              </a:ext>
            </a:extLst>
          </p:cNvPr>
          <p:cNvSpPr>
            <a:spLocks noGrp="1"/>
          </p:cNvSpPr>
          <p:nvPr>
            <p:ph type="sldNum" sz="quarter" idx="5"/>
          </p:nvPr>
        </p:nvSpPr>
        <p:spPr/>
        <p:txBody>
          <a:bodyPr/>
          <a:lstStyle/>
          <a:p>
            <a:fld id="{300CE3C1-1964-804B-839E-866F3954D94D}" type="slidenum">
              <a:rPr lang="en-US" smtClean="0"/>
              <a:t>9</a:t>
            </a:fld>
            <a:endParaRPr lang="en-US"/>
          </a:p>
        </p:txBody>
      </p:sp>
    </p:spTree>
    <p:extLst>
      <p:ext uri="{BB962C8B-B14F-4D97-AF65-F5344CB8AC3E}">
        <p14:creationId xmlns:p14="http://schemas.microsoft.com/office/powerpoint/2010/main" val="67768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16A6-B89D-2659-11D1-695589229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33DEA-1AC7-1C31-E1A6-F7D662A7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D4056-C53D-A5E0-0BC3-0F9671C0D5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362A55-A588-1733-66BA-DBDCAFAAF63B}"/>
              </a:ext>
            </a:extLst>
          </p:cNvPr>
          <p:cNvSpPr>
            <a:spLocks noGrp="1"/>
          </p:cNvSpPr>
          <p:nvPr>
            <p:ph type="sldNum" sz="quarter" idx="5"/>
          </p:nvPr>
        </p:nvSpPr>
        <p:spPr/>
        <p:txBody>
          <a:bodyPr/>
          <a:lstStyle/>
          <a:p>
            <a:fld id="{300CE3C1-1964-804B-839E-866F3954D94D}" type="slidenum">
              <a:rPr lang="en-US" smtClean="0"/>
              <a:t>10</a:t>
            </a:fld>
            <a:endParaRPr lang="en-US"/>
          </a:p>
        </p:txBody>
      </p:sp>
    </p:spTree>
    <p:extLst>
      <p:ext uri="{BB962C8B-B14F-4D97-AF65-F5344CB8AC3E}">
        <p14:creationId xmlns:p14="http://schemas.microsoft.com/office/powerpoint/2010/main" val="31506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300CE3C1-1964-804B-839E-866F3954D94D}" type="slidenum">
              <a:rPr lang="en-US" smtClean="0"/>
              <a:t>12</a:t>
            </a:fld>
            <a:endParaRPr lang="en-US"/>
          </a:p>
        </p:txBody>
      </p:sp>
    </p:spTree>
    <p:extLst>
      <p:ext uri="{BB962C8B-B14F-4D97-AF65-F5344CB8AC3E}">
        <p14:creationId xmlns:p14="http://schemas.microsoft.com/office/powerpoint/2010/main" val="409253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CE3C1-1964-804B-839E-866F3954D94D}" type="slidenum">
              <a:rPr lang="en-US" smtClean="0"/>
              <a:t>13</a:t>
            </a:fld>
            <a:endParaRPr lang="en-US"/>
          </a:p>
        </p:txBody>
      </p:sp>
    </p:spTree>
    <p:extLst>
      <p:ext uri="{BB962C8B-B14F-4D97-AF65-F5344CB8AC3E}">
        <p14:creationId xmlns:p14="http://schemas.microsoft.com/office/powerpoint/2010/main" val="38881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F4BBB-D274-541B-9A27-0CB90CDCE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4468F-4537-EB22-6C50-91FB6B58F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FFE4B-10BE-5A5B-5773-8FC6D80EAC4B}"/>
              </a:ext>
            </a:extLst>
          </p:cNvPr>
          <p:cNvSpPr>
            <a:spLocks noGrp="1"/>
          </p:cNvSpPr>
          <p:nvPr>
            <p:ph type="body" idx="1"/>
          </p:nvPr>
        </p:nvSpPr>
        <p:spPr/>
        <p:txBody>
          <a:bodyPr/>
          <a:lstStyle/>
          <a:p>
            <a:endParaRPr lang="en-US" sz="1100" dirty="0"/>
          </a:p>
        </p:txBody>
      </p:sp>
      <p:sp>
        <p:nvSpPr>
          <p:cNvPr id="4" name="Slide Number Placeholder 3">
            <a:extLst>
              <a:ext uri="{FF2B5EF4-FFF2-40B4-BE49-F238E27FC236}">
                <a16:creationId xmlns:a16="http://schemas.microsoft.com/office/drawing/2014/main" id="{6720B845-919D-0E7A-CD53-842BE93A073E}"/>
              </a:ext>
            </a:extLst>
          </p:cNvPr>
          <p:cNvSpPr>
            <a:spLocks noGrp="1"/>
          </p:cNvSpPr>
          <p:nvPr>
            <p:ph type="sldNum" sz="quarter" idx="5"/>
          </p:nvPr>
        </p:nvSpPr>
        <p:spPr/>
        <p:txBody>
          <a:bodyPr/>
          <a:lstStyle/>
          <a:p>
            <a:fld id="{300CE3C1-1964-804B-839E-866F3954D94D}" type="slidenum">
              <a:rPr lang="en-US" smtClean="0"/>
              <a:t>14</a:t>
            </a:fld>
            <a:endParaRPr lang="en-US"/>
          </a:p>
        </p:txBody>
      </p:sp>
    </p:spTree>
    <p:extLst>
      <p:ext uri="{BB962C8B-B14F-4D97-AF65-F5344CB8AC3E}">
        <p14:creationId xmlns:p14="http://schemas.microsoft.com/office/powerpoint/2010/main" val="3954831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5C87FB-6C7F-6341-B3AC-7A03AC6D3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a:extLst>
              <a:ext uri="{FF2B5EF4-FFF2-40B4-BE49-F238E27FC236}">
                <a16:creationId xmlns:a16="http://schemas.microsoft.com/office/drawing/2014/main" id="{9E4E5EF8-3F55-CC40-8877-5D48D7C0631B}"/>
              </a:ext>
            </a:extLst>
          </p:cNvPr>
          <p:cNvSpPr>
            <a:spLocks noGrp="1"/>
          </p:cNvSpPr>
          <p:nvPr>
            <p:ph type="ctrTitle"/>
          </p:nvPr>
        </p:nvSpPr>
        <p:spPr>
          <a:xfrm>
            <a:off x="1524000" y="1122363"/>
            <a:ext cx="9144000" cy="1570961"/>
          </a:xfrm>
          <a:prstGeom prst="rect">
            <a:avLst/>
          </a:prstGeo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FD648D3-80FB-6246-9942-F676252E6F93}"/>
              </a:ext>
            </a:extLst>
          </p:cNvPr>
          <p:cNvSpPr>
            <a:spLocks noGrp="1"/>
          </p:cNvSpPr>
          <p:nvPr>
            <p:ph type="subTitle" idx="1"/>
          </p:nvPr>
        </p:nvSpPr>
        <p:spPr>
          <a:xfrm>
            <a:off x="1524000" y="2693324"/>
            <a:ext cx="9144000" cy="64839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0381D844-DBDA-C1ED-A749-0AF3D5D92C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4000" y="4542534"/>
            <a:ext cx="4353879" cy="740285"/>
          </a:xfrm>
          <a:prstGeom prst="rect">
            <a:avLst/>
          </a:prstGeom>
        </p:spPr>
      </p:pic>
    </p:spTree>
    <p:extLst>
      <p:ext uri="{BB962C8B-B14F-4D97-AF65-F5344CB8AC3E}">
        <p14:creationId xmlns:p14="http://schemas.microsoft.com/office/powerpoint/2010/main" val="325778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0087E-EAD0-9943-8A61-EC0B6D11A0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740"/>
          <a:stretch/>
        </p:blipFill>
        <p:spPr>
          <a:xfrm>
            <a:off x="5414" y="6085754"/>
            <a:ext cx="12181172" cy="772245"/>
          </a:xfrm>
          <a:prstGeom prst="rect">
            <a:avLst/>
          </a:prstGeom>
        </p:spPr>
      </p:pic>
      <p:sp>
        <p:nvSpPr>
          <p:cNvPr id="2" name="Title 1">
            <a:extLst>
              <a:ext uri="{FF2B5EF4-FFF2-40B4-BE49-F238E27FC236}">
                <a16:creationId xmlns:a16="http://schemas.microsoft.com/office/drawing/2014/main" id="{B0115303-0D88-FC4F-A64A-0DABCD2F0B90}"/>
              </a:ext>
            </a:extLst>
          </p:cNvPr>
          <p:cNvSpPr>
            <a:spLocks noGrp="1"/>
          </p:cNvSpPr>
          <p:nvPr>
            <p:ph type="title"/>
          </p:nvPr>
        </p:nvSpPr>
        <p:spPr>
          <a:xfrm>
            <a:off x="838200" y="365125"/>
            <a:ext cx="10515600" cy="886159"/>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C8021D-5040-E443-B438-B5DF5DB17BBB}"/>
              </a:ext>
            </a:extLst>
          </p:cNvPr>
          <p:cNvSpPr>
            <a:spLocks noGrp="1"/>
          </p:cNvSpPr>
          <p:nvPr>
            <p:ph idx="1"/>
          </p:nvPr>
        </p:nvSpPr>
        <p:spPr>
          <a:xfrm>
            <a:off x="838200" y="1251285"/>
            <a:ext cx="10515600" cy="47926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hidden="1">
            <a:extLst>
              <a:ext uri="{FF2B5EF4-FFF2-40B4-BE49-F238E27FC236}">
                <a16:creationId xmlns:a16="http://schemas.microsoft.com/office/drawing/2014/main" id="{187C11BE-8DA5-3FC6-88C4-BDD31E990A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796" y="6243859"/>
            <a:ext cx="3986142" cy="454653"/>
          </a:xfrm>
          <a:prstGeom prst="rect">
            <a:avLst/>
          </a:prstGeom>
        </p:spPr>
      </p:pic>
      <p:pic>
        <p:nvPicPr>
          <p:cNvPr id="4" name="Picture 3">
            <a:extLst>
              <a:ext uri="{FF2B5EF4-FFF2-40B4-BE49-F238E27FC236}">
                <a16:creationId xmlns:a16="http://schemas.microsoft.com/office/drawing/2014/main" id="{CADE4B4B-B8E4-3B33-74AE-A8939E03146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87728" y="6234164"/>
            <a:ext cx="2863791" cy="486927"/>
          </a:xfrm>
          <a:prstGeom prst="rect">
            <a:avLst/>
          </a:prstGeom>
        </p:spPr>
      </p:pic>
      <p:pic>
        <p:nvPicPr>
          <p:cNvPr id="5" name="Picture 4" descr="A logo for a college&#10;&#10;Description automatically generated">
            <a:extLst>
              <a:ext uri="{FF2B5EF4-FFF2-40B4-BE49-F238E27FC236}">
                <a16:creationId xmlns:a16="http://schemas.microsoft.com/office/drawing/2014/main" id="{EA01728D-5C45-2C4F-42C9-BCC42C303C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9044" y="6154149"/>
            <a:ext cx="1728494" cy="656886"/>
          </a:xfrm>
          <a:prstGeom prst="rect">
            <a:avLst/>
          </a:prstGeom>
        </p:spPr>
      </p:pic>
    </p:spTree>
    <p:extLst>
      <p:ext uri="{BB962C8B-B14F-4D97-AF65-F5344CB8AC3E}">
        <p14:creationId xmlns:p14="http://schemas.microsoft.com/office/powerpoint/2010/main" val="136339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6C763D1-54E7-1F4C-9A40-8033FD87C96D}"/>
              </a:ext>
            </a:extLst>
          </p:cNvPr>
          <p:cNvSpPr>
            <a:spLocks noGrp="1"/>
          </p:cNvSpPr>
          <p:nvPr>
            <p:ph type="pic" sz="quarter" idx="10"/>
          </p:nvPr>
        </p:nvSpPr>
        <p:spPr>
          <a:xfrm>
            <a:off x="6049963" y="1250950"/>
            <a:ext cx="5303837" cy="4819111"/>
          </a:xfrm>
        </p:spPr>
        <p:txBody>
          <a:bodyPr/>
          <a:lstStyle/>
          <a:p>
            <a:endParaRPr lang="en-US" dirty="0"/>
          </a:p>
        </p:txBody>
      </p:sp>
      <p:sp>
        <p:nvSpPr>
          <p:cNvPr id="2" name="Title 1">
            <a:extLst>
              <a:ext uri="{FF2B5EF4-FFF2-40B4-BE49-F238E27FC236}">
                <a16:creationId xmlns:a16="http://schemas.microsoft.com/office/drawing/2014/main" id="{B0115303-0D88-FC4F-A64A-0DABCD2F0B90}"/>
              </a:ext>
            </a:extLst>
          </p:cNvPr>
          <p:cNvSpPr>
            <a:spLocks noGrp="1"/>
          </p:cNvSpPr>
          <p:nvPr>
            <p:ph type="title"/>
          </p:nvPr>
        </p:nvSpPr>
        <p:spPr>
          <a:xfrm>
            <a:off x="838200" y="365125"/>
            <a:ext cx="10515600" cy="886159"/>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C8021D-5040-E443-B438-B5DF5DB17BBB}"/>
              </a:ext>
            </a:extLst>
          </p:cNvPr>
          <p:cNvSpPr>
            <a:spLocks noGrp="1"/>
          </p:cNvSpPr>
          <p:nvPr>
            <p:ph idx="1"/>
          </p:nvPr>
        </p:nvSpPr>
        <p:spPr>
          <a:xfrm>
            <a:off x="838200" y="1250951"/>
            <a:ext cx="5085945" cy="48191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BD3E57B-7AA0-CB4E-84C8-14051157E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740"/>
          <a:stretch/>
        </p:blipFill>
        <p:spPr>
          <a:xfrm>
            <a:off x="5414" y="6085754"/>
            <a:ext cx="12181172" cy="772245"/>
          </a:xfrm>
          <a:prstGeom prst="rect">
            <a:avLst/>
          </a:prstGeom>
        </p:spPr>
      </p:pic>
      <p:pic>
        <p:nvPicPr>
          <p:cNvPr id="4" name="Picture 3">
            <a:extLst>
              <a:ext uri="{FF2B5EF4-FFF2-40B4-BE49-F238E27FC236}">
                <a16:creationId xmlns:a16="http://schemas.microsoft.com/office/drawing/2014/main" id="{C9DC2DFC-62BA-0CA8-DDC9-A987B20D68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87728" y="6234164"/>
            <a:ext cx="2863791" cy="486927"/>
          </a:xfrm>
          <a:prstGeom prst="rect">
            <a:avLst/>
          </a:prstGeom>
        </p:spPr>
      </p:pic>
    </p:spTree>
    <p:extLst>
      <p:ext uri="{BB962C8B-B14F-4D97-AF65-F5344CB8AC3E}">
        <p14:creationId xmlns:p14="http://schemas.microsoft.com/office/powerpoint/2010/main" val="327896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1E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5CCD73-4F4C-6E40-91EC-E9DA02F326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440"/>
          <a:stretch/>
        </p:blipFill>
        <p:spPr>
          <a:xfrm>
            <a:off x="5414" y="0"/>
            <a:ext cx="12181172" cy="3261674"/>
          </a:xfrm>
          <a:prstGeom prst="rect">
            <a:avLst/>
          </a:prstGeom>
        </p:spPr>
      </p:pic>
      <p:sp>
        <p:nvSpPr>
          <p:cNvPr id="2" name="Title 1">
            <a:extLst>
              <a:ext uri="{FF2B5EF4-FFF2-40B4-BE49-F238E27FC236}">
                <a16:creationId xmlns:a16="http://schemas.microsoft.com/office/drawing/2014/main" id="{DFF89896-24B9-D543-BC49-89300DAB7772}"/>
              </a:ext>
            </a:extLst>
          </p:cNvPr>
          <p:cNvSpPr>
            <a:spLocks noGrp="1"/>
          </p:cNvSpPr>
          <p:nvPr>
            <p:ph type="title"/>
          </p:nvPr>
        </p:nvSpPr>
        <p:spPr>
          <a:xfrm>
            <a:off x="1527048" y="1124712"/>
            <a:ext cx="7928237" cy="144299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9384264-DB8D-274D-83EB-C183729E5934}"/>
              </a:ext>
            </a:extLst>
          </p:cNvPr>
          <p:cNvSpPr>
            <a:spLocks noGrp="1"/>
          </p:cNvSpPr>
          <p:nvPr>
            <p:ph type="body" idx="1"/>
          </p:nvPr>
        </p:nvSpPr>
        <p:spPr>
          <a:xfrm>
            <a:off x="1527048" y="2495399"/>
            <a:ext cx="7928237" cy="766273"/>
          </a:xfrm>
        </p:spPr>
        <p:txBody>
          <a:bodyPr/>
          <a:lstStyle>
            <a:lvl1pPr marL="0" indent="0">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9" name="Picture 8">
            <a:extLst>
              <a:ext uri="{FF2B5EF4-FFF2-40B4-BE49-F238E27FC236}">
                <a16:creationId xmlns:a16="http://schemas.microsoft.com/office/drawing/2014/main" id="{6C403D84-AA45-1D40-9400-B1135229D76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019" b="25694"/>
          <a:stretch/>
        </p:blipFill>
        <p:spPr>
          <a:xfrm>
            <a:off x="0" y="3261673"/>
            <a:ext cx="12186586" cy="3596327"/>
          </a:xfrm>
          <a:prstGeom prst="rect">
            <a:avLst/>
          </a:prstGeom>
        </p:spPr>
      </p:pic>
    </p:spTree>
    <p:extLst>
      <p:ext uri="{BB962C8B-B14F-4D97-AF65-F5344CB8AC3E}">
        <p14:creationId xmlns:p14="http://schemas.microsoft.com/office/powerpoint/2010/main" val="3117373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rgbClr val="001E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5CCD73-4F4C-6E40-91EC-E9DA02F326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440"/>
          <a:stretch/>
        </p:blipFill>
        <p:spPr>
          <a:xfrm>
            <a:off x="5414" y="0"/>
            <a:ext cx="12181172" cy="3261674"/>
          </a:xfrm>
          <a:prstGeom prst="rect">
            <a:avLst/>
          </a:prstGeom>
        </p:spPr>
      </p:pic>
      <p:sp>
        <p:nvSpPr>
          <p:cNvPr id="2" name="Title 1">
            <a:extLst>
              <a:ext uri="{FF2B5EF4-FFF2-40B4-BE49-F238E27FC236}">
                <a16:creationId xmlns:a16="http://schemas.microsoft.com/office/drawing/2014/main" id="{DFF89896-24B9-D543-BC49-89300DAB7772}"/>
              </a:ext>
            </a:extLst>
          </p:cNvPr>
          <p:cNvSpPr>
            <a:spLocks noGrp="1"/>
          </p:cNvSpPr>
          <p:nvPr>
            <p:ph type="title"/>
          </p:nvPr>
        </p:nvSpPr>
        <p:spPr>
          <a:xfrm>
            <a:off x="1527048" y="1124712"/>
            <a:ext cx="7928237" cy="144299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9384264-DB8D-274D-83EB-C183729E5934}"/>
              </a:ext>
            </a:extLst>
          </p:cNvPr>
          <p:cNvSpPr>
            <a:spLocks noGrp="1"/>
          </p:cNvSpPr>
          <p:nvPr>
            <p:ph type="body" idx="1"/>
          </p:nvPr>
        </p:nvSpPr>
        <p:spPr>
          <a:xfrm>
            <a:off x="1527048" y="2495400"/>
            <a:ext cx="7928237" cy="672674"/>
          </a:xfrm>
        </p:spPr>
        <p:txBody>
          <a:bodyPr/>
          <a:lstStyle>
            <a:lvl1pPr marL="0" indent="0">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Picture Placeholder 7">
            <a:extLst>
              <a:ext uri="{FF2B5EF4-FFF2-40B4-BE49-F238E27FC236}">
                <a16:creationId xmlns:a16="http://schemas.microsoft.com/office/drawing/2014/main" id="{EF58B01F-C66D-C041-B01B-9D8150197C3E}"/>
              </a:ext>
            </a:extLst>
          </p:cNvPr>
          <p:cNvSpPr>
            <a:spLocks noGrp="1"/>
          </p:cNvSpPr>
          <p:nvPr>
            <p:ph type="pic" sz="quarter" idx="10"/>
          </p:nvPr>
        </p:nvSpPr>
        <p:spPr>
          <a:xfrm>
            <a:off x="0" y="3262313"/>
            <a:ext cx="12192000" cy="3595687"/>
          </a:xfrm>
        </p:spPr>
        <p:txBody>
          <a:bodyPr/>
          <a:lstStyle/>
          <a:p>
            <a:endParaRPr lang="en-US"/>
          </a:p>
        </p:txBody>
      </p:sp>
    </p:spTree>
    <p:extLst>
      <p:ext uri="{BB962C8B-B14F-4D97-AF65-F5344CB8AC3E}">
        <p14:creationId xmlns:p14="http://schemas.microsoft.com/office/powerpoint/2010/main" val="248293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51C92B-9FEA-5643-8E61-4A0757AD8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a:extLst>
              <a:ext uri="{FF2B5EF4-FFF2-40B4-BE49-F238E27FC236}">
                <a16:creationId xmlns:a16="http://schemas.microsoft.com/office/drawing/2014/main" id="{9E4E5EF8-3F55-CC40-8877-5D48D7C0631B}"/>
              </a:ext>
            </a:extLst>
          </p:cNvPr>
          <p:cNvSpPr>
            <a:spLocks noGrp="1"/>
          </p:cNvSpPr>
          <p:nvPr>
            <p:ph type="ctrTitle" hasCustomPrompt="1"/>
          </p:nvPr>
        </p:nvSpPr>
        <p:spPr>
          <a:xfrm>
            <a:off x="1524000" y="1122363"/>
            <a:ext cx="9144000" cy="1570961"/>
          </a:xfrm>
          <a:prstGeom prst="rect">
            <a:avLst/>
          </a:prstGeom>
        </p:spPr>
        <p:txBody>
          <a:bodyPr anchor="b">
            <a:normAutofit/>
          </a:bodyPr>
          <a:lstStyle>
            <a:lvl1pPr algn="l">
              <a:defRPr sz="4400">
                <a:solidFill>
                  <a:schemeClr val="bg1"/>
                </a:solidFill>
              </a:defRPr>
            </a:lvl1pPr>
          </a:lstStyle>
          <a:p>
            <a:r>
              <a:rPr lang="en-US" dirty="0"/>
              <a:t>Thank you.</a:t>
            </a:r>
          </a:p>
        </p:txBody>
      </p:sp>
      <p:sp>
        <p:nvSpPr>
          <p:cNvPr id="3" name="Subtitle 2">
            <a:extLst>
              <a:ext uri="{FF2B5EF4-FFF2-40B4-BE49-F238E27FC236}">
                <a16:creationId xmlns:a16="http://schemas.microsoft.com/office/drawing/2014/main" id="{BFD648D3-80FB-6246-9942-F676252E6F93}"/>
              </a:ext>
            </a:extLst>
          </p:cNvPr>
          <p:cNvSpPr>
            <a:spLocks noGrp="1"/>
          </p:cNvSpPr>
          <p:nvPr>
            <p:ph type="subTitle" idx="1" hasCustomPrompt="1"/>
          </p:nvPr>
        </p:nvSpPr>
        <p:spPr>
          <a:xfrm>
            <a:off x="1524000" y="3797665"/>
            <a:ext cx="5139447" cy="127990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a:t>
            </a:r>
          </a:p>
        </p:txBody>
      </p:sp>
      <p:pic>
        <p:nvPicPr>
          <p:cNvPr id="4" name="Picture 3">
            <a:extLst>
              <a:ext uri="{FF2B5EF4-FFF2-40B4-BE49-F238E27FC236}">
                <a16:creationId xmlns:a16="http://schemas.microsoft.com/office/drawing/2014/main" id="{C5F69D83-FC5D-4C88-03A3-33206584A2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62538" y="5270869"/>
            <a:ext cx="4353879" cy="740285"/>
          </a:xfrm>
          <a:prstGeom prst="rect">
            <a:avLst/>
          </a:prstGeom>
        </p:spPr>
      </p:pic>
    </p:spTree>
    <p:extLst>
      <p:ext uri="{BB962C8B-B14F-4D97-AF65-F5344CB8AC3E}">
        <p14:creationId xmlns:p14="http://schemas.microsoft.com/office/powerpoint/2010/main" val="3870662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0656E-DA2F-C14C-BF10-2FC3587B408B}"/>
              </a:ext>
            </a:extLst>
          </p:cNvPr>
          <p:cNvSpPr>
            <a:spLocks noGrp="1"/>
          </p:cNvSpPr>
          <p:nvPr>
            <p:ph type="body" idx="1"/>
          </p:nvPr>
        </p:nvSpPr>
        <p:spPr>
          <a:xfrm>
            <a:off x="838200" y="1251284"/>
            <a:ext cx="10515600" cy="4925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C3011-D639-B54B-9228-EB3085D04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C4368-C769-8143-B102-F97927FA2E0C}" type="datetimeFigureOut">
              <a:rPr lang="en-US" smtClean="0"/>
              <a:t>6/2/25</a:t>
            </a:fld>
            <a:endParaRPr lang="en-US"/>
          </a:p>
        </p:txBody>
      </p:sp>
      <p:sp>
        <p:nvSpPr>
          <p:cNvPr id="7" name="Title Placeholder 6">
            <a:extLst>
              <a:ext uri="{FF2B5EF4-FFF2-40B4-BE49-F238E27FC236}">
                <a16:creationId xmlns:a16="http://schemas.microsoft.com/office/drawing/2014/main" id="{A5E7B941-CE32-1D43-B287-BCB25BBF8FE2}"/>
              </a:ext>
            </a:extLst>
          </p:cNvPr>
          <p:cNvSpPr>
            <a:spLocks noGrp="1"/>
          </p:cNvSpPr>
          <p:nvPr>
            <p:ph type="title"/>
          </p:nvPr>
        </p:nvSpPr>
        <p:spPr>
          <a:xfrm>
            <a:off x="838200" y="365126"/>
            <a:ext cx="10515600" cy="75381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3943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3" r:id="rId5"/>
    <p:sldLayoutId id="2147483662" r:id="rId6"/>
  </p:sldLayoutIdLst>
  <p:txStyles>
    <p:titleStyle>
      <a:lvl1pPr algn="l" defTabSz="914400" rtl="0" eaLnBrk="1" latinLnBrk="0" hangingPunct="1">
        <a:lnSpc>
          <a:spcPct val="90000"/>
        </a:lnSpc>
        <a:spcBef>
          <a:spcPct val="0"/>
        </a:spcBef>
        <a:buNone/>
        <a:defRPr sz="38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hyperlink" Target="https://www.fda.gov/medical-devices/software-medical-device-samd/predetermined-change-control-plans-machine-learning-enabled-medical-devices-guiding-principles" TargetMode="External"/><Relationship Id="rId3" Type="http://schemas.openxmlformats.org/officeDocument/2006/relationships/hyperlink" Target="https://www.fda.gov/media/122535/download?attachment" TargetMode="External"/><Relationship Id="rId7" Type="http://schemas.openxmlformats.org/officeDocument/2006/relationships/hyperlink" Target="https://www.fda.gov/media/167973/download?attachment" TargetMode="External"/><Relationship Id="rId12" Type="http://schemas.openxmlformats.org/officeDocument/2006/relationships/hyperlink" Target="https://www.fda.gov/media/184830/downloa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fda.gov/media/109618/download" TargetMode="External"/><Relationship Id="rId11" Type="http://schemas.openxmlformats.org/officeDocument/2006/relationships/hyperlink" Target="https://www.fda.gov/regulatory-information/search-fda-guidance-documents/artificial-intelligence-enabled-device-software-functions-lifecycle-management-and-marketing" TargetMode="External"/><Relationship Id="rId5" Type="http://schemas.openxmlformats.org/officeDocument/2006/relationships/hyperlink" Target="https://www.fda.gov/medical-devices/software-medical-device-samd/good-machine-learning-practice-medical-device-development-guiding-principles" TargetMode="External"/><Relationship Id="rId10" Type="http://schemas.openxmlformats.org/officeDocument/2006/relationships/hyperlink" Target="https://www.fda.gov/regulatory-information/search-fda-guidance-documents/marketing-submission-recommendations-predetermined-change-control-plan-artificial-intelligence" TargetMode="External"/><Relationship Id="rId4" Type="http://schemas.openxmlformats.org/officeDocument/2006/relationships/hyperlink" Target="https://www.fda.gov/media/145022/download?attachment" TargetMode="External"/><Relationship Id="rId9" Type="http://schemas.openxmlformats.org/officeDocument/2006/relationships/hyperlink" Target="https://www.fda.gov/medical-devices/software-medical-device-samd/transparency-machine-learning-enabled-medical-devices-guiding-principle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A602F-0C7D-A3D0-C3F4-A8CAA53CD79B}"/>
              </a:ext>
            </a:extLst>
          </p:cNvPr>
          <p:cNvSpPr>
            <a:spLocks noGrp="1"/>
          </p:cNvSpPr>
          <p:nvPr>
            <p:ph type="ctrTitle"/>
          </p:nvPr>
        </p:nvSpPr>
        <p:spPr>
          <a:xfrm>
            <a:off x="1524000" y="1122363"/>
            <a:ext cx="9029700" cy="1959504"/>
          </a:xfrm>
        </p:spPr>
        <p:txBody>
          <a:bodyPr>
            <a:normAutofit/>
          </a:bodyPr>
          <a:lstStyle/>
          <a:p>
            <a:r>
              <a:rPr lang="en-US" sz="3600" b="1" dirty="0"/>
              <a:t>Expert Perspectives on Emerging Biotech</a:t>
            </a:r>
            <a:endParaRPr lang="en-US" sz="3600" dirty="0"/>
          </a:p>
        </p:txBody>
      </p:sp>
      <p:sp>
        <p:nvSpPr>
          <p:cNvPr id="5" name="Subtitle 4">
            <a:extLst>
              <a:ext uri="{FF2B5EF4-FFF2-40B4-BE49-F238E27FC236}">
                <a16:creationId xmlns:a16="http://schemas.microsoft.com/office/drawing/2014/main" id="{244898AB-C204-5576-7E98-D48EEDC33660}"/>
              </a:ext>
            </a:extLst>
          </p:cNvPr>
          <p:cNvSpPr>
            <a:spLocks noGrp="1"/>
          </p:cNvSpPr>
          <p:nvPr>
            <p:ph type="subTitle" idx="1"/>
          </p:nvPr>
        </p:nvSpPr>
        <p:spPr>
          <a:xfrm>
            <a:off x="1524000" y="3572932"/>
            <a:ext cx="9144000" cy="389467"/>
          </a:xfrm>
        </p:spPr>
        <p:txBody>
          <a:bodyPr>
            <a:normAutofit lnSpcReduction="10000"/>
          </a:bodyPr>
          <a:lstStyle/>
          <a:p>
            <a:r>
              <a:rPr lang="en-US" b="1" dirty="0">
                <a:solidFill>
                  <a:srgbClr val="FFFFFF"/>
                </a:solidFill>
              </a:rPr>
              <a:t>Jennifer K. Wagner and Sara Gerke</a:t>
            </a:r>
            <a:endParaRPr lang="en-US" dirty="0"/>
          </a:p>
        </p:txBody>
      </p:sp>
      <p:pic>
        <p:nvPicPr>
          <p:cNvPr id="2" name="Picture 1" descr="A logo for a college&#10;&#10;Description automatically generated">
            <a:extLst>
              <a:ext uri="{FF2B5EF4-FFF2-40B4-BE49-F238E27FC236}">
                <a16:creationId xmlns:a16="http://schemas.microsoft.com/office/drawing/2014/main" id="{74FE9DE3-210B-09C0-FFCB-11574DBE1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729" y="5496428"/>
            <a:ext cx="1911534" cy="726447"/>
          </a:xfrm>
          <a:prstGeom prst="rect">
            <a:avLst/>
          </a:prstGeom>
        </p:spPr>
      </p:pic>
    </p:spTree>
    <p:extLst>
      <p:ext uri="{BB962C8B-B14F-4D97-AF65-F5344CB8AC3E}">
        <p14:creationId xmlns:p14="http://schemas.microsoft.com/office/powerpoint/2010/main" val="359252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CA451-87FA-FA57-8D97-1657A0512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B7F32-696E-D3FC-DF9A-8DF5F635D578}"/>
              </a:ext>
            </a:extLst>
          </p:cNvPr>
          <p:cNvSpPr>
            <a:spLocks noGrp="1"/>
          </p:cNvSpPr>
          <p:nvPr>
            <p:ph type="title"/>
          </p:nvPr>
        </p:nvSpPr>
        <p:spPr/>
        <p:txBody>
          <a:bodyPr>
            <a:normAutofit fontScale="90000"/>
          </a:bodyPr>
          <a:lstStyle/>
          <a:p>
            <a:r>
              <a:rPr lang="en-US" dirty="0"/>
              <a:t>Theme 1: The FDA regulatory approval process must adapt to the advancements of emerging robotic, bionic, and bioprinting technologies</a:t>
            </a:r>
          </a:p>
        </p:txBody>
      </p:sp>
      <p:sp>
        <p:nvSpPr>
          <p:cNvPr id="11" name="Oval Callout 10">
            <a:extLst>
              <a:ext uri="{FF2B5EF4-FFF2-40B4-BE49-F238E27FC236}">
                <a16:creationId xmlns:a16="http://schemas.microsoft.com/office/drawing/2014/main" id="{69F4DF9F-4808-4667-BA52-FACF5FA9C410}"/>
              </a:ext>
            </a:extLst>
          </p:cNvPr>
          <p:cNvSpPr/>
          <p:nvPr/>
        </p:nvSpPr>
        <p:spPr>
          <a:xfrm>
            <a:off x="446810" y="1537856"/>
            <a:ext cx="4424448" cy="3453028"/>
          </a:xfrm>
          <a:prstGeom prst="wedgeEllipseCallout">
            <a:avLst>
              <a:gd name="adj1" fmla="val 62452"/>
              <a:gd name="adj2" fmla="val 5094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dirty="0">
                <a:solidFill>
                  <a:schemeClr val="tx1"/>
                </a:solidFill>
              </a:rPr>
              <a:t>“the system has gone overboard… because some people have done some bad things in the past” [Participant 11, sci/tech expert]. </a:t>
            </a:r>
          </a:p>
        </p:txBody>
      </p:sp>
      <p:sp>
        <p:nvSpPr>
          <p:cNvPr id="3" name="Oval Callout 2">
            <a:extLst>
              <a:ext uri="{FF2B5EF4-FFF2-40B4-BE49-F238E27FC236}">
                <a16:creationId xmlns:a16="http://schemas.microsoft.com/office/drawing/2014/main" id="{1B48EF85-815B-C944-65CD-F01900DFDFA4}"/>
              </a:ext>
            </a:extLst>
          </p:cNvPr>
          <p:cNvSpPr/>
          <p:nvPr/>
        </p:nvSpPr>
        <p:spPr>
          <a:xfrm>
            <a:off x="5278582" y="3013363"/>
            <a:ext cx="6619008" cy="2483905"/>
          </a:xfrm>
          <a:prstGeom prst="wedgeEllipseCallout">
            <a:avLst>
              <a:gd name="adj1" fmla="val 52180"/>
              <a:gd name="adj2" fmla="val 4997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i="1" dirty="0">
                <a:solidFill>
                  <a:schemeClr val="tx1"/>
                </a:solidFill>
              </a:rPr>
              <a:t>“[I]n the US we have [a] pretty slow kind of process. And that it hasn't adapted quickly to new technologies, which is to our detriment.”</a:t>
            </a:r>
            <a:r>
              <a:rPr lang="en-US" dirty="0">
                <a:solidFill>
                  <a:schemeClr val="tx1"/>
                </a:solidFill>
              </a:rPr>
              <a:t> [Participant 15, sci/tech expert]</a:t>
            </a:r>
          </a:p>
        </p:txBody>
      </p:sp>
    </p:spTree>
    <p:extLst>
      <p:ext uri="{BB962C8B-B14F-4D97-AF65-F5344CB8AC3E}">
        <p14:creationId xmlns:p14="http://schemas.microsoft.com/office/powerpoint/2010/main" val="200732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53E6-E265-4F7F-CCDE-B74CE4F8D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2EDBF-0A05-41EC-CD7D-1DC859AD357A}"/>
              </a:ext>
            </a:extLst>
          </p:cNvPr>
          <p:cNvSpPr>
            <a:spLocks noGrp="1"/>
          </p:cNvSpPr>
          <p:nvPr>
            <p:ph type="title"/>
          </p:nvPr>
        </p:nvSpPr>
        <p:spPr/>
        <p:txBody>
          <a:bodyPr>
            <a:normAutofit/>
          </a:bodyPr>
          <a:lstStyle/>
          <a:p>
            <a:r>
              <a:rPr lang="en-US" dirty="0"/>
              <a:t>Common Themes Observed</a:t>
            </a:r>
          </a:p>
        </p:txBody>
      </p:sp>
      <p:sp>
        <p:nvSpPr>
          <p:cNvPr id="3" name="Content Placeholder 2">
            <a:extLst>
              <a:ext uri="{FF2B5EF4-FFF2-40B4-BE49-F238E27FC236}">
                <a16:creationId xmlns:a16="http://schemas.microsoft.com/office/drawing/2014/main" id="{61FFBAC4-FCED-4FE8-68C1-7CF70A380AA0}"/>
              </a:ext>
            </a:extLst>
          </p:cNvPr>
          <p:cNvSpPr>
            <a:spLocks noGrp="1"/>
          </p:cNvSpPr>
          <p:nvPr>
            <p:ph idx="1"/>
          </p:nvPr>
        </p:nvSpPr>
        <p:spPr/>
        <p:txBody>
          <a:bodyPr>
            <a:normAutofit/>
          </a:bodyPr>
          <a:lstStyle/>
          <a:p>
            <a:pPr marL="0" indent="0">
              <a:buNone/>
            </a:pPr>
            <a:r>
              <a:rPr lang="en-US" dirty="0"/>
              <a:t>Theme 1: </a:t>
            </a:r>
          </a:p>
          <a:p>
            <a:pPr marL="457200" lvl="1" indent="0">
              <a:buNone/>
            </a:pPr>
            <a:r>
              <a:rPr lang="en-US" dirty="0"/>
              <a:t>The FDA regulatory approval process must adapt to the advancements of emerging robotic, bionic, and bioprinting technologies</a:t>
            </a:r>
          </a:p>
          <a:p>
            <a:pPr marL="457200" lvl="1" indent="0">
              <a:buNone/>
            </a:pPr>
            <a:endParaRPr lang="en-US" dirty="0"/>
          </a:p>
          <a:p>
            <a:pPr marL="0" indent="0">
              <a:buNone/>
            </a:pPr>
            <a:r>
              <a:rPr lang="en-US" dirty="0">
                <a:solidFill>
                  <a:srgbClr val="009CDE"/>
                </a:solidFill>
              </a:rPr>
              <a:t>Theme 2: </a:t>
            </a:r>
          </a:p>
          <a:p>
            <a:pPr marL="457200" lvl="1" indent="0">
              <a:buNone/>
            </a:pPr>
            <a:r>
              <a:rPr lang="en-US" dirty="0">
                <a:solidFill>
                  <a:srgbClr val="009CDE"/>
                </a:solidFill>
              </a:rPr>
              <a:t>Clinical integration requires reenvisioning the existing infrastructure for healthcare delivery and reimbursement models</a:t>
            </a:r>
          </a:p>
          <a:p>
            <a:pPr marL="457200" lvl="1" indent="0">
              <a:buNone/>
            </a:pPr>
            <a:endParaRPr lang="en-US" dirty="0"/>
          </a:p>
          <a:p>
            <a:pPr marL="0" indent="0">
              <a:buNone/>
            </a:pPr>
            <a:r>
              <a:rPr lang="en-US" dirty="0"/>
              <a:t>Theme 3: </a:t>
            </a:r>
          </a:p>
          <a:p>
            <a:pPr marL="457200" lvl="1" indent="0">
              <a:buNone/>
            </a:pPr>
            <a:r>
              <a:rPr lang="en-US" dirty="0"/>
              <a:t>Analogies shed light on perspectives regarding issues of liability, acceptance, and trust in emerging technologies</a:t>
            </a:r>
          </a:p>
          <a:p>
            <a:pPr marL="457200" lvl="1" indent="0">
              <a:buNone/>
            </a:pPr>
            <a:endParaRPr lang="en-US" dirty="0"/>
          </a:p>
          <a:p>
            <a:endParaRPr lang="en-US" dirty="0"/>
          </a:p>
        </p:txBody>
      </p:sp>
    </p:spTree>
    <p:extLst>
      <p:ext uri="{BB962C8B-B14F-4D97-AF65-F5344CB8AC3E}">
        <p14:creationId xmlns:p14="http://schemas.microsoft.com/office/powerpoint/2010/main" val="20443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00D9-9D76-F2F5-2385-E80DE03AB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D79CF-F8BA-549B-A9CB-5B2DCCEC8D49}"/>
              </a:ext>
            </a:extLst>
          </p:cNvPr>
          <p:cNvSpPr>
            <a:spLocks noGrp="1"/>
          </p:cNvSpPr>
          <p:nvPr>
            <p:ph type="title"/>
          </p:nvPr>
        </p:nvSpPr>
        <p:spPr/>
        <p:txBody>
          <a:bodyPr>
            <a:normAutofit fontScale="90000"/>
          </a:bodyPr>
          <a:lstStyle/>
          <a:p>
            <a:r>
              <a:rPr lang="en-US" dirty="0"/>
              <a:t>Theme 2: Clinical integration requires reenvisioning the existing infrastructure for healthcare delivery and reimbursement models</a:t>
            </a:r>
          </a:p>
        </p:txBody>
      </p:sp>
      <p:sp>
        <p:nvSpPr>
          <p:cNvPr id="4" name="Oval Callout 3">
            <a:extLst>
              <a:ext uri="{FF2B5EF4-FFF2-40B4-BE49-F238E27FC236}">
                <a16:creationId xmlns:a16="http://schemas.microsoft.com/office/drawing/2014/main" id="{BECBD249-914B-7BE4-2934-A7F52C9BC000}"/>
              </a:ext>
            </a:extLst>
          </p:cNvPr>
          <p:cNvSpPr/>
          <p:nvPr/>
        </p:nvSpPr>
        <p:spPr>
          <a:xfrm>
            <a:off x="1014413" y="1614488"/>
            <a:ext cx="10687049" cy="4043362"/>
          </a:xfrm>
          <a:prstGeom prst="wedgeEllipseCallout">
            <a:avLst>
              <a:gd name="adj1" fmla="val -49223"/>
              <a:gd name="adj2" fmla="val 471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t>“CMS has explicitly said they will not pay more for the software required to run an artificial pancreas. They will pay for the glucose monitor, they will pay for the insulin pump, but actually combining those things together, there's no extra recognition or payment for it. So, if that's where the value really is, if that's where the investment is required to develop software and advanced algorithms to manage autonomously, somebody's insulin dosing, it just, it creates this gap...And that's true across many different areas where the next innovation in digital health and being able to create some of these advanced systems requires very advanced software and very significant investment. And the Medicare program simply does not recognize that value.” [Participant 14, legal expert]</a:t>
            </a:r>
          </a:p>
        </p:txBody>
      </p:sp>
    </p:spTree>
    <p:extLst>
      <p:ext uri="{BB962C8B-B14F-4D97-AF65-F5344CB8AC3E}">
        <p14:creationId xmlns:p14="http://schemas.microsoft.com/office/powerpoint/2010/main" val="217266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E11E0-23B6-B24B-6BEB-CA0AF50EB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BA7A6-BB4D-679B-BC4A-1FA99BCF3F19}"/>
              </a:ext>
            </a:extLst>
          </p:cNvPr>
          <p:cNvSpPr>
            <a:spLocks noGrp="1"/>
          </p:cNvSpPr>
          <p:nvPr>
            <p:ph type="title"/>
          </p:nvPr>
        </p:nvSpPr>
        <p:spPr/>
        <p:txBody>
          <a:bodyPr>
            <a:normAutofit fontScale="90000"/>
          </a:bodyPr>
          <a:lstStyle/>
          <a:p>
            <a:r>
              <a:rPr lang="en-US" dirty="0"/>
              <a:t>Theme 2: Clinical integration requires reenvisioning the existing infrastructure for healthcare delivery and reimbursement models</a:t>
            </a:r>
          </a:p>
        </p:txBody>
      </p:sp>
      <p:sp>
        <p:nvSpPr>
          <p:cNvPr id="3" name="Oval Callout 2">
            <a:extLst>
              <a:ext uri="{FF2B5EF4-FFF2-40B4-BE49-F238E27FC236}">
                <a16:creationId xmlns:a16="http://schemas.microsoft.com/office/drawing/2014/main" id="{0E871E6A-DC36-85D6-9571-C97DCDA8B964}"/>
              </a:ext>
            </a:extLst>
          </p:cNvPr>
          <p:cNvSpPr/>
          <p:nvPr/>
        </p:nvSpPr>
        <p:spPr>
          <a:xfrm>
            <a:off x="514351" y="1471613"/>
            <a:ext cx="11087100" cy="4500561"/>
          </a:xfrm>
          <a:prstGeom prst="wedgeEllipseCallout">
            <a:avLst>
              <a:gd name="adj1" fmla="val -52116"/>
              <a:gd name="adj2" fmla="val 5103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 ...organ transplant’s super expensive, engineered organs are going to be super expensive. Our medical system has no capacity today to give the millions of people the one, the $300,000 surgery, right? The way we're doing, it's just not possible, right? And so how do we manage, then, the distribution of a, of a care, of medical therapy that we know could save lives but we don't have the financial infrastructure to provide to everyone? How is it doled out? ... [W]e would fundamentally change the supply by ... at least two orders of magnitude, if it works. Maybe even larger. So - and then, obviously, that's just in the US. Think about globally where most of the both the healthcare system as well as financial resources are that much less. I mean, you could see the problem. So those to me, I think the moral ethical issues are very much tied to if we do get it to work. And who the hell gets it, right? Like to me, that's the that's the bigger question.” [Participant 20, sci/tech expert]</a:t>
            </a:r>
          </a:p>
        </p:txBody>
      </p:sp>
    </p:spTree>
    <p:extLst>
      <p:ext uri="{BB962C8B-B14F-4D97-AF65-F5344CB8AC3E}">
        <p14:creationId xmlns:p14="http://schemas.microsoft.com/office/powerpoint/2010/main" val="393082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8DE0-F12F-3B5C-A33E-5D6985E24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BCBECE-AB28-A1C9-2CB0-2241EC09A579}"/>
              </a:ext>
            </a:extLst>
          </p:cNvPr>
          <p:cNvSpPr>
            <a:spLocks noGrp="1"/>
          </p:cNvSpPr>
          <p:nvPr>
            <p:ph type="title"/>
          </p:nvPr>
        </p:nvSpPr>
        <p:spPr/>
        <p:txBody>
          <a:bodyPr>
            <a:normAutofit fontScale="90000"/>
          </a:bodyPr>
          <a:lstStyle/>
          <a:p>
            <a:r>
              <a:rPr lang="en-US" dirty="0"/>
              <a:t>Theme 2: Clinical integration requires reenvisioning the existing infrastructure for healthcare delivery and reimbursement models</a:t>
            </a:r>
          </a:p>
        </p:txBody>
      </p:sp>
      <p:sp>
        <p:nvSpPr>
          <p:cNvPr id="4" name="Oval Callout 3">
            <a:extLst>
              <a:ext uri="{FF2B5EF4-FFF2-40B4-BE49-F238E27FC236}">
                <a16:creationId xmlns:a16="http://schemas.microsoft.com/office/drawing/2014/main" id="{B91C9721-A167-AAFA-83DA-E98BB8CACC72}"/>
              </a:ext>
            </a:extLst>
          </p:cNvPr>
          <p:cNvSpPr/>
          <p:nvPr/>
        </p:nvSpPr>
        <p:spPr>
          <a:xfrm>
            <a:off x="2409092" y="1565031"/>
            <a:ext cx="7737231" cy="3868615"/>
          </a:xfrm>
          <a:prstGeom prst="wedgeEllipseCallout">
            <a:avLst>
              <a:gd name="adj1" fmla="val -49223"/>
              <a:gd name="adj2" fmla="val 471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t>“[I]t feels like more [that] the challenge is not particularly so much how do we design this thing? But now, how do we integrate it into the clinical context? The societal context? ... Those are really the challenges I see with the next step, which then, of course, is </a:t>
            </a:r>
            <a:r>
              <a:rPr lang="en-US" i="1" dirty="0" err="1"/>
              <a:t>gonna</a:t>
            </a:r>
            <a:r>
              <a:rPr lang="en-US" i="1" dirty="0"/>
              <a:t> spur additional innovation as we find some of the challenges with doing that integration, and where we could make it technologically better.”</a:t>
            </a:r>
            <a:r>
              <a:rPr lang="en-US" dirty="0"/>
              <a:t> [Participant 18, sci/tech expert]</a:t>
            </a:r>
          </a:p>
        </p:txBody>
      </p:sp>
    </p:spTree>
    <p:extLst>
      <p:ext uri="{BB962C8B-B14F-4D97-AF65-F5344CB8AC3E}">
        <p14:creationId xmlns:p14="http://schemas.microsoft.com/office/powerpoint/2010/main" val="128743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CE526-C0DE-8ADB-283A-2F4B6B83F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9A892-C76A-636C-06E7-72D27024CE2D}"/>
              </a:ext>
            </a:extLst>
          </p:cNvPr>
          <p:cNvSpPr>
            <a:spLocks noGrp="1"/>
          </p:cNvSpPr>
          <p:nvPr>
            <p:ph type="title"/>
          </p:nvPr>
        </p:nvSpPr>
        <p:spPr/>
        <p:txBody>
          <a:bodyPr>
            <a:normAutofit/>
          </a:bodyPr>
          <a:lstStyle/>
          <a:p>
            <a:r>
              <a:rPr lang="en-US" dirty="0"/>
              <a:t>Common Themes Observed</a:t>
            </a:r>
          </a:p>
        </p:txBody>
      </p:sp>
      <p:sp>
        <p:nvSpPr>
          <p:cNvPr id="3" name="Content Placeholder 2">
            <a:extLst>
              <a:ext uri="{FF2B5EF4-FFF2-40B4-BE49-F238E27FC236}">
                <a16:creationId xmlns:a16="http://schemas.microsoft.com/office/drawing/2014/main" id="{D2693DEB-C8E2-541C-49A6-6D2D3F31A152}"/>
              </a:ext>
            </a:extLst>
          </p:cNvPr>
          <p:cNvSpPr>
            <a:spLocks noGrp="1"/>
          </p:cNvSpPr>
          <p:nvPr>
            <p:ph idx="1"/>
          </p:nvPr>
        </p:nvSpPr>
        <p:spPr/>
        <p:txBody>
          <a:bodyPr>
            <a:normAutofit/>
          </a:bodyPr>
          <a:lstStyle/>
          <a:p>
            <a:pPr marL="0" indent="0">
              <a:buNone/>
            </a:pPr>
            <a:r>
              <a:rPr lang="en-US" dirty="0"/>
              <a:t>Theme 1: </a:t>
            </a:r>
          </a:p>
          <a:p>
            <a:pPr marL="457200" lvl="1" indent="0">
              <a:buNone/>
            </a:pPr>
            <a:r>
              <a:rPr lang="en-US" dirty="0"/>
              <a:t>The FDA regulatory approval process must adapt to the advancements of emerging robotic, bionic, and bioprinting technologies</a:t>
            </a:r>
          </a:p>
          <a:p>
            <a:pPr marL="457200" lvl="1" indent="0">
              <a:buNone/>
            </a:pPr>
            <a:endParaRPr lang="en-US" dirty="0"/>
          </a:p>
          <a:p>
            <a:pPr marL="0" indent="0">
              <a:buNone/>
            </a:pPr>
            <a:r>
              <a:rPr lang="en-US" dirty="0">
                <a:solidFill>
                  <a:srgbClr val="001E44"/>
                </a:solidFill>
              </a:rPr>
              <a:t>Theme 2: </a:t>
            </a:r>
          </a:p>
          <a:p>
            <a:pPr marL="457200" lvl="1" indent="0">
              <a:buNone/>
            </a:pPr>
            <a:r>
              <a:rPr lang="en-US" dirty="0">
                <a:solidFill>
                  <a:srgbClr val="001E44"/>
                </a:solidFill>
              </a:rPr>
              <a:t>Clinical integration requires reenvisioning the existing infrastructure for healthcare delivery and reimbursement models</a:t>
            </a:r>
          </a:p>
          <a:p>
            <a:pPr marL="457200" lvl="1" indent="0">
              <a:buNone/>
            </a:pPr>
            <a:endParaRPr lang="en-US" dirty="0"/>
          </a:p>
          <a:p>
            <a:pPr marL="0" indent="0">
              <a:buNone/>
            </a:pPr>
            <a:r>
              <a:rPr lang="en-US" dirty="0">
                <a:solidFill>
                  <a:srgbClr val="009CDE"/>
                </a:solidFill>
              </a:rPr>
              <a:t>Theme 3: </a:t>
            </a:r>
          </a:p>
          <a:p>
            <a:pPr marL="457200" lvl="1" indent="0">
              <a:buNone/>
            </a:pPr>
            <a:r>
              <a:rPr lang="en-US" dirty="0">
                <a:solidFill>
                  <a:srgbClr val="009CDE"/>
                </a:solidFill>
              </a:rPr>
              <a:t>Analogies shed light on perspectives regarding issues of liability, acceptance, and trust in emerging technologies</a:t>
            </a:r>
          </a:p>
          <a:p>
            <a:pPr marL="457200" lvl="1" indent="0">
              <a:buNone/>
            </a:pPr>
            <a:endParaRPr lang="en-US" dirty="0">
              <a:solidFill>
                <a:srgbClr val="009CDE"/>
              </a:solidFill>
            </a:endParaRPr>
          </a:p>
          <a:p>
            <a:endParaRPr lang="en-US" dirty="0"/>
          </a:p>
        </p:txBody>
      </p:sp>
    </p:spTree>
    <p:extLst>
      <p:ext uri="{BB962C8B-B14F-4D97-AF65-F5344CB8AC3E}">
        <p14:creationId xmlns:p14="http://schemas.microsoft.com/office/powerpoint/2010/main" val="206235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CB6E-51D7-7558-29A0-08D154A3B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F831F-400F-9077-58FC-9603EB97EC83}"/>
              </a:ext>
            </a:extLst>
          </p:cNvPr>
          <p:cNvSpPr>
            <a:spLocks noGrp="1"/>
          </p:cNvSpPr>
          <p:nvPr>
            <p:ph type="title"/>
          </p:nvPr>
        </p:nvSpPr>
        <p:spPr/>
        <p:txBody>
          <a:bodyPr>
            <a:noAutofit/>
          </a:bodyPr>
          <a:lstStyle/>
          <a:p>
            <a:r>
              <a:rPr lang="en-US" sz="2800" dirty="0"/>
              <a:t>Theme 3: Analogies shed light on perspectives regarding issues of liability, acceptance, and trust in emerging technologies</a:t>
            </a:r>
          </a:p>
        </p:txBody>
      </p:sp>
      <p:pic>
        <p:nvPicPr>
          <p:cNvPr id="9" name="Picture 8">
            <a:extLst>
              <a:ext uri="{FF2B5EF4-FFF2-40B4-BE49-F238E27FC236}">
                <a16:creationId xmlns:a16="http://schemas.microsoft.com/office/drawing/2014/main" id="{B2178229-D5BF-8D82-AFCA-C3404B77C614}"/>
              </a:ext>
            </a:extLst>
          </p:cNvPr>
          <p:cNvPicPr>
            <a:picLocks noChangeAspect="1"/>
          </p:cNvPicPr>
          <p:nvPr/>
        </p:nvPicPr>
        <p:blipFill>
          <a:blip r:embed="rId3"/>
          <a:stretch>
            <a:fillRect/>
          </a:stretch>
        </p:blipFill>
        <p:spPr>
          <a:xfrm>
            <a:off x="2209800" y="1251284"/>
            <a:ext cx="7772400" cy="4686583"/>
          </a:xfrm>
          <a:prstGeom prst="rect">
            <a:avLst/>
          </a:prstGeom>
        </p:spPr>
      </p:pic>
    </p:spTree>
    <p:extLst>
      <p:ext uri="{BB962C8B-B14F-4D97-AF65-F5344CB8AC3E}">
        <p14:creationId xmlns:p14="http://schemas.microsoft.com/office/powerpoint/2010/main" val="2519070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9A818-A6A2-7764-D858-E00BC58F3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E1273-6B8C-75E5-1AF6-67E03EDC3E6B}"/>
              </a:ext>
            </a:extLst>
          </p:cNvPr>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009CDE"/>
                </a:solidFill>
                <a:effectLst/>
                <a:uLnTx/>
                <a:uFillTx/>
                <a:latin typeface="Franklin Gothic Medium" panose="020B0603020102020204"/>
                <a:ea typeface="+mj-ea"/>
                <a:cs typeface="+mj-cs"/>
              </a:rPr>
              <a:t>Theme 3: Analogies shed light on perspectives regarding issues of liability, acceptance, and trust </a:t>
            </a:r>
            <a:r>
              <a:rPr lang="en-US" sz="2800" dirty="0">
                <a:solidFill>
                  <a:srgbClr val="009CDE"/>
                </a:solidFill>
                <a:latin typeface="Franklin Gothic Medium" panose="020B0603020102020204"/>
              </a:rPr>
              <a:t>in</a:t>
            </a:r>
            <a:r>
              <a:rPr kumimoji="0" lang="en-US" sz="2800" b="0" i="0" u="none" strike="noStrike" kern="1200" cap="none" spc="0" normalizeH="0" baseline="0" noProof="0" dirty="0">
                <a:ln>
                  <a:noFill/>
                </a:ln>
                <a:solidFill>
                  <a:srgbClr val="009CDE"/>
                </a:solidFill>
                <a:effectLst/>
                <a:uLnTx/>
                <a:uFillTx/>
                <a:latin typeface="Franklin Gothic Medium" panose="020B0603020102020204"/>
                <a:ea typeface="+mj-ea"/>
                <a:cs typeface="+mj-cs"/>
              </a:rPr>
              <a:t> emerging technologies</a:t>
            </a:r>
            <a:endParaRPr lang="en-US" dirty="0"/>
          </a:p>
        </p:txBody>
      </p:sp>
      <p:sp>
        <p:nvSpPr>
          <p:cNvPr id="4" name="Oval Callout 3">
            <a:extLst>
              <a:ext uri="{FF2B5EF4-FFF2-40B4-BE49-F238E27FC236}">
                <a16:creationId xmlns:a16="http://schemas.microsoft.com/office/drawing/2014/main" id="{59173BAC-8F71-7E51-CC9A-F7D2F8F08423}"/>
              </a:ext>
            </a:extLst>
          </p:cNvPr>
          <p:cNvSpPr/>
          <p:nvPr/>
        </p:nvSpPr>
        <p:spPr>
          <a:xfrm>
            <a:off x="1940030" y="1583897"/>
            <a:ext cx="7985366" cy="3836001"/>
          </a:xfrm>
          <a:prstGeom prst="wedgeEllipseCallout">
            <a:avLst>
              <a:gd name="adj1" fmla="val -49223"/>
              <a:gd name="adj2" fmla="val 471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latin typeface="Franklin Gothic Book" panose="020B0503020102020204" pitchFamily="34" charset="0"/>
              </a:rPr>
              <a:t>“Autonomous driving a good example, right? Autonomous driving are like robots. A machine is actually driving you, and what happens if that machine gets them gets in an accident. Okay? And who do you write the ticket to? Alright? So that's a legal you know, problem.”</a:t>
            </a:r>
            <a:r>
              <a:rPr lang="en-US" dirty="0">
                <a:solidFill>
                  <a:schemeClr val="tx1"/>
                </a:solidFill>
                <a:latin typeface="Franklin Gothic Book" panose="020B0503020102020204" pitchFamily="34" charset="0"/>
              </a:rPr>
              <a:t> [Participant 30, sci/tech expert]</a:t>
            </a:r>
          </a:p>
        </p:txBody>
      </p:sp>
    </p:spTree>
    <p:extLst>
      <p:ext uri="{BB962C8B-B14F-4D97-AF65-F5344CB8AC3E}">
        <p14:creationId xmlns:p14="http://schemas.microsoft.com/office/powerpoint/2010/main" val="36203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1458-9C27-1200-6DD5-D289490EC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9BD71-4A81-59D4-5270-038C0E6D7883}"/>
              </a:ext>
            </a:extLst>
          </p:cNvPr>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009CDE"/>
                </a:solidFill>
                <a:effectLst/>
                <a:uLnTx/>
                <a:uFillTx/>
                <a:latin typeface="Franklin Gothic Medium" panose="020B0603020102020204"/>
                <a:ea typeface="+mj-ea"/>
                <a:cs typeface="+mj-cs"/>
              </a:rPr>
              <a:t>Theme 3: Analogies shed light on perspectives regarding issues of liability, acceptance, and trust </a:t>
            </a:r>
            <a:r>
              <a:rPr lang="en-US" sz="2800" dirty="0">
                <a:solidFill>
                  <a:srgbClr val="009CDE"/>
                </a:solidFill>
                <a:latin typeface="Franklin Gothic Medium" panose="020B0603020102020204"/>
              </a:rPr>
              <a:t>in</a:t>
            </a:r>
            <a:r>
              <a:rPr kumimoji="0" lang="en-US" sz="2800" b="0" i="0" u="none" strike="noStrike" kern="1200" cap="none" spc="0" normalizeH="0" baseline="0" noProof="0" dirty="0">
                <a:ln>
                  <a:noFill/>
                </a:ln>
                <a:solidFill>
                  <a:srgbClr val="009CDE"/>
                </a:solidFill>
                <a:effectLst/>
                <a:uLnTx/>
                <a:uFillTx/>
                <a:latin typeface="Franklin Gothic Medium" panose="020B0603020102020204"/>
                <a:ea typeface="+mj-ea"/>
                <a:cs typeface="+mj-cs"/>
              </a:rPr>
              <a:t> emerging technologies</a:t>
            </a:r>
            <a:endParaRPr lang="en-US" dirty="0"/>
          </a:p>
        </p:txBody>
      </p:sp>
      <p:sp>
        <p:nvSpPr>
          <p:cNvPr id="3" name="Oval Callout 2">
            <a:extLst>
              <a:ext uri="{FF2B5EF4-FFF2-40B4-BE49-F238E27FC236}">
                <a16:creationId xmlns:a16="http://schemas.microsoft.com/office/drawing/2014/main" id="{14E7D799-79B3-2F6B-BD1A-7173D08AC462}"/>
              </a:ext>
            </a:extLst>
          </p:cNvPr>
          <p:cNvSpPr/>
          <p:nvPr/>
        </p:nvSpPr>
        <p:spPr>
          <a:xfrm>
            <a:off x="335539" y="1998133"/>
            <a:ext cx="11856461" cy="3330048"/>
          </a:xfrm>
          <a:prstGeom prst="wedgeEllipseCallout">
            <a:avLst>
              <a:gd name="adj1" fmla="val -52286"/>
              <a:gd name="adj2" fmla="val 4011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dirty="0">
                <a:solidFill>
                  <a:schemeClr val="bg1"/>
                </a:solidFill>
                <a:latin typeface="Franklin Gothic Book" panose="020B0503020102020204" pitchFamily="34" charset="0"/>
              </a:rPr>
              <a:t>[I] “trust Google Maps, probably more than someone else... I would actually, if they were saying, ‘Go here,’ I'd be like, ‘no, the Google map is telling me to go here, and it knows better than you do, you know, and it has real time traffic.” …</a:t>
            </a:r>
          </a:p>
          <a:p>
            <a:endParaRPr lang="en-US" dirty="0">
              <a:solidFill>
                <a:schemeClr val="bg1"/>
              </a:solidFill>
              <a:latin typeface="Franklin Gothic Book" panose="020B0503020102020204" pitchFamily="34" charset="0"/>
            </a:endParaRPr>
          </a:p>
          <a:p>
            <a:r>
              <a:rPr lang="en-US" dirty="0">
                <a:solidFill>
                  <a:schemeClr val="bg1"/>
                </a:solidFill>
                <a:latin typeface="Franklin Gothic Book" panose="020B0503020102020204" pitchFamily="34" charset="0"/>
              </a:rPr>
              <a:t> “whether you believe it or not, I think statistically self-driving cars are probably safer than humans. But they have to be maybe a hundred times safer than humans for someone to accept them.” [Participant 11, sci/tech expert]  </a:t>
            </a:r>
          </a:p>
        </p:txBody>
      </p:sp>
    </p:spTree>
    <p:extLst>
      <p:ext uri="{BB962C8B-B14F-4D97-AF65-F5344CB8AC3E}">
        <p14:creationId xmlns:p14="http://schemas.microsoft.com/office/powerpoint/2010/main" val="3411696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2B0B-42F8-3AF6-1086-527CDCB04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E7A72-47FB-53D3-B6C8-1D959681DED2}"/>
              </a:ext>
            </a:extLst>
          </p:cNvPr>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009CDE"/>
                </a:solidFill>
                <a:effectLst/>
                <a:uLnTx/>
                <a:uFillTx/>
                <a:latin typeface="Franklin Gothic Medium" panose="020B0603020102020204"/>
                <a:ea typeface="+mj-ea"/>
                <a:cs typeface="+mj-cs"/>
              </a:rPr>
              <a:t>Theme 3: Analogies shed light on perspectives regarding issues of liability, acceptance, and trust </a:t>
            </a:r>
            <a:r>
              <a:rPr lang="en-US" sz="2800" dirty="0">
                <a:solidFill>
                  <a:srgbClr val="009CDE"/>
                </a:solidFill>
                <a:latin typeface="Franklin Gothic Medium" panose="020B0603020102020204"/>
              </a:rPr>
              <a:t>in</a:t>
            </a:r>
            <a:r>
              <a:rPr kumimoji="0" lang="en-US" sz="2800" b="0" i="0" u="none" strike="noStrike" kern="1200" cap="none" spc="0" normalizeH="0" baseline="0" noProof="0" dirty="0">
                <a:ln>
                  <a:noFill/>
                </a:ln>
                <a:solidFill>
                  <a:srgbClr val="009CDE"/>
                </a:solidFill>
                <a:effectLst/>
                <a:uLnTx/>
                <a:uFillTx/>
                <a:latin typeface="Franklin Gothic Medium" panose="020B0603020102020204"/>
                <a:ea typeface="+mj-ea"/>
                <a:cs typeface="+mj-cs"/>
              </a:rPr>
              <a:t> emerging technologies</a:t>
            </a:r>
            <a:endParaRPr lang="en-US" dirty="0"/>
          </a:p>
        </p:txBody>
      </p:sp>
      <p:sp>
        <p:nvSpPr>
          <p:cNvPr id="4" name="Oval Callout 3">
            <a:extLst>
              <a:ext uri="{FF2B5EF4-FFF2-40B4-BE49-F238E27FC236}">
                <a16:creationId xmlns:a16="http://schemas.microsoft.com/office/drawing/2014/main" id="{8CB6CD1E-6498-A638-C4B8-E379D3AC200C}"/>
              </a:ext>
            </a:extLst>
          </p:cNvPr>
          <p:cNvSpPr/>
          <p:nvPr/>
        </p:nvSpPr>
        <p:spPr>
          <a:xfrm>
            <a:off x="1014413" y="1251284"/>
            <a:ext cx="10687049" cy="4406566"/>
          </a:xfrm>
          <a:prstGeom prst="wedgeEllipseCallout">
            <a:avLst>
              <a:gd name="adj1" fmla="val -49223"/>
              <a:gd name="adj2" fmla="val 4715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i="1" dirty="0"/>
              <a:t>"I would say, you know it's, it, it really goes to,</a:t>
            </a:r>
            <a:r>
              <a:rPr lang="en-US" dirty="0"/>
              <a:t> </a:t>
            </a:r>
            <a:r>
              <a:rPr lang="en-US" i="1" dirty="0"/>
              <a:t>you know, is there kind of rules being applied equally, right, when it comes to regulating, you know, kind of novel technologies. And not, as we've seen, you know, with pharma, where the FDA is basically funded by the pharmaceutical industry through prescription drug user fees, right? And so the agency that's regulating them is dependent upon the regulated industries. So obviously, I mean, I'd, I'd be concerned as a regular citizen, that you know these industries and the regulatory bodies are kind of captured by these very wealthy, powerful corporations. And so that would be my concern with any new technology that's approved, is that, was there really a separation between the regulatory agencies and the companies saying they should be approved for use?” </a:t>
            </a:r>
            <a:r>
              <a:rPr lang="en-US" dirty="0"/>
              <a:t>[Participant 13, legal expert] </a:t>
            </a:r>
          </a:p>
        </p:txBody>
      </p:sp>
    </p:spTree>
    <p:extLst>
      <p:ext uri="{BB962C8B-B14F-4D97-AF65-F5344CB8AC3E}">
        <p14:creationId xmlns:p14="http://schemas.microsoft.com/office/powerpoint/2010/main" val="3300346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3E0F-DA45-9CAA-1287-EA4B7B3F0948}"/>
              </a:ext>
            </a:extLst>
          </p:cNvPr>
          <p:cNvSpPr>
            <a:spLocks noGrp="1"/>
          </p:cNvSpPr>
          <p:nvPr>
            <p:ph type="title"/>
          </p:nvPr>
        </p:nvSpPr>
        <p:spPr/>
        <p:txBody>
          <a:bodyPr/>
          <a:lstStyle/>
          <a:p>
            <a:r>
              <a:rPr lang="en-US" dirty="0"/>
              <a:t>Acknowledgments </a:t>
            </a:r>
          </a:p>
        </p:txBody>
      </p:sp>
      <p:sp>
        <p:nvSpPr>
          <p:cNvPr id="3" name="Content Placeholder 2">
            <a:extLst>
              <a:ext uri="{FF2B5EF4-FFF2-40B4-BE49-F238E27FC236}">
                <a16:creationId xmlns:a16="http://schemas.microsoft.com/office/drawing/2014/main" id="{1AB16DA9-366D-6D2C-1CF9-D900C6BBD3F0}"/>
              </a:ext>
            </a:extLst>
          </p:cNvPr>
          <p:cNvSpPr>
            <a:spLocks noGrp="1"/>
          </p:cNvSpPr>
          <p:nvPr>
            <p:ph idx="1"/>
          </p:nvPr>
        </p:nvSpPr>
        <p:spPr/>
        <p:txBody>
          <a:bodyPr>
            <a:normAutofit/>
          </a:bodyPr>
          <a:lstStyle/>
          <a:p>
            <a:pPr indent="0" algn="just">
              <a:lnSpc>
                <a:spcPct val="104000"/>
              </a:lnSpc>
              <a:spcBef>
                <a:spcPts val="0"/>
              </a:spcBef>
              <a:spcAft>
                <a:spcPts val="55"/>
              </a:spcAft>
              <a:buNone/>
            </a:pPr>
            <a:r>
              <a:rPr lang="en-US" sz="2000" dirty="0">
                <a:solidFill>
                  <a:srgbClr val="000000"/>
                </a:solidFill>
                <a:effectLst/>
                <a:ea typeface="Times New Roman" panose="02020603050405020304" pitchFamily="18" charset="0"/>
              </a:rPr>
              <a:t>This research was supported by Grant No. 5R21EB035474-02 awarded by the National Institutes of Health Office of the Director (NIH OD) and the National Institute of Biomedical Imaging and Bioengineering (NIBIB). The content is solely the responsibility of the authors and does not necessarily represent the official views of the NIH. </a:t>
            </a:r>
          </a:p>
          <a:p>
            <a:pPr marR="0" indent="0" algn="just">
              <a:lnSpc>
                <a:spcPct val="104000"/>
              </a:lnSpc>
              <a:spcBef>
                <a:spcPts val="0"/>
              </a:spcBef>
              <a:spcAft>
                <a:spcPts val="55"/>
              </a:spcAft>
              <a:buNone/>
            </a:pPr>
            <a:endParaRPr lang="en-US" sz="2000" dirty="0">
              <a:solidFill>
                <a:srgbClr val="000000"/>
              </a:solidFill>
              <a:ea typeface="Times New Roman" panose="02020603050405020304" pitchFamily="18" charset="0"/>
            </a:endParaRPr>
          </a:p>
          <a:p>
            <a:pPr marR="0" indent="0" algn="just">
              <a:lnSpc>
                <a:spcPct val="104000"/>
              </a:lnSpc>
              <a:spcBef>
                <a:spcPts val="0"/>
              </a:spcBef>
              <a:spcAft>
                <a:spcPts val="55"/>
              </a:spcAft>
              <a:buNone/>
            </a:pPr>
            <a:r>
              <a:rPr lang="en-US" sz="2000" dirty="0">
                <a:solidFill>
                  <a:srgbClr val="000000"/>
                </a:solidFill>
                <a:effectLst/>
                <a:ea typeface="Times New Roman" panose="02020603050405020304" pitchFamily="18" charset="0"/>
              </a:rPr>
              <a:t>This work is undertaken as part of the “Bioethical, Legal, and Anthropological Study of Technologies (BLAST),” for which an IRB exemption determination has been obtained from the Penn State University IRB (STUDY00023241) on August 4, 2023. </a:t>
            </a:r>
          </a:p>
        </p:txBody>
      </p:sp>
    </p:spTree>
    <p:extLst>
      <p:ext uri="{BB962C8B-B14F-4D97-AF65-F5344CB8AC3E}">
        <p14:creationId xmlns:p14="http://schemas.microsoft.com/office/powerpoint/2010/main" val="226702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4046-E290-33B8-4810-8B43B0897A9A}"/>
              </a:ext>
            </a:extLst>
          </p:cNvPr>
          <p:cNvSpPr>
            <a:spLocks noGrp="1"/>
          </p:cNvSpPr>
          <p:nvPr>
            <p:ph type="title"/>
          </p:nvPr>
        </p:nvSpPr>
        <p:spPr/>
        <p:txBody>
          <a:bodyPr/>
          <a:lstStyle/>
          <a:p>
            <a:r>
              <a:rPr lang="en-US" dirty="0"/>
              <a:t>Recent relevant policy developments</a:t>
            </a:r>
          </a:p>
        </p:txBody>
      </p:sp>
      <p:pic>
        <p:nvPicPr>
          <p:cNvPr id="4" name="Content Placeholder 1">
            <a:extLst>
              <a:ext uri="{FF2B5EF4-FFF2-40B4-BE49-F238E27FC236}">
                <a16:creationId xmlns:a16="http://schemas.microsoft.com/office/drawing/2014/main" id="{9FA96029-19E6-71D0-FF38-43A7FE847FD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117465" y="1422326"/>
            <a:ext cx="2456887" cy="319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CF6789A-934C-AA4C-45CD-8F5AA63AB6CB}"/>
              </a:ext>
            </a:extLst>
          </p:cNvPr>
          <p:cNvSpPr txBox="1"/>
          <p:nvPr/>
        </p:nvSpPr>
        <p:spPr>
          <a:xfrm>
            <a:off x="6079661" y="4628360"/>
            <a:ext cx="29340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2023 Executive Order 14110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“Safe, Secure, and Trustworthy Development and Use of Artificial Intelligence”</a:t>
            </a:r>
          </a:p>
        </p:txBody>
      </p:sp>
      <p:pic>
        <p:nvPicPr>
          <p:cNvPr id="6" name="Content Placeholder 1">
            <a:extLst>
              <a:ext uri="{FF2B5EF4-FFF2-40B4-BE49-F238E27FC236}">
                <a16:creationId xmlns:a16="http://schemas.microsoft.com/office/drawing/2014/main" id="{4614F454-635B-CED9-2AB1-50CB86FA88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9608" y="1422325"/>
            <a:ext cx="2480651" cy="319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14A981A-9910-4B54-670A-E6880617663C}"/>
              </a:ext>
            </a:extLst>
          </p:cNvPr>
          <p:cNvSpPr txBox="1"/>
          <p:nvPr/>
        </p:nvSpPr>
        <p:spPr>
          <a:xfrm>
            <a:off x="3116565" y="4624602"/>
            <a:ext cx="2543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2023 NIST RMF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and playbook</a:t>
            </a:r>
          </a:p>
        </p:txBody>
      </p:sp>
      <p:pic>
        <p:nvPicPr>
          <p:cNvPr id="8" name="Content Placeholder 1">
            <a:extLst>
              <a:ext uri="{FF2B5EF4-FFF2-40B4-BE49-F238E27FC236}">
                <a16:creationId xmlns:a16="http://schemas.microsoft.com/office/drawing/2014/main" id="{3BB8F20C-5C6D-3BC1-516F-4A49DABF6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8946" y="1422325"/>
            <a:ext cx="2451694" cy="319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88B51AD-DE62-4235-EC92-EF7C11685305}"/>
              </a:ext>
            </a:extLst>
          </p:cNvPr>
          <p:cNvSpPr txBox="1"/>
          <p:nvPr/>
        </p:nvSpPr>
        <p:spPr>
          <a:xfrm>
            <a:off x="338946" y="4619812"/>
            <a:ext cx="2494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2022 “Blueprint for an AI Bill of Rights”</a:t>
            </a:r>
          </a:p>
        </p:txBody>
      </p:sp>
      <p:pic>
        <p:nvPicPr>
          <p:cNvPr id="10" name="Content Placeholder 1">
            <a:extLst>
              <a:ext uri="{FF2B5EF4-FFF2-40B4-BE49-F238E27FC236}">
                <a16:creationId xmlns:a16="http://schemas.microsoft.com/office/drawing/2014/main" id="{1F34AE6D-6ED5-C897-7055-483F876E8CCF}"/>
              </a:ext>
            </a:extLst>
          </p:cNvPr>
          <p:cNvPicPr>
            <a:picLocks noChangeAspect="1"/>
          </p:cNvPicPr>
          <p:nvPr/>
        </p:nvPicPr>
        <p:blipFill>
          <a:blip r:embed="rId6"/>
          <a:stretch>
            <a:fillRect/>
          </a:stretch>
        </p:blipFill>
        <p:spPr>
          <a:xfrm>
            <a:off x="9141997" y="1422325"/>
            <a:ext cx="2456887" cy="319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607C78C-0C15-94C6-F839-E32E8CA3DB2E}"/>
              </a:ext>
            </a:extLst>
          </p:cNvPr>
          <p:cNvSpPr txBox="1"/>
          <p:nvPr/>
        </p:nvSpPr>
        <p:spPr>
          <a:xfrm>
            <a:off x="9013745" y="4627953"/>
            <a:ext cx="33206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2024 OMB Memo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“Advancing Governance, Innovation, and Risk Management for Agency Use of Artificial Intelligence”</a:t>
            </a:r>
          </a:p>
        </p:txBody>
      </p:sp>
    </p:spTree>
    <p:extLst>
      <p:ext uri="{BB962C8B-B14F-4D97-AF65-F5344CB8AC3E}">
        <p14:creationId xmlns:p14="http://schemas.microsoft.com/office/powerpoint/2010/main" val="4261863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F939-5325-6F8A-A44B-FAD0BD5A146B}"/>
              </a:ext>
            </a:extLst>
          </p:cNvPr>
          <p:cNvSpPr>
            <a:spLocks noGrp="1"/>
          </p:cNvSpPr>
          <p:nvPr>
            <p:ph type="title"/>
          </p:nvPr>
        </p:nvSpPr>
        <p:spPr>
          <a:xfrm>
            <a:off x="838200" y="232126"/>
            <a:ext cx="10515600" cy="886159"/>
          </a:xfrm>
        </p:spPr>
        <p:txBody>
          <a:bodyPr>
            <a:normAutofit/>
          </a:bodyPr>
          <a:lstStyle/>
          <a:p>
            <a:r>
              <a:rPr lang="en-US" dirty="0"/>
              <a:t>Recent FDA Developments for Medical AI/ML</a:t>
            </a:r>
          </a:p>
        </p:txBody>
      </p:sp>
      <p:sp>
        <p:nvSpPr>
          <p:cNvPr id="3" name="Content Placeholder 2">
            <a:extLst>
              <a:ext uri="{FF2B5EF4-FFF2-40B4-BE49-F238E27FC236}">
                <a16:creationId xmlns:a16="http://schemas.microsoft.com/office/drawing/2014/main" id="{E96129B3-D4E6-CCC6-A6AE-C6D00EB9D23E}"/>
              </a:ext>
            </a:extLst>
          </p:cNvPr>
          <p:cNvSpPr>
            <a:spLocks noGrp="1"/>
          </p:cNvSpPr>
          <p:nvPr>
            <p:ph idx="1"/>
          </p:nvPr>
        </p:nvSpPr>
        <p:spPr>
          <a:xfrm>
            <a:off x="393895" y="1002535"/>
            <a:ext cx="11577711" cy="5116264"/>
          </a:xfrm>
        </p:spPr>
        <p:txBody>
          <a:bodyPr>
            <a:normAutofit fontScale="62500" lnSpcReduction="20000"/>
          </a:bodyPr>
          <a:lstStyle/>
          <a:p>
            <a:r>
              <a:rPr lang="en-US" b="0" i="0" dirty="0">
                <a:solidFill>
                  <a:srgbClr val="333333"/>
                </a:solidFill>
                <a:effectLst/>
                <a:latin typeface="Franklin Gothic Book" panose="020B0503020102020204" pitchFamily="34" charset="0"/>
              </a:rPr>
              <a:t>Apr 2019 "</a:t>
            </a:r>
            <a:r>
              <a:rPr lang="en-US" b="0" i="0" u="sng" dirty="0">
                <a:solidFill>
                  <a:srgbClr val="1A57AD"/>
                </a:solidFill>
                <a:effectLst/>
                <a:latin typeface="Franklin Gothic Book" panose="020B0503020102020204" pitchFamily="34" charset="0"/>
                <a:hlinkClick r:id="rId3" tooltip="US FDA Artificial Intelligence and Machine Learning Discussion Paper"/>
              </a:rPr>
              <a:t>Proposed Regulatory Framework for Modifications to Artificial Intelligence/Machine Learning (AI/ML)-Based Software as a Medical Device (SaMD) - Discussion Paper and Request for Feedback</a:t>
            </a:r>
            <a:r>
              <a:rPr lang="en-US" b="0" i="0" dirty="0">
                <a:solidFill>
                  <a:srgbClr val="333333"/>
                </a:solidFill>
                <a:effectLst/>
                <a:latin typeface="Franklin Gothic Book" panose="020B0503020102020204" pitchFamily="34" charset="0"/>
              </a:rPr>
              <a:t>" </a:t>
            </a:r>
            <a:endParaRPr lang="en-US" dirty="0">
              <a:latin typeface="Franklin Gothic Book" panose="020B0503020102020204" pitchFamily="34" charset="0"/>
            </a:endParaRPr>
          </a:p>
          <a:p>
            <a:r>
              <a:rPr lang="en-US" dirty="0">
                <a:latin typeface="Franklin Gothic Book" panose="020B0503020102020204" pitchFamily="34" charset="0"/>
              </a:rPr>
              <a:t>Jan 2021 </a:t>
            </a:r>
            <a:r>
              <a:rPr lang="en-US" b="0" i="0" dirty="0">
                <a:solidFill>
                  <a:srgbClr val="333333"/>
                </a:solidFill>
                <a:effectLst/>
                <a:latin typeface="Franklin Gothic Book" panose="020B0503020102020204" pitchFamily="34" charset="0"/>
              </a:rPr>
              <a:t>"</a:t>
            </a:r>
            <a:r>
              <a:rPr lang="en-US" b="0" i="0" u="sng" dirty="0">
                <a:solidFill>
                  <a:srgbClr val="1A57AD"/>
                </a:solidFill>
                <a:effectLst/>
                <a:latin typeface="Franklin Gothic Book" panose="020B0503020102020204" pitchFamily="34" charset="0"/>
                <a:hlinkClick r:id="rId4" tooltip="Artificial Intelligence/Machine Learning (AI/ML)-Based Software as a Medical Device (SaMD) Action Plan"/>
              </a:rPr>
              <a:t>Artificial Intelligence and Machine Learning Software as a Medical Device Action Plan</a:t>
            </a:r>
            <a:r>
              <a:rPr lang="en-US" b="0" i="0" dirty="0">
                <a:solidFill>
                  <a:srgbClr val="333333"/>
                </a:solidFill>
                <a:effectLst/>
                <a:latin typeface="Franklin Gothic Book" panose="020B0503020102020204" pitchFamily="34" charset="0"/>
              </a:rPr>
              <a:t>" or "AI/ML </a:t>
            </a:r>
            <a:r>
              <a:rPr lang="en-US" b="0" i="0" dirty="0" err="1">
                <a:solidFill>
                  <a:srgbClr val="333333"/>
                </a:solidFill>
                <a:effectLst/>
                <a:latin typeface="Franklin Gothic Book" panose="020B0503020102020204" pitchFamily="34" charset="0"/>
              </a:rPr>
              <a:t>SaMD</a:t>
            </a:r>
            <a:r>
              <a:rPr lang="en-US" b="0" i="0" dirty="0">
                <a:solidFill>
                  <a:srgbClr val="333333"/>
                </a:solidFill>
                <a:effectLst/>
                <a:latin typeface="Franklin Gothic Book" panose="020B0503020102020204" pitchFamily="34" charset="0"/>
              </a:rPr>
              <a:t> Action Plan."</a:t>
            </a:r>
            <a:endParaRPr lang="en-US" dirty="0">
              <a:latin typeface="Franklin Gothic Book" panose="020B0503020102020204" pitchFamily="34" charset="0"/>
            </a:endParaRPr>
          </a:p>
          <a:p>
            <a:r>
              <a:rPr lang="en-US" dirty="0">
                <a:latin typeface="Franklin Gothic Book" panose="020B0503020102020204" pitchFamily="34" charset="0"/>
              </a:rPr>
              <a:t>Oct 2021 “</a:t>
            </a:r>
            <a:r>
              <a:rPr lang="en-US" b="0" i="0" u="none" strike="noStrike" dirty="0">
                <a:solidFill>
                  <a:srgbClr val="1E428A"/>
                </a:solidFill>
                <a:effectLst/>
                <a:latin typeface="Franklin Gothic Book" panose="020B0503020102020204" pitchFamily="34" charset="0"/>
                <a:hlinkClick r:id="rId5" tooltip="Good Machine Learning Practice for Medical Device Development: Guiding Principles"/>
              </a:rPr>
              <a:t>Good Machine Learning Practice for Medical Device Development: Guiding Principles</a:t>
            </a:r>
            <a:r>
              <a:rPr lang="en-US" b="0" i="0" u="none" strike="noStrike" dirty="0">
                <a:solidFill>
                  <a:srgbClr val="1E428A"/>
                </a:solidFill>
                <a:effectLst/>
                <a:latin typeface="Franklin Gothic Book" panose="020B0503020102020204" pitchFamily="34" charset="0"/>
              </a:rPr>
              <a:t>”</a:t>
            </a:r>
            <a:endParaRPr lang="en-US" dirty="0">
              <a:latin typeface="Franklin Gothic Book" panose="020B0503020102020204" pitchFamily="34" charset="0"/>
            </a:endParaRPr>
          </a:p>
          <a:p>
            <a:r>
              <a:rPr lang="en-US" dirty="0">
                <a:latin typeface="Franklin Gothic Book" panose="020B0503020102020204" pitchFamily="34" charset="0"/>
              </a:rPr>
              <a:t>Sept 2022 </a:t>
            </a:r>
            <a:r>
              <a:rPr lang="en-US" b="0" i="0" dirty="0">
                <a:effectLst/>
                <a:latin typeface="Franklin Gothic Book" panose="020B0503020102020204" pitchFamily="34" charset="0"/>
              </a:rPr>
              <a:t>"</a:t>
            </a:r>
            <a:r>
              <a:rPr lang="en-US" b="0" i="0" dirty="0">
                <a:effectLst/>
                <a:latin typeface="Franklin Gothic Book" panose="020B0503020102020204" pitchFamily="34" charset="0"/>
                <a:hlinkClick r:id="rId6"/>
              </a:rPr>
              <a:t>Clinical Decision Support Software</a:t>
            </a:r>
            <a:r>
              <a:rPr lang="en-US" b="0" i="0" dirty="0">
                <a:effectLst/>
                <a:latin typeface="Franklin Gothic Book" panose="020B0503020102020204" pitchFamily="34" charset="0"/>
              </a:rPr>
              <a:t>"</a:t>
            </a:r>
            <a:endParaRPr lang="en-US" dirty="0">
              <a:latin typeface="Franklin Gothic Book" panose="020B0503020102020204" pitchFamily="34" charset="0"/>
            </a:endParaRPr>
          </a:p>
          <a:p>
            <a:r>
              <a:rPr lang="en-US" dirty="0">
                <a:latin typeface="Franklin Gothic Book" panose="020B0503020102020204" pitchFamily="34" charset="0"/>
              </a:rPr>
              <a:t>Apr 2023 “</a:t>
            </a:r>
            <a:r>
              <a:rPr lang="en-US" b="0" i="0" dirty="0">
                <a:solidFill>
                  <a:srgbClr val="333333"/>
                </a:solidFill>
                <a:effectLst/>
                <a:latin typeface="Franklin Gothic Book" panose="020B0503020102020204" pitchFamily="34" charset="0"/>
              </a:rPr>
              <a:t>Draft Guidance: Marketing Submission Recommendations for a Predetermined Change Control Plan for Artificial Intelligence/Machine Learning (AI/ML)-Enabled Device Software Functions”</a:t>
            </a:r>
          </a:p>
          <a:p>
            <a:r>
              <a:rPr lang="en-US" dirty="0">
                <a:solidFill>
                  <a:srgbClr val="333333"/>
                </a:solidFill>
                <a:latin typeface="Franklin Gothic Book" panose="020B0503020102020204" pitchFamily="34" charset="0"/>
              </a:rPr>
              <a:t>May 2023 </a:t>
            </a:r>
            <a:r>
              <a:rPr lang="en-US" dirty="0">
                <a:latin typeface="Franklin Gothic Book" panose="020B0503020102020204" pitchFamily="34" charset="0"/>
              </a:rPr>
              <a:t>“</a:t>
            </a:r>
            <a:r>
              <a:rPr lang="en-US" dirty="0">
                <a:latin typeface="Franklin Gothic Book" panose="020B0503020102020204" pitchFamily="34" charset="0"/>
                <a:hlinkClick r:id="rId7"/>
              </a:rPr>
              <a:t>Using Artificial Intelligence &amp; Machine Learning in the Development of Drug &amp; Biological Products</a:t>
            </a:r>
            <a:r>
              <a:rPr lang="en-US" dirty="0">
                <a:latin typeface="Franklin Gothic Book" panose="020B0503020102020204" pitchFamily="34" charset="0"/>
              </a:rPr>
              <a:t>” (Discussion Paper)</a:t>
            </a:r>
          </a:p>
          <a:p>
            <a:r>
              <a:rPr lang="en-US" dirty="0">
                <a:latin typeface="Franklin Gothic Book" panose="020B0503020102020204" pitchFamily="34" charset="0"/>
              </a:rPr>
              <a:t>Oct 2023 “</a:t>
            </a:r>
            <a:r>
              <a:rPr lang="en-US" b="0" i="0" u="none" strike="noStrike" dirty="0">
                <a:solidFill>
                  <a:srgbClr val="1E428A"/>
                </a:solidFill>
                <a:effectLst/>
                <a:latin typeface="Franklin Gothic Book" panose="020B0503020102020204" pitchFamily="34" charset="0"/>
                <a:hlinkClick r:id="rId8" tooltip="Predetermined Change Control Plans for Machine Learning-Enabled Medical Devices: Guiding Principles"/>
              </a:rPr>
              <a:t>Predetermined Change Control Plans for Machine Learning-Enabled Medical Devices: Guiding Principles</a:t>
            </a:r>
            <a:r>
              <a:rPr lang="en-US" b="0" i="0" u="none" strike="noStrike" dirty="0">
                <a:solidFill>
                  <a:srgbClr val="1E428A"/>
                </a:solidFill>
                <a:effectLst/>
                <a:latin typeface="Franklin Gothic Book" panose="020B0503020102020204" pitchFamily="34" charset="0"/>
              </a:rPr>
              <a:t>”</a:t>
            </a:r>
            <a:endParaRPr lang="en-US" dirty="0">
              <a:latin typeface="Franklin Gothic Book" panose="020B0503020102020204" pitchFamily="34" charset="0"/>
            </a:endParaRPr>
          </a:p>
          <a:p>
            <a:r>
              <a:rPr lang="en-US" dirty="0">
                <a:latin typeface="Franklin Gothic Book" panose="020B0503020102020204" pitchFamily="34" charset="0"/>
              </a:rPr>
              <a:t>Mar 2024 </a:t>
            </a:r>
            <a:r>
              <a:rPr lang="en-US" b="0" i="0" dirty="0">
                <a:solidFill>
                  <a:srgbClr val="333333"/>
                </a:solidFill>
                <a:effectLst/>
                <a:latin typeface="Franklin Gothic Book" panose="020B0503020102020204" pitchFamily="34" charset="0"/>
              </a:rPr>
              <a:t>"Artificial Intelligence and Medical Products: How CBER, CDER, CDRH, and OCP are Working Together" (FDA’s coordinated approach)</a:t>
            </a:r>
            <a:endParaRPr lang="en-US" dirty="0">
              <a:latin typeface="Franklin Gothic Book" panose="020B0503020102020204" pitchFamily="34" charset="0"/>
            </a:endParaRPr>
          </a:p>
          <a:p>
            <a:r>
              <a:rPr lang="en-US" dirty="0">
                <a:latin typeface="Franklin Gothic Book" panose="020B0503020102020204" pitchFamily="34" charset="0"/>
              </a:rPr>
              <a:t>Jun 2024 “</a:t>
            </a:r>
            <a:r>
              <a:rPr lang="en-US" b="0" i="0" u="none" strike="noStrike" dirty="0">
                <a:solidFill>
                  <a:srgbClr val="1E428A"/>
                </a:solidFill>
                <a:effectLst/>
                <a:latin typeface="Franklin Gothic Book" panose="020B0503020102020204" pitchFamily="34" charset="0"/>
                <a:hlinkClick r:id="rId9" tooltip="Transparency for Machine Learning-Enabled Medical Devices: Guiding Principles"/>
              </a:rPr>
              <a:t>Transparency for Machine Learning-Enabled Medical Devices: Guiding Principles</a:t>
            </a:r>
            <a:r>
              <a:rPr lang="en-US" b="0" i="0" u="none" strike="noStrike" dirty="0">
                <a:solidFill>
                  <a:srgbClr val="1E428A"/>
                </a:solidFill>
                <a:effectLst/>
                <a:latin typeface="Franklin Gothic Book" panose="020B0503020102020204" pitchFamily="34" charset="0"/>
              </a:rPr>
              <a:t>”</a:t>
            </a:r>
            <a:endParaRPr lang="en-US" dirty="0">
              <a:latin typeface="Franklin Gothic Book" panose="020B0503020102020204" pitchFamily="34" charset="0"/>
            </a:endParaRPr>
          </a:p>
          <a:p>
            <a:r>
              <a:rPr lang="en-US" dirty="0">
                <a:latin typeface="Franklin Gothic Book" panose="020B0503020102020204" pitchFamily="34" charset="0"/>
              </a:rPr>
              <a:t>Dec 2024  “</a:t>
            </a:r>
            <a:r>
              <a:rPr lang="en-US" b="0" i="0" u="none" strike="noStrike" dirty="0">
                <a:solidFill>
                  <a:srgbClr val="1E428A"/>
                </a:solidFill>
                <a:effectLst/>
                <a:latin typeface="Franklin Gothic Book" panose="020B0503020102020204" pitchFamily="34" charset="0"/>
                <a:hlinkClick r:id="rId10" tooltip="Marketing Submission Recommendations for a Predetermined Change Control Plan for Artificial Intelligence-Enabled Device Software Functions"/>
              </a:rPr>
              <a:t>Final Guidance: Marketing Submission Recommendations for a Predetermined Change Control Plan for Artificial Intelligence-Enabled Device Software Functions</a:t>
            </a:r>
            <a:r>
              <a:rPr lang="en-US" b="0" i="0" u="none" strike="noStrike" dirty="0">
                <a:solidFill>
                  <a:srgbClr val="1E428A"/>
                </a:solidFill>
                <a:effectLst/>
                <a:latin typeface="Franklin Gothic Book" panose="020B0503020102020204" pitchFamily="34" charset="0"/>
              </a:rPr>
              <a:t>”</a:t>
            </a:r>
          </a:p>
          <a:p>
            <a:r>
              <a:rPr lang="en-US" dirty="0">
                <a:latin typeface="Franklin Gothic Book" panose="020B0503020102020204" pitchFamily="34" charset="0"/>
              </a:rPr>
              <a:t>Jan 2025 “</a:t>
            </a:r>
            <a:r>
              <a:rPr lang="en-US" b="0" i="0" u="none" strike="noStrike" dirty="0">
                <a:solidFill>
                  <a:srgbClr val="1E428A"/>
                </a:solidFill>
                <a:effectLst/>
                <a:latin typeface="Franklin Gothic Book" panose="020B0503020102020204" pitchFamily="34" charset="0"/>
                <a:hlinkClick r:id="rId11" tooltip="Artificial Intelligence-Enabled Device Software Functions: Lifecycle Management and Marketing Submission Recommendations"/>
              </a:rPr>
              <a:t>Draft Guidance: Artificial Intelligence-Enabled Device Software Functions: Lifecycle Management and Marketing Submission Recommendations</a:t>
            </a:r>
            <a:r>
              <a:rPr lang="en-US" u="none" strike="noStrike" dirty="0">
                <a:solidFill>
                  <a:srgbClr val="333333"/>
                </a:solidFill>
                <a:latin typeface="Franklin Gothic Book" panose="020B0503020102020204" pitchFamily="34" charset="0"/>
              </a:rPr>
              <a:t>” and</a:t>
            </a:r>
            <a:r>
              <a:rPr lang="en-US" dirty="0">
                <a:solidFill>
                  <a:srgbClr val="333333"/>
                </a:solidFill>
                <a:latin typeface="Franklin Gothic Book" panose="020B0503020102020204" pitchFamily="34" charset="0"/>
              </a:rPr>
              <a:t> </a:t>
            </a:r>
            <a:r>
              <a:rPr lang="en-US" dirty="0">
                <a:latin typeface="Franklin Gothic Book" panose="020B0503020102020204" pitchFamily="34" charset="0"/>
              </a:rPr>
              <a:t>“</a:t>
            </a:r>
            <a:r>
              <a:rPr lang="en-US" b="0" i="0" dirty="0">
                <a:effectLst/>
                <a:latin typeface="Franklin Gothic Book" panose="020B0503020102020204" pitchFamily="34" charset="0"/>
                <a:hlinkClick r:id="rId12"/>
              </a:rPr>
              <a:t>Considerations for the Use of Artificial Intelligence to Support Regulatory Decision-Making for Drug and Biological Products</a:t>
            </a:r>
            <a:r>
              <a:rPr lang="en-US" b="0" i="0" dirty="0">
                <a:effectLst/>
                <a:latin typeface="Franklin Gothic Book" panose="020B0503020102020204" pitchFamily="34" charset="0"/>
              </a:rPr>
              <a:t>" </a:t>
            </a:r>
          </a:p>
        </p:txBody>
      </p:sp>
    </p:spTree>
    <p:extLst>
      <p:ext uri="{BB962C8B-B14F-4D97-AF65-F5344CB8AC3E}">
        <p14:creationId xmlns:p14="http://schemas.microsoft.com/office/powerpoint/2010/main" val="1412839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3994-9E03-17C1-33F6-C355F5DA7EAB}"/>
              </a:ext>
            </a:extLst>
          </p:cNvPr>
          <p:cNvSpPr>
            <a:spLocks noGrp="1"/>
          </p:cNvSpPr>
          <p:nvPr>
            <p:ph type="title"/>
          </p:nvPr>
        </p:nvSpPr>
        <p:spPr>
          <a:xfrm>
            <a:off x="838200" y="174625"/>
            <a:ext cx="10515600" cy="886159"/>
          </a:xfrm>
        </p:spPr>
        <p:txBody>
          <a:bodyPr/>
          <a:lstStyle/>
          <a:p>
            <a:r>
              <a:rPr lang="en-US" dirty="0"/>
              <a:t>Recent Federal Trade Commission AI Activities</a:t>
            </a:r>
          </a:p>
        </p:txBody>
      </p:sp>
      <p:sp>
        <p:nvSpPr>
          <p:cNvPr id="3" name="Content Placeholder 2">
            <a:extLst>
              <a:ext uri="{FF2B5EF4-FFF2-40B4-BE49-F238E27FC236}">
                <a16:creationId xmlns:a16="http://schemas.microsoft.com/office/drawing/2014/main" id="{9BACD53B-5BA4-2D4C-C73F-06DB83632D0C}"/>
              </a:ext>
            </a:extLst>
          </p:cNvPr>
          <p:cNvSpPr>
            <a:spLocks noGrp="1"/>
          </p:cNvSpPr>
          <p:nvPr>
            <p:ph idx="1"/>
          </p:nvPr>
        </p:nvSpPr>
        <p:spPr>
          <a:xfrm>
            <a:off x="254001" y="1200484"/>
            <a:ext cx="5842000" cy="4792630"/>
          </a:xfrm>
        </p:spPr>
        <p:txBody>
          <a:bodyPr>
            <a:normAutofit/>
          </a:bodyPr>
          <a:lstStyle/>
          <a:p>
            <a:pPr lvl="1"/>
            <a:r>
              <a:rPr lang="en-US" sz="2000" dirty="0">
                <a:latin typeface="Franklin Gothic Book" panose="020B0503020102020204" pitchFamily="34" charset="0"/>
              </a:rPr>
              <a:t>Jan 2021 action against Flo Health</a:t>
            </a:r>
          </a:p>
          <a:p>
            <a:pPr lvl="1"/>
            <a:r>
              <a:rPr lang="en-US" sz="2000" dirty="0">
                <a:latin typeface="Franklin Gothic Book" panose="020B0503020102020204" pitchFamily="34" charset="0"/>
              </a:rPr>
              <a:t>Apr 2021 business guidance on discriminatory algorithmic performance</a:t>
            </a:r>
          </a:p>
          <a:p>
            <a:pPr lvl="1"/>
            <a:r>
              <a:rPr lang="en-US" sz="2000" dirty="0">
                <a:latin typeface="Franklin Gothic Book" panose="020B0503020102020204" pitchFamily="34" charset="0"/>
              </a:rPr>
              <a:t>July 2021 regulatory priorities</a:t>
            </a:r>
          </a:p>
          <a:p>
            <a:pPr lvl="1"/>
            <a:r>
              <a:rPr lang="en-US" sz="2000" dirty="0">
                <a:latin typeface="Franklin Gothic Book" panose="020B0503020102020204" pitchFamily="34" charset="0"/>
              </a:rPr>
              <a:t>Sept 2021 Privacy and Security report to Congress</a:t>
            </a:r>
          </a:p>
          <a:p>
            <a:pPr lvl="1"/>
            <a:r>
              <a:rPr lang="en-US" sz="2000" dirty="0">
                <a:latin typeface="Franklin Gothic Book" panose="020B0503020102020204" pitchFamily="34" charset="0"/>
              </a:rPr>
              <a:t>Sept 2021 statement on FTC health breach notification rule (health apps)</a:t>
            </a:r>
          </a:p>
          <a:p>
            <a:pPr lvl="1"/>
            <a:r>
              <a:rPr lang="en-US" sz="2000" dirty="0">
                <a:latin typeface="Franklin Gothic Book" panose="020B0503020102020204" pitchFamily="34" charset="0"/>
              </a:rPr>
              <a:t>Mar 2022 action against </a:t>
            </a:r>
            <a:r>
              <a:rPr lang="en-US" sz="2000" dirty="0" err="1">
                <a:latin typeface="Franklin Gothic Book" panose="020B0503020102020204" pitchFamily="34" charset="0"/>
              </a:rPr>
              <a:t>Kurbo</a:t>
            </a:r>
            <a:endParaRPr lang="en-US" sz="2000" dirty="0">
              <a:latin typeface="Franklin Gothic Book" panose="020B0503020102020204" pitchFamily="34" charset="0"/>
            </a:endParaRPr>
          </a:p>
          <a:p>
            <a:pPr lvl="1"/>
            <a:r>
              <a:rPr lang="en-US" sz="2000" dirty="0">
                <a:latin typeface="Franklin Gothic Book" panose="020B0503020102020204" pitchFamily="34" charset="0"/>
              </a:rPr>
              <a:t>Sept 2022 ANRPM and forum on dataveillance</a:t>
            </a:r>
          </a:p>
        </p:txBody>
      </p:sp>
      <p:sp>
        <p:nvSpPr>
          <p:cNvPr id="6" name="Content Placeholder 2">
            <a:extLst>
              <a:ext uri="{FF2B5EF4-FFF2-40B4-BE49-F238E27FC236}">
                <a16:creationId xmlns:a16="http://schemas.microsoft.com/office/drawing/2014/main" id="{E70F911F-4849-3572-0149-07849C2D7074}"/>
              </a:ext>
            </a:extLst>
          </p:cNvPr>
          <p:cNvSpPr txBox="1">
            <a:spLocks/>
          </p:cNvSpPr>
          <p:nvPr/>
        </p:nvSpPr>
        <p:spPr>
          <a:xfrm>
            <a:off x="5909132" y="1200484"/>
            <a:ext cx="5842000" cy="4792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Feb. 27, 2023: Guidance “Keep your AI claims in check,”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Jan. 9, 2024: Guidance “AI Companies: Uphold Your Privacy and Confidentiality Commitments,” FTC Office of Technology Blog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Sept. 25, 2024: Operation AI Comply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“FTC Announces Crackdown on Deceptive AI Claims and Schemes: With Operation AI Comply, agency announces five law enforcement actions against operations that use AI hype or sell AI technology that can be used in deceptive and unfair ways”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Jan. 3, 2025:  Guidance “AI and the Risk of Consumer Harm,” FTC Office of Technology Blog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Jan. 17, 2025: FTC Staff Report on AI Partnerships &amp; Investments </a:t>
            </a:r>
          </a:p>
        </p:txBody>
      </p:sp>
    </p:spTree>
    <p:extLst>
      <p:ext uri="{BB962C8B-B14F-4D97-AF65-F5344CB8AC3E}">
        <p14:creationId xmlns:p14="http://schemas.microsoft.com/office/powerpoint/2010/main" val="1776929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A7C6B-5850-FCB1-74BC-CCBA59DA0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4C5A5-5B7F-4E0B-2EB1-934B71C0FDA9}"/>
              </a:ext>
            </a:extLst>
          </p:cNvPr>
          <p:cNvSpPr>
            <a:spLocks noGrp="1"/>
          </p:cNvSpPr>
          <p:nvPr>
            <p:ph type="title"/>
          </p:nvPr>
        </p:nvSpPr>
        <p:spPr>
          <a:xfrm>
            <a:off x="838200" y="174625"/>
            <a:ext cx="10515600" cy="886159"/>
          </a:xfrm>
        </p:spPr>
        <p:txBody>
          <a:bodyPr/>
          <a:lstStyle/>
          <a:p>
            <a:r>
              <a:rPr lang="en-US" dirty="0"/>
              <a:t>Recent HHS Developments</a:t>
            </a:r>
          </a:p>
        </p:txBody>
      </p:sp>
      <p:pic>
        <p:nvPicPr>
          <p:cNvPr id="4" name="Picture Placeholder 4">
            <a:extLst>
              <a:ext uri="{FF2B5EF4-FFF2-40B4-BE49-F238E27FC236}">
                <a16:creationId xmlns:a16="http://schemas.microsoft.com/office/drawing/2014/main" id="{CAD261F4-8738-4EF2-C673-C7F54FAAE045}"/>
              </a:ext>
            </a:extLst>
          </p:cNvPr>
          <p:cNvPicPr>
            <a:picLocks noChangeAspect="1"/>
          </p:cNvPicPr>
          <p:nvPr/>
        </p:nvPicPr>
        <p:blipFill>
          <a:blip r:embed="rId3"/>
          <a:srcRect t="-533" b="-1841"/>
          <a:stretch>
            <a:fillRect/>
          </a:stretch>
        </p:blipFill>
        <p:spPr>
          <a:xfrm>
            <a:off x="5811793" y="1102544"/>
            <a:ext cx="2924630" cy="3481818"/>
          </a:xfrm>
          <a:prstGeom prst="rect">
            <a:avLst/>
          </a:prstGeom>
          <a:ln>
            <a:solidFill>
              <a:srgbClr val="001E44"/>
            </a:solidFill>
          </a:ln>
        </p:spPr>
      </p:pic>
      <p:pic>
        <p:nvPicPr>
          <p:cNvPr id="5" name="Picture Placeholder 5" descr="A document with text on it&#10;&#10;AI-generated content may be incorrect.">
            <a:extLst>
              <a:ext uri="{FF2B5EF4-FFF2-40B4-BE49-F238E27FC236}">
                <a16:creationId xmlns:a16="http://schemas.microsoft.com/office/drawing/2014/main" id="{D5172CAE-8664-8948-8A8B-6F4A6685B28F}"/>
              </a:ext>
            </a:extLst>
          </p:cNvPr>
          <p:cNvPicPr>
            <a:picLocks noChangeAspect="1"/>
          </p:cNvPicPr>
          <p:nvPr/>
        </p:nvPicPr>
        <p:blipFill>
          <a:blip r:embed="rId4">
            <a:extLst>
              <a:ext uri="{28A0092B-C50C-407E-A947-70E740481C1C}">
                <a14:useLocalDpi xmlns:a14="http://schemas.microsoft.com/office/drawing/2010/main" val="0"/>
              </a:ext>
            </a:extLst>
          </a:blip>
          <a:srcRect t="-129" b="3569"/>
          <a:stretch/>
        </p:blipFill>
        <p:spPr>
          <a:xfrm>
            <a:off x="8908278" y="1952372"/>
            <a:ext cx="2905262" cy="3642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DED7802-0C3D-6BD5-EA67-DAF801255526}"/>
              </a:ext>
            </a:extLst>
          </p:cNvPr>
          <p:cNvSpPr txBox="1"/>
          <p:nvPr/>
        </p:nvSpPr>
        <p:spPr>
          <a:xfrm>
            <a:off x="5811793" y="4601021"/>
            <a:ext cx="24946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2025 HHS Strategic Plan</a:t>
            </a:r>
          </a:p>
        </p:txBody>
      </p:sp>
      <p:sp>
        <p:nvSpPr>
          <p:cNvPr id="8" name="TextBox 7">
            <a:extLst>
              <a:ext uri="{FF2B5EF4-FFF2-40B4-BE49-F238E27FC236}">
                <a16:creationId xmlns:a16="http://schemas.microsoft.com/office/drawing/2014/main" id="{F1642D74-23C0-B016-6593-2A4E70734218}"/>
              </a:ext>
            </a:extLst>
          </p:cNvPr>
          <p:cNvSpPr txBox="1"/>
          <p:nvPr/>
        </p:nvSpPr>
        <p:spPr>
          <a:xfrm>
            <a:off x="9113563" y="5704891"/>
            <a:ext cx="24946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407C"/>
                </a:solidFill>
                <a:effectLst/>
                <a:uLnTx/>
                <a:uFillTx/>
                <a:latin typeface="Franklin Gothic Book" panose="020B0503020102020204"/>
                <a:ea typeface="+mn-ea"/>
                <a:cs typeface="+mn-cs"/>
              </a:rPr>
              <a:t>2025 HHS Letter</a:t>
            </a:r>
          </a:p>
        </p:txBody>
      </p:sp>
      <p:sp>
        <p:nvSpPr>
          <p:cNvPr id="10" name="Content Placeholder 9">
            <a:extLst>
              <a:ext uri="{FF2B5EF4-FFF2-40B4-BE49-F238E27FC236}">
                <a16:creationId xmlns:a16="http://schemas.microsoft.com/office/drawing/2014/main" id="{915BE87C-BF80-6B7D-1082-8063E5C41065}"/>
              </a:ext>
            </a:extLst>
          </p:cNvPr>
          <p:cNvSpPr>
            <a:spLocks noGrp="1"/>
          </p:cNvSpPr>
          <p:nvPr>
            <p:ph idx="1"/>
          </p:nvPr>
        </p:nvSpPr>
        <p:spPr>
          <a:xfrm>
            <a:off x="838200" y="1251285"/>
            <a:ext cx="4973593" cy="4792630"/>
          </a:xfrm>
        </p:spPr>
        <p:txBody>
          <a:bodyPr/>
          <a:lstStyle/>
          <a:p>
            <a:r>
              <a:rPr lang="en-US" dirty="0"/>
              <a:t>HHS Strategic Plan</a:t>
            </a:r>
          </a:p>
          <a:p>
            <a:r>
              <a:rPr lang="en-US" dirty="0"/>
              <a:t>HHS OCR “Updated: Ensuring Nondiscrimination in the Use of AI is Good Medicine” </a:t>
            </a:r>
          </a:p>
          <a:p>
            <a:endParaRPr lang="en-US" dirty="0"/>
          </a:p>
        </p:txBody>
      </p:sp>
    </p:spTree>
    <p:extLst>
      <p:ext uri="{BB962C8B-B14F-4D97-AF65-F5344CB8AC3E}">
        <p14:creationId xmlns:p14="http://schemas.microsoft.com/office/powerpoint/2010/main" val="358021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9AA44A-9453-0C7B-6B63-CF49CDDB4D96}"/>
              </a:ext>
            </a:extLst>
          </p:cNvPr>
          <p:cNvSpPr>
            <a:spLocks noGrp="1"/>
          </p:cNvSpPr>
          <p:nvPr>
            <p:ph type="title"/>
          </p:nvPr>
        </p:nvSpPr>
        <p:spPr>
          <a:xfrm>
            <a:off x="3427874" y="1420"/>
            <a:ext cx="7925926" cy="886159"/>
          </a:xfrm>
        </p:spPr>
        <p:txBody>
          <a:bodyPr/>
          <a:lstStyle/>
          <a:p>
            <a:r>
              <a:rPr lang="en-US" dirty="0"/>
              <a:t>Since January 20, 2025</a:t>
            </a:r>
          </a:p>
        </p:txBody>
      </p:sp>
      <p:pic>
        <p:nvPicPr>
          <p:cNvPr id="5" name="Content Placeholder 4" descr="A black container with a yellow background and text on it&#10;&#10;AI-generated content may be incorrect.">
            <a:extLst>
              <a:ext uri="{FF2B5EF4-FFF2-40B4-BE49-F238E27FC236}">
                <a16:creationId xmlns:a16="http://schemas.microsoft.com/office/drawing/2014/main" id="{7873ABDB-C01B-8BE8-5524-CF9BD1A1E6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6197" y="779614"/>
            <a:ext cx="4823792" cy="5086476"/>
          </a:xfrm>
        </p:spPr>
      </p:pic>
      <p:sp>
        <p:nvSpPr>
          <p:cNvPr id="10" name="TextBox 9">
            <a:extLst>
              <a:ext uri="{FF2B5EF4-FFF2-40B4-BE49-F238E27FC236}">
                <a16:creationId xmlns:a16="http://schemas.microsoft.com/office/drawing/2014/main" id="{47119239-98FC-8399-2A52-07AC402D2CCE}"/>
              </a:ext>
            </a:extLst>
          </p:cNvPr>
          <p:cNvSpPr txBox="1"/>
          <p:nvPr/>
        </p:nvSpPr>
        <p:spPr>
          <a:xfrm>
            <a:off x="24758" y="5753406"/>
            <a:ext cx="34031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EA39E"/>
                </a:solidFill>
                <a:effectLst/>
                <a:uLnTx/>
                <a:uFillTx/>
                <a:latin typeface="Franklin Gothic Book" panose="020B0503020102020204"/>
                <a:ea typeface="+mn-ea"/>
                <a:cs typeface="+mn-cs"/>
              </a:rPr>
              <a:t>Licensed images</a:t>
            </a:r>
          </a:p>
        </p:txBody>
      </p:sp>
      <p:pic>
        <p:nvPicPr>
          <p:cNvPr id="9" name="Picture Placeholder 8" descr="A white spray paint text on a black background&#10;&#10;AI-generated content may be incorrect.">
            <a:extLst>
              <a:ext uri="{FF2B5EF4-FFF2-40B4-BE49-F238E27FC236}">
                <a16:creationId xmlns:a16="http://schemas.microsoft.com/office/drawing/2014/main" id="{913F178A-299B-F36F-A160-6D92DE7947F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564" b="4564"/>
          <a:stretch>
            <a:fillRect/>
          </a:stretch>
        </p:blipFill>
        <p:spPr>
          <a:xfrm>
            <a:off x="5974546" y="796817"/>
            <a:ext cx="5579163" cy="5069273"/>
          </a:xfrm>
        </p:spPr>
      </p:pic>
    </p:spTree>
    <p:extLst>
      <p:ext uri="{BB962C8B-B14F-4D97-AF65-F5344CB8AC3E}">
        <p14:creationId xmlns:p14="http://schemas.microsoft.com/office/powerpoint/2010/main" val="380779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53E3-2E32-C14B-EA1A-3854ECA7888D}"/>
              </a:ext>
            </a:extLst>
          </p:cNvPr>
          <p:cNvSpPr>
            <a:spLocks noGrp="1"/>
          </p:cNvSpPr>
          <p:nvPr>
            <p:ph type="title"/>
          </p:nvPr>
        </p:nvSpPr>
        <p:spPr/>
        <p:txBody>
          <a:bodyPr/>
          <a:lstStyle/>
          <a:p>
            <a:r>
              <a:rPr lang="en-US" dirty="0"/>
              <a:t>Recent relevant policy developments</a:t>
            </a:r>
          </a:p>
        </p:txBody>
      </p:sp>
      <p:pic>
        <p:nvPicPr>
          <p:cNvPr id="7" name="Picture Placeholder 8">
            <a:extLst>
              <a:ext uri="{FF2B5EF4-FFF2-40B4-BE49-F238E27FC236}">
                <a16:creationId xmlns:a16="http://schemas.microsoft.com/office/drawing/2014/main" id="{05A71DF1-9035-3CC8-8672-AFE343D3B933}"/>
              </a:ext>
            </a:extLst>
          </p:cNvPr>
          <p:cNvPicPr>
            <a:picLocks noChangeAspect="1"/>
          </p:cNvPicPr>
          <p:nvPr/>
        </p:nvPicPr>
        <p:blipFill>
          <a:blip r:embed="rId3">
            <a:extLst>
              <a:ext uri="{28A0092B-C50C-407E-A947-70E740481C1C}">
                <a14:useLocalDpi xmlns:a14="http://schemas.microsoft.com/office/drawing/2010/main" val="0"/>
              </a:ext>
            </a:extLst>
          </a:blip>
          <a:srcRect t="4478" b="4478"/>
          <a:stretch/>
        </p:blipFill>
        <p:spPr>
          <a:xfrm>
            <a:off x="215983" y="1138811"/>
            <a:ext cx="2717743" cy="2469364"/>
          </a:xfrm>
          <a:prstGeom prst="rect">
            <a:avLst/>
          </a:prstGeom>
        </p:spPr>
      </p:pic>
      <p:pic>
        <p:nvPicPr>
          <p:cNvPr id="8" name="Picture Placeholder 8">
            <a:extLst>
              <a:ext uri="{FF2B5EF4-FFF2-40B4-BE49-F238E27FC236}">
                <a16:creationId xmlns:a16="http://schemas.microsoft.com/office/drawing/2014/main" id="{94117300-87B5-773B-8C98-123424D31669}"/>
              </a:ext>
            </a:extLst>
          </p:cNvPr>
          <p:cNvPicPr>
            <a:picLocks noChangeAspect="1"/>
          </p:cNvPicPr>
          <p:nvPr/>
        </p:nvPicPr>
        <p:blipFill>
          <a:blip r:embed="rId4">
            <a:extLst>
              <a:ext uri="{28A0092B-C50C-407E-A947-70E740481C1C}">
                <a14:useLocalDpi xmlns:a14="http://schemas.microsoft.com/office/drawing/2010/main" val="0"/>
              </a:ext>
            </a:extLst>
          </a:blip>
          <a:srcRect t="9067" b="9067"/>
          <a:stretch/>
        </p:blipFill>
        <p:spPr>
          <a:xfrm>
            <a:off x="3156720" y="1138810"/>
            <a:ext cx="2717743" cy="2469364"/>
          </a:xfrm>
          <a:prstGeom prst="rect">
            <a:avLst/>
          </a:prstGeom>
        </p:spPr>
      </p:pic>
      <p:pic>
        <p:nvPicPr>
          <p:cNvPr id="11" name="Picture Placeholder 8">
            <a:extLst>
              <a:ext uri="{FF2B5EF4-FFF2-40B4-BE49-F238E27FC236}">
                <a16:creationId xmlns:a16="http://schemas.microsoft.com/office/drawing/2014/main" id="{4784E251-790F-64F5-F7BA-BB4816837106}"/>
              </a:ext>
            </a:extLst>
          </p:cNvPr>
          <p:cNvPicPr>
            <a:picLocks noChangeAspect="1"/>
          </p:cNvPicPr>
          <p:nvPr/>
        </p:nvPicPr>
        <p:blipFill>
          <a:blip r:embed="rId5">
            <a:extLst>
              <a:ext uri="{28A0092B-C50C-407E-A947-70E740481C1C}">
                <a14:useLocalDpi xmlns:a14="http://schemas.microsoft.com/office/drawing/2010/main" val="0"/>
              </a:ext>
            </a:extLst>
          </a:blip>
          <a:srcRect t="5577" b="5577"/>
          <a:stretch/>
        </p:blipFill>
        <p:spPr>
          <a:xfrm>
            <a:off x="6131720" y="1138810"/>
            <a:ext cx="2717743" cy="2469364"/>
          </a:xfrm>
          <a:prstGeom prst="rect">
            <a:avLst/>
          </a:prstGeom>
        </p:spPr>
      </p:pic>
      <p:pic>
        <p:nvPicPr>
          <p:cNvPr id="9" name="Picture Placeholder 8">
            <a:extLst>
              <a:ext uri="{FF2B5EF4-FFF2-40B4-BE49-F238E27FC236}">
                <a16:creationId xmlns:a16="http://schemas.microsoft.com/office/drawing/2014/main" id="{3C2B820C-E897-DF0C-1361-7D6D25628185}"/>
              </a:ext>
            </a:extLst>
          </p:cNvPr>
          <p:cNvPicPr>
            <a:picLocks noChangeAspect="1"/>
          </p:cNvPicPr>
          <p:nvPr/>
        </p:nvPicPr>
        <p:blipFill>
          <a:blip r:embed="rId6">
            <a:extLst>
              <a:ext uri="{28A0092B-C50C-407E-A947-70E740481C1C}">
                <a14:useLocalDpi xmlns:a14="http://schemas.microsoft.com/office/drawing/2010/main" val="0"/>
              </a:ext>
            </a:extLst>
          </a:blip>
          <a:srcRect t="5028" b="5028"/>
          <a:stretch/>
        </p:blipFill>
        <p:spPr>
          <a:xfrm>
            <a:off x="9024781" y="1138810"/>
            <a:ext cx="2967436" cy="2696237"/>
          </a:xfrm>
          <a:prstGeom prst="rect">
            <a:avLst/>
          </a:prstGeom>
        </p:spPr>
      </p:pic>
      <p:pic>
        <p:nvPicPr>
          <p:cNvPr id="10" name="Picture Placeholder 8">
            <a:extLst>
              <a:ext uri="{FF2B5EF4-FFF2-40B4-BE49-F238E27FC236}">
                <a16:creationId xmlns:a16="http://schemas.microsoft.com/office/drawing/2014/main" id="{C4E3F67B-9DC6-4295-FE52-2D8F8D8B8229}"/>
              </a:ext>
            </a:extLst>
          </p:cNvPr>
          <p:cNvPicPr>
            <a:picLocks noChangeAspect="1"/>
          </p:cNvPicPr>
          <p:nvPr/>
        </p:nvPicPr>
        <p:blipFill>
          <a:blip r:embed="rId7">
            <a:extLst>
              <a:ext uri="{28A0092B-C50C-407E-A947-70E740481C1C}">
                <a14:useLocalDpi xmlns:a14="http://schemas.microsoft.com/office/drawing/2010/main" val="0"/>
              </a:ext>
            </a:extLst>
          </a:blip>
          <a:srcRect t="7782" b="7782"/>
          <a:stretch/>
        </p:blipFill>
        <p:spPr>
          <a:xfrm>
            <a:off x="838200" y="3141131"/>
            <a:ext cx="2967436" cy="2696237"/>
          </a:xfrm>
          <a:prstGeom prst="rect">
            <a:avLst/>
          </a:prstGeom>
        </p:spPr>
      </p:pic>
      <p:pic>
        <p:nvPicPr>
          <p:cNvPr id="12" name="Picture Placeholder 8">
            <a:extLst>
              <a:ext uri="{FF2B5EF4-FFF2-40B4-BE49-F238E27FC236}">
                <a16:creationId xmlns:a16="http://schemas.microsoft.com/office/drawing/2014/main" id="{27B43C49-31D8-DB18-D5EA-C68FF86D5CE8}"/>
              </a:ext>
            </a:extLst>
          </p:cNvPr>
          <p:cNvPicPr>
            <a:picLocks noChangeAspect="1"/>
          </p:cNvPicPr>
          <p:nvPr/>
        </p:nvPicPr>
        <p:blipFill>
          <a:blip r:embed="rId8">
            <a:extLst>
              <a:ext uri="{28A0092B-C50C-407E-A947-70E740481C1C}">
                <a14:useLocalDpi xmlns:a14="http://schemas.microsoft.com/office/drawing/2010/main" val="0"/>
              </a:ext>
            </a:extLst>
          </a:blip>
          <a:srcRect l="13208" r="13208"/>
          <a:stretch/>
        </p:blipFill>
        <p:spPr>
          <a:xfrm>
            <a:off x="3980954" y="3141130"/>
            <a:ext cx="2967436" cy="2696237"/>
          </a:xfrm>
          <a:prstGeom prst="rect">
            <a:avLst/>
          </a:prstGeom>
        </p:spPr>
      </p:pic>
      <p:pic>
        <p:nvPicPr>
          <p:cNvPr id="13" name="Picture Placeholder 8">
            <a:extLst>
              <a:ext uri="{FF2B5EF4-FFF2-40B4-BE49-F238E27FC236}">
                <a16:creationId xmlns:a16="http://schemas.microsoft.com/office/drawing/2014/main" id="{F1979862-771C-7DED-CA54-8BFA20FF39AA}"/>
              </a:ext>
            </a:extLst>
          </p:cNvPr>
          <p:cNvPicPr>
            <a:picLocks noChangeAspect="1"/>
          </p:cNvPicPr>
          <p:nvPr/>
        </p:nvPicPr>
        <p:blipFill>
          <a:blip r:embed="rId9">
            <a:extLst>
              <a:ext uri="{28A0092B-C50C-407E-A947-70E740481C1C}">
                <a14:useLocalDpi xmlns:a14="http://schemas.microsoft.com/office/drawing/2010/main" val="0"/>
              </a:ext>
            </a:extLst>
          </a:blip>
          <a:srcRect t="265" b="783"/>
          <a:stretch>
            <a:fillRect/>
          </a:stretch>
        </p:blipFill>
        <p:spPr>
          <a:xfrm>
            <a:off x="7772624" y="2916195"/>
            <a:ext cx="2967436" cy="3793524"/>
          </a:xfrm>
          <a:prstGeom prst="rect">
            <a:avLst/>
          </a:prstGeom>
          <a:ln>
            <a:solidFill>
              <a:srgbClr val="001E44"/>
            </a:solidFill>
          </a:ln>
        </p:spPr>
      </p:pic>
    </p:spTree>
    <p:extLst>
      <p:ext uri="{BB962C8B-B14F-4D97-AF65-F5344CB8AC3E}">
        <p14:creationId xmlns:p14="http://schemas.microsoft.com/office/powerpoint/2010/main" val="230972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F96D-BF7C-9F08-F0A7-4556BF7B917F}"/>
              </a:ext>
            </a:extLst>
          </p:cNvPr>
          <p:cNvSpPr>
            <a:spLocks noGrp="1"/>
          </p:cNvSpPr>
          <p:nvPr>
            <p:ph type="title"/>
          </p:nvPr>
        </p:nvSpPr>
        <p:spPr/>
        <p:txBody>
          <a:bodyPr/>
          <a:lstStyle/>
          <a:p>
            <a:r>
              <a:rPr lang="en-US" dirty="0"/>
              <a:t>Status of Bioprinting Regulations </a:t>
            </a:r>
          </a:p>
        </p:txBody>
      </p:sp>
      <p:pic>
        <p:nvPicPr>
          <p:cNvPr id="4" name="Picture 3">
            <a:extLst>
              <a:ext uri="{FF2B5EF4-FFF2-40B4-BE49-F238E27FC236}">
                <a16:creationId xmlns:a16="http://schemas.microsoft.com/office/drawing/2014/main" id="{7877012E-A13C-C0B0-A3F9-26561AD8C77B}"/>
              </a:ext>
            </a:extLst>
          </p:cNvPr>
          <p:cNvPicPr>
            <a:picLocks noChangeAspect="1"/>
          </p:cNvPicPr>
          <p:nvPr/>
        </p:nvPicPr>
        <p:blipFill>
          <a:blip r:embed="rId3"/>
          <a:stretch>
            <a:fillRect/>
          </a:stretch>
        </p:blipFill>
        <p:spPr>
          <a:xfrm>
            <a:off x="9138334" y="694784"/>
            <a:ext cx="2215466" cy="2971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C98D27D-DFC5-2E39-A3EA-3F0FB31E5E03}"/>
              </a:ext>
            </a:extLst>
          </p:cNvPr>
          <p:cNvPicPr>
            <a:picLocks noChangeAspect="1"/>
          </p:cNvPicPr>
          <p:nvPr/>
        </p:nvPicPr>
        <p:blipFill>
          <a:blip r:embed="rId4"/>
          <a:stretch>
            <a:fillRect/>
          </a:stretch>
        </p:blipFill>
        <p:spPr>
          <a:xfrm>
            <a:off x="7600235" y="1716753"/>
            <a:ext cx="2205449" cy="288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Placeholder 6">
            <a:extLst>
              <a:ext uri="{FF2B5EF4-FFF2-40B4-BE49-F238E27FC236}">
                <a16:creationId xmlns:a16="http://schemas.microsoft.com/office/drawing/2014/main" id="{4ED05141-E0B2-BCEF-F982-7867760246F0}"/>
              </a:ext>
            </a:extLst>
          </p:cNvPr>
          <p:cNvPicPr>
            <a:picLocks noChangeAspect="1"/>
          </p:cNvPicPr>
          <p:nvPr/>
        </p:nvPicPr>
        <p:blipFill rotWithShape="1">
          <a:blip r:embed="rId5"/>
          <a:srcRect t="2366" b="354"/>
          <a:stretch/>
        </p:blipFill>
        <p:spPr>
          <a:xfrm>
            <a:off x="9404114" y="2909784"/>
            <a:ext cx="2269760" cy="288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4">
            <a:extLst>
              <a:ext uri="{FF2B5EF4-FFF2-40B4-BE49-F238E27FC236}">
                <a16:creationId xmlns:a16="http://schemas.microsoft.com/office/drawing/2014/main" id="{2DB4F786-D697-5E77-E422-AAA0F2E6FB3B}"/>
              </a:ext>
            </a:extLst>
          </p:cNvPr>
          <p:cNvSpPr txBox="1">
            <a:spLocks/>
          </p:cNvSpPr>
          <p:nvPr/>
        </p:nvSpPr>
        <p:spPr>
          <a:xfrm>
            <a:off x="828671" y="2928937"/>
            <a:ext cx="6312959" cy="3500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0000"/>
                </a:solidFill>
              </a:rPr>
              <a:t>As of 06/01/</a:t>
            </a:r>
            <a:r>
              <a:rPr lang="en-US" strike="sngStrike" dirty="0">
                <a:solidFill>
                  <a:srgbClr val="C00000"/>
                </a:solidFill>
              </a:rPr>
              <a:t>2024</a:t>
            </a:r>
            <a:r>
              <a:rPr lang="en-US" dirty="0">
                <a:solidFill>
                  <a:srgbClr val="C00000"/>
                </a:solidFill>
              </a:rPr>
              <a:t>2025, FDA does not yet have specific regulations or clear guidance for 3D Bioprinting</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718849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CE46-1479-C99C-A724-29FBA7C784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4911BB-B863-5081-CD47-375F70B20DA8}"/>
              </a:ext>
            </a:extLst>
          </p:cNvPr>
          <p:cNvSpPr>
            <a:spLocks noGrp="1"/>
          </p:cNvSpPr>
          <p:nvPr>
            <p:ph type="ctrTitle"/>
          </p:nvPr>
        </p:nvSpPr>
        <p:spPr>
          <a:xfrm>
            <a:off x="1524000" y="1122363"/>
            <a:ext cx="9029700" cy="1959504"/>
          </a:xfrm>
        </p:spPr>
        <p:txBody>
          <a:bodyPr>
            <a:normAutofit/>
          </a:bodyPr>
          <a:lstStyle/>
          <a:p>
            <a:r>
              <a:rPr lang="en-US" sz="3600" b="1" dirty="0"/>
              <a:t>Stay tuned for finalized findings… and specific findings on bioprinting, bionic devices, and medical robotics/AI</a:t>
            </a:r>
            <a:endParaRPr lang="en-US" sz="3600" dirty="0"/>
          </a:p>
        </p:txBody>
      </p:sp>
      <p:sp>
        <p:nvSpPr>
          <p:cNvPr id="5" name="Subtitle 4">
            <a:extLst>
              <a:ext uri="{FF2B5EF4-FFF2-40B4-BE49-F238E27FC236}">
                <a16:creationId xmlns:a16="http://schemas.microsoft.com/office/drawing/2014/main" id="{C68D3255-9A40-63BE-1664-09DFFC9C79BF}"/>
              </a:ext>
            </a:extLst>
          </p:cNvPr>
          <p:cNvSpPr>
            <a:spLocks noGrp="1"/>
          </p:cNvSpPr>
          <p:nvPr>
            <p:ph type="subTitle" idx="1"/>
          </p:nvPr>
        </p:nvSpPr>
        <p:spPr>
          <a:xfrm>
            <a:off x="1524000" y="3572932"/>
            <a:ext cx="9144000" cy="389467"/>
          </a:xfrm>
        </p:spPr>
        <p:txBody>
          <a:bodyPr>
            <a:normAutofit lnSpcReduction="10000"/>
          </a:bodyPr>
          <a:lstStyle/>
          <a:p>
            <a:r>
              <a:rPr lang="en-US" b="1" dirty="0">
                <a:solidFill>
                  <a:srgbClr val="FFFFFF"/>
                </a:solidFill>
              </a:rPr>
              <a:t>Jennifer K. Wagner and Sara Gerke</a:t>
            </a:r>
            <a:endParaRPr lang="en-US" dirty="0"/>
          </a:p>
        </p:txBody>
      </p:sp>
      <p:pic>
        <p:nvPicPr>
          <p:cNvPr id="2" name="Picture 1" descr="A logo for a college&#10;&#10;Description automatically generated">
            <a:extLst>
              <a:ext uri="{FF2B5EF4-FFF2-40B4-BE49-F238E27FC236}">
                <a16:creationId xmlns:a16="http://schemas.microsoft.com/office/drawing/2014/main" id="{7C604FF5-3B14-16FC-C310-139D98ABC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729" y="5496428"/>
            <a:ext cx="1911534" cy="726447"/>
          </a:xfrm>
          <a:prstGeom prst="rect">
            <a:avLst/>
          </a:prstGeom>
        </p:spPr>
      </p:pic>
    </p:spTree>
    <p:extLst>
      <p:ext uri="{BB962C8B-B14F-4D97-AF65-F5344CB8AC3E}">
        <p14:creationId xmlns:p14="http://schemas.microsoft.com/office/powerpoint/2010/main" val="350223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944F-44D6-AA37-E80D-30D6A133C507}"/>
              </a:ext>
            </a:extLst>
          </p:cNvPr>
          <p:cNvSpPr>
            <a:spLocks noGrp="1"/>
          </p:cNvSpPr>
          <p:nvPr>
            <p:ph type="title"/>
          </p:nvPr>
        </p:nvSpPr>
        <p:spPr>
          <a:xfrm>
            <a:off x="677892" y="238125"/>
            <a:ext cx="10836215" cy="886159"/>
          </a:xfrm>
        </p:spPr>
        <p:txBody>
          <a:bodyPr>
            <a:noAutofit/>
          </a:bodyPr>
          <a:lstStyle/>
          <a:p>
            <a:r>
              <a:rPr lang="en-US" sz="2800" dirty="0"/>
              <a:t>Bioethical, Legal, and Anthropological Study of Technologies (BLAST)</a:t>
            </a:r>
          </a:p>
        </p:txBody>
      </p:sp>
      <p:sp>
        <p:nvSpPr>
          <p:cNvPr id="4" name="Content Placeholder 2">
            <a:extLst>
              <a:ext uri="{FF2B5EF4-FFF2-40B4-BE49-F238E27FC236}">
                <a16:creationId xmlns:a16="http://schemas.microsoft.com/office/drawing/2014/main" id="{EA220E43-75A0-18DC-C091-8DF6F3AA4681}"/>
              </a:ext>
            </a:extLst>
          </p:cNvPr>
          <p:cNvSpPr txBox="1">
            <a:spLocks/>
          </p:cNvSpPr>
          <p:nvPr/>
        </p:nvSpPr>
        <p:spPr>
          <a:xfrm>
            <a:off x="7712014" y="1124284"/>
            <a:ext cx="4123427" cy="16500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Technological Scope</a:t>
            </a:r>
          </a:p>
          <a:p>
            <a:pPr lvl="1">
              <a:buFont typeface="Courier New" panose="02070309020205020404" pitchFamily="49" charset="0"/>
              <a:buChar char="o"/>
            </a:pPr>
            <a:r>
              <a:rPr lang="en-US"/>
              <a:t>Bioprinting </a:t>
            </a:r>
          </a:p>
          <a:p>
            <a:pPr lvl="1">
              <a:buFont typeface="Courier New" panose="02070309020205020404" pitchFamily="49" charset="0"/>
              <a:buChar char="o"/>
            </a:pPr>
            <a:r>
              <a:rPr lang="en-US"/>
              <a:t>Bionic Devices</a:t>
            </a:r>
          </a:p>
          <a:p>
            <a:pPr lvl="1">
              <a:buFont typeface="Courier New" panose="02070309020205020404" pitchFamily="49" charset="0"/>
              <a:buChar char="o"/>
            </a:pPr>
            <a:r>
              <a:rPr lang="en-US"/>
              <a:t>Healthcare Robotics</a:t>
            </a:r>
            <a:endParaRPr lang="en-US" dirty="0"/>
          </a:p>
        </p:txBody>
      </p:sp>
      <p:sp>
        <p:nvSpPr>
          <p:cNvPr id="5" name="Content Placeholder 2">
            <a:extLst>
              <a:ext uri="{FF2B5EF4-FFF2-40B4-BE49-F238E27FC236}">
                <a16:creationId xmlns:a16="http://schemas.microsoft.com/office/drawing/2014/main" id="{5C01C904-8184-4253-4BB8-38A9FBEF5CD5}"/>
              </a:ext>
            </a:extLst>
          </p:cNvPr>
          <p:cNvSpPr txBox="1">
            <a:spLocks/>
          </p:cNvSpPr>
          <p:nvPr/>
        </p:nvSpPr>
        <p:spPr>
          <a:xfrm>
            <a:off x="517585" y="1124285"/>
            <a:ext cx="7194429" cy="2979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Specific Aims</a:t>
            </a:r>
          </a:p>
          <a:p>
            <a:pPr lvl="1">
              <a:buFont typeface="Courier New" panose="02070309020205020404" pitchFamily="49" charset="0"/>
              <a:buChar char="o"/>
            </a:pPr>
            <a:r>
              <a:rPr lang="en-US" b="1" dirty="0"/>
              <a:t>Aim 1: </a:t>
            </a:r>
            <a:r>
              <a:rPr lang="en-US" dirty="0"/>
              <a:t>To examine data practices, data privacy, data access, and data justice issues… </a:t>
            </a:r>
          </a:p>
          <a:p>
            <a:pPr lvl="1">
              <a:buFont typeface="Courier New" panose="02070309020205020404" pitchFamily="49" charset="0"/>
              <a:buChar char="o"/>
            </a:pPr>
            <a:r>
              <a:rPr lang="en-US" b="1" dirty="0"/>
              <a:t>Aim 2:</a:t>
            </a:r>
            <a:r>
              <a:rPr lang="en-US" dirty="0"/>
              <a:t> To examine regulatory pathways and identify regulatory gaps related to safety and effectiveness… </a:t>
            </a:r>
          </a:p>
          <a:p>
            <a:pPr lvl="1">
              <a:buFont typeface="Courier New" panose="02070309020205020404" pitchFamily="49" charset="0"/>
              <a:buChar char="o"/>
            </a:pPr>
            <a:r>
              <a:rPr lang="en-US" b="1" dirty="0"/>
              <a:t>Aim 3: </a:t>
            </a:r>
            <a:r>
              <a:rPr lang="en-US" dirty="0"/>
              <a:t>To examine liability risks related to the development and use…</a:t>
            </a:r>
          </a:p>
          <a:p>
            <a:pPr marL="457200" lvl="1" indent="0">
              <a:buNone/>
            </a:pPr>
            <a:endParaRPr lang="en-US" dirty="0"/>
          </a:p>
          <a:p>
            <a:pPr marL="0" indent="0">
              <a:buNone/>
            </a:pPr>
            <a:endParaRPr lang="en-US" dirty="0"/>
          </a:p>
        </p:txBody>
      </p:sp>
      <p:sp>
        <p:nvSpPr>
          <p:cNvPr id="6" name="Content Placeholder 2">
            <a:extLst>
              <a:ext uri="{FF2B5EF4-FFF2-40B4-BE49-F238E27FC236}">
                <a16:creationId xmlns:a16="http://schemas.microsoft.com/office/drawing/2014/main" id="{55DE2A99-4B70-4CE4-F6CE-F7AA78BEC9E9}"/>
              </a:ext>
            </a:extLst>
          </p:cNvPr>
          <p:cNvSpPr txBox="1">
            <a:spLocks/>
          </p:cNvSpPr>
          <p:nvPr/>
        </p:nvSpPr>
        <p:spPr>
          <a:xfrm>
            <a:off x="7712014" y="3152928"/>
            <a:ext cx="4123427" cy="20219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Mixed-Methods Approach</a:t>
            </a:r>
          </a:p>
          <a:p>
            <a:pPr lvl="1">
              <a:buFont typeface="Courier New" panose="02070309020205020404" pitchFamily="49" charset="0"/>
              <a:buChar char="o"/>
            </a:pPr>
            <a:r>
              <a:rPr lang="en-US" dirty="0"/>
              <a:t>Key informant interviews</a:t>
            </a:r>
          </a:p>
          <a:p>
            <a:pPr lvl="1">
              <a:buFont typeface="Courier New" panose="02070309020205020404" pitchFamily="49" charset="0"/>
              <a:buChar char="o"/>
            </a:pPr>
            <a:r>
              <a:rPr lang="en-US" dirty="0"/>
              <a:t>Internet research</a:t>
            </a:r>
          </a:p>
          <a:p>
            <a:pPr lvl="1">
              <a:buFont typeface="Courier New" panose="02070309020205020404" pitchFamily="49" charset="0"/>
              <a:buChar char="o"/>
            </a:pPr>
            <a:r>
              <a:rPr lang="en-US" dirty="0"/>
              <a:t>Normative ethical analysis</a:t>
            </a:r>
          </a:p>
          <a:p>
            <a:pPr lvl="1">
              <a:buFont typeface="Courier New" panose="02070309020205020404" pitchFamily="49" charset="0"/>
              <a:buChar char="o"/>
            </a:pPr>
            <a:r>
              <a:rPr lang="en-US" dirty="0"/>
              <a:t>Legal research</a:t>
            </a:r>
          </a:p>
        </p:txBody>
      </p:sp>
      <p:sp>
        <p:nvSpPr>
          <p:cNvPr id="8" name="TextBox 7">
            <a:extLst>
              <a:ext uri="{FF2B5EF4-FFF2-40B4-BE49-F238E27FC236}">
                <a16:creationId xmlns:a16="http://schemas.microsoft.com/office/drawing/2014/main" id="{0B60EAB8-74E9-A7C4-AD4A-E6DB41328285}"/>
              </a:ext>
            </a:extLst>
          </p:cNvPr>
          <p:cNvSpPr txBox="1"/>
          <p:nvPr/>
        </p:nvSpPr>
        <p:spPr>
          <a:xfrm>
            <a:off x="939800" y="5174917"/>
            <a:ext cx="6096000" cy="369332"/>
          </a:xfrm>
          <a:prstGeom prst="rect">
            <a:avLst/>
          </a:prstGeom>
          <a:noFill/>
        </p:spPr>
        <p:txBody>
          <a:bodyPr wrap="square">
            <a:spAutoFit/>
          </a:bodyPr>
          <a:lstStyle/>
          <a:p>
            <a:r>
              <a:rPr lang="en-US" b="1" dirty="0">
                <a:solidFill>
                  <a:schemeClr val="accent1"/>
                </a:solidFill>
              </a:rPr>
              <a:t>NIH OD/NIBIB Grant No. 5R21EB035474-02  </a:t>
            </a:r>
          </a:p>
        </p:txBody>
      </p:sp>
    </p:spTree>
    <p:extLst>
      <p:ext uri="{BB962C8B-B14F-4D97-AF65-F5344CB8AC3E}">
        <p14:creationId xmlns:p14="http://schemas.microsoft.com/office/powerpoint/2010/main" val="294052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87F9-8EFF-AC88-D694-CDF5D797BC4E}"/>
              </a:ext>
            </a:extLst>
          </p:cNvPr>
          <p:cNvSpPr>
            <a:spLocks noGrp="1"/>
          </p:cNvSpPr>
          <p:nvPr>
            <p:ph type="title"/>
          </p:nvPr>
        </p:nvSpPr>
        <p:spPr/>
        <p:txBody>
          <a:bodyPr/>
          <a:lstStyle/>
          <a:p>
            <a:r>
              <a:rPr lang="en-US" dirty="0"/>
              <a:t>BLAST Research Team</a:t>
            </a:r>
          </a:p>
        </p:txBody>
      </p:sp>
      <p:sp>
        <p:nvSpPr>
          <p:cNvPr id="3" name="Content Placeholder 2">
            <a:extLst>
              <a:ext uri="{FF2B5EF4-FFF2-40B4-BE49-F238E27FC236}">
                <a16:creationId xmlns:a16="http://schemas.microsoft.com/office/drawing/2014/main" id="{7554B8E3-E0FF-6D33-8C9F-9B55C2906D1E}"/>
              </a:ext>
            </a:extLst>
          </p:cNvPr>
          <p:cNvSpPr>
            <a:spLocks noGrp="1"/>
          </p:cNvSpPr>
          <p:nvPr>
            <p:ph idx="1"/>
          </p:nvPr>
        </p:nvSpPr>
        <p:spPr>
          <a:xfrm>
            <a:off x="6611904" y="130627"/>
            <a:ext cx="5388729" cy="5826711"/>
          </a:xfrm>
          <a:solidFill>
            <a:schemeClr val="accent2"/>
          </a:solidFill>
        </p:spPr>
        <p:txBody>
          <a:bodyPr>
            <a:normAutofit/>
          </a:bodyPr>
          <a:lstStyle/>
          <a:p>
            <a:r>
              <a:rPr lang="en-US" sz="1800" dirty="0">
                <a:solidFill>
                  <a:schemeClr val="bg1"/>
                </a:solidFill>
              </a:rPr>
              <a:t>Penn State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chemeClr val="bg1"/>
                </a:solidFill>
              </a:rPr>
              <a:t>Alyna T. Khan, postdoctoral scholar	</a:t>
            </a:r>
          </a:p>
          <a:p>
            <a:pPr lvl="2">
              <a:defRPr/>
            </a:pPr>
            <a:r>
              <a:rPr kumimoji="0" lang="en-US" sz="1400" b="0" i="0" u="none" strike="noStrike" kern="1200" cap="none" spc="0" normalizeH="0" baseline="0" noProof="0" dirty="0">
                <a:ln>
                  <a:noFill/>
                </a:ln>
                <a:solidFill>
                  <a:schemeClr val="bg1"/>
                </a:solidFill>
                <a:effectLst/>
                <a:uLnTx/>
                <a:uFillTx/>
                <a:ea typeface="+mn-ea"/>
                <a:cs typeface="+mn-cs"/>
              </a:rPr>
              <a:t>interviews, qualitative analysis</a:t>
            </a:r>
            <a:endParaRPr lang="en-US" sz="1400" dirty="0">
              <a:solidFill>
                <a:schemeClr val="bg1"/>
              </a:solidFill>
            </a:endParaRPr>
          </a:p>
          <a:p>
            <a:pPr lvl="1"/>
            <a:r>
              <a:rPr lang="en-US" sz="1800" dirty="0">
                <a:solidFill>
                  <a:schemeClr val="bg1"/>
                </a:solidFill>
              </a:rPr>
              <a:t>Caitlin Maloney, PhD candidate	</a:t>
            </a:r>
          </a:p>
          <a:p>
            <a:pPr lvl="2"/>
            <a:r>
              <a:rPr lang="en-US" sz="1400" dirty="0">
                <a:solidFill>
                  <a:schemeClr val="bg1"/>
                </a:solidFill>
              </a:rPr>
              <a:t>literature reviews</a:t>
            </a:r>
          </a:p>
          <a:p>
            <a:pPr lvl="1"/>
            <a:r>
              <a:rPr lang="en-US" sz="1800" dirty="0">
                <a:solidFill>
                  <a:schemeClr val="bg1"/>
                </a:solidFill>
              </a:rPr>
              <a:t>Nicole Rincon, law student </a:t>
            </a:r>
          </a:p>
          <a:p>
            <a:pPr lvl="2"/>
            <a:r>
              <a:rPr lang="en-US" sz="1400" dirty="0">
                <a:solidFill>
                  <a:schemeClr val="bg1"/>
                </a:solidFill>
              </a:rPr>
              <a:t>legal research</a:t>
            </a:r>
          </a:p>
          <a:p>
            <a:pPr lvl="1"/>
            <a:r>
              <a:rPr lang="en-US" sz="1800" dirty="0">
                <a:solidFill>
                  <a:schemeClr val="bg1"/>
                </a:solidFill>
              </a:rPr>
              <a:t>Jonathan Gray, law student</a:t>
            </a:r>
          </a:p>
          <a:p>
            <a:pPr lvl="2"/>
            <a:r>
              <a:rPr lang="en-US" sz="1400" dirty="0">
                <a:solidFill>
                  <a:schemeClr val="bg1"/>
                </a:solidFill>
              </a:rPr>
              <a:t>legal research</a:t>
            </a:r>
          </a:p>
          <a:p>
            <a:pPr lvl="1"/>
            <a:r>
              <a:rPr lang="en-US" sz="1800" dirty="0">
                <a:solidFill>
                  <a:schemeClr val="bg1"/>
                </a:solidFill>
              </a:rPr>
              <a:t>Carson Knight, undergraduate student</a:t>
            </a:r>
          </a:p>
          <a:p>
            <a:pPr lvl="2"/>
            <a:r>
              <a:rPr lang="en-US" sz="1400" dirty="0">
                <a:solidFill>
                  <a:schemeClr val="bg1"/>
                </a:solidFill>
              </a:rPr>
              <a:t>transcript processing, literature reviews</a:t>
            </a:r>
          </a:p>
          <a:p>
            <a:pPr lvl="1"/>
            <a:r>
              <a:rPr lang="en-US" sz="1800" dirty="0">
                <a:solidFill>
                  <a:schemeClr val="bg1"/>
                </a:solidFill>
              </a:rPr>
              <a:t>Shouvik Majumder, undergraduate student</a:t>
            </a:r>
          </a:p>
          <a:p>
            <a:pPr lvl="2"/>
            <a:r>
              <a:rPr lang="en-US" sz="1400" dirty="0">
                <a:solidFill>
                  <a:schemeClr val="bg1"/>
                </a:solidFill>
              </a:rPr>
              <a:t>literature reviews</a:t>
            </a:r>
          </a:p>
          <a:p>
            <a:pPr lvl="1"/>
            <a:r>
              <a:rPr lang="en-US" sz="1800" dirty="0">
                <a:solidFill>
                  <a:schemeClr val="bg1"/>
                </a:solidFill>
              </a:rPr>
              <a:t>Julia Kline, undergraduate student 	</a:t>
            </a:r>
          </a:p>
          <a:p>
            <a:pPr lvl="2"/>
            <a:r>
              <a:rPr lang="en-US" sz="1400" dirty="0">
                <a:solidFill>
                  <a:schemeClr val="bg1"/>
                </a:solidFill>
              </a:rPr>
              <a:t>literature reviews</a:t>
            </a:r>
          </a:p>
          <a:p>
            <a:r>
              <a:rPr lang="en-US" sz="1800" dirty="0">
                <a:solidFill>
                  <a:schemeClr val="bg1"/>
                </a:solidFill>
              </a:rPr>
              <a:t>Illinois</a:t>
            </a:r>
          </a:p>
          <a:p>
            <a:pPr lvl="1"/>
            <a:r>
              <a:rPr lang="en-US" sz="1800" dirty="0">
                <a:solidFill>
                  <a:schemeClr val="bg1"/>
                </a:solidFill>
              </a:rPr>
              <a:t>Audrey Nankervis, law student	</a:t>
            </a:r>
          </a:p>
          <a:p>
            <a:pPr lvl="2"/>
            <a:r>
              <a:rPr lang="en-US" sz="1400" dirty="0">
                <a:solidFill>
                  <a:schemeClr val="bg1"/>
                </a:solidFill>
              </a:rPr>
              <a:t>qualitative analysis</a:t>
            </a:r>
          </a:p>
          <a:p>
            <a:pPr lvl="1"/>
            <a:r>
              <a:rPr lang="en-US" sz="1800" dirty="0">
                <a:solidFill>
                  <a:schemeClr val="bg1"/>
                </a:solidFill>
              </a:rPr>
              <a:t>Jacob </a:t>
            </a:r>
            <a:r>
              <a:rPr lang="en-US" sz="1800" dirty="0" err="1">
                <a:solidFill>
                  <a:schemeClr val="bg1"/>
                </a:solidFill>
              </a:rPr>
              <a:t>Balamut</a:t>
            </a:r>
            <a:r>
              <a:rPr lang="en-US" sz="1800">
                <a:solidFill>
                  <a:schemeClr val="bg1"/>
                </a:solidFill>
              </a:rPr>
              <a:t>, former law </a:t>
            </a:r>
            <a:r>
              <a:rPr lang="en-US" sz="1800" dirty="0">
                <a:solidFill>
                  <a:schemeClr val="bg1"/>
                </a:solidFill>
              </a:rPr>
              <a:t>student</a:t>
            </a:r>
          </a:p>
          <a:p>
            <a:pPr lvl="2"/>
            <a:r>
              <a:rPr lang="en-US" sz="1400" dirty="0">
                <a:solidFill>
                  <a:schemeClr val="bg1"/>
                </a:solidFill>
              </a:rPr>
              <a:t>legal research </a:t>
            </a:r>
          </a:p>
        </p:txBody>
      </p:sp>
      <p:pic>
        <p:nvPicPr>
          <p:cNvPr id="4" name="Picture 3">
            <a:extLst>
              <a:ext uri="{FF2B5EF4-FFF2-40B4-BE49-F238E27FC236}">
                <a16:creationId xmlns:a16="http://schemas.microsoft.com/office/drawing/2014/main" id="{99682016-E92C-094A-B816-48A4624671B4}"/>
              </a:ext>
            </a:extLst>
          </p:cNvPr>
          <p:cNvPicPr>
            <a:picLocks noChangeAspect="1"/>
          </p:cNvPicPr>
          <p:nvPr/>
        </p:nvPicPr>
        <p:blipFill rotWithShape="1">
          <a:blip r:embed="rId2">
            <a:extLst>
              <a:ext uri="{28A0092B-C50C-407E-A947-70E740481C1C}">
                <a14:useLocalDpi xmlns:a14="http://schemas.microsoft.com/office/drawing/2010/main" val="0"/>
              </a:ext>
            </a:extLst>
          </a:blip>
          <a:srcRect t="7124" b="7124"/>
          <a:stretch/>
        </p:blipFill>
        <p:spPr>
          <a:xfrm>
            <a:off x="681225" y="3477250"/>
            <a:ext cx="1476305" cy="1380744"/>
          </a:xfrm>
          <a:prstGeom prst="rect">
            <a:avLst/>
          </a:prstGeom>
        </p:spPr>
      </p:pic>
      <p:pic>
        <p:nvPicPr>
          <p:cNvPr id="5" name="Picture 4">
            <a:extLst>
              <a:ext uri="{FF2B5EF4-FFF2-40B4-BE49-F238E27FC236}">
                <a16:creationId xmlns:a16="http://schemas.microsoft.com/office/drawing/2014/main" id="{5853A198-E7BD-E535-9639-EF943375F7F7}"/>
              </a:ext>
            </a:extLst>
          </p:cNvPr>
          <p:cNvPicPr>
            <a:picLocks noChangeAspect="1"/>
          </p:cNvPicPr>
          <p:nvPr/>
        </p:nvPicPr>
        <p:blipFill>
          <a:blip r:embed="rId3">
            <a:extLst>
              <a:ext uri="{28A0092B-C50C-407E-A947-70E740481C1C}">
                <a14:useLocalDpi xmlns:a14="http://schemas.microsoft.com/office/drawing/2010/main" val="0"/>
              </a:ext>
            </a:extLst>
          </a:blip>
          <a:srcRect t="12589" b="12589"/>
          <a:stretch/>
        </p:blipFill>
        <p:spPr>
          <a:xfrm>
            <a:off x="681225" y="1787359"/>
            <a:ext cx="1476305" cy="1380744"/>
          </a:xfrm>
          <a:prstGeom prst="rect">
            <a:avLst/>
          </a:prstGeom>
        </p:spPr>
      </p:pic>
      <p:sp>
        <p:nvSpPr>
          <p:cNvPr id="6" name="TextBox 5">
            <a:extLst>
              <a:ext uri="{FF2B5EF4-FFF2-40B4-BE49-F238E27FC236}">
                <a16:creationId xmlns:a16="http://schemas.microsoft.com/office/drawing/2014/main" id="{2415CEC7-DAC3-4A24-F4CF-63756F4A5102}"/>
              </a:ext>
            </a:extLst>
          </p:cNvPr>
          <p:cNvSpPr txBox="1"/>
          <p:nvPr/>
        </p:nvSpPr>
        <p:spPr>
          <a:xfrm>
            <a:off x="2254926" y="3450115"/>
            <a:ext cx="3968074" cy="1569660"/>
          </a:xfrm>
          <a:prstGeom prst="rect">
            <a:avLst/>
          </a:prstGeom>
          <a:noFill/>
        </p:spPr>
        <p:txBody>
          <a:bodyPr wrap="square" rtlCol="0">
            <a:spAutoFit/>
          </a:bodyPr>
          <a:lstStyle/>
          <a:p>
            <a:pPr marL="0" indent="0">
              <a:spcBef>
                <a:spcPts val="0"/>
              </a:spcBef>
              <a:buNone/>
            </a:pPr>
            <a:r>
              <a:rPr lang="en-US" sz="1600" dirty="0">
                <a:solidFill>
                  <a:srgbClr val="001E44"/>
                </a:solidFill>
              </a:rPr>
              <a:t>Sara Gerke, </a:t>
            </a:r>
            <a:r>
              <a:rPr lang="en-US" sz="1600" dirty="0" err="1">
                <a:solidFill>
                  <a:srgbClr val="001E44"/>
                </a:solidFill>
              </a:rPr>
              <a:t>Dipl-Jur</a:t>
            </a:r>
            <a:r>
              <a:rPr lang="en-US" sz="1600" dirty="0">
                <a:solidFill>
                  <a:srgbClr val="001E44"/>
                </a:solidFill>
              </a:rPr>
              <a:t>, MA </a:t>
            </a:r>
          </a:p>
          <a:p>
            <a:pPr marL="0" indent="0">
              <a:spcBef>
                <a:spcPts val="0"/>
              </a:spcBef>
              <a:buNone/>
            </a:pPr>
            <a:r>
              <a:rPr lang="en-US" sz="1600" dirty="0">
                <a:solidFill>
                  <a:srgbClr val="001E44"/>
                </a:solidFill>
              </a:rPr>
              <a:t>Associate Professor of Law</a:t>
            </a:r>
          </a:p>
          <a:p>
            <a:pPr marL="0" indent="0">
              <a:spcBef>
                <a:spcPts val="0"/>
              </a:spcBef>
              <a:buNone/>
            </a:pPr>
            <a:r>
              <a:rPr lang="en-US" sz="1600" dirty="0">
                <a:solidFill>
                  <a:srgbClr val="001E44"/>
                </a:solidFill>
              </a:rPr>
              <a:t>Richard W. &amp; Marie L. Corman Scholar</a:t>
            </a:r>
          </a:p>
          <a:p>
            <a:pPr marL="0" indent="0">
              <a:spcBef>
                <a:spcPts val="0"/>
              </a:spcBef>
              <a:buNone/>
            </a:pPr>
            <a:r>
              <a:rPr lang="en-US" sz="1600" dirty="0">
                <a:solidFill>
                  <a:srgbClr val="001E44"/>
                </a:solidFill>
              </a:rPr>
              <a:t>Associate Professor, European Union Center</a:t>
            </a:r>
          </a:p>
          <a:p>
            <a:pPr marL="0" indent="0">
              <a:spcBef>
                <a:spcPts val="0"/>
              </a:spcBef>
              <a:buNone/>
            </a:pPr>
            <a:r>
              <a:rPr lang="en-US" sz="1600" dirty="0">
                <a:solidFill>
                  <a:srgbClr val="001E44"/>
                </a:solidFill>
              </a:rPr>
              <a:t>University of </a:t>
            </a:r>
            <a:r>
              <a:rPr lang="en-US" sz="1600" dirty="0" err="1">
                <a:solidFill>
                  <a:srgbClr val="001E44"/>
                </a:solidFill>
              </a:rPr>
              <a:t>lllinois</a:t>
            </a:r>
            <a:r>
              <a:rPr lang="en-US" sz="1600" dirty="0">
                <a:solidFill>
                  <a:srgbClr val="001E44"/>
                </a:solidFill>
              </a:rPr>
              <a:t> College of Law</a:t>
            </a:r>
          </a:p>
          <a:p>
            <a:pPr marL="0" indent="0">
              <a:spcBef>
                <a:spcPts val="0"/>
              </a:spcBef>
              <a:buNone/>
            </a:pPr>
            <a:r>
              <a:rPr lang="en-US" sz="1600" dirty="0" err="1">
                <a:solidFill>
                  <a:srgbClr val="001E44"/>
                </a:solidFill>
              </a:rPr>
              <a:t>gerke@Illinois.edu</a:t>
            </a:r>
            <a:endParaRPr lang="en-US" sz="1600" dirty="0">
              <a:solidFill>
                <a:srgbClr val="001E44"/>
              </a:solidFill>
            </a:endParaRPr>
          </a:p>
        </p:txBody>
      </p:sp>
      <p:sp>
        <p:nvSpPr>
          <p:cNvPr id="7" name="TextBox 6">
            <a:extLst>
              <a:ext uri="{FF2B5EF4-FFF2-40B4-BE49-F238E27FC236}">
                <a16:creationId xmlns:a16="http://schemas.microsoft.com/office/drawing/2014/main" id="{9148F722-55E1-7B80-E438-52C6A751DF23}"/>
              </a:ext>
            </a:extLst>
          </p:cNvPr>
          <p:cNvSpPr txBox="1"/>
          <p:nvPr/>
        </p:nvSpPr>
        <p:spPr>
          <a:xfrm>
            <a:off x="2253315" y="1692146"/>
            <a:ext cx="3610156" cy="1569660"/>
          </a:xfrm>
          <a:prstGeom prst="rect">
            <a:avLst/>
          </a:prstGeom>
          <a:noFill/>
        </p:spPr>
        <p:txBody>
          <a:bodyPr wrap="square" rtlCol="0">
            <a:spAutoFit/>
          </a:bodyPr>
          <a:lstStyle/>
          <a:p>
            <a:pPr marL="0" indent="0">
              <a:spcBef>
                <a:spcPts val="0"/>
              </a:spcBef>
              <a:buNone/>
            </a:pPr>
            <a:r>
              <a:rPr lang="en-US" sz="1600" dirty="0">
                <a:solidFill>
                  <a:srgbClr val="001E44"/>
                </a:solidFill>
              </a:rPr>
              <a:t>Jennifer K. Wagner, JD, PhD</a:t>
            </a:r>
          </a:p>
          <a:p>
            <a:pPr marL="0" indent="0">
              <a:spcBef>
                <a:spcPts val="0"/>
              </a:spcBef>
              <a:buNone/>
            </a:pPr>
            <a:r>
              <a:rPr lang="en-US" sz="1600" dirty="0">
                <a:solidFill>
                  <a:srgbClr val="001E44"/>
                </a:solidFill>
              </a:rPr>
              <a:t>Assistant Professor of Law, Policy, and Engineering and Anthropology</a:t>
            </a:r>
          </a:p>
          <a:p>
            <a:pPr marL="0" indent="0">
              <a:spcBef>
                <a:spcPts val="0"/>
              </a:spcBef>
              <a:buNone/>
            </a:pPr>
            <a:r>
              <a:rPr lang="en-US" sz="1600" dirty="0">
                <a:solidFill>
                  <a:srgbClr val="001E44"/>
                </a:solidFill>
              </a:rPr>
              <a:t>School of Engineering Design &amp; Innovation, Penn State University</a:t>
            </a:r>
          </a:p>
          <a:p>
            <a:pPr marL="0" indent="0">
              <a:spcBef>
                <a:spcPts val="0"/>
              </a:spcBef>
              <a:buNone/>
            </a:pPr>
            <a:r>
              <a:rPr lang="en-US" sz="1600" dirty="0">
                <a:solidFill>
                  <a:srgbClr val="001E44"/>
                </a:solidFill>
              </a:rPr>
              <a:t>jkw131@psu.edu </a:t>
            </a:r>
          </a:p>
        </p:txBody>
      </p:sp>
    </p:spTree>
    <p:extLst>
      <p:ext uri="{BB962C8B-B14F-4D97-AF65-F5344CB8AC3E}">
        <p14:creationId xmlns:p14="http://schemas.microsoft.com/office/powerpoint/2010/main" val="411696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2683-C79A-7608-4001-0E9B5AA76001}"/>
              </a:ext>
            </a:extLst>
          </p:cNvPr>
          <p:cNvSpPr>
            <a:spLocks noGrp="1"/>
          </p:cNvSpPr>
          <p:nvPr>
            <p:ph type="title"/>
          </p:nvPr>
        </p:nvSpPr>
        <p:spPr/>
        <p:txBody>
          <a:bodyPr/>
          <a:lstStyle/>
          <a:p>
            <a:r>
              <a:rPr lang="en-US" dirty="0"/>
              <a:t>Key Informant Interviews</a:t>
            </a:r>
          </a:p>
        </p:txBody>
      </p:sp>
      <p:sp>
        <p:nvSpPr>
          <p:cNvPr id="3" name="Content Placeholder 2">
            <a:extLst>
              <a:ext uri="{FF2B5EF4-FFF2-40B4-BE49-F238E27FC236}">
                <a16:creationId xmlns:a16="http://schemas.microsoft.com/office/drawing/2014/main" id="{96AD3AAF-23E9-DD56-5E29-C4CF9233204B}"/>
              </a:ext>
            </a:extLst>
          </p:cNvPr>
          <p:cNvSpPr>
            <a:spLocks noGrp="1"/>
          </p:cNvSpPr>
          <p:nvPr>
            <p:ph idx="1"/>
          </p:nvPr>
        </p:nvSpPr>
        <p:spPr/>
        <p:txBody>
          <a:bodyPr/>
          <a:lstStyle/>
          <a:p>
            <a:r>
              <a:rPr lang="en-US" dirty="0"/>
              <a:t>Semi-structured interviews were conducted in 2024 via </a:t>
            </a:r>
          </a:p>
          <a:p>
            <a:r>
              <a:rPr lang="en-US" dirty="0"/>
              <a:t>N=31 Informants</a:t>
            </a:r>
          </a:p>
          <a:p>
            <a:pPr lvl="1"/>
            <a:r>
              <a:rPr lang="en-US" dirty="0"/>
              <a:t>n=20 scientists/technologists</a:t>
            </a:r>
          </a:p>
          <a:p>
            <a:pPr lvl="1"/>
            <a:r>
              <a:rPr lang="en-US" dirty="0"/>
              <a:t>n=11 legal experts</a:t>
            </a:r>
          </a:p>
          <a:p>
            <a:r>
              <a:rPr lang="en-US" dirty="0"/>
              <a:t>Transcripts processed manually and de-identified</a:t>
            </a:r>
          </a:p>
          <a:p>
            <a:r>
              <a:rPr lang="en-US" dirty="0"/>
              <a:t>Qualitative analysis performed using</a:t>
            </a:r>
          </a:p>
        </p:txBody>
      </p:sp>
      <p:pic>
        <p:nvPicPr>
          <p:cNvPr id="5" name="Picture 4">
            <a:extLst>
              <a:ext uri="{FF2B5EF4-FFF2-40B4-BE49-F238E27FC236}">
                <a16:creationId xmlns:a16="http://schemas.microsoft.com/office/drawing/2014/main" id="{F6088470-703C-40E2-E1C5-3D6472C83546}"/>
              </a:ext>
            </a:extLst>
          </p:cNvPr>
          <p:cNvPicPr>
            <a:picLocks noChangeAspect="1"/>
          </p:cNvPicPr>
          <p:nvPr/>
        </p:nvPicPr>
        <p:blipFill>
          <a:blip r:embed="rId3"/>
          <a:stretch>
            <a:fillRect/>
          </a:stretch>
        </p:blipFill>
        <p:spPr>
          <a:xfrm>
            <a:off x="6788150" y="3647600"/>
            <a:ext cx="1874500" cy="505300"/>
          </a:xfrm>
          <a:prstGeom prst="rect">
            <a:avLst/>
          </a:prstGeom>
        </p:spPr>
      </p:pic>
      <p:pic>
        <p:nvPicPr>
          <p:cNvPr id="7" name="Picture 6">
            <a:extLst>
              <a:ext uri="{FF2B5EF4-FFF2-40B4-BE49-F238E27FC236}">
                <a16:creationId xmlns:a16="http://schemas.microsoft.com/office/drawing/2014/main" id="{F8BFEF2B-E47C-02A3-5671-F15E763EABC8}"/>
              </a:ext>
            </a:extLst>
          </p:cNvPr>
          <p:cNvPicPr>
            <a:picLocks noChangeAspect="1"/>
          </p:cNvPicPr>
          <p:nvPr/>
        </p:nvPicPr>
        <p:blipFill>
          <a:blip r:embed="rId4"/>
          <a:stretch>
            <a:fillRect/>
          </a:stretch>
        </p:blipFill>
        <p:spPr>
          <a:xfrm>
            <a:off x="9505949" y="1331716"/>
            <a:ext cx="1149351" cy="262133"/>
          </a:xfrm>
          <a:prstGeom prst="rect">
            <a:avLst/>
          </a:prstGeom>
        </p:spPr>
      </p:pic>
    </p:spTree>
    <p:extLst>
      <p:ext uri="{BB962C8B-B14F-4D97-AF65-F5344CB8AC3E}">
        <p14:creationId xmlns:p14="http://schemas.microsoft.com/office/powerpoint/2010/main" val="1812028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FC667C-2391-014C-4F40-2B81E1041B36}"/>
              </a:ext>
            </a:extLst>
          </p:cNvPr>
          <p:cNvPicPr>
            <a:picLocks noChangeAspect="1"/>
          </p:cNvPicPr>
          <p:nvPr/>
        </p:nvPicPr>
        <p:blipFill>
          <a:blip r:embed="rId3">
            <a:extLst>
              <a:ext uri="{96DAC541-7B7A-43D3-8B79-37D633B846F1}">
                <asvg:svgBlip xmlns:asvg="http://schemas.microsoft.com/office/drawing/2016/SVG/main" r:embed="rId4"/>
              </a:ext>
            </a:extLst>
          </a:blip>
          <a:srcRect l="4992" t="4616" r="2238" b="5447"/>
          <a:stretch>
            <a:fillRect/>
          </a:stretch>
        </p:blipFill>
        <p:spPr>
          <a:xfrm>
            <a:off x="2971800" y="1009984"/>
            <a:ext cx="6845300" cy="4781216"/>
          </a:xfrm>
          <a:prstGeom prst="rect">
            <a:avLst/>
          </a:prstGeom>
        </p:spPr>
      </p:pic>
      <p:sp>
        <p:nvSpPr>
          <p:cNvPr id="2" name="Title 1">
            <a:extLst>
              <a:ext uri="{FF2B5EF4-FFF2-40B4-BE49-F238E27FC236}">
                <a16:creationId xmlns:a16="http://schemas.microsoft.com/office/drawing/2014/main" id="{6D691F1A-C0E9-56BC-8CE1-497CF1BA5CF4}"/>
              </a:ext>
            </a:extLst>
          </p:cNvPr>
          <p:cNvSpPr>
            <a:spLocks noGrp="1"/>
          </p:cNvSpPr>
          <p:nvPr>
            <p:ph type="title"/>
          </p:nvPr>
        </p:nvSpPr>
        <p:spPr>
          <a:xfrm>
            <a:off x="381000" y="123825"/>
            <a:ext cx="10515600" cy="886159"/>
          </a:xfrm>
          <a:noFill/>
        </p:spPr>
        <p:txBody>
          <a:bodyPr/>
          <a:lstStyle/>
          <a:p>
            <a:pPr algn="ctr"/>
            <a:r>
              <a:rPr lang="en-US" dirty="0"/>
              <a:t>Technological Focus of Interviews</a:t>
            </a:r>
          </a:p>
        </p:txBody>
      </p:sp>
    </p:spTree>
    <p:extLst>
      <p:ext uri="{BB962C8B-B14F-4D97-AF65-F5344CB8AC3E}">
        <p14:creationId xmlns:p14="http://schemas.microsoft.com/office/powerpoint/2010/main" val="382920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1961E-AD5C-FE2A-1AB3-0431240F2F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7D30B-702C-A226-ED30-37F66669DAEC}"/>
              </a:ext>
            </a:extLst>
          </p:cNvPr>
          <p:cNvSpPr>
            <a:spLocks noGrp="1"/>
          </p:cNvSpPr>
          <p:nvPr>
            <p:ph type="title"/>
          </p:nvPr>
        </p:nvSpPr>
        <p:spPr/>
        <p:txBody>
          <a:bodyPr>
            <a:normAutofit/>
          </a:bodyPr>
          <a:lstStyle/>
          <a:p>
            <a:r>
              <a:rPr lang="en-US" dirty="0"/>
              <a:t>Common Themes Observed</a:t>
            </a:r>
          </a:p>
        </p:txBody>
      </p:sp>
      <p:sp>
        <p:nvSpPr>
          <p:cNvPr id="3" name="Content Placeholder 2">
            <a:extLst>
              <a:ext uri="{FF2B5EF4-FFF2-40B4-BE49-F238E27FC236}">
                <a16:creationId xmlns:a16="http://schemas.microsoft.com/office/drawing/2014/main" id="{8BB326A3-5C48-D9F4-4AD7-F8B170F98C57}"/>
              </a:ext>
            </a:extLst>
          </p:cNvPr>
          <p:cNvSpPr>
            <a:spLocks noGrp="1"/>
          </p:cNvSpPr>
          <p:nvPr>
            <p:ph idx="1"/>
          </p:nvPr>
        </p:nvSpPr>
        <p:spPr/>
        <p:txBody>
          <a:bodyPr>
            <a:normAutofit/>
          </a:bodyPr>
          <a:lstStyle/>
          <a:p>
            <a:pPr marL="0" indent="0">
              <a:buNone/>
            </a:pPr>
            <a:r>
              <a:rPr lang="en-US" dirty="0"/>
              <a:t>Theme 1: </a:t>
            </a:r>
          </a:p>
          <a:p>
            <a:pPr marL="457200" lvl="1" indent="0">
              <a:buNone/>
            </a:pPr>
            <a:r>
              <a:rPr lang="en-US" dirty="0"/>
              <a:t>The FDA regulatory approval process must adapt to the advancements of emerging robotic, bionic, and bioprinting technologies</a:t>
            </a:r>
          </a:p>
          <a:p>
            <a:pPr marL="457200" lvl="1" indent="0">
              <a:buNone/>
            </a:pPr>
            <a:endParaRPr lang="en-US" dirty="0"/>
          </a:p>
          <a:p>
            <a:pPr marL="0" indent="0">
              <a:buNone/>
            </a:pPr>
            <a:r>
              <a:rPr lang="en-US" dirty="0"/>
              <a:t>Theme 2: </a:t>
            </a:r>
          </a:p>
          <a:p>
            <a:pPr marL="457200" lvl="1" indent="0">
              <a:buNone/>
            </a:pPr>
            <a:r>
              <a:rPr lang="en-US" dirty="0"/>
              <a:t>Clinical integration requires reenvisioning the existing infrastructure for healthcare delivery</a:t>
            </a:r>
          </a:p>
          <a:p>
            <a:pPr marL="457200" lvl="1" indent="0">
              <a:buNone/>
            </a:pPr>
            <a:endParaRPr lang="en-US" dirty="0"/>
          </a:p>
          <a:p>
            <a:pPr marL="0" indent="0">
              <a:buNone/>
            </a:pPr>
            <a:r>
              <a:rPr lang="en-US" dirty="0"/>
              <a:t>Theme 3: </a:t>
            </a:r>
          </a:p>
          <a:p>
            <a:pPr marL="457200" lvl="1" indent="0">
              <a:buNone/>
            </a:pPr>
            <a:r>
              <a:rPr lang="en-US" dirty="0"/>
              <a:t>Analogies shed light on perspectives regarding issues of liability, acceptance, and trust in emerging technologies</a:t>
            </a:r>
          </a:p>
          <a:p>
            <a:endParaRPr lang="en-US" dirty="0"/>
          </a:p>
        </p:txBody>
      </p:sp>
    </p:spTree>
    <p:extLst>
      <p:ext uri="{BB962C8B-B14F-4D97-AF65-F5344CB8AC3E}">
        <p14:creationId xmlns:p14="http://schemas.microsoft.com/office/powerpoint/2010/main" val="297270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20EE5-8F5A-BCDB-98A6-E85A120B7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83142-03A4-B830-2343-CE04BADC24C8}"/>
              </a:ext>
            </a:extLst>
          </p:cNvPr>
          <p:cNvSpPr>
            <a:spLocks noGrp="1"/>
          </p:cNvSpPr>
          <p:nvPr>
            <p:ph type="title"/>
          </p:nvPr>
        </p:nvSpPr>
        <p:spPr/>
        <p:txBody>
          <a:bodyPr>
            <a:normAutofit/>
          </a:bodyPr>
          <a:lstStyle/>
          <a:p>
            <a:r>
              <a:rPr lang="en-US" dirty="0"/>
              <a:t>Common Themes Observed</a:t>
            </a:r>
          </a:p>
        </p:txBody>
      </p:sp>
      <p:sp>
        <p:nvSpPr>
          <p:cNvPr id="3" name="Content Placeholder 2">
            <a:extLst>
              <a:ext uri="{FF2B5EF4-FFF2-40B4-BE49-F238E27FC236}">
                <a16:creationId xmlns:a16="http://schemas.microsoft.com/office/drawing/2014/main" id="{7741DEE8-1560-6A9B-1EA5-7B1B4F25CB61}"/>
              </a:ext>
            </a:extLst>
          </p:cNvPr>
          <p:cNvSpPr>
            <a:spLocks noGrp="1"/>
          </p:cNvSpPr>
          <p:nvPr>
            <p:ph idx="1"/>
          </p:nvPr>
        </p:nvSpPr>
        <p:spPr/>
        <p:txBody>
          <a:bodyPr>
            <a:normAutofit/>
          </a:bodyPr>
          <a:lstStyle/>
          <a:p>
            <a:pPr marL="0" indent="0">
              <a:buNone/>
            </a:pPr>
            <a:r>
              <a:rPr lang="en-US" dirty="0">
                <a:solidFill>
                  <a:srgbClr val="009CDE"/>
                </a:solidFill>
              </a:rPr>
              <a:t>Theme 1: </a:t>
            </a:r>
          </a:p>
          <a:p>
            <a:pPr marL="457200" lvl="1" indent="0">
              <a:buNone/>
            </a:pPr>
            <a:r>
              <a:rPr lang="en-US" dirty="0">
                <a:solidFill>
                  <a:srgbClr val="009CDE"/>
                </a:solidFill>
              </a:rPr>
              <a:t>The FDA regulatory approval process must adapt to the advancements of emerging robotic, bionic, and bioprinting technologies</a:t>
            </a:r>
          </a:p>
          <a:p>
            <a:pPr marL="457200" lvl="1" indent="0">
              <a:buNone/>
            </a:pPr>
            <a:endParaRPr lang="en-US" dirty="0"/>
          </a:p>
          <a:p>
            <a:pPr marL="0" indent="0">
              <a:buNone/>
            </a:pPr>
            <a:r>
              <a:rPr lang="en-US" dirty="0"/>
              <a:t>Theme 2: </a:t>
            </a:r>
          </a:p>
          <a:p>
            <a:pPr marL="457200" lvl="1" indent="0">
              <a:buNone/>
            </a:pPr>
            <a:r>
              <a:rPr lang="en-US" dirty="0"/>
              <a:t>Clinical integration requires reenvisioning the existing infrastructure for healthcare delivery and reimbursement models </a:t>
            </a:r>
          </a:p>
          <a:p>
            <a:pPr marL="457200" lvl="1" indent="0">
              <a:buNone/>
            </a:pPr>
            <a:endParaRPr lang="en-US" dirty="0"/>
          </a:p>
          <a:p>
            <a:pPr marL="0" indent="0">
              <a:buNone/>
            </a:pPr>
            <a:r>
              <a:rPr lang="en-US" dirty="0"/>
              <a:t>Theme 3: </a:t>
            </a:r>
          </a:p>
          <a:p>
            <a:pPr marL="457200" lvl="1" indent="0">
              <a:buNone/>
            </a:pPr>
            <a:r>
              <a:rPr lang="en-US" dirty="0"/>
              <a:t>Analogies shed light on perspectives regarding issues of liability, acceptance, and trust in emerging technologies</a:t>
            </a:r>
          </a:p>
          <a:p>
            <a:pPr marL="457200" lvl="1" indent="0">
              <a:buNone/>
            </a:pPr>
            <a:endParaRPr lang="en-US" dirty="0"/>
          </a:p>
          <a:p>
            <a:endParaRPr lang="en-US" dirty="0"/>
          </a:p>
        </p:txBody>
      </p:sp>
    </p:spTree>
    <p:extLst>
      <p:ext uri="{BB962C8B-B14F-4D97-AF65-F5344CB8AC3E}">
        <p14:creationId xmlns:p14="http://schemas.microsoft.com/office/powerpoint/2010/main" val="282986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C6B3F-D2F0-D050-629B-97353488F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2C842-F304-CD4E-7E5E-112D30B5A796}"/>
              </a:ext>
            </a:extLst>
          </p:cNvPr>
          <p:cNvSpPr>
            <a:spLocks noGrp="1"/>
          </p:cNvSpPr>
          <p:nvPr>
            <p:ph type="title"/>
          </p:nvPr>
        </p:nvSpPr>
        <p:spPr/>
        <p:txBody>
          <a:bodyPr>
            <a:normAutofit fontScale="90000"/>
          </a:bodyPr>
          <a:lstStyle/>
          <a:p>
            <a:r>
              <a:rPr lang="en-US" dirty="0"/>
              <a:t>Theme 1: The FDA regulatory approval process must adapt to the advancements of emerging robotic, bionic, and bioprinting technologies</a:t>
            </a:r>
          </a:p>
        </p:txBody>
      </p:sp>
      <p:sp>
        <p:nvSpPr>
          <p:cNvPr id="11" name="Oval Callout 10">
            <a:extLst>
              <a:ext uri="{FF2B5EF4-FFF2-40B4-BE49-F238E27FC236}">
                <a16:creationId xmlns:a16="http://schemas.microsoft.com/office/drawing/2014/main" id="{8ECC0037-AF1A-E4DF-E500-0F8F85B849BF}"/>
              </a:ext>
            </a:extLst>
          </p:cNvPr>
          <p:cNvSpPr/>
          <p:nvPr/>
        </p:nvSpPr>
        <p:spPr>
          <a:xfrm>
            <a:off x="2189017" y="1801090"/>
            <a:ext cx="7412182" cy="4003963"/>
          </a:xfrm>
          <a:prstGeom prst="wedgeEllipseCallout">
            <a:avLst>
              <a:gd name="adj1" fmla="val 52180"/>
              <a:gd name="adj2" fmla="val 49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“[T]he FDA is struggling with how to regulate all these technologies. It's not what it was set up for. It was set up for devices, pacemakers, drugs, food, obviously. And now we're throwing at it AI. Well, that's an algorithm. How do they regulate an algorithm? A lot of the algorithms are black box where people don't even understand exactly how they work. How does the FDA regulate that?”</a:t>
            </a:r>
            <a:r>
              <a:rPr lang="en-US" dirty="0">
                <a:solidFill>
                  <a:schemeClr val="tx1"/>
                </a:solidFill>
              </a:rPr>
              <a:t> [Participant 10, Legal Expert]</a:t>
            </a:r>
          </a:p>
        </p:txBody>
      </p:sp>
    </p:spTree>
    <p:extLst>
      <p:ext uri="{BB962C8B-B14F-4D97-AF65-F5344CB8AC3E}">
        <p14:creationId xmlns:p14="http://schemas.microsoft.com/office/powerpoint/2010/main" val="2396235077"/>
      </p:ext>
    </p:extLst>
  </p:cSld>
  <p:clrMapOvr>
    <a:masterClrMapping/>
  </p:clrMapOvr>
</p:sld>
</file>

<file path=ppt/theme/theme1.xml><?xml version="1.0" encoding="utf-8"?>
<a:theme xmlns:a="http://schemas.openxmlformats.org/drawingml/2006/main" name="Office Theme">
  <a:themeElements>
    <a:clrScheme name="PA Palette">
      <a:dk1>
        <a:srgbClr val="000000"/>
      </a:dk1>
      <a:lt1>
        <a:srgbClr val="FFFFFF"/>
      </a:lt1>
      <a:dk2>
        <a:srgbClr val="041E41"/>
      </a:dk2>
      <a:lt2>
        <a:srgbClr val="B8D6E6"/>
      </a:lt2>
      <a:accent1>
        <a:srgbClr val="009CDE"/>
      </a:accent1>
      <a:accent2>
        <a:srgbClr val="1E407C"/>
      </a:accent2>
      <a:accent3>
        <a:srgbClr val="A3AAAD"/>
      </a:accent3>
      <a:accent4>
        <a:srgbClr val="83B1D4"/>
      </a:accent4>
      <a:accent5>
        <a:srgbClr val="3EA39E"/>
      </a:accent5>
      <a:accent6>
        <a:srgbClr val="305470"/>
      </a:accent6>
      <a:hlink>
        <a:srgbClr val="64B8B6"/>
      </a:hlink>
      <a:folHlink>
        <a:srgbClr val="7D4C7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72D2F10E75444AAEBC895418425D68" ma:contentTypeVersion="18" ma:contentTypeDescription="Create a new document." ma:contentTypeScope="" ma:versionID="581691b9c5cf0a2bc2792ac45737b92e">
  <xsd:schema xmlns:xsd="http://www.w3.org/2001/XMLSchema" xmlns:xs="http://www.w3.org/2001/XMLSchema" xmlns:p="http://schemas.microsoft.com/office/2006/metadata/properties" xmlns:ns2="c6e848ee-a7d0-44a8-b664-c91dc2b7d1b6" xmlns:ns3="c0fd89de-7f64-43ea-abc4-418e929b76bc" targetNamespace="http://schemas.microsoft.com/office/2006/metadata/properties" ma:root="true" ma:fieldsID="951becd8f3698df17450dfc1ea61f8e3" ns2:_="" ns3:_="">
    <xsd:import namespace="c6e848ee-a7d0-44a8-b664-c91dc2b7d1b6"/>
    <xsd:import namespace="c0fd89de-7f64-43ea-abc4-418e929b76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848ee-a7d0-44a8-b664-c91dc2b7d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fd89de-7f64-43ea-abc4-418e929b76b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c8ea3f8-8f50-4fc0-a991-ae3f7bcc61fb}" ma:internalName="TaxCatchAll" ma:showField="CatchAllData" ma:web="c0fd89de-7f64-43ea-abc4-418e929b76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fd89de-7f64-43ea-abc4-418e929b76bc" xsi:nil="true"/>
    <lcf76f155ced4ddcb4097134ff3c332f xmlns="c6e848ee-a7d0-44a8-b664-c91dc2b7d1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4672B85-913C-4183-A31C-F955396D3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e848ee-a7d0-44a8-b664-c91dc2b7d1b6"/>
    <ds:schemaRef ds:uri="c0fd89de-7f64-43ea-abc4-418e929b76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071DBD-3F7E-4AA4-9CEB-54EFCDF18CE7}">
  <ds:schemaRefs>
    <ds:schemaRef ds:uri="http://schemas.microsoft.com/sharepoint/v3/contenttype/forms"/>
  </ds:schemaRefs>
</ds:datastoreItem>
</file>

<file path=customXml/itemProps3.xml><?xml version="1.0" encoding="utf-8"?>
<ds:datastoreItem xmlns:ds="http://schemas.openxmlformats.org/officeDocument/2006/customXml" ds:itemID="{65A27ECF-6D37-4F4B-84A1-BCCDFBA0AA7E}">
  <ds:schemaRefs>
    <ds:schemaRef ds:uri="http://www.w3.org/XML/1998/namespace"/>
    <ds:schemaRef ds:uri="http://purl.org/dc/dcmitype/"/>
    <ds:schemaRef ds:uri="c0fd89de-7f64-43ea-abc4-418e929b76bc"/>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c6e848ee-a7d0-44a8-b664-c91dc2b7d1b6"/>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2030</TotalTime>
  <Words>2388</Words>
  <Application>Microsoft Macintosh PowerPoint</Application>
  <PresentationFormat>Widescreen</PresentationFormat>
  <Paragraphs>184</Paragraphs>
  <Slides>27</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Courier New</vt:lpstr>
      <vt:lpstr>Franklin Gothic Book</vt:lpstr>
      <vt:lpstr>Franklin Gothic Medium</vt:lpstr>
      <vt:lpstr>Times New Roman</vt:lpstr>
      <vt:lpstr>Wingdings</vt:lpstr>
      <vt:lpstr>Office Theme</vt:lpstr>
      <vt:lpstr>Expert Perspectives on Emerging Biotech</vt:lpstr>
      <vt:lpstr>Acknowledgments </vt:lpstr>
      <vt:lpstr>Bioethical, Legal, and Anthropological Study of Technologies (BLAST)</vt:lpstr>
      <vt:lpstr>BLAST Research Team</vt:lpstr>
      <vt:lpstr>Key Informant Interviews</vt:lpstr>
      <vt:lpstr>Technological Focus of Interviews</vt:lpstr>
      <vt:lpstr>Common Themes Observed</vt:lpstr>
      <vt:lpstr>Common Themes Observed</vt:lpstr>
      <vt:lpstr>Theme 1: The FDA regulatory approval process must adapt to the advancements of emerging robotic, bionic, and bioprinting technologies</vt:lpstr>
      <vt:lpstr>Theme 1: The FDA regulatory approval process must adapt to the advancements of emerging robotic, bionic, and bioprinting technologies</vt:lpstr>
      <vt:lpstr>Common Themes Observed</vt:lpstr>
      <vt:lpstr>Theme 2: Clinical integration requires reenvisioning the existing infrastructure for healthcare delivery and reimbursement models</vt:lpstr>
      <vt:lpstr>Theme 2: Clinical integration requires reenvisioning the existing infrastructure for healthcare delivery and reimbursement models</vt:lpstr>
      <vt:lpstr>Theme 2: Clinical integration requires reenvisioning the existing infrastructure for healthcare delivery and reimbursement models</vt:lpstr>
      <vt:lpstr>Common Themes Observed</vt:lpstr>
      <vt:lpstr>Theme 3: Analogies shed light on perspectives regarding issues of liability, acceptance, and trust in emerging technologies</vt:lpstr>
      <vt:lpstr>Theme 3: Analogies shed light on perspectives regarding issues of liability, acceptance, and trust in emerging technologies</vt:lpstr>
      <vt:lpstr>Theme 3: Analogies shed light on perspectives regarding issues of liability, acceptance, and trust in emerging technologies</vt:lpstr>
      <vt:lpstr>Theme 3: Analogies shed light on perspectives regarding issues of liability, acceptance, and trust in emerging technologies</vt:lpstr>
      <vt:lpstr>Recent relevant policy developments</vt:lpstr>
      <vt:lpstr>Recent FDA Developments for Medical AI/ML</vt:lpstr>
      <vt:lpstr>Recent Federal Trade Commission AI Activities</vt:lpstr>
      <vt:lpstr>Recent HHS Developments</vt:lpstr>
      <vt:lpstr>Since January 20, 2025</vt:lpstr>
      <vt:lpstr>Recent relevant policy developments</vt:lpstr>
      <vt:lpstr>Status of Bioprinting Regulations </vt:lpstr>
      <vt:lpstr>Stay tuned for finalized findings… and specific findings on bioprinting, bionic devices, and medical robotics/AI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Wagner, Jennifer Kristin</cp:lastModifiedBy>
  <cp:revision>58</cp:revision>
  <dcterms:created xsi:type="dcterms:W3CDTF">2018-03-19T17:38:41Z</dcterms:created>
  <dcterms:modified xsi:type="dcterms:W3CDTF">2025-06-02T13:15:48Z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0x010100AE72D2F10E75444AAEBC895418425D68</vt:lpwstr>
  </property>
</Properties>
</file>