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10.xml" ContentType="application/vnd.openxmlformats-officedocument.presentationml.notesSlide+xml"/>
  <Override PartName="/ppt/ink/ink1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70" r:id="rId5"/>
  </p:sldMasterIdLst>
  <p:notesMasterIdLst>
    <p:notesMasterId r:id="rId20"/>
  </p:notesMasterIdLst>
  <p:handoutMasterIdLst>
    <p:handoutMasterId r:id="rId21"/>
  </p:handoutMasterIdLst>
  <p:sldIdLst>
    <p:sldId id="283" r:id="rId6"/>
    <p:sldId id="868" r:id="rId7"/>
    <p:sldId id="869" r:id="rId8"/>
    <p:sldId id="887" r:id="rId9"/>
    <p:sldId id="734" r:id="rId10"/>
    <p:sldId id="883" r:id="rId11"/>
    <p:sldId id="889" r:id="rId12"/>
    <p:sldId id="727" r:id="rId13"/>
    <p:sldId id="729" r:id="rId14"/>
    <p:sldId id="892" r:id="rId15"/>
    <p:sldId id="736" r:id="rId16"/>
    <p:sldId id="890" r:id="rId17"/>
    <p:sldId id="891" r:id="rId18"/>
    <p:sldId id="308"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923A43-B2EB-C245-B785-415A6A2448F5}">
          <p14:sldIdLst>
            <p14:sldId id="283"/>
            <p14:sldId id="868"/>
            <p14:sldId id="869"/>
            <p14:sldId id="887"/>
            <p14:sldId id="734"/>
            <p14:sldId id="883"/>
            <p14:sldId id="889"/>
            <p14:sldId id="727"/>
            <p14:sldId id="729"/>
            <p14:sldId id="892"/>
            <p14:sldId id="736"/>
            <p14:sldId id="890"/>
            <p14:sldId id="891"/>
            <p14:sldId id="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V Jacobi" initials="JVJ" lastIdx="1" clrIdx="0">
    <p:extLst>
      <p:ext uri="{19B8F6BF-5375-455C-9EA6-DF929625EA0E}">
        <p15:presenceInfo xmlns:p15="http://schemas.microsoft.com/office/powerpoint/2012/main" userId="John V Jaco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B8A71-5106-4158-A56A-F36BB0ADEE5D}" v="939" dt="2025-06-01T05:28:10.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87989" autoAdjust="0"/>
  </p:normalViewPr>
  <p:slideViewPr>
    <p:cSldViewPr snapToGrid="0" snapToObjects="1">
      <p:cViewPr varScale="1">
        <p:scale>
          <a:sx n="65" d="100"/>
          <a:sy n="65" d="100"/>
        </p:scale>
        <p:origin x="492"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A Ragone" userId="30bd9a91-2299-4e39-847b-b71870a7c291" providerId="ADAL" clId="{62FB8A71-5106-4158-A56A-F36BB0ADEE5D}"/>
    <pc:docChg chg="undo custSel addSld delSld modSld sldOrd delMainMaster modSection">
      <pc:chgData name="Tara A Ragone" userId="30bd9a91-2299-4e39-847b-b71870a7c291" providerId="ADAL" clId="{62FB8A71-5106-4158-A56A-F36BB0ADEE5D}" dt="2025-06-01T05:32:24.109" v="3730" actId="20577"/>
      <pc:docMkLst>
        <pc:docMk/>
      </pc:docMkLst>
      <pc:sldChg chg="del">
        <pc:chgData name="Tara A Ragone" userId="30bd9a91-2299-4e39-847b-b71870a7c291" providerId="ADAL" clId="{62FB8A71-5106-4158-A56A-F36BB0ADEE5D}" dt="2025-05-31T14:44:43.203" v="7" actId="47"/>
        <pc:sldMkLst>
          <pc:docMk/>
          <pc:sldMk cId="507144099" sldId="257"/>
        </pc:sldMkLst>
      </pc:sldChg>
      <pc:sldChg chg="modSp mod">
        <pc:chgData name="Tara A Ragone" userId="30bd9a91-2299-4e39-847b-b71870a7c291" providerId="ADAL" clId="{62FB8A71-5106-4158-A56A-F36BB0ADEE5D}" dt="2025-05-31T14:43:52.570" v="5" actId="20577"/>
        <pc:sldMkLst>
          <pc:docMk/>
          <pc:sldMk cId="2381855405" sldId="283"/>
        </pc:sldMkLst>
        <pc:spChg chg="mod">
          <ac:chgData name="Tara A Ragone" userId="30bd9a91-2299-4e39-847b-b71870a7c291" providerId="ADAL" clId="{62FB8A71-5106-4158-A56A-F36BB0ADEE5D}" dt="2025-05-31T14:43:20.019" v="2"/>
          <ac:spMkLst>
            <pc:docMk/>
            <pc:sldMk cId="2381855405" sldId="283"/>
            <ac:spMk id="2" creationId="{00000000-0000-0000-0000-000000000000}"/>
          </ac:spMkLst>
        </pc:spChg>
        <pc:spChg chg="mod">
          <ac:chgData name="Tara A Ragone" userId="30bd9a91-2299-4e39-847b-b71870a7c291" providerId="ADAL" clId="{62FB8A71-5106-4158-A56A-F36BB0ADEE5D}" dt="2025-05-31T14:43:52.570" v="5" actId="20577"/>
          <ac:spMkLst>
            <pc:docMk/>
            <pc:sldMk cId="2381855405" sldId="283"/>
            <ac:spMk id="3" creationId="{00000000-0000-0000-0000-000000000000}"/>
          </ac:spMkLst>
        </pc:spChg>
      </pc:sldChg>
      <pc:sldChg chg="add del">
        <pc:chgData name="Tara A Ragone" userId="30bd9a91-2299-4e39-847b-b71870a7c291" providerId="ADAL" clId="{62FB8A71-5106-4158-A56A-F36BB0ADEE5D}" dt="2025-05-31T17:46:31.754" v="2356"/>
        <pc:sldMkLst>
          <pc:docMk/>
          <pc:sldMk cId="467599400" sldId="726"/>
        </pc:sldMkLst>
      </pc:sldChg>
      <pc:sldChg chg="modSp add mod modNotesTx">
        <pc:chgData name="Tara A Ragone" userId="30bd9a91-2299-4e39-847b-b71870a7c291" providerId="ADAL" clId="{62FB8A71-5106-4158-A56A-F36BB0ADEE5D}" dt="2025-05-31T17:51:09.277" v="2435" actId="20577"/>
        <pc:sldMkLst>
          <pc:docMk/>
          <pc:sldMk cId="2257251991" sldId="727"/>
        </pc:sldMkLst>
        <pc:spChg chg="mod">
          <ac:chgData name="Tara A Ragone" userId="30bd9a91-2299-4e39-847b-b71870a7c291" providerId="ADAL" clId="{62FB8A71-5106-4158-A56A-F36BB0ADEE5D}" dt="2025-05-31T17:50:30.612" v="2381" actId="20577"/>
          <ac:spMkLst>
            <pc:docMk/>
            <pc:sldMk cId="2257251991" sldId="727"/>
            <ac:spMk id="4" creationId="{A4A74BC8-25AA-01E2-54F7-EA61E16EF031}"/>
          </ac:spMkLst>
        </pc:spChg>
      </pc:sldChg>
      <pc:sldChg chg="add del">
        <pc:chgData name="Tara A Ragone" userId="30bd9a91-2299-4e39-847b-b71870a7c291" providerId="ADAL" clId="{62FB8A71-5106-4158-A56A-F36BB0ADEE5D}" dt="2025-05-31T17:46:31.754" v="2356"/>
        <pc:sldMkLst>
          <pc:docMk/>
          <pc:sldMk cId="1339089597" sldId="728"/>
        </pc:sldMkLst>
      </pc:sldChg>
      <pc:sldChg chg="modSp add mod modNotesTx">
        <pc:chgData name="Tara A Ragone" userId="30bd9a91-2299-4e39-847b-b71870a7c291" providerId="ADAL" clId="{62FB8A71-5106-4158-A56A-F36BB0ADEE5D}" dt="2025-05-31T17:53:11.379" v="2453"/>
        <pc:sldMkLst>
          <pc:docMk/>
          <pc:sldMk cId="41221100" sldId="729"/>
        </pc:sldMkLst>
        <pc:spChg chg="mod">
          <ac:chgData name="Tara A Ragone" userId="30bd9a91-2299-4e39-847b-b71870a7c291" providerId="ADAL" clId="{62FB8A71-5106-4158-A56A-F36BB0ADEE5D}" dt="2025-05-31T17:52:11.144" v="2452" actId="20577"/>
          <ac:spMkLst>
            <pc:docMk/>
            <pc:sldMk cId="41221100" sldId="729"/>
            <ac:spMk id="4" creationId="{79A96177-C726-E56C-E71F-F61AB4D6A032}"/>
          </ac:spMkLst>
        </pc:spChg>
        <pc:spChg chg="mod">
          <ac:chgData name="Tara A Ragone" userId="30bd9a91-2299-4e39-847b-b71870a7c291" providerId="ADAL" clId="{62FB8A71-5106-4158-A56A-F36BB0ADEE5D}" dt="2025-05-31T17:52:06.096" v="2449" actId="1076"/>
          <ac:spMkLst>
            <pc:docMk/>
            <pc:sldMk cId="41221100" sldId="729"/>
            <ac:spMk id="18" creationId="{84103AA7-121F-42EA-8661-5AA5CF910FBF}"/>
          </ac:spMkLst>
        </pc:spChg>
      </pc:sldChg>
      <pc:sldChg chg="add del">
        <pc:chgData name="Tara A Ragone" userId="30bd9a91-2299-4e39-847b-b71870a7c291" providerId="ADAL" clId="{62FB8A71-5106-4158-A56A-F36BB0ADEE5D}" dt="2025-05-31T17:46:31.754" v="2356"/>
        <pc:sldMkLst>
          <pc:docMk/>
          <pc:sldMk cId="4277416540" sldId="731"/>
        </pc:sldMkLst>
      </pc:sldChg>
      <pc:sldChg chg="addSp modSp add mod ord">
        <pc:chgData name="Tara A Ragone" userId="30bd9a91-2299-4e39-847b-b71870a7c291" providerId="ADAL" clId="{62FB8A71-5106-4158-A56A-F36BB0ADEE5D}" dt="2025-05-31T17:41:05.853" v="2252" actId="255"/>
        <pc:sldMkLst>
          <pc:docMk/>
          <pc:sldMk cId="256129508" sldId="734"/>
        </pc:sldMkLst>
        <pc:spChg chg="mod">
          <ac:chgData name="Tara A Ragone" userId="30bd9a91-2299-4e39-847b-b71870a7c291" providerId="ADAL" clId="{62FB8A71-5106-4158-A56A-F36BB0ADEE5D}" dt="2025-05-31T17:41:05.853" v="2252" actId="255"/>
          <ac:spMkLst>
            <pc:docMk/>
            <pc:sldMk cId="256129508" sldId="734"/>
            <ac:spMk id="2" creationId="{BE6C40BD-DF21-F292-E983-358233099A7D}"/>
          </ac:spMkLst>
        </pc:spChg>
        <pc:spChg chg="add mod">
          <ac:chgData name="Tara A Ragone" userId="30bd9a91-2299-4e39-847b-b71870a7c291" providerId="ADAL" clId="{62FB8A71-5106-4158-A56A-F36BB0ADEE5D}" dt="2025-05-31T17:39:21.612" v="2244" actId="1076"/>
          <ac:spMkLst>
            <pc:docMk/>
            <pc:sldMk cId="256129508" sldId="734"/>
            <ac:spMk id="4" creationId="{26E6BD88-40D6-F5E0-7FDB-15CB42841428}"/>
          </ac:spMkLst>
        </pc:spChg>
      </pc:sldChg>
      <pc:sldChg chg="addSp modSp add mod">
        <pc:chgData name="Tara A Ragone" userId="30bd9a91-2299-4e39-847b-b71870a7c291" providerId="ADAL" clId="{62FB8A71-5106-4158-A56A-F36BB0ADEE5D}" dt="2025-06-01T05:28:33.009" v="3699" actId="207"/>
        <pc:sldMkLst>
          <pc:docMk/>
          <pc:sldMk cId="117988654" sldId="736"/>
        </pc:sldMkLst>
        <pc:spChg chg="mod">
          <ac:chgData name="Tara A Ragone" userId="30bd9a91-2299-4e39-847b-b71870a7c291" providerId="ADAL" clId="{62FB8A71-5106-4158-A56A-F36BB0ADEE5D}" dt="2025-05-31T17:36:37.480" v="2230" actId="255"/>
          <ac:spMkLst>
            <pc:docMk/>
            <pc:sldMk cId="117988654" sldId="736"/>
            <ac:spMk id="2" creationId="{BA12C4E9-F69D-C152-9507-8831389B6C56}"/>
          </ac:spMkLst>
        </pc:spChg>
        <pc:spChg chg="add mod">
          <ac:chgData name="Tara A Ragone" userId="30bd9a91-2299-4e39-847b-b71870a7c291" providerId="ADAL" clId="{62FB8A71-5106-4158-A56A-F36BB0ADEE5D}" dt="2025-05-31T17:38:09.826" v="2236" actId="1076"/>
          <ac:spMkLst>
            <pc:docMk/>
            <pc:sldMk cId="117988654" sldId="736"/>
            <ac:spMk id="3" creationId="{338D2304-4B30-0D6E-644A-D03B291131E3}"/>
          </ac:spMkLst>
        </pc:spChg>
        <pc:spChg chg="add mod">
          <ac:chgData name="Tara A Ragone" userId="30bd9a91-2299-4e39-847b-b71870a7c291" providerId="ADAL" clId="{62FB8A71-5106-4158-A56A-F36BB0ADEE5D}" dt="2025-06-01T05:28:33.009" v="3699" actId="207"/>
          <ac:spMkLst>
            <pc:docMk/>
            <pc:sldMk cId="117988654" sldId="736"/>
            <ac:spMk id="12" creationId="{FB4E9EDF-7CAD-FD66-8E77-FD97EADB0170}"/>
          </ac:spMkLst>
        </pc:spChg>
        <pc:picChg chg="add mod">
          <ac:chgData name="Tara A Ragone" userId="30bd9a91-2299-4e39-847b-b71870a7c291" providerId="ADAL" clId="{62FB8A71-5106-4158-A56A-F36BB0ADEE5D}" dt="2025-05-31T17:43:58.051" v="2273" actId="14861"/>
          <ac:picMkLst>
            <pc:docMk/>
            <pc:sldMk cId="117988654" sldId="736"/>
            <ac:picMk id="10" creationId="{9BD2EB35-884F-AD42-857F-84A60E15BCE9}"/>
          </ac:picMkLst>
        </pc:picChg>
        <pc:picChg chg="add mod">
          <ac:chgData name="Tara A Ragone" userId="30bd9a91-2299-4e39-847b-b71870a7c291" providerId="ADAL" clId="{62FB8A71-5106-4158-A56A-F36BB0ADEE5D}" dt="2025-06-01T05:28:24.102" v="3698" actId="1076"/>
          <ac:picMkLst>
            <pc:docMk/>
            <pc:sldMk cId="117988654" sldId="736"/>
            <ac:picMk id="11" creationId="{412AF786-F9E4-FD6E-165E-905004E50C6B}"/>
          </ac:picMkLst>
        </pc:picChg>
      </pc:sldChg>
      <pc:sldChg chg="del modNotesTx">
        <pc:chgData name="Tara A Ragone" userId="30bd9a91-2299-4e39-847b-b71870a7c291" providerId="ADAL" clId="{62FB8A71-5106-4158-A56A-F36BB0ADEE5D}" dt="2025-06-01T02:31:45.487" v="2666" actId="47"/>
        <pc:sldMkLst>
          <pc:docMk/>
          <pc:sldMk cId="2576466569" sldId="802"/>
        </pc:sldMkLst>
      </pc:sldChg>
      <pc:sldChg chg="del">
        <pc:chgData name="Tara A Ragone" userId="30bd9a91-2299-4e39-847b-b71870a7c291" providerId="ADAL" clId="{62FB8A71-5106-4158-A56A-F36BB0ADEE5D}" dt="2025-06-01T02:32:06.595" v="2667" actId="47"/>
        <pc:sldMkLst>
          <pc:docMk/>
          <pc:sldMk cId="1597118031" sldId="805"/>
        </pc:sldMkLst>
      </pc:sldChg>
      <pc:sldChg chg="del">
        <pc:chgData name="Tara A Ragone" userId="30bd9a91-2299-4e39-847b-b71870a7c291" providerId="ADAL" clId="{62FB8A71-5106-4158-A56A-F36BB0ADEE5D}" dt="2025-06-01T02:32:12.866" v="2668" actId="47"/>
        <pc:sldMkLst>
          <pc:docMk/>
          <pc:sldMk cId="1150407184" sldId="809"/>
        </pc:sldMkLst>
      </pc:sldChg>
      <pc:sldChg chg="del">
        <pc:chgData name="Tara A Ragone" userId="30bd9a91-2299-4e39-847b-b71870a7c291" providerId="ADAL" clId="{62FB8A71-5106-4158-A56A-F36BB0ADEE5D}" dt="2025-06-01T02:32:37.759" v="2669" actId="47"/>
        <pc:sldMkLst>
          <pc:docMk/>
          <pc:sldMk cId="131635061" sldId="835"/>
        </pc:sldMkLst>
      </pc:sldChg>
      <pc:sldChg chg="del">
        <pc:chgData name="Tara A Ragone" userId="30bd9a91-2299-4e39-847b-b71870a7c291" providerId="ADAL" clId="{62FB8A71-5106-4158-A56A-F36BB0ADEE5D}" dt="2025-06-01T02:29:32.700" v="2663" actId="47"/>
        <pc:sldMkLst>
          <pc:docMk/>
          <pc:sldMk cId="2036492278" sldId="855"/>
        </pc:sldMkLst>
      </pc:sldChg>
      <pc:sldChg chg="del">
        <pc:chgData name="Tara A Ragone" userId="30bd9a91-2299-4e39-847b-b71870a7c291" providerId="ADAL" clId="{62FB8A71-5106-4158-A56A-F36BB0ADEE5D}" dt="2025-06-01T02:29:22.789" v="2662" actId="47"/>
        <pc:sldMkLst>
          <pc:docMk/>
          <pc:sldMk cId="2252840715" sldId="858"/>
        </pc:sldMkLst>
      </pc:sldChg>
      <pc:sldChg chg="modSp mod modNotesTx">
        <pc:chgData name="Tara A Ragone" userId="30bd9a91-2299-4e39-847b-b71870a7c291" providerId="ADAL" clId="{62FB8A71-5106-4158-A56A-F36BB0ADEE5D}" dt="2025-06-01T05:12:25.489" v="2915" actId="20577"/>
        <pc:sldMkLst>
          <pc:docMk/>
          <pc:sldMk cId="3308318718" sldId="868"/>
        </pc:sldMkLst>
        <pc:spChg chg="mod">
          <ac:chgData name="Tara A Ragone" userId="30bd9a91-2299-4e39-847b-b71870a7c291" providerId="ADAL" clId="{62FB8A71-5106-4158-A56A-F36BB0ADEE5D}" dt="2025-05-31T17:07:14.589" v="1851" actId="20577"/>
          <ac:spMkLst>
            <pc:docMk/>
            <pc:sldMk cId="3308318718" sldId="868"/>
            <ac:spMk id="6" creationId="{00000000-0000-0000-0000-000000000000}"/>
          </ac:spMkLst>
        </pc:spChg>
      </pc:sldChg>
      <pc:sldChg chg="addSp modSp mod ord modNotesTx">
        <pc:chgData name="Tara A Ragone" userId="30bd9a91-2299-4e39-847b-b71870a7c291" providerId="ADAL" clId="{62FB8A71-5106-4158-A56A-F36BB0ADEE5D}" dt="2025-06-01T03:28:53.823" v="2775" actId="113"/>
        <pc:sldMkLst>
          <pc:docMk/>
          <pc:sldMk cId="1474544552" sldId="869"/>
        </pc:sldMkLst>
        <pc:spChg chg="mod">
          <ac:chgData name="Tara A Ragone" userId="30bd9a91-2299-4e39-847b-b71870a7c291" providerId="ADAL" clId="{62FB8A71-5106-4158-A56A-F36BB0ADEE5D}" dt="2025-05-31T15:55:07.010" v="1006" actId="20577"/>
          <ac:spMkLst>
            <pc:docMk/>
            <pc:sldMk cId="1474544552" sldId="869"/>
            <ac:spMk id="2" creationId="{00000000-0000-0000-0000-000000000000}"/>
          </ac:spMkLst>
        </pc:spChg>
        <pc:spChg chg="add mod">
          <ac:chgData name="Tara A Ragone" userId="30bd9a91-2299-4e39-847b-b71870a7c291" providerId="ADAL" clId="{62FB8A71-5106-4158-A56A-F36BB0ADEE5D}" dt="2025-06-01T03:28:53.823" v="2775" actId="113"/>
          <ac:spMkLst>
            <pc:docMk/>
            <pc:sldMk cId="1474544552" sldId="869"/>
            <ac:spMk id="3" creationId="{D3126854-C7B0-2DED-06B2-656158B2B2EB}"/>
          </ac:spMkLst>
        </pc:spChg>
        <pc:spChg chg="mod">
          <ac:chgData name="Tara A Ragone" userId="30bd9a91-2299-4e39-847b-b71870a7c291" providerId="ADAL" clId="{62FB8A71-5106-4158-A56A-F36BB0ADEE5D}" dt="2025-05-31T17:59:56.508" v="2464" actId="1076"/>
          <ac:spMkLst>
            <pc:docMk/>
            <pc:sldMk cId="1474544552" sldId="869"/>
            <ac:spMk id="6" creationId="{00000000-0000-0000-0000-000000000000}"/>
          </ac:spMkLst>
        </pc:spChg>
        <pc:spChg chg="add mod">
          <ac:chgData name="Tara A Ragone" userId="30bd9a91-2299-4e39-847b-b71870a7c291" providerId="ADAL" clId="{62FB8A71-5106-4158-A56A-F36BB0ADEE5D}" dt="2025-06-01T02:21:25.676" v="2617" actId="207"/>
          <ac:spMkLst>
            <pc:docMk/>
            <pc:sldMk cId="1474544552" sldId="869"/>
            <ac:spMk id="7" creationId="{1D87304E-0C15-E3F9-7720-18E4F2DA2DEE}"/>
          </ac:spMkLst>
        </pc:spChg>
        <pc:picChg chg="add mod modCrop">
          <ac:chgData name="Tara A Ragone" userId="30bd9a91-2299-4e39-847b-b71870a7c291" providerId="ADAL" clId="{62FB8A71-5106-4158-A56A-F36BB0ADEE5D}" dt="2025-05-31T18:06:08.378" v="2475" actId="14100"/>
          <ac:picMkLst>
            <pc:docMk/>
            <pc:sldMk cId="1474544552" sldId="869"/>
            <ac:picMk id="5" creationId="{13E5187E-E29A-8806-2E63-E9EDD0F36411}"/>
          </ac:picMkLst>
        </pc:picChg>
      </pc:sldChg>
      <pc:sldChg chg="del">
        <pc:chgData name="Tara A Ragone" userId="30bd9a91-2299-4e39-847b-b71870a7c291" providerId="ADAL" clId="{62FB8A71-5106-4158-A56A-F36BB0ADEE5D}" dt="2025-06-01T02:32:43.693" v="2670" actId="47"/>
        <pc:sldMkLst>
          <pc:docMk/>
          <pc:sldMk cId="531714503" sldId="870"/>
        </pc:sldMkLst>
      </pc:sldChg>
      <pc:sldChg chg="del modNotesTx">
        <pc:chgData name="Tara A Ragone" userId="30bd9a91-2299-4e39-847b-b71870a7c291" providerId="ADAL" clId="{62FB8A71-5106-4158-A56A-F36BB0ADEE5D}" dt="2025-06-01T02:17:42.033" v="2538" actId="47"/>
        <pc:sldMkLst>
          <pc:docMk/>
          <pc:sldMk cId="1161678772" sldId="872"/>
        </pc:sldMkLst>
      </pc:sldChg>
      <pc:sldChg chg="del">
        <pc:chgData name="Tara A Ragone" userId="30bd9a91-2299-4e39-847b-b71870a7c291" providerId="ADAL" clId="{62FB8A71-5106-4158-A56A-F36BB0ADEE5D}" dt="2025-06-01T01:35:18.082" v="2477" actId="47"/>
        <pc:sldMkLst>
          <pc:docMk/>
          <pc:sldMk cId="4280490690" sldId="873"/>
        </pc:sldMkLst>
      </pc:sldChg>
      <pc:sldChg chg="del">
        <pc:chgData name="Tara A Ragone" userId="30bd9a91-2299-4e39-847b-b71870a7c291" providerId="ADAL" clId="{62FB8A71-5106-4158-A56A-F36BB0ADEE5D}" dt="2025-06-01T02:12:46.651" v="2526" actId="47"/>
        <pc:sldMkLst>
          <pc:docMk/>
          <pc:sldMk cId="1183857949" sldId="874"/>
        </pc:sldMkLst>
      </pc:sldChg>
      <pc:sldChg chg="del">
        <pc:chgData name="Tara A Ragone" userId="30bd9a91-2299-4e39-847b-b71870a7c291" providerId="ADAL" clId="{62FB8A71-5106-4158-A56A-F36BB0ADEE5D}" dt="2025-06-01T02:31:10.199" v="2664" actId="47"/>
        <pc:sldMkLst>
          <pc:docMk/>
          <pc:sldMk cId="219638059" sldId="875"/>
        </pc:sldMkLst>
      </pc:sldChg>
      <pc:sldChg chg="del">
        <pc:chgData name="Tara A Ragone" userId="30bd9a91-2299-4e39-847b-b71870a7c291" providerId="ADAL" clId="{62FB8A71-5106-4158-A56A-F36BB0ADEE5D}" dt="2025-06-01T02:22:20.262" v="2618" actId="47"/>
        <pc:sldMkLst>
          <pc:docMk/>
          <pc:sldMk cId="46988050" sldId="876"/>
        </pc:sldMkLst>
      </pc:sldChg>
      <pc:sldChg chg="del">
        <pc:chgData name="Tara A Ragone" userId="30bd9a91-2299-4e39-847b-b71870a7c291" providerId="ADAL" clId="{62FB8A71-5106-4158-A56A-F36BB0ADEE5D}" dt="2025-06-01T02:22:30.662" v="2619" actId="47"/>
        <pc:sldMkLst>
          <pc:docMk/>
          <pc:sldMk cId="1785289259" sldId="879"/>
        </pc:sldMkLst>
      </pc:sldChg>
      <pc:sldChg chg="del">
        <pc:chgData name="Tara A Ragone" userId="30bd9a91-2299-4e39-847b-b71870a7c291" providerId="ADAL" clId="{62FB8A71-5106-4158-A56A-F36BB0ADEE5D}" dt="2025-06-01T02:22:37.113" v="2620" actId="47"/>
        <pc:sldMkLst>
          <pc:docMk/>
          <pc:sldMk cId="3050838060" sldId="880"/>
        </pc:sldMkLst>
      </pc:sldChg>
      <pc:sldChg chg="del">
        <pc:chgData name="Tara A Ragone" userId="30bd9a91-2299-4e39-847b-b71870a7c291" providerId="ADAL" clId="{62FB8A71-5106-4158-A56A-F36BB0ADEE5D}" dt="2025-06-01T02:17:48.656" v="2539" actId="47"/>
        <pc:sldMkLst>
          <pc:docMk/>
          <pc:sldMk cId="1933439704" sldId="882"/>
        </pc:sldMkLst>
      </pc:sldChg>
      <pc:sldChg chg="addSp modSp add mod modNotesTx">
        <pc:chgData name="Tara A Ragone" userId="30bd9a91-2299-4e39-847b-b71870a7c291" providerId="ADAL" clId="{62FB8A71-5106-4158-A56A-F36BB0ADEE5D}" dt="2025-06-01T04:42:00.375" v="2824" actId="20577"/>
        <pc:sldMkLst>
          <pc:docMk/>
          <pc:sldMk cId="2844049168" sldId="883"/>
        </pc:sldMkLst>
        <pc:spChg chg="mod">
          <ac:chgData name="Tara A Ragone" userId="30bd9a91-2299-4e39-847b-b71870a7c291" providerId="ADAL" clId="{62FB8A71-5106-4158-A56A-F36BB0ADEE5D}" dt="2025-05-31T17:07:28.109" v="1861" actId="20577"/>
          <ac:spMkLst>
            <pc:docMk/>
            <pc:sldMk cId="2844049168" sldId="883"/>
            <ac:spMk id="2" creationId="{3DF6CC86-C393-846A-349C-80719A6CC5E3}"/>
          </ac:spMkLst>
        </pc:spChg>
        <pc:spChg chg="add mod">
          <ac:chgData name="Tara A Ragone" userId="30bd9a91-2299-4e39-847b-b71870a7c291" providerId="ADAL" clId="{62FB8A71-5106-4158-A56A-F36BB0ADEE5D}" dt="2025-06-01T03:31:59.741" v="2780" actId="1076"/>
          <ac:spMkLst>
            <pc:docMk/>
            <pc:sldMk cId="2844049168" sldId="883"/>
            <ac:spMk id="5" creationId="{302DB9CC-C540-4EA5-1DBF-4BDC3864DC16}"/>
          </ac:spMkLst>
        </pc:spChg>
        <pc:spChg chg="mod">
          <ac:chgData name="Tara A Ragone" userId="30bd9a91-2299-4e39-847b-b71870a7c291" providerId="ADAL" clId="{62FB8A71-5106-4158-A56A-F36BB0ADEE5D}" dt="2025-06-01T04:42:00.375" v="2824" actId="20577"/>
          <ac:spMkLst>
            <pc:docMk/>
            <pc:sldMk cId="2844049168" sldId="883"/>
            <ac:spMk id="6" creationId="{2AD4A763-FD4E-0950-39FF-8118E87E8206}"/>
          </ac:spMkLst>
        </pc:spChg>
        <pc:picChg chg="add mod">
          <ac:chgData name="Tara A Ragone" userId="30bd9a91-2299-4e39-847b-b71870a7c291" providerId="ADAL" clId="{62FB8A71-5106-4158-A56A-F36BB0ADEE5D}" dt="2025-06-01T03:31:59.741" v="2780" actId="1076"/>
          <ac:picMkLst>
            <pc:docMk/>
            <pc:sldMk cId="2844049168" sldId="883"/>
            <ac:picMk id="4" creationId="{8A31BF53-7241-4B5B-EFC8-7CE1EEA0461C}"/>
          </ac:picMkLst>
        </pc:picChg>
      </pc:sldChg>
      <pc:sldChg chg="modSp add del mod ord">
        <pc:chgData name="Tara A Ragone" userId="30bd9a91-2299-4e39-847b-b71870a7c291" providerId="ADAL" clId="{62FB8A71-5106-4158-A56A-F36BB0ADEE5D}" dt="2025-06-01T02:18:32.430" v="2541" actId="47"/>
        <pc:sldMkLst>
          <pc:docMk/>
          <pc:sldMk cId="2218450155" sldId="884"/>
        </pc:sldMkLst>
        <pc:spChg chg="mod">
          <ac:chgData name="Tara A Ragone" userId="30bd9a91-2299-4e39-847b-b71870a7c291" providerId="ADAL" clId="{62FB8A71-5106-4158-A56A-F36BB0ADEE5D}" dt="2025-05-31T14:52:07.248" v="535" actId="20577"/>
          <ac:spMkLst>
            <pc:docMk/>
            <pc:sldMk cId="2218450155" sldId="884"/>
            <ac:spMk id="6" creationId="{B830B793-79CE-B521-710F-8FC77936EDBD}"/>
          </ac:spMkLst>
        </pc:spChg>
      </pc:sldChg>
      <pc:sldChg chg="modSp add del mod">
        <pc:chgData name="Tara A Ragone" userId="30bd9a91-2299-4e39-847b-b71870a7c291" providerId="ADAL" clId="{62FB8A71-5106-4158-A56A-F36BB0ADEE5D}" dt="2025-06-01T02:18:57.175" v="2542" actId="47"/>
        <pc:sldMkLst>
          <pc:docMk/>
          <pc:sldMk cId="3839762724" sldId="885"/>
        </pc:sldMkLst>
        <pc:spChg chg="mod">
          <ac:chgData name="Tara A Ragone" userId="30bd9a91-2299-4e39-847b-b71870a7c291" providerId="ADAL" clId="{62FB8A71-5106-4158-A56A-F36BB0ADEE5D}" dt="2025-05-31T14:52:16.631" v="540" actId="5793"/>
          <ac:spMkLst>
            <pc:docMk/>
            <pc:sldMk cId="3839762724" sldId="885"/>
            <ac:spMk id="6" creationId="{BF6EC03D-AFD7-F681-346F-E93D0006276C}"/>
          </ac:spMkLst>
        </pc:spChg>
      </pc:sldChg>
      <pc:sldChg chg="modSp add del mod">
        <pc:chgData name="Tara A Ragone" userId="30bd9a91-2299-4e39-847b-b71870a7c291" providerId="ADAL" clId="{62FB8A71-5106-4158-A56A-F36BB0ADEE5D}" dt="2025-06-01T02:19:58.942" v="2611" actId="47"/>
        <pc:sldMkLst>
          <pc:docMk/>
          <pc:sldMk cId="3004089118" sldId="886"/>
        </pc:sldMkLst>
        <pc:spChg chg="mod">
          <ac:chgData name="Tara A Ragone" userId="30bd9a91-2299-4e39-847b-b71870a7c291" providerId="ADAL" clId="{62FB8A71-5106-4158-A56A-F36BB0ADEE5D}" dt="2025-05-31T14:53:01.434" v="665" actId="20577"/>
          <ac:spMkLst>
            <pc:docMk/>
            <pc:sldMk cId="3004089118" sldId="886"/>
            <ac:spMk id="6" creationId="{BD6621BC-6BE2-228B-81AA-62041C8DB41D}"/>
          </ac:spMkLst>
        </pc:spChg>
      </pc:sldChg>
      <pc:sldChg chg="addSp modSp add mod modNotesTx">
        <pc:chgData name="Tara A Ragone" userId="30bd9a91-2299-4e39-847b-b71870a7c291" providerId="ADAL" clId="{62FB8A71-5106-4158-A56A-F36BB0ADEE5D}" dt="2025-06-01T02:28:53.169" v="2661"/>
        <pc:sldMkLst>
          <pc:docMk/>
          <pc:sldMk cId="4197430816" sldId="887"/>
        </pc:sldMkLst>
        <pc:spChg chg="mod">
          <ac:chgData name="Tara A Ragone" userId="30bd9a91-2299-4e39-847b-b71870a7c291" providerId="ADAL" clId="{62FB8A71-5106-4158-A56A-F36BB0ADEE5D}" dt="2025-05-31T16:50:22.797" v="1707" actId="1076"/>
          <ac:spMkLst>
            <pc:docMk/>
            <pc:sldMk cId="4197430816" sldId="887"/>
            <ac:spMk id="2" creationId="{CBDB2FCA-6A3F-AFE4-C9E0-D1C250BFB3DB}"/>
          </ac:spMkLst>
        </pc:spChg>
        <pc:spChg chg="add mod">
          <ac:chgData name="Tara A Ragone" userId="30bd9a91-2299-4e39-847b-b71870a7c291" providerId="ADAL" clId="{62FB8A71-5106-4158-A56A-F36BB0ADEE5D}" dt="2025-05-31T16:44:00.506" v="1683" actId="14100"/>
          <ac:spMkLst>
            <pc:docMk/>
            <pc:sldMk cId="4197430816" sldId="887"/>
            <ac:spMk id="4" creationId="{0FC49505-21DA-5613-4014-24FE07BBB96B}"/>
          </ac:spMkLst>
        </pc:spChg>
        <pc:spChg chg="add mod">
          <ac:chgData name="Tara A Ragone" userId="30bd9a91-2299-4e39-847b-b71870a7c291" providerId="ADAL" clId="{62FB8A71-5106-4158-A56A-F36BB0ADEE5D}" dt="2025-05-31T16:46:42.995" v="1698" actId="1076"/>
          <ac:spMkLst>
            <pc:docMk/>
            <pc:sldMk cId="4197430816" sldId="887"/>
            <ac:spMk id="5" creationId="{2E589042-9E9F-94A0-1C26-8B9D873745F6}"/>
          </ac:spMkLst>
        </pc:spChg>
        <pc:spChg chg="mod">
          <ac:chgData name="Tara A Ragone" userId="30bd9a91-2299-4e39-847b-b71870a7c291" providerId="ADAL" clId="{62FB8A71-5106-4158-A56A-F36BB0ADEE5D}" dt="2025-05-31T15:48:45.818" v="1001" actId="6549"/>
          <ac:spMkLst>
            <pc:docMk/>
            <pc:sldMk cId="4197430816" sldId="887"/>
            <ac:spMk id="6" creationId="{683C3B3B-382C-A09B-265D-03FFFC68763E}"/>
          </ac:spMkLst>
        </pc:spChg>
        <pc:spChg chg="add mod">
          <ac:chgData name="Tara A Ragone" userId="30bd9a91-2299-4e39-847b-b71870a7c291" providerId="ADAL" clId="{62FB8A71-5106-4158-A56A-F36BB0ADEE5D}" dt="2025-05-31T16:48:18.629" v="1706" actId="1076"/>
          <ac:spMkLst>
            <pc:docMk/>
            <pc:sldMk cId="4197430816" sldId="887"/>
            <ac:spMk id="7" creationId="{F4979959-5DCC-9704-BC37-C92C37F381FF}"/>
          </ac:spMkLst>
        </pc:spChg>
        <pc:spChg chg="add mod">
          <ac:chgData name="Tara A Ragone" userId="30bd9a91-2299-4e39-847b-b71870a7c291" providerId="ADAL" clId="{62FB8A71-5106-4158-A56A-F36BB0ADEE5D}" dt="2025-05-31T17:59:07.207" v="2460" actId="1076"/>
          <ac:spMkLst>
            <pc:docMk/>
            <pc:sldMk cId="4197430816" sldId="887"/>
            <ac:spMk id="8" creationId="{A33D5DBE-FD7C-34F0-0718-4E2DCF3EBEFA}"/>
          </ac:spMkLst>
        </pc:spChg>
        <pc:graphicFrameChg chg="add mod modGraphic">
          <ac:chgData name="Tara A Ragone" userId="30bd9a91-2299-4e39-847b-b71870a7c291" providerId="ADAL" clId="{62FB8A71-5106-4158-A56A-F36BB0ADEE5D}" dt="2025-05-31T16:45:51.375" v="1684" actId="20577"/>
          <ac:graphicFrameMkLst>
            <pc:docMk/>
            <pc:sldMk cId="4197430816" sldId="887"/>
            <ac:graphicFrameMk id="3" creationId="{B1EAD746-A575-4228-316F-1C9F14FA9BE5}"/>
          </ac:graphicFrameMkLst>
        </pc:graphicFrameChg>
      </pc:sldChg>
      <pc:sldChg chg="modSp add del mod">
        <pc:chgData name="Tara A Ragone" userId="30bd9a91-2299-4e39-847b-b71870a7c291" providerId="ADAL" clId="{62FB8A71-5106-4158-A56A-F36BB0ADEE5D}" dt="2025-06-01T01:34:54.065" v="2476" actId="47"/>
        <pc:sldMkLst>
          <pc:docMk/>
          <pc:sldMk cId="1875185842" sldId="888"/>
        </pc:sldMkLst>
        <pc:spChg chg="mod">
          <ac:chgData name="Tara A Ragone" userId="30bd9a91-2299-4e39-847b-b71870a7c291" providerId="ADAL" clId="{62FB8A71-5106-4158-A56A-F36BB0ADEE5D}" dt="2025-05-31T16:55:10.356" v="1716" actId="6549"/>
          <ac:spMkLst>
            <pc:docMk/>
            <pc:sldMk cId="1875185842" sldId="888"/>
            <ac:spMk id="6" creationId="{F2F09BE7-60F2-9020-CA6E-5B3F19D949DB}"/>
          </ac:spMkLst>
        </pc:spChg>
      </pc:sldChg>
      <pc:sldChg chg="addSp modSp add mod modNotesTx">
        <pc:chgData name="Tara A Ragone" userId="30bd9a91-2299-4e39-847b-b71870a7c291" providerId="ADAL" clId="{62FB8A71-5106-4158-A56A-F36BB0ADEE5D}" dt="2025-06-01T05:06:49.894" v="2904" actId="1076"/>
        <pc:sldMkLst>
          <pc:docMk/>
          <pc:sldMk cId="3173769738" sldId="889"/>
        </pc:sldMkLst>
        <pc:spChg chg="mod">
          <ac:chgData name="Tara A Ragone" userId="30bd9a91-2299-4e39-847b-b71870a7c291" providerId="ADAL" clId="{62FB8A71-5106-4158-A56A-F36BB0ADEE5D}" dt="2025-05-31T17:07:44.756" v="1871" actId="20577"/>
          <ac:spMkLst>
            <pc:docMk/>
            <pc:sldMk cId="3173769738" sldId="889"/>
            <ac:spMk id="2" creationId="{9571396D-02C8-A852-99C4-825574D0BC5C}"/>
          </ac:spMkLst>
        </pc:spChg>
        <pc:spChg chg="add mod">
          <ac:chgData name="Tara A Ragone" userId="30bd9a91-2299-4e39-847b-b71870a7c291" providerId="ADAL" clId="{62FB8A71-5106-4158-A56A-F36BB0ADEE5D}" dt="2025-06-01T04:58:20.322" v="2876" actId="207"/>
          <ac:spMkLst>
            <pc:docMk/>
            <pc:sldMk cId="3173769738" sldId="889"/>
            <ac:spMk id="5" creationId="{EE5C2629-3FB0-F339-1EC7-341C381BC5A2}"/>
          </ac:spMkLst>
        </pc:spChg>
        <pc:spChg chg="mod">
          <ac:chgData name="Tara A Ragone" userId="30bd9a91-2299-4e39-847b-b71870a7c291" providerId="ADAL" clId="{62FB8A71-5106-4158-A56A-F36BB0ADEE5D}" dt="2025-06-01T04:57:49.073" v="2870" actId="6549"/>
          <ac:spMkLst>
            <pc:docMk/>
            <pc:sldMk cId="3173769738" sldId="889"/>
            <ac:spMk id="6" creationId="{7D189167-AD40-A3B0-6CD2-0E9C2B01FEF5}"/>
          </ac:spMkLst>
        </pc:spChg>
        <pc:spChg chg="add mod">
          <ac:chgData name="Tara A Ragone" userId="30bd9a91-2299-4e39-847b-b71870a7c291" providerId="ADAL" clId="{62FB8A71-5106-4158-A56A-F36BB0ADEE5D}" dt="2025-06-01T03:35:02.337" v="2790" actId="14100"/>
          <ac:spMkLst>
            <pc:docMk/>
            <pc:sldMk cId="3173769738" sldId="889"/>
            <ac:spMk id="9" creationId="{E2371642-587C-19D2-5784-77570102E50A}"/>
          </ac:spMkLst>
        </pc:spChg>
        <pc:picChg chg="add mod">
          <ac:chgData name="Tara A Ragone" userId="30bd9a91-2299-4e39-847b-b71870a7c291" providerId="ADAL" clId="{62FB8A71-5106-4158-A56A-F36BB0ADEE5D}" dt="2025-06-01T04:58:03.581" v="2874" actId="1076"/>
          <ac:picMkLst>
            <pc:docMk/>
            <pc:sldMk cId="3173769738" sldId="889"/>
            <ac:picMk id="4" creationId="{FB2B51FE-4E03-FA7C-23F2-EEADB0BB3718}"/>
          </ac:picMkLst>
        </pc:picChg>
        <pc:picChg chg="add mod">
          <ac:chgData name="Tara A Ragone" userId="30bd9a91-2299-4e39-847b-b71870a7c291" providerId="ADAL" clId="{62FB8A71-5106-4158-A56A-F36BB0ADEE5D}" dt="2025-06-01T03:39:47.079" v="2804" actId="14100"/>
          <ac:picMkLst>
            <pc:docMk/>
            <pc:sldMk cId="3173769738" sldId="889"/>
            <ac:picMk id="8" creationId="{D65072D2-F61B-2103-23EB-4061915ED9C5}"/>
          </ac:picMkLst>
        </pc:picChg>
        <pc:picChg chg="add mod modCrop">
          <ac:chgData name="Tara A Ragone" userId="30bd9a91-2299-4e39-847b-b71870a7c291" providerId="ADAL" clId="{62FB8A71-5106-4158-A56A-F36BB0ADEE5D}" dt="2025-06-01T04:57:46.995" v="2869" actId="14100"/>
          <ac:picMkLst>
            <pc:docMk/>
            <pc:sldMk cId="3173769738" sldId="889"/>
            <ac:picMk id="11" creationId="{B3F28946-8D20-AA32-93CB-D480BA98BC84}"/>
          </ac:picMkLst>
        </pc:picChg>
        <pc:picChg chg="add mod">
          <ac:chgData name="Tara A Ragone" userId="30bd9a91-2299-4e39-847b-b71870a7c291" providerId="ADAL" clId="{62FB8A71-5106-4158-A56A-F36BB0ADEE5D}" dt="2025-06-01T04:57:55.090" v="2871" actId="1076"/>
          <ac:picMkLst>
            <pc:docMk/>
            <pc:sldMk cId="3173769738" sldId="889"/>
            <ac:picMk id="13" creationId="{C61EAD72-760C-7355-D4CF-51404D0AA9E5}"/>
          </ac:picMkLst>
        </pc:picChg>
        <pc:picChg chg="add mod">
          <ac:chgData name="Tara A Ragone" userId="30bd9a91-2299-4e39-847b-b71870a7c291" providerId="ADAL" clId="{62FB8A71-5106-4158-A56A-F36BB0ADEE5D}" dt="2025-06-01T05:06:09.795" v="2896" actId="1076"/>
          <ac:picMkLst>
            <pc:docMk/>
            <pc:sldMk cId="3173769738" sldId="889"/>
            <ac:picMk id="15" creationId="{4039BB0D-2711-09C8-709D-330F9C4D1FB0}"/>
          </ac:picMkLst>
        </pc:picChg>
        <pc:picChg chg="add mod">
          <ac:chgData name="Tara A Ragone" userId="30bd9a91-2299-4e39-847b-b71870a7c291" providerId="ADAL" clId="{62FB8A71-5106-4158-A56A-F36BB0ADEE5D}" dt="2025-06-01T05:06:49.894" v="2904" actId="1076"/>
          <ac:picMkLst>
            <pc:docMk/>
            <pc:sldMk cId="3173769738" sldId="889"/>
            <ac:picMk id="17" creationId="{CEDEA917-304F-9F0D-7AAD-76503F25EE63}"/>
          </ac:picMkLst>
        </pc:picChg>
      </pc:sldChg>
      <pc:sldChg chg="addSp delSp modSp add mod ord modNotesTx">
        <pc:chgData name="Tara A Ragone" userId="30bd9a91-2299-4e39-847b-b71870a7c291" providerId="ADAL" clId="{62FB8A71-5106-4158-A56A-F36BB0ADEE5D}" dt="2025-06-01T03:22:59.075" v="2773" actId="5793"/>
        <pc:sldMkLst>
          <pc:docMk/>
          <pc:sldMk cId="3568107958" sldId="890"/>
        </pc:sldMkLst>
        <pc:spChg chg="add del mod">
          <ac:chgData name="Tara A Ragone" userId="30bd9a91-2299-4e39-847b-b71870a7c291" providerId="ADAL" clId="{62FB8A71-5106-4158-A56A-F36BB0ADEE5D}" dt="2025-05-31T17:19:45.303" v="1903" actId="21"/>
          <ac:spMkLst>
            <pc:docMk/>
            <pc:sldMk cId="3568107958" sldId="890"/>
            <ac:spMk id="5" creationId="{1F91D124-C12C-A95C-EF9A-D45CAD74F10E}"/>
          </ac:spMkLst>
        </pc:spChg>
        <pc:spChg chg="add del mod">
          <ac:chgData name="Tara A Ragone" userId="30bd9a91-2299-4e39-847b-b71870a7c291" providerId="ADAL" clId="{62FB8A71-5106-4158-A56A-F36BB0ADEE5D}" dt="2025-05-31T17:22:57.440" v="1955" actId="478"/>
          <ac:spMkLst>
            <pc:docMk/>
            <pc:sldMk cId="3568107958" sldId="890"/>
            <ac:spMk id="9" creationId="{EE7BD3ED-306A-E285-D032-57D0D991DC51}"/>
          </ac:spMkLst>
        </pc:spChg>
        <pc:spChg chg="add mod">
          <ac:chgData name="Tara A Ragone" userId="30bd9a91-2299-4e39-847b-b71870a7c291" providerId="ADAL" clId="{62FB8A71-5106-4158-A56A-F36BB0ADEE5D}" dt="2025-06-01T03:19:46.799" v="2735" actId="1076"/>
          <ac:spMkLst>
            <pc:docMk/>
            <pc:sldMk cId="3568107958" sldId="890"/>
            <ac:spMk id="18" creationId="{F7C92DA2-F79B-61D6-D7A2-7DBB47674AF3}"/>
          </ac:spMkLst>
        </pc:spChg>
        <pc:picChg chg="add del mod">
          <ac:chgData name="Tara A Ragone" userId="30bd9a91-2299-4e39-847b-b71870a7c291" providerId="ADAL" clId="{62FB8A71-5106-4158-A56A-F36BB0ADEE5D}" dt="2025-05-31T17:19:45.303" v="1903" actId="21"/>
          <ac:picMkLst>
            <pc:docMk/>
            <pc:sldMk cId="3568107958" sldId="890"/>
            <ac:picMk id="4" creationId="{30AB48C2-70C0-A85E-BF5F-AA7526B4DC76}"/>
          </ac:picMkLst>
        </pc:picChg>
        <pc:picChg chg="add mod">
          <ac:chgData name="Tara A Ragone" userId="30bd9a91-2299-4e39-847b-b71870a7c291" providerId="ADAL" clId="{62FB8A71-5106-4158-A56A-F36BB0ADEE5D}" dt="2025-06-01T03:18:28.776" v="2717" actId="931"/>
          <ac:picMkLst>
            <pc:docMk/>
            <pc:sldMk cId="3568107958" sldId="890"/>
            <ac:picMk id="4" creationId="{C32B95D9-242F-FF1D-5C9F-7BE589CE81D0}"/>
          </ac:picMkLst>
        </pc:picChg>
        <pc:picChg chg="add mod">
          <ac:chgData name="Tara A Ragone" userId="30bd9a91-2299-4e39-847b-b71870a7c291" providerId="ADAL" clId="{62FB8A71-5106-4158-A56A-F36BB0ADEE5D}" dt="2025-06-01T03:18:28.776" v="2717" actId="931"/>
          <ac:picMkLst>
            <pc:docMk/>
            <pc:sldMk cId="3568107958" sldId="890"/>
            <ac:picMk id="7" creationId="{E1F0750F-0FC5-47B2-64ED-941B61B34469}"/>
          </ac:picMkLst>
        </pc:picChg>
        <pc:picChg chg="add del mod">
          <ac:chgData name="Tara A Ragone" userId="30bd9a91-2299-4e39-847b-b71870a7c291" providerId="ADAL" clId="{62FB8A71-5106-4158-A56A-F36BB0ADEE5D}" dt="2025-05-31T17:22:57.440" v="1955" actId="478"/>
          <ac:picMkLst>
            <pc:docMk/>
            <pc:sldMk cId="3568107958" sldId="890"/>
            <ac:picMk id="8" creationId="{1917DF69-AB9C-F7F6-F814-86746CB3D100}"/>
          </ac:picMkLst>
        </pc:picChg>
        <pc:picChg chg="add mod">
          <ac:chgData name="Tara A Ragone" userId="30bd9a91-2299-4e39-847b-b71870a7c291" providerId="ADAL" clId="{62FB8A71-5106-4158-A56A-F36BB0ADEE5D}" dt="2025-06-01T03:18:28.776" v="2717" actId="931"/>
          <ac:picMkLst>
            <pc:docMk/>
            <pc:sldMk cId="3568107958" sldId="890"/>
            <ac:picMk id="9" creationId="{37A0595B-6765-47D2-3C03-CB83F0EE20D1}"/>
          </ac:picMkLst>
        </pc:picChg>
        <pc:picChg chg="add mod">
          <ac:chgData name="Tara A Ragone" userId="30bd9a91-2299-4e39-847b-b71870a7c291" providerId="ADAL" clId="{62FB8A71-5106-4158-A56A-F36BB0ADEE5D}" dt="2025-06-01T03:18:28.776" v="2717" actId="931"/>
          <ac:picMkLst>
            <pc:docMk/>
            <pc:sldMk cId="3568107958" sldId="890"/>
            <ac:picMk id="11" creationId="{E843414A-D4C3-3A19-0CA4-0685B5C67AED}"/>
          </ac:picMkLst>
        </pc:picChg>
        <pc:picChg chg="add mod">
          <ac:chgData name="Tara A Ragone" userId="30bd9a91-2299-4e39-847b-b71870a7c291" providerId="ADAL" clId="{62FB8A71-5106-4158-A56A-F36BB0ADEE5D}" dt="2025-06-01T03:18:28.776" v="2717" actId="931"/>
          <ac:picMkLst>
            <pc:docMk/>
            <pc:sldMk cId="3568107958" sldId="890"/>
            <ac:picMk id="13" creationId="{F342209D-D1E2-1C54-228F-636FE2EBDA72}"/>
          </ac:picMkLst>
        </pc:picChg>
        <pc:picChg chg="add mod">
          <ac:chgData name="Tara A Ragone" userId="30bd9a91-2299-4e39-847b-b71870a7c291" providerId="ADAL" clId="{62FB8A71-5106-4158-A56A-F36BB0ADEE5D}" dt="2025-06-01T03:21:13.500" v="2745" actId="1076"/>
          <ac:picMkLst>
            <pc:docMk/>
            <pc:sldMk cId="3568107958" sldId="890"/>
            <ac:picMk id="15" creationId="{B9F62BDC-8C24-B715-0D58-9E75C734FD21}"/>
          </ac:picMkLst>
        </pc:picChg>
        <pc:picChg chg="add mod">
          <ac:chgData name="Tara A Ragone" userId="30bd9a91-2299-4e39-847b-b71870a7c291" providerId="ADAL" clId="{62FB8A71-5106-4158-A56A-F36BB0ADEE5D}" dt="2025-06-01T03:21:16.397" v="2746" actId="1076"/>
          <ac:picMkLst>
            <pc:docMk/>
            <pc:sldMk cId="3568107958" sldId="890"/>
            <ac:picMk id="17" creationId="{59335F3D-1D61-6269-78CE-39D34A63218A}"/>
          </ac:picMkLst>
        </pc:picChg>
        <pc:picChg chg="add mod">
          <ac:chgData name="Tara A Ragone" userId="30bd9a91-2299-4e39-847b-b71870a7c291" providerId="ADAL" clId="{62FB8A71-5106-4158-A56A-F36BB0ADEE5D}" dt="2025-06-01T03:21:21.933" v="2747" actId="1076"/>
          <ac:picMkLst>
            <pc:docMk/>
            <pc:sldMk cId="3568107958" sldId="890"/>
            <ac:picMk id="20" creationId="{8499FC13-F979-DBB3-9631-507969ADB1F4}"/>
          </ac:picMkLst>
        </pc:picChg>
        <pc:picChg chg="add mod">
          <ac:chgData name="Tara A Ragone" userId="30bd9a91-2299-4e39-847b-b71870a7c291" providerId="ADAL" clId="{62FB8A71-5106-4158-A56A-F36BB0ADEE5D}" dt="2025-06-01T03:21:52.665" v="2755" actId="1076"/>
          <ac:picMkLst>
            <pc:docMk/>
            <pc:sldMk cId="3568107958" sldId="890"/>
            <ac:picMk id="22" creationId="{38AD4E12-AE31-F8A7-A4CA-CAEFDBFA985D}"/>
          </ac:picMkLst>
        </pc:picChg>
        <pc:picChg chg="add mod">
          <ac:chgData name="Tara A Ragone" userId="30bd9a91-2299-4e39-847b-b71870a7c291" providerId="ADAL" clId="{62FB8A71-5106-4158-A56A-F36BB0ADEE5D}" dt="2025-06-01T03:21:49.072" v="2754" actId="1076"/>
          <ac:picMkLst>
            <pc:docMk/>
            <pc:sldMk cId="3568107958" sldId="890"/>
            <ac:picMk id="24" creationId="{20DDC164-7A8F-DA6C-107F-7C97E40F2547}"/>
          </ac:picMkLst>
        </pc:picChg>
        <pc:inkChg chg="add">
          <ac:chgData name="Tara A Ragone" userId="30bd9a91-2299-4e39-847b-b71870a7c291" providerId="ADAL" clId="{62FB8A71-5106-4158-A56A-F36BB0ADEE5D}" dt="2025-06-01T03:22:11.327" v="2756" actId="9405"/>
          <ac:inkMkLst>
            <pc:docMk/>
            <pc:sldMk cId="3568107958" sldId="890"/>
            <ac:inkMk id="25" creationId="{E88206B1-0240-4E35-B860-521DD4C9A07A}"/>
          </ac:inkMkLst>
        </pc:inkChg>
      </pc:sldChg>
      <pc:sldChg chg="addSp delSp modSp add mod modNotesTx">
        <pc:chgData name="Tara A Ragone" userId="30bd9a91-2299-4e39-847b-b71870a7c291" providerId="ADAL" clId="{62FB8A71-5106-4158-A56A-F36BB0ADEE5D}" dt="2025-06-01T02:19:37.530" v="2610" actId="20577"/>
        <pc:sldMkLst>
          <pc:docMk/>
          <pc:sldMk cId="2440318389" sldId="891"/>
        </pc:sldMkLst>
        <pc:spChg chg="mod">
          <ac:chgData name="Tara A Ragone" userId="30bd9a91-2299-4e39-847b-b71870a7c291" providerId="ADAL" clId="{62FB8A71-5106-4158-A56A-F36BB0ADEE5D}" dt="2025-05-31T17:08:20.354" v="1882" actId="20577"/>
          <ac:spMkLst>
            <pc:docMk/>
            <pc:sldMk cId="2440318389" sldId="891"/>
            <ac:spMk id="2" creationId="{B357E954-7C35-435E-13C8-5DEED77C89CE}"/>
          </ac:spMkLst>
        </pc:spChg>
        <pc:spChg chg="add mod">
          <ac:chgData name="Tara A Ragone" userId="30bd9a91-2299-4e39-847b-b71870a7c291" providerId="ADAL" clId="{62FB8A71-5106-4158-A56A-F36BB0ADEE5D}" dt="2025-05-31T17:21:24.588" v="1921" actId="1076"/>
          <ac:spMkLst>
            <pc:docMk/>
            <pc:sldMk cId="2440318389" sldId="891"/>
            <ac:spMk id="5" creationId="{98052257-400E-D36C-30B0-D799BA6E22C5}"/>
          </ac:spMkLst>
        </pc:spChg>
        <pc:spChg chg="add mod">
          <ac:chgData name="Tara A Ragone" userId="30bd9a91-2299-4e39-847b-b71870a7c291" providerId="ADAL" clId="{62FB8A71-5106-4158-A56A-F36BB0ADEE5D}" dt="2025-05-31T17:12:32.977" v="1893" actId="1076"/>
          <ac:spMkLst>
            <pc:docMk/>
            <pc:sldMk cId="2440318389" sldId="891"/>
            <ac:spMk id="9" creationId="{2D4A1E1A-042A-1881-7104-9650E5BB6178}"/>
          </ac:spMkLst>
        </pc:spChg>
        <pc:spChg chg="add mod">
          <ac:chgData name="Tara A Ragone" userId="30bd9a91-2299-4e39-847b-b71870a7c291" providerId="ADAL" clId="{62FB8A71-5106-4158-A56A-F36BB0ADEE5D}" dt="2025-05-31T17:21:19.420" v="1920" actId="1076"/>
          <ac:spMkLst>
            <pc:docMk/>
            <pc:sldMk cId="2440318389" sldId="891"/>
            <ac:spMk id="11" creationId="{1F91D124-C12C-A95C-EF9A-D45CAD74F10E}"/>
          </ac:spMkLst>
        </pc:spChg>
        <pc:spChg chg="add mod">
          <ac:chgData name="Tara A Ragone" userId="30bd9a91-2299-4e39-847b-b71870a7c291" providerId="ADAL" clId="{62FB8A71-5106-4158-A56A-F36BB0ADEE5D}" dt="2025-05-31T17:20:49.338" v="1916" actId="931"/>
          <ac:spMkLst>
            <pc:docMk/>
            <pc:sldMk cId="2440318389" sldId="891"/>
            <ac:spMk id="14" creationId="{96A51383-5808-5646-4695-F820D45D3F06}"/>
          </ac:spMkLst>
        </pc:spChg>
        <pc:spChg chg="add del mod">
          <ac:chgData name="Tara A Ragone" userId="30bd9a91-2299-4e39-847b-b71870a7c291" providerId="ADAL" clId="{62FB8A71-5106-4158-A56A-F36BB0ADEE5D}" dt="2025-05-31T17:22:39.558" v="1952"/>
          <ac:spMkLst>
            <pc:docMk/>
            <pc:sldMk cId="2440318389" sldId="891"/>
            <ac:spMk id="15" creationId="{C36F865B-355B-48B2-1526-9ED660676511}"/>
          </ac:spMkLst>
        </pc:spChg>
        <pc:spChg chg="add del mod">
          <ac:chgData name="Tara A Ragone" userId="30bd9a91-2299-4e39-847b-b71870a7c291" providerId="ADAL" clId="{62FB8A71-5106-4158-A56A-F36BB0ADEE5D}" dt="2025-05-31T17:22:39.558" v="1950" actId="478"/>
          <ac:spMkLst>
            <pc:docMk/>
            <pc:sldMk cId="2440318389" sldId="891"/>
            <ac:spMk id="16" creationId="{FF0CEA5A-9C1E-916F-9DC1-9E61574D8997}"/>
          </ac:spMkLst>
        </pc:spChg>
        <pc:picChg chg="add mod">
          <ac:chgData name="Tara A Ragone" userId="30bd9a91-2299-4e39-847b-b71870a7c291" providerId="ADAL" clId="{62FB8A71-5106-4158-A56A-F36BB0ADEE5D}" dt="2025-05-31T17:20:07.104" v="1908" actId="1076"/>
          <ac:picMkLst>
            <pc:docMk/>
            <pc:sldMk cId="2440318389" sldId="891"/>
            <ac:picMk id="4" creationId="{7F7756E8-A148-7A18-6317-52F8AAA885C0}"/>
          </ac:picMkLst>
        </pc:picChg>
        <pc:picChg chg="add mod">
          <ac:chgData name="Tara A Ragone" userId="30bd9a91-2299-4e39-847b-b71870a7c291" providerId="ADAL" clId="{62FB8A71-5106-4158-A56A-F36BB0ADEE5D}" dt="2025-05-31T17:21:33.305" v="1923" actId="1076"/>
          <ac:picMkLst>
            <pc:docMk/>
            <pc:sldMk cId="2440318389" sldId="891"/>
            <ac:picMk id="8" creationId="{1CE461DD-19E7-EC4B-264D-B2653CF718C4}"/>
          </ac:picMkLst>
        </pc:picChg>
        <pc:picChg chg="add mod">
          <ac:chgData name="Tara A Ragone" userId="30bd9a91-2299-4e39-847b-b71870a7c291" providerId="ADAL" clId="{62FB8A71-5106-4158-A56A-F36BB0ADEE5D}" dt="2025-05-31T17:22:43.974" v="1953" actId="14100"/>
          <ac:picMkLst>
            <pc:docMk/>
            <pc:sldMk cId="2440318389" sldId="891"/>
            <ac:picMk id="10" creationId="{30AB48C2-70C0-A85E-BF5F-AA7526B4DC76}"/>
          </ac:picMkLst>
        </pc:picChg>
        <pc:picChg chg="add mod">
          <ac:chgData name="Tara A Ragone" userId="30bd9a91-2299-4e39-847b-b71870a7c291" providerId="ADAL" clId="{62FB8A71-5106-4158-A56A-F36BB0ADEE5D}" dt="2025-05-31T17:20:49.338" v="1916" actId="931"/>
          <ac:picMkLst>
            <pc:docMk/>
            <pc:sldMk cId="2440318389" sldId="891"/>
            <ac:picMk id="13" creationId="{CC766995-7DEE-4B16-9B9A-BFDF01A6908A}"/>
          </ac:picMkLst>
        </pc:picChg>
        <pc:picChg chg="add mod">
          <ac:chgData name="Tara A Ragone" userId="30bd9a91-2299-4e39-847b-b71870a7c291" providerId="ADAL" clId="{62FB8A71-5106-4158-A56A-F36BB0ADEE5D}" dt="2025-05-31T17:22:48.739" v="1954" actId="166"/>
          <ac:picMkLst>
            <pc:docMk/>
            <pc:sldMk cId="2440318389" sldId="891"/>
            <ac:picMk id="1026" creationId="{F4461559-7CB3-663A-111A-C8EAA5F7A176}"/>
          </ac:picMkLst>
        </pc:picChg>
      </pc:sldChg>
      <pc:sldChg chg="addSp delSp modSp add mod ord modNotesTx">
        <pc:chgData name="Tara A Ragone" userId="30bd9a91-2299-4e39-847b-b71870a7c291" providerId="ADAL" clId="{62FB8A71-5106-4158-A56A-F36BB0ADEE5D}" dt="2025-06-01T05:32:24.109" v="3730" actId="20577"/>
        <pc:sldMkLst>
          <pc:docMk/>
          <pc:sldMk cId="113667" sldId="892"/>
        </pc:sldMkLst>
        <pc:spChg chg="add mod">
          <ac:chgData name="Tara A Ragone" userId="30bd9a91-2299-4e39-847b-b71870a7c291" providerId="ADAL" clId="{62FB8A71-5106-4158-A56A-F36BB0ADEE5D}" dt="2025-06-01T04:48:13.609" v="2837" actId="1076"/>
          <ac:spMkLst>
            <pc:docMk/>
            <pc:sldMk cId="113667" sldId="892"/>
            <ac:spMk id="3" creationId="{04A3A918-4911-9558-5069-B5A1136F3357}"/>
          </ac:spMkLst>
        </pc:spChg>
        <pc:spChg chg="del">
          <ac:chgData name="Tara A Ragone" userId="30bd9a91-2299-4e39-847b-b71870a7c291" providerId="ADAL" clId="{62FB8A71-5106-4158-A56A-F36BB0ADEE5D}" dt="2025-06-01T03:40:38.298" v="2809" actId="478"/>
          <ac:spMkLst>
            <pc:docMk/>
            <pc:sldMk cId="113667" sldId="892"/>
            <ac:spMk id="5" creationId="{476F2BD5-4EB3-BC8C-46BD-D657DAE5AEAF}"/>
          </ac:spMkLst>
        </pc:spChg>
        <pc:spChg chg="mod">
          <ac:chgData name="Tara A Ragone" userId="30bd9a91-2299-4e39-847b-b71870a7c291" providerId="ADAL" clId="{62FB8A71-5106-4158-A56A-F36BB0ADEE5D}" dt="2025-06-01T05:32:24.109" v="3730" actId="20577"/>
          <ac:spMkLst>
            <pc:docMk/>
            <pc:sldMk cId="113667" sldId="892"/>
            <ac:spMk id="6" creationId="{591A2D1A-A3F6-6301-5CAE-3913CD56D107}"/>
          </ac:spMkLst>
        </pc:spChg>
        <pc:spChg chg="del">
          <ac:chgData name="Tara A Ragone" userId="30bd9a91-2299-4e39-847b-b71870a7c291" providerId="ADAL" clId="{62FB8A71-5106-4158-A56A-F36BB0ADEE5D}" dt="2025-06-01T03:40:39.719" v="2810" actId="478"/>
          <ac:spMkLst>
            <pc:docMk/>
            <pc:sldMk cId="113667" sldId="892"/>
            <ac:spMk id="9" creationId="{AC69176F-F433-B015-F103-C898A5CD5D35}"/>
          </ac:spMkLst>
        </pc:spChg>
        <pc:picChg chg="del">
          <ac:chgData name="Tara A Ragone" userId="30bd9a91-2299-4e39-847b-b71870a7c291" providerId="ADAL" clId="{62FB8A71-5106-4158-A56A-F36BB0ADEE5D}" dt="2025-06-01T03:40:38.298" v="2809" actId="478"/>
          <ac:picMkLst>
            <pc:docMk/>
            <pc:sldMk cId="113667" sldId="892"/>
            <ac:picMk id="4" creationId="{4D4CE8E5-E1BC-DE26-AEA9-7B80CC0FDD4F}"/>
          </ac:picMkLst>
        </pc:picChg>
        <pc:picChg chg="del">
          <ac:chgData name="Tara A Ragone" userId="30bd9a91-2299-4e39-847b-b71870a7c291" providerId="ADAL" clId="{62FB8A71-5106-4158-A56A-F36BB0ADEE5D}" dt="2025-06-01T03:40:39.719" v="2810" actId="478"/>
          <ac:picMkLst>
            <pc:docMk/>
            <pc:sldMk cId="113667" sldId="892"/>
            <ac:picMk id="8" creationId="{FA895F7B-1FA0-0E11-F3CB-E3A9881D3600}"/>
          </ac:picMkLst>
        </pc:picChg>
        <pc:picChg chg="del">
          <ac:chgData name="Tara A Ragone" userId="30bd9a91-2299-4e39-847b-b71870a7c291" providerId="ADAL" clId="{62FB8A71-5106-4158-A56A-F36BB0ADEE5D}" dt="2025-06-01T03:40:36.650" v="2808" actId="478"/>
          <ac:picMkLst>
            <pc:docMk/>
            <pc:sldMk cId="113667" sldId="892"/>
            <ac:picMk id="11" creationId="{DA7F74F8-1100-0DC9-FFD0-2FC0A943D330}"/>
          </ac:picMkLst>
        </pc:picChg>
      </pc:sldChg>
      <pc:sldMasterChg chg="del delSldLayout">
        <pc:chgData name="Tara A Ragone" userId="30bd9a91-2299-4e39-847b-b71870a7c291" providerId="ADAL" clId="{62FB8A71-5106-4158-A56A-F36BB0ADEE5D}" dt="2025-05-31T14:44:43.203" v="7" actId="47"/>
        <pc:sldMasterMkLst>
          <pc:docMk/>
          <pc:sldMasterMk cId="1686423556" sldId="2147483658"/>
        </pc:sldMasterMkLst>
        <pc:sldLayoutChg chg="del">
          <pc:chgData name="Tara A Ragone" userId="30bd9a91-2299-4e39-847b-b71870a7c291" providerId="ADAL" clId="{62FB8A71-5106-4158-A56A-F36BB0ADEE5D}" dt="2025-05-31T14:44:43.203" v="7" actId="47"/>
          <pc:sldLayoutMkLst>
            <pc:docMk/>
            <pc:sldMasterMk cId="1686423556" sldId="2147483658"/>
            <pc:sldLayoutMk cId="3960835368" sldId="2147483659"/>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95206730" sldId="2147483660"/>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3918419298" sldId="2147483661"/>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3701437165" sldId="2147483662"/>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4212213623" sldId="2147483663"/>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4269899968" sldId="2147483664"/>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646860417" sldId="2147483665"/>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3700083435" sldId="2147483666"/>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156581305" sldId="2147483667"/>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2727531355" sldId="2147483668"/>
          </pc:sldLayoutMkLst>
        </pc:sldLayoutChg>
        <pc:sldLayoutChg chg="del">
          <pc:chgData name="Tara A Ragone" userId="30bd9a91-2299-4e39-847b-b71870a7c291" providerId="ADAL" clId="{62FB8A71-5106-4158-A56A-F36BB0ADEE5D}" dt="2025-05-31T14:44:43.203" v="7" actId="47"/>
          <pc:sldLayoutMkLst>
            <pc:docMk/>
            <pc:sldMasterMk cId="1686423556" sldId="2147483658"/>
            <pc:sldLayoutMk cId="2385064284" sldId="2147483669"/>
          </pc:sldLayoutMkLst>
        </pc:sldLayoutChg>
      </pc:sldMasterChg>
    </pc:docChg>
  </pc:docChgLst>
  <pc:docChgLst>
    <pc:chgData name="Tara A Ragone" userId="30bd9a91-2299-4e39-847b-b71870a7c291" providerId="ADAL" clId="{88FEAFE3-2487-413E-B8B9-6F2FFA107066}"/>
    <pc:docChg chg="undo custSel delSld modSld modSection modNotesMaster modHandout">
      <pc:chgData name="Tara A Ragone" userId="30bd9a91-2299-4e39-847b-b71870a7c291" providerId="ADAL" clId="{88FEAFE3-2487-413E-B8B9-6F2FFA107066}" dt="2024-05-15T21:45:52.863" v="9" actId="47"/>
      <pc:docMkLst>
        <pc:docMk/>
      </pc:docMkLst>
      <pc:sldChg chg="modSp del mod">
        <pc:chgData name="Tara A Ragone" userId="30bd9a91-2299-4e39-847b-b71870a7c291" providerId="ADAL" clId="{88FEAFE3-2487-413E-B8B9-6F2FFA107066}" dt="2024-05-15T20:55:37.231" v="6"/>
        <pc:sldMkLst>
          <pc:docMk/>
          <pc:sldMk cId="97445219" sldId="799"/>
        </pc:sldMkLst>
      </pc:sldChg>
      <pc:sldChg chg="modSp mod">
        <pc:chgData name="Tara A Ragone" userId="30bd9a91-2299-4e39-847b-b71870a7c291" providerId="ADAL" clId="{88FEAFE3-2487-413E-B8B9-6F2FFA107066}" dt="2024-05-15T20:53:51.456" v="3" actId="14100"/>
        <pc:sldMkLst>
          <pc:docMk/>
          <pc:sldMk cId="993669906" sldId="847"/>
        </pc:sldMkLst>
      </pc:sldChg>
      <pc:sldChg chg="del">
        <pc:chgData name="Tara A Ragone" userId="30bd9a91-2299-4e39-847b-b71870a7c291" providerId="ADAL" clId="{88FEAFE3-2487-413E-B8B9-6F2FFA107066}" dt="2024-05-15T21:45:52.863" v="9" actId="47"/>
        <pc:sldMkLst>
          <pc:docMk/>
          <pc:sldMk cId="4085301407" sldId="863"/>
        </pc:sldMkLst>
      </pc:sldChg>
      <pc:sldChg chg="del">
        <pc:chgData name="Tara A Ragone" userId="30bd9a91-2299-4e39-847b-b71870a7c291" providerId="ADAL" clId="{88FEAFE3-2487-413E-B8B9-6F2FFA107066}" dt="2024-05-15T21:45:08.594" v="8" actId="47"/>
        <pc:sldMkLst>
          <pc:docMk/>
          <pc:sldMk cId="2708350392" sldId="867"/>
        </pc:sldMkLst>
      </pc:sldChg>
    </pc:docChg>
  </pc:docChgLst>
  <pc:docChgLst>
    <pc:chgData name="Tara A Ragone" userId="30bd9a91-2299-4e39-847b-b71870a7c291" providerId="ADAL" clId="{9ECF8475-AAD4-4CC9-9E96-6869B6156C3C}"/>
    <pc:docChg chg="modSld">
      <pc:chgData name="Tara A Ragone" userId="30bd9a91-2299-4e39-847b-b71870a7c291" providerId="ADAL" clId="{9ECF8475-AAD4-4CC9-9E96-6869B6156C3C}" dt="2024-06-01T00:48:38.422" v="4"/>
      <pc:docMkLst>
        <pc:docMk/>
      </pc:docMkLst>
      <pc:sldChg chg="modNotesTx">
        <pc:chgData name="Tara A Ragone" userId="30bd9a91-2299-4e39-847b-b71870a7c291" providerId="ADAL" clId="{9ECF8475-AAD4-4CC9-9E96-6869B6156C3C}" dt="2024-06-01T00:48:38.422" v="4"/>
        <pc:sldMkLst>
          <pc:docMk/>
          <pc:sldMk cId="131635061" sldId="835"/>
        </pc:sldMkLst>
      </pc:sldChg>
    </pc:docChg>
  </pc:docChgLst>
  <pc:docChgLst>
    <pc:chgData name="Tara A Ragone" userId="30bd9a91-2299-4e39-847b-b71870a7c291" providerId="ADAL" clId="{1E1E6510-4FAD-4C92-AA43-8E1D350F4C60}"/>
    <pc:docChg chg="undo custSel addSld delSld modSld sldOrd modSection">
      <pc:chgData name="Tara A Ragone" userId="30bd9a91-2299-4e39-847b-b71870a7c291" providerId="ADAL" clId="{1E1E6510-4FAD-4C92-AA43-8E1D350F4C60}" dt="2024-06-03T03:58:52.702" v="6910" actId="20577"/>
      <pc:docMkLst>
        <pc:docMk/>
      </pc:docMkLst>
      <pc:sldChg chg="ord modNotesTx">
        <pc:chgData name="Tara A Ragone" userId="30bd9a91-2299-4e39-847b-b71870a7c291" providerId="ADAL" clId="{1E1E6510-4FAD-4C92-AA43-8E1D350F4C60}" dt="2024-06-03T03:11:22.285" v="6046"/>
        <pc:sldMkLst>
          <pc:docMk/>
          <pc:sldMk cId="507144099" sldId="257"/>
        </pc:sldMkLst>
      </pc:sldChg>
      <pc:sldChg chg="modSp del mod ord">
        <pc:chgData name="Tara A Ragone" userId="30bd9a91-2299-4e39-847b-b71870a7c291" providerId="ADAL" clId="{1E1E6510-4FAD-4C92-AA43-8E1D350F4C60}" dt="2024-06-01T01:28:28.629" v="623" actId="1076"/>
        <pc:sldMkLst>
          <pc:docMk/>
          <pc:sldMk cId="2381855405" sldId="283"/>
        </pc:sldMkLst>
      </pc:sldChg>
      <pc:sldChg chg="modSp mod">
        <pc:chgData name="Tara A Ragone" userId="30bd9a91-2299-4e39-847b-b71870a7c291" providerId="ADAL" clId="{1E1E6510-4FAD-4C92-AA43-8E1D350F4C60}" dt="2024-06-01T01:07:17.469" v="393" actId="14100"/>
        <pc:sldMkLst>
          <pc:docMk/>
          <pc:sldMk cId="1140581652" sldId="308"/>
        </pc:sldMkLst>
      </pc:sldChg>
      <pc:sldChg chg="del">
        <pc:chgData name="Tara A Ragone" userId="30bd9a91-2299-4e39-847b-b71870a7c291" providerId="ADAL" clId="{1E1E6510-4FAD-4C92-AA43-8E1D350F4C60}" dt="2024-06-02T22:47:06.640" v="5532" actId="47"/>
        <pc:sldMkLst>
          <pc:docMk/>
          <pc:sldMk cId="1326837397" sldId="775"/>
        </pc:sldMkLst>
      </pc:sldChg>
      <pc:sldChg chg="del">
        <pc:chgData name="Tara A Ragone" userId="30bd9a91-2299-4e39-847b-b71870a7c291" providerId="ADAL" clId="{1E1E6510-4FAD-4C92-AA43-8E1D350F4C60}" dt="2024-06-02T22:54:13.778" v="5906" actId="47"/>
        <pc:sldMkLst>
          <pc:docMk/>
          <pc:sldMk cId="3599876029" sldId="776"/>
        </pc:sldMkLst>
      </pc:sldChg>
      <pc:sldChg chg="modSp del mod ord modNotesTx">
        <pc:chgData name="Tara A Ragone" userId="30bd9a91-2299-4e39-847b-b71870a7c291" providerId="ADAL" clId="{1E1E6510-4FAD-4C92-AA43-8E1D350F4C60}" dt="2024-06-02T15:27:51.646" v="3706" actId="47"/>
        <pc:sldMkLst>
          <pc:docMk/>
          <pc:sldMk cId="4219176077" sldId="794"/>
        </pc:sldMkLst>
      </pc:sldChg>
      <pc:sldChg chg="del ord">
        <pc:chgData name="Tara A Ragone" userId="30bd9a91-2299-4e39-847b-b71870a7c291" providerId="ADAL" clId="{1E1E6510-4FAD-4C92-AA43-8E1D350F4C60}" dt="2024-06-02T15:26:53.425" v="3705" actId="47"/>
        <pc:sldMkLst>
          <pc:docMk/>
          <pc:sldMk cId="2146089432" sldId="795"/>
        </pc:sldMkLst>
      </pc:sldChg>
      <pc:sldChg chg="del ord">
        <pc:chgData name="Tara A Ragone" userId="30bd9a91-2299-4e39-847b-b71870a7c291" providerId="ADAL" clId="{1E1E6510-4FAD-4C92-AA43-8E1D350F4C60}" dt="2024-06-02T19:38:17.507" v="4357" actId="47"/>
        <pc:sldMkLst>
          <pc:docMk/>
          <pc:sldMk cId="1602701993" sldId="796"/>
        </pc:sldMkLst>
      </pc:sldChg>
      <pc:sldChg chg="del modNotesTx">
        <pc:chgData name="Tara A Ragone" userId="30bd9a91-2299-4e39-847b-b71870a7c291" providerId="ADAL" clId="{1E1E6510-4FAD-4C92-AA43-8E1D350F4C60}" dt="2024-06-02T19:31:59.341" v="4307" actId="47"/>
        <pc:sldMkLst>
          <pc:docMk/>
          <pc:sldMk cId="97445219" sldId="799"/>
        </pc:sldMkLst>
      </pc:sldChg>
      <pc:sldChg chg="modSp mod ord modNotesTx">
        <pc:chgData name="Tara A Ragone" userId="30bd9a91-2299-4e39-847b-b71870a7c291" providerId="ADAL" clId="{1E1E6510-4FAD-4C92-AA43-8E1D350F4C60}" dt="2024-06-02T15:18:57.752" v="3601"/>
        <pc:sldMkLst>
          <pc:docMk/>
          <pc:sldMk cId="2576466569" sldId="802"/>
        </pc:sldMkLst>
      </pc:sldChg>
      <pc:sldChg chg="del">
        <pc:chgData name="Tara A Ragone" userId="30bd9a91-2299-4e39-847b-b71870a7c291" providerId="ADAL" clId="{1E1E6510-4FAD-4C92-AA43-8E1D350F4C60}" dt="2024-06-02T22:03:14.229" v="5080" actId="47"/>
        <pc:sldMkLst>
          <pc:docMk/>
          <pc:sldMk cId="1002667769" sldId="804"/>
        </pc:sldMkLst>
      </pc:sldChg>
      <pc:sldChg chg="modSp mod ord modNotesTx">
        <pc:chgData name="Tara A Ragone" userId="30bd9a91-2299-4e39-847b-b71870a7c291" providerId="ADAL" clId="{1E1E6510-4FAD-4C92-AA43-8E1D350F4C60}" dt="2024-06-02T14:39:34.970" v="2913"/>
        <pc:sldMkLst>
          <pc:docMk/>
          <pc:sldMk cId="1597118031" sldId="805"/>
        </pc:sldMkLst>
      </pc:sldChg>
      <pc:sldChg chg="del ord">
        <pc:chgData name="Tara A Ragone" userId="30bd9a91-2299-4e39-847b-b71870a7c291" providerId="ADAL" clId="{1E1E6510-4FAD-4C92-AA43-8E1D350F4C60}" dt="2024-06-02T15:00:47.681" v="3525" actId="47"/>
        <pc:sldMkLst>
          <pc:docMk/>
          <pc:sldMk cId="738269422" sldId="808"/>
        </pc:sldMkLst>
      </pc:sldChg>
      <pc:sldChg chg="modSp mod ord modNotesTx">
        <pc:chgData name="Tara A Ragone" userId="30bd9a91-2299-4e39-847b-b71870a7c291" providerId="ADAL" clId="{1E1E6510-4FAD-4C92-AA43-8E1D350F4C60}" dt="2024-06-02T20:02:13.823" v="4727" actId="5793"/>
        <pc:sldMkLst>
          <pc:docMk/>
          <pc:sldMk cId="1150407184" sldId="809"/>
        </pc:sldMkLst>
      </pc:sldChg>
      <pc:sldChg chg="del">
        <pc:chgData name="Tara A Ragone" userId="30bd9a91-2299-4e39-847b-b71870a7c291" providerId="ADAL" clId="{1E1E6510-4FAD-4C92-AA43-8E1D350F4C60}" dt="2024-06-02T15:30:27.323" v="3718" actId="47"/>
        <pc:sldMkLst>
          <pc:docMk/>
          <pc:sldMk cId="1902693621" sldId="810"/>
        </pc:sldMkLst>
      </pc:sldChg>
      <pc:sldChg chg="del ord">
        <pc:chgData name="Tara A Ragone" userId="30bd9a91-2299-4e39-847b-b71870a7c291" providerId="ADAL" clId="{1E1E6510-4FAD-4C92-AA43-8E1D350F4C60}" dt="2024-06-02T15:23:35.946" v="3704" actId="47"/>
        <pc:sldMkLst>
          <pc:docMk/>
          <pc:sldMk cId="4150478325" sldId="811"/>
        </pc:sldMkLst>
      </pc:sldChg>
      <pc:sldChg chg="del">
        <pc:chgData name="Tara A Ragone" userId="30bd9a91-2299-4e39-847b-b71870a7c291" providerId="ADAL" clId="{1E1E6510-4FAD-4C92-AA43-8E1D350F4C60}" dt="2024-06-02T15:31:37.128" v="3799" actId="47"/>
        <pc:sldMkLst>
          <pc:docMk/>
          <pc:sldMk cId="1128143307" sldId="812"/>
        </pc:sldMkLst>
      </pc:sldChg>
      <pc:sldChg chg="del ord">
        <pc:chgData name="Tara A Ragone" userId="30bd9a91-2299-4e39-847b-b71870a7c291" providerId="ADAL" clId="{1E1E6510-4FAD-4C92-AA43-8E1D350F4C60}" dt="2024-06-02T19:48:40.266" v="4501" actId="47"/>
        <pc:sldMkLst>
          <pc:docMk/>
          <pc:sldMk cId="4250512088" sldId="813"/>
        </pc:sldMkLst>
      </pc:sldChg>
      <pc:sldChg chg="del ord">
        <pc:chgData name="Tara A Ragone" userId="30bd9a91-2299-4e39-847b-b71870a7c291" providerId="ADAL" clId="{1E1E6510-4FAD-4C92-AA43-8E1D350F4C60}" dt="2024-06-02T19:50:07.897" v="4503" actId="47"/>
        <pc:sldMkLst>
          <pc:docMk/>
          <pc:sldMk cId="2140806708" sldId="814"/>
        </pc:sldMkLst>
      </pc:sldChg>
      <pc:sldChg chg="del">
        <pc:chgData name="Tara A Ragone" userId="30bd9a91-2299-4e39-847b-b71870a7c291" providerId="ADAL" clId="{1E1E6510-4FAD-4C92-AA43-8E1D350F4C60}" dt="2024-06-02T19:59:10.131" v="4505" actId="47"/>
        <pc:sldMkLst>
          <pc:docMk/>
          <pc:sldMk cId="168964886" sldId="815"/>
        </pc:sldMkLst>
      </pc:sldChg>
      <pc:sldChg chg="del">
        <pc:chgData name="Tara A Ragone" userId="30bd9a91-2299-4e39-847b-b71870a7c291" providerId="ADAL" clId="{1E1E6510-4FAD-4C92-AA43-8E1D350F4C60}" dt="2024-06-02T20:57:25.566" v="4920" actId="47"/>
        <pc:sldMkLst>
          <pc:docMk/>
          <pc:sldMk cId="1900952959" sldId="816"/>
        </pc:sldMkLst>
      </pc:sldChg>
      <pc:sldChg chg="del">
        <pc:chgData name="Tara A Ragone" userId="30bd9a91-2299-4e39-847b-b71870a7c291" providerId="ADAL" clId="{1E1E6510-4FAD-4C92-AA43-8E1D350F4C60}" dt="2024-06-02T20:57:59.577" v="4921" actId="47"/>
        <pc:sldMkLst>
          <pc:docMk/>
          <pc:sldMk cId="1737466780" sldId="818"/>
        </pc:sldMkLst>
      </pc:sldChg>
      <pc:sldChg chg="del">
        <pc:chgData name="Tara A Ragone" userId="30bd9a91-2299-4e39-847b-b71870a7c291" providerId="ADAL" clId="{1E1E6510-4FAD-4C92-AA43-8E1D350F4C60}" dt="2024-06-02T20:58:05.392" v="4922" actId="47"/>
        <pc:sldMkLst>
          <pc:docMk/>
          <pc:sldMk cId="3924352690" sldId="819"/>
        </pc:sldMkLst>
      </pc:sldChg>
      <pc:sldChg chg="del">
        <pc:chgData name="Tara A Ragone" userId="30bd9a91-2299-4e39-847b-b71870a7c291" providerId="ADAL" clId="{1E1E6510-4FAD-4C92-AA43-8E1D350F4C60}" dt="2024-06-02T21:28:00.714" v="4974" actId="47"/>
        <pc:sldMkLst>
          <pc:docMk/>
          <pc:sldMk cId="3515832363" sldId="820"/>
        </pc:sldMkLst>
      </pc:sldChg>
      <pc:sldChg chg="del">
        <pc:chgData name="Tara A Ragone" userId="30bd9a91-2299-4e39-847b-b71870a7c291" providerId="ADAL" clId="{1E1E6510-4FAD-4C92-AA43-8E1D350F4C60}" dt="2024-06-02T19:40:34.481" v="4361" actId="47"/>
        <pc:sldMkLst>
          <pc:docMk/>
          <pc:sldMk cId="1765669748" sldId="821"/>
        </pc:sldMkLst>
      </pc:sldChg>
      <pc:sldChg chg="del">
        <pc:chgData name="Tara A Ragone" userId="30bd9a91-2299-4e39-847b-b71870a7c291" providerId="ADAL" clId="{1E1E6510-4FAD-4C92-AA43-8E1D350F4C60}" dt="2024-06-02T20:47:12.490" v="4728" actId="47"/>
        <pc:sldMkLst>
          <pc:docMk/>
          <pc:sldMk cId="3846382366" sldId="823"/>
        </pc:sldMkLst>
      </pc:sldChg>
      <pc:sldChg chg="del">
        <pc:chgData name="Tara A Ragone" userId="30bd9a91-2299-4e39-847b-b71870a7c291" providerId="ADAL" clId="{1E1E6510-4FAD-4C92-AA43-8E1D350F4C60}" dt="2024-06-02T22:00:13.974" v="5056" actId="47"/>
        <pc:sldMkLst>
          <pc:docMk/>
          <pc:sldMk cId="2386166416" sldId="824"/>
        </pc:sldMkLst>
      </pc:sldChg>
      <pc:sldChg chg="del">
        <pc:chgData name="Tara A Ragone" userId="30bd9a91-2299-4e39-847b-b71870a7c291" providerId="ADAL" clId="{1E1E6510-4FAD-4C92-AA43-8E1D350F4C60}" dt="2024-06-02T22:09:57.304" v="5248" actId="47"/>
        <pc:sldMkLst>
          <pc:docMk/>
          <pc:sldMk cId="2760390859" sldId="825"/>
        </pc:sldMkLst>
      </pc:sldChg>
      <pc:sldChg chg="del">
        <pc:chgData name="Tara A Ragone" userId="30bd9a91-2299-4e39-847b-b71870a7c291" providerId="ADAL" clId="{1E1E6510-4FAD-4C92-AA43-8E1D350F4C60}" dt="2024-06-02T22:08:05.868" v="5154" actId="47"/>
        <pc:sldMkLst>
          <pc:docMk/>
          <pc:sldMk cId="2074901039" sldId="826"/>
        </pc:sldMkLst>
      </pc:sldChg>
      <pc:sldChg chg="del">
        <pc:chgData name="Tara A Ragone" userId="30bd9a91-2299-4e39-847b-b71870a7c291" providerId="ADAL" clId="{1E1E6510-4FAD-4C92-AA43-8E1D350F4C60}" dt="2024-06-02T18:49:17.681" v="4010" actId="47"/>
        <pc:sldMkLst>
          <pc:docMk/>
          <pc:sldMk cId="1397524535" sldId="827"/>
        </pc:sldMkLst>
      </pc:sldChg>
      <pc:sldChg chg="del">
        <pc:chgData name="Tara A Ragone" userId="30bd9a91-2299-4e39-847b-b71870a7c291" providerId="ADAL" clId="{1E1E6510-4FAD-4C92-AA43-8E1D350F4C60}" dt="2024-06-02T22:01:12.158" v="5078" actId="47"/>
        <pc:sldMkLst>
          <pc:docMk/>
          <pc:sldMk cId="350136134" sldId="828"/>
        </pc:sldMkLst>
      </pc:sldChg>
      <pc:sldChg chg="del">
        <pc:chgData name="Tara A Ragone" userId="30bd9a91-2299-4e39-847b-b71870a7c291" providerId="ADAL" clId="{1E1E6510-4FAD-4C92-AA43-8E1D350F4C60}" dt="2024-06-02T22:02:29.640" v="5079" actId="47"/>
        <pc:sldMkLst>
          <pc:docMk/>
          <pc:sldMk cId="996319323" sldId="829"/>
        </pc:sldMkLst>
      </pc:sldChg>
      <pc:sldChg chg="del">
        <pc:chgData name="Tara A Ragone" userId="30bd9a91-2299-4e39-847b-b71870a7c291" providerId="ADAL" clId="{1E1E6510-4FAD-4C92-AA43-8E1D350F4C60}" dt="2024-06-02T21:29:12.501" v="5004" actId="47"/>
        <pc:sldMkLst>
          <pc:docMk/>
          <pc:sldMk cId="704450699" sldId="831"/>
        </pc:sldMkLst>
      </pc:sldChg>
      <pc:sldChg chg="del">
        <pc:chgData name="Tara A Ragone" userId="30bd9a91-2299-4e39-847b-b71870a7c291" providerId="ADAL" clId="{1E1E6510-4FAD-4C92-AA43-8E1D350F4C60}" dt="2024-06-02T21:29:19.814" v="5005" actId="47"/>
        <pc:sldMkLst>
          <pc:docMk/>
          <pc:sldMk cId="2069322217" sldId="832"/>
        </pc:sldMkLst>
      </pc:sldChg>
      <pc:sldChg chg="del">
        <pc:chgData name="Tara A Ragone" userId="30bd9a91-2299-4e39-847b-b71870a7c291" providerId="ADAL" clId="{1E1E6510-4FAD-4C92-AA43-8E1D350F4C60}" dt="2024-06-02T22:10:08.286" v="5249" actId="47"/>
        <pc:sldMkLst>
          <pc:docMk/>
          <pc:sldMk cId="4153446562" sldId="834"/>
        </pc:sldMkLst>
      </pc:sldChg>
      <pc:sldChg chg="delSp modSp mod ord modNotesTx">
        <pc:chgData name="Tara A Ragone" userId="30bd9a91-2299-4e39-847b-b71870a7c291" providerId="ADAL" clId="{1E1E6510-4FAD-4C92-AA43-8E1D350F4C60}" dt="2024-06-02T19:49:09.923" v="4502"/>
        <pc:sldMkLst>
          <pc:docMk/>
          <pc:sldMk cId="131635061" sldId="835"/>
        </pc:sldMkLst>
      </pc:sldChg>
      <pc:sldChg chg="del">
        <pc:chgData name="Tara A Ragone" userId="30bd9a91-2299-4e39-847b-b71870a7c291" providerId="ADAL" clId="{1E1E6510-4FAD-4C92-AA43-8E1D350F4C60}" dt="2024-06-02T22:45:12.995" v="5517" actId="47"/>
        <pc:sldMkLst>
          <pc:docMk/>
          <pc:sldMk cId="4074246296" sldId="837"/>
        </pc:sldMkLst>
      </pc:sldChg>
      <pc:sldChg chg="del">
        <pc:chgData name="Tara A Ragone" userId="30bd9a91-2299-4e39-847b-b71870a7c291" providerId="ADAL" clId="{1E1E6510-4FAD-4C92-AA43-8E1D350F4C60}" dt="2024-06-02T22:48:55.284" v="5674" actId="47"/>
        <pc:sldMkLst>
          <pc:docMk/>
          <pc:sldMk cId="188803377" sldId="838"/>
        </pc:sldMkLst>
      </pc:sldChg>
      <pc:sldChg chg="del">
        <pc:chgData name="Tara A Ragone" userId="30bd9a91-2299-4e39-847b-b71870a7c291" providerId="ADAL" clId="{1E1E6510-4FAD-4C92-AA43-8E1D350F4C60}" dt="2024-06-02T22:51:05.926" v="5739" actId="47"/>
        <pc:sldMkLst>
          <pc:docMk/>
          <pc:sldMk cId="1910627417" sldId="839"/>
        </pc:sldMkLst>
      </pc:sldChg>
      <pc:sldChg chg="del">
        <pc:chgData name="Tara A Ragone" userId="30bd9a91-2299-4e39-847b-b71870a7c291" providerId="ADAL" clId="{1E1E6510-4FAD-4C92-AA43-8E1D350F4C60}" dt="2024-06-02T22:51:15.703" v="5740" actId="47"/>
        <pc:sldMkLst>
          <pc:docMk/>
          <pc:sldMk cId="2394890511" sldId="840"/>
        </pc:sldMkLst>
      </pc:sldChg>
      <pc:sldChg chg="del">
        <pc:chgData name="Tara A Ragone" userId="30bd9a91-2299-4e39-847b-b71870a7c291" providerId="ADAL" clId="{1E1E6510-4FAD-4C92-AA43-8E1D350F4C60}" dt="2024-06-02T22:52:26.651" v="5802" actId="47"/>
        <pc:sldMkLst>
          <pc:docMk/>
          <pc:sldMk cId="179516211" sldId="841"/>
        </pc:sldMkLst>
      </pc:sldChg>
      <pc:sldChg chg="del">
        <pc:chgData name="Tara A Ragone" userId="30bd9a91-2299-4e39-847b-b71870a7c291" providerId="ADAL" clId="{1E1E6510-4FAD-4C92-AA43-8E1D350F4C60}" dt="2024-06-02T22:52:45.741" v="5803" actId="47"/>
        <pc:sldMkLst>
          <pc:docMk/>
          <pc:sldMk cId="891933465" sldId="842"/>
        </pc:sldMkLst>
      </pc:sldChg>
      <pc:sldChg chg="del">
        <pc:chgData name="Tara A Ragone" userId="30bd9a91-2299-4e39-847b-b71870a7c291" providerId="ADAL" clId="{1E1E6510-4FAD-4C92-AA43-8E1D350F4C60}" dt="2024-06-02T22:52:52.152" v="5804" actId="47"/>
        <pc:sldMkLst>
          <pc:docMk/>
          <pc:sldMk cId="3313334082" sldId="843"/>
        </pc:sldMkLst>
      </pc:sldChg>
      <pc:sldChg chg="del">
        <pc:chgData name="Tara A Ragone" userId="30bd9a91-2299-4e39-847b-b71870a7c291" providerId="ADAL" clId="{1E1E6510-4FAD-4C92-AA43-8E1D350F4C60}" dt="2024-06-02T22:53:10.990" v="5805" actId="47"/>
        <pc:sldMkLst>
          <pc:docMk/>
          <pc:sldMk cId="987069876" sldId="844"/>
        </pc:sldMkLst>
      </pc:sldChg>
      <pc:sldChg chg="del">
        <pc:chgData name="Tara A Ragone" userId="30bd9a91-2299-4e39-847b-b71870a7c291" providerId="ADAL" clId="{1E1E6510-4FAD-4C92-AA43-8E1D350F4C60}" dt="2024-06-02T22:53:15.229" v="5806" actId="47"/>
        <pc:sldMkLst>
          <pc:docMk/>
          <pc:sldMk cId="3583428251" sldId="845"/>
        </pc:sldMkLst>
      </pc:sldChg>
      <pc:sldChg chg="del">
        <pc:chgData name="Tara A Ragone" userId="30bd9a91-2299-4e39-847b-b71870a7c291" providerId="ADAL" clId="{1E1E6510-4FAD-4C92-AA43-8E1D350F4C60}" dt="2024-06-02T22:54:11.333" v="5905" actId="47"/>
        <pc:sldMkLst>
          <pc:docMk/>
          <pc:sldMk cId="2197245022" sldId="846"/>
        </pc:sldMkLst>
      </pc:sldChg>
      <pc:sldChg chg="del">
        <pc:chgData name="Tara A Ragone" userId="30bd9a91-2299-4e39-847b-b71870a7c291" providerId="ADAL" clId="{1E1E6510-4FAD-4C92-AA43-8E1D350F4C60}" dt="2024-06-02T15:01:33.244" v="3526" actId="47"/>
        <pc:sldMkLst>
          <pc:docMk/>
          <pc:sldMk cId="993669906" sldId="847"/>
        </pc:sldMkLst>
      </pc:sldChg>
      <pc:sldChg chg="del">
        <pc:chgData name="Tara A Ragone" userId="30bd9a91-2299-4e39-847b-b71870a7c291" providerId="ADAL" clId="{1E1E6510-4FAD-4C92-AA43-8E1D350F4C60}" dt="2024-06-02T15:28:29.956" v="3707" actId="47"/>
        <pc:sldMkLst>
          <pc:docMk/>
          <pc:sldMk cId="853399885" sldId="848"/>
        </pc:sldMkLst>
      </pc:sldChg>
      <pc:sldChg chg="del">
        <pc:chgData name="Tara A Ragone" userId="30bd9a91-2299-4e39-847b-b71870a7c291" providerId="ADAL" clId="{1E1E6510-4FAD-4C92-AA43-8E1D350F4C60}" dt="2024-06-02T19:58:45.486" v="4504" actId="47"/>
        <pc:sldMkLst>
          <pc:docMk/>
          <pc:sldMk cId="3938685943" sldId="849"/>
        </pc:sldMkLst>
      </pc:sldChg>
      <pc:sldChg chg="del modNotesTx">
        <pc:chgData name="Tara A Ragone" userId="30bd9a91-2299-4e39-847b-b71870a7c291" providerId="ADAL" clId="{1E1E6510-4FAD-4C92-AA43-8E1D350F4C60}" dt="2024-06-02T21:31:44.307" v="5012" actId="47"/>
        <pc:sldMkLst>
          <pc:docMk/>
          <pc:sldMk cId="111162899" sldId="850"/>
        </pc:sldMkLst>
      </pc:sldChg>
      <pc:sldChg chg="del">
        <pc:chgData name="Tara A Ragone" userId="30bd9a91-2299-4e39-847b-b71870a7c291" providerId="ADAL" clId="{1E1E6510-4FAD-4C92-AA43-8E1D350F4C60}" dt="2024-06-02T21:32:10.760" v="5013" actId="47"/>
        <pc:sldMkLst>
          <pc:docMk/>
          <pc:sldMk cId="3882263246" sldId="851"/>
        </pc:sldMkLst>
      </pc:sldChg>
      <pc:sldChg chg="del">
        <pc:chgData name="Tara A Ragone" userId="30bd9a91-2299-4e39-847b-b71870a7c291" providerId="ADAL" clId="{1E1E6510-4FAD-4C92-AA43-8E1D350F4C60}" dt="2024-06-02T21:59:02.617" v="5054" actId="47"/>
        <pc:sldMkLst>
          <pc:docMk/>
          <pc:sldMk cId="858684418" sldId="852"/>
        </pc:sldMkLst>
      </pc:sldChg>
      <pc:sldChg chg="del">
        <pc:chgData name="Tara A Ragone" userId="30bd9a91-2299-4e39-847b-b71870a7c291" providerId="ADAL" clId="{1E1E6510-4FAD-4C92-AA43-8E1D350F4C60}" dt="2024-06-02T21:59:47.151" v="5055" actId="47"/>
        <pc:sldMkLst>
          <pc:docMk/>
          <pc:sldMk cId="2683715370" sldId="853"/>
        </pc:sldMkLst>
      </pc:sldChg>
      <pc:sldChg chg="modSp mod ord modNotesTx">
        <pc:chgData name="Tara A Ragone" userId="30bd9a91-2299-4e39-847b-b71870a7c291" providerId="ADAL" clId="{1E1E6510-4FAD-4C92-AA43-8E1D350F4C60}" dt="2024-06-03T03:25:18.852" v="6419" actId="6549"/>
        <pc:sldMkLst>
          <pc:docMk/>
          <pc:sldMk cId="2036492278" sldId="855"/>
        </pc:sldMkLst>
      </pc:sldChg>
      <pc:sldChg chg="del modNotesTx">
        <pc:chgData name="Tara A Ragone" userId="30bd9a91-2299-4e39-847b-b71870a7c291" providerId="ADAL" clId="{1E1E6510-4FAD-4C92-AA43-8E1D350F4C60}" dt="2024-06-02T22:55:58.538" v="5914" actId="47"/>
        <pc:sldMkLst>
          <pc:docMk/>
          <pc:sldMk cId="2446204432" sldId="856"/>
        </pc:sldMkLst>
      </pc:sldChg>
      <pc:sldChg chg="del">
        <pc:chgData name="Tara A Ragone" userId="30bd9a91-2299-4e39-847b-b71870a7c291" providerId="ADAL" clId="{1E1E6510-4FAD-4C92-AA43-8E1D350F4C60}" dt="2024-06-02T21:49:49.408" v="5045" actId="47"/>
        <pc:sldMkLst>
          <pc:docMk/>
          <pc:sldMk cId="175321893" sldId="857"/>
        </pc:sldMkLst>
      </pc:sldChg>
      <pc:sldChg chg="modSp mod ord modNotesTx">
        <pc:chgData name="Tara A Ragone" userId="30bd9a91-2299-4e39-847b-b71870a7c291" providerId="ADAL" clId="{1E1E6510-4FAD-4C92-AA43-8E1D350F4C60}" dt="2024-06-03T03:25:14.749" v="6418" actId="6549"/>
        <pc:sldMkLst>
          <pc:docMk/>
          <pc:sldMk cId="2252840715" sldId="858"/>
        </pc:sldMkLst>
      </pc:sldChg>
      <pc:sldChg chg="del">
        <pc:chgData name="Tara A Ragone" userId="30bd9a91-2299-4e39-847b-b71870a7c291" providerId="ADAL" clId="{1E1E6510-4FAD-4C92-AA43-8E1D350F4C60}" dt="2024-06-02T21:49:15.420" v="5044" actId="47"/>
        <pc:sldMkLst>
          <pc:docMk/>
          <pc:sldMk cId="900221664" sldId="859"/>
        </pc:sldMkLst>
      </pc:sldChg>
      <pc:sldChg chg="del">
        <pc:chgData name="Tara A Ragone" userId="30bd9a91-2299-4e39-847b-b71870a7c291" providerId="ADAL" clId="{1E1E6510-4FAD-4C92-AA43-8E1D350F4C60}" dt="2024-06-02T21:50:09.925" v="5046" actId="47"/>
        <pc:sldMkLst>
          <pc:docMk/>
          <pc:sldMk cId="2985375216" sldId="861"/>
        </pc:sldMkLst>
      </pc:sldChg>
      <pc:sldChg chg="del">
        <pc:chgData name="Tara A Ragone" userId="30bd9a91-2299-4e39-847b-b71870a7c291" providerId="ADAL" clId="{1E1E6510-4FAD-4C92-AA43-8E1D350F4C60}" dt="2024-06-02T21:50:18.873" v="5047" actId="47"/>
        <pc:sldMkLst>
          <pc:docMk/>
          <pc:sldMk cId="2909744272" sldId="862"/>
        </pc:sldMkLst>
      </pc:sldChg>
      <pc:sldChg chg="del">
        <pc:chgData name="Tara A Ragone" userId="30bd9a91-2299-4e39-847b-b71870a7c291" providerId="ADAL" clId="{1E1E6510-4FAD-4C92-AA43-8E1D350F4C60}" dt="2024-06-02T14:57:25.902" v="3429" actId="47"/>
        <pc:sldMkLst>
          <pc:docMk/>
          <pc:sldMk cId="3982478962" sldId="864"/>
        </pc:sldMkLst>
      </pc:sldChg>
      <pc:sldChg chg="del">
        <pc:chgData name="Tara A Ragone" userId="30bd9a91-2299-4e39-847b-b71870a7c291" providerId="ADAL" clId="{1E1E6510-4FAD-4C92-AA43-8E1D350F4C60}" dt="2024-06-02T15:19:25.566" v="3602" actId="47"/>
        <pc:sldMkLst>
          <pc:docMk/>
          <pc:sldMk cId="357495949" sldId="865"/>
        </pc:sldMkLst>
      </pc:sldChg>
      <pc:sldChg chg="del">
        <pc:chgData name="Tara A Ragone" userId="30bd9a91-2299-4e39-847b-b71870a7c291" providerId="ADAL" clId="{1E1E6510-4FAD-4C92-AA43-8E1D350F4C60}" dt="2024-06-02T15:30:07.941" v="3717" actId="47"/>
        <pc:sldMkLst>
          <pc:docMk/>
          <pc:sldMk cId="1360600334" sldId="866"/>
        </pc:sldMkLst>
      </pc:sldChg>
      <pc:sldChg chg="del">
        <pc:chgData name="Tara A Ragone" userId="30bd9a91-2299-4e39-847b-b71870a7c291" providerId="ADAL" clId="{1E1E6510-4FAD-4C92-AA43-8E1D350F4C60}" dt="2024-06-02T21:57:59.250" v="5048" actId="47"/>
        <pc:sldMkLst>
          <pc:docMk/>
          <pc:sldMk cId="449857140" sldId="867"/>
        </pc:sldMkLst>
      </pc:sldChg>
      <pc:sldChg chg="modSp add mod ord modNotesTx">
        <pc:chgData name="Tara A Ragone" userId="30bd9a91-2299-4e39-847b-b71870a7c291" providerId="ADAL" clId="{1E1E6510-4FAD-4C92-AA43-8E1D350F4C60}" dt="2024-06-03T03:21:46.757" v="6332" actId="20577"/>
        <pc:sldMkLst>
          <pc:docMk/>
          <pc:sldMk cId="3308318718" sldId="868"/>
        </pc:sldMkLst>
      </pc:sldChg>
      <pc:sldChg chg="modSp add mod modNotesTx">
        <pc:chgData name="Tara A Ragone" userId="30bd9a91-2299-4e39-847b-b71870a7c291" providerId="ADAL" clId="{1E1E6510-4FAD-4C92-AA43-8E1D350F4C60}" dt="2024-06-02T12:03:56.179" v="2426"/>
        <pc:sldMkLst>
          <pc:docMk/>
          <pc:sldMk cId="1474544552" sldId="869"/>
        </pc:sldMkLst>
      </pc:sldChg>
      <pc:sldChg chg="modSp add mod modNotesTx">
        <pc:chgData name="Tara A Ragone" userId="30bd9a91-2299-4e39-847b-b71870a7c291" providerId="ADAL" clId="{1E1E6510-4FAD-4C92-AA43-8E1D350F4C60}" dt="2024-06-02T12:04:59.701" v="2430"/>
        <pc:sldMkLst>
          <pc:docMk/>
          <pc:sldMk cId="531714503" sldId="870"/>
        </pc:sldMkLst>
      </pc:sldChg>
      <pc:sldChg chg="add del">
        <pc:chgData name="Tara A Ragone" userId="30bd9a91-2299-4e39-847b-b71870a7c291" providerId="ADAL" clId="{1E1E6510-4FAD-4C92-AA43-8E1D350F4C60}" dt="2024-06-01T01:06:16.662" v="381" actId="47"/>
        <pc:sldMkLst>
          <pc:docMk/>
          <pc:sldMk cId="3155883613" sldId="871"/>
        </pc:sldMkLst>
      </pc:sldChg>
      <pc:sldChg chg="addSp modSp add mod modNotesTx">
        <pc:chgData name="Tara A Ragone" userId="30bd9a91-2299-4e39-847b-b71870a7c291" providerId="ADAL" clId="{1E1E6510-4FAD-4C92-AA43-8E1D350F4C60}" dt="2024-06-03T03:12:58.263" v="6241" actId="20577"/>
        <pc:sldMkLst>
          <pc:docMk/>
          <pc:sldMk cId="1161678772" sldId="872"/>
        </pc:sldMkLst>
      </pc:sldChg>
      <pc:sldChg chg="addSp modSp add mod modNotesTx">
        <pc:chgData name="Tara A Ragone" userId="30bd9a91-2299-4e39-847b-b71870a7c291" providerId="ADAL" clId="{1E1E6510-4FAD-4C92-AA43-8E1D350F4C60}" dt="2024-06-03T03:24:22.228" v="6417" actId="113"/>
        <pc:sldMkLst>
          <pc:docMk/>
          <pc:sldMk cId="4280490690" sldId="873"/>
        </pc:sldMkLst>
      </pc:sldChg>
      <pc:sldChg chg="modSp add mod modNotesTx">
        <pc:chgData name="Tara A Ragone" userId="30bd9a91-2299-4e39-847b-b71870a7c291" providerId="ADAL" clId="{1E1E6510-4FAD-4C92-AA43-8E1D350F4C60}" dt="2024-06-03T03:58:52.702" v="6910" actId="20577"/>
        <pc:sldMkLst>
          <pc:docMk/>
          <pc:sldMk cId="1183857949" sldId="874"/>
        </pc:sldMkLst>
      </pc:sldChg>
      <pc:sldChg chg="modSp add mod ord modNotesTx">
        <pc:chgData name="Tara A Ragone" userId="30bd9a91-2299-4e39-847b-b71870a7c291" providerId="ADAL" clId="{1E1E6510-4FAD-4C92-AA43-8E1D350F4C60}" dt="2024-06-03T03:48:48.325" v="6672" actId="5793"/>
        <pc:sldMkLst>
          <pc:docMk/>
          <pc:sldMk cId="219638059" sldId="875"/>
        </pc:sldMkLst>
      </pc:sldChg>
      <pc:sldChg chg="addSp delSp modSp add mod modNotesTx">
        <pc:chgData name="Tara A Ragone" userId="30bd9a91-2299-4e39-847b-b71870a7c291" providerId="ADAL" clId="{1E1E6510-4FAD-4C92-AA43-8E1D350F4C60}" dt="2024-06-02T12:04:06.365" v="2427"/>
        <pc:sldMkLst>
          <pc:docMk/>
          <pc:sldMk cId="46988050" sldId="876"/>
        </pc:sldMkLst>
      </pc:sldChg>
      <pc:sldChg chg="add del">
        <pc:chgData name="Tara A Ragone" userId="30bd9a91-2299-4e39-847b-b71870a7c291" providerId="ADAL" clId="{1E1E6510-4FAD-4C92-AA43-8E1D350F4C60}" dt="2024-06-01T15:45:01.780" v="1933" actId="47"/>
        <pc:sldMkLst>
          <pc:docMk/>
          <pc:sldMk cId="2723644429" sldId="877"/>
        </pc:sldMkLst>
      </pc:sldChg>
      <pc:sldChg chg="add del">
        <pc:chgData name="Tara A Ragone" userId="30bd9a91-2299-4e39-847b-b71870a7c291" providerId="ADAL" clId="{1E1E6510-4FAD-4C92-AA43-8E1D350F4C60}" dt="2024-06-01T15:44:59.348" v="1932" actId="47"/>
        <pc:sldMkLst>
          <pc:docMk/>
          <pc:sldMk cId="4197170598" sldId="878"/>
        </pc:sldMkLst>
      </pc:sldChg>
      <pc:sldChg chg="addSp modSp add mod modNotesTx">
        <pc:chgData name="Tara A Ragone" userId="30bd9a91-2299-4e39-847b-b71870a7c291" providerId="ADAL" clId="{1E1E6510-4FAD-4C92-AA43-8E1D350F4C60}" dt="2024-06-02T12:04:37.481" v="2428"/>
        <pc:sldMkLst>
          <pc:docMk/>
          <pc:sldMk cId="1785289259" sldId="879"/>
        </pc:sldMkLst>
      </pc:sldChg>
      <pc:sldChg chg="addSp modSp add mod">
        <pc:chgData name="Tara A Ragone" userId="30bd9a91-2299-4e39-847b-b71870a7c291" providerId="ADAL" clId="{1E1E6510-4FAD-4C92-AA43-8E1D350F4C60}" dt="2024-06-02T12:04:49.550" v="2429"/>
        <pc:sldMkLst>
          <pc:docMk/>
          <pc:sldMk cId="3050838060" sldId="880"/>
        </pc:sldMkLst>
      </pc:sldChg>
      <pc:sldChg chg="modSp add del mod ord">
        <pc:chgData name="Tara A Ragone" userId="30bd9a91-2299-4e39-847b-b71870a7c291" providerId="ADAL" clId="{1E1E6510-4FAD-4C92-AA43-8E1D350F4C60}" dt="2024-06-02T22:54:47.888" v="5907" actId="47"/>
        <pc:sldMkLst>
          <pc:docMk/>
          <pc:sldMk cId="1116550708" sldId="881"/>
        </pc:sldMkLst>
      </pc:sldChg>
      <pc:sldChg chg="addSp delSp modSp add mod modNotesTx">
        <pc:chgData name="Tara A Ragone" userId="30bd9a91-2299-4e39-847b-b71870a7c291" providerId="ADAL" clId="{1E1E6510-4FAD-4C92-AA43-8E1D350F4C60}" dt="2024-06-03T03:23:48.540" v="6414" actId="20577"/>
        <pc:sldMkLst>
          <pc:docMk/>
          <pc:sldMk cId="1933439704" sldId="8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B47C0-3249-4474-ABE9-1AF74C5FB2B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0D60185-1DC2-48E3-B29B-4BE65A771250}">
      <dgm:prSet phldrT="[Text]"/>
      <dgm:spPr/>
      <dgm:t>
        <a:bodyPr/>
        <a:lstStyle/>
        <a:p>
          <a:r>
            <a:rPr lang="en-US" dirty="0"/>
            <a:t>Grants</a:t>
          </a:r>
        </a:p>
      </dgm:t>
    </dgm:pt>
    <dgm:pt modelId="{EB6D6EFC-5C0F-4133-A907-1A217529DD20}" type="parTrans" cxnId="{696BCFD1-B45C-4EC5-8318-5EC9593BA01B}">
      <dgm:prSet/>
      <dgm:spPr/>
      <dgm:t>
        <a:bodyPr/>
        <a:lstStyle/>
        <a:p>
          <a:endParaRPr lang="en-US"/>
        </a:p>
      </dgm:t>
    </dgm:pt>
    <dgm:pt modelId="{54E029F0-5AF5-4694-A033-BC40738CD24B}" type="sibTrans" cxnId="{696BCFD1-B45C-4EC5-8318-5EC9593BA01B}">
      <dgm:prSet/>
      <dgm:spPr/>
      <dgm:t>
        <a:bodyPr/>
        <a:lstStyle/>
        <a:p>
          <a:endParaRPr lang="en-US"/>
        </a:p>
      </dgm:t>
    </dgm:pt>
    <dgm:pt modelId="{9FB10467-503C-4956-9B88-CBAF8B0CBC12}">
      <dgm:prSet phldrT="[Text]"/>
      <dgm:spPr/>
      <dgm:t>
        <a:bodyPr/>
        <a:lstStyle/>
        <a:p>
          <a:r>
            <a:rPr lang="en-US" dirty="0"/>
            <a:t>Medicaid SPAs and waivers</a:t>
          </a:r>
        </a:p>
      </dgm:t>
    </dgm:pt>
    <dgm:pt modelId="{EC81ED0F-F722-42D4-BC9A-1AED4650DB9F}" type="parTrans" cxnId="{90BBB407-6EE5-46F5-8E7F-863E0F92E1B0}">
      <dgm:prSet/>
      <dgm:spPr/>
      <dgm:t>
        <a:bodyPr/>
        <a:lstStyle/>
        <a:p>
          <a:endParaRPr lang="en-US"/>
        </a:p>
      </dgm:t>
    </dgm:pt>
    <dgm:pt modelId="{F26D4EB9-8522-4357-B310-960DF1F99C80}" type="sibTrans" cxnId="{90BBB407-6EE5-46F5-8E7F-863E0F92E1B0}">
      <dgm:prSet/>
      <dgm:spPr/>
      <dgm:t>
        <a:bodyPr/>
        <a:lstStyle/>
        <a:p>
          <a:endParaRPr lang="en-US"/>
        </a:p>
      </dgm:t>
    </dgm:pt>
    <dgm:pt modelId="{4F720D0A-0853-4026-96C9-7B02D3055240}">
      <dgm:prSet phldrT="[Text]"/>
      <dgm:spPr/>
      <dgm:t>
        <a:bodyPr/>
        <a:lstStyle/>
        <a:p>
          <a:r>
            <a:rPr lang="en-US" dirty="0"/>
            <a:t>Medicare CHI and PIN codes</a:t>
          </a:r>
        </a:p>
      </dgm:t>
    </dgm:pt>
    <dgm:pt modelId="{4C9C60CC-DB56-4CE1-BF25-614FBADE4309}" type="parTrans" cxnId="{565DB43A-BDD4-4884-986D-7D09640976A4}">
      <dgm:prSet/>
      <dgm:spPr/>
      <dgm:t>
        <a:bodyPr/>
        <a:lstStyle/>
        <a:p>
          <a:endParaRPr lang="en-US"/>
        </a:p>
      </dgm:t>
    </dgm:pt>
    <dgm:pt modelId="{58AB8AC2-2F09-48BF-9070-711D6D9A0311}" type="sibTrans" cxnId="{565DB43A-BDD4-4884-986D-7D09640976A4}">
      <dgm:prSet/>
      <dgm:spPr/>
      <dgm:t>
        <a:bodyPr/>
        <a:lstStyle/>
        <a:p>
          <a:endParaRPr lang="en-US"/>
        </a:p>
      </dgm:t>
    </dgm:pt>
    <dgm:pt modelId="{615C8ACF-E5BE-459D-BA35-E57142801818}">
      <dgm:prSet phldrT="[Text]"/>
      <dgm:spPr/>
      <dgm:t>
        <a:bodyPr/>
        <a:lstStyle/>
        <a:p>
          <a:r>
            <a:rPr lang="en-US" dirty="0"/>
            <a:t>CBO contracting/Community Care Hubs</a:t>
          </a:r>
        </a:p>
      </dgm:t>
    </dgm:pt>
    <dgm:pt modelId="{87BF43D9-4149-45CF-8ECC-B8749809AF35}" type="parTrans" cxnId="{6EAE259E-77BE-4BAD-8D36-D9B7F2F22537}">
      <dgm:prSet/>
      <dgm:spPr/>
      <dgm:t>
        <a:bodyPr/>
        <a:lstStyle/>
        <a:p>
          <a:endParaRPr lang="en-US"/>
        </a:p>
      </dgm:t>
    </dgm:pt>
    <dgm:pt modelId="{E18F403B-CC4C-41F8-8110-501CBE9D92F0}" type="sibTrans" cxnId="{6EAE259E-77BE-4BAD-8D36-D9B7F2F22537}">
      <dgm:prSet/>
      <dgm:spPr/>
      <dgm:t>
        <a:bodyPr/>
        <a:lstStyle/>
        <a:p>
          <a:endParaRPr lang="en-US"/>
        </a:p>
      </dgm:t>
    </dgm:pt>
    <dgm:pt modelId="{862B1BF1-EB69-4D65-AA14-B2BA7AA28293}">
      <dgm:prSet phldrT="[Text]"/>
      <dgm:spPr/>
      <dgm:t>
        <a:bodyPr/>
        <a:lstStyle/>
        <a:p>
          <a:r>
            <a:rPr lang="en-US" dirty="0"/>
            <a:t>Total cost of care/value-based contracting</a:t>
          </a:r>
        </a:p>
      </dgm:t>
    </dgm:pt>
    <dgm:pt modelId="{88DB0839-C0E0-4599-999E-92162F9D3074}" type="parTrans" cxnId="{57E3F5B6-95E7-488C-8A5E-376CDEA30AD5}">
      <dgm:prSet/>
      <dgm:spPr/>
      <dgm:t>
        <a:bodyPr/>
        <a:lstStyle/>
        <a:p>
          <a:endParaRPr lang="en-US"/>
        </a:p>
      </dgm:t>
    </dgm:pt>
    <dgm:pt modelId="{834B7773-C9AF-4FC5-87F7-B07ED4A82274}" type="sibTrans" cxnId="{57E3F5B6-95E7-488C-8A5E-376CDEA30AD5}">
      <dgm:prSet/>
      <dgm:spPr/>
      <dgm:t>
        <a:bodyPr/>
        <a:lstStyle/>
        <a:p>
          <a:endParaRPr lang="en-US"/>
        </a:p>
      </dgm:t>
    </dgm:pt>
    <dgm:pt modelId="{785B9AC6-97F4-4472-85A4-C2498DF6962A}">
      <dgm:prSet phldrT="[Text]"/>
      <dgm:spPr/>
      <dgm:t>
        <a:bodyPr/>
        <a:lstStyle/>
        <a:p>
          <a:r>
            <a:rPr lang="en-US" dirty="0"/>
            <a:t>MCO contracts</a:t>
          </a:r>
        </a:p>
      </dgm:t>
    </dgm:pt>
    <dgm:pt modelId="{85140E79-CC0D-4828-8B11-7B2618F413E1}" type="parTrans" cxnId="{9D10287F-0A88-48E9-BC01-0E380DF75ECE}">
      <dgm:prSet/>
      <dgm:spPr/>
      <dgm:t>
        <a:bodyPr/>
        <a:lstStyle/>
        <a:p>
          <a:endParaRPr lang="en-US"/>
        </a:p>
      </dgm:t>
    </dgm:pt>
    <dgm:pt modelId="{EF67A5CF-FB2D-4A88-ACE2-42704B11608C}" type="sibTrans" cxnId="{9D10287F-0A88-48E9-BC01-0E380DF75ECE}">
      <dgm:prSet/>
      <dgm:spPr/>
      <dgm:t>
        <a:bodyPr/>
        <a:lstStyle/>
        <a:p>
          <a:endParaRPr lang="en-US"/>
        </a:p>
      </dgm:t>
    </dgm:pt>
    <dgm:pt modelId="{EB73AE60-9E69-4F24-B20D-C177538B0EE9}" type="pres">
      <dgm:prSet presAssocID="{03AB47C0-3249-4474-ABE9-1AF74C5FB2B1}" presName="diagram" presStyleCnt="0">
        <dgm:presLayoutVars>
          <dgm:dir/>
          <dgm:resizeHandles val="exact"/>
        </dgm:presLayoutVars>
      </dgm:prSet>
      <dgm:spPr/>
    </dgm:pt>
    <dgm:pt modelId="{0087F20B-8E12-479F-9F3F-5D8B1F01AF17}" type="pres">
      <dgm:prSet presAssocID="{90D60185-1DC2-48E3-B29B-4BE65A771250}" presName="node" presStyleLbl="node1" presStyleIdx="0" presStyleCnt="6">
        <dgm:presLayoutVars>
          <dgm:bulletEnabled val="1"/>
        </dgm:presLayoutVars>
      </dgm:prSet>
      <dgm:spPr/>
    </dgm:pt>
    <dgm:pt modelId="{EBE70431-EB58-4472-A154-CC633847128D}" type="pres">
      <dgm:prSet presAssocID="{54E029F0-5AF5-4694-A033-BC40738CD24B}" presName="sibTrans" presStyleLbl="sibTrans2D1" presStyleIdx="0" presStyleCnt="5"/>
      <dgm:spPr/>
    </dgm:pt>
    <dgm:pt modelId="{CC9D822E-A78C-4B55-891D-C639FA59B01F}" type="pres">
      <dgm:prSet presAssocID="{54E029F0-5AF5-4694-A033-BC40738CD24B}" presName="connectorText" presStyleLbl="sibTrans2D1" presStyleIdx="0" presStyleCnt="5"/>
      <dgm:spPr/>
    </dgm:pt>
    <dgm:pt modelId="{3939DC75-0044-47A5-93D1-6876757A0D8A}" type="pres">
      <dgm:prSet presAssocID="{9FB10467-503C-4956-9B88-CBAF8B0CBC12}" presName="node" presStyleLbl="node1" presStyleIdx="1" presStyleCnt="6">
        <dgm:presLayoutVars>
          <dgm:bulletEnabled val="1"/>
        </dgm:presLayoutVars>
      </dgm:prSet>
      <dgm:spPr/>
    </dgm:pt>
    <dgm:pt modelId="{459668F2-3D77-4986-8B69-BC58BA0DE182}" type="pres">
      <dgm:prSet presAssocID="{F26D4EB9-8522-4357-B310-960DF1F99C80}" presName="sibTrans" presStyleLbl="sibTrans2D1" presStyleIdx="1" presStyleCnt="5"/>
      <dgm:spPr/>
    </dgm:pt>
    <dgm:pt modelId="{F76157D1-BF76-4D10-93C4-BCFF26278073}" type="pres">
      <dgm:prSet presAssocID="{F26D4EB9-8522-4357-B310-960DF1F99C80}" presName="connectorText" presStyleLbl="sibTrans2D1" presStyleIdx="1" presStyleCnt="5"/>
      <dgm:spPr/>
    </dgm:pt>
    <dgm:pt modelId="{FA7543AB-B8AE-4BE8-AC76-678748B96143}" type="pres">
      <dgm:prSet presAssocID="{785B9AC6-97F4-4472-85A4-C2498DF6962A}" presName="node" presStyleLbl="node1" presStyleIdx="2" presStyleCnt="6">
        <dgm:presLayoutVars>
          <dgm:bulletEnabled val="1"/>
        </dgm:presLayoutVars>
      </dgm:prSet>
      <dgm:spPr/>
    </dgm:pt>
    <dgm:pt modelId="{4F7B57F1-8EB7-4BCA-A2D0-FCE937B987A2}" type="pres">
      <dgm:prSet presAssocID="{EF67A5CF-FB2D-4A88-ACE2-42704B11608C}" presName="sibTrans" presStyleLbl="sibTrans2D1" presStyleIdx="2" presStyleCnt="5"/>
      <dgm:spPr/>
    </dgm:pt>
    <dgm:pt modelId="{C1F40AA7-B8C1-4035-8A81-C48B4736A269}" type="pres">
      <dgm:prSet presAssocID="{EF67A5CF-FB2D-4A88-ACE2-42704B11608C}" presName="connectorText" presStyleLbl="sibTrans2D1" presStyleIdx="2" presStyleCnt="5"/>
      <dgm:spPr/>
    </dgm:pt>
    <dgm:pt modelId="{FE6500E9-5C82-4580-9767-4282DE0EBEC9}" type="pres">
      <dgm:prSet presAssocID="{4F720D0A-0853-4026-96C9-7B02D3055240}" presName="node" presStyleLbl="node1" presStyleIdx="3" presStyleCnt="6">
        <dgm:presLayoutVars>
          <dgm:bulletEnabled val="1"/>
        </dgm:presLayoutVars>
      </dgm:prSet>
      <dgm:spPr/>
    </dgm:pt>
    <dgm:pt modelId="{27676A79-8AC4-4782-9504-D6A1228C8172}" type="pres">
      <dgm:prSet presAssocID="{58AB8AC2-2F09-48BF-9070-711D6D9A0311}" presName="sibTrans" presStyleLbl="sibTrans2D1" presStyleIdx="3" presStyleCnt="5"/>
      <dgm:spPr/>
    </dgm:pt>
    <dgm:pt modelId="{77D8C7BD-099C-409D-BD2B-5D30C7CCFD54}" type="pres">
      <dgm:prSet presAssocID="{58AB8AC2-2F09-48BF-9070-711D6D9A0311}" presName="connectorText" presStyleLbl="sibTrans2D1" presStyleIdx="3" presStyleCnt="5"/>
      <dgm:spPr/>
    </dgm:pt>
    <dgm:pt modelId="{8691FD09-8E3B-4BA0-A7E2-F6037AE33D8B}" type="pres">
      <dgm:prSet presAssocID="{615C8ACF-E5BE-459D-BA35-E57142801818}" presName="node" presStyleLbl="node1" presStyleIdx="4" presStyleCnt="6">
        <dgm:presLayoutVars>
          <dgm:bulletEnabled val="1"/>
        </dgm:presLayoutVars>
      </dgm:prSet>
      <dgm:spPr/>
    </dgm:pt>
    <dgm:pt modelId="{E7A6FD96-DFF6-4386-A500-E5ED9576252F}" type="pres">
      <dgm:prSet presAssocID="{E18F403B-CC4C-41F8-8110-501CBE9D92F0}" presName="sibTrans" presStyleLbl="sibTrans2D1" presStyleIdx="4" presStyleCnt="5"/>
      <dgm:spPr/>
    </dgm:pt>
    <dgm:pt modelId="{EA95BCE0-0B38-46D0-BA6C-437508B09E3C}" type="pres">
      <dgm:prSet presAssocID="{E18F403B-CC4C-41F8-8110-501CBE9D92F0}" presName="connectorText" presStyleLbl="sibTrans2D1" presStyleIdx="4" presStyleCnt="5"/>
      <dgm:spPr/>
    </dgm:pt>
    <dgm:pt modelId="{ABCC7E9C-F057-4EC4-9958-652D6F7D9855}" type="pres">
      <dgm:prSet presAssocID="{862B1BF1-EB69-4D65-AA14-B2BA7AA28293}" presName="node" presStyleLbl="node1" presStyleIdx="5" presStyleCnt="6">
        <dgm:presLayoutVars>
          <dgm:bulletEnabled val="1"/>
        </dgm:presLayoutVars>
      </dgm:prSet>
      <dgm:spPr/>
    </dgm:pt>
  </dgm:ptLst>
  <dgm:cxnLst>
    <dgm:cxn modelId="{5DF47B04-96B9-448A-B302-1A5A11BE0578}" type="presOf" srcId="{58AB8AC2-2F09-48BF-9070-711D6D9A0311}" destId="{77D8C7BD-099C-409D-BD2B-5D30C7CCFD54}" srcOrd="1" destOrd="0" presId="urn:microsoft.com/office/officeart/2005/8/layout/process5"/>
    <dgm:cxn modelId="{90BBB407-6EE5-46F5-8E7F-863E0F92E1B0}" srcId="{03AB47C0-3249-4474-ABE9-1AF74C5FB2B1}" destId="{9FB10467-503C-4956-9B88-CBAF8B0CBC12}" srcOrd="1" destOrd="0" parTransId="{EC81ED0F-F722-42D4-BC9A-1AED4650DB9F}" sibTransId="{F26D4EB9-8522-4357-B310-960DF1F99C80}"/>
    <dgm:cxn modelId="{B06B1418-B5B0-4B6B-A39D-E8F162F7F4C1}" type="presOf" srcId="{4F720D0A-0853-4026-96C9-7B02D3055240}" destId="{FE6500E9-5C82-4580-9767-4282DE0EBEC9}" srcOrd="0" destOrd="0" presId="urn:microsoft.com/office/officeart/2005/8/layout/process5"/>
    <dgm:cxn modelId="{D08BB32F-9C48-42E5-9207-0ECD3C264B1C}" type="presOf" srcId="{54E029F0-5AF5-4694-A033-BC40738CD24B}" destId="{CC9D822E-A78C-4B55-891D-C639FA59B01F}" srcOrd="1" destOrd="0" presId="urn:microsoft.com/office/officeart/2005/8/layout/process5"/>
    <dgm:cxn modelId="{565DB43A-BDD4-4884-986D-7D09640976A4}" srcId="{03AB47C0-3249-4474-ABE9-1AF74C5FB2B1}" destId="{4F720D0A-0853-4026-96C9-7B02D3055240}" srcOrd="3" destOrd="0" parTransId="{4C9C60CC-DB56-4CE1-BF25-614FBADE4309}" sibTransId="{58AB8AC2-2F09-48BF-9070-711D6D9A0311}"/>
    <dgm:cxn modelId="{2C636440-86BA-46F0-80EE-BD795CBB3967}" type="presOf" srcId="{E18F403B-CC4C-41F8-8110-501CBE9D92F0}" destId="{E7A6FD96-DFF6-4386-A500-E5ED9576252F}" srcOrd="0" destOrd="0" presId="urn:microsoft.com/office/officeart/2005/8/layout/process5"/>
    <dgm:cxn modelId="{DE19A045-A6C5-4797-8F91-B53EF49B0EAA}" type="presOf" srcId="{F26D4EB9-8522-4357-B310-960DF1F99C80}" destId="{459668F2-3D77-4986-8B69-BC58BA0DE182}" srcOrd="0" destOrd="0" presId="urn:microsoft.com/office/officeart/2005/8/layout/process5"/>
    <dgm:cxn modelId="{20465768-5D66-4781-8A15-A4CF3AAF70A8}" type="presOf" srcId="{03AB47C0-3249-4474-ABE9-1AF74C5FB2B1}" destId="{EB73AE60-9E69-4F24-B20D-C177538B0EE9}" srcOrd="0" destOrd="0" presId="urn:microsoft.com/office/officeart/2005/8/layout/process5"/>
    <dgm:cxn modelId="{DCAE376B-D434-49F7-A855-A9160F709509}" type="presOf" srcId="{E18F403B-CC4C-41F8-8110-501CBE9D92F0}" destId="{EA95BCE0-0B38-46D0-BA6C-437508B09E3C}" srcOrd="1" destOrd="0" presId="urn:microsoft.com/office/officeart/2005/8/layout/process5"/>
    <dgm:cxn modelId="{079B8F6D-709C-44C2-8F6C-00A7CCFD2364}" type="presOf" srcId="{785B9AC6-97F4-4472-85A4-C2498DF6962A}" destId="{FA7543AB-B8AE-4BE8-AC76-678748B96143}" srcOrd="0" destOrd="0" presId="urn:microsoft.com/office/officeart/2005/8/layout/process5"/>
    <dgm:cxn modelId="{E47DF458-3623-4F26-BC7D-90296DB54EC6}" type="presOf" srcId="{EF67A5CF-FB2D-4A88-ACE2-42704B11608C}" destId="{C1F40AA7-B8C1-4035-8A81-C48B4736A269}" srcOrd="1" destOrd="0" presId="urn:microsoft.com/office/officeart/2005/8/layout/process5"/>
    <dgm:cxn modelId="{9D10287F-0A88-48E9-BC01-0E380DF75ECE}" srcId="{03AB47C0-3249-4474-ABE9-1AF74C5FB2B1}" destId="{785B9AC6-97F4-4472-85A4-C2498DF6962A}" srcOrd="2" destOrd="0" parTransId="{85140E79-CC0D-4828-8B11-7B2618F413E1}" sibTransId="{EF67A5CF-FB2D-4A88-ACE2-42704B11608C}"/>
    <dgm:cxn modelId="{C9D4D785-89D2-4067-AD55-DD4DFD0879AA}" type="presOf" srcId="{F26D4EB9-8522-4357-B310-960DF1F99C80}" destId="{F76157D1-BF76-4D10-93C4-BCFF26278073}" srcOrd="1" destOrd="0" presId="urn:microsoft.com/office/officeart/2005/8/layout/process5"/>
    <dgm:cxn modelId="{E1067895-6AF3-4298-8A3F-16967E66B24C}" type="presOf" srcId="{9FB10467-503C-4956-9B88-CBAF8B0CBC12}" destId="{3939DC75-0044-47A5-93D1-6876757A0D8A}" srcOrd="0" destOrd="0" presId="urn:microsoft.com/office/officeart/2005/8/layout/process5"/>
    <dgm:cxn modelId="{6EAE259E-77BE-4BAD-8D36-D9B7F2F22537}" srcId="{03AB47C0-3249-4474-ABE9-1AF74C5FB2B1}" destId="{615C8ACF-E5BE-459D-BA35-E57142801818}" srcOrd="4" destOrd="0" parTransId="{87BF43D9-4149-45CF-8ECC-B8749809AF35}" sibTransId="{E18F403B-CC4C-41F8-8110-501CBE9D92F0}"/>
    <dgm:cxn modelId="{F2DED6A4-31C7-40EE-B49F-B4A422FD257F}" type="presOf" srcId="{54E029F0-5AF5-4694-A033-BC40738CD24B}" destId="{EBE70431-EB58-4472-A154-CC633847128D}" srcOrd="0" destOrd="0" presId="urn:microsoft.com/office/officeart/2005/8/layout/process5"/>
    <dgm:cxn modelId="{57E3F5B6-95E7-488C-8A5E-376CDEA30AD5}" srcId="{03AB47C0-3249-4474-ABE9-1AF74C5FB2B1}" destId="{862B1BF1-EB69-4D65-AA14-B2BA7AA28293}" srcOrd="5" destOrd="0" parTransId="{88DB0839-C0E0-4599-999E-92162F9D3074}" sibTransId="{834B7773-C9AF-4FC5-87F7-B07ED4A82274}"/>
    <dgm:cxn modelId="{44DD8DC3-FD46-4FCF-A1A2-5384A9FAE811}" type="presOf" srcId="{862B1BF1-EB69-4D65-AA14-B2BA7AA28293}" destId="{ABCC7E9C-F057-4EC4-9958-652D6F7D9855}" srcOrd="0" destOrd="0" presId="urn:microsoft.com/office/officeart/2005/8/layout/process5"/>
    <dgm:cxn modelId="{696BCFD1-B45C-4EC5-8318-5EC9593BA01B}" srcId="{03AB47C0-3249-4474-ABE9-1AF74C5FB2B1}" destId="{90D60185-1DC2-48E3-B29B-4BE65A771250}" srcOrd="0" destOrd="0" parTransId="{EB6D6EFC-5C0F-4133-A907-1A217529DD20}" sibTransId="{54E029F0-5AF5-4694-A033-BC40738CD24B}"/>
    <dgm:cxn modelId="{59057CD2-4F08-4175-9E21-D9FF7D2FC344}" type="presOf" srcId="{58AB8AC2-2F09-48BF-9070-711D6D9A0311}" destId="{27676A79-8AC4-4782-9504-D6A1228C8172}" srcOrd="0" destOrd="0" presId="urn:microsoft.com/office/officeart/2005/8/layout/process5"/>
    <dgm:cxn modelId="{20F4D6D8-F57C-4605-A70B-3EF3D623B66D}" type="presOf" srcId="{615C8ACF-E5BE-459D-BA35-E57142801818}" destId="{8691FD09-8E3B-4BA0-A7E2-F6037AE33D8B}" srcOrd="0" destOrd="0" presId="urn:microsoft.com/office/officeart/2005/8/layout/process5"/>
    <dgm:cxn modelId="{413EBBE0-8AD5-4F0C-B7D0-DB0ACD354027}" type="presOf" srcId="{EF67A5CF-FB2D-4A88-ACE2-42704B11608C}" destId="{4F7B57F1-8EB7-4BCA-A2D0-FCE937B987A2}" srcOrd="0" destOrd="0" presId="urn:microsoft.com/office/officeart/2005/8/layout/process5"/>
    <dgm:cxn modelId="{C7CA2CE3-099B-44A0-A6E5-E749367BAD91}" type="presOf" srcId="{90D60185-1DC2-48E3-B29B-4BE65A771250}" destId="{0087F20B-8E12-479F-9F3F-5D8B1F01AF17}" srcOrd="0" destOrd="0" presId="urn:microsoft.com/office/officeart/2005/8/layout/process5"/>
    <dgm:cxn modelId="{A8CC9EB9-D7E6-4765-8E57-21BE5C022C62}" type="presParOf" srcId="{EB73AE60-9E69-4F24-B20D-C177538B0EE9}" destId="{0087F20B-8E12-479F-9F3F-5D8B1F01AF17}" srcOrd="0" destOrd="0" presId="urn:microsoft.com/office/officeart/2005/8/layout/process5"/>
    <dgm:cxn modelId="{4C6E5830-77C7-4AEE-AA46-C158C2740D83}" type="presParOf" srcId="{EB73AE60-9E69-4F24-B20D-C177538B0EE9}" destId="{EBE70431-EB58-4472-A154-CC633847128D}" srcOrd="1" destOrd="0" presId="urn:microsoft.com/office/officeart/2005/8/layout/process5"/>
    <dgm:cxn modelId="{52ACB4F6-63DE-4467-8C0D-E73CA74A3613}" type="presParOf" srcId="{EBE70431-EB58-4472-A154-CC633847128D}" destId="{CC9D822E-A78C-4B55-891D-C639FA59B01F}" srcOrd="0" destOrd="0" presId="urn:microsoft.com/office/officeart/2005/8/layout/process5"/>
    <dgm:cxn modelId="{0EB75CDB-7849-4EDB-8BA9-64F68A1B3FA0}" type="presParOf" srcId="{EB73AE60-9E69-4F24-B20D-C177538B0EE9}" destId="{3939DC75-0044-47A5-93D1-6876757A0D8A}" srcOrd="2" destOrd="0" presId="urn:microsoft.com/office/officeart/2005/8/layout/process5"/>
    <dgm:cxn modelId="{4E73C036-879E-4E78-A537-B32260F0EC7E}" type="presParOf" srcId="{EB73AE60-9E69-4F24-B20D-C177538B0EE9}" destId="{459668F2-3D77-4986-8B69-BC58BA0DE182}" srcOrd="3" destOrd="0" presId="urn:microsoft.com/office/officeart/2005/8/layout/process5"/>
    <dgm:cxn modelId="{ACF5646B-62E8-4807-B92F-3D0E9181B1D9}" type="presParOf" srcId="{459668F2-3D77-4986-8B69-BC58BA0DE182}" destId="{F76157D1-BF76-4D10-93C4-BCFF26278073}" srcOrd="0" destOrd="0" presId="urn:microsoft.com/office/officeart/2005/8/layout/process5"/>
    <dgm:cxn modelId="{589D551A-C41B-4EAA-82BF-657BA8CC2E5A}" type="presParOf" srcId="{EB73AE60-9E69-4F24-B20D-C177538B0EE9}" destId="{FA7543AB-B8AE-4BE8-AC76-678748B96143}" srcOrd="4" destOrd="0" presId="urn:microsoft.com/office/officeart/2005/8/layout/process5"/>
    <dgm:cxn modelId="{DD768CAB-29F8-4B4F-B330-D975EB86D57C}" type="presParOf" srcId="{EB73AE60-9E69-4F24-B20D-C177538B0EE9}" destId="{4F7B57F1-8EB7-4BCA-A2D0-FCE937B987A2}" srcOrd="5" destOrd="0" presId="urn:microsoft.com/office/officeart/2005/8/layout/process5"/>
    <dgm:cxn modelId="{0FA79C0E-72D3-4161-AF0B-16C023CC61AF}" type="presParOf" srcId="{4F7B57F1-8EB7-4BCA-A2D0-FCE937B987A2}" destId="{C1F40AA7-B8C1-4035-8A81-C48B4736A269}" srcOrd="0" destOrd="0" presId="urn:microsoft.com/office/officeart/2005/8/layout/process5"/>
    <dgm:cxn modelId="{9E6C8A2D-D960-4F1F-9F6F-FCFA0DBBF217}" type="presParOf" srcId="{EB73AE60-9E69-4F24-B20D-C177538B0EE9}" destId="{FE6500E9-5C82-4580-9767-4282DE0EBEC9}" srcOrd="6" destOrd="0" presId="urn:microsoft.com/office/officeart/2005/8/layout/process5"/>
    <dgm:cxn modelId="{CEA372EC-A2BA-4E08-B5CB-50C3057005B0}" type="presParOf" srcId="{EB73AE60-9E69-4F24-B20D-C177538B0EE9}" destId="{27676A79-8AC4-4782-9504-D6A1228C8172}" srcOrd="7" destOrd="0" presId="urn:microsoft.com/office/officeart/2005/8/layout/process5"/>
    <dgm:cxn modelId="{6455C870-3A4D-4D92-9B84-07F461AC6A1D}" type="presParOf" srcId="{27676A79-8AC4-4782-9504-D6A1228C8172}" destId="{77D8C7BD-099C-409D-BD2B-5D30C7CCFD54}" srcOrd="0" destOrd="0" presId="urn:microsoft.com/office/officeart/2005/8/layout/process5"/>
    <dgm:cxn modelId="{C42E0925-6FD0-4576-AE89-593DEAA6E4D9}" type="presParOf" srcId="{EB73AE60-9E69-4F24-B20D-C177538B0EE9}" destId="{8691FD09-8E3B-4BA0-A7E2-F6037AE33D8B}" srcOrd="8" destOrd="0" presId="urn:microsoft.com/office/officeart/2005/8/layout/process5"/>
    <dgm:cxn modelId="{CA36EFDE-2142-4227-B2EE-D170C6594415}" type="presParOf" srcId="{EB73AE60-9E69-4F24-B20D-C177538B0EE9}" destId="{E7A6FD96-DFF6-4386-A500-E5ED9576252F}" srcOrd="9" destOrd="0" presId="urn:microsoft.com/office/officeart/2005/8/layout/process5"/>
    <dgm:cxn modelId="{35F96193-9C17-45DE-9335-7B4ACFD6DDE1}" type="presParOf" srcId="{E7A6FD96-DFF6-4386-A500-E5ED9576252F}" destId="{EA95BCE0-0B38-46D0-BA6C-437508B09E3C}" srcOrd="0" destOrd="0" presId="urn:microsoft.com/office/officeart/2005/8/layout/process5"/>
    <dgm:cxn modelId="{D97217FD-04C7-44B0-9944-3BCE66ECB533}" type="presParOf" srcId="{EB73AE60-9E69-4F24-B20D-C177538B0EE9}" destId="{ABCC7E9C-F057-4EC4-9958-652D6F7D9855}"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7F20B-8E12-479F-9F3F-5D8B1F01AF17}">
      <dsp:nvSpPr>
        <dsp:cNvPr id="0" name=""/>
        <dsp:cNvSpPr/>
      </dsp:nvSpPr>
      <dsp:spPr>
        <a:xfrm>
          <a:off x="8563" y="801183"/>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Grants</a:t>
          </a:r>
        </a:p>
      </dsp:txBody>
      <dsp:txXfrm>
        <a:off x="53545" y="846165"/>
        <a:ext cx="2469678" cy="1445821"/>
      </dsp:txXfrm>
    </dsp:sp>
    <dsp:sp modelId="{EBE70431-EB58-4472-A154-CC633847128D}">
      <dsp:nvSpPr>
        <dsp:cNvPr id="0" name=""/>
        <dsp:cNvSpPr/>
      </dsp:nvSpPr>
      <dsp:spPr>
        <a:xfrm>
          <a:off x="2793454" y="1251680"/>
          <a:ext cx="542644" cy="634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93454" y="1378638"/>
        <a:ext cx="379851" cy="380875"/>
      </dsp:txXfrm>
    </dsp:sp>
    <dsp:sp modelId="{3939DC75-0044-47A5-93D1-6876757A0D8A}">
      <dsp:nvSpPr>
        <dsp:cNvPr id="0" name=""/>
        <dsp:cNvSpPr/>
      </dsp:nvSpPr>
      <dsp:spPr>
        <a:xfrm>
          <a:off x="3592062" y="801183"/>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Medicaid SPAs and waivers</a:t>
          </a:r>
        </a:p>
      </dsp:txBody>
      <dsp:txXfrm>
        <a:off x="3637044" y="846165"/>
        <a:ext cx="2469678" cy="1445821"/>
      </dsp:txXfrm>
    </dsp:sp>
    <dsp:sp modelId="{459668F2-3D77-4986-8B69-BC58BA0DE182}">
      <dsp:nvSpPr>
        <dsp:cNvPr id="0" name=""/>
        <dsp:cNvSpPr/>
      </dsp:nvSpPr>
      <dsp:spPr>
        <a:xfrm>
          <a:off x="6376953" y="1251680"/>
          <a:ext cx="542644" cy="634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76953" y="1378638"/>
        <a:ext cx="379851" cy="380875"/>
      </dsp:txXfrm>
    </dsp:sp>
    <dsp:sp modelId="{FA7543AB-B8AE-4BE8-AC76-678748B96143}">
      <dsp:nvSpPr>
        <dsp:cNvPr id="0" name=""/>
        <dsp:cNvSpPr/>
      </dsp:nvSpPr>
      <dsp:spPr>
        <a:xfrm>
          <a:off x="7175561" y="801183"/>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MCO contracts</a:t>
          </a:r>
        </a:p>
      </dsp:txBody>
      <dsp:txXfrm>
        <a:off x="7220543" y="846165"/>
        <a:ext cx="2469678" cy="1445821"/>
      </dsp:txXfrm>
    </dsp:sp>
    <dsp:sp modelId="{4F7B57F1-8EB7-4BCA-A2D0-FCE937B987A2}">
      <dsp:nvSpPr>
        <dsp:cNvPr id="0" name=""/>
        <dsp:cNvSpPr/>
      </dsp:nvSpPr>
      <dsp:spPr>
        <a:xfrm rot="5400000">
          <a:off x="8184060" y="2516143"/>
          <a:ext cx="542644" cy="634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264945" y="2562217"/>
        <a:ext cx="380875" cy="379851"/>
      </dsp:txXfrm>
    </dsp:sp>
    <dsp:sp modelId="{FE6500E9-5C82-4580-9767-4282DE0EBEC9}">
      <dsp:nvSpPr>
        <dsp:cNvPr id="0" name=""/>
        <dsp:cNvSpPr/>
      </dsp:nvSpPr>
      <dsp:spPr>
        <a:xfrm>
          <a:off x="7175561" y="3360825"/>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Medicare CHI and PIN codes</a:t>
          </a:r>
        </a:p>
      </dsp:txBody>
      <dsp:txXfrm>
        <a:off x="7220543" y="3405807"/>
        <a:ext cx="2469678" cy="1445821"/>
      </dsp:txXfrm>
    </dsp:sp>
    <dsp:sp modelId="{27676A79-8AC4-4782-9504-D6A1228C8172}">
      <dsp:nvSpPr>
        <dsp:cNvPr id="0" name=""/>
        <dsp:cNvSpPr/>
      </dsp:nvSpPr>
      <dsp:spPr>
        <a:xfrm rot="10800000">
          <a:off x="6407669" y="3811322"/>
          <a:ext cx="542644" cy="634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570462" y="3938280"/>
        <a:ext cx="379851" cy="380875"/>
      </dsp:txXfrm>
    </dsp:sp>
    <dsp:sp modelId="{8691FD09-8E3B-4BA0-A7E2-F6037AE33D8B}">
      <dsp:nvSpPr>
        <dsp:cNvPr id="0" name=""/>
        <dsp:cNvSpPr/>
      </dsp:nvSpPr>
      <dsp:spPr>
        <a:xfrm>
          <a:off x="3592062" y="3360825"/>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CBO contracting/Community Care Hubs</a:t>
          </a:r>
        </a:p>
      </dsp:txBody>
      <dsp:txXfrm>
        <a:off x="3637044" y="3405807"/>
        <a:ext cx="2469678" cy="1445821"/>
      </dsp:txXfrm>
    </dsp:sp>
    <dsp:sp modelId="{E7A6FD96-DFF6-4386-A500-E5ED9576252F}">
      <dsp:nvSpPr>
        <dsp:cNvPr id="0" name=""/>
        <dsp:cNvSpPr/>
      </dsp:nvSpPr>
      <dsp:spPr>
        <a:xfrm rot="10800000">
          <a:off x="2824170" y="3811322"/>
          <a:ext cx="542644" cy="634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986963" y="3938280"/>
        <a:ext cx="379851" cy="380875"/>
      </dsp:txXfrm>
    </dsp:sp>
    <dsp:sp modelId="{ABCC7E9C-F057-4EC4-9958-652D6F7D9855}">
      <dsp:nvSpPr>
        <dsp:cNvPr id="0" name=""/>
        <dsp:cNvSpPr/>
      </dsp:nvSpPr>
      <dsp:spPr>
        <a:xfrm>
          <a:off x="8563" y="3360825"/>
          <a:ext cx="2559642" cy="153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Total cost of care/value-based contracting</a:t>
          </a:r>
        </a:p>
      </dsp:txBody>
      <dsp:txXfrm>
        <a:off x="53545" y="3405807"/>
        <a:ext cx="2469678" cy="14458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F1E9C3D7-CCAA-4DA8-8255-1300E89978C2}" type="datetimeFigureOut">
              <a:rPr lang="en-US" smtClean="0"/>
              <a:t>5/31/2025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5273829F-D75E-4F19-9ECF-87099EBB9083}" type="slidenum">
              <a:rPr lang="en-US" smtClean="0"/>
              <a:t>‹#›</a:t>
            </a:fld>
            <a:endParaRPr lang="en-US"/>
          </a:p>
        </p:txBody>
      </p:sp>
    </p:spTree>
    <p:extLst>
      <p:ext uri="{BB962C8B-B14F-4D97-AF65-F5344CB8AC3E}">
        <p14:creationId xmlns:p14="http://schemas.microsoft.com/office/powerpoint/2010/main" val="35813823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8:50:13.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1 384,'0'-1,"0"0,1-1,-1 1,0 0,1 0,-1 0,1 0,-1 0,1 0,0 0,0 0,-1 0,1 1,0-1,0 0,0 0,0 1,0-1,0 0,0 1,0-1,0 1,0-1,0 1,0 0,2-1,35-6,-35 7,35-3,44 2,21 0,-82-2,36-9,-37 7,0 1,23-2,-12 2,49-11,-31 4,7-2,-27 6,41-5,39-4,-69 8,67-3,430 10,-249 3,162-2,-405 2,74 14,-40-4,183 24,-186-24,25 3,30 1,-25 1,-23-4,-33-4,56 3,38-12,21 1,-138 2,32 7,19 3,174-10,-19-2,-117 14,17 1,-39-14,-42-2,89 12,-64-1,93 0,81-12,-90-1,-38 1,142 3,-143 12,21 1,-75-13,-18-1,77 10,-52 0,94 0,79-12,-90-1,428 2,-534-2,76-14,-28 2,214-47,-277 52,518-112,-195 60,-90 16,-91 20,-52 9,-1 2,19-3,-83 10,1 2,95 6,38-2,-59-18,-74 9,15-5,-41 7,59-4,24-3,5 0,199 13,-165 4,-133-4,0 0,41-10,-36 5,42-2,290 6,-186 5,552-2,-692 2,0 2,38 8,-3 0,84 23,-86-17,-40-12,55 3,-52-7,39 8,149 38,-90-16,6 3,-74-18,39 9,-79-20,0-1,1-1,41 2,34 5,-36 0,-35-7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6:05:26.17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 0,'11979'174'0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6:05:29.4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37,'2824'0,"-2613"-16,-54 1,438 9,-336 8,1875-2,-1925 18,-30-1,380-15,-285-4,435 2,-666 3,71 11,-67-6,51 1,212-8,-143-3,-136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6:05:36.46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1 311,'336'-16,"-190"5,178 4,-81 4,-31-11,-1-1,-149 13,171-13,-116-3,522-53,-384 54,65-1,175 19,-443-4,0-2,94-22,-81 13,75-6,194 18,-53 2,-141-16,0 1,322 12,-239 5,197-2,-379 2,69 12,20 2,-99-14,3-2,0 3,-1 0,51 13,-52-7,118 28,24-3,-2 6,-78-15,-59-17,2 2,0-2,67 5,47 4,-96-8,57 0,-59-6,92 15,-65-8,-51-7,55 12,20 17,-83-26,0-1,0 0,1-2,0-1,-1 0,41-3,33 2,-81 1,0 1,23 7,-19-5,5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9:02:46.4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0 290,'1'-2,"-1"1,1-1,-1 1,1-1,0 1,0-1,0 1,0 0,0-1,0 1,0 0,0 0,1 0,-1 0,0 0,4-2,25-15,-29 18,12-5,1 0,-1 1,1 0,0 1,1 1,-1 0,23 1,19-3,257-56,-203 36,-67 15,94-17,263-51,-369 70,0 1,62-2,64 9,-60 1,-77-2,15-1,0 2,66 11,-24 5,100 18,-100-22,-39-5,69 3,17-12,50 2,-147 2,33 8,-34-5,42 3,49 8,-79-10,59 3,-26-10,-34 0,0 0,71 12,5 4,9 1,-81-10,0-2,0-2,50-2,25 2,-9 12,-72-8,53 2,391-8,-230-2,911 1,-1100-3,65-11,46-3,476 16,-306 3,21-2,-331 2,0 1,36 8,-30-4,39 2,312-6,-199-5,-133 4,64 11,-6 1,79-11,-130-5,1 4,76 10,-69-2,90 1,73-12,-84 0,948 1,-1065 1,0 2,36 9,44 3,284-12,-204-5,-149 2,-1 2,47 8,-5 1,1-4,108-6,-164-1,3 2,0 0,40 10,44 3,-15-13,-44-1,83 10,-53 0,92 0,92-12,-100-1,357 2,-490 2,64 12,19 0,340-11,-235-5,-143 1,98 3,-81 13,15 1,264-14,-196-4,3460 2,-3608 2,71 13,-68-8,52 3,376-9,-223-3,-215 2,8-1,-1 2,73 11,-43-2,0-3,0-3,83-5,-54-1,-68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9:02:53.01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0,'2124'0,"-2074"2,69 13,35 1,370-15,-251-2,149 1,-383 1,69 14,16 0,3 1,8-1,-12 1,-17-2,5 3,-74-9,50 2,28 5,-2 1,7 0,-83-9,59 3,-36-10,-40-2,-1 2,1 1,-1 0,1 1,32 8,-32-3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9:03:01.67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0 766,'3049'0,"-2863"-16,-31 0,319 14,-246 4,1132-2,-1312-3,65-10,23-3,51 14,110-9,-208 1,87-12,2-1,-88 13,598-60,-493 58,16-1,54-3,-163 11,95-12,-104 8,24-5,79-4,121-6,-222 16,37-6,55-3,208-19,-83 5,-167 17,111-4,-13 0,-138 7,212-21,19-11,62-5,-88 16,170-6,-298 22,-9 0,-71 17,-53 1,0-3,92-13,-85 5,101-4,59 14,-83 1,804-2,-695 19,-138-8,212 24,-96-9,151 26,-68-9,-119-20,376 43,-227-34,-114-20,16 1,285 5,-328-2,-20 0,-51-15,164 10,133 29,-102-15,-195-11,261 21,-221-19,5 1,-20-2,-9 1,4-1,14 2,-26-19,61 4,37 26,-22-4,-67-11,-8-1,-50-2,159-2,-194-6,71 12,12 1,286-12,-213-5,20 2,-194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1T03:22:11.321"/>
    </inkml:context>
    <inkml:brush xml:id="br0">
      <inkml:brushProperty name="width" value="0.05" units="cm"/>
      <inkml:brushProperty name="height" value="0.05" units="cm"/>
      <inkml:brushProperty name="color" value="#E71224"/>
    </inkml:brush>
  </inkml:definitions>
  <inkml:trace contextRef="#ctx0" brushRef="#br0">1 165 24575,'88'-1'0,"113"-14"0,-99 5 0,176 7 0,-140 5 0,-38 0 0,117-5 0,-123-9 0,-55 5 0,45-1 0,418 7 0,-241 2 0,1652-1 0,-1886-1 0,-1-2 0,34-7 0,-31 5 0,47-4 0,-36 8 0,-12 1 0,0-1 0,41-7 0,122-26 0,-154 29 0,1 2 0,1 1 0,38 3 0,59-2 0,-70-12 0,-48 9 0,36-4 0,258 5 0,-161 5 0,-70-2-1365,-57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8:50:21.7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0 288,'3'0,"-1"1,1-1,-1 1,1 0,-1 0,1 0,-1 0,4 3,12 4,25 5,0-3,1-1,65 4,24 2,-8 0,33 1,68 2,-202-17,-1 2,41 8,13 2,336 57,-159-21,-145-30,28 5,182 9,-138-18,12 0,-140-14,83 11,-70-2,0-4,71-2,-95-2,67 12,-62-6,48 0,-27-7,141 10,103 10,3-22,-113-1,10 4,239-5,-217-18,-177 15,227-28,244-26,-183 18,50-5,102-9,-109 10,229-34,-289 20,4 5,186-3,-246 26,45-5,224-25,-423 49,156-7,700 21,-750-18,-6 0,883 19,-879 17,-130-8,440 64,-338-52,-78-11,426 59,-376-61,15 4,-71-3,186-3,-268-8,22 2,68 12,28 1,80-13,131 9,-17 6,-194-13,65 11,44 1,-223-16,227 12,106 10,3-23,-135-1,1231 2,-1398-3,0-3,66-16,60-6,-38 13,148-8,-82 7,-5 0,-96 18,91-3,-109-14,-65 8,41-2,347 6,-216 5,-162-4,63-11,23-2,-78 13,-9 1,69-10,-47 1,1 4,88 2,-113 2,69-12,16-1,51 14,-166 1,17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8:50:26.1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0 193,'0'-9,"1"-1,-1 1,1 0,5-17,-5 23,0 0,0-1,1 1,-1 0,1 0,0-1,0 1,0 1,0-1,1 0,-1 0,1 1,-1 0,1-1,5-2,6-3,0 1,1 1,0 0,0 1,1 0,0 1,0 1,0 1,26-1,83-12,-84 8,48-1,482 7,-272 3,1719-2,-1991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8:50:31.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99,'70'-1,"80"3,-127 1,33 9,-36-7,1 0,23 1,11-4,-33-3,0 2,-1 1,35 7,-28-3,1-2,52 2,-17-2,-41-1,31 9,-34-7,1-1,22 2,40-5,-60-2,1 1,0 1,-1 1,41 8,-36-3,0-1,1-2,36 1,89-5,-65-2,1277 2,-1340-2,0 0,38-9,23-3,279 8,-202 9,-113-3,102-13,-87 4,73 0,-55 5,17-10,8 0,42-3,21 0,-59 18,-53 0,1-2,77-12,-69 4,70 0,-61 5,37-9,14-1,-49 13,-41 1,1-1,64-11,-50 3,101-4,57 14,-85 1,876-2,-975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5:37:06.1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1,'0'3,"1"0,-1-1,1 1,0 0,0 0,0 0,1 0,-1-1,0 1,1 0,0-1,0 0,0 1,0-1,4 4,0-1,0 1,1-1,0-1,10 7,2-3,1 0,30 7,-17-5,-12-4,1-1,1-1,40 2,70-7,-69 0,2299-2,-1259 5,-1047-3,-24 0,-1 1,1 1,-1 2,42 9,-30-4,0-1,50 2,23 2,-12 1,160-4,-238-7,1 2,47 10,-41-6,39 2,90-9,19 2,-84 14,-66-9,43 3,-11-7,-29-3,0 2,36 8,59 8,-13-2,-41-5,0-4,109-4,-155-3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5:37:11.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1 312,'505'-14,"392"-7,-711 21,59-21,-138 9,-1-3,38-2,-60 9,153-35,-189 34,96-4,4 0,193-39,-268 40,-17 1,99-4,1 18,95-5,-135-13,10-1,385 11,-291 7,1549-2,-1743 2,0 0,0 2,39 12,-31-8,17 7,-34-9,1-1,32 5,-26-7,0 1,0 2,-1 0,0 1,33 16,29 14,53 24,-124-55,0-1,1 0,0-1,-1-1,1 0,22 1,-12-2,29 8,-24-4,38 3,-41-7,54 13,-51-8,-1-1,2-2,-1-1,34-1,-34-2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5:37:14.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0 277,'96'0,"15"2,140-17,-80 0,214 9,-282 6,-58-2,72-12,9-1,445 10,-321 7,225-2,-412-3,62-11,29-2,-45 15,-67 2,1-1,-1-3,45-8,-29 2,1 2,107 2,-27 3,24-15,46-1,-197 18,63-1,78-10,-4-3,198 8,-284 6,-25-2,0-1,42-10,-38 6,56-3,-50 9,-15 1,0-1,58-11,-51 4,1 2,48-1,-59 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16:05:09.7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0,'2026'103'0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6:05:14.4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0,'3384'0,"-3327"3,68 11,-66-5,61 0,-39-10,-41-1,1 2,0 2,63 11,-24 1,-58-12,-1 1,1 2,0 0,-1 1,32 15,-34-14,-1 0,1-1,0 0,0-2,27 3,-24-4,-1 1,0 0,-1 2,22 8,-20-3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94F4825B-4F0A-F241-AC65-0C192E7E4A28}" type="datetimeFigureOut">
              <a:rPr lang="en-US" smtClean="0"/>
              <a:t>5/31/2025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F1203B2D-77EC-BB47-B5EF-EC96F5CFAA3A}" type="slidenum">
              <a:rPr lang="en-US" smtClean="0"/>
              <a:t>‹#›</a:t>
            </a:fld>
            <a:endParaRPr lang="en-US"/>
          </a:p>
        </p:txBody>
      </p:sp>
    </p:spTree>
    <p:extLst>
      <p:ext uri="{BB962C8B-B14F-4D97-AF65-F5344CB8AC3E}">
        <p14:creationId xmlns:p14="http://schemas.microsoft.com/office/powerpoint/2010/main" val="20428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thealth.org/wp-content/uploads/2024/01/CHW-Medicaid-Policies-and-Reimbursement-Approaches-by-State.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caid.gov/sites/default/files/2024-01/ny-medicaid-rdsgn-team-appvl-01092024.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grantsgateway.ny.gov/intelligrants_NYSGG/module/nysgg/goportal.aspx?NavItem1=4&amp;ngoID=5002575" TargetMode="External"/><Relationship Id="rId4" Type="http://schemas.openxmlformats.org/officeDocument/2006/relationships/hyperlink" Target="https://sachspolicy.com/wp-content/uploads/2024/01/MRT-Waiver-2024.01.09.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3CD67-F9BC-47D1-9792-7AD1B8FFC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50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93D59-2F59-AD2D-FB29-AD87C94EB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50904-F22F-D4E0-E57F-955F15107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2240D-5F9B-B690-0991-240539DF8830}"/>
              </a:ext>
            </a:extLst>
          </p:cNvPr>
          <p:cNvSpPr>
            <a:spLocks noGrp="1"/>
          </p:cNvSpPr>
          <p:nvPr>
            <p:ph type="body" idx="1"/>
          </p:nvPr>
        </p:nvSpPr>
        <p:spPr/>
        <p:txBody>
          <a:bodyPr/>
          <a:lstStyle/>
          <a:p>
            <a:r>
              <a:rPr lang="en-US" sz="1200" b="0" i="1" kern="1200" dirty="0">
                <a:solidFill>
                  <a:schemeClr val="tx1"/>
                </a:solidFill>
                <a:effectLst/>
                <a:latin typeface="+mn-lt"/>
                <a:ea typeface="+mn-ea"/>
                <a:cs typeface="+mn-cs"/>
              </a:rPr>
              <a:t>State of Colorado et al v. U.S. Department of Health and Human Services, et al.</a:t>
            </a:r>
            <a:r>
              <a:rPr lang="en-US" sz="1200" b="0" i="0" kern="1200" dirty="0">
                <a:solidFill>
                  <a:schemeClr val="tx1"/>
                </a:solidFill>
                <a:effectLst/>
                <a:latin typeface="+mn-lt"/>
                <a:ea typeface="+mn-ea"/>
                <a:cs typeface="+mn-cs"/>
              </a:rPr>
              <a:t>, Docket No. 1:25-cv-00121 (D.R.I. May 16, 2025)- PI granted …</a:t>
            </a:r>
            <a:endParaRPr lang="en-US" b="0" i="0" dirty="0">
              <a:solidFill>
                <a:srgbClr val="333333"/>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D30EB185-40C0-E9B1-46CA-DF1BD4CC718F}"/>
              </a:ext>
            </a:extLst>
          </p:cNvPr>
          <p:cNvSpPr>
            <a:spLocks noGrp="1"/>
          </p:cNvSpPr>
          <p:nvPr>
            <p:ph type="sldNum" sz="quarter" idx="5"/>
          </p:nvPr>
        </p:nvSpPr>
        <p:spPr/>
        <p:txBody>
          <a:bodyPr/>
          <a:lstStyle/>
          <a:p>
            <a:fld id="{F1203B2D-77EC-BB47-B5EF-EC96F5CFAA3A}" type="slidenum">
              <a:rPr lang="en-US" smtClean="0"/>
              <a:t>12</a:t>
            </a:fld>
            <a:endParaRPr lang="en-US"/>
          </a:p>
        </p:txBody>
      </p:sp>
    </p:spTree>
    <p:extLst>
      <p:ext uri="{BB962C8B-B14F-4D97-AF65-F5344CB8AC3E}">
        <p14:creationId xmlns:p14="http://schemas.microsoft.com/office/powerpoint/2010/main" val="215118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0A52-4AF0-A924-1023-6257D2FD1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7CA19-3F4D-A481-ED33-E90D23BF9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309D6-4EE8-1DBB-6658-006B4E657FDA}"/>
              </a:ext>
            </a:extLst>
          </p:cNvPr>
          <p:cNvSpPr>
            <a:spLocks noGrp="1"/>
          </p:cNvSpPr>
          <p:nvPr>
            <p:ph type="body" idx="1"/>
          </p:nvPr>
        </p:nvSpPr>
        <p:spPr/>
        <p:txBody>
          <a:bodyPr/>
          <a:lstStyle/>
          <a:p>
            <a:r>
              <a:rPr lang="en-US" b="0" i="0" dirty="0">
                <a:solidFill>
                  <a:srgbClr val="333333"/>
                </a:solidFill>
                <a:effectLst/>
                <a:latin typeface="Lato" panose="020F0502020204030203" pitchFamily="34" charset="0"/>
              </a:rPr>
              <a:t>Grants?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Certification? Or waste?</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TCOC as focus??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MLR – not enough</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-MCO contracts – maybe? But need to add CHWs?</a:t>
            </a:r>
          </a:p>
        </p:txBody>
      </p:sp>
      <p:sp>
        <p:nvSpPr>
          <p:cNvPr id="4" name="Slide Number Placeholder 3">
            <a:extLst>
              <a:ext uri="{FF2B5EF4-FFF2-40B4-BE49-F238E27FC236}">
                <a16:creationId xmlns:a16="http://schemas.microsoft.com/office/drawing/2014/main" id="{57E6A765-F26C-920C-0564-6AD55070F8BA}"/>
              </a:ext>
            </a:extLst>
          </p:cNvPr>
          <p:cNvSpPr>
            <a:spLocks noGrp="1"/>
          </p:cNvSpPr>
          <p:nvPr>
            <p:ph type="sldNum" sz="quarter" idx="5"/>
          </p:nvPr>
        </p:nvSpPr>
        <p:spPr/>
        <p:txBody>
          <a:bodyPr/>
          <a:lstStyle/>
          <a:p>
            <a:fld id="{F1203B2D-77EC-BB47-B5EF-EC96F5CFAA3A}" type="slidenum">
              <a:rPr lang="en-US" smtClean="0"/>
              <a:t>13</a:t>
            </a:fld>
            <a:endParaRPr lang="en-US"/>
          </a:p>
        </p:txBody>
      </p:sp>
    </p:spTree>
    <p:extLst>
      <p:ext uri="{BB962C8B-B14F-4D97-AF65-F5344CB8AC3E}">
        <p14:creationId xmlns:p14="http://schemas.microsoft.com/office/powerpoint/2010/main" val="176061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3CD67-F9BC-47D1-9792-7AD1B8FFC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66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a:t>
            </a:r>
            <a:r>
              <a:rPr lang="en-US" sz="1200" b="0" i="0" kern="1200" dirty="0">
                <a:solidFill>
                  <a:schemeClr val="tx1"/>
                </a:solidFill>
                <a:effectLst/>
                <a:latin typeface="+mn-lt"/>
                <a:ea typeface="+mn-ea"/>
                <a:cs typeface="+mn-cs"/>
              </a:rPr>
              <a:t>Despite powerful evidence of the value of community health workers as critical linkages between vulnerable populations and clinical and social services that address health-related social needs, for too long these workers have had to depend on inconsistent and inadequate funding sources and tremendous uncertainty.  In recent years, we finally are seeing a number of state and federal policy initiatives to open up reimbursement opportunities for CHWs in Medicaid and Medicare.  While there are promising pilots and initiatives, and support seems strong and well-intentioned, there remain significant obstacles to realizing CHW sustainability.  This presentation will identify and analyze legal, regulatory, and policy barriers that are hampering uptake and limiting the ability of CHWs to be the strong, connecting bridges that we need to support our most vulnerable communities, including incident to billing requirements; federally qualified health center billing constraints; medical loss ratio complications; and managed care contracts that do not maximize incentives to use CHWs.</a:t>
            </a:r>
            <a:endParaRPr lang="en-US" dirty="0"/>
          </a:p>
        </p:txBody>
      </p:sp>
      <p:sp>
        <p:nvSpPr>
          <p:cNvPr id="4" name="Slide Number Placeholder 3"/>
          <p:cNvSpPr>
            <a:spLocks noGrp="1"/>
          </p:cNvSpPr>
          <p:nvPr>
            <p:ph type="sldNum" sz="quarter" idx="5"/>
          </p:nvPr>
        </p:nvSpPr>
        <p:spPr/>
        <p:txBody>
          <a:bodyPr/>
          <a:lstStyle/>
          <a:p>
            <a:fld id="{F1203B2D-77EC-BB47-B5EF-EC96F5CFAA3A}" type="slidenum">
              <a:rPr lang="en-US" smtClean="0"/>
              <a:t>2</a:t>
            </a:fld>
            <a:endParaRPr lang="en-US"/>
          </a:p>
        </p:txBody>
      </p:sp>
    </p:spTree>
    <p:extLst>
      <p:ext uri="{BB962C8B-B14F-4D97-AF65-F5344CB8AC3E}">
        <p14:creationId xmlns:p14="http://schemas.microsoft.com/office/powerpoint/2010/main" val="251845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a:t>
            </a:r>
            <a:r>
              <a:rPr lang="en-US" dirty="0" err="1"/>
              <a:t>rept</a:t>
            </a:r>
            <a:r>
              <a:rPr lang="en-US" dirty="0"/>
              <a:t> link: “summary of research studies demonstrating the effectiveness of CHWs across multiple settings and health issues” – assessing effect on/role in “improving health outcomes, reducing healthcare costs, and bridging the gap in health disparities”</a:t>
            </a:r>
          </a:p>
          <a:p>
            <a:endParaRPr lang="en-US" dirty="0"/>
          </a:p>
          <a:p>
            <a:endParaRPr lang="en-US" dirty="0"/>
          </a:p>
          <a:p>
            <a:r>
              <a:rPr lang="en-US" dirty="0"/>
              <a:t>-see some improvements in outcomes as well as some cost-effectiveness – systemic reviews and RCTs</a:t>
            </a:r>
          </a:p>
          <a:p>
            <a:endParaRPr lang="en-US" dirty="0"/>
          </a:p>
          <a:p>
            <a:r>
              <a:rPr lang="en-US" dirty="0"/>
              <a:t>-Improving individual and community health (hopefully outcomes)</a:t>
            </a:r>
          </a:p>
          <a:p>
            <a:r>
              <a:rPr lang="en-US" dirty="0"/>
              <a:t>-Building trust and relationships</a:t>
            </a:r>
          </a:p>
          <a:p>
            <a:r>
              <a:rPr lang="en-US" dirty="0"/>
              <a:t>-Addressing social and behavioral determinants of health</a:t>
            </a:r>
          </a:p>
          <a:p>
            <a:r>
              <a:rPr lang="en-US" dirty="0"/>
              <a:t>-Maybe reducing costs?</a:t>
            </a:r>
          </a:p>
          <a:p>
            <a:endParaRPr lang="en-US" dirty="0"/>
          </a:p>
          <a:p>
            <a:r>
              <a:rPr lang="en-US" dirty="0"/>
              <a:t>“Community health workers (CHWs) are critical to improving individual and community health through their ability to build trust and relationships and deepen communication between patients and providers. CHWs have a deep understanding of their communities through lived experience, which makes them uniquely qualified to address social and behavioral determinants of health.  As states advance efforts to expand financing for and use of this workforce, it will be critical to make an evidence-based business case for policymakers and providers. Existing studies on CHWs focus on assessing their effectiveness in improving health outcomes, reducing healthcare costs, and bridging the gap in health disparities. The number of research articles on the impact of CHW-led interventions and programs has escalated dramatically over the past fifty years, and the scientific rigor of study designs has improved notably.”</a:t>
            </a:r>
          </a:p>
          <a:p>
            <a:endParaRPr lang="en-US" dirty="0"/>
          </a:p>
          <a:p>
            <a:r>
              <a:rPr lang="en-US" dirty="0"/>
              <a:t>“The sections below serve as a summary of research studies demonstrating the effectiveness of CHWs across multiple settings and health issues. This wide array of research allows CHW champions to demonstrate what research already exists or to select evidence that is most resonant with their audience. ” </a:t>
            </a:r>
          </a:p>
          <a:p>
            <a:r>
              <a:rPr lang="en-US" dirty="0"/>
              <a:t>Additional names: health educators, </a:t>
            </a:r>
            <a:r>
              <a:rPr lang="en-US" dirty="0" err="1"/>
              <a:t>promotores</a:t>
            </a:r>
            <a:r>
              <a:rPr lang="en-US" dirty="0"/>
              <a:t>, traditional health workers, community health representatives or advisors</a:t>
            </a:r>
          </a:p>
          <a:p>
            <a:endParaRPr lang="en-US" dirty="0"/>
          </a:p>
          <a:p>
            <a:r>
              <a:rPr lang="en-US" dirty="0"/>
              <a:t>-related to peers</a:t>
            </a:r>
          </a:p>
          <a:p>
            <a:endParaRPr lang="en-US" dirty="0"/>
          </a:p>
          <a:p>
            <a:r>
              <a:rPr lang="en-US" dirty="0"/>
              <a:t>-</a:t>
            </a:r>
            <a:r>
              <a:rPr lang="en-US" dirty="0" err="1"/>
              <a:t>dft</a:t>
            </a:r>
            <a:r>
              <a:rPr lang="en-US" dirty="0"/>
              <a:t> settings: </a:t>
            </a:r>
            <a:r>
              <a:rPr lang="en-US" b="0" i="0" dirty="0">
                <a:solidFill>
                  <a:srgbClr val="333333"/>
                </a:solidFill>
                <a:effectLst/>
                <a:latin typeface="Lato" panose="020F0502020204030203" pitchFamily="34" charset="0"/>
              </a:rPr>
              <a:t>within public health, the community, and in healthcare settings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a:t>
            </a:r>
            <a:r>
              <a:rPr lang="en-US" b="0" i="0" dirty="0" err="1">
                <a:solidFill>
                  <a:srgbClr val="333333"/>
                </a:solidFill>
                <a:effectLst/>
                <a:latin typeface="Lato" panose="020F0502020204030203" pitchFamily="34" charset="0"/>
              </a:rPr>
              <a:t>dft</a:t>
            </a:r>
            <a:r>
              <a:rPr lang="en-US" b="0" i="0" dirty="0">
                <a:solidFill>
                  <a:srgbClr val="333333"/>
                </a:solidFill>
                <a:effectLst/>
                <a:latin typeface="Lato" panose="020F0502020204030203" pitchFamily="34" charset="0"/>
              </a:rPr>
              <a:t> scopes: chronic disease, BH, reentry, more general</a:t>
            </a:r>
          </a:p>
          <a:p>
            <a:endParaRPr lang="en-US" b="0" i="0" dirty="0">
              <a:solidFill>
                <a:srgbClr val="333333"/>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F1203B2D-77EC-BB47-B5EF-EC96F5CFAA3A}" type="slidenum">
              <a:rPr lang="en-US" smtClean="0"/>
              <a:t>3</a:t>
            </a:fld>
            <a:endParaRPr lang="en-US"/>
          </a:p>
        </p:txBody>
      </p:sp>
    </p:spTree>
    <p:extLst>
      <p:ext uri="{BB962C8B-B14F-4D97-AF65-F5344CB8AC3E}">
        <p14:creationId xmlns:p14="http://schemas.microsoft.com/office/powerpoint/2010/main" val="272949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5020-5979-0CBB-62A9-F784F1B2B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DF902-33AE-E578-036D-CCE24B623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5AF77-24C1-4B34-ADC3-E53C3EDE04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Calibri"/>
                <a:cs typeface="Calibri"/>
              </a:rPr>
              <a:t>See, e.g.</a:t>
            </a:r>
            <a:r>
              <a:rPr lang="en-US" sz="1200" dirty="0">
                <a:ea typeface="Calibri"/>
                <a:cs typeface="Calibri"/>
              </a:rPr>
              <a:t>, </a:t>
            </a:r>
            <a:r>
              <a:rPr lang="en-US" sz="1200" cap="small" dirty="0">
                <a:ea typeface="Calibri"/>
                <a:cs typeface="Calibri"/>
              </a:rPr>
              <a:t>Connecticut Health Foundation</a:t>
            </a:r>
            <a:r>
              <a:rPr lang="en-US" sz="1200" dirty="0">
                <a:ea typeface="Calibri"/>
                <a:cs typeface="Calibri"/>
              </a:rPr>
              <a:t>, </a:t>
            </a:r>
            <a:r>
              <a:rPr lang="en-US" sz="1200" i="1" dirty="0">
                <a:ea typeface="Calibri"/>
                <a:cs typeface="Calibri"/>
                <a:hlinkClick r:id="rId3"/>
              </a:rPr>
              <a:t>Environmental Scan on Community Health Workers: A 50-State Scan of Medicaid Reimbursement Approaches for the CHW Workforce</a:t>
            </a:r>
            <a:r>
              <a:rPr lang="en-US" sz="1200" dirty="0">
                <a:ea typeface="Calibri"/>
                <a:cs typeface="Calibri"/>
              </a:rPr>
              <a:t> (Jan.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a:cs typeface="Calibri"/>
            </a:endParaRPr>
          </a:p>
          <a:p>
            <a:r>
              <a:rPr lang="en-US" dirty="0"/>
              <a:t>SPAs: CA – preventive services</a:t>
            </a:r>
          </a:p>
          <a:p>
            <a:r>
              <a:rPr lang="en-US" dirty="0"/>
              <a:t>1115: NJ – MCO pilot over 5 years – SLOW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a:cs typeface="Calibri"/>
            </a:endParaRPr>
          </a:p>
          <a:p>
            <a:endParaRPr lang="en-US" b="0" i="0" dirty="0">
              <a:solidFill>
                <a:srgbClr val="333333"/>
              </a:solidFill>
              <a:effectLst/>
              <a:latin typeface="Lato" panose="020F0502020204030203" pitchFamily="34" charset="0"/>
            </a:endParaRP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Milliken report in 2024, I think?</a:t>
            </a:r>
          </a:p>
        </p:txBody>
      </p:sp>
      <p:sp>
        <p:nvSpPr>
          <p:cNvPr id="4" name="Slide Number Placeholder 3">
            <a:extLst>
              <a:ext uri="{FF2B5EF4-FFF2-40B4-BE49-F238E27FC236}">
                <a16:creationId xmlns:a16="http://schemas.microsoft.com/office/drawing/2014/main" id="{A85BD88E-66F7-4149-41C5-D328AE616984}"/>
              </a:ext>
            </a:extLst>
          </p:cNvPr>
          <p:cNvSpPr>
            <a:spLocks noGrp="1"/>
          </p:cNvSpPr>
          <p:nvPr>
            <p:ph type="sldNum" sz="quarter" idx="5"/>
          </p:nvPr>
        </p:nvSpPr>
        <p:spPr/>
        <p:txBody>
          <a:bodyPr/>
          <a:lstStyle/>
          <a:p>
            <a:fld id="{F1203B2D-77EC-BB47-B5EF-EC96F5CFAA3A}" type="slidenum">
              <a:rPr lang="en-US" smtClean="0"/>
              <a:t>4</a:t>
            </a:fld>
            <a:endParaRPr lang="en-US"/>
          </a:p>
        </p:txBody>
      </p:sp>
    </p:spTree>
    <p:extLst>
      <p:ext uri="{BB962C8B-B14F-4D97-AF65-F5344CB8AC3E}">
        <p14:creationId xmlns:p14="http://schemas.microsoft.com/office/powerpoint/2010/main" val="113513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AAD3-499C-B7E4-63E6-8B292A7F5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61C0F-94FD-E2AB-9E10-7D9D2BB62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BE43E-AA05-8DB9-1E70-2F82D3CCBE71}"/>
              </a:ext>
            </a:extLst>
          </p:cNvPr>
          <p:cNvSpPr>
            <a:spLocks noGrp="1"/>
          </p:cNvSpPr>
          <p:nvPr>
            <p:ph type="body" idx="1"/>
          </p:nvPr>
        </p:nvSpPr>
        <p:spPr/>
        <p:txBody>
          <a:bodyPr/>
          <a:lstStyle/>
          <a:p>
            <a:r>
              <a:rPr lang="en-US" b="0" i="0" dirty="0">
                <a:solidFill>
                  <a:srgbClr val="333333"/>
                </a:solidFill>
                <a:effectLst/>
                <a:latin typeface="Lato" panose="020F0502020204030203" pitchFamily="34" charset="0"/>
              </a:rPr>
              <a:t>Reality – press of other matters like the unwinding; fiscal constraints – all real.  BUT still positive momentum/support, so … planned to tackle some challenges</a:t>
            </a:r>
          </a:p>
          <a:p>
            <a:endParaRPr lang="en-US" b="0" i="0" dirty="0">
              <a:solidFill>
                <a:srgbClr val="333333"/>
              </a:solidFill>
              <a:effectLst/>
              <a:latin typeface="Lato" panose="020F0502020204030203" pitchFamily="34" charset="0"/>
            </a:endParaRPr>
          </a:p>
          <a:p>
            <a:r>
              <a:rPr lang="en-US" sz="1200" dirty="0">
                <a:ea typeface="Calibri"/>
                <a:cs typeface="Calibri"/>
              </a:rPr>
              <a:t>42 CFR § 410.26 - Services and supplies </a:t>
            </a:r>
            <a:r>
              <a:rPr lang="en-US" sz="1200" b="1" dirty="0">
                <a:ea typeface="Calibri"/>
                <a:cs typeface="Calibri"/>
              </a:rPr>
              <a:t>incident to </a:t>
            </a:r>
            <a:r>
              <a:rPr lang="en-US" sz="1200" dirty="0">
                <a:ea typeface="Calibri"/>
                <a:cs typeface="Calibri"/>
              </a:rPr>
              <a:t>a physician's professional services: Conditions</a:t>
            </a:r>
          </a:p>
          <a:p>
            <a:r>
              <a:rPr lang="en-US" sz="1200" b="0" i="0" dirty="0">
                <a:solidFill>
                  <a:srgbClr val="333333"/>
                </a:solidFill>
                <a:effectLst/>
                <a:latin typeface="Lato" panose="020F0502020204030203" pitchFamily="34" charset="0"/>
                <a:ea typeface="Calibri"/>
                <a:cs typeface="Calibri"/>
              </a:rPr>
              <a:t>“</a:t>
            </a:r>
            <a:r>
              <a:rPr lang="en-US" b="1" i="1" dirty="0">
                <a:effectLst/>
              </a:rPr>
              <a:t>General supervision</a:t>
            </a:r>
            <a:r>
              <a:rPr lang="en-US" dirty="0"/>
              <a:t> means the service is furnished under the physician's (or other practitioner's) overall direction and control, but the physician's (or other practitioner's) presence is not required during the performance of the service.</a:t>
            </a:r>
            <a:r>
              <a:rPr lang="en-US" sz="1200" b="0" i="0" dirty="0">
                <a:solidFill>
                  <a:srgbClr val="333333"/>
                </a:solidFill>
                <a:effectLst/>
                <a:latin typeface="Lato" panose="020F0502020204030203" pitchFamily="34" charset="0"/>
                <a:ea typeface="Calibri"/>
                <a:cs typeface="Calibri"/>
              </a:rPr>
              <a:t>”</a:t>
            </a:r>
            <a:endParaRPr lang="en-US" b="0" i="0" dirty="0">
              <a:solidFill>
                <a:srgbClr val="333333"/>
              </a:solidFill>
              <a:effectLst/>
              <a:latin typeface="Lato" panose="020F0502020204030203" pitchFamily="34" charset="0"/>
            </a:endParaRPr>
          </a:p>
          <a:p>
            <a:r>
              <a:rPr lang="en-US" sz="2400" dirty="0">
                <a:ea typeface="Calibri"/>
                <a:cs typeface="Calibri"/>
              </a:rPr>
              <a:t>Incident to professional services – general supervision (42 CFR § 410.26)</a:t>
            </a:r>
          </a:p>
          <a:p>
            <a:pPr lvl="1"/>
            <a:r>
              <a:rPr lang="en-US" sz="2200" dirty="0">
                <a:ea typeface="Calibri"/>
                <a:cs typeface="Calibri"/>
              </a:rPr>
              <a:t>Centrality of Medicare billing provider - gatekeeper</a:t>
            </a:r>
          </a:p>
          <a:p>
            <a:pPr lvl="1"/>
            <a:r>
              <a:rPr lang="en-US" sz="2200" dirty="0">
                <a:ea typeface="Calibri"/>
                <a:cs typeface="Calibri"/>
              </a:rPr>
              <a:t>Clinical integration and communication</a:t>
            </a:r>
          </a:p>
          <a:p>
            <a:pPr lvl="1"/>
            <a:r>
              <a:rPr lang="en-US" sz="2200" dirty="0">
                <a:ea typeface="Calibri"/>
                <a:cs typeface="Calibri"/>
              </a:rPr>
              <a:t>Documentation</a:t>
            </a:r>
          </a:p>
          <a:p>
            <a:pPr lvl="1"/>
            <a:r>
              <a:rPr lang="en-US" sz="2200" dirty="0">
                <a:ea typeface="Calibri"/>
                <a:cs typeface="Calibri"/>
              </a:rPr>
              <a:t>Data infrastructure/security</a:t>
            </a:r>
          </a:p>
          <a:p>
            <a:pPr lvl="1"/>
            <a:r>
              <a:rPr lang="en-US" sz="2200" dirty="0">
                <a:ea typeface="Calibri"/>
                <a:cs typeface="Calibri"/>
              </a:rPr>
              <a:t>Contracting and billing</a:t>
            </a:r>
          </a:p>
          <a:p>
            <a:endParaRPr lang="en-US" b="0" i="0" dirty="0">
              <a:solidFill>
                <a:srgbClr val="333333"/>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CFEFE745-7065-066D-94AF-3FDD4F3C6375}"/>
              </a:ext>
            </a:extLst>
          </p:cNvPr>
          <p:cNvSpPr>
            <a:spLocks noGrp="1"/>
          </p:cNvSpPr>
          <p:nvPr>
            <p:ph type="sldNum" sz="quarter" idx="5"/>
          </p:nvPr>
        </p:nvSpPr>
        <p:spPr/>
        <p:txBody>
          <a:bodyPr/>
          <a:lstStyle/>
          <a:p>
            <a:fld id="{F1203B2D-77EC-BB47-B5EF-EC96F5CFAA3A}" type="slidenum">
              <a:rPr lang="en-US" smtClean="0"/>
              <a:t>6</a:t>
            </a:fld>
            <a:endParaRPr lang="en-US"/>
          </a:p>
        </p:txBody>
      </p:sp>
    </p:spTree>
    <p:extLst>
      <p:ext uri="{BB962C8B-B14F-4D97-AF65-F5344CB8AC3E}">
        <p14:creationId xmlns:p14="http://schemas.microsoft.com/office/powerpoint/2010/main" val="383807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5C9B-D4F9-B64E-30CA-CEE8E23B8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E60C1-5663-90A1-A537-FAB1DACAF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93D30-550D-E2DE-497C-F4EBFD702ECD}"/>
              </a:ext>
            </a:extLst>
          </p:cNvPr>
          <p:cNvSpPr>
            <a:spLocks noGrp="1"/>
          </p:cNvSpPr>
          <p:nvPr>
            <p:ph type="body" idx="1"/>
          </p:nvPr>
        </p:nvSpPr>
        <p:spPr/>
        <p:txBody>
          <a:bodyPr/>
          <a:lstStyle/>
          <a:p>
            <a:pPr lvl="3"/>
            <a:r>
              <a:rPr lang="en-US" sz="1800" dirty="0">
                <a:ea typeface="Calibri"/>
                <a:cs typeface="Calibri"/>
                <a:hlinkClick r:id="rId3"/>
              </a:rPr>
              <a:t>NY’s Health Equity Reform 1115 waiver amendment</a:t>
            </a:r>
            <a:r>
              <a:rPr lang="en-US" sz="1800" dirty="0">
                <a:ea typeface="Calibri"/>
                <a:cs typeface="Calibri"/>
              </a:rPr>
              <a:t> includes up to </a:t>
            </a:r>
            <a:r>
              <a:rPr lang="en-US" sz="1800" dirty="0">
                <a:ea typeface="Calibri"/>
                <a:cs typeface="Calibri"/>
                <a:hlinkClick r:id="rId4"/>
              </a:rPr>
              <a:t>$3.673 billion</a:t>
            </a:r>
            <a:r>
              <a:rPr lang="en-US" sz="1800" dirty="0">
                <a:ea typeface="Calibri"/>
                <a:cs typeface="Calibri"/>
              </a:rPr>
              <a:t> for building HRSN infrastructure, including social care networks</a:t>
            </a:r>
            <a:r>
              <a:rPr lang="en-US" dirty="0">
                <a:ea typeface="Calibri"/>
                <a:cs typeface="Calibri"/>
              </a:rPr>
              <a:t> </a:t>
            </a:r>
          </a:p>
          <a:p>
            <a:pPr lvl="4"/>
            <a:r>
              <a:rPr lang="en-US" sz="1600" dirty="0">
                <a:ea typeface="Calibri"/>
                <a:cs typeface="Calibri"/>
              </a:rPr>
              <a:t>$500 million </a:t>
            </a:r>
            <a:r>
              <a:rPr lang="en-US" sz="1600" dirty="0">
                <a:ea typeface="Calibri"/>
                <a:cs typeface="Calibri"/>
                <a:hlinkClick r:id="rId5"/>
              </a:rPr>
              <a:t>RFA re: social care networks</a:t>
            </a:r>
            <a:endParaRPr lang="en-US" sz="1600" dirty="0">
              <a:ea typeface="Calibri"/>
              <a:cs typeface="Calibri"/>
            </a:endParaRP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From RFI:</a:t>
            </a:r>
          </a:p>
          <a:p>
            <a:r>
              <a:rPr lang="en-US" b="0" i="0" dirty="0">
                <a:solidFill>
                  <a:srgbClr val="333333"/>
                </a:solidFill>
                <a:effectLst/>
                <a:latin typeface="Lato" panose="020F0502020204030203" pitchFamily="34" charset="0"/>
              </a:rPr>
              <a:t>“We are interested in better addressing the social needs of beneficiaries and requesting information on the codes we created and finalized beginning in CY 2024 to fully encompass what interested parties and commenters believe should be included in the coding and payment we recently established. We sought comment on any related services that may not be described by the current coding that we finalized in the CY 2024 PFS final rule and that are medically reasonable and necessary ‘‘for the diagnosis or treatment of illness or </a:t>
            </a:r>
            <a:r>
              <a:rPr lang="en-US" b="0" i="0" dirty="0" err="1">
                <a:solidFill>
                  <a:srgbClr val="333333"/>
                </a:solidFill>
                <a:effectLst/>
                <a:latin typeface="Lato" panose="020F0502020204030203" pitchFamily="34" charset="0"/>
              </a:rPr>
              <a:t>ddrumheller</a:t>
            </a:r>
            <a:r>
              <a:rPr lang="en-US" b="0" i="0" dirty="0">
                <a:solidFill>
                  <a:srgbClr val="333333"/>
                </a:solidFill>
                <a:effectLst/>
                <a:latin typeface="Lato" panose="020F0502020204030203" pitchFamily="34" charset="0"/>
              </a:rPr>
              <a:t> on DSK120RN23PROD with RULES2 injury’’ under section 1862(a)(1)(A) of the Act. We believe we can work within the current coding framework and explore additional opportunities to create codes that describe reasonable and necessary services furnished by billing practitioners and the auxiliary personnel under their general supervision. We are interested in feedback regarding any barriers to furnishing the services addressing health-related social needs, and if the service described by the codes we established are allowing practitioners to better address unmet social needs that interfere with the practitioners’ ability to diagnose and treat the patient. This could include barriers specific to certain populations, including rural and tribal communities, residents of the U.S. Territories, individuals with disabilities, individuals with limited English proficiency, or other populations who experience specific unmet social needs. ”</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“We are interested in hearing more about CBOs and their collaborative relationships with billing practitioners. The new codes for CHI and PIN services recognized CBOs and their role in providing auxiliary personnel under the general supervision of the billing practitioners. We sought comment regarding the extent to which practitioners are contracting with CBOs (including current or planned contracting arrangements) for auxiliary personnel purposes, and if there is anything else CMS should do to clarify services where auxiliary personnel can be employed by the CBO, so long as they are under the general supervision of the billing practitioner. Given that the CHI and PIN services may be provided incident to the billing practitioner’s professional services, we are also seeking comment on whether the incident to billing construct is appropriate for CBOs to supplement pre-existing staffing arrangements and the CBO/provider interface. We also sought comment on CBOs’ roles, the extent to which practitioners are contracting with CBOs, incident to billing, and auxiliary personnel employed by CBOs under general supervision of practitioners serving and located in rural, tribal and geographically isolated communities, including the U.S. Territories. ”</a:t>
            </a:r>
          </a:p>
        </p:txBody>
      </p:sp>
      <p:sp>
        <p:nvSpPr>
          <p:cNvPr id="4" name="Slide Number Placeholder 3">
            <a:extLst>
              <a:ext uri="{FF2B5EF4-FFF2-40B4-BE49-F238E27FC236}">
                <a16:creationId xmlns:a16="http://schemas.microsoft.com/office/drawing/2014/main" id="{38C76CC2-EE7F-2151-BD96-093F2CEB8A9E}"/>
              </a:ext>
            </a:extLst>
          </p:cNvPr>
          <p:cNvSpPr>
            <a:spLocks noGrp="1"/>
          </p:cNvSpPr>
          <p:nvPr>
            <p:ph type="sldNum" sz="quarter" idx="5"/>
          </p:nvPr>
        </p:nvSpPr>
        <p:spPr/>
        <p:txBody>
          <a:bodyPr/>
          <a:lstStyle/>
          <a:p>
            <a:fld id="{F1203B2D-77EC-BB47-B5EF-EC96F5CFAA3A}" type="slidenum">
              <a:rPr lang="en-US" smtClean="0"/>
              <a:t>7</a:t>
            </a:fld>
            <a:endParaRPr lang="en-US"/>
          </a:p>
        </p:txBody>
      </p:sp>
    </p:spTree>
    <p:extLst>
      <p:ext uri="{BB962C8B-B14F-4D97-AF65-F5344CB8AC3E}">
        <p14:creationId xmlns:p14="http://schemas.microsoft.com/office/powerpoint/2010/main" val="420040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B563-9F60-6874-9AC6-91A620D38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EF44A-71F2-9E87-878D-9B19C6053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21EE6-91C5-D1EF-5A29-4EA6A928FEB2}"/>
              </a:ext>
            </a:extLst>
          </p:cNvPr>
          <p:cNvSpPr>
            <a:spLocks noGrp="1"/>
          </p:cNvSpPr>
          <p:nvPr>
            <p:ph type="body" idx="1"/>
          </p:nvPr>
        </p:nvSpPr>
        <p:spPr/>
        <p:txBody>
          <a:bodyPr/>
          <a:lstStyle/>
          <a:p>
            <a:pPr>
              <a:lnSpc>
                <a:spcPct val="103000"/>
              </a:lnSpc>
            </a:pPr>
            <a:r>
              <a:rPr lang="en-US" dirty="0">
                <a:cs typeface="Calibri"/>
              </a:rPr>
              <a:t>NV and WI too? - investigating</a:t>
            </a:r>
          </a:p>
        </p:txBody>
      </p:sp>
      <p:sp>
        <p:nvSpPr>
          <p:cNvPr id="4" name="Slide Number Placeholder 3">
            <a:extLst>
              <a:ext uri="{FF2B5EF4-FFF2-40B4-BE49-F238E27FC236}">
                <a16:creationId xmlns:a16="http://schemas.microsoft.com/office/drawing/2014/main" id="{0DE11226-9E1A-8EC8-7DCF-C9CFA0477F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03B2D-77EC-BB47-B5EF-EC96F5CFA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00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BD39-EB02-700F-3C99-E76418F7B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0AE84-B407-A03D-4A50-FE9E86E99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4E923-6BF8-8576-FA8C-F57C306A3509}"/>
              </a:ext>
            </a:extLst>
          </p:cNvPr>
          <p:cNvSpPr>
            <a:spLocks noGrp="1"/>
          </p:cNvSpPr>
          <p:nvPr>
            <p:ph type="body" idx="1"/>
          </p:nvPr>
        </p:nvSpPr>
        <p:spPr/>
        <p:txBody>
          <a:bodyPr/>
          <a:lstStyle/>
          <a:p>
            <a:pPr>
              <a:lnSpc>
                <a:spcPct val="103000"/>
              </a:lnSpc>
            </a:pPr>
            <a:r>
              <a:rPr lang="en-US" b="0" i="0" dirty="0">
                <a:solidFill>
                  <a:srgbClr val="000000"/>
                </a:solidFill>
                <a:effectLst/>
                <a:latin typeface="Times New Roman" panose="02020603050405020304" pitchFamily="18" charset="0"/>
              </a:rPr>
              <a:t>Feb. 21, 2025 draft updated Medi-Cal Provider Manual for CHW services incorporating HCPCS codes G0019 and G0022 for reporting Community Health Integration Services (codes will be effective for services provided on or after April 1, 2025)</a:t>
            </a:r>
            <a:endParaRPr lang="en-US" dirty="0">
              <a:cs typeface="Calibri"/>
            </a:endParaRPr>
          </a:p>
        </p:txBody>
      </p:sp>
      <p:sp>
        <p:nvSpPr>
          <p:cNvPr id="4" name="Slide Number Placeholder 3">
            <a:extLst>
              <a:ext uri="{FF2B5EF4-FFF2-40B4-BE49-F238E27FC236}">
                <a16:creationId xmlns:a16="http://schemas.microsoft.com/office/drawing/2014/main" id="{00BFC898-9FCA-75AD-0F7E-3962CB034A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03B2D-77EC-BB47-B5EF-EC96F5CFA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02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18EF-943B-F666-2E7B-58EB7764B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1A7D-A184-7179-83CA-0CFDA6A9D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1AA26-6D55-8A73-532E-641EE4ECA96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FQHCs: Medicare clarified that CHI and PIN are on top of PPS rate when not on same day as visit with doc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 Evans at HJA call – she wants rules changed at FQHCs to let CHWs administer some screenings and then permit billing under </a:t>
            </a:r>
            <a:r>
              <a:rPr lang="en-US" sz="1200" b="0" i="0" kern="1200" dirty="0" err="1">
                <a:solidFill>
                  <a:schemeClr val="tx1"/>
                </a:solidFill>
                <a:effectLst/>
                <a:latin typeface="+mn-lt"/>
                <a:ea typeface="+mn-ea"/>
                <a:cs typeface="+mn-cs"/>
              </a:rPr>
              <a:t>inident</a:t>
            </a:r>
            <a:r>
              <a:rPr lang="en-US" sz="1200" b="0" i="0" kern="1200" dirty="0">
                <a:solidFill>
                  <a:schemeClr val="tx1"/>
                </a:solidFill>
                <a:effectLst/>
                <a:latin typeface="+mn-lt"/>
                <a:ea typeface="+mn-ea"/>
                <a:cs typeface="+mn-cs"/>
              </a:rPr>
              <a:t> to billing – supposedly some states have </a:t>
            </a:r>
            <a:r>
              <a:rPr lang="en-US" sz="1200" b="0" i="0" kern="1200" dirty="0" err="1">
                <a:solidFill>
                  <a:schemeClr val="tx1"/>
                </a:solidFill>
                <a:effectLst/>
                <a:latin typeface="+mn-lt"/>
                <a:ea typeface="+mn-ea"/>
                <a:cs typeface="+mn-cs"/>
              </a:rPr>
              <a:t>inident</a:t>
            </a:r>
            <a:r>
              <a:rPr lang="en-US" sz="1200" b="0" i="0" kern="1200" dirty="0">
                <a:solidFill>
                  <a:schemeClr val="tx1"/>
                </a:solidFill>
                <a:effectLst/>
                <a:latin typeface="+mn-lt"/>
                <a:ea typeface="+mn-ea"/>
                <a:cs typeface="+mn-cs"/>
              </a:rPr>
              <a:t> to billing in caid at FQHCs – would open up some </a:t>
            </a:r>
            <a:r>
              <a:rPr lang="en-US" sz="1200" b="0" i="0" kern="1200" dirty="0" err="1">
                <a:solidFill>
                  <a:schemeClr val="tx1"/>
                </a:solidFill>
                <a:effectLst/>
                <a:latin typeface="+mn-lt"/>
                <a:ea typeface="+mn-ea"/>
                <a:cs typeface="+mn-cs"/>
              </a:rPr>
              <a:t>reimb</a:t>
            </a:r>
            <a:r>
              <a:rPr lang="en-US" sz="1200" b="0" i="0" kern="1200" dirty="0">
                <a:solidFill>
                  <a:schemeClr val="tx1"/>
                </a:solidFill>
                <a:effectLst/>
                <a:latin typeface="+mn-lt"/>
                <a:ea typeface="+mn-ea"/>
                <a:cs typeface="+mn-cs"/>
              </a:rPr>
              <a:t> for her </a:t>
            </a:r>
            <a:r>
              <a:rPr lang="en-US" sz="1200" b="0" i="0" kern="1200" dirty="0" err="1">
                <a:solidFill>
                  <a:schemeClr val="tx1"/>
                </a:solidFill>
                <a:effectLst/>
                <a:latin typeface="+mn-lt"/>
                <a:ea typeface="+mn-ea"/>
                <a:cs typeface="+mn-cs"/>
              </a:rPr>
              <a:t>bc</a:t>
            </a:r>
            <a:r>
              <a:rPr lang="en-US" sz="1200" b="0" i="0" kern="1200" dirty="0">
                <a:solidFill>
                  <a:schemeClr val="tx1"/>
                </a:solidFill>
                <a:effectLst/>
                <a:latin typeface="+mn-lt"/>
                <a:ea typeface="+mn-ea"/>
                <a:cs typeface="+mn-cs"/>
              </a:rPr>
              <a:t> right now many screens are not covered – just part of </a:t>
            </a:r>
            <a:r>
              <a:rPr lang="en-US" sz="1200" b="0" i="0" kern="1200" dirty="0" err="1">
                <a:solidFill>
                  <a:schemeClr val="tx1"/>
                </a:solidFill>
                <a:effectLst/>
                <a:latin typeface="+mn-lt"/>
                <a:ea typeface="+mn-ea"/>
                <a:cs typeface="+mn-cs"/>
              </a:rPr>
              <a:t>bundl</a:t>
            </a:r>
            <a:endParaRPr lang="en-US" b="0" i="0" dirty="0">
              <a:solidFill>
                <a:srgbClr val="333333"/>
              </a:solidFill>
              <a:effectLst/>
              <a:latin typeface="Lato" panose="020F0502020204030203" pitchFamily="34" charset="0"/>
            </a:endParaRPr>
          </a:p>
        </p:txBody>
      </p:sp>
      <p:sp>
        <p:nvSpPr>
          <p:cNvPr id="4" name="Slide Number Placeholder 3">
            <a:extLst>
              <a:ext uri="{FF2B5EF4-FFF2-40B4-BE49-F238E27FC236}">
                <a16:creationId xmlns:a16="http://schemas.microsoft.com/office/drawing/2014/main" id="{F19724F3-F38F-C713-0B75-3CECA66CFCAF}"/>
              </a:ext>
            </a:extLst>
          </p:cNvPr>
          <p:cNvSpPr>
            <a:spLocks noGrp="1"/>
          </p:cNvSpPr>
          <p:nvPr>
            <p:ph type="sldNum" sz="quarter" idx="5"/>
          </p:nvPr>
        </p:nvSpPr>
        <p:spPr/>
        <p:txBody>
          <a:bodyPr/>
          <a:lstStyle/>
          <a:p>
            <a:fld id="{F1203B2D-77EC-BB47-B5EF-EC96F5CFAA3A}" type="slidenum">
              <a:rPr lang="en-US" smtClean="0"/>
              <a:t>10</a:t>
            </a:fld>
            <a:endParaRPr lang="en-US"/>
          </a:p>
        </p:txBody>
      </p:sp>
    </p:spTree>
    <p:extLst>
      <p:ext uri="{BB962C8B-B14F-4D97-AF65-F5344CB8AC3E}">
        <p14:creationId xmlns:p14="http://schemas.microsoft.com/office/powerpoint/2010/main" val="122121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Box 2">
            <a:extLst>
              <a:ext uri="{FF2B5EF4-FFF2-40B4-BE49-F238E27FC236}">
                <a16:creationId xmlns:a16="http://schemas.microsoft.com/office/drawing/2014/main" id="{9AF76483-91E3-4406-BEDD-472E4FB3DA63}"/>
              </a:ext>
            </a:extLst>
          </p:cNvPr>
          <p:cNvSpPr txBox="1"/>
          <p:nvPr userDrawn="1"/>
        </p:nvSpPr>
        <p:spPr>
          <a:xfrm rot="21099004">
            <a:off x="2756917" y="1336746"/>
            <a:ext cx="4754052" cy="707886"/>
          </a:xfrm>
          <a:prstGeom prst="rect">
            <a:avLst/>
          </a:prstGeom>
        </p:spPr>
        <p:txBody>
          <a:bodyPr wrap="square" rtlCol="0">
            <a:spAutoFit/>
          </a:bodyPr>
          <a:lstStyle/>
          <a:p>
            <a:pPr algn="ctr"/>
            <a:r>
              <a:rPr lang="en-US" sz="4000" b="1" dirty="0">
                <a:solidFill>
                  <a:srgbClr val="FF0000"/>
                </a:solidFill>
                <a:latin typeface="Ink Free" panose="03080402000500000000" pitchFamily="66" charset="0"/>
              </a:rPr>
              <a:t>Complementary and</a:t>
            </a:r>
          </a:p>
        </p:txBody>
      </p:sp>
    </p:spTree>
    <p:extLst>
      <p:ext uri="{BB962C8B-B14F-4D97-AF65-F5344CB8AC3E}">
        <p14:creationId xmlns:p14="http://schemas.microsoft.com/office/powerpoint/2010/main" val="219044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42222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314499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F1DE8-C3E4-4CB8-B63E-76C88F6C4363}"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04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9" name="Slide Number Placeholder 8"/>
          <p:cNvSpPr>
            <a:spLocks noGrp="1"/>
          </p:cNvSpPr>
          <p:nvPr>
            <p:ph type="sldNum" sz="quarter" idx="11"/>
          </p:nvPr>
        </p:nvSpPr>
        <p:spPr/>
        <p:txBody>
          <a:bodyPr/>
          <a:lstStyle/>
          <a:p>
            <a:fld id="{17CF1DE8-C3E4-4CB8-B63E-76C88F6C436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8209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379549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29205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p:nvPr>
        </p:nvSpPr>
        <p:spPr>
          <a:xfrm>
            <a:off x="609600" y="1925638"/>
            <a:ext cx="10972800" cy="4119562"/>
          </a:xfrm>
          <a:prstGeom prst="rect">
            <a:avLst/>
          </a:prstGeom>
        </p:spPr>
        <p:txBody>
          <a:bodyPr/>
          <a:lstStyle>
            <a:lvl1pPr>
              <a:defRPr>
                <a:solidFill>
                  <a:schemeClr val="bg1">
                    <a:lumMod val="50000"/>
                    <a:lumOff val="50000"/>
                  </a:schemeClr>
                </a:solidFill>
              </a:defRPr>
            </a:lvl1pPr>
            <a:lvl2pPr>
              <a:defRPr>
                <a:solidFill>
                  <a:schemeClr val="bg1">
                    <a:lumMod val="50000"/>
                    <a:lumOff val="50000"/>
                  </a:schemeClr>
                </a:solidFill>
              </a:defRPr>
            </a:lvl2pPr>
            <a:lvl3pPr>
              <a:defRPr>
                <a:solidFill>
                  <a:schemeClr val="bg1">
                    <a:lumMod val="50000"/>
                    <a:lumOff val="50000"/>
                  </a:schemeClr>
                </a:solidFill>
              </a:defRPr>
            </a:lvl3pPr>
            <a:lvl4pPr>
              <a:defRPr>
                <a:solidFill>
                  <a:schemeClr val="bg1">
                    <a:lumMod val="50000"/>
                    <a:lumOff val="50000"/>
                  </a:schemeClr>
                </a:solidFill>
              </a:defRPr>
            </a:lvl4pPr>
            <a:lvl5pPr>
              <a:defRPr>
                <a:solidFill>
                  <a:schemeClr val="bg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65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Picture Placeholder 3"/>
          <p:cNvSpPr>
            <a:spLocks noGrp="1"/>
          </p:cNvSpPr>
          <p:nvPr>
            <p:ph type="pic" sz="quarter" idx="10"/>
          </p:nvPr>
        </p:nvSpPr>
        <p:spPr>
          <a:xfrm>
            <a:off x="6737685" y="1722922"/>
            <a:ext cx="4844716" cy="4495800"/>
          </a:xfrm>
          <a:prstGeom prst="rect">
            <a:avLst/>
          </a:prstGeom>
        </p:spPr>
        <p:txBody>
          <a:bodyPr/>
          <a:lstStyle/>
          <a:p>
            <a:endParaRPr lang="en-US"/>
          </a:p>
        </p:txBody>
      </p:sp>
      <p:sp>
        <p:nvSpPr>
          <p:cNvPr id="8" name="Text Placeholder 7"/>
          <p:cNvSpPr>
            <a:spLocks noGrp="1"/>
          </p:cNvSpPr>
          <p:nvPr>
            <p:ph type="body" sz="quarter" idx="11"/>
          </p:nvPr>
        </p:nvSpPr>
        <p:spPr>
          <a:xfrm>
            <a:off x="609600" y="1722438"/>
            <a:ext cx="5935133" cy="4495800"/>
          </a:xfrm>
          <a:prstGeom prst="rect">
            <a:avLst/>
          </a:prstGeom>
        </p:spPr>
        <p:txBody>
          <a:bodyPr/>
          <a:lstStyle>
            <a:lvl1pPr>
              <a:defRPr>
                <a:solidFill>
                  <a:schemeClr val="bg1">
                    <a:lumMod val="50000"/>
                    <a:lumOff val="50000"/>
                  </a:schemeClr>
                </a:solidFill>
              </a:defRPr>
            </a:lvl1pPr>
            <a:lvl2pPr>
              <a:defRPr>
                <a:solidFill>
                  <a:schemeClr val="bg1">
                    <a:lumMod val="50000"/>
                    <a:lumOff val="50000"/>
                  </a:schemeClr>
                </a:solidFill>
              </a:defRPr>
            </a:lvl2pPr>
            <a:lvl3pPr>
              <a:defRPr>
                <a:solidFill>
                  <a:schemeClr val="bg1">
                    <a:lumMod val="50000"/>
                    <a:lumOff val="50000"/>
                  </a:schemeClr>
                </a:solidFill>
              </a:defRPr>
            </a:lvl3pPr>
            <a:lvl4pPr>
              <a:defRPr>
                <a:solidFill>
                  <a:schemeClr val="bg1">
                    <a:lumMod val="50000"/>
                    <a:lumOff val="50000"/>
                  </a:schemeClr>
                </a:solidFill>
              </a:defRPr>
            </a:lvl4pPr>
            <a:lvl5pPr>
              <a:defRPr>
                <a:solidFill>
                  <a:schemeClr val="bg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51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Medi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Media Placeholder 3"/>
          <p:cNvSpPr>
            <a:spLocks noGrp="1"/>
          </p:cNvSpPr>
          <p:nvPr>
            <p:ph type="media" sz="quarter" idx="10"/>
          </p:nvPr>
        </p:nvSpPr>
        <p:spPr>
          <a:xfrm>
            <a:off x="609600" y="1895475"/>
            <a:ext cx="10972800" cy="4197350"/>
          </a:xfrm>
          <a:prstGeom prst="rect">
            <a:avLst/>
          </a:prstGeom>
        </p:spPr>
        <p:txBody>
          <a:bodyPr/>
          <a:lstStyle>
            <a:lvl1pPr>
              <a:defRPr>
                <a:solidFill>
                  <a:schemeClr val="bg1">
                    <a:lumMod val="50000"/>
                    <a:lumOff val="50000"/>
                  </a:schemeClr>
                </a:solidFill>
              </a:defRPr>
            </a:lvl1pPr>
          </a:lstStyle>
          <a:p>
            <a:endParaRPr lang="en-US"/>
          </a:p>
        </p:txBody>
      </p:sp>
    </p:spTree>
    <p:extLst>
      <p:ext uri="{BB962C8B-B14F-4D97-AF65-F5344CB8AC3E}">
        <p14:creationId xmlns:p14="http://schemas.microsoft.com/office/powerpoint/2010/main" val="34033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66184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87988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228255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74688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96538-3F39-4420-81D8-DE0580778853}" type="datetimeFigureOut">
              <a:rPr lang="en-US" smtClean="0"/>
              <a:t>5/31/2025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75235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80287-DF90-48B2-8DD7-2B3AC454AC44}"/>
              </a:ext>
            </a:extLst>
          </p:cNvPr>
          <p:cNvSpPr txBox="1"/>
          <p:nvPr userDrawn="1"/>
        </p:nvSpPr>
        <p:spPr>
          <a:xfrm>
            <a:off x="582967" y="4257526"/>
            <a:ext cx="6022019" cy="1938992"/>
          </a:xfrm>
          <a:prstGeom prst="rect">
            <a:avLst/>
          </a:prstGeom>
        </p:spPr>
        <p:txBody>
          <a:bodyPr wrap="square" rtlCol="0">
            <a:spAutoFit/>
          </a:bodyPr>
          <a:lstStyle/>
          <a:p>
            <a:r>
              <a:rPr lang="en-US" sz="2400" dirty="0">
                <a:solidFill>
                  <a:srgbClr val="C8E3FB"/>
                </a:solidFill>
                <a:latin typeface="Trebuchet MS" pitchFamily="34" charset="0"/>
              </a:rPr>
              <a:t>HLTH9520 </a:t>
            </a:r>
          </a:p>
          <a:p>
            <a:r>
              <a:rPr lang="en-US" sz="2400" dirty="0">
                <a:solidFill>
                  <a:srgbClr val="C8E3FB"/>
                </a:solidFill>
                <a:latin typeface="Trebuchet MS" pitchFamily="34" charset="0"/>
              </a:rPr>
              <a:t>Summer 2020</a:t>
            </a:r>
          </a:p>
          <a:p>
            <a:r>
              <a:rPr lang="en-US" sz="2400" dirty="0">
                <a:solidFill>
                  <a:srgbClr val="C8E3FB"/>
                </a:solidFill>
                <a:latin typeface="Trebuchet MS" pitchFamily="34" charset="0"/>
              </a:rPr>
              <a:t>Mondays and Wednesdays, 6:00-8:10 p.m.</a:t>
            </a:r>
          </a:p>
          <a:p>
            <a:r>
              <a:rPr lang="en-US" sz="2400" dirty="0">
                <a:solidFill>
                  <a:srgbClr val="C8E3FB"/>
                </a:solidFill>
                <a:latin typeface="Trebuchet MS" pitchFamily="34" charset="0"/>
              </a:rPr>
              <a:t>Blackboard Collaborate Ultra</a:t>
            </a:r>
          </a:p>
          <a:p>
            <a:r>
              <a:rPr lang="en-US" sz="2400" dirty="0">
                <a:solidFill>
                  <a:srgbClr val="C8E3FB"/>
                </a:solidFill>
                <a:latin typeface="Trebuchet MS" pitchFamily="34" charset="0"/>
              </a:rPr>
              <a:t>Prof. Tara Adams Ragone</a:t>
            </a:r>
            <a:endParaRPr lang="en-US" sz="2400" dirty="0"/>
          </a:p>
        </p:txBody>
      </p:sp>
      <p:sp>
        <p:nvSpPr>
          <p:cNvPr id="5" name="TextBox 4">
            <a:extLst>
              <a:ext uri="{FF2B5EF4-FFF2-40B4-BE49-F238E27FC236}">
                <a16:creationId xmlns:a16="http://schemas.microsoft.com/office/drawing/2014/main" id="{FBD5CFB4-A32D-42C4-9016-8527D10782C8}"/>
              </a:ext>
            </a:extLst>
          </p:cNvPr>
          <p:cNvSpPr txBox="1"/>
          <p:nvPr userDrawn="1"/>
        </p:nvSpPr>
        <p:spPr>
          <a:xfrm>
            <a:off x="2140998" y="2008599"/>
            <a:ext cx="7910004" cy="1815882"/>
          </a:xfrm>
          <a:prstGeom prst="rect">
            <a:avLst/>
          </a:prstGeom>
        </p:spPr>
        <p:txBody>
          <a:bodyPr wrap="square" rtlCol="0">
            <a:spAutoFit/>
          </a:bodyPr>
          <a:lstStyle/>
          <a:p>
            <a:pPr algn="ctr"/>
            <a:r>
              <a:rPr lang="en-US" sz="4000" b="1" dirty="0">
                <a:solidFill>
                  <a:srgbClr val="FFFF00"/>
                </a:solidFill>
              </a:rPr>
              <a:t>Law of</a:t>
            </a:r>
            <a:r>
              <a:rPr lang="en-US" sz="4000" b="1" dirty="0"/>
              <a:t> </a:t>
            </a:r>
            <a:r>
              <a:rPr lang="en-US" sz="4000" b="1" dirty="0">
                <a:solidFill>
                  <a:srgbClr val="FF0000"/>
                </a:solidFill>
              </a:rPr>
              <a:t>^</a:t>
            </a:r>
            <a:r>
              <a:rPr lang="en-US" sz="4000" b="1" dirty="0">
                <a:solidFill>
                  <a:srgbClr val="FFFF00"/>
                </a:solidFill>
              </a:rPr>
              <a:t>Alternative Medicine</a:t>
            </a:r>
          </a:p>
          <a:p>
            <a:pPr algn="ctr"/>
            <a:endParaRPr lang="en-US" sz="3600" dirty="0"/>
          </a:p>
          <a:p>
            <a:pPr algn="ctr"/>
            <a:r>
              <a:rPr lang="en-US" sz="3600" dirty="0"/>
              <a:t>Class Two</a:t>
            </a:r>
          </a:p>
        </p:txBody>
      </p:sp>
      <p:pic>
        <p:nvPicPr>
          <p:cNvPr id="6" name="Picture 5" descr="Text&#10;&#10;Description automatically generated">
            <a:extLst>
              <a:ext uri="{FF2B5EF4-FFF2-40B4-BE49-F238E27FC236}">
                <a16:creationId xmlns:a16="http://schemas.microsoft.com/office/drawing/2014/main" id="{82183FFD-16B9-4C4B-B07E-D5316A842754}"/>
              </a:ext>
            </a:extLst>
          </p:cNvPr>
          <p:cNvPicPr>
            <a:picLocks noChangeAspect="1"/>
          </p:cNvPicPr>
          <p:nvPr userDrawn="1"/>
        </p:nvPicPr>
        <p:blipFill>
          <a:blip r:embed="rId6"/>
          <a:stretch>
            <a:fillRect/>
          </a:stretch>
        </p:blipFill>
        <p:spPr>
          <a:xfrm>
            <a:off x="9204951" y="6161615"/>
            <a:ext cx="2803926" cy="654184"/>
          </a:xfrm>
          <a:prstGeom prst="rect">
            <a:avLst/>
          </a:prstGeom>
        </p:spPr>
      </p:pic>
    </p:spTree>
    <p:extLst>
      <p:ext uri="{BB962C8B-B14F-4D97-AF65-F5344CB8AC3E}">
        <p14:creationId xmlns:p14="http://schemas.microsoft.com/office/powerpoint/2010/main" val="4265774594"/>
      </p:ext>
    </p:extLst>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CF1DE8-C3E4-4CB8-B63E-76C88F6C4363}" type="slidenum">
              <a:rPr lang="en-US" smtClean="0"/>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C496538-3F39-4420-81D8-DE0580778853}" type="datetimeFigureOut">
              <a:rPr lang="en-US" smtClean="0"/>
              <a:t>5/31/2025</a:t>
            </a:fld>
            <a:endParaRPr lang="en-US" dirty="0"/>
          </a:p>
        </p:txBody>
      </p:sp>
    </p:spTree>
    <p:extLst>
      <p:ext uri="{BB962C8B-B14F-4D97-AF65-F5344CB8AC3E}">
        <p14:creationId xmlns:p14="http://schemas.microsoft.com/office/powerpoint/2010/main" val="14591045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creativecommons.org/licenses/by-nc-nd/3.0/" TargetMode="External"/><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hyperlink" Target="https://discoverywall.nz/album/73/24511"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7.jpg"/><Relationship Id="rId5" Type="http://schemas.openxmlformats.org/officeDocument/2006/relationships/customXml" Target="../ink/ink14.xml"/><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hyperlink" Target="https://nam12.safelinks.protection.outlook.com/?url=https%3A%2F%2Fwww.medicaid.gov%2Ffederal-policy-guidance%2Fdownloads%2Fcib03042025.pdf&amp;data=05%7C02%7CTara.Ragone%40shu.edu%7Cc1d69f6a15e2419d060a08dd5fd3dbbc%7C51f07c2253b744dfb97ca13261d71075%7C1%7C0%7C638772085706412821%7CUnknown%7CTWFpbGZsb3d8eyJFbXB0eU1hcGkiOnRydWUsIlYiOiIwLjAuMDAwMCIsIlAiOiJXaW4zMiIsIkFOIjoiTWFpbCIsIldUIjoyfQ%3D%3D%7C0%7C%7C%7C&amp;sdata=VBTIw7wSmS5L3IsBEFlOKU9jHwLYyXH1WX6SeMJ9WjE%3D&amp;reserved=0" TargetMode="External"/></Relationships>
</file>

<file path=ppt/slides/_rels/slide12.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27.jpg"/><Relationship Id="rId7" Type="http://schemas.openxmlformats.org/officeDocument/2006/relationships/hyperlink" Target="https://openenglishatslcc.pressbooks.com/chapter/write-for-the-conditions-help-your-audience-hold-on/" TargetMode="External"/><Relationship Id="rId12"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hyperlink" Target="https://creativecommons.org/licenses/by-nc-nd/3.0/" TargetMode="External"/><Relationship Id="rId5" Type="http://schemas.openxmlformats.org/officeDocument/2006/relationships/hyperlink" Target="https://creativecommons.org/licenses/by-sa/3.0/" TargetMode="External"/><Relationship Id="rId10" Type="http://schemas.openxmlformats.org/officeDocument/2006/relationships/hyperlink" Target="https://www.flickr.com/photos/hikingartist/5726817813" TargetMode="External"/><Relationship Id="rId4" Type="http://schemas.openxmlformats.org/officeDocument/2006/relationships/hyperlink" Target="https://www.flickr.com/photos/andrewhurley/6254409229/" TargetMode="External"/><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pha.org/apha-communities/member-sections/community-health-work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philippinesbasiceducation.us/2018/08/wrong-track-in-senior-high-school.htm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nashp.org/updates-and-faqs-developing-and-implementing-a-medicaid-state-plan-amendment-to-authorize-community-health-worker-reimbursemen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aspe.hhs.gov/reports/community-care-hub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cms.gov/files/document/health-related-social-needs-faq.pdf" TargetMode="External"/><Relationship Id="rId5" Type="http://schemas.openxmlformats.org/officeDocument/2006/relationships/diagramQuickStyle" Target="../diagrams/quickStyle1.xml"/><Relationship Id="rId10" Type="http://schemas.openxmlformats.org/officeDocument/2006/relationships/hyperlink" Target="https://familiesusa.org/wp-content/uploads/2019/09/How-States-Can-Use-Medicaid-Managed-Care-Contracts-to-Support-CHWs_1.pdf" TargetMode="External"/><Relationship Id="rId4" Type="http://schemas.openxmlformats.org/officeDocument/2006/relationships/diagramLayout" Target="../diagrams/layout1.xml"/><Relationship Id="rId9" Type="http://schemas.openxmlformats.org/officeDocument/2006/relationships/hyperlink" Target="https://www.astho.org/topic/brief/leveraging-medicaid-to-support-community-health-worker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medicaid.gov/federal-policy-guidance/downloads/cib11162023.pdf" TargetMode="External"/><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0.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foto.wuestenigel.com/road-blocked-at-mount-fuji/"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picserver.org/highway-signs2/m/momentum.html" TargetMode="External"/><Relationship Id="rId13" Type="http://schemas.openxmlformats.org/officeDocument/2006/relationships/image" Target="../media/image9.1"/><Relationship Id="rId3" Type="http://schemas.openxmlformats.org/officeDocument/2006/relationships/hyperlink" Target="https://www.health.ny.gov/health_care/managed_care/appextension/docs/2024-01-09_cms_ltr.pdf" TargetMode="External"/><Relationship Id="rId7" Type="http://schemas.openxmlformats.org/officeDocument/2006/relationships/image" Target="../media/image7.jpg"/><Relationship Id="rId12" Type="http://schemas.openxmlformats.org/officeDocument/2006/relationships/hyperlink" Target="https://creativecommons.org/licenses/by-nc-nd/3.0/" TargetMode="External"/><Relationship Id="rId17" Type="http://schemas.openxmlformats.org/officeDocument/2006/relationships/image" Target="../media/image12.png"/><Relationship Id="rId2" Type="http://schemas.openxmlformats.org/officeDocument/2006/relationships/notesSlide" Target="../notesSlides/notesSlide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govinfo.gov/content/pkg/FR-2024-12-09/pdf/2024-25382.pdf" TargetMode="External"/><Relationship Id="rId11" Type="http://schemas.openxmlformats.org/officeDocument/2006/relationships/hyperlink" Target="https://suddenlytheyalldied.com/2017/12/27/deep-thoughts-2/" TargetMode="External"/><Relationship Id="rId5" Type="http://schemas.openxmlformats.org/officeDocument/2006/relationships/hyperlink" Target="https://www.partnership2asc.org/resources/cch-resources/" TargetMode="External"/><Relationship Id="rId15" Type="http://schemas.openxmlformats.org/officeDocument/2006/relationships/image" Target="../media/image10.png"/><Relationship Id="rId10" Type="http://schemas.openxmlformats.org/officeDocument/2006/relationships/image" Target="../media/image8.jpg"/><Relationship Id="rId4" Type="http://schemas.openxmlformats.org/officeDocument/2006/relationships/hyperlink" Target="https://www.health.ny.gov/health_care/medicaid/redesign/sdh/scn/" TargetMode="External"/><Relationship Id="rId9" Type="http://schemas.openxmlformats.org/officeDocument/2006/relationships/hyperlink" Target="https://creativecommons.org/licenses/by-sa/3.0/" TargetMode="External"/><Relationship Id="rId14" Type="http://schemas.openxmlformats.org/officeDocument/2006/relationships/hyperlink" Target="https://www.rawpixel.com/search/motivation" TargetMode="External"/></Relationships>
</file>

<file path=ppt/slides/_rels/slide8.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3.png"/><Relationship Id="rId7" Type="http://schemas.openxmlformats.org/officeDocument/2006/relationships/image" Target="../media/image2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30.png"/><Relationship Id="rId4" Type="http://schemas.openxmlformats.org/officeDocument/2006/relationships/customXml" Target="../ink/ink5.xml"/><Relationship Id="rId9" Type="http://schemas.openxmlformats.org/officeDocument/2006/relationships/image" Target="../media/image250.png"/></Relationships>
</file>

<file path=ppt/slides/_rels/slide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customXml" Target="../ink/ink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40.png"/><Relationship Id="rId5" Type="http://schemas.openxmlformats.org/officeDocument/2006/relationships/image" Target="../media/image370.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97315"/>
            <a:ext cx="7620000" cy="2499986"/>
          </a:xfrm>
        </p:spPr>
        <p:txBody>
          <a:bodyPr/>
          <a:lstStyle/>
          <a:p>
            <a:br>
              <a:rPr lang="en-US" sz="3600" dirty="0">
                <a:ea typeface="+mj-lt"/>
                <a:cs typeface="+mj-lt"/>
              </a:rPr>
            </a:br>
            <a:r>
              <a:rPr lang="en-US" sz="3600" b="1" dirty="0">
                <a:solidFill>
                  <a:schemeClr val="bg2">
                    <a:lumMod val="50000"/>
                  </a:schemeClr>
                </a:solidFill>
                <a:ea typeface="+mj-lt"/>
                <a:cs typeface="+mj-lt"/>
              </a:rPr>
              <a:t>Barriers Instead of Bridges: Exploring Roadblocks to </a:t>
            </a:r>
            <a:br>
              <a:rPr lang="en-US" sz="3600" b="1" dirty="0">
                <a:solidFill>
                  <a:schemeClr val="bg2">
                    <a:lumMod val="50000"/>
                  </a:schemeClr>
                </a:solidFill>
                <a:ea typeface="+mj-lt"/>
                <a:cs typeface="+mj-lt"/>
              </a:rPr>
            </a:br>
            <a:r>
              <a:rPr lang="en-US" sz="3600" b="1" dirty="0">
                <a:solidFill>
                  <a:schemeClr val="bg2">
                    <a:lumMod val="50000"/>
                  </a:schemeClr>
                </a:solidFill>
                <a:ea typeface="+mj-lt"/>
                <a:cs typeface="+mj-lt"/>
              </a:rPr>
              <a:t>Sustaining Community Health Workers</a:t>
            </a:r>
            <a:endParaRPr lang="en-US" sz="3600" b="1" dirty="0">
              <a:solidFill>
                <a:schemeClr val="bg2">
                  <a:lumMod val="50000"/>
                </a:schemeClr>
              </a:solidFill>
            </a:endParaRPr>
          </a:p>
        </p:txBody>
      </p:sp>
      <p:sp>
        <p:nvSpPr>
          <p:cNvPr id="3" name="Content Placeholder 2"/>
          <p:cNvSpPr>
            <a:spLocks noGrp="1"/>
          </p:cNvSpPr>
          <p:nvPr>
            <p:ph idx="1"/>
          </p:nvPr>
        </p:nvSpPr>
        <p:spPr>
          <a:xfrm>
            <a:off x="727587" y="1548922"/>
            <a:ext cx="7620000" cy="4357777"/>
          </a:xfrm>
        </p:spPr>
        <p:txBody>
          <a:bodyPr vert="horz" lIns="91440" tIns="45720" rIns="91440" bIns="45720" rtlCol="0" anchor="t">
            <a:noAutofit/>
          </a:bodyPr>
          <a:lstStyle/>
          <a:p>
            <a:pPr marL="0" indent="0">
              <a:buNone/>
            </a:pPr>
            <a:endParaRPr lang="en-US" sz="3200" dirty="0">
              <a:cs typeface="Calibri"/>
            </a:endParaRPr>
          </a:p>
          <a:p>
            <a:pPr marL="0" indent="0">
              <a:buNone/>
            </a:pPr>
            <a:endParaRPr lang="en-US" sz="3200" dirty="0">
              <a:cs typeface="Calibri"/>
            </a:endParaRPr>
          </a:p>
          <a:p>
            <a:pPr marL="0" indent="0">
              <a:buNone/>
            </a:pPr>
            <a:endParaRPr lang="en-US" sz="3200" dirty="0">
              <a:cs typeface="Calibri"/>
            </a:endParaRPr>
          </a:p>
          <a:p>
            <a:pPr marL="0" indent="0">
              <a:buNone/>
            </a:pPr>
            <a:endParaRPr lang="en-US" sz="3200" dirty="0">
              <a:cs typeface="Calibri"/>
            </a:endParaRPr>
          </a:p>
          <a:p>
            <a:pPr marL="0" indent="0">
              <a:buNone/>
            </a:pPr>
            <a:endParaRPr lang="en-US" sz="2800" dirty="0">
              <a:cs typeface="Calibri"/>
            </a:endParaRPr>
          </a:p>
          <a:p>
            <a:pPr marL="0" indent="0">
              <a:buNone/>
            </a:pPr>
            <a:endParaRPr lang="en-US" sz="2800" dirty="0">
              <a:cs typeface="Calibri"/>
            </a:endParaRPr>
          </a:p>
          <a:p>
            <a:pPr marL="0" indent="0">
              <a:buNone/>
            </a:pPr>
            <a:r>
              <a:rPr lang="en-US" sz="2800" dirty="0">
                <a:cs typeface="Calibri"/>
              </a:rPr>
              <a:t>Tara Adams Ragone, J.D.</a:t>
            </a:r>
            <a:endParaRPr lang="en-US" sz="2800" dirty="0">
              <a:ea typeface="Calibri"/>
              <a:cs typeface="Calibri"/>
            </a:endParaRPr>
          </a:p>
          <a:p>
            <a:pPr marL="0" indent="0">
              <a:buNone/>
            </a:pPr>
            <a:r>
              <a:rPr lang="en-US" sz="2800" dirty="0">
                <a:cs typeface="Calibri"/>
              </a:rPr>
              <a:t>ASLME Health Law Professors Conference</a:t>
            </a:r>
            <a:endParaRPr lang="en-US" sz="2800" dirty="0">
              <a:ea typeface="Calibri"/>
              <a:cs typeface="Calibri"/>
            </a:endParaRPr>
          </a:p>
          <a:p>
            <a:pPr marL="0" indent="0">
              <a:buNone/>
            </a:pPr>
            <a:r>
              <a:rPr lang="en-US" sz="2800" dirty="0">
                <a:cs typeface="Calibri"/>
              </a:rPr>
              <a:t>June 6, 2025</a:t>
            </a:r>
            <a:endParaRPr lang="en-US" sz="2800" dirty="0">
              <a:ea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11322" y="5917440"/>
            <a:ext cx="3570155" cy="831120"/>
          </a:xfrm>
          <a:prstGeom prst="rect">
            <a:avLst/>
          </a:prstGeom>
        </p:spPr>
      </p:pic>
      <p:cxnSp>
        <p:nvCxnSpPr>
          <p:cNvPr id="6" name="Straight Connector 5"/>
          <p:cNvCxnSpPr/>
          <p:nvPr/>
        </p:nvCxnSpPr>
        <p:spPr>
          <a:xfrm>
            <a:off x="1981200" y="685800"/>
            <a:ext cx="7315200" cy="0"/>
          </a:xfrm>
          <a:prstGeom prst="line">
            <a:avLst/>
          </a:prstGeom>
          <a:ln w="19050">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8185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185B-5CE7-3865-0D66-552718689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37C05-5428-BA4D-0FB3-266541B4F714}"/>
              </a:ext>
            </a:extLst>
          </p:cNvPr>
          <p:cNvSpPr>
            <a:spLocks noGrp="1"/>
          </p:cNvSpPr>
          <p:nvPr>
            <p:ph type="title"/>
          </p:nvPr>
        </p:nvSpPr>
        <p:spPr>
          <a:xfrm>
            <a:off x="598714" y="297898"/>
            <a:ext cx="10972800" cy="1247517"/>
          </a:xfrm>
        </p:spPr>
        <p:txBody>
          <a:bodyPr lIns="91440" tIns="45720" rIns="91440" bIns="45720" anchor="t"/>
          <a:lstStyle/>
          <a:p>
            <a:r>
              <a:rPr lang="en-US" dirty="0"/>
              <a:t>Some hope</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591A2D1A-A3F6-6301-5CAE-3913CD56D107}"/>
              </a:ext>
            </a:extLst>
          </p:cNvPr>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800" dirty="0">
              <a:ea typeface="Calibri"/>
              <a:cs typeface="Calibri"/>
            </a:endParaRPr>
          </a:p>
          <a:p>
            <a:r>
              <a:rPr lang="en-US" sz="2400" dirty="0">
                <a:ea typeface="Calibri"/>
                <a:cs typeface="Calibri"/>
              </a:rPr>
              <a:t>Certification efforts in a number of states (e.g., NJ)</a:t>
            </a:r>
          </a:p>
          <a:p>
            <a:r>
              <a:rPr lang="en-US" sz="2400" dirty="0">
                <a:ea typeface="Calibri"/>
                <a:cs typeface="Calibri"/>
              </a:rPr>
              <a:t>Some receptivity to using MCO contracts (but bandwidth?)</a:t>
            </a:r>
          </a:p>
          <a:p>
            <a:r>
              <a:rPr lang="en-US" sz="2400" dirty="0">
                <a:ea typeface="Calibri"/>
                <a:cs typeface="Calibri"/>
              </a:rPr>
              <a:t>FQHCs</a:t>
            </a:r>
          </a:p>
          <a:p>
            <a:pPr lvl="1"/>
            <a:r>
              <a:rPr lang="en-US" sz="2000" dirty="0">
                <a:ea typeface="Calibri"/>
                <a:cs typeface="Calibri"/>
              </a:rPr>
              <a:t>Medicare clarifications – expand to Medicaid?</a:t>
            </a:r>
          </a:p>
          <a:p>
            <a:pPr lvl="1"/>
            <a:r>
              <a:rPr lang="en-US" sz="2000" dirty="0">
                <a:ea typeface="Calibri"/>
                <a:cs typeface="Calibri"/>
              </a:rPr>
              <a:t>Interest in expanding number of states with incident to billing in Medicaid at FQHCs – </a:t>
            </a:r>
            <a:r>
              <a:rPr lang="en-US" sz="2000">
                <a:ea typeface="Calibri"/>
                <a:cs typeface="Calibri"/>
              </a:rPr>
              <a:t>e.g., to </a:t>
            </a:r>
            <a:r>
              <a:rPr lang="en-US" sz="2000" dirty="0">
                <a:ea typeface="Calibri"/>
                <a:cs typeface="Calibri"/>
              </a:rPr>
              <a:t>reimburse for screens by CHWs beyond encounter rate</a:t>
            </a:r>
          </a:p>
          <a:p>
            <a:r>
              <a:rPr lang="en-US" sz="2400" dirty="0" err="1">
                <a:ea typeface="Calibri"/>
                <a:cs typeface="Calibri"/>
              </a:rPr>
              <a:t>MediCal</a:t>
            </a:r>
            <a:r>
              <a:rPr lang="en-US" sz="2400" dirty="0">
                <a:ea typeface="Calibri"/>
                <a:cs typeface="Calibri"/>
              </a:rPr>
              <a:t> – room to encompass outreach work – how extend to Medicare? </a:t>
            </a:r>
          </a:p>
          <a:p>
            <a:r>
              <a:rPr lang="en-US" sz="2400" dirty="0">
                <a:ea typeface="Calibri"/>
                <a:cs typeface="Calibri"/>
              </a:rPr>
              <a:t>Total cost of care contracts/value-based contracting</a:t>
            </a:r>
          </a:p>
          <a:p>
            <a:endParaRPr lang="en-US" sz="2400" dirty="0">
              <a:ea typeface="Calibri"/>
              <a:cs typeface="Calibri"/>
            </a:endParaRPr>
          </a:p>
          <a:p>
            <a:endParaRPr lang="en-US" sz="2400" dirty="0">
              <a:ea typeface="Calibri"/>
              <a:cs typeface="Calibri"/>
            </a:endParaRPr>
          </a:p>
          <a:p>
            <a:pPr marL="457200" lvl="1" indent="0">
              <a:buNone/>
            </a:pP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
        <p:nvSpPr>
          <p:cNvPr id="3" name="TextBox 2">
            <a:extLst>
              <a:ext uri="{FF2B5EF4-FFF2-40B4-BE49-F238E27FC236}">
                <a16:creationId xmlns:a16="http://schemas.microsoft.com/office/drawing/2014/main" id="{04A3A918-4911-9558-5069-B5A1136F3357}"/>
              </a:ext>
            </a:extLst>
          </p:cNvPr>
          <p:cNvSpPr txBox="1"/>
          <p:nvPr/>
        </p:nvSpPr>
        <p:spPr>
          <a:xfrm>
            <a:off x="334304" y="6421602"/>
            <a:ext cx="5220916" cy="276999"/>
          </a:xfrm>
          <a:prstGeom prst="rect">
            <a:avLst/>
          </a:prstGeom>
        </p:spPr>
        <p:txBody>
          <a:bodyPr wrap="non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https://www.govinfo.gov/content/pkg/FR-2024-12-09/pdf/2024-25382.pdf</a:t>
            </a:r>
          </a:p>
        </p:txBody>
      </p:sp>
    </p:spTree>
    <p:extLst>
      <p:ext uri="{BB962C8B-B14F-4D97-AF65-F5344CB8AC3E}">
        <p14:creationId xmlns:p14="http://schemas.microsoft.com/office/powerpoint/2010/main" val="11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C4E9-F69D-C152-9507-8831389B6C56}"/>
              </a:ext>
            </a:extLst>
          </p:cNvPr>
          <p:cNvSpPr>
            <a:spLocks noGrp="1"/>
          </p:cNvSpPr>
          <p:nvPr>
            <p:ph type="title"/>
          </p:nvPr>
        </p:nvSpPr>
        <p:spPr/>
        <p:txBody>
          <a:bodyPr/>
          <a:lstStyle/>
          <a:p>
            <a:r>
              <a:rPr lang="en-US" sz="4000" dirty="0"/>
              <a:t>Recent backsliding </a:t>
            </a:r>
            <a:br>
              <a:rPr lang="en-US" sz="3600" dirty="0"/>
            </a:br>
            <a:r>
              <a:rPr lang="en-US" sz="2800" dirty="0"/>
              <a:t>CMCS Informational Bulletin (Mar. 4, 2025)</a:t>
            </a:r>
          </a:p>
        </p:txBody>
      </p:sp>
      <p:sp>
        <p:nvSpPr>
          <p:cNvPr id="4" name="Text Placeholder 3">
            <a:extLst>
              <a:ext uri="{FF2B5EF4-FFF2-40B4-BE49-F238E27FC236}">
                <a16:creationId xmlns:a16="http://schemas.microsoft.com/office/drawing/2014/main" id="{03C47994-FC0C-5C4D-0C01-611CD05FAAC1}"/>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id="{8CE80033-D0DF-5296-84C4-24992E282E33}"/>
              </a:ext>
            </a:extLst>
          </p:cNvPr>
          <p:cNvPicPr>
            <a:picLocks noChangeAspect="1"/>
          </p:cNvPicPr>
          <p:nvPr/>
        </p:nvPicPr>
        <p:blipFill>
          <a:blip r:embed="rId2"/>
          <a:stretch>
            <a:fillRect/>
          </a:stretch>
        </p:blipFill>
        <p:spPr>
          <a:xfrm>
            <a:off x="377190" y="1805940"/>
            <a:ext cx="11407140" cy="378333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2B00026-E007-CC08-79EB-E0D56FAFCC40}"/>
                  </a:ext>
                </a:extLst>
              </p14:cNvPr>
              <p14:cNvContentPartPr/>
              <p14:nvPr/>
            </p14:nvContentPartPr>
            <p14:xfrm>
              <a:off x="1840050" y="2684790"/>
              <a:ext cx="7737480" cy="207720"/>
            </p14:xfrm>
          </p:contentPart>
        </mc:Choice>
        <mc:Fallback xmlns="">
          <p:pic>
            <p:nvPicPr>
              <p:cNvPr id="7" name="Ink 6">
                <a:extLst>
                  <a:ext uri="{FF2B5EF4-FFF2-40B4-BE49-F238E27FC236}">
                    <a16:creationId xmlns:a16="http://schemas.microsoft.com/office/drawing/2014/main" id="{72B00026-E007-CC08-79EB-E0D56FAFCC40}"/>
                  </a:ext>
                </a:extLst>
              </p:cNvPr>
              <p:cNvPicPr/>
              <p:nvPr/>
            </p:nvPicPr>
            <p:blipFill>
              <a:blip r:embed="rId4"/>
              <a:stretch>
                <a:fillRect/>
              </a:stretch>
            </p:blipFill>
            <p:spPr>
              <a:xfrm>
                <a:off x="1750050" y="2505150"/>
                <a:ext cx="791712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A8997B3-95EE-2C1D-3E00-3DFB817A5EA4}"/>
                  </a:ext>
                </a:extLst>
              </p14:cNvPr>
              <p14:cNvContentPartPr/>
              <p14:nvPr/>
            </p14:nvContentPartPr>
            <p14:xfrm>
              <a:off x="9544050" y="4308750"/>
              <a:ext cx="1935000" cy="87840"/>
            </p14:xfrm>
          </p:contentPart>
        </mc:Choice>
        <mc:Fallback xmlns="">
          <p:pic>
            <p:nvPicPr>
              <p:cNvPr id="8" name="Ink 7">
                <a:extLst>
                  <a:ext uri="{FF2B5EF4-FFF2-40B4-BE49-F238E27FC236}">
                    <a16:creationId xmlns:a16="http://schemas.microsoft.com/office/drawing/2014/main" id="{7A8997B3-95EE-2C1D-3E00-3DFB817A5EA4}"/>
                  </a:ext>
                </a:extLst>
              </p:cNvPr>
              <p:cNvPicPr/>
              <p:nvPr/>
            </p:nvPicPr>
            <p:blipFill>
              <a:blip r:embed="rId6"/>
              <a:stretch>
                <a:fillRect/>
              </a:stretch>
            </p:blipFill>
            <p:spPr>
              <a:xfrm>
                <a:off x="9454410" y="4128750"/>
                <a:ext cx="21146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E971EDF-5AA1-A74F-1223-6CB15242CDAC}"/>
                  </a:ext>
                </a:extLst>
              </p14:cNvPr>
              <p14:cNvContentPartPr/>
              <p14:nvPr/>
            </p14:nvContentPartPr>
            <p14:xfrm>
              <a:off x="491490" y="4662270"/>
              <a:ext cx="8663040" cy="276120"/>
            </p14:xfrm>
          </p:contentPart>
        </mc:Choice>
        <mc:Fallback xmlns="">
          <p:pic>
            <p:nvPicPr>
              <p:cNvPr id="9" name="Ink 8">
                <a:extLst>
                  <a:ext uri="{FF2B5EF4-FFF2-40B4-BE49-F238E27FC236}">
                    <a16:creationId xmlns:a16="http://schemas.microsoft.com/office/drawing/2014/main" id="{4E971EDF-5AA1-A74F-1223-6CB15242CDAC}"/>
                  </a:ext>
                </a:extLst>
              </p:cNvPr>
              <p:cNvPicPr/>
              <p:nvPr/>
            </p:nvPicPr>
            <p:blipFill>
              <a:blip r:embed="rId8"/>
              <a:stretch>
                <a:fillRect/>
              </a:stretch>
            </p:blipFill>
            <p:spPr>
              <a:xfrm>
                <a:off x="401490" y="4482270"/>
                <a:ext cx="8842680" cy="635760"/>
              </a:xfrm>
              <a:prstGeom prst="rect">
                <a:avLst/>
              </a:prstGeom>
            </p:spPr>
          </p:pic>
        </mc:Fallback>
      </mc:AlternateContent>
      <p:sp>
        <p:nvSpPr>
          <p:cNvPr id="3" name="TextBox 2">
            <a:extLst>
              <a:ext uri="{FF2B5EF4-FFF2-40B4-BE49-F238E27FC236}">
                <a16:creationId xmlns:a16="http://schemas.microsoft.com/office/drawing/2014/main" id="{338D2304-4B30-0D6E-644A-D03B291131E3}"/>
              </a:ext>
            </a:extLst>
          </p:cNvPr>
          <p:cNvSpPr txBox="1"/>
          <p:nvPr/>
        </p:nvSpPr>
        <p:spPr>
          <a:xfrm>
            <a:off x="262702" y="6431151"/>
            <a:ext cx="5619102" cy="276999"/>
          </a:xfrm>
          <a:prstGeom prst="rect">
            <a:avLst/>
          </a:prstGeom>
        </p:spPr>
        <p:txBody>
          <a:bodyPr wrap="none" rtlCol="0">
            <a:spAutoFit/>
          </a:bodyPr>
          <a:lstStyle/>
          <a:p>
            <a:pPr algn="ctr"/>
            <a:r>
              <a:rPr lang="en-US" sz="1200" b="0" i="0" u="sng" strike="noStrike" dirty="0">
                <a:effectLst/>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https://www.medicaid.gov/federal-policy-guidance/downloads/cib03042025.pdf</a:t>
            </a: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9BD2EB35-884F-AD42-857F-84A60E15BCE9}"/>
              </a:ext>
            </a:extLst>
          </p:cNvPr>
          <p:cNvPicPr>
            <a:picLocks noChangeAspect="1"/>
          </p:cNvPicPr>
          <p:nvPr/>
        </p:nvPicPr>
        <p:blipFill>
          <a:blip r:embed="rId10"/>
          <a:stretch>
            <a:fillRect/>
          </a:stretch>
        </p:blipFill>
        <p:spPr>
          <a:xfrm>
            <a:off x="3528654" y="5589270"/>
            <a:ext cx="5134692" cy="314369"/>
          </a:xfrm>
          <a:prstGeom prst="rect">
            <a:avLst/>
          </a:prstGeom>
          <a:effectLst>
            <a:outerShdw blurRad="50800" dist="50800" dir="5400000" sx="109000" sy="109000" algn="ctr" rotWithShape="0">
              <a:schemeClr val="accent1"/>
            </a:outerShdw>
            <a:reflection stA="45000" endPos="9000" dist="50800" dir="5400000" sy="-100000" algn="bl" rotWithShape="0"/>
          </a:effectLst>
        </p:spPr>
      </p:pic>
      <p:pic>
        <p:nvPicPr>
          <p:cNvPr id="11" name="Picture 10" descr="A group of people in garment&#10;&#10;AI-generated content may be incorrect.">
            <a:extLst>
              <a:ext uri="{FF2B5EF4-FFF2-40B4-BE49-F238E27FC236}">
                <a16:creationId xmlns:a16="http://schemas.microsoft.com/office/drawing/2014/main" id="{412AF786-F9E4-FD6E-165E-905004E50C6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161354" y="15419"/>
            <a:ext cx="2743200" cy="1847088"/>
          </a:xfrm>
          <a:prstGeom prst="rect">
            <a:avLst/>
          </a:prstGeom>
        </p:spPr>
      </p:pic>
      <p:sp>
        <p:nvSpPr>
          <p:cNvPr id="12" name="TextBox 11">
            <a:extLst>
              <a:ext uri="{FF2B5EF4-FFF2-40B4-BE49-F238E27FC236}">
                <a16:creationId xmlns:a16="http://schemas.microsoft.com/office/drawing/2014/main" id="{FB4E9EDF-7CAD-FD66-8E77-FD97EADB0170}"/>
              </a:ext>
            </a:extLst>
          </p:cNvPr>
          <p:cNvSpPr txBox="1"/>
          <p:nvPr/>
        </p:nvSpPr>
        <p:spPr>
          <a:xfrm>
            <a:off x="9161354" y="1862507"/>
            <a:ext cx="2743200" cy="369332"/>
          </a:xfrm>
          <a:prstGeom prst="rect">
            <a:avLst/>
          </a:prstGeom>
        </p:spPr>
        <p:txBody>
          <a:bodyPr wrap="square" rtlCol="0">
            <a:spAutoFit/>
          </a:bodyPr>
          <a:lstStyle/>
          <a:p>
            <a:r>
              <a:rPr lang="en-US" sz="900" dirty="0">
                <a:hlinkClick r:id="rId12" tooltip="https://discoverywall.nz/album/73/24511"/>
              </a:rPr>
              <a:t>This Photo</a:t>
            </a:r>
            <a:r>
              <a:rPr lang="en-US" sz="900" dirty="0"/>
              <a:t> </a:t>
            </a:r>
            <a:r>
              <a:rPr lang="en-US" sz="900" dirty="0">
                <a:solidFill>
                  <a:schemeClr val="bg2"/>
                </a:solidFill>
              </a:rPr>
              <a:t>by Unknown Author is licensed under</a:t>
            </a:r>
            <a:r>
              <a:rPr lang="en-US" sz="900" dirty="0"/>
              <a:t> </a:t>
            </a:r>
            <a:r>
              <a:rPr lang="en-US" sz="900" dirty="0">
                <a:hlinkClick r:id="rId13" tooltip="https://creativecommons.org/licenses/by-nc-nd/3.0/"/>
              </a:rPr>
              <a:t>CC BY-NC-ND</a:t>
            </a:r>
            <a:endParaRPr lang="en-US" sz="900" dirty="0"/>
          </a:p>
        </p:txBody>
      </p:sp>
    </p:spTree>
    <p:extLst>
      <p:ext uri="{BB962C8B-B14F-4D97-AF65-F5344CB8AC3E}">
        <p14:creationId xmlns:p14="http://schemas.microsoft.com/office/powerpoint/2010/main" val="11798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3708-D456-CF3C-0C63-5D76D73F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5C344-4C87-D10A-47AB-60D5E505A23C}"/>
              </a:ext>
            </a:extLst>
          </p:cNvPr>
          <p:cNvSpPr>
            <a:spLocks noGrp="1"/>
          </p:cNvSpPr>
          <p:nvPr>
            <p:ph type="title"/>
          </p:nvPr>
        </p:nvSpPr>
        <p:spPr>
          <a:xfrm>
            <a:off x="598714" y="297898"/>
            <a:ext cx="10972800" cy="1247517"/>
          </a:xfrm>
        </p:spPr>
        <p:txBody>
          <a:bodyPr lIns="91440" tIns="45720" rIns="91440" bIns="45720" anchor="t"/>
          <a:lstStyle/>
          <a:p>
            <a:r>
              <a:rPr lang="en-US" dirty="0"/>
              <a:t>Recent backsliding</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162D0BD7-EA30-6812-19C4-9C06DA76E830}"/>
              </a:ext>
            </a:extLst>
          </p:cNvPr>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800" dirty="0">
              <a:ea typeface="Calibri"/>
              <a:cs typeface="Calibri"/>
            </a:endParaRPr>
          </a:p>
          <a:p>
            <a:pPr marL="0" indent="0">
              <a:buNone/>
            </a:pPr>
            <a:endParaRPr lang="en-US" sz="2400" dirty="0">
              <a:ea typeface="Calibri"/>
              <a:cs typeface="Calibri"/>
            </a:endParaRPr>
          </a:p>
          <a:p>
            <a:pPr marL="457200" lvl="1" indent="0">
              <a:buNone/>
            </a:pP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15" name="Picture 14" descr="A black and white logo&#10;&#10;AI-generated content may be incorrect.">
            <a:extLst>
              <a:ext uri="{FF2B5EF4-FFF2-40B4-BE49-F238E27FC236}">
                <a16:creationId xmlns:a16="http://schemas.microsoft.com/office/drawing/2014/main" id="{B9F62BDC-8C24-B715-0D58-9E75C734FD21}"/>
              </a:ext>
            </a:extLst>
          </p:cNvPr>
          <p:cNvPicPr>
            <a:picLocks noChangeAspect="1"/>
          </p:cNvPicPr>
          <p:nvPr/>
        </p:nvPicPr>
        <p:blipFill>
          <a:blip r:embed="rId3"/>
          <a:stretch>
            <a:fillRect/>
          </a:stretch>
        </p:blipFill>
        <p:spPr>
          <a:xfrm>
            <a:off x="55713" y="1088699"/>
            <a:ext cx="543001" cy="619211"/>
          </a:xfrm>
          <a:prstGeom prst="rect">
            <a:avLst/>
          </a:prstGeom>
        </p:spPr>
      </p:pic>
      <p:pic>
        <p:nvPicPr>
          <p:cNvPr id="17" name="Picture 16" descr="A black background with white text&#10;&#10;AI-generated content may be incorrect.">
            <a:extLst>
              <a:ext uri="{FF2B5EF4-FFF2-40B4-BE49-F238E27FC236}">
                <a16:creationId xmlns:a16="http://schemas.microsoft.com/office/drawing/2014/main" id="{59335F3D-1D61-6269-78CE-39D34A63218A}"/>
              </a:ext>
            </a:extLst>
          </p:cNvPr>
          <p:cNvPicPr>
            <a:picLocks noChangeAspect="1"/>
          </p:cNvPicPr>
          <p:nvPr/>
        </p:nvPicPr>
        <p:blipFill>
          <a:blip r:embed="rId4"/>
          <a:stretch>
            <a:fillRect/>
          </a:stretch>
        </p:blipFill>
        <p:spPr>
          <a:xfrm>
            <a:off x="598714" y="1088699"/>
            <a:ext cx="6095999" cy="1511011"/>
          </a:xfrm>
          <a:prstGeom prst="rect">
            <a:avLst/>
          </a:prstGeom>
        </p:spPr>
      </p:pic>
      <p:sp>
        <p:nvSpPr>
          <p:cNvPr id="18" name="TextBox 17">
            <a:extLst>
              <a:ext uri="{FF2B5EF4-FFF2-40B4-BE49-F238E27FC236}">
                <a16:creationId xmlns:a16="http://schemas.microsoft.com/office/drawing/2014/main" id="{F7C92DA2-F79B-61D6-D7A2-7DBB47674AF3}"/>
              </a:ext>
            </a:extLst>
          </p:cNvPr>
          <p:cNvSpPr txBox="1"/>
          <p:nvPr/>
        </p:nvSpPr>
        <p:spPr>
          <a:xfrm>
            <a:off x="5858535" y="72135"/>
            <a:ext cx="6333465" cy="276999"/>
          </a:xfrm>
          <a:prstGeom prst="rect">
            <a:avLst/>
          </a:prstGeom>
        </p:spPr>
        <p:txBody>
          <a:bodyPr wrap="none" rtlCol="0">
            <a:spAutoFit/>
          </a:bodyPr>
          <a:lstStyle/>
          <a:p>
            <a:r>
              <a:rPr lang="en-US" sz="1200" dirty="0"/>
              <a:t>https://apnews.com/article/hhs-covid-pandemic-trump-cdc-309fedec9383dc4fdacba6e9ca2b5309</a:t>
            </a:r>
          </a:p>
        </p:txBody>
      </p:sp>
      <p:pic>
        <p:nvPicPr>
          <p:cNvPr id="20" name="Picture 19" descr="A close up of a sign&#10;&#10;AI-generated content may be incorrect.">
            <a:extLst>
              <a:ext uri="{FF2B5EF4-FFF2-40B4-BE49-F238E27FC236}">
                <a16:creationId xmlns:a16="http://schemas.microsoft.com/office/drawing/2014/main" id="{8499FC13-F979-DBB3-9631-507969ADB1F4}"/>
              </a:ext>
            </a:extLst>
          </p:cNvPr>
          <p:cNvPicPr>
            <a:picLocks noChangeAspect="1"/>
          </p:cNvPicPr>
          <p:nvPr/>
        </p:nvPicPr>
        <p:blipFill>
          <a:blip r:embed="rId5"/>
          <a:stretch>
            <a:fillRect/>
          </a:stretch>
        </p:blipFill>
        <p:spPr>
          <a:xfrm>
            <a:off x="6694713" y="1735405"/>
            <a:ext cx="2972215" cy="847843"/>
          </a:xfrm>
          <a:prstGeom prst="rect">
            <a:avLst/>
          </a:prstGeom>
        </p:spPr>
      </p:pic>
      <p:pic>
        <p:nvPicPr>
          <p:cNvPr id="22" name="Picture 21" descr="A close-up of a text&#10;&#10;AI-generated content may be incorrect.">
            <a:extLst>
              <a:ext uri="{FF2B5EF4-FFF2-40B4-BE49-F238E27FC236}">
                <a16:creationId xmlns:a16="http://schemas.microsoft.com/office/drawing/2014/main" id="{38AD4E12-AE31-F8A7-A4CA-CAEFDBFA985D}"/>
              </a:ext>
            </a:extLst>
          </p:cNvPr>
          <p:cNvPicPr>
            <a:picLocks noChangeAspect="1"/>
          </p:cNvPicPr>
          <p:nvPr/>
        </p:nvPicPr>
        <p:blipFill>
          <a:blip r:embed="rId6"/>
          <a:stretch>
            <a:fillRect/>
          </a:stretch>
        </p:blipFill>
        <p:spPr>
          <a:xfrm>
            <a:off x="1255249" y="2811300"/>
            <a:ext cx="9021973" cy="1809375"/>
          </a:xfrm>
          <a:prstGeom prst="rect">
            <a:avLst/>
          </a:prstGeom>
        </p:spPr>
      </p:pic>
      <p:pic>
        <p:nvPicPr>
          <p:cNvPr id="24" name="Picture 23" descr="A close up of black text&#10;&#10;AI-generated content may be incorrect.">
            <a:extLst>
              <a:ext uri="{FF2B5EF4-FFF2-40B4-BE49-F238E27FC236}">
                <a16:creationId xmlns:a16="http://schemas.microsoft.com/office/drawing/2014/main" id="{20DDC164-7A8F-DA6C-107F-7C97E40F2547}"/>
              </a:ext>
            </a:extLst>
          </p:cNvPr>
          <p:cNvPicPr>
            <a:picLocks noChangeAspect="1"/>
          </p:cNvPicPr>
          <p:nvPr/>
        </p:nvPicPr>
        <p:blipFill>
          <a:blip r:embed="rId7"/>
          <a:stretch>
            <a:fillRect/>
          </a:stretch>
        </p:blipFill>
        <p:spPr>
          <a:xfrm>
            <a:off x="727476" y="4707939"/>
            <a:ext cx="10402752" cy="1428949"/>
          </a:xfrm>
          <a:prstGeom prst="rect">
            <a:avLst/>
          </a:prstGeom>
        </p:spPr>
      </p:pic>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E88206B1-0240-4E35-B860-521DD4C9A07A}"/>
                  </a:ext>
                </a:extLst>
              </p14:cNvPr>
              <p14:cNvContentPartPr/>
              <p14:nvPr/>
            </p14:nvContentPartPr>
            <p14:xfrm>
              <a:off x="7796392" y="5967701"/>
              <a:ext cx="2025000" cy="59400"/>
            </p14:xfrm>
          </p:contentPart>
        </mc:Choice>
        <mc:Fallback>
          <p:pic>
            <p:nvPicPr>
              <p:cNvPr id="25" name="Ink 24">
                <a:extLst>
                  <a:ext uri="{FF2B5EF4-FFF2-40B4-BE49-F238E27FC236}">
                    <a16:creationId xmlns:a16="http://schemas.microsoft.com/office/drawing/2014/main" id="{E88206B1-0240-4E35-B860-521DD4C9A07A}"/>
                  </a:ext>
                </a:extLst>
              </p:cNvPr>
              <p:cNvPicPr/>
              <p:nvPr/>
            </p:nvPicPr>
            <p:blipFill>
              <a:blip r:embed="rId9"/>
              <a:stretch>
                <a:fillRect/>
              </a:stretch>
            </p:blipFill>
            <p:spPr>
              <a:xfrm>
                <a:off x="7787752" y="5958701"/>
                <a:ext cx="2042640" cy="77040"/>
              </a:xfrm>
              <a:prstGeom prst="rect">
                <a:avLst/>
              </a:prstGeom>
            </p:spPr>
          </p:pic>
        </mc:Fallback>
      </mc:AlternateContent>
    </p:spTree>
    <p:extLst>
      <p:ext uri="{BB962C8B-B14F-4D97-AF65-F5344CB8AC3E}">
        <p14:creationId xmlns:p14="http://schemas.microsoft.com/office/powerpoint/2010/main" val="356810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6120-8A16-9A83-FA13-278438447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7E954-7C35-435E-13C8-5DEED77C89CE}"/>
              </a:ext>
            </a:extLst>
          </p:cNvPr>
          <p:cNvSpPr>
            <a:spLocks noGrp="1"/>
          </p:cNvSpPr>
          <p:nvPr>
            <p:ph type="title"/>
          </p:nvPr>
        </p:nvSpPr>
        <p:spPr>
          <a:xfrm>
            <a:off x="598714" y="297898"/>
            <a:ext cx="10972800" cy="1247517"/>
          </a:xfrm>
        </p:spPr>
        <p:txBody>
          <a:bodyPr lIns="91440" tIns="45720" rIns="91440" bIns="45720" anchor="t"/>
          <a:lstStyle/>
          <a:p>
            <a:r>
              <a:rPr lang="en-US" dirty="0"/>
              <a:t>Next steps</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217B6DD0-AAA3-3DD2-D91B-39E166906A4A}"/>
              </a:ext>
            </a:extLst>
          </p:cNvPr>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800" dirty="0">
              <a:ea typeface="Calibri"/>
              <a:cs typeface="Calibri"/>
            </a:endParaRPr>
          </a:p>
          <a:p>
            <a:pPr marL="0" indent="0">
              <a:buNone/>
            </a:pPr>
            <a:endParaRPr lang="en-US" sz="2400" dirty="0">
              <a:ea typeface="Calibri"/>
              <a:cs typeface="Calibri"/>
            </a:endParaRPr>
          </a:p>
          <a:p>
            <a:pPr marL="457200" lvl="1" indent="0">
              <a:buNone/>
            </a:pP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4" name="Picture 3" descr="A start line painted on the road&#10;&#10;AI-generated content may be incorrect.">
            <a:extLst>
              <a:ext uri="{FF2B5EF4-FFF2-40B4-BE49-F238E27FC236}">
                <a16:creationId xmlns:a16="http://schemas.microsoft.com/office/drawing/2014/main" id="{7F7756E8-A148-7A18-6317-52F8AAA885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497" y="3323349"/>
            <a:ext cx="4232787" cy="2805308"/>
          </a:xfrm>
          <a:prstGeom prst="rect">
            <a:avLst/>
          </a:prstGeom>
        </p:spPr>
      </p:pic>
      <p:sp>
        <p:nvSpPr>
          <p:cNvPr id="5" name="TextBox 4">
            <a:extLst>
              <a:ext uri="{FF2B5EF4-FFF2-40B4-BE49-F238E27FC236}">
                <a16:creationId xmlns:a16="http://schemas.microsoft.com/office/drawing/2014/main" id="{98052257-400E-D36C-30B0-D799BA6E22C5}"/>
              </a:ext>
            </a:extLst>
          </p:cNvPr>
          <p:cNvSpPr txBox="1"/>
          <p:nvPr/>
        </p:nvSpPr>
        <p:spPr>
          <a:xfrm>
            <a:off x="165904" y="6216852"/>
            <a:ext cx="6573018" cy="230832"/>
          </a:xfrm>
          <a:prstGeom prst="rect">
            <a:avLst/>
          </a:prstGeom>
        </p:spPr>
        <p:txBody>
          <a:bodyPr wrap="square" rtlCol="0">
            <a:spAutoFit/>
          </a:bodyPr>
          <a:lstStyle/>
          <a:p>
            <a:r>
              <a:rPr lang="en-US" sz="900">
                <a:hlinkClick r:id="rId4" tooltip="https://www.flickr.com/photos/andrewhurley/6254409229/"/>
              </a:rPr>
              <a:t>This Photo</a:t>
            </a:r>
            <a:r>
              <a:rPr lang="en-US" sz="900"/>
              <a:t> by Unknown Author is licensed under </a:t>
            </a:r>
            <a:r>
              <a:rPr lang="en-US" sz="900">
                <a:hlinkClick r:id="rId5" tooltip="https://creativecommons.org/licenses/by-sa/3.0/"/>
              </a:rPr>
              <a:t>CC BY-SA</a:t>
            </a:r>
            <a:endParaRPr lang="en-US" sz="900"/>
          </a:p>
        </p:txBody>
      </p:sp>
      <p:pic>
        <p:nvPicPr>
          <p:cNvPr id="8" name="Picture 7" descr="A group of children sitting on grass&#10;&#10;AI-generated content may be incorrect.">
            <a:extLst>
              <a:ext uri="{FF2B5EF4-FFF2-40B4-BE49-F238E27FC236}">
                <a16:creationId xmlns:a16="http://schemas.microsoft.com/office/drawing/2014/main" id="{1CE461DD-19E7-EC4B-264D-B2653CF718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67352" y="427391"/>
            <a:ext cx="4339553" cy="2440998"/>
          </a:xfrm>
          <a:prstGeom prst="rect">
            <a:avLst/>
          </a:prstGeom>
        </p:spPr>
      </p:pic>
      <p:sp>
        <p:nvSpPr>
          <p:cNvPr id="9" name="TextBox 8">
            <a:extLst>
              <a:ext uri="{FF2B5EF4-FFF2-40B4-BE49-F238E27FC236}">
                <a16:creationId xmlns:a16="http://schemas.microsoft.com/office/drawing/2014/main" id="{2D4A1E1A-042A-1881-7104-9650E5BB6178}"/>
              </a:ext>
            </a:extLst>
          </p:cNvPr>
          <p:cNvSpPr txBox="1"/>
          <p:nvPr/>
        </p:nvSpPr>
        <p:spPr>
          <a:xfrm>
            <a:off x="688258" y="2454463"/>
            <a:ext cx="3574026" cy="230832"/>
          </a:xfrm>
          <a:prstGeom prst="rect">
            <a:avLst/>
          </a:prstGeom>
        </p:spPr>
        <p:txBody>
          <a:bodyPr wrap="square" rtlCol="0">
            <a:spAutoFit/>
          </a:bodyPr>
          <a:lstStyle/>
          <a:p>
            <a:r>
              <a:rPr lang="en-US" sz="900">
                <a:hlinkClick r:id="rId7" tooltip="https://openenglishatslcc.pressbooks.com/chapter/write-for-the-conditions-help-your-audience-hold-on/"/>
              </a:rPr>
              <a:t>This Photo</a:t>
            </a:r>
            <a:r>
              <a:rPr lang="en-US" sz="900"/>
              <a:t> by Unknown Author is licensed under </a:t>
            </a:r>
            <a:r>
              <a:rPr lang="en-US" sz="900">
                <a:hlinkClick r:id="rId8" tooltip="https://creativecommons.org/licenses/by-nc/3.0/"/>
              </a:rPr>
              <a:t>CC BY-NC</a:t>
            </a:r>
            <a:endParaRPr lang="en-US" sz="900"/>
          </a:p>
        </p:txBody>
      </p:sp>
      <p:pic>
        <p:nvPicPr>
          <p:cNvPr id="10" name="Picture 9" descr="A cartoon of a person standing in a circle of pebbles&#10;&#10;AI-generated content may be incorrect.">
            <a:extLst>
              <a:ext uri="{FF2B5EF4-FFF2-40B4-BE49-F238E27FC236}">
                <a16:creationId xmlns:a16="http://schemas.microsoft.com/office/drawing/2014/main" id="{30AB48C2-70C0-A85E-BF5F-AA7526B4DC7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027811" y="2379777"/>
            <a:ext cx="6108172" cy="3584972"/>
          </a:xfrm>
          <a:prstGeom prst="rect">
            <a:avLst/>
          </a:prstGeom>
        </p:spPr>
      </p:pic>
      <p:sp>
        <p:nvSpPr>
          <p:cNvPr id="11" name="TextBox 10">
            <a:extLst>
              <a:ext uri="{FF2B5EF4-FFF2-40B4-BE49-F238E27FC236}">
                <a16:creationId xmlns:a16="http://schemas.microsoft.com/office/drawing/2014/main" id="{1F91D124-C12C-A95C-EF9A-D45CAD74F10E}"/>
              </a:ext>
            </a:extLst>
          </p:cNvPr>
          <p:cNvSpPr txBox="1"/>
          <p:nvPr/>
        </p:nvSpPr>
        <p:spPr>
          <a:xfrm>
            <a:off x="5904881" y="6288905"/>
            <a:ext cx="4876800" cy="230832"/>
          </a:xfrm>
          <a:prstGeom prst="rect">
            <a:avLst/>
          </a:prstGeom>
        </p:spPr>
        <p:txBody>
          <a:bodyPr wrap="square" rtlCol="0">
            <a:spAutoFit/>
          </a:bodyPr>
          <a:lstStyle/>
          <a:p>
            <a:r>
              <a:rPr lang="en-US" sz="900" dirty="0">
                <a:hlinkClick r:id="rId10" tooltip="https://www.flickr.com/photos/hikingartist/5726817813"/>
              </a:rPr>
              <a:t>This Photo</a:t>
            </a:r>
            <a:r>
              <a:rPr lang="en-US" sz="900" dirty="0"/>
              <a:t> by Unknown Author is licensed under </a:t>
            </a:r>
            <a:r>
              <a:rPr lang="en-US" sz="900" dirty="0">
                <a:hlinkClick r:id="rId11" tooltip="https://creativecommons.org/licenses/by-nc-nd/3.0/"/>
              </a:rPr>
              <a:t>CC BY-NC-ND</a:t>
            </a:r>
            <a:endParaRPr lang="en-US" sz="900" dirty="0"/>
          </a:p>
        </p:txBody>
      </p:sp>
      <p:pic>
        <p:nvPicPr>
          <p:cNvPr id="1026" name="Picture 2" descr="Right Back Where We Started From - Wikipedia">
            <a:extLst>
              <a:ext uri="{FF2B5EF4-FFF2-40B4-BE49-F238E27FC236}">
                <a16:creationId xmlns:a16="http://schemas.microsoft.com/office/drawing/2014/main" id="{F4461559-7CB3-663A-111A-C8EAA5F7A1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3969" y="128880"/>
            <a:ext cx="2593561" cy="244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1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855" y="3845002"/>
            <a:ext cx="1396395" cy="1143000"/>
          </a:xfrm>
        </p:spPr>
        <p:txBody>
          <a:bodyPr/>
          <a:lstStyle/>
          <a:p>
            <a:r>
              <a:rPr lang="en-US" sz="2000" dirty="0">
                <a:solidFill>
                  <a:schemeClr val="accent1"/>
                </a:solidFill>
              </a:rPr>
              <a:t>Tara.Ragone@shu.edu</a:t>
            </a:r>
          </a:p>
        </p:txBody>
      </p:sp>
      <p:pic>
        <p:nvPicPr>
          <p:cNvPr id="13" name="Content Placeholder 12" descr="A picture containing ground, flower&#10;&#10;Description automatically generated">
            <a:extLst>
              <a:ext uri="{FF2B5EF4-FFF2-40B4-BE49-F238E27FC236}">
                <a16:creationId xmlns:a16="http://schemas.microsoft.com/office/drawing/2014/main" id="{B1CFBF31-DF8D-32CC-E697-8994E2A40A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2675" y="3090200"/>
            <a:ext cx="4169972" cy="277720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11857" y="6012065"/>
            <a:ext cx="3163684" cy="736495"/>
          </a:xfrm>
          <a:prstGeom prst="rect">
            <a:avLst/>
          </a:prstGeom>
        </p:spPr>
      </p:pic>
      <p:sp>
        <p:nvSpPr>
          <p:cNvPr id="7" name="TextBox 6">
            <a:extLst>
              <a:ext uri="{FF2B5EF4-FFF2-40B4-BE49-F238E27FC236}">
                <a16:creationId xmlns:a16="http://schemas.microsoft.com/office/drawing/2014/main" id="{F04CD2ED-0BFE-45DB-B3A3-893D555E3818}"/>
              </a:ext>
            </a:extLst>
          </p:cNvPr>
          <p:cNvSpPr txBox="1"/>
          <p:nvPr/>
        </p:nvSpPr>
        <p:spPr>
          <a:xfrm>
            <a:off x="1683029" y="6144882"/>
            <a:ext cx="5594231"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en-US" sz="1200" dirty="0">
                <a:solidFill>
                  <a:prstClr val="black"/>
                </a:solidFill>
                <a:latin typeface="Calibri"/>
                <a:ea typeface="Calibri"/>
                <a:cs typeface="Calibri"/>
              </a:rPr>
              <a:t>"Feedback" by </a:t>
            </a:r>
            <a:r>
              <a:rPr lang="en-US" sz="1200" dirty="0" err="1">
                <a:solidFill>
                  <a:prstClr val="black"/>
                </a:solidFill>
                <a:latin typeface="Calibri"/>
                <a:ea typeface="Calibri"/>
                <a:cs typeface="Calibri"/>
              </a:rPr>
              <a:t>giulia.forsythe</a:t>
            </a:r>
            <a:r>
              <a:rPr lang="en-US" sz="1200" dirty="0">
                <a:solidFill>
                  <a:prstClr val="black"/>
                </a:solidFill>
                <a:latin typeface="Calibri"/>
                <a:ea typeface="Calibri"/>
                <a:cs typeface="Calibri"/>
              </a:rPr>
              <a:t> is licensed under CC BY-NC-SA 2.0. </a:t>
            </a:r>
            <a:r>
              <a:rPr lang="en-US" sz="1200" dirty="0">
                <a:solidFill>
                  <a:prstClr val="black"/>
                </a:solidFill>
                <a:latin typeface="Calibri"/>
              </a:rPr>
              <a:t>"Finger face with a question" by </a:t>
            </a:r>
            <a:r>
              <a:rPr lang="en-US" sz="1200" dirty="0" err="1">
                <a:solidFill>
                  <a:prstClr val="black"/>
                </a:solidFill>
                <a:latin typeface="Calibri"/>
              </a:rPr>
              <a:t>Tsahi</a:t>
            </a:r>
            <a:r>
              <a:rPr lang="en-US" sz="1200" dirty="0">
                <a:solidFill>
                  <a:prstClr val="black"/>
                </a:solidFill>
                <a:latin typeface="Calibri"/>
              </a:rPr>
              <a:t> </a:t>
            </a:r>
            <a:r>
              <a:rPr lang="en-US" sz="1200" dirty="0" err="1">
                <a:solidFill>
                  <a:prstClr val="black"/>
                </a:solidFill>
                <a:latin typeface="Calibri"/>
              </a:rPr>
              <a:t>Levent</a:t>
            </a:r>
            <a:r>
              <a:rPr lang="en-US" sz="1200" dirty="0">
                <a:solidFill>
                  <a:prstClr val="black"/>
                </a:solidFill>
                <a:latin typeface="Calibri"/>
              </a:rPr>
              <a:t>-Levi is licensed under CC BY 2.0. "Thank You - </a:t>
            </a:r>
            <a:r>
              <a:rPr lang="en-US" sz="1200" dirty="0" err="1">
                <a:solidFill>
                  <a:prstClr val="black"/>
                </a:solidFill>
                <a:latin typeface="Calibri"/>
              </a:rPr>
              <a:t>Danke</a:t>
            </a:r>
            <a:r>
              <a:rPr lang="en-US" sz="1200" dirty="0">
                <a:solidFill>
                  <a:prstClr val="black"/>
                </a:solidFill>
                <a:latin typeface="Calibri"/>
              </a:rPr>
              <a:t>" by Cornelia Kopp is licensed under CC BY 2.0.</a:t>
            </a:r>
            <a:endParaRPr lang="en-US" sz="1200" dirty="0">
              <a:solidFill>
                <a:prstClr val="black"/>
              </a:solidFill>
              <a:latin typeface="Calibri"/>
              <a:ea typeface="Calibri"/>
              <a:cs typeface="Calibri"/>
            </a:endParaRPr>
          </a:p>
        </p:txBody>
      </p:sp>
      <p:pic>
        <p:nvPicPr>
          <p:cNvPr id="17" name="Picture 16" descr="A picture containing text, businesscard&#10;&#10;Description automatically generated">
            <a:extLst>
              <a:ext uri="{FF2B5EF4-FFF2-40B4-BE49-F238E27FC236}">
                <a16:creationId xmlns:a16="http://schemas.microsoft.com/office/drawing/2014/main" id="{9926B92A-4943-F08A-B30D-6726E02293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8597" y="483462"/>
            <a:ext cx="3216186" cy="2412139"/>
          </a:xfrm>
          <a:prstGeom prst="rect">
            <a:avLst/>
          </a:prstGeom>
        </p:spPr>
      </p:pic>
      <p:pic>
        <p:nvPicPr>
          <p:cNvPr id="19" name="Picture 18">
            <a:extLst>
              <a:ext uri="{FF2B5EF4-FFF2-40B4-BE49-F238E27FC236}">
                <a16:creationId xmlns:a16="http://schemas.microsoft.com/office/drawing/2014/main" id="{51E8E79A-C3A8-DD3D-2DB6-F3F9C24B4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116" y="541918"/>
            <a:ext cx="3204824" cy="2403618"/>
          </a:xfrm>
          <a:prstGeom prst="rect">
            <a:avLst/>
          </a:prstGeom>
          <a:effectLst>
            <a:glow rad="127000">
              <a:schemeClr val="bg2"/>
            </a:glow>
            <a:outerShdw blurRad="50800" dist="50800" dir="5400000" algn="ctr" rotWithShape="0">
              <a:schemeClr val="accent2">
                <a:alpha val="95000"/>
              </a:schemeClr>
            </a:outerShdw>
          </a:effectLst>
        </p:spPr>
      </p:pic>
    </p:spTree>
    <p:extLst>
      <p:ext uri="{BB962C8B-B14F-4D97-AF65-F5344CB8AC3E}">
        <p14:creationId xmlns:p14="http://schemas.microsoft.com/office/powerpoint/2010/main" val="114058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Roadmap</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979714" y="1959429"/>
            <a:ext cx="9459686" cy="3962399"/>
          </a:xfrm>
        </p:spPr>
        <p:txBody>
          <a:bodyPr lIns="91440" tIns="45720" rIns="91440" bIns="45720" anchor="t"/>
          <a:lstStyle/>
          <a:p>
            <a:pPr marL="0" indent="0">
              <a:buNone/>
            </a:pPr>
            <a:endParaRPr lang="en-US" sz="2400" dirty="0">
              <a:ea typeface="Calibri"/>
              <a:cs typeface="Calibri"/>
            </a:endParaRPr>
          </a:p>
          <a:p>
            <a:r>
              <a:rPr lang="en-US" sz="2800" dirty="0">
                <a:ea typeface="Calibri"/>
                <a:cs typeface="Calibri"/>
              </a:rPr>
              <a:t>Brief history/table setting re: CHW sustainability</a:t>
            </a:r>
          </a:p>
          <a:p>
            <a:r>
              <a:rPr lang="en-US" sz="2800" dirty="0">
                <a:ea typeface="Calibri"/>
                <a:cs typeface="Calibri"/>
              </a:rPr>
              <a:t>Persistent barriers to sustainability</a:t>
            </a:r>
          </a:p>
          <a:p>
            <a:r>
              <a:rPr lang="en-US" sz="2800" dirty="0">
                <a:ea typeface="Calibri"/>
                <a:cs typeface="Calibri"/>
              </a:rPr>
              <a:t>Some hope</a:t>
            </a:r>
          </a:p>
          <a:p>
            <a:r>
              <a:rPr lang="en-US" sz="2800" dirty="0">
                <a:ea typeface="Calibri"/>
                <a:cs typeface="Calibri"/>
              </a:rPr>
              <a:t>Recent backsliding</a:t>
            </a:r>
          </a:p>
          <a:p>
            <a:r>
              <a:rPr lang="en-US" sz="2800" dirty="0">
                <a:ea typeface="Calibri"/>
                <a:cs typeface="Calibri"/>
              </a:rPr>
              <a:t>Next Steps</a:t>
            </a: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330831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Brief history/ table setting </a:t>
            </a:r>
            <a:br>
              <a:rPr lang="en-US" dirty="0"/>
            </a:br>
            <a:r>
              <a:rPr lang="en-US" dirty="0"/>
              <a:t>re: CHW sustainability</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117987" y="1729073"/>
            <a:ext cx="8662219" cy="4408714"/>
          </a:xfrm>
        </p:spPr>
        <p:txBody>
          <a:bodyPr lIns="91440" tIns="45720" rIns="91440" bIns="45720" anchor="t"/>
          <a:lstStyle/>
          <a:p>
            <a:pPr marL="0" indent="0">
              <a:buNone/>
            </a:pPr>
            <a:r>
              <a:rPr lang="en-US" sz="2400" dirty="0">
                <a:ea typeface="Calibri"/>
                <a:cs typeface="Calibri"/>
              </a:rPr>
              <a:t>“A community health worker is a frontline public health worker who is a </a:t>
            </a:r>
            <a:r>
              <a:rPr lang="en-US" sz="2400" dirty="0">
                <a:solidFill>
                  <a:srgbClr val="0070C0"/>
                </a:solidFill>
                <a:ea typeface="Calibri"/>
                <a:cs typeface="Calibri"/>
              </a:rPr>
              <a:t>trusted</a:t>
            </a:r>
            <a:r>
              <a:rPr lang="en-US" sz="2400" dirty="0">
                <a:ea typeface="Calibri"/>
                <a:cs typeface="Calibri"/>
              </a:rPr>
              <a:t> member of and/or has an unusually close understanding of the community served. This trusting relationship enables the worker to serve as a </a:t>
            </a:r>
            <a:r>
              <a:rPr lang="en-US" sz="2400" dirty="0">
                <a:solidFill>
                  <a:srgbClr val="0070C0"/>
                </a:solidFill>
                <a:ea typeface="Calibri"/>
                <a:cs typeface="Calibri"/>
              </a:rPr>
              <a:t>liaison/link/intermediary </a:t>
            </a:r>
            <a:r>
              <a:rPr lang="en-US" sz="2400" dirty="0">
                <a:ea typeface="Calibri"/>
                <a:cs typeface="Calibri"/>
              </a:rPr>
              <a:t>between health/social services and the community to facilitate access to services and improve the quality and cultural competence of service delivery.  A community health worker also </a:t>
            </a:r>
            <a:r>
              <a:rPr lang="en-US" sz="2400" dirty="0">
                <a:solidFill>
                  <a:srgbClr val="0070C0"/>
                </a:solidFill>
                <a:ea typeface="Calibri"/>
                <a:cs typeface="Calibri"/>
              </a:rPr>
              <a:t>builds individual and community capacity </a:t>
            </a:r>
            <a:r>
              <a:rPr lang="en-US" sz="2400" dirty="0">
                <a:ea typeface="Calibri"/>
                <a:cs typeface="Calibri"/>
              </a:rPr>
              <a:t>by increasing health knowledge and self-sufficiency through a range of activities such as outreach, community education, informal counseling, social support and advocacy.”</a:t>
            </a:r>
          </a:p>
          <a:p>
            <a:pPr lvl="1"/>
            <a:r>
              <a:rPr lang="en-US" sz="2000" dirty="0">
                <a:ea typeface="Calibri"/>
                <a:cs typeface="Calibri"/>
                <a:hlinkClick r:id="rId3"/>
              </a:rPr>
              <a:t>CHW Section of the American Public Health Association</a:t>
            </a:r>
            <a:endParaRPr lang="en-US" sz="20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
        <p:nvSpPr>
          <p:cNvPr id="3" name="TextBox 2">
            <a:extLst>
              <a:ext uri="{FF2B5EF4-FFF2-40B4-BE49-F238E27FC236}">
                <a16:creationId xmlns:a16="http://schemas.microsoft.com/office/drawing/2014/main" id="{D3126854-C7B0-2DED-06B2-656158B2B2EB}"/>
              </a:ext>
            </a:extLst>
          </p:cNvPr>
          <p:cNvSpPr txBox="1"/>
          <p:nvPr/>
        </p:nvSpPr>
        <p:spPr>
          <a:xfrm>
            <a:off x="186785" y="6406213"/>
            <a:ext cx="7104189" cy="307777"/>
          </a:xfrm>
          <a:prstGeom prst="rect">
            <a:avLst/>
          </a:prstGeom>
        </p:spPr>
        <p:txBody>
          <a:bodyPr wrap="none" rtlCol="0">
            <a:spAutoFit/>
          </a:bodyPr>
          <a:lstStyle/>
          <a:p>
            <a:pPr algn="ctr"/>
            <a:r>
              <a:rPr lang="en-US" sz="1400" b="1" dirty="0">
                <a:solidFill>
                  <a:srgbClr val="FFFF00"/>
                </a:solidFill>
              </a:rPr>
              <a:t>https://www.astho.org/globalassets/pdf/community-health-workers-summary-evidence.pdf</a:t>
            </a:r>
          </a:p>
        </p:txBody>
      </p:sp>
      <p:pic>
        <p:nvPicPr>
          <p:cNvPr id="5" name="Picture 4" descr="A person holding a puzzle">
            <a:extLst>
              <a:ext uri="{FF2B5EF4-FFF2-40B4-BE49-F238E27FC236}">
                <a16:creationId xmlns:a16="http://schemas.microsoft.com/office/drawing/2014/main" id="{13E5187E-E29A-8806-2E63-E9EDD0F36411}"/>
              </a:ext>
            </a:extLst>
          </p:cNvPr>
          <p:cNvPicPr>
            <a:picLocks noChangeAspect="1"/>
          </p:cNvPicPr>
          <p:nvPr/>
        </p:nvPicPr>
        <p:blipFill>
          <a:blip r:embed="rId4">
            <a:extLst>
              <a:ext uri="{837473B0-CC2E-450A-ABE3-18F120FF3D39}">
                <a1611:picAttrSrcUrl xmlns:a1611="http://schemas.microsoft.com/office/drawing/2016/11/main" r:id="rId5"/>
              </a:ext>
            </a:extLst>
          </a:blip>
          <a:srcRect l="15978" r="19765" b="21458"/>
          <a:stretch/>
        </p:blipFill>
        <p:spPr>
          <a:xfrm>
            <a:off x="8902706" y="2424223"/>
            <a:ext cx="3289294" cy="2551814"/>
          </a:xfrm>
          <a:prstGeom prst="rect">
            <a:avLst/>
          </a:prstGeom>
        </p:spPr>
      </p:pic>
      <p:sp>
        <p:nvSpPr>
          <p:cNvPr id="7" name="TextBox 6">
            <a:extLst>
              <a:ext uri="{FF2B5EF4-FFF2-40B4-BE49-F238E27FC236}">
                <a16:creationId xmlns:a16="http://schemas.microsoft.com/office/drawing/2014/main" id="{1D87304E-0C15-E3F9-7720-18E4F2DA2DEE}"/>
              </a:ext>
            </a:extLst>
          </p:cNvPr>
          <p:cNvSpPr txBox="1"/>
          <p:nvPr/>
        </p:nvSpPr>
        <p:spPr>
          <a:xfrm>
            <a:off x="8933696" y="5188688"/>
            <a:ext cx="3227314" cy="230832"/>
          </a:xfrm>
          <a:prstGeom prst="rect">
            <a:avLst/>
          </a:prstGeom>
        </p:spPr>
        <p:txBody>
          <a:bodyPr wrap="square" rtlCol="0">
            <a:spAutoFit/>
          </a:bodyPr>
          <a:lstStyle/>
          <a:p>
            <a:r>
              <a:rPr lang="en-US" sz="900" dirty="0">
                <a:hlinkClick r:id="rId5" tooltip="https://www.philippinesbasiceducation.us/2018/08/wrong-track-in-senior-high-school.html"/>
              </a:rPr>
              <a:t>This Photo</a:t>
            </a:r>
            <a:r>
              <a:rPr lang="en-US" sz="900" dirty="0">
                <a:solidFill>
                  <a:srgbClr val="0070C0"/>
                </a:solidFill>
              </a:rPr>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147454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F2B4-2DD9-D6DC-115B-BB5DB9173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B2FCA-6A3F-AFE4-C9E0-D1C250BFB3DB}"/>
              </a:ext>
            </a:extLst>
          </p:cNvPr>
          <p:cNvSpPr>
            <a:spLocks noGrp="1"/>
          </p:cNvSpPr>
          <p:nvPr>
            <p:ph type="title"/>
          </p:nvPr>
        </p:nvSpPr>
        <p:spPr>
          <a:xfrm>
            <a:off x="598714" y="199220"/>
            <a:ext cx="10972800" cy="1247517"/>
          </a:xfrm>
        </p:spPr>
        <p:txBody>
          <a:bodyPr lIns="91440" tIns="45720" rIns="91440" bIns="45720" anchor="t"/>
          <a:lstStyle/>
          <a:p>
            <a:r>
              <a:rPr lang="en-US" dirty="0"/>
              <a:t>Brief history/ table setting </a:t>
            </a:r>
            <a:br>
              <a:rPr lang="en-US" dirty="0"/>
            </a:br>
            <a:r>
              <a:rPr lang="en-US" dirty="0"/>
              <a:t>re: CHW sustainability</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683C3B3B-382C-A09B-265D-03FFFC68763E}"/>
              </a:ext>
            </a:extLst>
          </p:cNvPr>
          <p:cNvSpPr>
            <a:spLocks noGrp="1"/>
          </p:cNvSpPr>
          <p:nvPr>
            <p:ph type="body" sz="quarter" idx="10"/>
          </p:nvPr>
        </p:nvSpPr>
        <p:spPr>
          <a:xfrm>
            <a:off x="0" y="1719943"/>
            <a:ext cx="12192000" cy="4408714"/>
          </a:xfrm>
        </p:spPr>
        <p:txBody>
          <a:bodyPr lIns="91440" tIns="45720" rIns="91440" bIns="45720" anchor="t"/>
          <a:lstStyle/>
          <a:p>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graphicFrame>
        <p:nvGraphicFramePr>
          <p:cNvPr id="3" name="Diagram 2">
            <a:extLst>
              <a:ext uri="{FF2B5EF4-FFF2-40B4-BE49-F238E27FC236}">
                <a16:creationId xmlns:a16="http://schemas.microsoft.com/office/drawing/2014/main" id="{B1EAD746-A575-4228-316F-1C9F14FA9BE5}"/>
              </a:ext>
            </a:extLst>
          </p:cNvPr>
          <p:cNvGraphicFramePr/>
          <p:nvPr>
            <p:extLst>
              <p:ext uri="{D42A27DB-BD31-4B8C-83A1-F6EECF244321}">
                <p14:modId xmlns:p14="http://schemas.microsoft.com/office/powerpoint/2010/main" val="3768287291"/>
              </p:ext>
            </p:extLst>
          </p:nvPr>
        </p:nvGraphicFramePr>
        <p:xfrm>
          <a:off x="914400" y="960986"/>
          <a:ext cx="9743768" cy="569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FC49505-21DA-5613-4014-24FE07BBB96B}"/>
              </a:ext>
            </a:extLst>
          </p:cNvPr>
          <p:cNvSpPr txBox="1"/>
          <p:nvPr/>
        </p:nvSpPr>
        <p:spPr>
          <a:xfrm>
            <a:off x="3854245" y="3244645"/>
            <a:ext cx="3873909" cy="1015663"/>
          </a:xfrm>
          <a:prstGeom prst="rect">
            <a:avLst/>
          </a:prstGeom>
        </p:spPr>
        <p:txBody>
          <a:bodyPr wrap="square" rtlCol="0">
            <a:spAutoFit/>
          </a:bodyPr>
          <a:lstStyle/>
          <a:p>
            <a:pPr marL="171450" indent="-171450">
              <a:buFont typeface="Arial" panose="020B0604020202020204" pitchFamily="34" charset="0"/>
              <a:buChar char="•"/>
            </a:pPr>
            <a:r>
              <a:rPr lang="en-US" sz="1200" dirty="0">
                <a:solidFill>
                  <a:schemeClr val="bg2"/>
                </a:solidFill>
                <a:hlinkClick r:id="rId8"/>
              </a:rPr>
              <a:t>https://nashp.org/updates-and-faqs-developing-and-implementing-a-medicaid-state-plan-amendment-to-authorize-community-health-worker-reimbursement/</a:t>
            </a:r>
            <a:endParaRPr lang="en-US" sz="1200" dirty="0">
              <a:solidFill>
                <a:schemeClr val="bg2"/>
              </a:solidFill>
            </a:endParaRPr>
          </a:p>
          <a:p>
            <a:pPr marL="171450" indent="-171450">
              <a:buFont typeface="Arial" panose="020B0604020202020204" pitchFamily="34" charset="0"/>
              <a:buChar char="•"/>
            </a:pPr>
            <a:r>
              <a:rPr lang="en-US" sz="1200" dirty="0">
                <a:solidFill>
                  <a:schemeClr val="bg2"/>
                </a:solidFill>
                <a:hlinkClick r:id="rId9"/>
              </a:rPr>
              <a:t>https://www.astho.org/topic/brief/leveraging-medicaid-to-support-community-health-workers/</a:t>
            </a:r>
            <a:r>
              <a:rPr lang="en-US" sz="1200" dirty="0">
                <a:solidFill>
                  <a:schemeClr val="bg2"/>
                </a:solidFill>
              </a:rPr>
              <a:t>  </a:t>
            </a:r>
          </a:p>
        </p:txBody>
      </p:sp>
      <p:sp>
        <p:nvSpPr>
          <p:cNvPr id="5" name="TextBox 4">
            <a:extLst>
              <a:ext uri="{FF2B5EF4-FFF2-40B4-BE49-F238E27FC236}">
                <a16:creationId xmlns:a16="http://schemas.microsoft.com/office/drawing/2014/main" id="{2E589042-9E9F-94A0-1C26-8B9D873745F6}"/>
              </a:ext>
            </a:extLst>
          </p:cNvPr>
          <p:cNvSpPr txBox="1"/>
          <p:nvPr/>
        </p:nvSpPr>
        <p:spPr>
          <a:xfrm>
            <a:off x="10676998" y="1986116"/>
            <a:ext cx="1496172" cy="1569660"/>
          </a:xfrm>
          <a:prstGeom prst="rect">
            <a:avLst/>
          </a:prstGeom>
        </p:spPr>
        <p:txBody>
          <a:bodyPr wrap="square" rtlCol="0">
            <a:spAutoFit/>
          </a:bodyPr>
          <a:lstStyle/>
          <a:p>
            <a:r>
              <a:rPr lang="en-US" sz="1200" dirty="0">
                <a:solidFill>
                  <a:schemeClr val="bg2"/>
                </a:solidFill>
                <a:hlinkClick r:id="rId10"/>
              </a:rPr>
              <a:t>https://familiesusa.org/wp-content/uploads/2019/09/How-States-Can-Use-Medicaid-Managed-Care-Contracts-to-Support-CHWs_1.pdf</a:t>
            </a:r>
            <a:r>
              <a:rPr lang="en-US" sz="1200" dirty="0">
                <a:solidFill>
                  <a:schemeClr val="bg2"/>
                </a:solidFill>
              </a:rPr>
              <a:t> </a:t>
            </a:r>
          </a:p>
        </p:txBody>
      </p:sp>
      <p:sp>
        <p:nvSpPr>
          <p:cNvPr id="7" name="TextBox 6">
            <a:extLst>
              <a:ext uri="{FF2B5EF4-FFF2-40B4-BE49-F238E27FC236}">
                <a16:creationId xmlns:a16="http://schemas.microsoft.com/office/drawing/2014/main" id="{F4979959-5DCC-9704-BC37-C92C37F381FF}"/>
              </a:ext>
            </a:extLst>
          </p:cNvPr>
          <p:cNvSpPr txBox="1"/>
          <p:nvPr/>
        </p:nvSpPr>
        <p:spPr>
          <a:xfrm>
            <a:off x="8111613" y="5786509"/>
            <a:ext cx="4235848" cy="461665"/>
          </a:xfrm>
          <a:prstGeom prst="rect">
            <a:avLst/>
          </a:prstGeom>
        </p:spPr>
        <p:txBody>
          <a:bodyPr wrap="square" rtlCol="0">
            <a:spAutoFit/>
          </a:bodyPr>
          <a:lstStyle/>
          <a:p>
            <a:r>
              <a:rPr lang="en-US" sz="1200" dirty="0">
                <a:solidFill>
                  <a:schemeClr val="bg2"/>
                </a:solidFill>
                <a:hlinkClick r:id="rId11"/>
              </a:rPr>
              <a:t>https://www.cms.gov/files/document/health-related-social-needs-faq.pdf</a:t>
            </a:r>
            <a:r>
              <a:rPr lang="en-US" sz="1200" dirty="0">
                <a:solidFill>
                  <a:schemeClr val="bg2"/>
                </a:solidFill>
              </a:rPr>
              <a:t> </a:t>
            </a:r>
          </a:p>
        </p:txBody>
      </p:sp>
      <p:sp>
        <p:nvSpPr>
          <p:cNvPr id="8" name="TextBox 7">
            <a:extLst>
              <a:ext uri="{FF2B5EF4-FFF2-40B4-BE49-F238E27FC236}">
                <a16:creationId xmlns:a16="http://schemas.microsoft.com/office/drawing/2014/main" id="{A33D5DBE-FD7C-34F0-0718-4E2DCF3EBEFA}"/>
              </a:ext>
            </a:extLst>
          </p:cNvPr>
          <p:cNvSpPr txBox="1"/>
          <p:nvPr/>
        </p:nvSpPr>
        <p:spPr>
          <a:xfrm>
            <a:off x="4061966" y="5897014"/>
            <a:ext cx="3448636" cy="276999"/>
          </a:xfrm>
          <a:prstGeom prst="rect">
            <a:avLst/>
          </a:prstGeom>
        </p:spPr>
        <p:txBody>
          <a:bodyPr wrap="none" rtlCol="0">
            <a:spAutoFit/>
          </a:bodyPr>
          <a:lstStyle/>
          <a:p>
            <a:r>
              <a:rPr lang="en-US" sz="1200" dirty="0">
                <a:solidFill>
                  <a:srgbClr val="0070C0"/>
                </a:solidFill>
                <a:hlinkClick r:id="rId12"/>
              </a:rPr>
              <a:t>https://aspe.hhs.gov/reports/community-care-hubs</a:t>
            </a:r>
            <a:r>
              <a:rPr lang="en-US" sz="1200" dirty="0">
                <a:solidFill>
                  <a:srgbClr val="0070C0"/>
                </a:solidFill>
              </a:rPr>
              <a:t> </a:t>
            </a:r>
          </a:p>
        </p:txBody>
      </p:sp>
    </p:spTree>
    <p:extLst>
      <p:ext uri="{BB962C8B-B14F-4D97-AF65-F5344CB8AC3E}">
        <p14:creationId xmlns:p14="http://schemas.microsoft.com/office/powerpoint/2010/main" val="419743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40BD-DF21-F292-E983-358233099A7D}"/>
              </a:ext>
            </a:extLst>
          </p:cNvPr>
          <p:cNvSpPr>
            <a:spLocks noGrp="1"/>
          </p:cNvSpPr>
          <p:nvPr>
            <p:ph type="title"/>
          </p:nvPr>
        </p:nvSpPr>
        <p:spPr/>
        <p:txBody>
          <a:bodyPr/>
          <a:lstStyle/>
          <a:p>
            <a:r>
              <a:rPr lang="en-US" sz="3200" dirty="0"/>
              <a:t>Brief history/ table setting re: CHW sustainability</a:t>
            </a:r>
            <a:r>
              <a:rPr lang="en-US" sz="2800" dirty="0"/>
              <a:t> </a:t>
            </a:r>
            <a:br>
              <a:rPr lang="en-US" sz="2800" dirty="0"/>
            </a:br>
            <a:r>
              <a:rPr lang="en-US" sz="2800" dirty="0"/>
              <a:t>Coverage of Services and Supports to Address Health-Related Social Needs in Medicaid and the Children’s Health Insurance Program (CMS 2023)</a:t>
            </a:r>
            <a:br>
              <a:rPr lang="en-US" sz="3600" dirty="0"/>
            </a:br>
            <a:endParaRPr lang="en-US" sz="3600" dirty="0"/>
          </a:p>
        </p:txBody>
      </p:sp>
      <p:sp>
        <p:nvSpPr>
          <p:cNvPr id="3" name="Text Placeholder 2">
            <a:extLst>
              <a:ext uri="{FF2B5EF4-FFF2-40B4-BE49-F238E27FC236}">
                <a16:creationId xmlns:a16="http://schemas.microsoft.com/office/drawing/2014/main" id="{5703250B-F676-EFAE-C866-6C14224626EE}"/>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D529BDFF-AE54-6255-F6E2-50DD52A125F0}"/>
              </a:ext>
            </a:extLst>
          </p:cNvPr>
          <p:cNvPicPr>
            <a:picLocks noChangeAspect="1"/>
          </p:cNvPicPr>
          <p:nvPr/>
        </p:nvPicPr>
        <p:blipFill>
          <a:blip r:embed="rId2"/>
          <a:stretch>
            <a:fillRect/>
          </a:stretch>
        </p:blipFill>
        <p:spPr>
          <a:xfrm>
            <a:off x="1131570" y="2045970"/>
            <a:ext cx="9955529" cy="379475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7325F46-250C-7353-1B1B-448C7C5088D3}"/>
                  </a:ext>
                </a:extLst>
              </p14:cNvPr>
              <p14:cNvContentPartPr/>
              <p14:nvPr/>
            </p14:nvContentPartPr>
            <p14:xfrm>
              <a:off x="4754610" y="3153870"/>
              <a:ext cx="5359680" cy="196560"/>
            </p14:xfrm>
          </p:contentPart>
        </mc:Choice>
        <mc:Fallback xmlns="">
          <p:pic>
            <p:nvPicPr>
              <p:cNvPr id="6" name="Ink 5">
                <a:extLst>
                  <a:ext uri="{FF2B5EF4-FFF2-40B4-BE49-F238E27FC236}">
                    <a16:creationId xmlns:a16="http://schemas.microsoft.com/office/drawing/2014/main" id="{87325F46-250C-7353-1B1B-448C7C5088D3}"/>
                  </a:ext>
                </a:extLst>
              </p:cNvPr>
              <p:cNvPicPr/>
              <p:nvPr/>
            </p:nvPicPr>
            <p:blipFill>
              <a:blip r:embed="rId4"/>
              <a:stretch>
                <a:fillRect/>
              </a:stretch>
            </p:blipFill>
            <p:spPr>
              <a:xfrm>
                <a:off x="4700970" y="3045870"/>
                <a:ext cx="54673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763D057-0537-0595-332E-D219DDA67807}"/>
                  </a:ext>
                </a:extLst>
              </p14:cNvPr>
              <p14:cNvContentPartPr/>
              <p14:nvPr/>
            </p14:nvContentPartPr>
            <p14:xfrm>
              <a:off x="1337130" y="3599910"/>
              <a:ext cx="8880480" cy="275760"/>
            </p14:xfrm>
          </p:contentPart>
        </mc:Choice>
        <mc:Fallback xmlns="">
          <p:pic>
            <p:nvPicPr>
              <p:cNvPr id="7" name="Ink 6">
                <a:extLst>
                  <a:ext uri="{FF2B5EF4-FFF2-40B4-BE49-F238E27FC236}">
                    <a16:creationId xmlns:a16="http://schemas.microsoft.com/office/drawing/2014/main" id="{E763D057-0537-0595-332E-D219DDA67807}"/>
                  </a:ext>
                </a:extLst>
              </p:cNvPr>
              <p:cNvPicPr/>
              <p:nvPr/>
            </p:nvPicPr>
            <p:blipFill>
              <a:blip r:embed="rId6"/>
              <a:stretch>
                <a:fillRect/>
              </a:stretch>
            </p:blipFill>
            <p:spPr>
              <a:xfrm>
                <a:off x="1283130" y="3491910"/>
                <a:ext cx="898812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EDFA670-63AC-0588-7FD9-5F4526047149}"/>
                  </a:ext>
                </a:extLst>
              </p14:cNvPr>
              <p14:cNvContentPartPr/>
              <p14:nvPr/>
            </p14:nvContentPartPr>
            <p14:xfrm>
              <a:off x="1359810" y="4079790"/>
              <a:ext cx="1222200" cy="69840"/>
            </p14:xfrm>
          </p:contentPart>
        </mc:Choice>
        <mc:Fallback xmlns="">
          <p:pic>
            <p:nvPicPr>
              <p:cNvPr id="8" name="Ink 7">
                <a:extLst>
                  <a:ext uri="{FF2B5EF4-FFF2-40B4-BE49-F238E27FC236}">
                    <a16:creationId xmlns:a16="http://schemas.microsoft.com/office/drawing/2014/main" id="{6EDFA670-63AC-0588-7FD9-5F4526047149}"/>
                  </a:ext>
                </a:extLst>
              </p:cNvPr>
              <p:cNvPicPr/>
              <p:nvPr/>
            </p:nvPicPr>
            <p:blipFill>
              <a:blip r:embed="rId8"/>
              <a:stretch>
                <a:fillRect/>
              </a:stretch>
            </p:blipFill>
            <p:spPr>
              <a:xfrm>
                <a:off x="1305810" y="3972150"/>
                <a:ext cx="1329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DC4FCF1-37AF-9BE7-C270-1E79681497E5}"/>
                  </a:ext>
                </a:extLst>
              </p14:cNvPr>
              <p14:cNvContentPartPr/>
              <p14:nvPr/>
            </p14:nvContentPartPr>
            <p14:xfrm>
              <a:off x="2102850" y="3621870"/>
              <a:ext cx="2673720" cy="82800"/>
            </p14:xfrm>
          </p:contentPart>
        </mc:Choice>
        <mc:Fallback xmlns="">
          <p:pic>
            <p:nvPicPr>
              <p:cNvPr id="9" name="Ink 8">
                <a:extLst>
                  <a:ext uri="{FF2B5EF4-FFF2-40B4-BE49-F238E27FC236}">
                    <a16:creationId xmlns:a16="http://schemas.microsoft.com/office/drawing/2014/main" id="{EDC4FCF1-37AF-9BE7-C270-1E79681497E5}"/>
                  </a:ext>
                </a:extLst>
              </p:cNvPr>
              <p:cNvPicPr/>
              <p:nvPr/>
            </p:nvPicPr>
            <p:blipFill>
              <a:blip r:embed="rId10"/>
              <a:stretch>
                <a:fillRect/>
              </a:stretch>
            </p:blipFill>
            <p:spPr>
              <a:xfrm>
                <a:off x="2049210" y="3514230"/>
                <a:ext cx="2781360" cy="298440"/>
              </a:xfrm>
              <a:prstGeom prst="rect">
                <a:avLst/>
              </a:prstGeom>
            </p:spPr>
          </p:pic>
        </mc:Fallback>
      </mc:AlternateContent>
      <p:sp>
        <p:nvSpPr>
          <p:cNvPr id="4" name="TextBox 3">
            <a:extLst>
              <a:ext uri="{FF2B5EF4-FFF2-40B4-BE49-F238E27FC236}">
                <a16:creationId xmlns:a16="http://schemas.microsoft.com/office/drawing/2014/main" id="{26E6BD88-40D6-F5E0-7FDB-15CB42841428}"/>
              </a:ext>
            </a:extLst>
          </p:cNvPr>
          <p:cNvSpPr txBox="1"/>
          <p:nvPr/>
        </p:nvSpPr>
        <p:spPr>
          <a:xfrm>
            <a:off x="364093" y="6414315"/>
            <a:ext cx="5571012" cy="276999"/>
          </a:xfrm>
          <a:prstGeom prst="rect">
            <a:avLst/>
          </a:prstGeom>
        </p:spPr>
        <p:txBody>
          <a:bodyPr wrap="none" rtlCol="0">
            <a:spAutoFit/>
          </a:bodyPr>
          <a:lstStyle/>
          <a:p>
            <a:pPr algn="ctr"/>
            <a:r>
              <a:rPr lang="en-US" sz="1200" b="0" i="0" u="sng" strike="noStrike" dirty="0">
                <a:effectLst/>
                <a:latin typeface="Tahoma" panose="020B0604030504040204" pitchFamily="34" charset="0"/>
                <a:ea typeface="Tahoma" panose="020B0604030504040204" pitchFamily="34" charset="0"/>
                <a:cs typeface="Tahoma" panose="020B0604030504040204" pitchFamily="34" charset="0"/>
                <a:hlinkClick r:id="rId11">
                  <a:extLst>
                    <a:ext uri="{A12FA001-AC4F-418D-AE19-62706E023703}">
                      <ahyp:hlinkClr xmlns:ahyp="http://schemas.microsoft.com/office/drawing/2018/hyperlinkcolor" val="tx"/>
                    </a:ext>
                  </a:extLst>
                </a:hlinkClick>
              </a:rPr>
              <a:t>https://www.medicaid.gov/federal-policy-guidance/downloads/cib11162023.pdf</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12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D754-6A8D-CF6F-48AF-57D65EB49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CC86-C393-846A-349C-80719A6CC5E3}"/>
              </a:ext>
            </a:extLst>
          </p:cNvPr>
          <p:cNvSpPr>
            <a:spLocks noGrp="1"/>
          </p:cNvSpPr>
          <p:nvPr>
            <p:ph type="title"/>
          </p:nvPr>
        </p:nvSpPr>
        <p:spPr>
          <a:xfrm>
            <a:off x="598714" y="297898"/>
            <a:ext cx="10972800" cy="1247517"/>
          </a:xfrm>
        </p:spPr>
        <p:txBody>
          <a:bodyPr lIns="91440" tIns="45720" rIns="91440" bIns="45720" anchor="t"/>
          <a:lstStyle/>
          <a:p>
            <a:r>
              <a:rPr lang="en-US" dirty="0"/>
              <a:t>Persistent barriers to sustainability</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2AD4A763-FD4E-0950-39FF-8118E87E8206}"/>
              </a:ext>
            </a:extLst>
          </p:cNvPr>
          <p:cNvSpPr>
            <a:spLocks noGrp="1"/>
          </p:cNvSpPr>
          <p:nvPr>
            <p:ph type="body" sz="quarter" idx="10"/>
          </p:nvPr>
        </p:nvSpPr>
        <p:spPr>
          <a:xfrm>
            <a:off x="0" y="1719943"/>
            <a:ext cx="12192000" cy="4408714"/>
          </a:xfrm>
        </p:spPr>
        <p:txBody>
          <a:bodyPr lIns="91440" tIns="45720" rIns="91440" bIns="45720" anchor="t"/>
          <a:lstStyle/>
          <a:p>
            <a:r>
              <a:rPr lang="en-US" sz="2400" dirty="0">
                <a:ea typeface="Calibri"/>
                <a:cs typeface="Calibri"/>
              </a:rPr>
              <a:t>Low reimbursement rates</a:t>
            </a:r>
          </a:p>
          <a:p>
            <a:r>
              <a:rPr lang="en-US" sz="2400" dirty="0">
                <a:ea typeface="Calibri"/>
                <a:cs typeface="Calibri"/>
              </a:rPr>
              <a:t>Silos</a:t>
            </a:r>
          </a:p>
          <a:p>
            <a:r>
              <a:rPr lang="en-US" sz="2400" dirty="0">
                <a:ea typeface="Calibri"/>
                <a:cs typeface="Calibri"/>
              </a:rPr>
              <a:t>Incident to billing</a:t>
            </a:r>
          </a:p>
          <a:p>
            <a:pPr lvl="1"/>
            <a:r>
              <a:rPr lang="en-US" sz="2000" dirty="0">
                <a:ea typeface="Calibri"/>
                <a:cs typeface="Calibri"/>
              </a:rPr>
              <a:t>Supervision/clinical integration</a:t>
            </a:r>
          </a:p>
          <a:p>
            <a:pPr lvl="1"/>
            <a:r>
              <a:rPr lang="en-US" sz="2000" dirty="0">
                <a:ea typeface="Calibri"/>
                <a:cs typeface="Calibri"/>
              </a:rPr>
              <a:t>Data sharing/documentation</a:t>
            </a:r>
          </a:p>
          <a:p>
            <a:pPr lvl="1"/>
            <a:r>
              <a:rPr lang="en-US" sz="2000" dirty="0">
                <a:ea typeface="Calibri"/>
                <a:cs typeface="Calibri"/>
              </a:rPr>
              <a:t>Clinical v. community-based focus</a:t>
            </a:r>
          </a:p>
          <a:p>
            <a:r>
              <a:rPr lang="en-US" sz="2400" dirty="0">
                <a:ea typeface="Calibri"/>
                <a:cs typeface="Calibri"/>
              </a:rPr>
              <a:t>FQHC billing challenges</a:t>
            </a:r>
          </a:p>
          <a:p>
            <a:r>
              <a:rPr lang="en-US" sz="2400" dirty="0">
                <a:ea typeface="Calibri"/>
                <a:cs typeface="Calibri"/>
              </a:rPr>
              <a:t>Unwillingness to use MCO contracting powers</a:t>
            </a:r>
          </a:p>
          <a:p>
            <a:r>
              <a:rPr lang="en-US" sz="2400" dirty="0">
                <a:ea typeface="Calibri"/>
                <a:cs typeface="Calibri"/>
              </a:rPr>
              <a:t>Medical loss ratio confusion</a:t>
            </a:r>
          </a:p>
          <a:p>
            <a:r>
              <a:rPr lang="en-US" sz="2400" dirty="0">
                <a:ea typeface="Calibri"/>
                <a:cs typeface="Calibri"/>
              </a:rPr>
              <a:t>Need to stand up certification</a:t>
            </a:r>
          </a:p>
          <a:p>
            <a:pPr marL="0" indent="0">
              <a:buNone/>
            </a:pPr>
            <a:endParaRPr lang="en-US" sz="2400" dirty="0">
              <a:ea typeface="Calibri"/>
              <a:cs typeface="Calibri"/>
            </a:endParaRPr>
          </a:p>
          <a:p>
            <a:pPr marL="457200" lvl="1" indent="0">
              <a:buNone/>
            </a:pP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4" name="Picture 3" descr="A road with a yellow and black striped post&#10;&#10;AI-generated content may be incorrect.">
            <a:extLst>
              <a:ext uri="{FF2B5EF4-FFF2-40B4-BE49-F238E27FC236}">
                <a16:creationId xmlns:a16="http://schemas.microsoft.com/office/drawing/2014/main" id="{8A31BF53-7241-4B5B-EFC8-7CE1EEA046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14916" y="2216391"/>
            <a:ext cx="5377190" cy="3570790"/>
          </a:xfrm>
          <a:prstGeom prst="rect">
            <a:avLst/>
          </a:prstGeom>
        </p:spPr>
      </p:pic>
      <p:sp>
        <p:nvSpPr>
          <p:cNvPr id="5" name="TextBox 4">
            <a:extLst>
              <a:ext uri="{FF2B5EF4-FFF2-40B4-BE49-F238E27FC236}">
                <a16:creationId xmlns:a16="http://schemas.microsoft.com/office/drawing/2014/main" id="{302DB9CC-C540-4EA5-1DBF-4BDC3864DC16}"/>
              </a:ext>
            </a:extLst>
          </p:cNvPr>
          <p:cNvSpPr txBox="1"/>
          <p:nvPr/>
        </p:nvSpPr>
        <p:spPr>
          <a:xfrm>
            <a:off x="9016679" y="5897825"/>
            <a:ext cx="2775427" cy="230832"/>
          </a:xfrm>
          <a:prstGeom prst="rect">
            <a:avLst/>
          </a:prstGeom>
        </p:spPr>
        <p:txBody>
          <a:bodyPr wrap="square" rtlCol="0">
            <a:spAutoFit/>
          </a:bodyPr>
          <a:lstStyle/>
          <a:p>
            <a:r>
              <a:rPr lang="en-US" sz="900">
                <a:hlinkClick r:id="rId4" tooltip="https://foto.wuestenigel.com/road-blocked-at-mount-fuji/"/>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84404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C93-BB70-2223-C986-FD1A71503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1396D-02C8-A852-99C4-825574D0BC5C}"/>
              </a:ext>
            </a:extLst>
          </p:cNvPr>
          <p:cNvSpPr>
            <a:spLocks noGrp="1"/>
          </p:cNvSpPr>
          <p:nvPr>
            <p:ph type="title"/>
          </p:nvPr>
        </p:nvSpPr>
        <p:spPr>
          <a:xfrm>
            <a:off x="598714" y="297898"/>
            <a:ext cx="10972800" cy="1247517"/>
          </a:xfrm>
        </p:spPr>
        <p:txBody>
          <a:bodyPr lIns="91440" tIns="45720" rIns="91440" bIns="45720" anchor="t"/>
          <a:lstStyle/>
          <a:p>
            <a:r>
              <a:rPr lang="en-US" dirty="0"/>
              <a:t>Some hope</a:t>
            </a:r>
            <a:br>
              <a:rPr lang="en-US" dirty="0"/>
            </a:br>
            <a:br>
              <a:rPr lang="en-US" dirty="0"/>
            </a:br>
            <a:endParaRPr lang="en-US" sz="3600" dirty="0">
              <a:ea typeface="Calibri"/>
              <a:cs typeface="Calibri"/>
            </a:endParaRPr>
          </a:p>
        </p:txBody>
      </p:sp>
      <p:sp>
        <p:nvSpPr>
          <p:cNvPr id="6" name="Text Placeholder 5">
            <a:extLst>
              <a:ext uri="{FF2B5EF4-FFF2-40B4-BE49-F238E27FC236}">
                <a16:creationId xmlns:a16="http://schemas.microsoft.com/office/drawing/2014/main" id="{7D189167-AD40-A3B0-6CD2-0E9C2B01FEF5}"/>
              </a:ext>
            </a:extLst>
          </p:cNvPr>
          <p:cNvSpPr>
            <a:spLocks noGrp="1"/>
          </p:cNvSpPr>
          <p:nvPr>
            <p:ph type="body" sz="quarter" idx="10"/>
          </p:nvPr>
        </p:nvSpPr>
        <p:spPr>
          <a:xfrm>
            <a:off x="0" y="1719943"/>
            <a:ext cx="12192000" cy="4408714"/>
          </a:xfrm>
        </p:spPr>
        <p:txBody>
          <a:bodyPr lIns="91440" tIns="45720" rIns="91440" bIns="45720" anchor="t"/>
          <a:lstStyle/>
          <a:p>
            <a:r>
              <a:rPr lang="en-US" sz="2400" dirty="0">
                <a:ea typeface="Calibri"/>
                <a:cs typeface="Calibri"/>
                <a:hlinkClick r:id="rId3"/>
              </a:rPr>
              <a:t>NY’s 1115 waiver</a:t>
            </a:r>
            <a:r>
              <a:rPr lang="en-US" sz="2400" dirty="0">
                <a:ea typeface="Calibri"/>
                <a:cs typeface="Calibri"/>
              </a:rPr>
              <a:t> – infrastructure for </a:t>
            </a:r>
            <a:r>
              <a:rPr lang="en-US" sz="2400" dirty="0">
                <a:ea typeface="Calibri"/>
                <a:cs typeface="Calibri"/>
                <a:hlinkClick r:id="rId4"/>
              </a:rPr>
              <a:t>social care networks</a:t>
            </a:r>
            <a:endParaRPr lang="en-US" sz="2400" dirty="0">
              <a:ea typeface="Calibri"/>
              <a:cs typeface="Calibri"/>
            </a:endParaRPr>
          </a:p>
          <a:p>
            <a:pPr lvl="1"/>
            <a:r>
              <a:rPr lang="en-US" sz="2000" dirty="0">
                <a:ea typeface="Calibri"/>
                <a:cs typeface="Calibri"/>
              </a:rPr>
              <a:t>Partnership to Align Social Care learning collaborative and </a:t>
            </a:r>
            <a:r>
              <a:rPr lang="en-US" sz="2000" dirty="0">
                <a:ea typeface="Calibri"/>
                <a:cs typeface="Calibri"/>
                <a:hlinkClick r:id="rId5"/>
              </a:rPr>
              <a:t>resources</a:t>
            </a:r>
            <a:endParaRPr lang="en-US" sz="2000" dirty="0">
              <a:ea typeface="Calibri"/>
              <a:cs typeface="Calibri"/>
            </a:endParaRPr>
          </a:p>
          <a:p>
            <a:r>
              <a:rPr lang="en-US" sz="2400" dirty="0">
                <a:ea typeface="Calibri"/>
                <a:cs typeface="Calibri"/>
              </a:rPr>
              <a:t>CMS </a:t>
            </a:r>
            <a:r>
              <a:rPr lang="en-US" sz="2400" dirty="0">
                <a:ea typeface="Calibri"/>
                <a:cs typeface="Calibri"/>
                <a:hlinkClick r:id="rId6"/>
              </a:rPr>
              <a:t>Request for Information</a:t>
            </a:r>
            <a:r>
              <a:rPr lang="en-US" sz="2400" dirty="0">
                <a:ea typeface="Calibri"/>
                <a:cs typeface="Calibri"/>
              </a:rPr>
              <a:t> on Services Addressing Health-Related Social Needs </a:t>
            </a:r>
          </a:p>
          <a:p>
            <a:endParaRPr lang="en-US" sz="2400" dirty="0">
              <a:ea typeface="Calibri"/>
              <a:cs typeface="Calibri"/>
            </a:endParaRPr>
          </a:p>
          <a:p>
            <a:endParaRPr lang="en-US" sz="2400" dirty="0">
              <a:ea typeface="Calibri"/>
              <a:cs typeface="Calibri"/>
            </a:endParaRPr>
          </a:p>
          <a:p>
            <a:pPr marL="457200" lvl="1" indent="0">
              <a:buNone/>
            </a:pP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4" name="Picture 3" descr="A green street sign with white text&#10;&#10;AI-generated content may be incorrect.">
            <a:extLst>
              <a:ext uri="{FF2B5EF4-FFF2-40B4-BE49-F238E27FC236}">
                <a16:creationId xmlns:a16="http://schemas.microsoft.com/office/drawing/2014/main" id="{FB2B51FE-4E03-FA7C-23F2-EEADB0BB371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534400" y="114969"/>
            <a:ext cx="3326150" cy="2217433"/>
          </a:xfrm>
          <a:prstGeom prst="rect">
            <a:avLst/>
          </a:prstGeom>
        </p:spPr>
      </p:pic>
      <p:sp>
        <p:nvSpPr>
          <p:cNvPr id="5" name="TextBox 4">
            <a:extLst>
              <a:ext uri="{FF2B5EF4-FFF2-40B4-BE49-F238E27FC236}">
                <a16:creationId xmlns:a16="http://schemas.microsoft.com/office/drawing/2014/main" id="{EE5C2629-3FB0-F339-1EC7-341C381BC5A2}"/>
              </a:ext>
            </a:extLst>
          </p:cNvPr>
          <p:cNvSpPr txBox="1"/>
          <p:nvPr/>
        </p:nvSpPr>
        <p:spPr>
          <a:xfrm>
            <a:off x="11265448" y="2385225"/>
            <a:ext cx="845434" cy="923330"/>
          </a:xfrm>
          <a:prstGeom prst="rect">
            <a:avLst/>
          </a:prstGeom>
        </p:spPr>
        <p:txBody>
          <a:bodyPr wrap="square" rtlCol="0">
            <a:spAutoFit/>
          </a:bodyPr>
          <a:lstStyle/>
          <a:p>
            <a:r>
              <a:rPr lang="en-US" sz="900" dirty="0">
                <a:hlinkClick r:id="rId8" tooltip="https://www.picserver.org/highway-signs2/m/momentum.html"/>
              </a:rPr>
              <a:t>This Photo</a:t>
            </a:r>
            <a:r>
              <a:rPr lang="en-US" sz="900" dirty="0"/>
              <a:t> </a:t>
            </a:r>
            <a:r>
              <a:rPr lang="en-US" sz="900" dirty="0">
                <a:solidFill>
                  <a:schemeClr val="bg2"/>
                </a:solidFill>
              </a:rPr>
              <a:t>by Unknown Author is licensed under </a:t>
            </a:r>
            <a:r>
              <a:rPr lang="en-US" sz="900" dirty="0">
                <a:hlinkClick r:id="rId9" tooltip="https://creativecommons.org/licenses/by-sa/3.0/"/>
              </a:rPr>
              <a:t>CC BY-SA</a:t>
            </a:r>
            <a:endParaRPr lang="en-US" sz="900" dirty="0"/>
          </a:p>
        </p:txBody>
      </p:sp>
      <p:pic>
        <p:nvPicPr>
          <p:cNvPr id="8" name="Picture 7" descr="A blue fish with yellow fins&#10;&#10;AI-generated content may be incorrect.">
            <a:extLst>
              <a:ext uri="{FF2B5EF4-FFF2-40B4-BE49-F238E27FC236}">
                <a16:creationId xmlns:a16="http://schemas.microsoft.com/office/drawing/2014/main" id="{D65072D2-F61B-2103-23EB-4061915ED9C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531670" y="3549445"/>
            <a:ext cx="2579212" cy="2579212"/>
          </a:xfrm>
          <a:prstGeom prst="rect">
            <a:avLst/>
          </a:prstGeom>
        </p:spPr>
      </p:pic>
      <p:sp>
        <p:nvSpPr>
          <p:cNvPr id="9" name="TextBox 8">
            <a:extLst>
              <a:ext uri="{FF2B5EF4-FFF2-40B4-BE49-F238E27FC236}">
                <a16:creationId xmlns:a16="http://schemas.microsoft.com/office/drawing/2014/main" id="{E2371642-587C-19D2-5784-77570102E50A}"/>
              </a:ext>
            </a:extLst>
          </p:cNvPr>
          <p:cNvSpPr txBox="1"/>
          <p:nvPr/>
        </p:nvSpPr>
        <p:spPr>
          <a:xfrm>
            <a:off x="7816644" y="6994642"/>
            <a:ext cx="1708355" cy="369332"/>
          </a:xfrm>
          <a:prstGeom prst="rect">
            <a:avLst/>
          </a:prstGeom>
        </p:spPr>
        <p:txBody>
          <a:bodyPr wrap="square" rtlCol="0">
            <a:spAutoFit/>
          </a:bodyPr>
          <a:lstStyle/>
          <a:p>
            <a:r>
              <a:rPr lang="en-US" sz="900">
                <a:hlinkClick r:id="rId11" tooltip="https://suddenlytheyalldied.com/2017/12/27/deep-thoughts-2/"/>
              </a:rPr>
              <a:t>This Photo</a:t>
            </a:r>
            <a:r>
              <a:rPr lang="en-US" sz="900"/>
              <a:t> by Unknown Author is licensed under </a:t>
            </a:r>
            <a:r>
              <a:rPr lang="en-US" sz="900">
                <a:hlinkClick r:id="rId12" tooltip="https://creativecommons.org/licenses/by-nc-nd/3.0/"/>
              </a:rPr>
              <a:t>CC BY-NC-ND</a:t>
            </a:r>
            <a:endParaRPr lang="en-US" sz="900"/>
          </a:p>
        </p:txBody>
      </p:sp>
      <p:pic>
        <p:nvPicPr>
          <p:cNvPr id="11" name="Picture 10" descr="A hand holding a sign&#10;&#10;AI-generated content may be incorrect.">
            <a:extLst>
              <a:ext uri="{FF2B5EF4-FFF2-40B4-BE49-F238E27FC236}">
                <a16:creationId xmlns:a16="http://schemas.microsoft.com/office/drawing/2014/main" id="{B3F28946-8D20-AA32-93CB-D480BA98BC84}"/>
              </a:ext>
            </a:extLst>
          </p:cNvPr>
          <p:cNvPicPr>
            <a:picLocks noChangeAspect="1"/>
          </p:cNvPicPr>
          <p:nvPr/>
        </p:nvPicPr>
        <p:blipFill>
          <a:blip r:embed="rId13">
            <a:extLst>
              <a:ext uri="{837473B0-CC2E-450A-ABE3-18F120FF3D39}">
                <a1611:picAttrSrcUrl xmlns:a1611="http://schemas.microsoft.com/office/drawing/2016/11/main" r:id="rId14"/>
              </a:ext>
            </a:extLst>
          </a:blip>
          <a:srcRect l="32258" t="11182" r="33071" b="9905"/>
          <a:stretch>
            <a:fillRect/>
          </a:stretch>
        </p:blipFill>
        <p:spPr>
          <a:xfrm>
            <a:off x="1495697" y="67000"/>
            <a:ext cx="1090047" cy="1652943"/>
          </a:xfrm>
          <a:prstGeom prst="rect">
            <a:avLst/>
          </a:prstGeom>
        </p:spPr>
      </p:pic>
      <p:pic>
        <p:nvPicPr>
          <p:cNvPr id="13" name="Picture 12">
            <a:extLst>
              <a:ext uri="{FF2B5EF4-FFF2-40B4-BE49-F238E27FC236}">
                <a16:creationId xmlns:a16="http://schemas.microsoft.com/office/drawing/2014/main" id="{C61EAD72-760C-7355-D4CF-51404D0AA9E5}"/>
              </a:ext>
            </a:extLst>
          </p:cNvPr>
          <p:cNvPicPr>
            <a:picLocks noChangeAspect="1"/>
          </p:cNvPicPr>
          <p:nvPr/>
        </p:nvPicPr>
        <p:blipFill>
          <a:blip r:embed="rId15"/>
          <a:stretch>
            <a:fillRect/>
          </a:stretch>
        </p:blipFill>
        <p:spPr>
          <a:xfrm>
            <a:off x="482842" y="3076526"/>
            <a:ext cx="6801799" cy="352474"/>
          </a:xfrm>
          <a:prstGeom prst="rect">
            <a:avLst/>
          </a:prstGeom>
        </p:spPr>
      </p:pic>
      <p:pic>
        <p:nvPicPr>
          <p:cNvPr id="15" name="Picture 14" descr="A black and white text on a white background&#10;&#10;AI-generated content may be incorrect.">
            <a:extLst>
              <a:ext uri="{FF2B5EF4-FFF2-40B4-BE49-F238E27FC236}">
                <a16:creationId xmlns:a16="http://schemas.microsoft.com/office/drawing/2014/main" id="{4039BB0D-2711-09C8-709D-330F9C4D1FB0}"/>
              </a:ext>
            </a:extLst>
          </p:cNvPr>
          <p:cNvPicPr>
            <a:picLocks noChangeAspect="1"/>
          </p:cNvPicPr>
          <p:nvPr/>
        </p:nvPicPr>
        <p:blipFill>
          <a:blip r:embed="rId16"/>
          <a:stretch>
            <a:fillRect/>
          </a:stretch>
        </p:blipFill>
        <p:spPr>
          <a:xfrm>
            <a:off x="482842" y="3489644"/>
            <a:ext cx="3559276" cy="3368356"/>
          </a:xfrm>
          <a:prstGeom prst="rect">
            <a:avLst/>
          </a:prstGeom>
        </p:spPr>
      </p:pic>
      <p:pic>
        <p:nvPicPr>
          <p:cNvPr id="17" name="Picture 16" descr="A close up of a message&#10;&#10;AI-generated content may be incorrect.">
            <a:extLst>
              <a:ext uri="{FF2B5EF4-FFF2-40B4-BE49-F238E27FC236}">
                <a16:creationId xmlns:a16="http://schemas.microsoft.com/office/drawing/2014/main" id="{CEDEA917-304F-9F0D-7AAD-76503F25EE63}"/>
              </a:ext>
            </a:extLst>
          </p:cNvPr>
          <p:cNvPicPr>
            <a:picLocks noChangeAspect="1"/>
          </p:cNvPicPr>
          <p:nvPr/>
        </p:nvPicPr>
        <p:blipFill>
          <a:blip r:embed="rId17"/>
          <a:stretch>
            <a:fillRect/>
          </a:stretch>
        </p:blipFill>
        <p:spPr>
          <a:xfrm>
            <a:off x="5174528" y="3941547"/>
            <a:ext cx="4038894" cy="2217432"/>
          </a:xfrm>
          <a:prstGeom prst="rect">
            <a:avLst/>
          </a:prstGeom>
        </p:spPr>
      </p:pic>
    </p:spTree>
    <p:extLst>
      <p:ext uri="{BB962C8B-B14F-4D97-AF65-F5344CB8AC3E}">
        <p14:creationId xmlns:p14="http://schemas.microsoft.com/office/powerpoint/2010/main" val="317376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2AC1-0F61-85E2-B1BE-67AA40FA9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C3D39-6621-91AF-D07F-A2B87DBC46F1}"/>
              </a:ext>
            </a:extLst>
          </p:cNvPr>
          <p:cNvSpPr>
            <a:spLocks noGrp="1"/>
          </p:cNvSpPr>
          <p:nvPr>
            <p:ph type="title"/>
          </p:nvPr>
        </p:nvSpPr>
        <p:spPr>
          <a:xfrm>
            <a:off x="598227" y="263265"/>
            <a:ext cx="10972800" cy="1143000"/>
          </a:xfrm>
        </p:spPr>
        <p:txBody>
          <a:bodyPr lIns="91440" tIns="45720" rIns="91440" bIns="45720" anchor="t"/>
          <a:lstStyle/>
          <a:p>
            <a:r>
              <a:rPr lang="en-US"/>
              <a:t> </a:t>
            </a:r>
          </a:p>
        </p:txBody>
      </p:sp>
      <p:sp>
        <p:nvSpPr>
          <p:cNvPr id="11" name="Text Placeholder 10">
            <a:extLst>
              <a:ext uri="{FF2B5EF4-FFF2-40B4-BE49-F238E27FC236}">
                <a16:creationId xmlns:a16="http://schemas.microsoft.com/office/drawing/2014/main" id="{0EBA36AF-F938-CFF2-B8D6-3DECF9EDE8E6}"/>
              </a:ext>
            </a:extLst>
          </p:cNvPr>
          <p:cNvSpPr>
            <a:spLocks noGrp="1"/>
          </p:cNvSpPr>
          <p:nvPr>
            <p:ph type="body" sz="quarter" idx="10"/>
          </p:nvPr>
        </p:nvSpPr>
        <p:spPr>
          <a:xfrm>
            <a:off x="-1" y="1709548"/>
            <a:ext cx="11930743" cy="4119562"/>
          </a:xfrm>
        </p:spPr>
        <p:txBody>
          <a:bodyPr lIns="91440" tIns="45720" rIns="91440" bIns="45720" anchor="t"/>
          <a:lstStyle/>
          <a:p>
            <a:endParaRPr lang="en-US" sz="2400" b="1" i="0" dirty="0">
              <a:solidFill>
                <a:srgbClr val="7F7F7F"/>
              </a:solidFill>
              <a:effectLst/>
              <a:latin typeface="Calibri"/>
              <a:ea typeface="Calibri"/>
              <a:cs typeface="Calibri"/>
            </a:endParaRPr>
          </a:p>
          <a:p>
            <a:pPr lvl="1"/>
            <a:endParaRPr lang="en-US" sz="2000" i="0" dirty="0">
              <a:solidFill>
                <a:srgbClr val="7F7F7F"/>
              </a:solidFill>
              <a:effectLst/>
              <a:latin typeface="Calibri"/>
              <a:cs typeface="Calibri"/>
            </a:endParaRPr>
          </a:p>
        </p:txBody>
      </p:sp>
      <p:sp>
        <p:nvSpPr>
          <p:cNvPr id="3" name="TextBox 2">
            <a:extLst>
              <a:ext uri="{FF2B5EF4-FFF2-40B4-BE49-F238E27FC236}">
                <a16:creationId xmlns:a16="http://schemas.microsoft.com/office/drawing/2014/main" id="{955E140B-0A9B-2BB8-8C02-214DDCC0881E}"/>
              </a:ext>
            </a:extLst>
          </p:cNvPr>
          <p:cNvSpPr txBox="1"/>
          <p:nvPr/>
        </p:nvSpPr>
        <p:spPr>
          <a:xfrm>
            <a:off x="329496" y="1937011"/>
            <a:ext cx="11808823" cy="461665"/>
          </a:xfrm>
          <a:prstGeom prst="rect">
            <a:avLst/>
          </a:prstGeom>
        </p:spPr>
        <p:txBody>
          <a:bodyPr wrap="square" lIns="91440" tIns="45720" rIns="91440" bIns="45720" rtlCol="0" anchor="t">
            <a:spAutoFit/>
          </a:bodyPr>
          <a:lstStyle/>
          <a:p>
            <a:pPr algn="ctr"/>
            <a:endParaRPr kumimoji="0" lang="en-US" sz="2400" b="0" i="0" u="none" strike="noStrike" kern="1200" cap="none" spc="0" normalizeH="0" baseline="0" noProof="0">
              <a:ln>
                <a:noFill/>
              </a:ln>
              <a:solidFill>
                <a:srgbClr val="1F497D"/>
              </a:solidFill>
              <a:effectLst/>
              <a:uLnTx/>
              <a:uFillTx/>
              <a:latin typeface="Calibri"/>
              <a:ea typeface="+mn-ea"/>
              <a:cs typeface="+mn-cs"/>
            </a:endParaRPr>
          </a:p>
        </p:txBody>
      </p:sp>
      <p:sp>
        <p:nvSpPr>
          <p:cNvPr id="4" name="TextBox 3">
            <a:extLst>
              <a:ext uri="{FF2B5EF4-FFF2-40B4-BE49-F238E27FC236}">
                <a16:creationId xmlns:a16="http://schemas.microsoft.com/office/drawing/2014/main" id="{A4A74BC8-25AA-01E2-54F7-EA61E16EF031}"/>
              </a:ext>
            </a:extLst>
          </p:cNvPr>
          <p:cNvSpPr txBox="1"/>
          <p:nvPr/>
        </p:nvSpPr>
        <p:spPr>
          <a:xfrm>
            <a:off x="266494" y="630215"/>
            <a:ext cx="119348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ea typeface="+mn-lt"/>
                <a:cs typeface="+mn-lt"/>
              </a:rPr>
              <a:t>Some Hope – TX H.B. 113</a:t>
            </a:r>
            <a:endParaRPr lang="en-US" dirty="0">
              <a:ea typeface="Calibri"/>
              <a:cs typeface="Calibri"/>
            </a:endParaRPr>
          </a:p>
        </p:txBody>
      </p:sp>
      <p:pic>
        <p:nvPicPr>
          <p:cNvPr id="6" name="Picture 5" descr="A document with text and images&#10;&#10;AI-generated content may be incorrect.">
            <a:extLst>
              <a:ext uri="{FF2B5EF4-FFF2-40B4-BE49-F238E27FC236}">
                <a16:creationId xmlns:a16="http://schemas.microsoft.com/office/drawing/2014/main" id="{38D9E020-1A0E-53B1-45CB-07B2E54E120C}"/>
              </a:ext>
            </a:extLst>
          </p:cNvPr>
          <p:cNvPicPr>
            <a:picLocks noChangeAspect="1"/>
          </p:cNvPicPr>
          <p:nvPr/>
        </p:nvPicPr>
        <p:blipFill>
          <a:blip r:embed="rId3"/>
          <a:stretch>
            <a:fillRect/>
          </a:stretch>
        </p:blipFill>
        <p:spPr>
          <a:xfrm>
            <a:off x="1198605" y="1406265"/>
            <a:ext cx="6853652" cy="5177943"/>
          </a:xfrm>
          <a:prstGeom prst="rect">
            <a:avLst/>
          </a:prstGeom>
        </p:spPr>
      </p:pic>
      <p:sp>
        <p:nvSpPr>
          <p:cNvPr id="7" name="TextBox 6">
            <a:extLst>
              <a:ext uri="{FF2B5EF4-FFF2-40B4-BE49-F238E27FC236}">
                <a16:creationId xmlns:a16="http://schemas.microsoft.com/office/drawing/2014/main" id="{661E2916-314C-C5CC-40E8-15792251FC81}"/>
              </a:ext>
            </a:extLst>
          </p:cNvPr>
          <p:cNvSpPr txBox="1"/>
          <p:nvPr/>
        </p:nvSpPr>
        <p:spPr>
          <a:xfrm>
            <a:off x="7649013" y="100985"/>
            <a:ext cx="4489306" cy="276999"/>
          </a:xfrm>
          <a:prstGeom prst="rect">
            <a:avLst/>
          </a:prstGeom>
        </p:spPr>
        <p:txBody>
          <a:bodyPr wrap="none" rtlCol="0">
            <a:spAutoFit/>
          </a:bodyPr>
          <a:lstStyle/>
          <a:p>
            <a:pPr algn="ctr"/>
            <a:r>
              <a:rPr lang="en-US" sz="1200" dirty="0"/>
              <a:t>https://www.legis.state.tx.us/tlodocs/88R/billtext/pdf/HB00113F.pdf</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93F3B47-E834-158D-9BA2-7564A87EE6F6}"/>
                  </a:ext>
                </a:extLst>
              </p14:cNvPr>
              <p14:cNvContentPartPr/>
              <p14:nvPr/>
            </p14:nvContentPartPr>
            <p14:xfrm>
              <a:off x="3632624" y="6129049"/>
              <a:ext cx="2347200" cy="123840"/>
            </p14:xfrm>
          </p:contentPart>
        </mc:Choice>
        <mc:Fallback xmlns="">
          <p:pic>
            <p:nvPicPr>
              <p:cNvPr id="8" name="Ink 7">
                <a:extLst>
                  <a:ext uri="{FF2B5EF4-FFF2-40B4-BE49-F238E27FC236}">
                    <a16:creationId xmlns:a16="http://schemas.microsoft.com/office/drawing/2014/main" id="{393F3B47-E834-158D-9BA2-7564A87EE6F6}"/>
                  </a:ext>
                </a:extLst>
              </p:cNvPr>
              <p:cNvPicPr/>
              <p:nvPr/>
            </p:nvPicPr>
            <p:blipFill>
              <a:blip r:embed="rId5"/>
              <a:stretch>
                <a:fillRect/>
              </a:stretch>
            </p:blipFill>
            <p:spPr>
              <a:xfrm>
                <a:off x="3578984" y="6021409"/>
                <a:ext cx="24548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68E9201-1367-9123-A5A9-D0F11653DF79}"/>
                  </a:ext>
                </a:extLst>
              </p14:cNvPr>
              <p14:cNvContentPartPr/>
              <p14:nvPr/>
            </p14:nvContentPartPr>
            <p14:xfrm>
              <a:off x="4930064" y="5658169"/>
              <a:ext cx="2865240" cy="113040"/>
            </p14:xfrm>
          </p:contentPart>
        </mc:Choice>
        <mc:Fallback xmlns="">
          <p:pic>
            <p:nvPicPr>
              <p:cNvPr id="9" name="Ink 8">
                <a:extLst>
                  <a:ext uri="{FF2B5EF4-FFF2-40B4-BE49-F238E27FC236}">
                    <a16:creationId xmlns:a16="http://schemas.microsoft.com/office/drawing/2014/main" id="{568E9201-1367-9123-A5A9-D0F11653DF79}"/>
                  </a:ext>
                </a:extLst>
              </p:cNvPr>
              <p:cNvPicPr/>
              <p:nvPr/>
            </p:nvPicPr>
            <p:blipFill>
              <a:blip r:embed="rId7"/>
              <a:stretch>
                <a:fillRect/>
              </a:stretch>
            </p:blipFill>
            <p:spPr>
              <a:xfrm>
                <a:off x="4876424" y="5550529"/>
                <a:ext cx="2972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A98FE6B-7830-AD86-FE02-5CF621017EEC}"/>
                  </a:ext>
                </a:extLst>
              </p14:cNvPr>
              <p14:cNvContentPartPr/>
              <p14:nvPr/>
            </p14:nvContentPartPr>
            <p14:xfrm>
              <a:off x="1655864" y="6066049"/>
              <a:ext cx="2037600" cy="100440"/>
            </p14:xfrm>
          </p:contentPart>
        </mc:Choice>
        <mc:Fallback xmlns="">
          <p:pic>
            <p:nvPicPr>
              <p:cNvPr id="10" name="Ink 9">
                <a:extLst>
                  <a:ext uri="{FF2B5EF4-FFF2-40B4-BE49-F238E27FC236}">
                    <a16:creationId xmlns:a16="http://schemas.microsoft.com/office/drawing/2014/main" id="{8A98FE6B-7830-AD86-FE02-5CF621017EEC}"/>
                  </a:ext>
                </a:extLst>
              </p:cNvPr>
              <p:cNvPicPr/>
              <p:nvPr/>
            </p:nvPicPr>
            <p:blipFill>
              <a:blip r:embed="rId9"/>
              <a:stretch>
                <a:fillRect/>
              </a:stretch>
            </p:blipFill>
            <p:spPr>
              <a:xfrm>
                <a:off x="1601864" y="5958409"/>
                <a:ext cx="2145240" cy="316080"/>
              </a:xfrm>
              <a:prstGeom prst="rect">
                <a:avLst/>
              </a:prstGeom>
            </p:spPr>
          </p:pic>
        </mc:Fallback>
      </mc:AlternateContent>
    </p:spTree>
    <p:extLst>
      <p:ext uri="{BB962C8B-B14F-4D97-AF65-F5344CB8AC3E}">
        <p14:creationId xmlns:p14="http://schemas.microsoft.com/office/powerpoint/2010/main" val="225725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182A-9C85-217B-451C-CE65AEC89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8C233-4341-0AA5-8F55-19971BF5DF0E}"/>
              </a:ext>
            </a:extLst>
          </p:cNvPr>
          <p:cNvSpPr>
            <a:spLocks noGrp="1"/>
          </p:cNvSpPr>
          <p:nvPr>
            <p:ph type="title"/>
          </p:nvPr>
        </p:nvSpPr>
        <p:spPr>
          <a:xfrm>
            <a:off x="598227" y="263265"/>
            <a:ext cx="10972800" cy="1143000"/>
          </a:xfrm>
        </p:spPr>
        <p:txBody>
          <a:bodyPr lIns="91440" tIns="45720" rIns="91440" bIns="45720" anchor="t"/>
          <a:lstStyle/>
          <a:p>
            <a:r>
              <a:rPr lang="en-US"/>
              <a:t> </a:t>
            </a:r>
          </a:p>
        </p:txBody>
      </p:sp>
      <p:sp>
        <p:nvSpPr>
          <p:cNvPr id="11" name="Text Placeholder 10">
            <a:extLst>
              <a:ext uri="{FF2B5EF4-FFF2-40B4-BE49-F238E27FC236}">
                <a16:creationId xmlns:a16="http://schemas.microsoft.com/office/drawing/2014/main" id="{7D640DA2-BF6A-6457-8118-0E5745A3F37F}"/>
              </a:ext>
            </a:extLst>
          </p:cNvPr>
          <p:cNvSpPr>
            <a:spLocks noGrp="1"/>
          </p:cNvSpPr>
          <p:nvPr>
            <p:ph type="body" sz="quarter" idx="10"/>
          </p:nvPr>
        </p:nvSpPr>
        <p:spPr>
          <a:xfrm>
            <a:off x="8612659" y="2674774"/>
            <a:ext cx="2564373" cy="2391495"/>
          </a:xfrm>
          <a:ln w="25400">
            <a:solidFill>
              <a:schemeClr val="accent1"/>
            </a:solidFill>
          </a:ln>
        </p:spPr>
        <p:txBody>
          <a:bodyPr lIns="91440" tIns="45720" rIns="91440" bIns="45720" anchor="t"/>
          <a:lstStyle/>
          <a:p>
            <a:pPr marL="57150" indent="0">
              <a:buNone/>
            </a:pPr>
            <a:endParaRPr lang="en-US" sz="2400" i="0" dirty="0">
              <a:solidFill>
                <a:schemeClr val="bg2"/>
              </a:solidFill>
              <a:effectLst/>
              <a:latin typeface="Calibri"/>
              <a:cs typeface="Calibri"/>
            </a:endParaRPr>
          </a:p>
          <a:p>
            <a:pPr marL="57150" indent="0">
              <a:buNone/>
            </a:pPr>
            <a:r>
              <a:rPr lang="en-US" sz="2400" i="1" dirty="0">
                <a:solidFill>
                  <a:schemeClr val="bg2"/>
                </a:solidFill>
                <a:effectLst/>
                <a:latin typeface="Calibri"/>
                <a:cs typeface="Calibri"/>
              </a:rPr>
              <a:t>See also</a:t>
            </a:r>
            <a:r>
              <a:rPr lang="en-US" sz="2400" i="0" dirty="0">
                <a:solidFill>
                  <a:schemeClr val="bg2"/>
                </a:solidFill>
                <a:effectLst/>
                <a:latin typeface="Calibri"/>
                <a:cs typeface="Calibri"/>
              </a:rPr>
              <a:t> </a:t>
            </a:r>
            <a:r>
              <a:rPr lang="en-US" sz="2400" i="0" dirty="0" err="1">
                <a:solidFill>
                  <a:schemeClr val="bg2"/>
                </a:solidFill>
                <a:effectLst/>
                <a:latin typeface="Calibri"/>
                <a:cs typeface="Calibri"/>
              </a:rPr>
              <a:t>MediCal</a:t>
            </a:r>
            <a:r>
              <a:rPr lang="en-US" sz="2400" i="0" dirty="0">
                <a:solidFill>
                  <a:schemeClr val="bg2"/>
                </a:solidFill>
                <a:effectLst/>
                <a:latin typeface="Calibri"/>
                <a:cs typeface="Calibri"/>
              </a:rPr>
              <a:t> – adding CHI to CHW preventive services benefit</a:t>
            </a:r>
          </a:p>
        </p:txBody>
      </p:sp>
      <p:sp>
        <p:nvSpPr>
          <p:cNvPr id="3" name="TextBox 2">
            <a:extLst>
              <a:ext uri="{FF2B5EF4-FFF2-40B4-BE49-F238E27FC236}">
                <a16:creationId xmlns:a16="http://schemas.microsoft.com/office/drawing/2014/main" id="{B75DCD2B-27A4-9550-BCF5-536C86EB4E87}"/>
              </a:ext>
            </a:extLst>
          </p:cNvPr>
          <p:cNvSpPr txBox="1"/>
          <p:nvPr/>
        </p:nvSpPr>
        <p:spPr>
          <a:xfrm>
            <a:off x="329496" y="1937011"/>
            <a:ext cx="11808823" cy="461665"/>
          </a:xfrm>
          <a:prstGeom prst="rect">
            <a:avLst/>
          </a:prstGeom>
        </p:spPr>
        <p:txBody>
          <a:bodyPr wrap="square" lIns="91440" tIns="45720" rIns="91440" bIns="45720" rtlCol="0" anchor="t">
            <a:spAutoFit/>
          </a:bodyPr>
          <a:lstStyle/>
          <a:p>
            <a:pPr algn="ctr"/>
            <a:endParaRPr kumimoji="0" lang="en-US" sz="2400" b="0" i="0" u="none" strike="noStrike" kern="1200" cap="none" spc="0" normalizeH="0" baseline="0" noProof="0">
              <a:ln>
                <a:noFill/>
              </a:ln>
              <a:solidFill>
                <a:srgbClr val="1F497D"/>
              </a:solidFill>
              <a:effectLst/>
              <a:uLnTx/>
              <a:uFillTx/>
              <a:latin typeface="Calibri"/>
              <a:ea typeface="+mn-ea"/>
              <a:cs typeface="+mn-cs"/>
            </a:endParaRPr>
          </a:p>
        </p:txBody>
      </p:sp>
      <p:sp>
        <p:nvSpPr>
          <p:cNvPr id="4" name="TextBox 3">
            <a:extLst>
              <a:ext uri="{FF2B5EF4-FFF2-40B4-BE49-F238E27FC236}">
                <a16:creationId xmlns:a16="http://schemas.microsoft.com/office/drawing/2014/main" id="{79A96177-C726-E56C-E71F-F61AB4D6A032}"/>
              </a:ext>
            </a:extLst>
          </p:cNvPr>
          <p:cNvSpPr txBox="1"/>
          <p:nvPr/>
        </p:nvSpPr>
        <p:spPr>
          <a:xfrm>
            <a:off x="7420720" y="598633"/>
            <a:ext cx="44247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ea typeface="+mn-lt"/>
                <a:cs typeface="+mn-lt"/>
              </a:rPr>
              <a:t>Some Hope - CHI in Medicaid</a:t>
            </a:r>
            <a:endParaRPr lang="en-US" dirty="0">
              <a:ea typeface="Calibri"/>
              <a:cs typeface="Calibri"/>
            </a:endParaRPr>
          </a:p>
        </p:txBody>
      </p:sp>
      <p:pic>
        <p:nvPicPr>
          <p:cNvPr id="6" name="Picture 5" descr="A close-up of a document&#10;&#10;AI-generated content may be incorrect.">
            <a:extLst>
              <a:ext uri="{FF2B5EF4-FFF2-40B4-BE49-F238E27FC236}">
                <a16:creationId xmlns:a16="http://schemas.microsoft.com/office/drawing/2014/main" id="{DC0F4227-8C83-81D6-1830-95FC98ECA349}"/>
              </a:ext>
            </a:extLst>
          </p:cNvPr>
          <p:cNvPicPr>
            <a:picLocks noChangeAspect="1"/>
          </p:cNvPicPr>
          <p:nvPr/>
        </p:nvPicPr>
        <p:blipFill>
          <a:blip r:embed="rId3"/>
          <a:stretch>
            <a:fillRect/>
          </a:stretch>
        </p:blipFill>
        <p:spPr>
          <a:xfrm>
            <a:off x="30784" y="51916"/>
            <a:ext cx="7097115" cy="6754168"/>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F09EFC9-906A-E216-C46F-33B643EA60A3}"/>
                  </a:ext>
                </a:extLst>
              </p14:cNvPr>
              <p14:cNvContentPartPr/>
              <p14:nvPr/>
            </p14:nvContentPartPr>
            <p14:xfrm>
              <a:off x="2261024" y="3015049"/>
              <a:ext cx="729720" cy="37440"/>
            </p14:xfrm>
          </p:contentPart>
        </mc:Choice>
        <mc:Fallback xmlns="">
          <p:pic>
            <p:nvPicPr>
              <p:cNvPr id="12" name="Ink 11">
                <a:extLst>
                  <a:ext uri="{FF2B5EF4-FFF2-40B4-BE49-F238E27FC236}">
                    <a16:creationId xmlns:a16="http://schemas.microsoft.com/office/drawing/2014/main" id="{8F09EFC9-906A-E216-C46F-33B643EA60A3}"/>
                  </a:ext>
                </a:extLst>
              </p:cNvPr>
              <p:cNvPicPr/>
              <p:nvPr/>
            </p:nvPicPr>
            <p:blipFill>
              <a:blip r:embed="rId5"/>
              <a:stretch>
                <a:fillRect/>
              </a:stretch>
            </p:blipFill>
            <p:spPr>
              <a:xfrm>
                <a:off x="2207024" y="2907049"/>
                <a:ext cx="837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34EA3394-CF35-8F44-EA1C-A946F9C1ADCB}"/>
                  </a:ext>
                </a:extLst>
              </p14:cNvPr>
              <p14:cNvContentPartPr/>
              <p14:nvPr/>
            </p14:nvContentPartPr>
            <p14:xfrm>
              <a:off x="963584" y="5239489"/>
              <a:ext cx="1649880" cy="65880"/>
            </p14:xfrm>
          </p:contentPart>
        </mc:Choice>
        <mc:Fallback xmlns="">
          <p:pic>
            <p:nvPicPr>
              <p:cNvPr id="13" name="Ink 12">
                <a:extLst>
                  <a:ext uri="{FF2B5EF4-FFF2-40B4-BE49-F238E27FC236}">
                    <a16:creationId xmlns:a16="http://schemas.microsoft.com/office/drawing/2014/main" id="{34EA3394-CF35-8F44-EA1C-A946F9C1ADCB}"/>
                  </a:ext>
                </a:extLst>
              </p:cNvPr>
              <p:cNvPicPr/>
              <p:nvPr/>
            </p:nvPicPr>
            <p:blipFill>
              <a:blip r:embed="rId7"/>
              <a:stretch>
                <a:fillRect/>
              </a:stretch>
            </p:blipFill>
            <p:spPr>
              <a:xfrm>
                <a:off x="909944" y="5131489"/>
                <a:ext cx="17575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3D651B41-87C6-C399-52D5-2962359AE8DF}"/>
                  </a:ext>
                </a:extLst>
              </p14:cNvPr>
              <p14:cNvContentPartPr/>
              <p14:nvPr/>
            </p14:nvContentPartPr>
            <p14:xfrm>
              <a:off x="2532824" y="3261649"/>
              <a:ext cx="4312800" cy="62640"/>
            </p14:xfrm>
          </p:contentPart>
        </mc:Choice>
        <mc:Fallback xmlns="">
          <p:pic>
            <p:nvPicPr>
              <p:cNvPr id="15" name="Ink 14">
                <a:extLst>
                  <a:ext uri="{FF2B5EF4-FFF2-40B4-BE49-F238E27FC236}">
                    <a16:creationId xmlns:a16="http://schemas.microsoft.com/office/drawing/2014/main" id="{3D651B41-87C6-C399-52D5-2962359AE8DF}"/>
                  </a:ext>
                </a:extLst>
              </p:cNvPr>
              <p:cNvPicPr/>
              <p:nvPr/>
            </p:nvPicPr>
            <p:blipFill>
              <a:blip r:embed="rId9"/>
              <a:stretch>
                <a:fillRect/>
              </a:stretch>
            </p:blipFill>
            <p:spPr>
              <a:xfrm>
                <a:off x="2479184" y="3153649"/>
                <a:ext cx="44204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05D8A8FA-DD56-CA64-116A-EFD696E25894}"/>
                  </a:ext>
                </a:extLst>
              </p14:cNvPr>
              <p14:cNvContentPartPr/>
              <p14:nvPr/>
            </p14:nvContentPartPr>
            <p14:xfrm>
              <a:off x="939104" y="3483769"/>
              <a:ext cx="3211920" cy="25920"/>
            </p14:xfrm>
          </p:contentPart>
        </mc:Choice>
        <mc:Fallback xmlns="">
          <p:pic>
            <p:nvPicPr>
              <p:cNvPr id="16" name="Ink 15">
                <a:extLst>
                  <a:ext uri="{FF2B5EF4-FFF2-40B4-BE49-F238E27FC236}">
                    <a16:creationId xmlns:a16="http://schemas.microsoft.com/office/drawing/2014/main" id="{05D8A8FA-DD56-CA64-116A-EFD696E25894}"/>
                  </a:ext>
                </a:extLst>
              </p:cNvPr>
              <p:cNvPicPr/>
              <p:nvPr/>
            </p:nvPicPr>
            <p:blipFill>
              <a:blip r:embed="rId11"/>
              <a:stretch>
                <a:fillRect/>
              </a:stretch>
            </p:blipFill>
            <p:spPr>
              <a:xfrm>
                <a:off x="885464" y="3375769"/>
                <a:ext cx="3319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B70B3D3D-D8DC-C003-6F17-F17A088A1A20}"/>
                  </a:ext>
                </a:extLst>
              </p14:cNvPr>
              <p14:cNvContentPartPr/>
              <p14:nvPr/>
            </p14:nvContentPartPr>
            <p14:xfrm>
              <a:off x="963584" y="5708209"/>
              <a:ext cx="3090960" cy="146880"/>
            </p14:xfrm>
          </p:contentPart>
        </mc:Choice>
        <mc:Fallback xmlns="">
          <p:pic>
            <p:nvPicPr>
              <p:cNvPr id="17" name="Ink 16">
                <a:extLst>
                  <a:ext uri="{FF2B5EF4-FFF2-40B4-BE49-F238E27FC236}">
                    <a16:creationId xmlns:a16="http://schemas.microsoft.com/office/drawing/2014/main" id="{B70B3D3D-D8DC-C003-6F17-F17A088A1A20}"/>
                  </a:ext>
                </a:extLst>
              </p:cNvPr>
              <p:cNvPicPr/>
              <p:nvPr/>
            </p:nvPicPr>
            <p:blipFill>
              <a:blip r:embed="rId13"/>
              <a:stretch>
                <a:fillRect/>
              </a:stretch>
            </p:blipFill>
            <p:spPr>
              <a:xfrm>
                <a:off x="909944" y="5600209"/>
                <a:ext cx="3198600" cy="362520"/>
              </a:xfrm>
              <a:prstGeom prst="rect">
                <a:avLst/>
              </a:prstGeom>
            </p:spPr>
          </p:pic>
        </mc:Fallback>
      </mc:AlternateContent>
      <p:sp>
        <p:nvSpPr>
          <p:cNvPr id="18" name="TextBox 17">
            <a:extLst>
              <a:ext uri="{FF2B5EF4-FFF2-40B4-BE49-F238E27FC236}">
                <a16:creationId xmlns:a16="http://schemas.microsoft.com/office/drawing/2014/main" id="{84103AA7-121F-42EA-8661-5AA5CF910FBF}"/>
              </a:ext>
            </a:extLst>
          </p:cNvPr>
          <p:cNvSpPr txBox="1"/>
          <p:nvPr/>
        </p:nvSpPr>
        <p:spPr>
          <a:xfrm>
            <a:off x="7488369" y="51916"/>
            <a:ext cx="4485328" cy="461665"/>
          </a:xfrm>
          <a:prstGeom prst="rect">
            <a:avLst/>
          </a:prstGeom>
        </p:spPr>
        <p:txBody>
          <a:bodyPr wrap="square" rtlCol="0">
            <a:spAutoFit/>
          </a:bodyPr>
          <a:lstStyle/>
          <a:p>
            <a:r>
              <a:rPr lang="en-US" sz="1200" dirty="0"/>
              <a:t>https://www.health.state.mn.us/communities/commhealthworkers/docs/chwbilling.pdf</a:t>
            </a:r>
          </a:p>
        </p:txBody>
      </p:sp>
    </p:spTree>
    <p:extLst>
      <p:ext uri="{BB962C8B-B14F-4D97-AF65-F5344CB8AC3E}">
        <p14:creationId xmlns:p14="http://schemas.microsoft.com/office/powerpoint/2010/main" val="412211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ctr">
          <a:defRPr sz="3600" dirty="0" smtClean="0"/>
        </a:defPPr>
      </a:lstStyle>
    </a:txDef>
  </a:objectDefaults>
  <a:extraClrSchemeLst/>
</a:theme>
</file>

<file path=ppt/theme/theme2.xml><?xml version="1.0" encoding="utf-8"?>
<a:theme xmlns:a="http://schemas.openxmlformats.org/drawingml/2006/main" name="Adjacenc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D32F83E38D84E880205531EDE44A6" ma:contentTypeVersion="20" ma:contentTypeDescription="Create a new document." ma:contentTypeScope="" ma:versionID="ccb02403aea220ef590c6416768cfe89">
  <xsd:schema xmlns:xsd="http://www.w3.org/2001/XMLSchema" xmlns:xs="http://www.w3.org/2001/XMLSchema" xmlns:p="http://schemas.microsoft.com/office/2006/metadata/properties" xmlns:ns1="http://schemas.microsoft.com/sharepoint/v3" xmlns:ns3="4c6b063c-b982-497d-9177-c0af4fb02f51" xmlns:ns4="5e07bd69-8b2d-4124-9b2d-8541f44255cc" targetNamespace="http://schemas.microsoft.com/office/2006/metadata/properties" ma:root="true" ma:fieldsID="d12d86baf292debed1ba2b73986695dc" ns1:_="" ns3:_="" ns4:_="">
    <xsd:import namespace="http://schemas.microsoft.com/sharepoint/v3"/>
    <xsd:import namespace="4c6b063c-b982-497d-9177-c0af4fb02f51"/>
    <xsd:import namespace="5e07bd69-8b2d-4124-9b2d-8541f44255cc"/>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3:SharedWithDetails" minOccurs="0"/>
                <xsd:element ref="ns3:SharingHintHash"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6b063c-b982-497d-9177-c0af4fb02f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7bd69-8b2d-4124-9b2d-8541f44255c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e07bd69-8b2d-4124-9b2d-8541f44255cc" xsi:nil="true"/>
  </documentManagement>
</p:properties>
</file>

<file path=customXml/itemProps1.xml><?xml version="1.0" encoding="utf-8"?>
<ds:datastoreItem xmlns:ds="http://schemas.openxmlformats.org/officeDocument/2006/customXml" ds:itemID="{9E00D130-7E6C-428C-89C5-EF172417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6b063c-b982-497d-9177-c0af4fb02f51"/>
    <ds:schemaRef ds:uri="5e07bd69-8b2d-4124-9b2d-8541f4425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77001-F995-482F-97F5-53526FFC2AC6}">
  <ds:schemaRefs>
    <ds:schemaRef ds:uri="http://schemas.microsoft.com/sharepoint/v3/contenttype/forms"/>
  </ds:schemaRefs>
</ds:datastoreItem>
</file>

<file path=customXml/itemProps3.xml><?xml version="1.0" encoding="utf-8"?>
<ds:datastoreItem xmlns:ds="http://schemas.openxmlformats.org/officeDocument/2006/customXml" ds:itemID="{2D30267E-D387-4A2F-8D39-86E04443851C}">
  <ds:schemaRefs>
    <ds:schemaRef ds:uri="http://purl.org/dc/elements/1.1/"/>
    <ds:schemaRef ds:uri="http://purl.org/dc/dcmitype/"/>
    <ds:schemaRef ds:uri="http://schemas.microsoft.com/sharepoint/v3"/>
    <ds:schemaRef ds:uri="http://purl.org/dc/terms/"/>
    <ds:schemaRef ds:uri="4c6b063c-b982-497d-9177-c0af4fb02f51"/>
    <ds:schemaRef ds:uri="http://schemas.microsoft.com/office/2006/metadata/properties"/>
    <ds:schemaRef ds:uri="http://www.w3.org/XML/1998/namespace"/>
    <ds:schemaRef ds:uri="5e07bd69-8b2d-4124-9b2d-8541f44255cc"/>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52822</TotalTime>
  <Words>2145</Words>
  <Application>Microsoft Office PowerPoint</Application>
  <PresentationFormat>Widescreen</PresentationFormat>
  <Paragraphs>172</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Cambria</vt:lpstr>
      <vt:lpstr>Ink Free</vt:lpstr>
      <vt:lpstr>Lato</vt:lpstr>
      <vt:lpstr>Tahoma</vt:lpstr>
      <vt:lpstr>Times New Roman</vt:lpstr>
      <vt:lpstr>Trebuchet MS</vt:lpstr>
      <vt:lpstr>1_Office Theme</vt:lpstr>
      <vt:lpstr>Adjacency</vt:lpstr>
      <vt:lpstr> Barriers Instead of Bridges: Exploring Roadblocks to  Sustaining Community Health Workers</vt:lpstr>
      <vt:lpstr>Roadmap  </vt:lpstr>
      <vt:lpstr>Brief history/ table setting  re: CHW sustainability  </vt:lpstr>
      <vt:lpstr>Brief history/ table setting  re: CHW sustainability  </vt:lpstr>
      <vt:lpstr>Brief history/ table setting re: CHW sustainability  Coverage of Services and Supports to Address Health-Related Social Needs in Medicaid and the Children’s Health Insurance Program (CMS 2023) </vt:lpstr>
      <vt:lpstr>Persistent barriers to sustainability  </vt:lpstr>
      <vt:lpstr>Some hope  </vt:lpstr>
      <vt:lpstr> </vt:lpstr>
      <vt:lpstr> </vt:lpstr>
      <vt:lpstr>Some hope  </vt:lpstr>
      <vt:lpstr>Recent backsliding  CMCS Informational Bulletin (Mar. 4, 2025)</vt:lpstr>
      <vt:lpstr>Recent backsliding  </vt:lpstr>
      <vt:lpstr>Next steps  </vt:lpstr>
      <vt:lpstr>Tara.Ragone@shu.edu</vt:lpstr>
    </vt:vector>
  </TitlesOfParts>
  <Company>SHU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dc:creator>
  <cp:lastModifiedBy>Tara A Ragone</cp:lastModifiedBy>
  <cp:revision>2311</cp:revision>
  <cp:lastPrinted>2023-01-10T14:13:59Z</cp:lastPrinted>
  <dcterms:created xsi:type="dcterms:W3CDTF">2013-05-30T16:52:15Z</dcterms:created>
  <dcterms:modified xsi:type="dcterms:W3CDTF">2025-06-01T05:32:27Z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0x010100021D32F83E38D84E880205531EDE44A6</vt:lpwstr>
  </property>
</Properties>
</file>