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6" r:id="rId3"/>
    <p:sldId id="275" r:id="rId4"/>
    <p:sldId id="282" r:id="rId5"/>
    <p:sldId id="257" r:id="rId6"/>
    <p:sldId id="277" r:id="rId7"/>
    <p:sldId id="279" r:id="rId8"/>
    <p:sldId id="258" r:id="rId9"/>
    <p:sldId id="259" r:id="rId10"/>
    <p:sldId id="260" r:id="rId11"/>
    <p:sldId id="261" r:id="rId12"/>
    <p:sldId id="273" r:id="rId13"/>
    <p:sldId id="266" r:id="rId14"/>
    <p:sldId id="265" r:id="rId15"/>
    <p:sldId id="263" r:id="rId16"/>
    <p:sldId id="283" r:id="rId17"/>
    <p:sldId id="271" r:id="rId18"/>
    <p:sldId id="284"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CA204-7F00-4C8C-8A3A-60C8CE66FC9B}" v="116" dt="2025-06-06T13:14:30.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0" d="100"/>
          <a:sy n="50" d="100"/>
        </p:scale>
        <p:origin x="4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yeed, Jami Roxanne" userId="c12f649e-2e30-4b60-a0c4-a8728b0dd3d1" providerId="ADAL" clId="{3A8CA204-7F00-4C8C-8A3A-60C8CE66FC9B}"/>
    <pc:docChg chg="undo redo custSel addSld delSld modSld sldOrd">
      <pc:chgData name="Sayeed, Jami Roxanne" userId="c12f649e-2e30-4b60-a0c4-a8728b0dd3d1" providerId="ADAL" clId="{3A8CA204-7F00-4C8C-8A3A-60C8CE66FC9B}" dt="2025-06-06T13:29:41.423" v="3590" actId="20577"/>
      <pc:docMkLst>
        <pc:docMk/>
      </pc:docMkLst>
      <pc:sldChg chg="addSp delSp modSp mod modAnim delDesignElem">
        <pc:chgData name="Sayeed, Jami Roxanne" userId="c12f649e-2e30-4b60-a0c4-a8728b0dd3d1" providerId="ADAL" clId="{3A8CA204-7F00-4C8C-8A3A-60C8CE66FC9B}" dt="2025-06-05T20:01:20.131" v="2467" actId="14100"/>
        <pc:sldMkLst>
          <pc:docMk/>
          <pc:sldMk cId="494931732" sldId="256"/>
        </pc:sldMkLst>
        <pc:spChg chg="mod">
          <ac:chgData name="Sayeed, Jami Roxanne" userId="c12f649e-2e30-4b60-a0c4-a8728b0dd3d1" providerId="ADAL" clId="{3A8CA204-7F00-4C8C-8A3A-60C8CE66FC9B}" dt="2025-06-03T23:42:25.888" v="139" actId="26606"/>
          <ac:spMkLst>
            <pc:docMk/>
            <pc:sldMk cId="494931732" sldId="256"/>
            <ac:spMk id="2" creationId="{B1749334-75A7-0AAB-C086-AC2CF2D1BFD2}"/>
          </ac:spMkLst>
        </pc:spChg>
        <pc:spChg chg="mod">
          <ac:chgData name="Sayeed, Jami Roxanne" userId="c12f649e-2e30-4b60-a0c4-a8728b0dd3d1" providerId="ADAL" clId="{3A8CA204-7F00-4C8C-8A3A-60C8CE66FC9B}" dt="2025-06-05T20:01:20.131" v="2467" actId="14100"/>
          <ac:spMkLst>
            <pc:docMk/>
            <pc:sldMk cId="494931732" sldId="256"/>
            <ac:spMk id="3" creationId="{47C2909C-C038-2E54-9987-B5104E67BEDF}"/>
          </ac:spMkLst>
        </pc:spChg>
        <pc:spChg chg="del">
          <ac:chgData name="Sayeed, Jami Roxanne" userId="c12f649e-2e30-4b60-a0c4-a8728b0dd3d1" providerId="ADAL" clId="{3A8CA204-7F00-4C8C-8A3A-60C8CE66FC9B}" dt="2025-06-03T23:05:48.318" v="0" actId="478"/>
          <ac:spMkLst>
            <pc:docMk/>
            <pc:sldMk cId="494931732" sldId="256"/>
            <ac:spMk id="4" creationId="{2B452991-AF07-60D9-B11C-097D261F9B46}"/>
          </ac:spMkLst>
        </pc:spChg>
        <pc:spChg chg="add mod">
          <ac:chgData name="Sayeed, Jami Roxanne" userId="c12f649e-2e30-4b60-a0c4-a8728b0dd3d1" providerId="ADAL" clId="{3A8CA204-7F00-4C8C-8A3A-60C8CE66FC9B}" dt="2025-06-03T23:43:47.844" v="145" actId="33987"/>
          <ac:spMkLst>
            <pc:docMk/>
            <pc:sldMk cId="494931732" sldId="256"/>
            <ac:spMk id="8" creationId="{E374173B-C212-8867-C3E6-F9EC74C18B80}"/>
          </ac:spMkLst>
        </pc:spChg>
        <pc:spChg chg="add mod">
          <ac:chgData name="Sayeed, Jami Roxanne" userId="c12f649e-2e30-4b60-a0c4-a8728b0dd3d1" providerId="ADAL" clId="{3A8CA204-7F00-4C8C-8A3A-60C8CE66FC9B}" dt="2025-06-03T23:50:38.849" v="181" actId="14100"/>
          <ac:spMkLst>
            <pc:docMk/>
            <pc:sldMk cId="494931732" sldId="256"/>
            <ac:spMk id="9" creationId="{1337977B-D475-27FB-1CAE-51E7C9F8C5A2}"/>
          </ac:spMkLst>
        </pc:spChg>
        <pc:spChg chg="add del">
          <ac:chgData name="Sayeed, Jami Roxanne" userId="c12f649e-2e30-4b60-a0c4-a8728b0dd3d1" providerId="ADAL" clId="{3A8CA204-7F00-4C8C-8A3A-60C8CE66FC9B}" dt="2025-06-03T23:42:25.888" v="139" actId="26606"/>
          <ac:spMkLst>
            <pc:docMk/>
            <pc:sldMk cId="494931732" sldId="256"/>
            <ac:spMk id="20" creationId="{9BB8F2C0-5085-4286-BF3B-489C592A9C09}"/>
          </ac:spMkLst>
        </pc:spChg>
        <pc:spChg chg="add del">
          <ac:chgData name="Sayeed, Jami Roxanne" userId="c12f649e-2e30-4b60-a0c4-a8728b0dd3d1" providerId="ADAL" clId="{3A8CA204-7F00-4C8C-8A3A-60C8CE66FC9B}" dt="2025-06-03T23:42:25.888" v="139" actId="26606"/>
          <ac:spMkLst>
            <pc:docMk/>
            <pc:sldMk cId="494931732" sldId="256"/>
            <ac:spMk id="22" creationId="{E705AD56-8B1B-4111-AE73-A1DEC7073985}"/>
          </ac:spMkLst>
        </pc:spChg>
        <pc:spChg chg="add del">
          <ac:chgData name="Sayeed, Jami Roxanne" userId="c12f649e-2e30-4b60-a0c4-a8728b0dd3d1" providerId="ADAL" clId="{3A8CA204-7F00-4C8C-8A3A-60C8CE66FC9B}" dt="2025-06-03T23:42:25.888" v="139" actId="26606"/>
          <ac:spMkLst>
            <pc:docMk/>
            <pc:sldMk cId="494931732" sldId="256"/>
            <ac:spMk id="24" creationId="{0439D4E6-5229-413A-A17B-5910539E8BEC}"/>
          </ac:spMkLst>
        </pc:spChg>
        <pc:spChg chg="add">
          <ac:chgData name="Sayeed, Jami Roxanne" userId="c12f649e-2e30-4b60-a0c4-a8728b0dd3d1" providerId="ADAL" clId="{3A8CA204-7F00-4C8C-8A3A-60C8CE66FC9B}" dt="2025-06-03T23:42:25.888" v="139" actId="26606"/>
          <ac:spMkLst>
            <pc:docMk/>
            <pc:sldMk cId="494931732" sldId="256"/>
            <ac:spMk id="29" creationId="{9B9C0EA8-1D7C-4958-8088-FCCA7A14337D}"/>
          </ac:spMkLst>
        </pc:spChg>
        <pc:spChg chg="add">
          <ac:chgData name="Sayeed, Jami Roxanne" userId="c12f649e-2e30-4b60-a0c4-a8728b0dd3d1" providerId="ADAL" clId="{3A8CA204-7F00-4C8C-8A3A-60C8CE66FC9B}" dt="2025-06-03T23:42:25.888" v="139" actId="26606"/>
          <ac:spMkLst>
            <pc:docMk/>
            <pc:sldMk cId="494931732" sldId="256"/>
            <ac:spMk id="31" creationId="{5000D6DE-A23B-4C22-B47F-8F693347EFE8}"/>
          </ac:spMkLst>
        </pc:spChg>
        <pc:spChg chg="add">
          <ac:chgData name="Sayeed, Jami Roxanne" userId="c12f649e-2e30-4b60-a0c4-a8728b0dd3d1" providerId="ADAL" clId="{3A8CA204-7F00-4C8C-8A3A-60C8CE66FC9B}" dt="2025-06-03T23:42:25.888" v="139" actId="26606"/>
          <ac:spMkLst>
            <pc:docMk/>
            <pc:sldMk cId="494931732" sldId="256"/>
            <ac:spMk id="33" creationId="{24D14FB4-6458-4E1D-B46C-BBE29EDFC23C}"/>
          </ac:spMkLst>
        </pc:spChg>
        <pc:spChg chg="add">
          <ac:chgData name="Sayeed, Jami Roxanne" userId="c12f649e-2e30-4b60-a0c4-a8728b0dd3d1" providerId="ADAL" clId="{3A8CA204-7F00-4C8C-8A3A-60C8CE66FC9B}" dt="2025-06-03T23:42:25.888" v="139" actId="26606"/>
          <ac:spMkLst>
            <pc:docMk/>
            <pc:sldMk cId="494931732" sldId="256"/>
            <ac:spMk id="35" creationId="{3CF0F7CE-15DE-4549-B1AD-71D91FB52CF6}"/>
          </ac:spMkLst>
        </pc:spChg>
        <pc:spChg chg="add">
          <ac:chgData name="Sayeed, Jami Roxanne" userId="c12f649e-2e30-4b60-a0c4-a8728b0dd3d1" providerId="ADAL" clId="{3A8CA204-7F00-4C8C-8A3A-60C8CE66FC9B}" dt="2025-06-03T23:42:25.888" v="139" actId="26606"/>
          <ac:spMkLst>
            <pc:docMk/>
            <pc:sldMk cId="494931732" sldId="256"/>
            <ac:spMk id="37" creationId="{3D651D50-AFE8-4258-90FE-E239C313818F}"/>
          </ac:spMkLst>
        </pc:spChg>
        <pc:picChg chg="add del mod">
          <ac:chgData name="Sayeed, Jami Roxanne" userId="c12f649e-2e30-4b60-a0c4-a8728b0dd3d1" providerId="ADAL" clId="{3A8CA204-7F00-4C8C-8A3A-60C8CE66FC9B}" dt="2025-06-05T18:52:56.233" v="2348" actId="478"/>
          <ac:picMkLst>
            <pc:docMk/>
            <pc:sldMk cId="494931732" sldId="256"/>
            <ac:picMk id="4" creationId="{8E01CC2A-C7ED-0B73-7FC2-11C305C10364}"/>
          </ac:picMkLst>
        </pc:picChg>
        <pc:picChg chg="del">
          <ac:chgData name="Sayeed, Jami Roxanne" userId="c12f649e-2e30-4b60-a0c4-a8728b0dd3d1" providerId="ADAL" clId="{3A8CA204-7F00-4C8C-8A3A-60C8CE66FC9B}" dt="2025-06-03T23:40:16.327" v="122" actId="478"/>
          <ac:picMkLst>
            <pc:docMk/>
            <pc:sldMk cId="494931732" sldId="256"/>
            <ac:picMk id="6" creationId="{CEA9BE48-9F8B-D2F8-D90C-BCDBEE52C267}"/>
          </ac:picMkLst>
        </pc:picChg>
        <pc:picChg chg="add mod">
          <ac:chgData name="Sayeed, Jami Roxanne" userId="c12f649e-2e30-4b60-a0c4-a8728b0dd3d1" providerId="ADAL" clId="{3A8CA204-7F00-4C8C-8A3A-60C8CE66FC9B}" dt="2025-06-03T23:48:50.594" v="170" actId="1076"/>
          <ac:picMkLst>
            <pc:docMk/>
            <pc:sldMk cId="494931732" sldId="256"/>
            <ac:picMk id="7" creationId="{B4AF146A-3BFF-0DEA-ADF9-BBE1673418BD}"/>
          </ac:picMkLst>
        </pc:picChg>
      </pc:sldChg>
      <pc:sldChg chg="addSp modSp mod ord">
        <pc:chgData name="Sayeed, Jami Roxanne" userId="c12f649e-2e30-4b60-a0c4-a8728b0dd3d1" providerId="ADAL" clId="{3A8CA204-7F00-4C8C-8A3A-60C8CE66FC9B}" dt="2025-06-05T18:35:25.764" v="2224" actId="1076"/>
        <pc:sldMkLst>
          <pc:docMk/>
          <pc:sldMk cId="2425274755" sldId="257"/>
        </pc:sldMkLst>
        <pc:spChg chg="add mod">
          <ac:chgData name="Sayeed, Jami Roxanne" userId="c12f649e-2e30-4b60-a0c4-a8728b0dd3d1" providerId="ADAL" clId="{3A8CA204-7F00-4C8C-8A3A-60C8CE66FC9B}" dt="2025-06-05T18:35:25.764" v="2224" actId="1076"/>
          <ac:spMkLst>
            <pc:docMk/>
            <pc:sldMk cId="2425274755" sldId="257"/>
            <ac:spMk id="3" creationId="{46370C8D-BB74-662D-353F-A0F50A38640C}"/>
          </ac:spMkLst>
        </pc:spChg>
        <pc:spChg chg="mod">
          <ac:chgData name="Sayeed, Jami Roxanne" userId="c12f649e-2e30-4b60-a0c4-a8728b0dd3d1" providerId="ADAL" clId="{3A8CA204-7F00-4C8C-8A3A-60C8CE66FC9B}" dt="2025-06-04T23:48:32.134" v="1690" actId="20577"/>
          <ac:spMkLst>
            <pc:docMk/>
            <pc:sldMk cId="2425274755" sldId="257"/>
            <ac:spMk id="4" creationId="{C12B59E6-231B-8103-DAA3-F704403DBA5A}"/>
          </ac:spMkLst>
        </pc:spChg>
        <pc:spChg chg="mod">
          <ac:chgData name="Sayeed, Jami Roxanne" userId="c12f649e-2e30-4b60-a0c4-a8728b0dd3d1" providerId="ADAL" clId="{3A8CA204-7F00-4C8C-8A3A-60C8CE66FC9B}" dt="2025-06-05T18:33:39.137" v="2206" actId="14100"/>
          <ac:spMkLst>
            <pc:docMk/>
            <pc:sldMk cId="2425274755" sldId="257"/>
            <ac:spMk id="5" creationId="{42F19326-567C-79B2-E8E3-6F836DA1DAB7}"/>
          </ac:spMkLst>
        </pc:spChg>
        <pc:spChg chg="mod">
          <ac:chgData name="Sayeed, Jami Roxanne" userId="c12f649e-2e30-4b60-a0c4-a8728b0dd3d1" providerId="ADAL" clId="{3A8CA204-7F00-4C8C-8A3A-60C8CE66FC9B}" dt="2025-06-05T15:41:49.647" v="1973" actId="14100"/>
          <ac:spMkLst>
            <pc:docMk/>
            <pc:sldMk cId="2425274755" sldId="257"/>
            <ac:spMk id="6" creationId="{34B547F9-6E35-C111-97D8-C020D5642D0F}"/>
          </ac:spMkLst>
        </pc:spChg>
        <pc:picChg chg="add mod">
          <ac:chgData name="Sayeed, Jami Roxanne" userId="c12f649e-2e30-4b60-a0c4-a8728b0dd3d1" providerId="ADAL" clId="{3A8CA204-7F00-4C8C-8A3A-60C8CE66FC9B}" dt="2025-06-05T18:35:19.154" v="2221" actId="1076"/>
          <ac:picMkLst>
            <pc:docMk/>
            <pc:sldMk cId="2425274755" sldId="257"/>
            <ac:picMk id="2" creationId="{58C05FD5-D878-471D-80F2-8726A281EEB3}"/>
          </ac:picMkLst>
        </pc:picChg>
      </pc:sldChg>
      <pc:sldChg chg="modSp mod ord">
        <pc:chgData name="Sayeed, Jami Roxanne" userId="c12f649e-2e30-4b60-a0c4-a8728b0dd3d1" providerId="ADAL" clId="{3A8CA204-7F00-4C8C-8A3A-60C8CE66FC9B}" dt="2025-06-06T13:17:29.156" v="3478" actId="20577"/>
        <pc:sldMkLst>
          <pc:docMk/>
          <pc:sldMk cId="2205172830" sldId="258"/>
        </pc:sldMkLst>
        <pc:spChg chg="mod">
          <ac:chgData name="Sayeed, Jami Roxanne" userId="c12f649e-2e30-4b60-a0c4-a8728b0dd3d1" providerId="ADAL" clId="{3A8CA204-7F00-4C8C-8A3A-60C8CE66FC9B}" dt="2025-06-06T11:37:01.997" v="2497" actId="20577"/>
          <ac:spMkLst>
            <pc:docMk/>
            <pc:sldMk cId="2205172830" sldId="258"/>
            <ac:spMk id="4" creationId="{C12B59E6-231B-8103-DAA3-F704403DBA5A}"/>
          </ac:spMkLst>
        </pc:spChg>
        <pc:spChg chg="mod">
          <ac:chgData name="Sayeed, Jami Roxanne" userId="c12f649e-2e30-4b60-a0c4-a8728b0dd3d1" providerId="ADAL" clId="{3A8CA204-7F00-4C8C-8A3A-60C8CE66FC9B}" dt="2025-06-06T13:17:29.156" v="3478" actId="20577"/>
          <ac:spMkLst>
            <pc:docMk/>
            <pc:sldMk cId="2205172830" sldId="258"/>
            <ac:spMk id="5" creationId="{42F19326-567C-79B2-E8E3-6F836DA1DAB7}"/>
          </ac:spMkLst>
        </pc:spChg>
      </pc:sldChg>
      <pc:sldChg chg="del">
        <pc:chgData name="Sayeed, Jami Roxanne" userId="c12f649e-2e30-4b60-a0c4-a8728b0dd3d1" providerId="ADAL" clId="{3A8CA204-7F00-4C8C-8A3A-60C8CE66FC9B}" dt="2025-06-04T20:01:10.022" v="1144" actId="2696"/>
        <pc:sldMkLst>
          <pc:docMk/>
          <pc:sldMk cId="1869188000" sldId="259"/>
        </pc:sldMkLst>
      </pc:sldChg>
      <pc:sldChg chg="modSp add mod ord">
        <pc:chgData name="Sayeed, Jami Roxanne" userId="c12f649e-2e30-4b60-a0c4-a8728b0dd3d1" providerId="ADAL" clId="{3A8CA204-7F00-4C8C-8A3A-60C8CE66FC9B}" dt="2025-06-05T19:03:42.430" v="2365" actId="1076"/>
        <pc:sldMkLst>
          <pc:docMk/>
          <pc:sldMk cId="4005858779" sldId="259"/>
        </pc:sldMkLst>
        <pc:spChg chg="mod">
          <ac:chgData name="Sayeed, Jami Roxanne" userId="c12f649e-2e30-4b60-a0c4-a8728b0dd3d1" providerId="ADAL" clId="{3A8CA204-7F00-4C8C-8A3A-60C8CE66FC9B}" dt="2025-06-05T18:36:11.375" v="2247" actId="20577"/>
          <ac:spMkLst>
            <pc:docMk/>
            <pc:sldMk cId="4005858779" sldId="259"/>
            <ac:spMk id="4" creationId="{C12B59E6-231B-8103-DAA3-F704403DBA5A}"/>
          </ac:spMkLst>
        </pc:spChg>
        <pc:spChg chg="mod">
          <ac:chgData name="Sayeed, Jami Roxanne" userId="c12f649e-2e30-4b60-a0c4-a8728b0dd3d1" providerId="ADAL" clId="{3A8CA204-7F00-4C8C-8A3A-60C8CE66FC9B}" dt="2025-06-05T19:03:42.430" v="2365" actId="1076"/>
          <ac:spMkLst>
            <pc:docMk/>
            <pc:sldMk cId="4005858779" sldId="259"/>
            <ac:spMk id="5" creationId="{42F19326-567C-79B2-E8E3-6F836DA1DAB7}"/>
          </ac:spMkLst>
        </pc:spChg>
      </pc:sldChg>
      <pc:sldChg chg="modSp mod">
        <pc:chgData name="Sayeed, Jami Roxanne" userId="c12f649e-2e30-4b60-a0c4-a8728b0dd3d1" providerId="ADAL" clId="{3A8CA204-7F00-4C8C-8A3A-60C8CE66FC9B}" dt="2025-06-06T13:22:55.470" v="3556" actId="20577"/>
        <pc:sldMkLst>
          <pc:docMk/>
          <pc:sldMk cId="2664197078" sldId="263"/>
        </pc:sldMkLst>
        <pc:spChg chg="mod">
          <ac:chgData name="Sayeed, Jami Roxanne" userId="c12f649e-2e30-4b60-a0c4-a8728b0dd3d1" providerId="ADAL" clId="{3A8CA204-7F00-4C8C-8A3A-60C8CE66FC9B}" dt="2025-06-06T13:22:55.470" v="3556" actId="20577"/>
          <ac:spMkLst>
            <pc:docMk/>
            <pc:sldMk cId="2664197078" sldId="263"/>
            <ac:spMk id="5" creationId="{42F19326-567C-79B2-E8E3-6F836DA1DAB7}"/>
          </ac:spMkLst>
        </pc:spChg>
      </pc:sldChg>
      <pc:sldChg chg="modSp mod">
        <pc:chgData name="Sayeed, Jami Roxanne" userId="c12f649e-2e30-4b60-a0c4-a8728b0dd3d1" providerId="ADAL" clId="{3A8CA204-7F00-4C8C-8A3A-60C8CE66FC9B}" dt="2025-06-06T13:29:41.423" v="3590" actId="20577"/>
        <pc:sldMkLst>
          <pc:docMk/>
          <pc:sldMk cId="1345470434" sldId="265"/>
        </pc:sldMkLst>
        <pc:spChg chg="mod">
          <ac:chgData name="Sayeed, Jami Roxanne" userId="c12f649e-2e30-4b60-a0c4-a8728b0dd3d1" providerId="ADAL" clId="{3A8CA204-7F00-4C8C-8A3A-60C8CE66FC9B}" dt="2025-06-06T13:29:41.423" v="3590" actId="20577"/>
          <ac:spMkLst>
            <pc:docMk/>
            <pc:sldMk cId="1345470434" sldId="265"/>
            <ac:spMk id="5" creationId="{42F19326-567C-79B2-E8E3-6F836DA1DAB7}"/>
          </ac:spMkLst>
        </pc:spChg>
      </pc:sldChg>
      <pc:sldChg chg="modSp mod">
        <pc:chgData name="Sayeed, Jami Roxanne" userId="c12f649e-2e30-4b60-a0c4-a8728b0dd3d1" providerId="ADAL" clId="{3A8CA204-7F00-4C8C-8A3A-60C8CE66FC9B}" dt="2025-06-06T11:43:14.547" v="2517" actId="20577"/>
        <pc:sldMkLst>
          <pc:docMk/>
          <pc:sldMk cId="2388153299" sldId="266"/>
        </pc:sldMkLst>
        <pc:spChg chg="mod">
          <ac:chgData name="Sayeed, Jami Roxanne" userId="c12f649e-2e30-4b60-a0c4-a8728b0dd3d1" providerId="ADAL" clId="{3A8CA204-7F00-4C8C-8A3A-60C8CE66FC9B}" dt="2025-06-06T11:43:14.547" v="2517" actId="20577"/>
          <ac:spMkLst>
            <pc:docMk/>
            <pc:sldMk cId="2388153299" sldId="266"/>
            <ac:spMk id="5" creationId="{42F19326-567C-79B2-E8E3-6F836DA1DAB7}"/>
          </ac:spMkLst>
        </pc:spChg>
      </pc:sldChg>
      <pc:sldChg chg="addSp delSp modSp del mod ord">
        <pc:chgData name="Sayeed, Jami Roxanne" userId="c12f649e-2e30-4b60-a0c4-a8728b0dd3d1" providerId="ADAL" clId="{3A8CA204-7F00-4C8C-8A3A-60C8CE66FC9B}" dt="2025-06-05T18:40:26.001" v="2301" actId="47"/>
        <pc:sldMkLst>
          <pc:docMk/>
          <pc:sldMk cId="513988817" sldId="267"/>
        </pc:sldMkLst>
        <pc:spChg chg="add del mod">
          <ac:chgData name="Sayeed, Jami Roxanne" userId="c12f649e-2e30-4b60-a0c4-a8728b0dd3d1" providerId="ADAL" clId="{3A8CA204-7F00-4C8C-8A3A-60C8CE66FC9B}" dt="2025-06-04T00:37:27.759" v="235" actId="478"/>
          <ac:spMkLst>
            <pc:docMk/>
            <pc:sldMk cId="513988817" sldId="267"/>
            <ac:spMk id="3" creationId="{90CF0BC3-BEA2-A0DE-0340-8A6137C292B9}"/>
          </ac:spMkLst>
        </pc:spChg>
        <pc:spChg chg="del mod">
          <ac:chgData name="Sayeed, Jami Roxanne" userId="c12f649e-2e30-4b60-a0c4-a8728b0dd3d1" providerId="ADAL" clId="{3A8CA204-7F00-4C8C-8A3A-60C8CE66FC9B}" dt="2025-06-04T00:37:20.970" v="234" actId="478"/>
          <ac:spMkLst>
            <pc:docMk/>
            <pc:sldMk cId="513988817" sldId="267"/>
            <ac:spMk id="4" creationId="{C12B59E6-231B-8103-DAA3-F704403DBA5A}"/>
          </ac:spMkLst>
        </pc:spChg>
        <pc:spChg chg="mod">
          <ac:chgData name="Sayeed, Jami Roxanne" userId="c12f649e-2e30-4b60-a0c4-a8728b0dd3d1" providerId="ADAL" clId="{3A8CA204-7F00-4C8C-8A3A-60C8CE66FC9B}" dt="2025-06-05T18:37:09.248" v="2252" actId="6549"/>
          <ac:spMkLst>
            <pc:docMk/>
            <pc:sldMk cId="513988817" sldId="267"/>
            <ac:spMk id="5" creationId="{42F19326-567C-79B2-E8E3-6F836DA1DAB7}"/>
          </ac:spMkLst>
        </pc:spChg>
      </pc:sldChg>
      <pc:sldChg chg="del">
        <pc:chgData name="Sayeed, Jami Roxanne" userId="c12f649e-2e30-4b60-a0c4-a8728b0dd3d1" providerId="ADAL" clId="{3A8CA204-7F00-4C8C-8A3A-60C8CE66FC9B}" dt="2025-06-05T19:09:40.698" v="2464" actId="47"/>
        <pc:sldMkLst>
          <pc:docMk/>
          <pc:sldMk cId="1670822315" sldId="268"/>
        </pc:sldMkLst>
      </pc:sldChg>
      <pc:sldChg chg="addSp delSp del delDesignElem">
        <pc:chgData name="Sayeed, Jami Roxanne" userId="c12f649e-2e30-4b60-a0c4-a8728b0dd3d1" providerId="ADAL" clId="{3A8CA204-7F00-4C8C-8A3A-60C8CE66FC9B}" dt="2025-06-05T19:08:08.091" v="2463" actId="47"/>
        <pc:sldMkLst>
          <pc:docMk/>
          <pc:sldMk cId="689378991" sldId="269"/>
        </pc:sldMkLst>
        <pc:spChg chg="add del">
          <ac:chgData name="Sayeed, Jami Roxanne" userId="c12f649e-2e30-4b60-a0c4-a8728b0dd3d1" providerId="ADAL" clId="{3A8CA204-7F00-4C8C-8A3A-60C8CE66FC9B}" dt="2025-06-03T23:41:46.301" v="134"/>
          <ac:spMkLst>
            <pc:docMk/>
            <pc:sldMk cId="689378991" sldId="269"/>
            <ac:spMk id="11" creationId="{7A08E557-10DB-421A-876E-1AE58F8E07C4}"/>
          </ac:spMkLst>
        </pc:spChg>
        <pc:spChg chg="add del">
          <ac:chgData name="Sayeed, Jami Roxanne" userId="c12f649e-2e30-4b60-a0c4-a8728b0dd3d1" providerId="ADAL" clId="{3A8CA204-7F00-4C8C-8A3A-60C8CE66FC9B}" dt="2025-06-03T23:41:46.301" v="134"/>
          <ac:spMkLst>
            <pc:docMk/>
            <pc:sldMk cId="689378991" sldId="269"/>
            <ac:spMk id="13" creationId="{AD415D88-0075-4A82-A283-1E6021BDC461}"/>
          </ac:spMkLst>
        </pc:spChg>
        <pc:spChg chg="add del">
          <ac:chgData name="Sayeed, Jami Roxanne" userId="c12f649e-2e30-4b60-a0c4-a8728b0dd3d1" providerId="ADAL" clId="{3A8CA204-7F00-4C8C-8A3A-60C8CE66FC9B}" dt="2025-06-03T23:41:46.301" v="134"/>
          <ac:spMkLst>
            <pc:docMk/>
            <pc:sldMk cId="689378991" sldId="269"/>
            <ac:spMk id="15" creationId="{1052C4CA-EF1C-4037-ADF2-52072C0FA324}"/>
          </ac:spMkLst>
        </pc:spChg>
        <pc:spChg chg="add del">
          <ac:chgData name="Sayeed, Jami Roxanne" userId="c12f649e-2e30-4b60-a0c4-a8728b0dd3d1" providerId="ADAL" clId="{3A8CA204-7F00-4C8C-8A3A-60C8CE66FC9B}" dt="2025-06-03T23:41:46.301" v="134"/>
          <ac:spMkLst>
            <pc:docMk/>
            <pc:sldMk cId="689378991" sldId="269"/>
            <ac:spMk id="17" creationId="{DD9E71F0-7A48-4C29-8E61-F44D090F74CE}"/>
          </ac:spMkLst>
        </pc:spChg>
        <pc:spChg chg="add del">
          <ac:chgData name="Sayeed, Jami Roxanne" userId="c12f649e-2e30-4b60-a0c4-a8728b0dd3d1" providerId="ADAL" clId="{3A8CA204-7F00-4C8C-8A3A-60C8CE66FC9B}" dt="2025-06-03T23:41:46.301" v="134"/>
          <ac:spMkLst>
            <pc:docMk/>
            <pc:sldMk cId="689378991" sldId="269"/>
            <ac:spMk id="19" creationId="{B075398C-58B1-464A-9B13-3374F24FA09D}"/>
          </ac:spMkLst>
        </pc:spChg>
      </pc:sldChg>
      <pc:sldChg chg="modSp mod">
        <pc:chgData name="Sayeed, Jami Roxanne" userId="c12f649e-2e30-4b60-a0c4-a8728b0dd3d1" providerId="ADAL" clId="{3A8CA204-7F00-4C8C-8A3A-60C8CE66FC9B}" dt="2025-06-06T13:24:25.337" v="3572" actId="20577"/>
        <pc:sldMkLst>
          <pc:docMk/>
          <pc:sldMk cId="1780643035" sldId="271"/>
        </pc:sldMkLst>
        <pc:spChg chg="mod">
          <ac:chgData name="Sayeed, Jami Roxanne" userId="c12f649e-2e30-4b60-a0c4-a8728b0dd3d1" providerId="ADAL" clId="{3A8CA204-7F00-4C8C-8A3A-60C8CE66FC9B}" dt="2025-06-06T12:35:31.831" v="3472" actId="122"/>
          <ac:spMkLst>
            <pc:docMk/>
            <pc:sldMk cId="1780643035" sldId="271"/>
            <ac:spMk id="4" creationId="{C12B59E6-231B-8103-DAA3-F704403DBA5A}"/>
          </ac:spMkLst>
        </pc:spChg>
        <pc:spChg chg="mod">
          <ac:chgData name="Sayeed, Jami Roxanne" userId="c12f649e-2e30-4b60-a0c4-a8728b0dd3d1" providerId="ADAL" clId="{3A8CA204-7F00-4C8C-8A3A-60C8CE66FC9B}" dt="2025-06-06T13:24:25.337" v="3572" actId="20577"/>
          <ac:spMkLst>
            <pc:docMk/>
            <pc:sldMk cId="1780643035" sldId="271"/>
            <ac:spMk id="5" creationId="{42F19326-567C-79B2-E8E3-6F836DA1DAB7}"/>
          </ac:spMkLst>
        </pc:spChg>
      </pc:sldChg>
      <pc:sldChg chg="addSp delSp modSp mod delDesignElem">
        <pc:chgData name="Sayeed, Jami Roxanne" userId="c12f649e-2e30-4b60-a0c4-a8728b0dd3d1" providerId="ADAL" clId="{3A8CA204-7F00-4C8C-8A3A-60C8CE66FC9B}" dt="2025-06-05T18:52:21.045" v="2345" actId="14100"/>
        <pc:sldMkLst>
          <pc:docMk/>
          <pc:sldMk cId="1352082085" sldId="272"/>
        </pc:sldMkLst>
        <pc:spChg chg="add mod">
          <ac:chgData name="Sayeed, Jami Roxanne" userId="c12f649e-2e30-4b60-a0c4-a8728b0dd3d1" providerId="ADAL" clId="{3A8CA204-7F00-4C8C-8A3A-60C8CE66FC9B}" dt="2025-06-04T00:36:10.905" v="233" actId="113"/>
          <ac:spMkLst>
            <pc:docMk/>
            <pc:sldMk cId="1352082085" sldId="272"/>
            <ac:spMk id="2" creationId="{7CC43B77-D09C-A258-A5B1-DA4279474EDF}"/>
          </ac:spMkLst>
        </pc:spChg>
        <pc:spChg chg="mod">
          <ac:chgData name="Sayeed, Jami Roxanne" userId="c12f649e-2e30-4b60-a0c4-a8728b0dd3d1" providerId="ADAL" clId="{3A8CA204-7F00-4C8C-8A3A-60C8CE66FC9B}" dt="2025-06-04T00:34:47.049" v="223" actId="1076"/>
          <ac:spMkLst>
            <pc:docMk/>
            <pc:sldMk cId="1352082085" sldId="272"/>
            <ac:spMk id="4" creationId="{C12B59E6-231B-8103-DAA3-F704403DBA5A}"/>
          </ac:spMkLst>
        </pc:spChg>
        <pc:spChg chg="add del">
          <ac:chgData name="Sayeed, Jami Roxanne" userId="c12f649e-2e30-4b60-a0c4-a8728b0dd3d1" providerId="ADAL" clId="{3A8CA204-7F00-4C8C-8A3A-60C8CE66FC9B}" dt="2025-06-03T23:41:46.301" v="134"/>
          <ac:spMkLst>
            <pc:docMk/>
            <pc:sldMk cId="1352082085" sldId="272"/>
            <ac:spMk id="11" creationId="{7A08E557-10DB-421A-876E-1AE58F8E07C4}"/>
          </ac:spMkLst>
        </pc:spChg>
        <pc:spChg chg="add del">
          <ac:chgData name="Sayeed, Jami Roxanne" userId="c12f649e-2e30-4b60-a0c4-a8728b0dd3d1" providerId="ADAL" clId="{3A8CA204-7F00-4C8C-8A3A-60C8CE66FC9B}" dt="2025-06-03T23:41:46.301" v="134"/>
          <ac:spMkLst>
            <pc:docMk/>
            <pc:sldMk cId="1352082085" sldId="272"/>
            <ac:spMk id="13" creationId="{77901D2C-4D1D-4053-BD62-10629272ADDB}"/>
          </ac:spMkLst>
        </pc:spChg>
        <pc:spChg chg="add del">
          <ac:chgData name="Sayeed, Jami Roxanne" userId="c12f649e-2e30-4b60-a0c4-a8728b0dd3d1" providerId="ADAL" clId="{3A8CA204-7F00-4C8C-8A3A-60C8CE66FC9B}" dt="2025-06-03T23:41:46.301" v="134"/>
          <ac:spMkLst>
            <pc:docMk/>
            <pc:sldMk cId="1352082085" sldId="272"/>
            <ac:spMk id="15" creationId="{5F57F552-6ACB-4BD6-95BB-552E32337308}"/>
          </ac:spMkLst>
        </pc:spChg>
        <pc:spChg chg="add del">
          <ac:chgData name="Sayeed, Jami Roxanne" userId="c12f649e-2e30-4b60-a0c4-a8728b0dd3d1" providerId="ADAL" clId="{3A8CA204-7F00-4C8C-8A3A-60C8CE66FC9B}" dt="2025-06-03T23:41:46.301" v="134"/>
          <ac:spMkLst>
            <pc:docMk/>
            <pc:sldMk cId="1352082085" sldId="272"/>
            <ac:spMk id="17" creationId="{9E2AA552-C057-41E2-B495-5E99A675AE59}"/>
          </ac:spMkLst>
        </pc:spChg>
        <pc:picChg chg="add mod">
          <ac:chgData name="Sayeed, Jami Roxanne" userId="c12f649e-2e30-4b60-a0c4-a8728b0dd3d1" providerId="ADAL" clId="{3A8CA204-7F00-4C8C-8A3A-60C8CE66FC9B}" dt="2025-06-05T18:52:21.045" v="2345" actId="14100"/>
          <ac:picMkLst>
            <pc:docMk/>
            <pc:sldMk cId="1352082085" sldId="272"/>
            <ac:picMk id="3" creationId="{E4ADA1FC-071C-E70E-2CB4-4E809A39352A}"/>
          </ac:picMkLst>
        </pc:picChg>
        <pc:picChg chg="mod">
          <ac:chgData name="Sayeed, Jami Roxanne" userId="c12f649e-2e30-4b60-a0c4-a8728b0dd3d1" providerId="ADAL" clId="{3A8CA204-7F00-4C8C-8A3A-60C8CE66FC9B}" dt="2025-06-04T00:34:39.719" v="222" actId="1076"/>
          <ac:picMkLst>
            <pc:docMk/>
            <pc:sldMk cId="1352082085" sldId="272"/>
            <ac:picMk id="7" creationId="{9079444D-30F4-ADB1-2A23-4D8E6C8E478F}"/>
          </ac:picMkLst>
        </pc:picChg>
      </pc:sldChg>
      <pc:sldChg chg="del">
        <pc:chgData name="Sayeed, Jami Roxanne" userId="c12f649e-2e30-4b60-a0c4-a8728b0dd3d1" providerId="ADAL" clId="{3A8CA204-7F00-4C8C-8A3A-60C8CE66FC9B}" dt="2025-06-05T19:09:42.021" v="2465" actId="47"/>
        <pc:sldMkLst>
          <pc:docMk/>
          <pc:sldMk cId="1096192246" sldId="274"/>
        </pc:sldMkLst>
      </pc:sldChg>
      <pc:sldChg chg="addSp delSp modSp add mod ord setBg modClrScheme delDesignElem chgLayout">
        <pc:chgData name="Sayeed, Jami Roxanne" userId="c12f649e-2e30-4b60-a0c4-a8728b0dd3d1" providerId="ADAL" clId="{3A8CA204-7F00-4C8C-8A3A-60C8CE66FC9B}" dt="2025-06-05T15:08:41.246" v="1745" actId="1076"/>
        <pc:sldMkLst>
          <pc:docMk/>
          <pc:sldMk cId="1452950823" sldId="275"/>
        </pc:sldMkLst>
        <pc:spChg chg="mod ord">
          <ac:chgData name="Sayeed, Jami Roxanne" userId="c12f649e-2e30-4b60-a0c4-a8728b0dd3d1" providerId="ADAL" clId="{3A8CA204-7F00-4C8C-8A3A-60C8CE66FC9B}" dt="2025-06-04T19:23:16.554" v="849" actId="700"/>
          <ac:spMkLst>
            <pc:docMk/>
            <pc:sldMk cId="1452950823" sldId="275"/>
            <ac:spMk id="4" creationId="{C12B59E6-231B-8103-DAA3-F704403DBA5A}"/>
          </ac:spMkLst>
        </pc:spChg>
        <pc:spChg chg="del mod ord">
          <ac:chgData name="Sayeed, Jami Roxanne" userId="c12f649e-2e30-4b60-a0c4-a8728b0dd3d1" providerId="ADAL" clId="{3A8CA204-7F00-4C8C-8A3A-60C8CE66FC9B}" dt="2025-06-04T19:22:50.694" v="831" actId="478"/>
          <ac:spMkLst>
            <pc:docMk/>
            <pc:sldMk cId="1452950823" sldId="275"/>
            <ac:spMk id="5" creationId="{42F19326-567C-79B2-E8E3-6F836DA1DAB7}"/>
          </ac:spMkLst>
        </pc:spChg>
        <pc:spChg chg="add mod">
          <ac:chgData name="Sayeed, Jami Roxanne" userId="c12f649e-2e30-4b60-a0c4-a8728b0dd3d1" providerId="ADAL" clId="{3A8CA204-7F00-4C8C-8A3A-60C8CE66FC9B}" dt="2025-06-04T19:26:06.264" v="862" actId="1076"/>
          <ac:spMkLst>
            <pc:docMk/>
            <pc:sldMk cId="1452950823" sldId="275"/>
            <ac:spMk id="6" creationId="{CA8C8B5E-F0DB-81F2-BC67-9562AD267E2E}"/>
          </ac:spMkLst>
        </pc:spChg>
        <pc:spChg chg="add del mod">
          <ac:chgData name="Sayeed, Jami Roxanne" userId="c12f649e-2e30-4b60-a0c4-a8728b0dd3d1" providerId="ADAL" clId="{3A8CA204-7F00-4C8C-8A3A-60C8CE66FC9B}" dt="2025-06-04T19:52:02.525" v="1017" actId="478"/>
          <ac:spMkLst>
            <pc:docMk/>
            <pc:sldMk cId="1452950823" sldId="275"/>
            <ac:spMk id="7" creationId="{A22F427C-77C0-5755-BCC5-14F30E2AF309}"/>
          </ac:spMkLst>
        </pc:spChg>
        <pc:spChg chg="add mod">
          <ac:chgData name="Sayeed, Jami Roxanne" userId="c12f649e-2e30-4b60-a0c4-a8728b0dd3d1" providerId="ADAL" clId="{3A8CA204-7F00-4C8C-8A3A-60C8CE66FC9B}" dt="2025-06-04T23:44:42.731" v="1656" actId="20577"/>
          <ac:spMkLst>
            <pc:docMk/>
            <pc:sldMk cId="1452950823" sldId="275"/>
            <ac:spMk id="8" creationId="{66B515FA-7378-E977-FA83-6824DB4E13AC}"/>
          </ac:spMkLst>
        </pc:spChg>
        <pc:spChg chg="add mod">
          <ac:chgData name="Sayeed, Jami Roxanne" userId="c12f649e-2e30-4b60-a0c4-a8728b0dd3d1" providerId="ADAL" clId="{3A8CA204-7F00-4C8C-8A3A-60C8CE66FC9B}" dt="2025-06-04T19:58:49.397" v="1141" actId="20577"/>
          <ac:spMkLst>
            <pc:docMk/>
            <pc:sldMk cId="1452950823" sldId="275"/>
            <ac:spMk id="9" creationId="{9DABF4E1-D609-9885-4F4F-2736D4C9AA49}"/>
          </ac:spMkLst>
        </pc:spChg>
        <pc:spChg chg="add del">
          <ac:chgData name="Sayeed, Jami Roxanne" userId="c12f649e-2e30-4b60-a0c4-a8728b0dd3d1" providerId="ADAL" clId="{3A8CA204-7F00-4C8C-8A3A-60C8CE66FC9B}" dt="2025-06-04T19:23:16.554" v="849" actId="700"/>
          <ac:spMkLst>
            <pc:docMk/>
            <pc:sldMk cId="1452950823" sldId="275"/>
            <ac:spMk id="10" creationId="{7A08E557-10DB-421A-876E-1AE58F8E07C4}"/>
          </ac:spMkLst>
        </pc:spChg>
        <pc:spChg chg="add mod">
          <ac:chgData name="Sayeed, Jami Roxanne" userId="c12f649e-2e30-4b60-a0c4-a8728b0dd3d1" providerId="ADAL" clId="{3A8CA204-7F00-4C8C-8A3A-60C8CE66FC9B}" dt="2025-06-04T23:29:01.389" v="1352" actId="1076"/>
          <ac:spMkLst>
            <pc:docMk/>
            <pc:sldMk cId="1452950823" sldId="275"/>
            <ac:spMk id="11" creationId="{8D3F2AD4-C3A7-5B33-5727-121352869662}"/>
          </ac:spMkLst>
        </pc:spChg>
        <pc:spChg chg="add del">
          <ac:chgData name="Sayeed, Jami Roxanne" userId="c12f649e-2e30-4b60-a0c4-a8728b0dd3d1" providerId="ADAL" clId="{3A8CA204-7F00-4C8C-8A3A-60C8CE66FC9B}" dt="2025-06-04T19:23:16.554" v="849" actId="700"/>
          <ac:spMkLst>
            <pc:docMk/>
            <pc:sldMk cId="1452950823" sldId="275"/>
            <ac:spMk id="12" creationId="{CB63154B-778D-4A97-B328-36341A5215B2}"/>
          </ac:spMkLst>
        </pc:spChg>
        <pc:spChg chg="add mod">
          <ac:chgData name="Sayeed, Jami Roxanne" userId="c12f649e-2e30-4b60-a0c4-a8728b0dd3d1" providerId="ADAL" clId="{3A8CA204-7F00-4C8C-8A3A-60C8CE66FC9B}" dt="2025-06-04T23:28:56.503" v="1351"/>
          <ac:spMkLst>
            <pc:docMk/>
            <pc:sldMk cId="1452950823" sldId="275"/>
            <ac:spMk id="13" creationId="{EF2A8291-788B-64AD-C798-E172FD17BAFD}"/>
          </ac:spMkLst>
        </pc:spChg>
        <pc:spChg chg="add del">
          <ac:chgData name="Sayeed, Jami Roxanne" userId="c12f649e-2e30-4b60-a0c4-a8728b0dd3d1" providerId="ADAL" clId="{3A8CA204-7F00-4C8C-8A3A-60C8CE66FC9B}" dt="2025-06-04T19:23:16.554" v="849" actId="700"/>
          <ac:spMkLst>
            <pc:docMk/>
            <pc:sldMk cId="1452950823" sldId="275"/>
            <ac:spMk id="14" creationId="{EC5D7039-6499-4D27-A45E-DF5E16A009B6}"/>
          </ac:spMkLst>
        </pc:spChg>
        <pc:spChg chg="add mod">
          <ac:chgData name="Sayeed, Jami Roxanne" userId="c12f649e-2e30-4b60-a0c4-a8728b0dd3d1" providerId="ADAL" clId="{3A8CA204-7F00-4C8C-8A3A-60C8CE66FC9B}" dt="2025-06-05T15:08:41.246" v="1745" actId="1076"/>
          <ac:spMkLst>
            <pc:docMk/>
            <pc:sldMk cId="1452950823" sldId="275"/>
            <ac:spMk id="15" creationId="{B488A443-7668-EDD1-DB13-83DE150375AA}"/>
          </ac:spMkLst>
        </pc:spChg>
        <pc:spChg chg="add del">
          <ac:chgData name="Sayeed, Jami Roxanne" userId="c12f649e-2e30-4b60-a0c4-a8728b0dd3d1" providerId="ADAL" clId="{3A8CA204-7F00-4C8C-8A3A-60C8CE66FC9B}" dt="2025-06-04T19:23:16.554" v="849" actId="700"/>
          <ac:spMkLst>
            <pc:docMk/>
            <pc:sldMk cId="1452950823" sldId="275"/>
            <ac:spMk id="16" creationId="{3DE9A7F4-691A-447E-ACC3-DF3EABCD22A9}"/>
          </ac:spMkLst>
        </pc:spChg>
        <pc:spChg chg="add del">
          <ac:chgData name="Sayeed, Jami Roxanne" userId="c12f649e-2e30-4b60-a0c4-a8728b0dd3d1" providerId="ADAL" clId="{3A8CA204-7F00-4C8C-8A3A-60C8CE66FC9B}" dt="2025-06-04T19:23:16.554" v="849" actId="700"/>
          <ac:spMkLst>
            <pc:docMk/>
            <pc:sldMk cId="1452950823" sldId="275"/>
            <ac:spMk id="18" creationId="{96C5CF39-BEA7-4686-ACC2-49AD79005392}"/>
          </ac:spMkLst>
        </pc:spChg>
        <pc:picChg chg="add mod">
          <ac:chgData name="Sayeed, Jami Roxanne" userId="c12f649e-2e30-4b60-a0c4-a8728b0dd3d1" providerId="ADAL" clId="{3A8CA204-7F00-4C8C-8A3A-60C8CE66FC9B}" dt="2025-06-04T19:55:08.479" v="1054" actId="1076"/>
          <ac:picMkLst>
            <pc:docMk/>
            <pc:sldMk cId="1452950823" sldId="275"/>
            <ac:picMk id="3" creationId="{F58C554C-A327-DFA6-255E-87CBE733FB9D}"/>
          </ac:picMkLst>
        </pc:picChg>
      </pc:sldChg>
      <pc:sldChg chg="addSp delSp modSp add mod ord setBg">
        <pc:chgData name="Sayeed, Jami Roxanne" userId="c12f649e-2e30-4b60-a0c4-a8728b0dd3d1" providerId="ADAL" clId="{3A8CA204-7F00-4C8C-8A3A-60C8CE66FC9B}" dt="2025-06-04T19:14:10.710" v="825" actId="1076"/>
        <pc:sldMkLst>
          <pc:docMk/>
          <pc:sldMk cId="540279921" sldId="276"/>
        </pc:sldMkLst>
        <pc:spChg chg="del mod">
          <ac:chgData name="Sayeed, Jami Roxanne" userId="c12f649e-2e30-4b60-a0c4-a8728b0dd3d1" providerId="ADAL" clId="{3A8CA204-7F00-4C8C-8A3A-60C8CE66FC9B}" dt="2025-06-04T17:44:03.550" v="746" actId="478"/>
          <ac:spMkLst>
            <pc:docMk/>
            <pc:sldMk cId="540279921" sldId="276"/>
            <ac:spMk id="4" creationId="{C12B59E6-231B-8103-DAA3-F704403DBA5A}"/>
          </ac:spMkLst>
        </pc:spChg>
        <pc:spChg chg="del">
          <ac:chgData name="Sayeed, Jami Roxanne" userId="c12f649e-2e30-4b60-a0c4-a8728b0dd3d1" providerId="ADAL" clId="{3A8CA204-7F00-4C8C-8A3A-60C8CE66FC9B}" dt="2025-06-04T17:43:37.577" v="729" actId="478"/>
          <ac:spMkLst>
            <pc:docMk/>
            <pc:sldMk cId="540279921" sldId="276"/>
            <ac:spMk id="5" creationId="{42F19326-567C-79B2-E8E3-6F836DA1DAB7}"/>
          </ac:spMkLst>
        </pc:spChg>
        <pc:spChg chg="add mod">
          <ac:chgData name="Sayeed, Jami Roxanne" userId="c12f649e-2e30-4b60-a0c4-a8728b0dd3d1" providerId="ADAL" clId="{3A8CA204-7F00-4C8C-8A3A-60C8CE66FC9B}" dt="2025-06-04T19:14:10.710" v="825" actId="1076"/>
          <ac:spMkLst>
            <pc:docMk/>
            <pc:sldMk cId="540279921" sldId="276"/>
            <ac:spMk id="7" creationId="{E6CB9833-36F9-4CD8-F88A-D7D50BB72F33}"/>
          </ac:spMkLst>
        </pc:spChg>
        <pc:spChg chg="add">
          <ac:chgData name="Sayeed, Jami Roxanne" userId="c12f649e-2e30-4b60-a0c4-a8728b0dd3d1" providerId="ADAL" clId="{3A8CA204-7F00-4C8C-8A3A-60C8CE66FC9B}" dt="2025-06-04T17:45:36.044" v="805" actId="26606"/>
          <ac:spMkLst>
            <pc:docMk/>
            <pc:sldMk cId="540279921" sldId="276"/>
            <ac:spMk id="12" creationId="{7A08E557-10DB-421A-876E-1AE58F8E07C4}"/>
          </ac:spMkLst>
        </pc:spChg>
        <pc:spChg chg="add">
          <ac:chgData name="Sayeed, Jami Roxanne" userId="c12f649e-2e30-4b60-a0c4-a8728b0dd3d1" providerId="ADAL" clId="{3A8CA204-7F00-4C8C-8A3A-60C8CE66FC9B}" dt="2025-06-04T17:45:36.044" v="805" actId="26606"/>
          <ac:spMkLst>
            <pc:docMk/>
            <pc:sldMk cId="540279921" sldId="276"/>
            <ac:spMk id="14" creationId="{B5B09F67-0226-4836-9B22-AFF94EF63BE1}"/>
          </ac:spMkLst>
        </pc:spChg>
        <pc:spChg chg="add">
          <ac:chgData name="Sayeed, Jami Roxanne" userId="c12f649e-2e30-4b60-a0c4-a8728b0dd3d1" providerId="ADAL" clId="{3A8CA204-7F00-4C8C-8A3A-60C8CE66FC9B}" dt="2025-06-04T17:45:36.044" v="805" actId="26606"/>
          <ac:spMkLst>
            <pc:docMk/>
            <pc:sldMk cId="540279921" sldId="276"/>
            <ac:spMk id="16" creationId="{EF6D18FB-3D39-4747-9ED8-42C5DFAB8A26}"/>
          </ac:spMkLst>
        </pc:spChg>
        <pc:spChg chg="add">
          <ac:chgData name="Sayeed, Jami Roxanne" userId="c12f649e-2e30-4b60-a0c4-a8728b0dd3d1" providerId="ADAL" clId="{3A8CA204-7F00-4C8C-8A3A-60C8CE66FC9B}" dt="2025-06-04T17:45:36.044" v="805" actId="26606"/>
          <ac:spMkLst>
            <pc:docMk/>
            <pc:sldMk cId="540279921" sldId="276"/>
            <ac:spMk id="18" creationId="{EDCDD4D4-ADBD-45B9-944B-E77CC258426B}"/>
          </ac:spMkLst>
        </pc:spChg>
        <pc:picChg chg="add mod ord">
          <ac:chgData name="Sayeed, Jami Roxanne" userId="c12f649e-2e30-4b60-a0c4-a8728b0dd3d1" providerId="ADAL" clId="{3A8CA204-7F00-4C8C-8A3A-60C8CE66FC9B}" dt="2025-06-04T17:47:03.060" v="817" actId="14100"/>
          <ac:picMkLst>
            <pc:docMk/>
            <pc:sldMk cId="540279921" sldId="276"/>
            <ac:picMk id="3" creationId="{3FAD5185-68A2-295D-3E70-BAC4F69DA0E2}"/>
          </ac:picMkLst>
        </pc:picChg>
      </pc:sldChg>
      <pc:sldChg chg="addSp delSp modSp add mod ord modAnim">
        <pc:chgData name="Sayeed, Jami Roxanne" userId="c12f649e-2e30-4b60-a0c4-a8728b0dd3d1" providerId="ADAL" clId="{3A8CA204-7F00-4C8C-8A3A-60C8CE66FC9B}" dt="2025-06-06T11:33:02.118" v="2468" actId="255"/>
        <pc:sldMkLst>
          <pc:docMk/>
          <pc:sldMk cId="1565449374" sldId="277"/>
        </pc:sldMkLst>
        <pc:spChg chg="mod">
          <ac:chgData name="Sayeed, Jami Roxanne" userId="c12f649e-2e30-4b60-a0c4-a8728b0dd3d1" providerId="ADAL" clId="{3A8CA204-7F00-4C8C-8A3A-60C8CE66FC9B}" dt="2025-06-06T11:33:02.118" v="2468" actId="255"/>
          <ac:spMkLst>
            <pc:docMk/>
            <pc:sldMk cId="1565449374" sldId="277"/>
            <ac:spMk id="4" creationId="{C12B59E6-231B-8103-DAA3-F704403DBA5A}"/>
          </ac:spMkLst>
        </pc:spChg>
        <pc:spChg chg="del mod">
          <ac:chgData name="Sayeed, Jami Roxanne" userId="c12f649e-2e30-4b60-a0c4-a8728b0dd3d1" providerId="ADAL" clId="{3A8CA204-7F00-4C8C-8A3A-60C8CE66FC9B}" dt="2025-06-04T13:18:43.183" v="324" actId="478"/>
          <ac:spMkLst>
            <pc:docMk/>
            <pc:sldMk cId="1565449374" sldId="277"/>
            <ac:spMk id="5" creationId="{42F19326-567C-79B2-E8E3-6F836DA1DAB7}"/>
          </ac:spMkLst>
        </pc:spChg>
        <pc:spChg chg="add mod">
          <ac:chgData name="Sayeed, Jami Roxanne" userId="c12f649e-2e30-4b60-a0c4-a8728b0dd3d1" providerId="ADAL" clId="{3A8CA204-7F00-4C8C-8A3A-60C8CE66FC9B}" dt="2025-06-05T18:27:51.645" v="2191" actId="1076"/>
          <ac:spMkLst>
            <pc:docMk/>
            <pc:sldMk cId="1565449374" sldId="277"/>
            <ac:spMk id="5" creationId="{ED568A03-04F7-E2D0-C1F4-FDE6C6B7B8C2}"/>
          </ac:spMkLst>
        </pc:spChg>
        <pc:spChg chg="add del mod">
          <ac:chgData name="Sayeed, Jami Roxanne" userId="c12f649e-2e30-4b60-a0c4-a8728b0dd3d1" providerId="ADAL" clId="{3A8CA204-7F00-4C8C-8A3A-60C8CE66FC9B}" dt="2025-06-04T19:27:22.628" v="868" actId="478"/>
          <ac:spMkLst>
            <pc:docMk/>
            <pc:sldMk cId="1565449374" sldId="277"/>
            <ac:spMk id="6" creationId="{0E711C19-9A83-01A0-3484-B5D485D06A55}"/>
          </ac:spMkLst>
        </pc:spChg>
        <pc:spChg chg="add del mod">
          <ac:chgData name="Sayeed, Jami Roxanne" userId="c12f649e-2e30-4b60-a0c4-a8728b0dd3d1" providerId="ADAL" clId="{3A8CA204-7F00-4C8C-8A3A-60C8CE66FC9B}" dt="2025-06-04T19:27:30.417" v="869" actId="478"/>
          <ac:spMkLst>
            <pc:docMk/>
            <pc:sldMk cId="1565449374" sldId="277"/>
            <ac:spMk id="9" creationId="{75EF158A-0408-8174-18BD-3C9AFC43039E}"/>
          </ac:spMkLst>
        </pc:spChg>
        <pc:spChg chg="add del mod">
          <ac:chgData name="Sayeed, Jami Roxanne" userId="c12f649e-2e30-4b60-a0c4-a8728b0dd3d1" providerId="ADAL" clId="{3A8CA204-7F00-4C8C-8A3A-60C8CE66FC9B}" dt="2025-06-04T19:28:02.549" v="870" actId="478"/>
          <ac:spMkLst>
            <pc:docMk/>
            <pc:sldMk cId="1565449374" sldId="277"/>
            <ac:spMk id="10" creationId="{4FF4B95D-0DEE-BC4D-6174-A4FAE500E747}"/>
          </ac:spMkLst>
        </pc:spChg>
        <pc:spChg chg="add mod">
          <ac:chgData name="Sayeed, Jami Roxanne" userId="c12f649e-2e30-4b60-a0c4-a8728b0dd3d1" providerId="ADAL" clId="{3A8CA204-7F00-4C8C-8A3A-60C8CE66FC9B}" dt="2025-06-05T00:15:39.857" v="1733" actId="207"/>
          <ac:spMkLst>
            <pc:docMk/>
            <pc:sldMk cId="1565449374" sldId="277"/>
            <ac:spMk id="13" creationId="{43094CA2-8DFC-8FE0-E120-E9EA9276CB96}"/>
          </ac:spMkLst>
        </pc:spChg>
        <pc:spChg chg="add mod">
          <ac:chgData name="Sayeed, Jami Roxanne" userId="c12f649e-2e30-4b60-a0c4-a8728b0dd3d1" providerId="ADAL" clId="{3A8CA204-7F00-4C8C-8A3A-60C8CE66FC9B}" dt="2025-06-04T20:05:14.082" v="1165" actId="207"/>
          <ac:spMkLst>
            <pc:docMk/>
            <pc:sldMk cId="1565449374" sldId="277"/>
            <ac:spMk id="14" creationId="{64CD09DA-0649-135F-D5DD-A509BC9E6E37}"/>
          </ac:spMkLst>
        </pc:spChg>
        <pc:spChg chg="add mod">
          <ac:chgData name="Sayeed, Jami Roxanne" userId="c12f649e-2e30-4b60-a0c4-a8728b0dd3d1" providerId="ADAL" clId="{3A8CA204-7F00-4C8C-8A3A-60C8CE66FC9B}" dt="2025-06-04T20:06:45.635" v="1261" actId="2711"/>
          <ac:spMkLst>
            <pc:docMk/>
            <pc:sldMk cId="1565449374" sldId="277"/>
            <ac:spMk id="15" creationId="{AEAE496D-326E-5496-68BB-EC20F8BC9196}"/>
          </ac:spMkLst>
        </pc:spChg>
        <pc:spChg chg="add mod">
          <ac:chgData name="Sayeed, Jami Roxanne" userId="c12f649e-2e30-4b60-a0c4-a8728b0dd3d1" providerId="ADAL" clId="{3A8CA204-7F00-4C8C-8A3A-60C8CE66FC9B}" dt="2025-06-04T20:04:24.128" v="1163" actId="1076"/>
          <ac:spMkLst>
            <pc:docMk/>
            <pc:sldMk cId="1565449374" sldId="277"/>
            <ac:spMk id="16" creationId="{22031455-ABDE-3708-C3DC-F314138BCF36}"/>
          </ac:spMkLst>
        </pc:spChg>
        <pc:spChg chg="add mod">
          <ac:chgData name="Sayeed, Jami Roxanne" userId="c12f649e-2e30-4b60-a0c4-a8728b0dd3d1" providerId="ADAL" clId="{3A8CA204-7F00-4C8C-8A3A-60C8CE66FC9B}" dt="2025-06-04T20:08:37.314" v="1344" actId="313"/>
          <ac:spMkLst>
            <pc:docMk/>
            <pc:sldMk cId="1565449374" sldId="277"/>
            <ac:spMk id="17" creationId="{DBCB603F-3668-A064-D0FA-D2C985BCF596}"/>
          </ac:spMkLst>
        </pc:spChg>
        <pc:spChg chg="add mod">
          <ac:chgData name="Sayeed, Jami Roxanne" userId="c12f649e-2e30-4b60-a0c4-a8728b0dd3d1" providerId="ADAL" clId="{3A8CA204-7F00-4C8C-8A3A-60C8CE66FC9B}" dt="2025-06-04T23:55:23.285" v="1696" actId="1076"/>
          <ac:spMkLst>
            <pc:docMk/>
            <pc:sldMk cId="1565449374" sldId="277"/>
            <ac:spMk id="18" creationId="{141FC963-F645-370A-E38C-A438FCD5169C}"/>
          </ac:spMkLst>
        </pc:spChg>
        <pc:spChg chg="add mod">
          <ac:chgData name="Sayeed, Jami Roxanne" userId="c12f649e-2e30-4b60-a0c4-a8728b0dd3d1" providerId="ADAL" clId="{3A8CA204-7F00-4C8C-8A3A-60C8CE66FC9B}" dt="2025-06-05T00:16:59.356" v="1743" actId="1076"/>
          <ac:spMkLst>
            <pc:docMk/>
            <pc:sldMk cId="1565449374" sldId="277"/>
            <ac:spMk id="19" creationId="{78B30F64-09D3-D420-0759-E2C17DB76297}"/>
          </ac:spMkLst>
        </pc:spChg>
        <pc:graphicFrameChg chg="add del mod modGraphic">
          <ac:chgData name="Sayeed, Jami Roxanne" userId="c12f649e-2e30-4b60-a0c4-a8728b0dd3d1" providerId="ADAL" clId="{3A8CA204-7F00-4C8C-8A3A-60C8CE66FC9B}" dt="2025-06-04T13:19:23.718" v="328" actId="478"/>
          <ac:graphicFrameMkLst>
            <pc:docMk/>
            <pc:sldMk cId="1565449374" sldId="277"/>
            <ac:graphicFrameMk id="2" creationId="{3CB20ADA-7ADC-9F14-0B92-965902222897}"/>
          </ac:graphicFrameMkLst>
        </pc:graphicFrameChg>
        <pc:graphicFrameChg chg="add del mod modGraphic">
          <ac:chgData name="Sayeed, Jami Roxanne" userId="c12f649e-2e30-4b60-a0c4-a8728b0dd3d1" providerId="ADAL" clId="{3A8CA204-7F00-4C8C-8A3A-60C8CE66FC9B}" dt="2025-06-04T19:27:18.135" v="867" actId="478"/>
          <ac:graphicFrameMkLst>
            <pc:docMk/>
            <pc:sldMk cId="1565449374" sldId="277"/>
            <ac:graphicFrameMk id="3" creationId="{DAEC13FB-8DC0-5660-65E8-3628357C1937}"/>
          </ac:graphicFrameMkLst>
        </pc:graphicFrameChg>
        <pc:graphicFrameChg chg="add del mod modGraphic">
          <ac:chgData name="Sayeed, Jami Roxanne" userId="c12f649e-2e30-4b60-a0c4-a8728b0dd3d1" providerId="ADAL" clId="{3A8CA204-7F00-4C8C-8A3A-60C8CE66FC9B}" dt="2025-06-04T13:40:52.807" v="607" actId="478"/>
          <ac:graphicFrameMkLst>
            <pc:docMk/>
            <pc:sldMk cId="1565449374" sldId="277"/>
            <ac:graphicFrameMk id="7" creationId="{906970A7-FDDD-F4BE-1B41-933D1AA5FB08}"/>
          </ac:graphicFrameMkLst>
        </pc:graphicFrameChg>
        <pc:graphicFrameChg chg="add del mod modGraphic">
          <ac:chgData name="Sayeed, Jami Roxanne" userId="c12f649e-2e30-4b60-a0c4-a8728b0dd3d1" providerId="ADAL" clId="{3A8CA204-7F00-4C8C-8A3A-60C8CE66FC9B}" dt="2025-06-04T19:27:08.906" v="866" actId="478"/>
          <ac:graphicFrameMkLst>
            <pc:docMk/>
            <pc:sldMk cId="1565449374" sldId="277"/>
            <ac:graphicFrameMk id="8" creationId="{E2FD7A74-538E-1F4F-19A7-62FFE54F2B8D}"/>
          </ac:graphicFrameMkLst>
        </pc:graphicFrameChg>
        <pc:picChg chg="add mod">
          <ac:chgData name="Sayeed, Jami Roxanne" userId="c12f649e-2e30-4b60-a0c4-a8728b0dd3d1" providerId="ADAL" clId="{3A8CA204-7F00-4C8C-8A3A-60C8CE66FC9B}" dt="2025-06-05T18:26:40.608" v="2184" actId="14100"/>
          <ac:picMkLst>
            <pc:docMk/>
            <pc:sldMk cId="1565449374" sldId="277"/>
            <ac:picMk id="3" creationId="{09253D27-EA10-B065-8DEF-A9635BF67B3F}"/>
          </ac:picMkLst>
        </pc:picChg>
        <pc:picChg chg="add mod">
          <ac:chgData name="Sayeed, Jami Roxanne" userId="c12f649e-2e30-4b60-a0c4-a8728b0dd3d1" providerId="ADAL" clId="{3A8CA204-7F00-4C8C-8A3A-60C8CE66FC9B}" dt="2025-06-05T00:16:52.419" v="1742" actId="1076"/>
          <ac:picMkLst>
            <pc:docMk/>
            <pc:sldMk cId="1565449374" sldId="277"/>
            <ac:picMk id="12" creationId="{78D15A88-D30D-6715-0B14-72B4C1454B5B}"/>
          </ac:picMkLst>
        </pc:picChg>
      </pc:sldChg>
      <pc:sldChg chg="add del ord">
        <pc:chgData name="Sayeed, Jami Roxanne" userId="c12f649e-2e30-4b60-a0c4-a8728b0dd3d1" providerId="ADAL" clId="{3A8CA204-7F00-4C8C-8A3A-60C8CE66FC9B}" dt="2025-06-05T18:40:33.687" v="2302" actId="47"/>
        <pc:sldMkLst>
          <pc:docMk/>
          <pc:sldMk cId="236104111" sldId="278"/>
        </pc:sldMkLst>
      </pc:sldChg>
      <pc:sldChg chg="modSp add mod">
        <pc:chgData name="Sayeed, Jami Roxanne" userId="c12f649e-2e30-4b60-a0c4-a8728b0dd3d1" providerId="ADAL" clId="{3A8CA204-7F00-4C8C-8A3A-60C8CE66FC9B}" dt="2025-06-06T13:14:37.075" v="3476" actId="2"/>
        <pc:sldMkLst>
          <pc:docMk/>
          <pc:sldMk cId="1727466998" sldId="279"/>
        </pc:sldMkLst>
        <pc:spChg chg="mod">
          <ac:chgData name="Sayeed, Jami Roxanne" userId="c12f649e-2e30-4b60-a0c4-a8728b0dd3d1" providerId="ADAL" clId="{3A8CA204-7F00-4C8C-8A3A-60C8CE66FC9B}" dt="2025-06-06T13:14:37.075" v="3476" actId="2"/>
          <ac:spMkLst>
            <pc:docMk/>
            <pc:sldMk cId="1727466998" sldId="279"/>
            <ac:spMk id="6" creationId="{0E711C19-9A83-01A0-3484-B5D485D06A55}"/>
          </ac:spMkLst>
        </pc:spChg>
        <pc:spChg chg="mod">
          <ac:chgData name="Sayeed, Jami Roxanne" userId="c12f649e-2e30-4b60-a0c4-a8728b0dd3d1" providerId="ADAL" clId="{3A8CA204-7F00-4C8C-8A3A-60C8CE66FC9B}" dt="2025-06-04T23:46:52.845" v="1661" actId="255"/>
          <ac:spMkLst>
            <pc:docMk/>
            <pc:sldMk cId="1727466998" sldId="279"/>
            <ac:spMk id="10" creationId="{4FF4B95D-0DEE-BC4D-6174-A4FAE500E747}"/>
          </ac:spMkLst>
        </pc:spChg>
      </pc:sldChg>
      <pc:sldChg chg="add del">
        <pc:chgData name="Sayeed, Jami Roxanne" userId="c12f649e-2e30-4b60-a0c4-a8728b0dd3d1" providerId="ADAL" clId="{3A8CA204-7F00-4C8C-8A3A-60C8CE66FC9B}" dt="2025-06-05T18:31:37.376" v="2201" actId="47"/>
        <pc:sldMkLst>
          <pc:docMk/>
          <pc:sldMk cId="851180908" sldId="280"/>
        </pc:sldMkLst>
      </pc:sldChg>
      <pc:sldChg chg="add del">
        <pc:chgData name="Sayeed, Jami Roxanne" userId="c12f649e-2e30-4b60-a0c4-a8728b0dd3d1" providerId="ADAL" clId="{3A8CA204-7F00-4C8C-8A3A-60C8CE66FC9B}" dt="2025-06-05T18:30:26.478" v="2198" actId="47"/>
        <pc:sldMkLst>
          <pc:docMk/>
          <pc:sldMk cId="1656773639" sldId="281"/>
        </pc:sldMkLst>
      </pc:sldChg>
      <pc:sldChg chg="addSp delSp modSp add mod ord">
        <pc:chgData name="Sayeed, Jami Roxanne" userId="c12f649e-2e30-4b60-a0c4-a8728b0dd3d1" providerId="ADAL" clId="{3A8CA204-7F00-4C8C-8A3A-60C8CE66FC9B}" dt="2025-06-06T13:14:30.311" v="3475" actId="313"/>
        <pc:sldMkLst>
          <pc:docMk/>
          <pc:sldMk cId="234573069" sldId="282"/>
        </pc:sldMkLst>
        <pc:spChg chg="add del">
          <ac:chgData name="Sayeed, Jami Roxanne" userId="c12f649e-2e30-4b60-a0c4-a8728b0dd3d1" providerId="ADAL" clId="{3A8CA204-7F00-4C8C-8A3A-60C8CE66FC9B}" dt="2025-06-05T15:44:55.726" v="1980" actId="22"/>
          <ac:spMkLst>
            <pc:docMk/>
            <pc:sldMk cId="234573069" sldId="282"/>
            <ac:spMk id="3" creationId="{C1F7CDFB-59DE-294D-F502-BBDD2BAE008E}"/>
          </ac:spMkLst>
        </pc:spChg>
        <pc:spChg chg="mod">
          <ac:chgData name="Sayeed, Jami Roxanne" userId="c12f649e-2e30-4b60-a0c4-a8728b0dd3d1" providerId="ADAL" clId="{3A8CA204-7F00-4C8C-8A3A-60C8CE66FC9B}" dt="2025-06-05T18:32:29.095" v="2202" actId="120"/>
          <ac:spMkLst>
            <pc:docMk/>
            <pc:sldMk cId="234573069" sldId="282"/>
            <ac:spMk id="4" creationId="{C12B59E6-231B-8103-DAA3-F704403DBA5A}"/>
          </ac:spMkLst>
        </pc:spChg>
        <pc:spChg chg="del mod">
          <ac:chgData name="Sayeed, Jami Roxanne" userId="c12f649e-2e30-4b60-a0c4-a8728b0dd3d1" providerId="ADAL" clId="{3A8CA204-7F00-4C8C-8A3A-60C8CE66FC9B}" dt="2025-06-05T15:47:31.193" v="2024" actId="478"/>
          <ac:spMkLst>
            <pc:docMk/>
            <pc:sldMk cId="234573069" sldId="282"/>
            <ac:spMk id="5" creationId="{42F19326-567C-79B2-E8E3-6F836DA1DAB7}"/>
          </ac:spMkLst>
        </pc:spChg>
        <pc:spChg chg="del mod">
          <ac:chgData name="Sayeed, Jami Roxanne" userId="c12f649e-2e30-4b60-a0c4-a8728b0dd3d1" providerId="ADAL" clId="{3A8CA204-7F00-4C8C-8A3A-60C8CE66FC9B}" dt="2025-06-05T15:44:19.320" v="1975" actId="478"/>
          <ac:spMkLst>
            <pc:docMk/>
            <pc:sldMk cId="234573069" sldId="282"/>
            <ac:spMk id="6" creationId="{34B547F9-6E35-C111-97D8-C020D5642D0F}"/>
          </ac:spMkLst>
        </pc:spChg>
        <pc:spChg chg="add mod">
          <ac:chgData name="Sayeed, Jami Roxanne" userId="c12f649e-2e30-4b60-a0c4-a8728b0dd3d1" providerId="ADAL" clId="{3A8CA204-7F00-4C8C-8A3A-60C8CE66FC9B}" dt="2025-06-05T15:50:02.962" v="2116" actId="1076"/>
          <ac:spMkLst>
            <pc:docMk/>
            <pc:sldMk cId="234573069" sldId="282"/>
            <ac:spMk id="8" creationId="{176E4662-2CA7-9DC0-CB84-D1F8FF09E336}"/>
          </ac:spMkLst>
        </pc:spChg>
        <pc:graphicFrameChg chg="add mod">
          <ac:chgData name="Sayeed, Jami Roxanne" userId="c12f649e-2e30-4b60-a0c4-a8728b0dd3d1" providerId="ADAL" clId="{3A8CA204-7F00-4C8C-8A3A-60C8CE66FC9B}" dt="2025-06-06T13:14:30.311" v="3475" actId="313"/>
          <ac:graphicFrameMkLst>
            <pc:docMk/>
            <pc:sldMk cId="234573069" sldId="282"/>
            <ac:graphicFrameMk id="12" creationId="{EF8CF210-A8EE-F6FF-93CA-F8B59371B021}"/>
          </ac:graphicFrameMkLst>
        </pc:graphicFrameChg>
        <pc:picChg chg="add mod">
          <ac:chgData name="Sayeed, Jami Roxanne" userId="c12f649e-2e30-4b60-a0c4-a8728b0dd3d1" providerId="ADAL" clId="{3A8CA204-7F00-4C8C-8A3A-60C8CE66FC9B}" dt="2025-06-05T18:20:23.678" v="2155" actId="14100"/>
          <ac:picMkLst>
            <pc:docMk/>
            <pc:sldMk cId="234573069" sldId="282"/>
            <ac:picMk id="10" creationId="{2CEF09C5-14D1-5EB0-E70D-281520CF4224}"/>
          </ac:picMkLst>
        </pc:picChg>
        <pc:picChg chg="add mod">
          <ac:chgData name="Sayeed, Jami Roxanne" userId="c12f649e-2e30-4b60-a0c4-a8728b0dd3d1" providerId="ADAL" clId="{3A8CA204-7F00-4C8C-8A3A-60C8CE66FC9B}" dt="2025-06-05T18:11:34.154" v="2123" actId="1076"/>
          <ac:picMkLst>
            <pc:docMk/>
            <pc:sldMk cId="234573069" sldId="282"/>
            <ac:picMk id="11" creationId="{0C73ED4D-FCAC-1AD1-12B3-E2970F6B0295}"/>
          </ac:picMkLst>
        </pc:picChg>
      </pc:sldChg>
      <pc:sldChg chg="addSp delSp modSp add mod">
        <pc:chgData name="Sayeed, Jami Roxanne" userId="c12f649e-2e30-4b60-a0c4-a8728b0dd3d1" providerId="ADAL" clId="{3A8CA204-7F00-4C8C-8A3A-60C8CE66FC9B}" dt="2025-06-06T12:18:18.825" v="2620" actId="20577"/>
        <pc:sldMkLst>
          <pc:docMk/>
          <pc:sldMk cId="2612966249" sldId="283"/>
        </pc:sldMkLst>
        <pc:spChg chg="mod">
          <ac:chgData name="Sayeed, Jami Roxanne" userId="c12f649e-2e30-4b60-a0c4-a8728b0dd3d1" providerId="ADAL" clId="{3A8CA204-7F00-4C8C-8A3A-60C8CE66FC9B}" dt="2025-06-06T12:18:18.825" v="2620" actId="20577"/>
          <ac:spMkLst>
            <pc:docMk/>
            <pc:sldMk cId="2612966249" sldId="283"/>
            <ac:spMk id="4" creationId="{C12B59E6-231B-8103-DAA3-F704403DBA5A}"/>
          </ac:spMkLst>
        </pc:spChg>
        <pc:spChg chg="del">
          <ac:chgData name="Sayeed, Jami Roxanne" userId="c12f649e-2e30-4b60-a0c4-a8728b0dd3d1" providerId="ADAL" clId="{3A8CA204-7F00-4C8C-8A3A-60C8CE66FC9B}" dt="2025-06-06T12:15:16.825" v="2520" actId="478"/>
          <ac:spMkLst>
            <pc:docMk/>
            <pc:sldMk cId="2612966249" sldId="283"/>
            <ac:spMk id="5" creationId="{42F19326-567C-79B2-E8E3-6F836DA1DAB7}"/>
          </ac:spMkLst>
        </pc:spChg>
        <pc:picChg chg="add mod">
          <ac:chgData name="Sayeed, Jami Roxanne" userId="c12f649e-2e30-4b60-a0c4-a8728b0dd3d1" providerId="ADAL" clId="{3A8CA204-7F00-4C8C-8A3A-60C8CE66FC9B}" dt="2025-06-06T12:16:01.027" v="2528" actId="1076"/>
          <ac:picMkLst>
            <pc:docMk/>
            <pc:sldMk cId="2612966249" sldId="283"/>
            <ac:picMk id="2" creationId="{D788E0E8-E9D6-E170-794A-DE54E4785F34}"/>
          </ac:picMkLst>
        </pc:picChg>
      </pc:sldChg>
      <pc:sldChg chg="modSp add mod">
        <pc:chgData name="Sayeed, Jami Roxanne" userId="c12f649e-2e30-4b60-a0c4-a8728b0dd3d1" providerId="ADAL" clId="{3A8CA204-7F00-4C8C-8A3A-60C8CE66FC9B}" dt="2025-06-06T12:38:36.982" v="3474" actId="255"/>
        <pc:sldMkLst>
          <pc:docMk/>
          <pc:sldMk cId="2437270309" sldId="284"/>
        </pc:sldMkLst>
        <pc:spChg chg="mod">
          <ac:chgData name="Sayeed, Jami Roxanne" userId="c12f649e-2e30-4b60-a0c4-a8728b0dd3d1" providerId="ADAL" clId="{3A8CA204-7F00-4C8C-8A3A-60C8CE66FC9B}" dt="2025-06-06T12:25:44.350" v="2979" actId="20577"/>
          <ac:spMkLst>
            <pc:docMk/>
            <pc:sldMk cId="2437270309" sldId="284"/>
            <ac:spMk id="4" creationId="{C12B59E6-231B-8103-DAA3-F704403DBA5A}"/>
          </ac:spMkLst>
        </pc:spChg>
        <pc:spChg chg="mod">
          <ac:chgData name="Sayeed, Jami Roxanne" userId="c12f649e-2e30-4b60-a0c4-a8728b0dd3d1" providerId="ADAL" clId="{3A8CA204-7F00-4C8C-8A3A-60C8CE66FC9B}" dt="2025-06-06T12:38:36.982" v="3474" actId="255"/>
          <ac:spMkLst>
            <pc:docMk/>
            <pc:sldMk cId="2437270309" sldId="284"/>
            <ac:spMk id="5" creationId="{42F19326-567C-79B2-E8E3-6F836DA1DAB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37BC4-0E06-41D6-B151-C10C2F7E5D81}" type="doc">
      <dgm:prSet loTypeId="urn:microsoft.com/office/officeart/2005/8/layout/radial1" loCatId="cycle" qsTypeId="urn:microsoft.com/office/officeart/2005/8/quickstyle/3d1" qsCatId="3D" csTypeId="urn:microsoft.com/office/officeart/2005/8/colors/colorful3" csCatId="colorful" phldr="1"/>
      <dgm:spPr/>
      <dgm:t>
        <a:bodyPr/>
        <a:lstStyle/>
        <a:p>
          <a:endParaRPr lang="en-US"/>
        </a:p>
      </dgm:t>
    </dgm:pt>
    <dgm:pt modelId="{68F2E3C7-160D-42F0-9107-69564C1DFCC1}">
      <dgm:prSet phldrT="[Text]" custT="1"/>
      <dgm:spPr>
        <a:xfrm>
          <a:off x="2251813" y="1054102"/>
          <a:ext cx="1079503" cy="1117595"/>
        </a:xfrm>
        <a:prstGeom prst="ellipse">
          <a:avLst/>
        </a:prstGeom>
        <a:gradFill rotWithShape="0">
          <a:gsLst>
            <a:gs pos="0">
              <a:srgbClr val="E97132">
                <a:hueOff val="0"/>
                <a:satOff val="0"/>
                <a:lumOff val="0"/>
                <a:alphaOff val="0"/>
                <a:satMod val="103000"/>
                <a:lumMod val="102000"/>
                <a:tint val="94000"/>
              </a:srgbClr>
            </a:gs>
            <a:gs pos="50000">
              <a:srgbClr val="E97132">
                <a:hueOff val="0"/>
                <a:satOff val="0"/>
                <a:lumOff val="0"/>
                <a:alphaOff val="0"/>
                <a:satMod val="110000"/>
                <a:lumMod val="100000"/>
                <a:shade val="100000"/>
              </a:srgbClr>
            </a:gs>
            <a:gs pos="100000">
              <a:srgbClr val="E97132">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sz="1400" dirty="0">
              <a:solidFill>
                <a:sysClr val="window" lastClr="FFFFFF"/>
              </a:solidFill>
              <a:latin typeface="Aptos" panose="02110004020202020204"/>
              <a:ea typeface="+mn-ea"/>
              <a:cs typeface="+mn-cs"/>
            </a:rPr>
            <a:t>Medicaid</a:t>
          </a:r>
        </a:p>
      </dgm:t>
    </dgm:pt>
    <dgm:pt modelId="{9A713A7F-3E83-43AA-9F9E-57B67C323871}" type="parTrans" cxnId="{B355F128-4A5F-4664-AEA0-F1E81F22B389}">
      <dgm:prSet/>
      <dgm:spPr/>
      <dgm:t>
        <a:bodyPr/>
        <a:lstStyle/>
        <a:p>
          <a:endParaRPr lang="en-US"/>
        </a:p>
      </dgm:t>
    </dgm:pt>
    <dgm:pt modelId="{2FD541E2-2CD1-469D-8566-6948FA226D61}" type="sibTrans" cxnId="{B355F128-4A5F-4664-AEA0-F1E81F22B389}">
      <dgm:prSet/>
      <dgm:spPr/>
      <dgm:t>
        <a:bodyPr/>
        <a:lstStyle/>
        <a:p>
          <a:endParaRPr lang="en-US"/>
        </a:p>
      </dgm:t>
    </dgm:pt>
    <dgm:pt modelId="{1B428E01-5356-4448-9D67-7344353D9BDA}">
      <dgm:prSet phldrT="[Text]" custT="1"/>
      <dgm:spPr>
        <a:xfrm>
          <a:off x="2658425" y="0"/>
          <a:ext cx="1434686" cy="613992"/>
        </a:xfrm>
        <a:prstGeom prst="ellipse">
          <a:avLst/>
        </a:prstGeom>
        <a:gradFill rotWithShape="0">
          <a:gsLst>
            <a:gs pos="0">
              <a:srgbClr val="196B24">
                <a:hueOff val="0"/>
                <a:satOff val="0"/>
                <a:lumOff val="0"/>
                <a:alphaOff val="0"/>
                <a:satMod val="103000"/>
                <a:lumMod val="102000"/>
                <a:tint val="94000"/>
              </a:srgbClr>
            </a:gs>
            <a:gs pos="50000">
              <a:srgbClr val="196B24">
                <a:hueOff val="0"/>
                <a:satOff val="0"/>
                <a:lumOff val="0"/>
                <a:alphaOff val="0"/>
                <a:satMod val="110000"/>
                <a:lumMod val="100000"/>
                <a:shade val="100000"/>
              </a:srgbClr>
            </a:gs>
            <a:gs pos="100000">
              <a:srgbClr val="196B2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sz="1200" dirty="0">
              <a:solidFill>
                <a:sysClr val="window" lastClr="FFFFFF"/>
              </a:solidFill>
              <a:latin typeface="Aptos" panose="02110004020202020204"/>
              <a:ea typeface="+mn-ea"/>
              <a:cs typeface="+mn-cs"/>
            </a:rPr>
            <a:t>Medicaid Agency</a:t>
          </a:r>
        </a:p>
      </dgm:t>
    </dgm:pt>
    <dgm:pt modelId="{B455B450-C8D0-489A-BD89-7B839F1BFAF6}" type="parTrans" cxnId="{24FB507A-1481-4769-88CC-41A93876652B}">
      <dgm:prSet/>
      <dgm:spPr>
        <a:xfrm rot="17646096">
          <a:off x="2857229" y="847108"/>
          <a:ext cx="544823" cy="20144"/>
        </a:xfrm>
        <a:custGeom>
          <a:avLst/>
          <a:gdLst/>
          <a:ahLst/>
          <a:cxnLst/>
          <a:rect l="0" t="0" r="0" b="0"/>
          <a:pathLst>
            <a:path>
              <a:moveTo>
                <a:pt x="0" y="10072"/>
              </a:moveTo>
              <a:lnTo>
                <a:pt x="544823"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gm:spPr>
      <dgm:t>
        <a:bodyPr/>
        <a:lstStyle/>
        <a:p>
          <a:pPr>
            <a:buNone/>
          </a:pPr>
          <a:endParaRPr lang="en-US" dirty="0">
            <a:solidFill>
              <a:sysClr val="windowText" lastClr="000000">
                <a:hueOff val="0"/>
                <a:satOff val="0"/>
                <a:lumOff val="0"/>
                <a:alphaOff val="0"/>
              </a:sysClr>
            </a:solidFill>
            <a:latin typeface="Aptos" panose="02110004020202020204"/>
            <a:ea typeface="+mn-ea"/>
            <a:cs typeface="+mn-cs"/>
          </a:endParaRPr>
        </a:p>
      </dgm:t>
    </dgm:pt>
    <dgm:pt modelId="{801CE321-7BD6-473B-AF9A-6C14F6D42FCF}" type="sibTrans" cxnId="{24FB507A-1481-4769-88CC-41A93876652B}">
      <dgm:prSet/>
      <dgm:spPr/>
      <dgm:t>
        <a:bodyPr/>
        <a:lstStyle/>
        <a:p>
          <a:endParaRPr lang="en-US"/>
        </a:p>
      </dgm:t>
    </dgm:pt>
    <dgm:pt modelId="{DEF130C1-8BBD-4DC2-8390-5C44BCC7F11A}">
      <dgm:prSet phldrT="[Text]" custT="1"/>
      <dgm:spPr>
        <a:xfrm>
          <a:off x="4123442" y="234957"/>
          <a:ext cx="1144408" cy="613992"/>
        </a:xfrm>
        <a:prstGeom prst="ellipse">
          <a:avLst/>
        </a:prstGeom>
        <a:solidFill>
          <a:srgbClr val="156082">
            <a:lumMod val="75000"/>
          </a:srgbClr>
        </a:solidFill>
        <a:ln>
          <a:noFill/>
        </a:ln>
        <a:effectLst/>
        <a:scene3d>
          <a:camera prst="orthographicFront"/>
          <a:lightRig rig="flat" dir="t"/>
        </a:scene3d>
        <a:sp3d prstMaterial="plastic">
          <a:bevelT w="120900" h="88900"/>
          <a:bevelB w="88900" h="31750" prst="angle"/>
        </a:sp3d>
      </dgm:spPr>
      <dgm:t>
        <a:bodyPr/>
        <a:lstStyle/>
        <a:p>
          <a:pPr>
            <a:buNone/>
          </a:pPr>
          <a:r>
            <a:rPr lang="en-US" sz="1200" dirty="0">
              <a:solidFill>
                <a:sysClr val="window" lastClr="FFFFFF"/>
              </a:solidFill>
              <a:latin typeface="Aptos" panose="02110004020202020204"/>
              <a:ea typeface="+mn-ea"/>
              <a:cs typeface="+mn-cs"/>
            </a:rPr>
            <a:t>Other State Agencies</a:t>
          </a:r>
        </a:p>
      </dgm:t>
    </dgm:pt>
    <dgm:pt modelId="{69EDCADA-598A-444E-A34F-ACF30ABBC6A0}" type="parTrans" cxnId="{D7A06CF4-3F3C-4813-A2B9-6515691792EB}">
      <dgm:prSet/>
      <dgm:spPr>
        <a:xfrm rot="19838671">
          <a:off x="3189616" y="1045046"/>
          <a:ext cx="1187306" cy="20144"/>
        </a:xfrm>
        <a:custGeom>
          <a:avLst/>
          <a:gdLst/>
          <a:ahLst/>
          <a:cxnLst/>
          <a:rect l="0" t="0" r="0" b="0"/>
          <a:pathLst>
            <a:path>
              <a:moveTo>
                <a:pt x="0" y="10072"/>
              </a:moveTo>
              <a:lnTo>
                <a:pt x="1187306"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gm:spPr>
      <dgm:t>
        <a:bodyPr/>
        <a:lstStyle/>
        <a:p>
          <a:pPr>
            <a:buNone/>
          </a:pPr>
          <a:endParaRPr lang="en-US" dirty="0">
            <a:solidFill>
              <a:sysClr val="windowText" lastClr="000000">
                <a:hueOff val="0"/>
                <a:satOff val="0"/>
                <a:lumOff val="0"/>
                <a:alphaOff val="0"/>
              </a:sysClr>
            </a:solidFill>
            <a:latin typeface="Aptos" panose="02110004020202020204"/>
            <a:ea typeface="+mn-ea"/>
            <a:cs typeface="+mn-cs"/>
          </a:endParaRPr>
        </a:p>
      </dgm:t>
    </dgm:pt>
    <dgm:pt modelId="{E91CDFF4-88DB-4BFB-BC7D-55E08133FCBD}" type="sibTrans" cxnId="{D7A06CF4-3F3C-4813-A2B9-6515691792EB}">
      <dgm:prSet/>
      <dgm:spPr/>
      <dgm:t>
        <a:bodyPr/>
        <a:lstStyle/>
        <a:p>
          <a:endParaRPr lang="en-US"/>
        </a:p>
      </dgm:t>
    </dgm:pt>
    <dgm:pt modelId="{B82A6993-2279-41A9-B667-5A31468C7C4A}">
      <dgm:prSet phldrT="[Text]" custT="1"/>
      <dgm:spPr>
        <a:xfrm>
          <a:off x="3657580" y="1728199"/>
          <a:ext cx="1235629" cy="613992"/>
        </a:xfrm>
        <a:prstGeom prst="ellipse">
          <a:avLst/>
        </a:prstGeom>
        <a:solidFill>
          <a:srgbClr val="0070C0"/>
        </a:solidFill>
        <a:ln>
          <a:noFill/>
        </a:ln>
        <a:effectLst/>
        <a:scene3d>
          <a:camera prst="orthographicFront"/>
          <a:lightRig rig="flat" dir="t"/>
        </a:scene3d>
        <a:sp3d prstMaterial="plastic">
          <a:bevelT w="120900" h="88900"/>
          <a:bevelB w="88900" h="31750" prst="angle"/>
        </a:sp3d>
      </dgm:spPr>
      <dgm:t>
        <a:bodyPr/>
        <a:lstStyle/>
        <a:p>
          <a:pPr>
            <a:buNone/>
          </a:pPr>
          <a:r>
            <a:rPr lang="en-US" sz="1200" dirty="0">
              <a:solidFill>
                <a:sysClr val="window" lastClr="FFFFFF"/>
              </a:solidFill>
              <a:latin typeface="Aptos" panose="02110004020202020204"/>
              <a:ea typeface="+mn-ea"/>
              <a:cs typeface="+mn-cs"/>
            </a:rPr>
            <a:t>Managed Care Entities</a:t>
          </a:r>
        </a:p>
      </dgm:t>
    </dgm:pt>
    <dgm:pt modelId="{9AB4A5EE-6A77-4044-9DCC-3AB495BC255C}" type="parTrans" cxnId="{88D98B3A-02C7-4117-9DED-7EB0099527B8}">
      <dgm:prSet/>
      <dgm:spPr>
        <a:xfrm rot="953176">
          <a:off x="3303527" y="1811746"/>
          <a:ext cx="444241" cy="20144"/>
        </a:xfrm>
        <a:custGeom>
          <a:avLst/>
          <a:gdLst/>
          <a:ahLst/>
          <a:cxnLst/>
          <a:rect l="0" t="0" r="0" b="0"/>
          <a:pathLst>
            <a:path>
              <a:moveTo>
                <a:pt x="0" y="10072"/>
              </a:moveTo>
              <a:lnTo>
                <a:pt x="444241"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gm:spPr>
      <dgm:t>
        <a:bodyPr/>
        <a:lstStyle/>
        <a:p>
          <a:pPr>
            <a:buNone/>
          </a:pPr>
          <a:endParaRPr lang="en-US" dirty="0">
            <a:solidFill>
              <a:sysClr val="windowText" lastClr="000000">
                <a:hueOff val="0"/>
                <a:satOff val="0"/>
                <a:lumOff val="0"/>
                <a:alphaOff val="0"/>
              </a:sysClr>
            </a:solidFill>
            <a:latin typeface="Aptos" panose="02110004020202020204"/>
            <a:ea typeface="+mn-ea"/>
            <a:cs typeface="+mn-cs"/>
          </a:endParaRPr>
        </a:p>
      </dgm:t>
    </dgm:pt>
    <dgm:pt modelId="{D388BCE4-13AA-4CBE-99F0-D237A6BC2F93}" type="sibTrans" cxnId="{88D98B3A-02C7-4117-9DED-7EB0099527B8}">
      <dgm:prSet/>
      <dgm:spPr/>
      <dgm:t>
        <a:bodyPr/>
        <a:lstStyle/>
        <a:p>
          <a:endParaRPr lang="en-US"/>
        </a:p>
      </dgm:t>
    </dgm:pt>
    <dgm:pt modelId="{688C306E-650C-4CC7-88D5-1A962C916FF1}">
      <dgm:prSet phldrT="[Text]" custT="1"/>
      <dgm:spPr>
        <a:xfrm>
          <a:off x="534739" y="1460218"/>
          <a:ext cx="1123465" cy="613992"/>
        </a:xfrm>
        <a:prstGeom prst="ellipse">
          <a:avLst/>
        </a:prstGeom>
        <a:solidFill>
          <a:srgbClr val="7030A0"/>
        </a:solidFill>
        <a:ln>
          <a:noFill/>
        </a:ln>
        <a:effectLst/>
        <a:scene3d>
          <a:camera prst="orthographicFront"/>
          <a:lightRig rig="flat" dir="t"/>
        </a:scene3d>
        <a:sp3d prstMaterial="plastic">
          <a:bevelT w="120900" h="88900"/>
          <a:bevelB w="88900" h="31750" prst="angle"/>
        </a:sp3d>
      </dgm:spPr>
      <dgm:t>
        <a:bodyPr/>
        <a:lstStyle/>
        <a:p>
          <a:pPr>
            <a:buNone/>
          </a:pPr>
          <a:r>
            <a:rPr lang="en-US" sz="1200" dirty="0">
              <a:solidFill>
                <a:sysClr val="window" lastClr="FFFFFF"/>
              </a:solidFill>
              <a:latin typeface="Aptos" panose="02110004020202020204"/>
              <a:ea typeface="+mn-ea"/>
              <a:cs typeface="+mn-cs"/>
            </a:rPr>
            <a:t>Claims Processing Vendors</a:t>
          </a:r>
        </a:p>
      </dgm:t>
    </dgm:pt>
    <dgm:pt modelId="{78E15131-4A88-4113-B670-FA0EA81FFB82}" type="parTrans" cxnId="{9B857C1C-DF1B-4077-84F4-C914EAC6EE29}">
      <dgm:prSet/>
      <dgm:spPr>
        <a:xfrm rot="10487902">
          <a:off x="1649322" y="1679237"/>
          <a:ext cx="605813" cy="20144"/>
        </a:xfrm>
        <a:custGeom>
          <a:avLst/>
          <a:gdLst/>
          <a:ahLst/>
          <a:cxnLst/>
          <a:rect l="0" t="0" r="0" b="0"/>
          <a:pathLst>
            <a:path>
              <a:moveTo>
                <a:pt x="0" y="10072"/>
              </a:moveTo>
              <a:lnTo>
                <a:pt x="605813"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gm:spPr>
      <dgm:t>
        <a:bodyPr/>
        <a:lstStyle/>
        <a:p>
          <a:pPr>
            <a:buNone/>
          </a:pPr>
          <a:endParaRPr lang="en-US" dirty="0">
            <a:solidFill>
              <a:sysClr val="windowText" lastClr="000000">
                <a:hueOff val="0"/>
                <a:satOff val="0"/>
                <a:lumOff val="0"/>
                <a:alphaOff val="0"/>
              </a:sysClr>
            </a:solidFill>
            <a:latin typeface="Aptos" panose="02110004020202020204"/>
            <a:ea typeface="+mn-ea"/>
            <a:cs typeface="+mn-cs"/>
          </a:endParaRPr>
        </a:p>
      </dgm:t>
    </dgm:pt>
    <dgm:pt modelId="{FDBFBF2A-5C72-4480-97FD-6CF6F90E09A0}" type="sibTrans" cxnId="{9B857C1C-DF1B-4077-84F4-C914EAC6EE29}">
      <dgm:prSet/>
      <dgm:spPr/>
      <dgm:t>
        <a:bodyPr/>
        <a:lstStyle/>
        <a:p>
          <a:endParaRPr lang="en-US"/>
        </a:p>
      </dgm:t>
    </dgm:pt>
    <dgm:pt modelId="{2AE47D4C-85D5-4AA7-935F-471EB68BE85F}">
      <dgm:prSet/>
      <dgm:spPr/>
    </dgm:pt>
    <dgm:pt modelId="{09841401-8BCA-4A45-BB95-CE9890B23F28}" type="parTrans" cxnId="{89044740-211E-4F93-854D-C92146356518}">
      <dgm:prSet/>
      <dgm:spPr/>
      <dgm:t>
        <a:bodyPr/>
        <a:lstStyle/>
        <a:p>
          <a:endParaRPr lang="en-US"/>
        </a:p>
      </dgm:t>
    </dgm:pt>
    <dgm:pt modelId="{461CC9C0-44C2-46F3-9380-0150C83393EF}" type="sibTrans" cxnId="{89044740-211E-4F93-854D-C92146356518}">
      <dgm:prSet/>
      <dgm:spPr/>
      <dgm:t>
        <a:bodyPr/>
        <a:lstStyle/>
        <a:p>
          <a:endParaRPr lang="en-US"/>
        </a:p>
      </dgm:t>
    </dgm:pt>
    <dgm:pt modelId="{917E8D21-118E-4643-85B4-4180292615C5}">
      <dgm:prSet phldrT="[Text]" custRadScaleRad="112354" custRadScaleInc="96993"/>
      <dgm:spPr/>
    </dgm:pt>
    <dgm:pt modelId="{13902297-3F0B-4D5C-A1E7-2AC5F96A822A}" type="parTrans" cxnId="{3209A3B0-54D6-4852-AB24-A55088C292CA}">
      <dgm:prSet/>
      <dgm:spPr/>
      <dgm:t>
        <a:bodyPr/>
        <a:lstStyle/>
        <a:p>
          <a:endParaRPr lang="en-US"/>
        </a:p>
      </dgm:t>
    </dgm:pt>
    <dgm:pt modelId="{6D631197-5300-41B7-829D-82C1409FCA03}" type="sibTrans" cxnId="{3209A3B0-54D6-4852-AB24-A55088C292CA}">
      <dgm:prSet/>
      <dgm:spPr/>
      <dgm:t>
        <a:bodyPr/>
        <a:lstStyle/>
        <a:p>
          <a:endParaRPr lang="en-US"/>
        </a:p>
      </dgm:t>
    </dgm:pt>
    <dgm:pt modelId="{9F3DB100-236F-4239-B48F-84B5C337C194}">
      <dgm:prSet custT="1"/>
      <dgm:spPr>
        <a:xfrm>
          <a:off x="3352128" y="2460224"/>
          <a:ext cx="936038" cy="613992"/>
        </a:xfrm>
        <a:prstGeom prst="ellipse">
          <a:avLst/>
        </a:prstGeom>
        <a:gradFill rotWithShape="0">
          <a:gsLst>
            <a:gs pos="0">
              <a:srgbClr val="196B24">
                <a:hueOff val="2287313"/>
                <a:satOff val="13729"/>
                <a:lumOff val="10458"/>
                <a:alphaOff val="0"/>
                <a:satMod val="103000"/>
                <a:lumMod val="102000"/>
                <a:tint val="94000"/>
              </a:srgbClr>
            </a:gs>
            <a:gs pos="50000">
              <a:srgbClr val="196B24">
                <a:hueOff val="2287313"/>
                <a:satOff val="13729"/>
                <a:lumOff val="10458"/>
                <a:alphaOff val="0"/>
                <a:satMod val="110000"/>
                <a:lumMod val="100000"/>
                <a:shade val="100000"/>
              </a:srgbClr>
            </a:gs>
            <a:gs pos="100000">
              <a:srgbClr val="196B24">
                <a:hueOff val="2287313"/>
                <a:satOff val="13729"/>
                <a:lumOff val="1045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sz="1200" dirty="0">
              <a:solidFill>
                <a:sysClr val="window" lastClr="FFFFFF"/>
              </a:solidFill>
              <a:latin typeface="Aptos" panose="02110004020202020204"/>
              <a:ea typeface="+mn-ea"/>
              <a:cs typeface="+mn-cs"/>
            </a:rPr>
            <a:t>CMS</a:t>
          </a:r>
        </a:p>
      </dgm:t>
    </dgm:pt>
    <dgm:pt modelId="{5C1D9E65-F1E8-483B-B8F9-22EC768C73C3}" type="parTrans" cxnId="{165DB8A3-999E-4F2E-84DC-3B1C49564D34}">
      <dgm:prSet/>
      <dgm:spPr>
        <a:xfrm rot="2897802">
          <a:off x="3050271" y="2252827"/>
          <a:ext cx="640980" cy="20144"/>
        </a:xfrm>
        <a:custGeom>
          <a:avLst/>
          <a:gdLst/>
          <a:ahLst/>
          <a:cxnLst/>
          <a:rect l="0" t="0" r="0" b="0"/>
          <a:pathLst>
            <a:path>
              <a:moveTo>
                <a:pt x="0" y="10072"/>
              </a:moveTo>
              <a:lnTo>
                <a:pt x="640980"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gm:spPr>
      <dgm:t>
        <a:bodyPr/>
        <a:lstStyle/>
        <a:p>
          <a:pPr>
            <a:buNone/>
          </a:pPr>
          <a:endParaRPr lang="en-US" dirty="0">
            <a:solidFill>
              <a:sysClr val="windowText" lastClr="000000">
                <a:hueOff val="0"/>
                <a:satOff val="0"/>
                <a:lumOff val="0"/>
                <a:alphaOff val="0"/>
              </a:sysClr>
            </a:solidFill>
            <a:latin typeface="Aptos" panose="02110004020202020204"/>
            <a:ea typeface="+mn-ea"/>
            <a:cs typeface="+mn-cs"/>
          </a:endParaRPr>
        </a:p>
      </dgm:t>
    </dgm:pt>
    <dgm:pt modelId="{60E9B5EE-5B54-463A-9E24-6DCC6D757B26}" type="sibTrans" cxnId="{165DB8A3-999E-4F2E-84DC-3B1C49564D34}">
      <dgm:prSet/>
      <dgm:spPr/>
      <dgm:t>
        <a:bodyPr/>
        <a:lstStyle/>
        <a:p>
          <a:endParaRPr lang="en-US"/>
        </a:p>
      </dgm:t>
    </dgm:pt>
    <dgm:pt modelId="{4E95E026-2668-454A-A79E-5CB5E5F35E43}">
      <dgm:prSet custT="1"/>
      <dgm:spPr>
        <a:xfrm>
          <a:off x="2188153" y="2611807"/>
          <a:ext cx="1147509" cy="613992"/>
        </a:xfrm>
        <a:prstGeom prst="ellipse">
          <a:avLst/>
        </a:prstGeom>
        <a:solidFill>
          <a:srgbClr val="A02B93">
            <a:lumMod val="60000"/>
            <a:lumOff val="40000"/>
          </a:srgbClr>
        </a:solidFill>
        <a:ln>
          <a:noFill/>
        </a:ln>
        <a:effectLst/>
        <a:scene3d>
          <a:camera prst="orthographicFront"/>
          <a:lightRig rig="flat" dir="t"/>
        </a:scene3d>
        <a:sp3d prstMaterial="plastic">
          <a:bevelT w="120900" h="88900"/>
          <a:bevelB w="88900" h="31750" prst="angle"/>
        </a:sp3d>
      </dgm:spPr>
      <dgm:t>
        <a:bodyPr/>
        <a:lstStyle/>
        <a:p>
          <a:pPr>
            <a:buNone/>
          </a:pPr>
          <a:r>
            <a:rPr lang="en-US" sz="1200" dirty="0">
              <a:solidFill>
                <a:sysClr val="window" lastClr="FFFFFF"/>
              </a:solidFill>
              <a:latin typeface="Aptos" panose="02110004020202020204"/>
              <a:ea typeface="+mn-ea"/>
              <a:cs typeface="+mn-cs"/>
            </a:rPr>
            <a:t>Providers</a:t>
          </a:r>
        </a:p>
      </dgm:t>
    </dgm:pt>
    <dgm:pt modelId="{BE0A16A5-DE5A-4F0B-8D01-CCCDE3D2F8A6}" type="sibTrans" cxnId="{7BD86200-1573-4950-8829-BDDDF8592BAE}">
      <dgm:prSet/>
      <dgm:spPr/>
      <dgm:t>
        <a:bodyPr/>
        <a:lstStyle/>
        <a:p>
          <a:endParaRPr lang="en-US"/>
        </a:p>
      </dgm:t>
    </dgm:pt>
    <dgm:pt modelId="{C6CD05E5-52FB-42B6-BE38-F0420AC7FDDA}" type="parTrans" cxnId="{7BD86200-1573-4950-8829-BDDDF8592BAE}">
      <dgm:prSet/>
      <dgm:spPr>
        <a:xfrm rot="5478058">
          <a:off x="2553679" y="2381614"/>
          <a:ext cx="440399" cy="20144"/>
        </a:xfrm>
        <a:custGeom>
          <a:avLst/>
          <a:gdLst/>
          <a:ahLst/>
          <a:cxnLst/>
          <a:rect l="0" t="0" r="0" b="0"/>
          <a:pathLst>
            <a:path>
              <a:moveTo>
                <a:pt x="0" y="10072"/>
              </a:moveTo>
              <a:lnTo>
                <a:pt x="440399"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gm:spPr>
      <dgm:t>
        <a:bodyPr/>
        <a:lstStyle/>
        <a:p>
          <a:pPr>
            <a:buNone/>
          </a:pPr>
          <a:endParaRPr lang="en-US" dirty="0">
            <a:solidFill>
              <a:sysClr val="windowText" lastClr="000000">
                <a:hueOff val="0"/>
                <a:satOff val="0"/>
                <a:lumOff val="0"/>
                <a:alphaOff val="0"/>
              </a:sysClr>
            </a:solidFill>
            <a:latin typeface="Aptos" panose="02110004020202020204"/>
            <a:ea typeface="+mn-ea"/>
            <a:cs typeface="+mn-cs"/>
          </a:endParaRPr>
        </a:p>
      </dgm:t>
    </dgm:pt>
    <dgm:pt modelId="{72DD4176-1538-40B9-813C-9FB235B3F6A1}">
      <dgm:prSet custT="1"/>
      <dgm:spPr>
        <a:xfrm>
          <a:off x="816509" y="721683"/>
          <a:ext cx="1188039" cy="613992"/>
        </a:xfrm>
        <a:prstGeom prst="ellipse">
          <a:avLst/>
        </a:prstGeom>
        <a:gradFill rotWithShape="0">
          <a:gsLst>
            <a:gs pos="0">
              <a:srgbClr val="196B24">
                <a:hueOff val="3659701"/>
                <a:satOff val="21966"/>
                <a:lumOff val="16733"/>
                <a:alphaOff val="0"/>
                <a:satMod val="103000"/>
                <a:lumMod val="102000"/>
                <a:tint val="94000"/>
              </a:srgbClr>
            </a:gs>
            <a:gs pos="50000">
              <a:srgbClr val="196B24">
                <a:hueOff val="3659701"/>
                <a:satOff val="21966"/>
                <a:lumOff val="16733"/>
                <a:alphaOff val="0"/>
                <a:satMod val="110000"/>
                <a:lumMod val="100000"/>
                <a:shade val="100000"/>
              </a:srgbClr>
            </a:gs>
            <a:gs pos="100000">
              <a:srgbClr val="196B24">
                <a:hueOff val="3659701"/>
                <a:satOff val="21966"/>
                <a:lumOff val="16733"/>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sz="1200" dirty="0">
              <a:solidFill>
                <a:sysClr val="window" lastClr="FFFFFF"/>
              </a:solidFill>
              <a:latin typeface="Aptos" panose="02110004020202020204"/>
              <a:ea typeface="+mn-ea"/>
              <a:cs typeface="+mn-cs"/>
            </a:rPr>
            <a:t>Consultants</a:t>
          </a:r>
        </a:p>
      </dgm:t>
    </dgm:pt>
    <dgm:pt modelId="{86F807BD-4436-4DC1-95BD-264C5C138E6E}" type="parTrans" cxnId="{8BA4620B-6D17-45CA-9D9D-96259230CFD6}">
      <dgm:prSet/>
      <dgm:spPr>
        <a:xfrm rot="12175790">
          <a:off x="1852103" y="1302260"/>
          <a:ext cx="457903" cy="20144"/>
        </a:xfrm>
        <a:custGeom>
          <a:avLst/>
          <a:gdLst/>
          <a:ahLst/>
          <a:cxnLst/>
          <a:rect l="0" t="0" r="0" b="0"/>
          <a:pathLst>
            <a:path>
              <a:moveTo>
                <a:pt x="0" y="10072"/>
              </a:moveTo>
              <a:lnTo>
                <a:pt x="457903"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gm:spPr>
      <dgm:t>
        <a:bodyPr/>
        <a:lstStyle/>
        <a:p>
          <a:pPr>
            <a:buNone/>
          </a:pPr>
          <a:endParaRPr lang="en-US" dirty="0">
            <a:solidFill>
              <a:sysClr val="windowText" lastClr="000000">
                <a:hueOff val="0"/>
                <a:satOff val="0"/>
                <a:lumOff val="0"/>
                <a:alphaOff val="0"/>
              </a:sysClr>
            </a:solidFill>
            <a:latin typeface="Aptos" panose="02110004020202020204"/>
            <a:ea typeface="+mn-ea"/>
            <a:cs typeface="+mn-cs"/>
          </a:endParaRPr>
        </a:p>
      </dgm:t>
    </dgm:pt>
    <dgm:pt modelId="{78EBEE2B-2716-4113-A158-531349FE07DA}" type="sibTrans" cxnId="{8BA4620B-6D17-45CA-9D9D-96259230CFD6}">
      <dgm:prSet/>
      <dgm:spPr/>
      <dgm:t>
        <a:bodyPr/>
        <a:lstStyle/>
        <a:p>
          <a:endParaRPr lang="en-US"/>
        </a:p>
      </dgm:t>
    </dgm:pt>
    <dgm:pt modelId="{16DE926C-9822-4A7A-8700-EC7660B4189F}">
      <dgm:prSet custT="1"/>
      <dgm:spPr>
        <a:xfrm>
          <a:off x="1095905" y="0"/>
          <a:ext cx="1426913" cy="613992"/>
        </a:xfrm>
        <a:prstGeom prst="ellipse">
          <a:avLst/>
        </a:prstGeom>
        <a:solidFill>
          <a:srgbClr val="FF0000"/>
        </a:solidFill>
        <a:ln>
          <a:noFill/>
        </a:ln>
        <a:effectLst/>
        <a:scene3d>
          <a:camera prst="orthographicFront"/>
          <a:lightRig rig="flat" dir="t"/>
        </a:scene3d>
        <a:sp3d prstMaterial="plastic">
          <a:bevelT w="120900" h="88900"/>
          <a:bevelB w="88900" h="31750" prst="angle"/>
        </a:sp3d>
      </dgm:spPr>
      <dgm:t>
        <a:bodyPr/>
        <a:lstStyle/>
        <a:p>
          <a:pPr>
            <a:buNone/>
          </a:pPr>
          <a:r>
            <a:rPr lang="en-US" sz="1200" dirty="0">
              <a:solidFill>
                <a:sysClr val="window" lastClr="FFFFFF"/>
              </a:solidFill>
              <a:latin typeface="Aptos" panose="02110004020202020204"/>
              <a:ea typeface="+mn-ea"/>
              <a:cs typeface="+mn-cs"/>
            </a:rPr>
            <a:t>Eligibility Determination Contractors</a:t>
          </a:r>
        </a:p>
      </dgm:t>
    </dgm:pt>
    <dgm:pt modelId="{32F9D1E2-87B5-416B-AFBF-0E95DFEB4466}" type="parTrans" cxnId="{BE19538F-4A3D-48CE-B2F0-ADCEDC4B88EE}">
      <dgm:prSet/>
      <dgm:spPr>
        <a:xfrm rot="13983134">
          <a:off x="1886055" y="875467"/>
          <a:ext cx="716886" cy="20144"/>
        </a:xfrm>
        <a:custGeom>
          <a:avLst/>
          <a:gdLst/>
          <a:ahLst/>
          <a:cxnLst/>
          <a:rect l="0" t="0" r="0" b="0"/>
          <a:pathLst>
            <a:path>
              <a:moveTo>
                <a:pt x="0" y="10072"/>
              </a:moveTo>
              <a:lnTo>
                <a:pt x="716886"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gm:spPr>
      <dgm:t>
        <a:bodyPr/>
        <a:lstStyle/>
        <a:p>
          <a:pPr>
            <a:buNone/>
          </a:pPr>
          <a:endParaRPr lang="en-US" dirty="0">
            <a:solidFill>
              <a:sysClr val="windowText" lastClr="000000">
                <a:hueOff val="0"/>
                <a:satOff val="0"/>
                <a:lumOff val="0"/>
                <a:alphaOff val="0"/>
              </a:sysClr>
            </a:solidFill>
            <a:latin typeface="Aptos" panose="02110004020202020204"/>
            <a:ea typeface="+mn-ea"/>
            <a:cs typeface="+mn-cs"/>
          </a:endParaRPr>
        </a:p>
      </dgm:t>
    </dgm:pt>
    <dgm:pt modelId="{245B4D9F-427D-4D31-85FC-40EBFBCB2BAE}" type="sibTrans" cxnId="{BE19538F-4A3D-48CE-B2F0-ADCEDC4B88EE}">
      <dgm:prSet/>
      <dgm:spPr/>
      <dgm:t>
        <a:bodyPr/>
        <a:lstStyle/>
        <a:p>
          <a:endParaRPr lang="en-US"/>
        </a:p>
      </dgm:t>
    </dgm:pt>
    <dgm:pt modelId="{CE2CAB13-0578-45A4-BFCB-615FAD51FBAA}">
      <dgm:prSet custT="1"/>
      <dgm:spPr>
        <a:xfrm>
          <a:off x="3820913" y="972683"/>
          <a:ext cx="1138477" cy="613992"/>
        </a:xfrm>
        <a:prstGeom prst="ellipse">
          <a:avLst/>
        </a:prstGeom>
        <a:solidFill>
          <a:srgbClr val="FF66CC"/>
        </a:solidFill>
        <a:ln>
          <a:noFill/>
        </a:ln>
        <a:effectLst/>
        <a:scene3d>
          <a:camera prst="orthographicFront"/>
          <a:lightRig rig="flat" dir="t"/>
        </a:scene3d>
        <a:sp3d prstMaterial="plastic">
          <a:bevelT w="120900" h="88900"/>
          <a:bevelB w="88900" h="31750" prst="angle"/>
        </a:sp3d>
      </dgm:spPr>
      <dgm:t>
        <a:bodyPr/>
        <a:lstStyle/>
        <a:p>
          <a:pPr>
            <a:buNone/>
          </a:pPr>
          <a:r>
            <a:rPr lang="en-US" sz="1200" dirty="0">
              <a:solidFill>
                <a:sysClr val="window" lastClr="FFFFFF"/>
              </a:solidFill>
              <a:latin typeface="Aptos" panose="02110004020202020204"/>
              <a:ea typeface="+mn-ea"/>
              <a:cs typeface="+mn-cs"/>
            </a:rPr>
            <a:t>Waiver Services Providers</a:t>
          </a:r>
        </a:p>
      </dgm:t>
    </dgm:pt>
    <dgm:pt modelId="{6F7F39B0-AFC2-4D6C-AC04-D39192A7BB1E}" type="parTrans" cxnId="{AEDA6329-7E98-4D5D-99D3-809D979D112F}">
      <dgm:prSet/>
      <dgm:spPr>
        <a:xfrm rot="20893529">
          <a:off x="3314911" y="1436408"/>
          <a:ext cx="550068" cy="20144"/>
        </a:xfrm>
        <a:custGeom>
          <a:avLst/>
          <a:gdLst/>
          <a:ahLst/>
          <a:cxnLst/>
          <a:rect l="0" t="0" r="0" b="0"/>
          <a:pathLst>
            <a:path>
              <a:moveTo>
                <a:pt x="0" y="10072"/>
              </a:moveTo>
              <a:lnTo>
                <a:pt x="550068"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gm:spPr>
      <dgm:t>
        <a:bodyPr/>
        <a:lstStyle/>
        <a:p>
          <a:pPr>
            <a:buNone/>
          </a:pPr>
          <a:endParaRPr lang="en-US" dirty="0">
            <a:solidFill>
              <a:sysClr val="windowText" lastClr="000000">
                <a:hueOff val="0"/>
                <a:satOff val="0"/>
                <a:lumOff val="0"/>
                <a:alphaOff val="0"/>
              </a:sysClr>
            </a:solidFill>
            <a:latin typeface="Aptos" panose="02110004020202020204"/>
            <a:ea typeface="+mn-ea"/>
            <a:cs typeface="+mn-cs"/>
          </a:endParaRPr>
        </a:p>
      </dgm:t>
    </dgm:pt>
    <dgm:pt modelId="{5F1CE754-7C2D-4989-86C5-B71BB98433D9}" type="sibTrans" cxnId="{AEDA6329-7E98-4D5D-99D3-809D979D112F}">
      <dgm:prSet/>
      <dgm:spPr/>
      <dgm:t>
        <a:bodyPr/>
        <a:lstStyle/>
        <a:p>
          <a:endParaRPr lang="en-US"/>
        </a:p>
      </dgm:t>
    </dgm:pt>
    <dgm:pt modelId="{5D58C5B2-09D1-4D27-AB4D-E62E14A7127B}">
      <dgm:prSet custT="1"/>
      <dgm:spPr>
        <a:xfrm>
          <a:off x="833763" y="2253028"/>
          <a:ext cx="1429092" cy="613992"/>
        </a:xfrm>
        <a:prstGeom prst="ellipse">
          <a:avLst/>
        </a:prstGeom>
        <a:gradFill rotWithShape="0">
          <a:gsLst>
            <a:gs pos="0">
              <a:srgbClr val="196B24">
                <a:hueOff val="3202238"/>
                <a:satOff val="19220"/>
                <a:lumOff val="14642"/>
                <a:alphaOff val="0"/>
                <a:satMod val="103000"/>
                <a:lumMod val="102000"/>
                <a:tint val="94000"/>
              </a:srgbClr>
            </a:gs>
            <a:gs pos="50000">
              <a:srgbClr val="196B24">
                <a:hueOff val="3202238"/>
                <a:satOff val="19220"/>
                <a:lumOff val="14642"/>
                <a:alphaOff val="0"/>
                <a:satMod val="110000"/>
                <a:lumMod val="100000"/>
                <a:shade val="100000"/>
              </a:srgbClr>
            </a:gs>
            <a:gs pos="100000">
              <a:srgbClr val="196B24">
                <a:hueOff val="3202238"/>
                <a:satOff val="19220"/>
                <a:lumOff val="1464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sz="1200" dirty="0">
              <a:solidFill>
                <a:sysClr val="window" lastClr="FFFFFF"/>
              </a:solidFill>
              <a:latin typeface="Aptos" panose="02110004020202020204"/>
              <a:ea typeface="+mn-ea"/>
              <a:cs typeface="+mn-cs"/>
            </a:rPr>
            <a:t>MMIS Vendors</a:t>
          </a:r>
        </a:p>
      </dgm:t>
    </dgm:pt>
    <dgm:pt modelId="{866651DA-3BD2-4C15-9760-C83BED22E1E6}" type="parTrans" cxnId="{1735AFC2-08BF-4D16-A259-7842FD63547A}">
      <dgm:prSet/>
      <dgm:spPr>
        <a:xfrm rot="8561970">
          <a:off x="1840501" y="2108282"/>
          <a:ext cx="575144" cy="20144"/>
        </a:xfrm>
        <a:custGeom>
          <a:avLst/>
          <a:gdLst/>
          <a:ahLst/>
          <a:cxnLst/>
          <a:rect l="0" t="0" r="0" b="0"/>
          <a:pathLst>
            <a:path>
              <a:moveTo>
                <a:pt x="0" y="10072"/>
              </a:moveTo>
              <a:lnTo>
                <a:pt x="575144"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gm:spPr>
      <dgm:t>
        <a:bodyPr/>
        <a:lstStyle/>
        <a:p>
          <a:pPr>
            <a:buNone/>
          </a:pPr>
          <a:endParaRPr lang="en-US" dirty="0">
            <a:solidFill>
              <a:sysClr val="windowText" lastClr="000000">
                <a:hueOff val="0"/>
                <a:satOff val="0"/>
                <a:lumOff val="0"/>
                <a:alphaOff val="0"/>
              </a:sysClr>
            </a:solidFill>
            <a:latin typeface="Aptos" panose="02110004020202020204"/>
            <a:ea typeface="+mn-ea"/>
            <a:cs typeface="+mn-cs"/>
          </a:endParaRPr>
        </a:p>
      </dgm:t>
    </dgm:pt>
    <dgm:pt modelId="{3BA45F4C-FA22-48DD-BAC0-1B1026D41792}" type="sibTrans" cxnId="{1735AFC2-08BF-4D16-A259-7842FD63547A}">
      <dgm:prSet/>
      <dgm:spPr/>
      <dgm:t>
        <a:bodyPr/>
        <a:lstStyle/>
        <a:p>
          <a:endParaRPr lang="en-US"/>
        </a:p>
      </dgm:t>
    </dgm:pt>
    <dgm:pt modelId="{BDDC73E8-86C8-469C-95ED-3D6CBDFBA5A8}" type="pres">
      <dgm:prSet presAssocID="{FFB37BC4-0E06-41D6-B151-C10C2F7E5D81}" presName="cycle" presStyleCnt="0">
        <dgm:presLayoutVars>
          <dgm:chMax val="1"/>
          <dgm:dir/>
          <dgm:animLvl val="ctr"/>
          <dgm:resizeHandles val="exact"/>
        </dgm:presLayoutVars>
      </dgm:prSet>
      <dgm:spPr/>
    </dgm:pt>
    <dgm:pt modelId="{154ACE69-2CCC-4DBD-B7D5-2E198EF6627A}" type="pres">
      <dgm:prSet presAssocID="{68F2E3C7-160D-42F0-9107-69564C1DFCC1}" presName="centerShape" presStyleLbl="node0" presStyleIdx="0" presStyleCnt="1" custScaleX="175817" custScaleY="182021" custLinFactNeighborX="3403" custLinFactNeighborY="-6786"/>
      <dgm:spPr/>
    </dgm:pt>
    <dgm:pt modelId="{5306E3C9-DC53-40B9-9FF2-42EA34045214}" type="pres">
      <dgm:prSet presAssocID="{B455B450-C8D0-489A-BD89-7B839F1BFAF6}" presName="Name9" presStyleLbl="parChTrans1D2" presStyleIdx="0" presStyleCnt="10"/>
      <dgm:spPr/>
    </dgm:pt>
    <dgm:pt modelId="{09AE89EC-A9F2-48D8-A409-96063006E06C}" type="pres">
      <dgm:prSet presAssocID="{B455B450-C8D0-489A-BD89-7B839F1BFAF6}" presName="connTx" presStyleLbl="parChTrans1D2" presStyleIdx="0" presStyleCnt="10"/>
      <dgm:spPr/>
    </dgm:pt>
    <dgm:pt modelId="{6FBA2B8F-9921-48D7-BF2B-80A8B577B2FB}" type="pres">
      <dgm:prSet presAssocID="{1B428E01-5356-4448-9D67-7344353D9BDA}" presName="node" presStyleLbl="node1" presStyleIdx="0" presStyleCnt="10" custScaleX="168082" custScaleY="118990" custRadScaleRad="113049" custRadScaleInc="133625">
        <dgm:presLayoutVars>
          <dgm:bulletEnabled val="1"/>
        </dgm:presLayoutVars>
      </dgm:prSet>
      <dgm:spPr/>
    </dgm:pt>
    <dgm:pt modelId="{600BF848-4328-4AA0-AED3-081FD27660EC}" type="pres">
      <dgm:prSet presAssocID="{69EDCADA-598A-444E-A34F-ACF30ABBC6A0}" presName="Name9" presStyleLbl="parChTrans1D2" presStyleIdx="1" presStyleCnt="10"/>
      <dgm:spPr/>
    </dgm:pt>
    <dgm:pt modelId="{1425AF92-E292-4ACF-9998-B7A080A1FCCB}" type="pres">
      <dgm:prSet presAssocID="{69EDCADA-598A-444E-A34F-ACF30ABBC6A0}" presName="connTx" presStyleLbl="parChTrans1D2" presStyleIdx="1" presStyleCnt="10"/>
      <dgm:spPr/>
    </dgm:pt>
    <dgm:pt modelId="{B44DC94B-6A56-4C76-82CB-47809E1B230F}" type="pres">
      <dgm:prSet presAssocID="{DEF130C1-8BBD-4DC2-8390-5C44BCC7F11A}" presName="node" presStyleLbl="node1" presStyleIdx="1" presStyleCnt="10" custScaleX="186388" custRadScaleRad="148059" custRadScaleInc="121826">
        <dgm:presLayoutVars>
          <dgm:bulletEnabled val="1"/>
        </dgm:presLayoutVars>
      </dgm:prSet>
      <dgm:spPr/>
    </dgm:pt>
    <dgm:pt modelId="{AF9884A3-8C9D-4FE0-9E22-2BCBFA7C523F}" type="pres">
      <dgm:prSet presAssocID="{9AB4A5EE-6A77-4044-9DCC-3AB495BC255C}" presName="Name9" presStyleLbl="parChTrans1D2" presStyleIdx="2" presStyleCnt="10"/>
      <dgm:spPr/>
    </dgm:pt>
    <dgm:pt modelId="{3750A990-C54E-4D7D-99FC-3AB99D12E3A7}" type="pres">
      <dgm:prSet presAssocID="{9AB4A5EE-6A77-4044-9DCC-3AB495BC255C}" presName="connTx" presStyleLbl="parChTrans1D2" presStyleIdx="2" presStyleCnt="10"/>
      <dgm:spPr/>
    </dgm:pt>
    <dgm:pt modelId="{6784EC83-EC2B-4CC7-86C1-1029032AB988}" type="pres">
      <dgm:prSet presAssocID="{B82A6993-2279-41A9-B667-5A31468C7C4A}" presName="node" presStyleLbl="node1" presStyleIdx="2" presStyleCnt="10" custScaleX="201245" custRadScaleRad="116544" custRadScaleInc="158994">
        <dgm:presLayoutVars>
          <dgm:bulletEnabled val="1"/>
        </dgm:presLayoutVars>
      </dgm:prSet>
      <dgm:spPr/>
    </dgm:pt>
    <dgm:pt modelId="{9960E3C0-B64F-40B9-80AE-8A146F68C5C2}" type="pres">
      <dgm:prSet presAssocID="{78E15131-4A88-4113-B670-FA0EA81FFB82}" presName="Name9" presStyleLbl="parChTrans1D2" presStyleIdx="3" presStyleCnt="10"/>
      <dgm:spPr/>
    </dgm:pt>
    <dgm:pt modelId="{C8F0B11D-D2B5-4B23-828B-D94F5E6BD583}" type="pres">
      <dgm:prSet presAssocID="{78E15131-4A88-4113-B670-FA0EA81FFB82}" presName="connTx" presStyleLbl="parChTrans1D2" presStyleIdx="3" presStyleCnt="10"/>
      <dgm:spPr/>
    </dgm:pt>
    <dgm:pt modelId="{796FC21E-BE7D-43DE-90D4-318A0551B96E}" type="pres">
      <dgm:prSet presAssocID="{688C306E-650C-4CC7-88D5-1A962C916FF1}" presName="node" presStyleLbl="node1" presStyleIdx="3" presStyleCnt="10" custScaleX="182977" custRadScaleRad="104802" custRadScaleInc="933920">
        <dgm:presLayoutVars>
          <dgm:bulletEnabled val="1"/>
        </dgm:presLayoutVars>
      </dgm:prSet>
      <dgm:spPr/>
    </dgm:pt>
    <dgm:pt modelId="{0C0C158A-F0F3-4333-8B47-352DB95F6847}" type="pres">
      <dgm:prSet presAssocID="{6F7F39B0-AFC2-4D6C-AC04-D39192A7BB1E}" presName="Name9" presStyleLbl="parChTrans1D2" presStyleIdx="4" presStyleCnt="10"/>
      <dgm:spPr/>
    </dgm:pt>
    <dgm:pt modelId="{46E744AB-CDEC-4F22-9926-B2BFE45E95D1}" type="pres">
      <dgm:prSet presAssocID="{6F7F39B0-AFC2-4D6C-AC04-D39192A7BB1E}" presName="connTx" presStyleLbl="parChTrans1D2" presStyleIdx="4" presStyleCnt="10"/>
      <dgm:spPr/>
    </dgm:pt>
    <dgm:pt modelId="{3FF01EEA-06F0-4F42-B430-6CF451D54FF5}" type="pres">
      <dgm:prSet presAssocID="{CE2CAB13-0578-45A4-BFCB-615FAD51FBAA}" presName="node" presStyleLbl="node1" presStyleIdx="4" presStyleCnt="10" custScaleX="185422" custRadScaleRad="125327" custRadScaleInc="-376709">
        <dgm:presLayoutVars>
          <dgm:bulletEnabled val="1"/>
        </dgm:presLayoutVars>
      </dgm:prSet>
      <dgm:spPr/>
    </dgm:pt>
    <dgm:pt modelId="{E05608E1-3069-4212-828F-EF3719DE0B60}" type="pres">
      <dgm:prSet presAssocID="{5C1D9E65-F1E8-483B-B8F9-22EC768C73C3}" presName="Name9" presStyleLbl="parChTrans1D2" presStyleIdx="5" presStyleCnt="10"/>
      <dgm:spPr/>
    </dgm:pt>
    <dgm:pt modelId="{70B4DAA8-4EE6-4CB8-806C-02C3AA8BA238}" type="pres">
      <dgm:prSet presAssocID="{5C1D9E65-F1E8-483B-B8F9-22EC768C73C3}" presName="connTx" presStyleLbl="parChTrans1D2" presStyleIdx="5" presStyleCnt="10"/>
      <dgm:spPr/>
    </dgm:pt>
    <dgm:pt modelId="{93B0E1ED-FE4E-494E-925A-44A007FECE2A}" type="pres">
      <dgm:prSet presAssocID="{9F3DB100-236F-4239-B48F-84B5C337C194}" presName="node" presStyleLbl="node1" presStyleIdx="5" presStyleCnt="10" custScaleX="152451" custRadScaleRad="93260" custRadScaleInc="-264462">
        <dgm:presLayoutVars>
          <dgm:bulletEnabled val="1"/>
        </dgm:presLayoutVars>
      </dgm:prSet>
      <dgm:spPr/>
    </dgm:pt>
    <dgm:pt modelId="{068C70C4-1B68-4428-BBBE-98A5FC7D5B2D}" type="pres">
      <dgm:prSet presAssocID="{C6CD05E5-52FB-42B6-BE38-F0420AC7FDDA}" presName="Name9" presStyleLbl="parChTrans1D2" presStyleIdx="6" presStyleCnt="10"/>
      <dgm:spPr/>
    </dgm:pt>
    <dgm:pt modelId="{6C34D4C7-5739-46B9-9A4B-E861C4B8D29E}" type="pres">
      <dgm:prSet presAssocID="{C6CD05E5-52FB-42B6-BE38-F0420AC7FDDA}" presName="connTx" presStyleLbl="parChTrans1D2" presStyleIdx="6" presStyleCnt="10"/>
      <dgm:spPr/>
    </dgm:pt>
    <dgm:pt modelId="{44A42A72-7601-4AAB-BEEE-66AA06DD5017}" type="pres">
      <dgm:prSet presAssocID="{4E95E026-2668-454A-A79E-5CB5E5F35E43}" presName="node" presStyleLbl="node1" presStyleIdx="6" presStyleCnt="10" custScaleX="186893" custRadScaleRad="78582" custRadScaleInc="-162142">
        <dgm:presLayoutVars>
          <dgm:bulletEnabled val="1"/>
        </dgm:presLayoutVars>
      </dgm:prSet>
      <dgm:spPr/>
    </dgm:pt>
    <dgm:pt modelId="{6A1CBFEC-128F-4C4B-8EAA-C0B988880478}" type="pres">
      <dgm:prSet presAssocID="{866651DA-3BD2-4C15-9760-C83BED22E1E6}" presName="Name9" presStyleLbl="parChTrans1D2" presStyleIdx="7" presStyleCnt="10"/>
      <dgm:spPr/>
    </dgm:pt>
    <dgm:pt modelId="{F27D6202-70AE-42AC-8B8D-2035B8AA5D08}" type="pres">
      <dgm:prSet presAssocID="{866651DA-3BD2-4C15-9760-C83BED22E1E6}" presName="connTx" presStyleLbl="parChTrans1D2" presStyleIdx="7" presStyleCnt="10"/>
      <dgm:spPr/>
    </dgm:pt>
    <dgm:pt modelId="{62627118-1B6A-4A59-8583-A4A2E16CBE9F}" type="pres">
      <dgm:prSet presAssocID="{5D58C5B2-09D1-4D27-AB4D-E62E14A7127B}" presName="node" presStyleLbl="node1" presStyleIdx="7" presStyleCnt="10" custScaleX="232754" custRadScaleRad="102097" custRadScaleInc="-49245">
        <dgm:presLayoutVars>
          <dgm:bulletEnabled val="1"/>
        </dgm:presLayoutVars>
      </dgm:prSet>
      <dgm:spPr/>
    </dgm:pt>
    <dgm:pt modelId="{FC715CB9-CCD4-4ED9-A1B0-50C312DF2C0C}" type="pres">
      <dgm:prSet presAssocID="{86F807BD-4436-4DC1-95BD-264C5C138E6E}" presName="Name9" presStyleLbl="parChTrans1D2" presStyleIdx="8" presStyleCnt="10"/>
      <dgm:spPr/>
    </dgm:pt>
    <dgm:pt modelId="{B5BFA930-4876-4064-A9BA-126653FE0BA7}" type="pres">
      <dgm:prSet presAssocID="{86F807BD-4436-4DC1-95BD-264C5C138E6E}" presName="connTx" presStyleLbl="parChTrans1D2" presStyleIdx="8" presStyleCnt="10"/>
      <dgm:spPr/>
    </dgm:pt>
    <dgm:pt modelId="{76CC3B00-F731-4687-AAB1-C638ECD585E4}" type="pres">
      <dgm:prSet presAssocID="{72DD4176-1538-40B9-813C-9FB235B3F6A1}" presName="node" presStyleLbl="node1" presStyleIdx="8" presStyleCnt="10" custScaleX="197678" custRadScaleRad="109798" custRadScaleInc="85576">
        <dgm:presLayoutVars>
          <dgm:bulletEnabled val="1"/>
        </dgm:presLayoutVars>
      </dgm:prSet>
      <dgm:spPr/>
    </dgm:pt>
    <dgm:pt modelId="{DFAC034D-0466-4612-BC04-70DC20D7CE65}" type="pres">
      <dgm:prSet presAssocID="{32F9D1E2-87B5-416B-AFBF-0E95DFEB4466}" presName="Name9" presStyleLbl="parChTrans1D2" presStyleIdx="9" presStyleCnt="10"/>
      <dgm:spPr/>
    </dgm:pt>
    <dgm:pt modelId="{19391C41-352A-4FD2-BB7F-5CCF2B5DACF0}" type="pres">
      <dgm:prSet presAssocID="{32F9D1E2-87B5-416B-AFBF-0E95DFEB4466}" presName="connTx" presStyleLbl="parChTrans1D2" presStyleIdx="9" presStyleCnt="10"/>
      <dgm:spPr/>
    </dgm:pt>
    <dgm:pt modelId="{E5F6DF9F-23E7-4217-A73A-A904AE4F7B92}" type="pres">
      <dgm:prSet presAssocID="{16DE926C-9822-4A7A-8700-EC7660B4189F}" presName="node" presStyleLbl="node1" presStyleIdx="9" presStyleCnt="10" custScaleX="203205" custRadScaleRad="113267" custRadScaleInc="68269">
        <dgm:presLayoutVars>
          <dgm:bulletEnabled val="1"/>
        </dgm:presLayoutVars>
      </dgm:prSet>
      <dgm:spPr/>
    </dgm:pt>
  </dgm:ptLst>
  <dgm:cxnLst>
    <dgm:cxn modelId="{7BD86200-1573-4950-8829-BDDDF8592BAE}" srcId="{68F2E3C7-160D-42F0-9107-69564C1DFCC1}" destId="{4E95E026-2668-454A-A79E-5CB5E5F35E43}" srcOrd="6" destOrd="0" parTransId="{C6CD05E5-52FB-42B6-BE38-F0420AC7FDDA}" sibTransId="{BE0A16A5-DE5A-4F0B-8D01-CCCDE3D2F8A6}"/>
    <dgm:cxn modelId="{8CDD0105-9D63-47B9-94A5-2FD82FF3958E}" type="presOf" srcId="{86F807BD-4436-4DC1-95BD-264C5C138E6E}" destId="{FC715CB9-CCD4-4ED9-A1B0-50C312DF2C0C}" srcOrd="0" destOrd="0" presId="urn:microsoft.com/office/officeart/2005/8/layout/radial1"/>
    <dgm:cxn modelId="{57411D07-67C9-4469-872E-E25C912BF5F2}" type="presOf" srcId="{78E15131-4A88-4113-B670-FA0EA81FFB82}" destId="{C8F0B11D-D2B5-4B23-828B-D94F5E6BD583}" srcOrd="1" destOrd="0" presId="urn:microsoft.com/office/officeart/2005/8/layout/radial1"/>
    <dgm:cxn modelId="{CA2D5F07-E82F-4BB1-AEDD-8EEF8E7DC849}" type="presOf" srcId="{5C1D9E65-F1E8-483B-B8F9-22EC768C73C3}" destId="{E05608E1-3069-4212-828F-EF3719DE0B60}" srcOrd="0" destOrd="0" presId="urn:microsoft.com/office/officeart/2005/8/layout/radial1"/>
    <dgm:cxn modelId="{8BA4620B-6D17-45CA-9D9D-96259230CFD6}" srcId="{68F2E3C7-160D-42F0-9107-69564C1DFCC1}" destId="{72DD4176-1538-40B9-813C-9FB235B3F6A1}" srcOrd="8" destOrd="0" parTransId="{86F807BD-4436-4DC1-95BD-264C5C138E6E}" sibTransId="{78EBEE2B-2716-4113-A158-531349FE07DA}"/>
    <dgm:cxn modelId="{32622C14-9F39-4E6B-ABBF-C9B5854CBB4F}" type="presOf" srcId="{C6CD05E5-52FB-42B6-BE38-F0420AC7FDDA}" destId="{6C34D4C7-5739-46B9-9A4B-E861C4B8D29E}" srcOrd="1" destOrd="0" presId="urn:microsoft.com/office/officeart/2005/8/layout/radial1"/>
    <dgm:cxn modelId="{9B857C1C-DF1B-4077-84F4-C914EAC6EE29}" srcId="{68F2E3C7-160D-42F0-9107-69564C1DFCC1}" destId="{688C306E-650C-4CC7-88D5-1A962C916FF1}" srcOrd="3" destOrd="0" parTransId="{78E15131-4A88-4113-B670-FA0EA81FFB82}" sibTransId="{FDBFBF2A-5C72-4480-97FD-6CF6F90E09A0}"/>
    <dgm:cxn modelId="{C5DE6D22-768A-4C0A-A12D-1F0EB4644B0B}" type="presOf" srcId="{16DE926C-9822-4A7A-8700-EC7660B4189F}" destId="{E5F6DF9F-23E7-4217-A73A-A904AE4F7B92}" srcOrd="0" destOrd="0" presId="urn:microsoft.com/office/officeart/2005/8/layout/radial1"/>
    <dgm:cxn modelId="{27AA8727-CC05-4A39-A617-EE020E4F407C}" type="presOf" srcId="{9AB4A5EE-6A77-4044-9DCC-3AB495BC255C}" destId="{AF9884A3-8C9D-4FE0-9E22-2BCBFA7C523F}" srcOrd="0" destOrd="0" presId="urn:microsoft.com/office/officeart/2005/8/layout/radial1"/>
    <dgm:cxn modelId="{B355F128-4A5F-4664-AEA0-F1E81F22B389}" srcId="{FFB37BC4-0E06-41D6-B151-C10C2F7E5D81}" destId="{68F2E3C7-160D-42F0-9107-69564C1DFCC1}" srcOrd="0" destOrd="0" parTransId="{9A713A7F-3E83-43AA-9F9E-57B67C323871}" sibTransId="{2FD541E2-2CD1-469D-8566-6948FA226D61}"/>
    <dgm:cxn modelId="{AEDA6329-7E98-4D5D-99D3-809D979D112F}" srcId="{68F2E3C7-160D-42F0-9107-69564C1DFCC1}" destId="{CE2CAB13-0578-45A4-BFCB-615FAD51FBAA}" srcOrd="4" destOrd="0" parTransId="{6F7F39B0-AFC2-4D6C-AC04-D39192A7BB1E}" sibTransId="{5F1CE754-7C2D-4989-86C5-B71BB98433D9}"/>
    <dgm:cxn modelId="{4DF86329-BEA7-46F7-838B-B4BF417A4A8C}" type="presOf" srcId="{6F7F39B0-AFC2-4D6C-AC04-D39192A7BB1E}" destId="{46E744AB-CDEC-4F22-9926-B2BFE45E95D1}" srcOrd="1" destOrd="0" presId="urn:microsoft.com/office/officeart/2005/8/layout/radial1"/>
    <dgm:cxn modelId="{0D9CCB32-F188-4ADF-80F3-DAD7B2D7BD33}" type="presOf" srcId="{72DD4176-1538-40B9-813C-9FB235B3F6A1}" destId="{76CC3B00-F731-4687-AAB1-C638ECD585E4}" srcOrd="0" destOrd="0" presId="urn:microsoft.com/office/officeart/2005/8/layout/radial1"/>
    <dgm:cxn modelId="{CC927937-F7A0-47EB-ABBB-786319CC7C7F}" type="presOf" srcId="{9F3DB100-236F-4239-B48F-84B5C337C194}" destId="{93B0E1ED-FE4E-494E-925A-44A007FECE2A}" srcOrd="0" destOrd="0" presId="urn:microsoft.com/office/officeart/2005/8/layout/radial1"/>
    <dgm:cxn modelId="{A3DA2838-7847-40EA-96B4-885EA4A4B99A}" type="presOf" srcId="{B82A6993-2279-41A9-B667-5A31468C7C4A}" destId="{6784EC83-EC2B-4CC7-86C1-1029032AB988}" srcOrd="0" destOrd="0" presId="urn:microsoft.com/office/officeart/2005/8/layout/radial1"/>
    <dgm:cxn modelId="{F5EFFD39-0C6D-4C2F-95A3-29C9B0DB9557}" type="presOf" srcId="{32F9D1E2-87B5-416B-AFBF-0E95DFEB4466}" destId="{DFAC034D-0466-4612-BC04-70DC20D7CE65}" srcOrd="0" destOrd="0" presId="urn:microsoft.com/office/officeart/2005/8/layout/radial1"/>
    <dgm:cxn modelId="{1D5F393A-8F98-4CA6-981B-47CA8B5D49F9}" type="presOf" srcId="{866651DA-3BD2-4C15-9760-C83BED22E1E6}" destId="{F27D6202-70AE-42AC-8B8D-2035B8AA5D08}" srcOrd="1" destOrd="0" presId="urn:microsoft.com/office/officeart/2005/8/layout/radial1"/>
    <dgm:cxn modelId="{88D98B3A-02C7-4117-9DED-7EB0099527B8}" srcId="{68F2E3C7-160D-42F0-9107-69564C1DFCC1}" destId="{B82A6993-2279-41A9-B667-5A31468C7C4A}" srcOrd="2" destOrd="0" parTransId="{9AB4A5EE-6A77-4044-9DCC-3AB495BC255C}" sibTransId="{D388BCE4-13AA-4CBE-99F0-D237A6BC2F93}"/>
    <dgm:cxn modelId="{8FD7A63B-D853-4D4C-BA64-C1814BBACAF7}" type="presOf" srcId="{9AB4A5EE-6A77-4044-9DCC-3AB495BC255C}" destId="{3750A990-C54E-4D7D-99FC-3AB99D12E3A7}" srcOrd="1" destOrd="0" presId="urn:microsoft.com/office/officeart/2005/8/layout/radial1"/>
    <dgm:cxn modelId="{9870593C-2821-476E-BF8C-11E5F3D23F69}" type="presOf" srcId="{5C1D9E65-F1E8-483B-B8F9-22EC768C73C3}" destId="{70B4DAA8-4EE6-4CB8-806C-02C3AA8BA238}" srcOrd="1" destOrd="0" presId="urn:microsoft.com/office/officeart/2005/8/layout/radial1"/>
    <dgm:cxn modelId="{89044740-211E-4F93-854D-C92146356518}" srcId="{FFB37BC4-0E06-41D6-B151-C10C2F7E5D81}" destId="{2AE47D4C-85D5-4AA7-935F-471EB68BE85F}" srcOrd="1" destOrd="0" parTransId="{09841401-8BCA-4A45-BB95-CE9890B23F28}" sibTransId="{461CC9C0-44C2-46F3-9380-0150C83393EF}"/>
    <dgm:cxn modelId="{76368F5F-28BB-40BC-8ED1-B1A79D438750}" type="presOf" srcId="{5D58C5B2-09D1-4D27-AB4D-E62E14A7127B}" destId="{62627118-1B6A-4A59-8583-A4A2E16CBE9F}" srcOrd="0" destOrd="0" presId="urn:microsoft.com/office/officeart/2005/8/layout/radial1"/>
    <dgm:cxn modelId="{B311AA60-A7BA-4F2B-AFAB-9A98C6843FCD}" type="presOf" srcId="{688C306E-650C-4CC7-88D5-1A962C916FF1}" destId="{796FC21E-BE7D-43DE-90D4-318A0551B96E}" srcOrd="0" destOrd="0" presId="urn:microsoft.com/office/officeart/2005/8/layout/radial1"/>
    <dgm:cxn modelId="{F30CD448-007A-4C61-A821-2AE821795788}" type="presOf" srcId="{69EDCADA-598A-444E-A34F-ACF30ABBC6A0}" destId="{1425AF92-E292-4ACF-9998-B7A080A1FCCB}" srcOrd="1" destOrd="0" presId="urn:microsoft.com/office/officeart/2005/8/layout/radial1"/>
    <dgm:cxn modelId="{35FD176B-1DE2-4728-AB44-3A43F20D9694}" type="presOf" srcId="{1B428E01-5356-4448-9D67-7344353D9BDA}" destId="{6FBA2B8F-9921-48D7-BF2B-80A8B577B2FB}" srcOrd="0" destOrd="0" presId="urn:microsoft.com/office/officeart/2005/8/layout/radial1"/>
    <dgm:cxn modelId="{C8CD0452-5C70-4EB3-BAD1-E84C09249372}" type="presOf" srcId="{6F7F39B0-AFC2-4D6C-AC04-D39192A7BB1E}" destId="{0C0C158A-F0F3-4333-8B47-352DB95F6847}" srcOrd="0" destOrd="0" presId="urn:microsoft.com/office/officeart/2005/8/layout/radial1"/>
    <dgm:cxn modelId="{6AEDF075-125D-4EE5-BB94-8D3CA51B5355}" type="presOf" srcId="{32F9D1E2-87B5-416B-AFBF-0E95DFEB4466}" destId="{19391C41-352A-4FD2-BB7F-5CCF2B5DACF0}" srcOrd="1" destOrd="0" presId="urn:microsoft.com/office/officeart/2005/8/layout/radial1"/>
    <dgm:cxn modelId="{24FB507A-1481-4769-88CC-41A93876652B}" srcId="{68F2E3C7-160D-42F0-9107-69564C1DFCC1}" destId="{1B428E01-5356-4448-9D67-7344353D9BDA}" srcOrd="0" destOrd="0" parTransId="{B455B450-C8D0-489A-BD89-7B839F1BFAF6}" sibTransId="{801CE321-7BD6-473B-AF9A-6C14F6D42FCF}"/>
    <dgm:cxn modelId="{1142EB8A-5847-40B4-9A4A-0E4F93DD5F47}" type="presOf" srcId="{866651DA-3BD2-4C15-9760-C83BED22E1E6}" destId="{6A1CBFEC-128F-4C4B-8EAA-C0B988880478}" srcOrd="0" destOrd="0" presId="urn:microsoft.com/office/officeart/2005/8/layout/radial1"/>
    <dgm:cxn modelId="{BE19538F-4A3D-48CE-B2F0-ADCEDC4B88EE}" srcId="{68F2E3C7-160D-42F0-9107-69564C1DFCC1}" destId="{16DE926C-9822-4A7A-8700-EC7660B4189F}" srcOrd="9" destOrd="0" parTransId="{32F9D1E2-87B5-416B-AFBF-0E95DFEB4466}" sibTransId="{245B4D9F-427D-4D31-85FC-40EBFBCB2BAE}"/>
    <dgm:cxn modelId="{B992F78F-4BD5-4F2D-9F92-4C4F14B94222}" type="presOf" srcId="{CE2CAB13-0578-45A4-BFCB-615FAD51FBAA}" destId="{3FF01EEA-06F0-4F42-B430-6CF451D54FF5}" srcOrd="0" destOrd="0" presId="urn:microsoft.com/office/officeart/2005/8/layout/radial1"/>
    <dgm:cxn modelId="{185A6997-59F4-460C-9FDC-F9F55B656C42}" type="presOf" srcId="{78E15131-4A88-4113-B670-FA0EA81FFB82}" destId="{9960E3C0-B64F-40B9-80AE-8A146F68C5C2}" srcOrd="0" destOrd="0" presId="urn:microsoft.com/office/officeart/2005/8/layout/radial1"/>
    <dgm:cxn modelId="{86D3E9A0-ACE5-41F6-8A32-122172C519B2}" type="presOf" srcId="{4E95E026-2668-454A-A79E-5CB5E5F35E43}" destId="{44A42A72-7601-4AAB-BEEE-66AA06DD5017}" srcOrd="0" destOrd="0" presId="urn:microsoft.com/office/officeart/2005/8/layout/radial1"/>
    <dgm:cxn modelId="{165DB8A3-999E-4F2E-84DC-3B1C49564D34}" srcId="{68F2E3C7-160D-42F0-9107-69564C1DFCC1}" destId="{9F3DB100-236F-4239-B48F-84B5C337C194}" srcOrd="5" destOrd="0" parTransId="{5C1D9E65-F1E8-483B-B8F9-22EC768C73C3}" sibTransId="{60E9B5EE-5B54-463A-9E24-6DCC6D757B26}"/>
    <dgm:cxn modelId="{719741A4-91DC-41D5-AB03-51054D2939D3}" type="presOf" srcId="{FFB37BC4-0E06-41D6-B151-C10C2F7E5D81}" destId="{BDDC73E8-86C8-469C-95ED-3D6CBDFBA5A8}" srcOrd="0" destOrd="0" presId="urn:microsoft.com/office/officeart/2005/8/layout/radial1"/>
    <dgm:cxn modelId="{3209A3B0-54D6-4852-AB24-A55088C292CA}" srcId="{FFB37BC4-0E06-41D6-B151-C10C2F7E5D81}" destId="{917E8D21-118E-4643-85B4-4180292615C5}" srcOrd="2" destOrd="0" parTransId="{13902297-3F0B-4D5C-A1E7-2AC5F96A822A}" sibTransId="{6D631197-5300-41B7-829D-82C1409FCA03}"/>
    <dgm:cxn modelId="{330C60B1-590C-4EA0-A812-8812CB67409A}" type="presOf" srcId="{68F2E3C7-160D-42F0-9107-69564C1DFCC1}" destId="{154ACE69-2CCC-4DBD-B7D5-2E198EF6627A}" srcOrd="0" destOrd="0" presId="urn:microsoft.com/office/officeart/2005/8/layout/radial1"/>
    <dgm:cxn modelId="{034B6BB5-3E7F-4929-B8B9-EEF471DD46DD}" type="presOf" srcId="{C6CD05E5-52FB-42B6-BE38-F0420AC7FDDA}" destId="{068C70C4-1B68-4428-BBBE-98A5FC7D5B2D}" srcOrd="0" destOrd="0" presId="urn:microsoft.com/office/officeart/2005/8/layout/radial1"/>
    <dgm:cxn modelId="{1735AFC2-08BF-4D16-A259-7842FD63547A}" srcId="{68F2E3C7-160D-42F0-9107-69564C1DFCC1}" destId="{5D58C5B2-09D1-4D27-AB4D-E62E14A7127B}" srcOrd="7" destOrd="0" parTransId="{866651DA-3BD2-4C15-9760-C83BED22E1E6}" sibTransId="{3BA45F4C-FA22-48DD-BAC0-1B1026D41792}"/>
    <dgm:cxn modelId="{7B877BCD-D7A0-4723-BBA3-22B873A234D0}" type="presOf" srcId="{B455B450-C8D0-489A-BD89-7B839F1BFAF6}" destId="{09AE89EC-A9F2-48D8-A409-96063006E06C}" srcOrd="1" destOrd="0" presId="urn:microsoft.com/office/officeart/2005/8/layout/radial1"/>
    <dgm:cxn modelId="{EEE7C7CD-8448-46A0-ACD3-4BA026F06740}" type="presOf" srcId="{86F807BD-4436-4DC1-95BD-264C5C138E6E}" destId="{B5BFA930-4876-4064-A9BA-126653FE0BA7}" srcOrd="1" destOrd="0" presId="urn:microsoft.com/office/officeart/2005/8/layout/radial1"/>
    <dgm:cxn modelId="{1C65EFD7-7DD2-4312-9BCD-279CBC03BBC9}" type="presOf" srcId="{69EDCADA-598A-444E-A34F-ACF30ABBC6A0}" destId="{600BF848-4328-4AA0-AED3-081FD27660EC}" srcOrd="0" destOrd="0" presId="urn:microsoft.com/office/officeart/2005/8/layout/radial1"/>
    <dgm:cxn modelId="{989739D8-56C2-403D-871B-9154C8D704FC}" type="presOf" srcId="{DEF130C1-8BBD-4DC2-8390-5C44BCC7F11A}" destId="{B44DC94B-6A56-4C76-82CB-47809E1B230F}" srcOrd="0" destOrd="0" presId="urn:microsoft.com/office/officeart/2005/8/layout/radial1"/>
    <dgm:cxn modelId="{D7A06CF4-3F3C-4813-A2B9-6515691792EB}" srcId="{68F2E3C7-160D-42F0-9107-69564C1DFCC1}" destId="{DEF130C1-8BBD-4DC2-8390-5C44BCC7F11A}" srcOrd="1" destOrd="0" parTransId="{69EDCADA-598A-444E-A34F-ACF30ABBC6A0}" sibTransId="{E91CDFF4-88DB-4BFB-BC7D-55E08133FCBD}"/>
    <dgm:cxn modelId="{325A3BFF-5487-43A7-BCC2-00300E03BDD1}" type="presOf" srcId="{B455B450-C8D0-489A-BD89-7B839F1BFAF6}" destId="{5306E3C9-DC53-40B9-9FF2-42EA34045214}" srcOrd="0" destOrd="0" presId="urn:microsoft.com/office/officeart/2005/8/layout/radial1"/>
    <dgm:cxn modelId="{27C7877F-60C7-4A0B-BBA5-9ED50C3DF4CF}" type="presParOf" srcId="{BDDC73E8-86C8-469C-95ED-3D6CBDFBA5A8}" destId="{154ACE69-2CCC-4DBD-B7D5-2E198EF6627A}" srcOrd="0" destOrd="0" presId="urn:microsoft.com/office/officeart/2005/8/layout/radial1"/>
    <dgm:cxn modelId="{052F4663-AB35-4CD4-870D-783A5688C0FD}" type="presParOf" srcId="{BDDC73E8-86C8-469C-95ED-3D6CBDFBA5A8}" destId="{5306E3C9-DC53-40B9-9FF2-42EA34045214}" srcOrd="1" destOrd="0" presId="urn:microsoft.com/office/officeart/2005/8/layout/radial1"/>
    <dgm:cxn modelId="{3BD60121-B460-47D3-8474-A8C18A97B896}" type="presParOf" srcId="{5306E3C9-DC53-40B9-9FF2-42EA34045214}" destId="{09AE89EC-A9F2-48D8-A409-96063006E06C}" srcOrd="0" destOrd="0" presId="urn:microsoft.com/office/officeart/2005/8/layout/radial1"/>
    <dgm:cxn modelId="{88DB4298-4C67-46E7-AF7F-EE236232D6C0}" type="presParOf" srcId="{BDDC73E8-86C8-469C-95ED-3D6CBDFBA5A8}" destId="{6FBA2B8F-9921-48D7-BF2B-80A8B577B2FB}" srcOrd="2" destOrd="0" presId="urn:microsoft.com/office/officeart/2005/8/layout/radial1"/>
    <dgm:cxn modelId="{15DFBECF-2E30-450B-A2FB-5774D7A2EB68}" type="presParOf" srcId="{BDDC73E8-86C8-469C-95ED-3D6CBDFBA5A8}" destId="{600BF848-4328-4AA0-AED3-081FD27660EC}" srcOrd="3" destOrd="0" presId="urn:microsoft.com/office/officeart/2005/8/layout/radial1"/>
    <dgm:cxn modelId="{40D8A108-2007-4469-9204-86920D462504}" type="presParOf" srcId="{600BF848-4328-4AA0-AED3-081FD27660EC}" destId="{1425AF92-E292-4ACF-9998-B7A080A1FCCB}" srcOrd="0" destOrd="0" presId="urn:microsoft.com/office/officeart/2005/8/layout/radial1"/>
    <dgm:cxn modelId="{2D7A7716-283A-41A4-9D9E-CBA5DCD829B2}" type="presParOf" srcId="{BDDC73E8-86C8-469C-95ED-3D6CBDFBA5A8}" destId="{B44DC94B-6A56-4C76-82CB-47809E1B230F}" srcOrd="4" destOrd="0" presId="urn:microsoft.com/office/officeart/2005/8/layout/radial1"/>
    <dgm:cxn modelId="{145D793E-46FC-4E44-A481-AE20A7504098}" type="presParOf" srcId="{BDDC73E8-86C8-469C-95ED-3D6CBDFBA5A8}" destId="{AF9884A3-8C9D-4FE0-9E22-2BCBFA7C523F}" srcOrd="5" destOrd="0" presId="urn:microsoft.com/office/officeart/2005/8/layout/radial1"/>
    <dgm:cxn modelId="{27BEFE56-9DD7-4A40-8B77-34BC797207B4}" type="presParOf" srcId="{AF9884A3-8C9D-4FE0-9E22-2BCBFA7C523F}" destId="{3750A990-C54E-4D7D-99FC-3AB99D12E3A7}" srcOrd="0" destOrd="0" presId="urn:microsoft.com/office/officeart/2005/8/layout/radial1"/>
    <dgm:cxn modelId="{1BB3C19E-23C9-4C97-B56E-3923BB95ED69}" type="presParOf" srcId="{BDDC73E8-86C8-469C-95ED-3D6CBDFBA5A8}" destId="{6784EC83-EC2B-4CC7-86C1-1029032AB988}" srcOrd="6" destOrd="0" presId="urn:microsoft.com/office/officeart/2005/8/layout/radial1"/>
    <dgm:cxn modelId="{8F014B58-AB53-4D4F-8D6C-44F0A214EF1A}" type="presParOf" srcId="{BDDC73E8-86C8-469C-95ED-3D6CBDFBA5A8}" destId="{9960E3C0-B64F-40B9-80AE-8A146F68C5C2}" srcOrd="7" destOrd="0" presId="urn:microsoft.com/office/officeart/2005/8/layout/radial1"/>
    <dgm:cxn modelId="{62E36ABE-6902-47EA-B5FE-0C42EF1B79D6}" type="presParOf" srcId="{9960E3C0-B64F-40B9-80AE-8A146F68C5C2}" destId="{C8F0B11D-D2B5-4B23-828B-D94F5E6BD583}" srcOrd="0" destOrd="0" presId="urn:microsoft.com/office/officeart/2005/8/layout/radial1"/>
    <dgm:cxn modelId="{FE9797E7-612A-40C2-9F39-A782B1AE7166}" type="presParOf" srcId="{BDDC73E8-86C8-469C-95ED-3D6CBDFBA5A8}" destId="{796FC21E-BE7D-43DE-90D4-318A0551B96E}" srcOrd="8" destOrd="0" presId="urn:microsoft.com/office/officeart/2005/8/layout/radial1"/>
    <dgm:cxn modelId="{A028B5A7-ED38-4B16-9911-0AF7C7794363}" type="presParOf" srcId="{BDDC73E8-86C8-469C-95ED-3D6CBDFBA5A8}" destId="{0C0C158A-F0F3-4333-8B47-352DB95F6847}" srcOrd="9" destOrd="0" presId="urn:microsoft.com/office/officeart/2005/8/layout/radial1"/>
    <dgm:cxn modelId="{0B84CCA4-617E-4D16-8E1E-AB236C400D78}" type="presParOf" srcId="{0C0C158A-F0F3-4333-8B47-352DB95F6847}" destId="{46E744AB-CDEC-4F22-9926-B2BFE45E95D1}" srcOrd="0" destOrd="0" presId="urn:microsoft.com/office/officeart/2005/8/layout/radial1"/>
    <dgm:cxn modelId="{D16FD4E7-E96C-4A3A-9EEE-97D2E5DDA29C}" type="presParOf" srcId="{BDDC73E8-86C8-469C-95ED-3D6CBDFBA5A8}" destId="{3FF01EEA-06F0-4F42-B430-6CF451D54FF5}" srcOrd="10" destOrd="0" presId="urn:microsoft.com/office/officeart/2005/8/layout/radial1"/>
    <dgm:cxn modelId="{B214FCF2-5DA4-43DE-A03D-E63A211AB9A7}" type="presParOf" srcId="{BDDC73E8-86C8-469C-95ED-3D6CBDFBA5A8}" destId="{E05608E1-3069-4212-828F-EF3719DE0B60}" srcOrd="11" destOrd="0" presId="urn:microsoft.com/office/officeart/2005/8/layout/radial1"/>
    <dgm:cxn modelId="{5676B301-915C-4244-ACEE-F5956DC64F24}" type="presParOf" srcId="{E05608E1-3069-4212-828F-EF3719DE0B60}" destId="{70B4DAA8-4EE6-4CB8-806C-02C3AA8BA238}" srcOrd="0" destOrd="0" presId="urn:microsoft.com/office/officeart/2005/8/layout/radial1"/>
    <dgm:cxn modelId="{9FECDC3E-CA36-435C-9AED-ED751AD5DCEF}" type="presParOf" srcId="{BDDC73E8-86C8-469C-95ED-3D6CBDFBA5A8}" destId="{93B0E1ED-FE4E-494E-925A-44A007FECE2A}" srcOrd="12" destOrd="0" presId="urn:microsoft.com/office/officeart/2005/8/layout/radial1"/>
    <dgm:cxn modelId="{7F37642C-3FAB-4C7D-AA35-2BDAA824CDFC}" type="presParOf" srcId="{BDDC73E8-86C8-469C-95ED-3D6CBDFBA5A8}" destId="{068C70C4-1B68-4428-BBBE-98A5FC7D5B2D}" srcOrd="13" destOrd="0" presId="urn:microsoft.com/office/officeart/2005/8/layout/radial1"/>
    <dgm:cxn modelId="{FD9C790D-50CE-45BB-AF41-A80814FCD612}" type="presParOf" srcId="{068C70C4-1B68-4428-BBBE-98A5FC7D5B2D}" destId="{6C34D4C7-5739-46B9-9A4B-E861C4B8D29E}" srcOrd="0" destOrd="0" presId="urn:microsoft.com/office/officeart/2005/8/layout/radial1"/>
    <dgm:cxn modelId="{FF9EDEA0-11EA-4A63-A117-E41D0BC333BE}" type="presParOf" srcId="{BDDC73E8-86C8-469C-95ED-3D6CBDFBA5A8}" destId="{44A42A72-7601-4AAB-BEEE-66AA06DD5017}" srcOrd="14" destOrd="0" presId="urn:microsoft.com/office/officeart/2005/8/layout/radial1"/>
    <dgm:cxn modelId="{3C659864-8305-48F9-A46F-CB6DD3577ECC}" type="presParOf" srcId="{BDDC73E8-86C8-469C-95ED-3D6CBDFBA5A8}" destId="{6A1CBFEC-128F-4C4B-8EAA-C0B988880478}" srcOrd="15" destOrd="0" presId="urn:microsoft.com/office/officeart/2005/8/layout/radial1"/>
    <dgm:cxn modelId="{1BAE621E-315A-4BD7-8A34-AE155D5EF6A0}" type="presParOf" srcId="{6A1CBFEC-128F-4C4B-8EAA-C0B988880478}" destId="{F27D6202-70AE-42AC-8B8D-2035B8AA5D08}" srcOrd="0" destOrd="0" presId="urn:microsoft.com/office/officeart/2005/8/layout/radial1"/>
    <dgm:cxn modelId="{8C8B04CB-6B20-407B-9287-D18CAA5DA0DD}" type="presParOf" srcId="{BDDC73E8-86C8-469C-95ED-3D6CBDFBA5A8}" destId="{62627118-1B6A-4A59-8583-A4A2E16CBE9F}" srcOrd="16" destOrd="0" presId="urn:microsoft.com/office/officeart/2005/8/layout/radial1"/>
    <dgm:cxn modelId="{660144DB-79E5-41CF-A854-456BE0FCBD6C}" type="presParOf" srcId="{BDDC73E8-86C8-469C-95ED-3D6CBDFBA5A8}" destId="{FC715CB9-CCD4-4ED9-A1B0-50C312DF2C0C}" srcOrd="17" destOrd="0" presId="urn:microsoft.com/office/officeart/2005/8/layout/radial1"/>
    <dgm:cxn modelId="{9D61F8C3-32F3-446D-9D42-DC6C45431451}" type="presParOf" srcId="{FC715CB9-CCD4-4ED9-A1B0-50C312DF2C0C}" destId="{B5BFA930-4876-4064-A9BA-126653FE0BA7}" srcOrd="0" destOrd="0" presId="urn:microsoft.com/office/officeart/2005/8/layout/radial1"/>
    <dgm:cxn modelId="{DE43A593-1F30-425A-A772-B7C9A77E56D7}" type="presParOf" srcId="{BDDC73E8-86C8-469C-95ED-3D6CBDFBA5A8}" destId="{76CC3B00-F731-4687-AAB1-C638ECD585E4}" srcOrd="18" destOrd="0" presId="urn:microsoft.com/office/officeart/2005/8/layout/radial1"/>
    <dgm:cxn modelId="{4312E25C-462F-45DE-AB47-BED8CD5AD963}" type="presParOf" srcId="{BDDC73E8-86C8-469C-95ED-3D6CBDFBA5A8}" destId="{DFAC034D-0466-4612-BC04-70DC20D7CE65}" srcOrd="19" destOrd="0" presId="urn:microsoft.com/office/officeart/2005/8/layout/radial1"/>
    <dgm:cxn modelId="{F25BA1DE-10B9-4768-ABF7-F86EA6CC6464}" type="presParOf" srcId="{DFAC034D-0466-4612-BC04-70DC20D7CE65}" destId="{19391C41-352A-4FD2-BB7F-5CCF2B5DACF0}" srcOrd="0" destOrd="0" presId="urn:microsoft.com/office/officeart/2005/8/layout/radial1"/>
    <dgm:cxn modelId="{F54DC780-BF58-41F5-A107-CB99156408BE}" type="presParOf" srcId="{BDDC73E8-86C8-469C-95ED-3D6CBDFBA5A8}" destId="{E5F6DF9F-23E7-4217-A73A-A904AE4F7B92}"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CE69-2CCC-4DBD-B7D5-2E198EF6627A}">
      <dsp:nvSpPr>
        <dsp:cNvPr id="0" name=""/>
        <dsp:cNvSpPr/>
      </dsp:nvSpPr>
      <dsp:spPr>
        <a:xfrm>
          <a:off x="2894419" y="1424838"/>
          <a:ext cx="1694667" cy="1754467"/>
        </a:xfrm>
        <a:prstGeom prst="ellipse">
          <a:avLst/>
        </a:prstGeom>
        <a:gradFill rotWithShape="0">
          <a:gsLst>
            <a:gs pos="0">
              <a:srgbClr val="E97132">
                <a:hueOff val="0"/>
                <a:satOff val="0"/>
                <a:lumOff val="0"/>
                <a:alphaOff val="0"/>
                <a:satMod val="103000"/>
                <a:lumMod val="102000"/>
                <a:tint val="94000"/>
              </a:srgbClr>
            </a:gs>
            <a:gs pos="50000">
              <a:srgbClr val="E97132">
                <a:hueOff val="0"/>
                <a:satOff val="0"/>
                <a:lumOff val="0"/>
                <a:alphaOff val="0"/>
                <a:satMod val="110000"/>
                <a:lumMod val="100000"/>
                <a:shade val="100000"/>
              </a:srgbClr>
            </a:gs>
            <a:gs pos="100000">
              <a:srgbClr val="E97132">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Aptos" panose="02110004020202020204"/>
              <a:ea typeface="+mn-ea"/>
              <a:cs typeface="+mn-cs"/>
            </a:rPr>
            <a:t>Medicaid</a:t>
          </a:r>
        </a:p>
      </dsp:txBody>
      <dsp:txXfrm>
        <a:off x="3142597" y="1681774"/>
        <a:ext cx="1198311" cy="1240595"/>
      </dsp:txXfrm>
    </dsp:sp>
    <dsp:sp modelId="{5306E3C9-DC53-40B9-9FF2-42EA34045214}">
      <dsp:nvSpPr>
        <dsp:cNvPr id="0" name=""/>
        <dsp:cNvSpPr/>
      </dsp:nvSpPr>
      <dsp:spPr>
        <a:xfrm rot="17666121">
          <a:off x="3968649" y="1288258"/>
          <a:ext cx="456316" cy="24591"/>
        </a:xfrm>
        <a:custGeom>
          <a:avLst/>
          <a:gdLst/>
          <a:ahLst/>
          <a:cxnLst/>
          <a:rect l="0" t="0" r="0" b="0"/>
          <a:pathLst>
            <a:path>
              <a:moveTo>
                <a:pt x="0" y="10072"/>
              </a:moveTo>
              <a:lnTo>
                <a:pt x="544823"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Aptos" panose="02110004020202020204"/>
            <a:ea typeface="+mn-ea"/>
            <a:cs typeface="+mn-cs"/>
          </a:endParaRPr>
        </a:p>
      </dsp:txBody>
      <dsp:txXfrm>
        <a:off x="4181702" y="1306220"/>
        <a:ext cx="0" cy="0"/>
      </dsp:txXfrm>
    </dsp:sp>
    <dsp:sp modelId="{6FBA2B8F-9921-48D7-BF2B-80A8B577B2FB}">
      <dsp:nvSpPr>
        <dsp:cNvPr id="0" name=""/>
        <dsp:cNvSpPr/>
      </dsp:nvSpPr>
      <dsp:spPr>
        <a:xfrm>
          <a:off x="3729177" y="-26544"/>
          <a:ext cx="1620111" cy="1146922"/>
        </a:xfrm>
        <a:prstGeom prst="ellipse">
          <a:avLst/>
        </a:prstGeom>
        <a:gradFill rotWithShape="0">
          <a:gsLst>
            <a:gs pos="0">
              <a:srgbClr val="196B24">
                <a:hueOff val="0"/>
                <a:satOff val="0"/>
                <a:lumOff val="0"/>
                <a:alphaOff val="0"/>
                <a:satMod val="103000"/>
                <a:lumMod val="102000"/>
                <a:tint val="94000"/>
              </a:srgbClr>
            </a:gs>
            <a:gs pos="50000">
              <a:srgbClr val="196B24">
                <a:hueOff val="0"/>
                <a:satOff val="0"/>
                <a:lumOff val="0"/>
                <a:alphaOff val="0"/>
                <a:satMod val="110000"/>
                <a:lumMod val="100000"/>
                <a:shade val="100000"/>
              </a:srgbClr>
            </a:gs>
            <a:gs pos="100000">
              <a:srgbClr val="196B2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ptos" panose="02110004020202020204"/>
              <a:ea typeface="+mn-ea"/>
              <a:cs typeface="+mn-cs"/>
            </a:rPr>
            <a:t>Medicaid Agency</a:t>
          </a:r>
        </a:p>
      </dsp:txBody>
      <dsp:txXfrm>
        <a:off x="3966437" y="141419"/>
        <a:ext cx="1145591" cy="810996"/>
      </dsp:txXfrm>
    </dsp:sp>
    <dsp:sp modelId="{600BF848-4328-4AA0-AED3-081FD27660EC}">
      <dsp:nvSpPr>
        <dsp:cNvPr id="0" name=""/>
        <dsp:cNvSpPr/>
      </dsp:nvSpPr>
      <dsp:spPr>
        <a:xfrm rot="19876206">
          <a:off x="4418121" y="1596300"/>
          <a:ext cx="1177442" cy="24591"/>
        </a:xfrm>
        <a:custGeom>
          <a:avLst/>
          <a:gdLst/>
          <a:ahLst/>
          <a:cxnLst/>
          <a:rect l="0" t="0" r="0" b="0"/>
          <a:pathLst>
            <a:path>
              <a:moveTo>
                <a:pt x="0" y="10072"/>
              </a:moveTo>
              <a:lnTo>
                <a:pt x="1187306"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Aptos" panose="02110004020202020204"/>
            <a:ea typeface="+mn-ea"/>
            <a:cs typeface="+mn-cs"/>
          </a:endParaRPr>
        </a:p>
      </dsp:txBody>
      <dsp:txXfrm>
        <a:off x="4966881" y="1596933"/>
        <a:ext cx="0" cy="0"/>
      </dsp:txXfrm>
    </dsp:sp>
    <dsp:sp modelId="{B44DC94B-6A56-4C76-82CB-47809E1B230F}">
      <dsp:nvSpPr>
        <dsp:cNvPr id="0" name=""/>
        <dsp:cNvSpPr/>
      </dsp:nvSpPr>
      <dsp:spPr>
        <a:xfrm>
          <a:off x="5253133" y="499245"/>
          <a:ext cx="1796559" cy="963881"/>
        </a:xfrm>
        <a:prstGeom prst="ellipse">
          <a:avLst/>
        </a:prstGeom>
        <a:solidFill>
          <a:srgbClr val="156082">
            <a:lumMod val="75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ptos" panose="02110004020202020204"/>
              <a:ea typeface="+mn-ea"/>
              <a:cs typeface="+mn-cs"/>
            </a:rPr>
            <a:t>Other State Agencies</a:t>
          </a:r>
        </a:p>
      </dsp:txBody>
      <dsp:txXfrm>
        <a:off x="5516233" y="640402"/>
        <a:ext cx="1270359" cy="681567"/>
      </dsp:txXfrm>
    </dsp:sp>
    <dsp:sp modelId="{AF9884A3-8C9D-4FE0-9E22-2BCBFA7C523F}">
      <dsp:nvSpPr>
        <dsp:cNvPr id="0" name=""/>
        <dsp:cNvSpPr/>
      </dsp:nvSpPr>
      <dsp:spPr>
        <a:xfrm rot="1081175">
          <a:off x="4535469" y="2645147"/>
          <a:ext cx="597467" cy="24591"/>
        </a:xfrm>
        <a:custGeom>
          <a:avLst/>
          <a:gdLst/>
          <a:ahLst/>
          <a:cxnLst/>
          <a:rect l="0" t="0" r="0" b="0"/>
          <a:pathLst>
            <a:path>
              <a:moveTo>
                <a:pt x="0" y="10072"/>
              </a:moveTo>
              <a:lnTo>
                <a:pt x="444241"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Aptos" panose="02110004020202020204"/>
            <a:ea typeface="+mn-ea"/>
            <a:cs typeface="+mn-cs"/>
          </a:endParaRPr>
        </a:p>
      </dsp:txBody>
      <dsp:txXfrm>
        <a:off x="4824619" y="2638618"/>
        <a:ext cx="0" cy="0"/>
      </dsp:txXfrm>
    </dsp:sp>
    <dsp:sp modelId="{6784EC83-EC2B-4CC7-86C1-1029032AB988}">
      <dsp:nvSpPr>
        <dsp:cNvPr id="0" name=""/>
        <dsp:cNvSpPr/>
      </dsp:nvSpPr>
      <dsp:spPr>
        <a:xfrm>
          <a:off x="4959867" y="2531880"/>
          <a:ext cx="1939763" cy="963881"/>
        </a:xfrm>
        <a:prstGeom prst="ellipse">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ptos" panose="02110004020202020204"/>
              <a:ea typeface="+mn-ea"/>
              <a:cs typeface="+mn-cs"/>
            </a:rPr>
            <a:t>Managed Care Entities</a:t>
          </a:r>
        </a:p>
      </dsp:txBody>
      <dsp:txXfrm>
        <a:off x="5243939" y="2673037"/>
        <a:ext cx="1371619" cy="681567"/>
      </dsp:txXfrm>
    </dsp:sp>
    <dsp:sp modelId="{9960E3C0-B64F-40B9-80AE-8A146F68C5C2}">
      <dsp:nvSpPr>
        <dsp:cNvPr id="0" name=""/>
        <dsp:cNvSpPr/>
      </dsp:nvSpPr>
      <dsp:spPr>
        <a:xfrm rot="10724913">
          <a:off x="2368398" y="2314028"/>
          <a:ext cx="526272" cy="24591"/>
        </a:xfrm>
        <a:custGeom>
          <a:avLst/>
          <a:gdLst/>
          <a:ahLst/>
          <a:cxnLst/>
          <a:rect l="0" t="0" r="0" b="0"/>
          <a:pathLst>
            <a:path>
              <a:moveTo>
                <a:pt x="0" y="10072"/>
              </a:moveTo>
              <a:lnTo>
                <a:pt x="605813"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Aptos" panose="02110004020202020204"/>
            <a:ea typeface="+mn-ea"/>
            <a:cs typeface="+mn-cs"/>
          </a:endParaRPr>
        </a:p>
      </dsp:txBody>
      <dsp:txXfrm rot="10800000">
        <a:off x="2644974" y="2339190"/>
        <a:ext cx="0" cy="0"/>
      </dsp:txXfrm>
    </dsp:sp>
    <dsp:sp modelId="{796FC21E-BE7D-43DE-90D4-318A0551B96E}">
      <dsp:nvSpPr>
        <dsp:cNvPr id="0" name=""/>
        <dsp:cNvSpPr/>
      </dsp:nvSpPr>
      <dsp:spPr>
        <a:xfrm>
          <a:off x="605482" y="1869379"/>
          <a:ext cx="1763681" cy="963881"/>
        </a:xfrm>
        <a:prstGeom prst="ellipse">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ptos" panose="02110004020202020204"/>
              <a:ea typeface="+mn-ea"/>
              <a:cs typeface="+mn-cs"/>
            </a:rPr>
            <a:t>Claims Processing Vendors</a:t>
          </a:r>
        </a:p>
      </dsp:txBody>
      <dsp:txXfrm>
        <a:off x="863767" y="2010536"/>
        <a:ext cx="1247111" cy="681567"/>
      </dsp:txXfrm>
    </dsp:sp>
    <dsp:sp modelId="{0C0C158A-F0F3-4333-8B47-352DB95F6847}">
      <dsp:nvSpPr>
        <dsp:cNvPr id="0" name=""/>
        <dsp:cNvSpPr/>
      </dsp:nvSpPr>
      <dsp:spPr>
        <a:xfrm rot="21114403">
          <a:off x="4578037" y="2125625"/>
          <a:ext cx="636134" cy="24591"/>
        </a:xfrm>
        <a:custGeom>
          <a:avLst/>
          <a:gdLst/>
          <a:ahLst/>
          <a:cxnLst/>
          <a:rect l="0" t="0" r="0" b="0"/>
          <a:pathLst>
            <a:path>
              <a:moveTo>
                <a:pt x="0" y="10072"/>
              </a:moveTo>
              <a:lnTo>
                <a:pt x="550068"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Aptos" panose="02110004020202020204"/>
            <a:ea typeface="+mn-ea"/>
            <a:cs typeface="+mn-cs"/>
          </a:endParaRPr>
        </a:p>
      </dsp:txBody>
      <dsp:txXfrm>
        <a:off x="4878120" y="2124414"/>
        <a:ext cx="0" cy="0"/>
      </dsp:txXfrm>
    </dsp:sp>
    <dsp:sp modelId="{3FF01EEA-06F0-4F42-B430-6CF451D54FF5}">
      <dsp:nvSpPr>
        <dsp:cNvPr id="0" name=""/>
        <dsp:cNvSpPr/>
      </dsp:nvSpPr>
      <dsp:spPr>
        <a:xfrm>
          <a:off x="5181472" y="1488325"/>
          <a:ext cx="1787248" cy="963881"/>
        </a:xfrm>
        <a:prstGeom prst="ellipse">
          <a:avLst/>
        </a:prstGeom>
        <a:solidFill>
          <a:srgbClr val="FF66CC"/>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ptos" panose="02110004020202020204"/>
              <a:ea typeface="+mn-ea"/>
              <a:cs typeface="+mn-cs"/>
            </a:rPr>
            <a:t>Waiver Services Providers</a:t>
          </a:r>
        </a:p>
      </dsp:txBody>
      <dsp:txXfrm>
        <a:off x="5443208" y="1629482"/>
        <a:ext cx="1263776" cy="681567"/>
      </dsp:txXfrm>
    </dsp:sp>
    <dsp:sp modelId="{E05608E1-3069-4212-828F-EF3719DE0B60}">
      <dsp:nvSpPr>
        <dsp:cNvPr id="0" name=""/>
        <dsp:cNvSpPr/>
      </dsp:nvSpPr>
      <dsp:spPr>
        <a:xfrm rot="3055798">
          <a:off x="4178427" y="3189156"/>
          <a:ext cx="586904" cy="24591"/>
        </a:xfrm>
        <a:custGeom>
          <a:avLst/>
          <a:gdLst/>
          <a:ahLst/>
          <a:cxnLst/>
          <a:rect l="0" t="0" r="0" b="0"/>
          <a:pathLst>
            <a:path>
              <a:moveTo>
                <a:pt x="0" y="10072"/>
              </a:moveTo>
              <a:lnTo>
                <a:pt x="640980"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Aptos" panose="02110004020202020204"/>
            <a:ea typeface="+mn-ea"/>
            <a:cs typeface="+mn-cs"/>
          </a:endParaRPr>
        </a:p>
      </dsp:txBody>
      <dsp:txXfrm>
        <a:off x="4474022" y="3180812"/>
        <a:ext cx="0" cy="0"/>
      </dsp:txXfrm>
    </dsp:sp>
    <dsp:sp modelId="{93B0E1ED-FE4E-494E-925A-44A007FECE2A}">
      <dsp:nvSpPr>
        <dsp:cNvPr id="0" name=""/>
        <dsp:cNvSpPr/>
      </dsp:nvSpPr>
      <dsp:spPr>
        <a:xfrm>
          <a:off x="4267444" y="3372728"/>
          <a:ext cx="1469447" cy="963881"/>
        </a:xfrm>
        <a:prstGeom prst="ellipse">
          <a:avLst/>
        </a:prstGeom>
        <a:gradFill rotWithShape="0">
          <a:gsLst>
            <a:gs pos="0">
              <a:srgbClr val="196B24">
                <a:hueOff val="2287313"/>
                <a:satOff val="13729"/>
                <a:lumOff val="10458"/>
                <a:alphaOff val="0"/>
                <a:satMod val="103000"/>
                <a:lumMod val="102000"/>
                <a:tint val="94000"/>
              </a:srgbClr>
            </a:gs>
            <a:gs pos="50000">
              <a:srgbClr val="196B24">
                <a:hueOff val="2287313"/>
                <a:satOff val="13729"/>
                <a:lumOff val="10458"/>
                <a:alphaOff val="0"/>
                <a:satMod val="110000"/>
                <a:lumMod val="100000"/>
                <a:shade val="100000"/>
              </a:srgbClr>
            </a:gs>
            <a:gs pos="100000">
              <a:srgbClr val="196B24">
                <a:hueOff val="2287313"/>
                <a:satOff val="13729"/>
                <a:lumOff val="1045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ptos" panose="02110004020202020204"/>
              <a:ea typeface="+mn-ea"/>
              <a:cs typeface="+mn-cs"/>
            </a:rPr>
            <a:t>CMS</a:t>
          </a:r>
        </a:p>
      </dsp:txBody>
      <dsp:txXfrm>
        <a:off x="4482640" y="3513885"/>
        <a:ext cx="1039055" cy="681567"/>
      </dsp:txXfrm>
    </dsp:sp>
    <dsp:sp modelId="{068C70C4-1B68-4428-BBBE-98A5FC7D5B2D}">
      <dsp:nvSpPr>
        <dsp:cNvPr id="0" name=""/>
        <dsp:cNvSpPr/>
      </dsp:nvSpPr>
      <dsp:spPr>
        <a:xfrm rot="5999226">
          <a:off x="3281582" y="3411454"/>
          <a:ext cx="525298" cy="24591"/>
        </a:xfrm>
        <a:custGeom>
          <a:avLst/>
          <a:gdLst/>
          <a:ahLst/>
          <a:cxnLst/>
          <a:rect l="0" t="0" r="0" b="0"/>
          <a:pathLst>
            <a:path>
              <a:moveTo>
                <a:pt x="0" y="10072"/>
              </a:moveTo>
              <a:lnTo>
                <a:pt x="440399"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Aptos" panose="02110004020202020204"/>
            <a:ea typeface="+mn-ea"/>
            <a:cs typeface="+mn-cs"/>
          </a:endParaRPr>
        </a:p>
      </dsp:txBody>
      <dsp:txXfrm rot="10800000">
        <a:off x="3559441" y="3413093"/>
        <a:ext cx="0" cy="0"/>
      </dsp:txXfrm>
    </dsp:sp>
    <dsp:sp modelId="{44A42A72-7601-4AAB-BEEE-66AA06DD5017}">
      <dsp:nvSpPr>
        <dsp:cNvPr id="0" name=""/>
        <dsp:cNvSpPr/>
      </dsp:nvSpPr>
      <dsp:spPr>
        <a:xfrm>
          <a:off x="2513474" y="3680293"/>
          <a:ext cx="1801427" cy="963881"/>
        </a:xfrm>
        <a:prstGeom prst="ellipse">
          <a:avLst/>
        </a:prstGeom>
        <a:solidFill>
          <a:srgbClr val="A02B93">
            <a:lumMod val="60000"/>
            <a:lumOff val="4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ptos" panose="02110004020202020204"/>
              <a:ea typeface="+mn-ea"/>
              <a:cs typeface="+mn-cs"/>
            </a:rPr>
            <a:t>Providers</a:t>
          </a:r>
        </a:p>
      </dsp:txBody>
      <dsp:txXfrm>
        <a:off x="2777287" y="3821450"/>
        <a:ext cx="1273801" cy="681567"/>
      </dsp:txXfrm>
    </dsp:sp>
    <dsp:sp modelId="{6A1CBFEC-128F-4C4B-8EAA-C0B988880478}">
      <dsp:nvSpPr>
        <dsp:cNvPr id="0" name=""/>
        <dsp:cNvSpPr/>
      </dsp:nvSpPr>
      <dsp:spPr>
        <a:xfrm rot="8917074">
          <a:off x="2347470" y="2921680"/>
          <a:ext cx="716658" cy="24591"/>
        </a:xfrm>
        <a:custGeom>
          <a:avLst/>
          <a:gdLst/>
          <a:ahLst/>
          <a:cxnLst/>
          <a:rect l="0" t="0" r="0" b="0"/>
          <a:pathLst>
            <a:path>
              <a:moveTo>
                <a:pt x="0" y="10072"/>
              </a:moveTo>
              <a:lnTo>
                <a:pt x="575144"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Aptos" panose="02110004020202020204"/>
            <a:ea typeface="+mn-ea"/>
            <a:cs typeface="+mn-cs"/>
          </a:endParaRPr>
        </a:p>
      </dsp:txBody>
      <dsp:txXfrm rot="10800000">
        <a:off x="2730424" y="2939941"/>
        <a:ext cx="0" cy="0"/>
      </dsp:txXfrm>
    </dsp:sp>
    <dsp:sp modelId="{62627118-1B6A-4A59-8583-A4A2E16CBE9F}">
      <dsp:nvSpPr>
        <dsp:cNvPr id="0" name=""/>
        <dsp:cNvSpPr/>
      </dsp:nvSpPr>
      <dsp:spPr>
        <a:xfrm>
          <a:off x="632201" y="3032646"/>
          <a:ext cx="2243473" cy="963881"/>
        </a:xfrm>
        <a:prstGeom prst="ellipse">
          <a:avLst/>
        </a:prstGeom>
        <a:gradFill rotWithShape="0">
          <a:gsLst>
            <a:gs pos="0">
              <a:srgbClr val="196B24">
                <a:hueOff val="3202238"/>
                <a:satOff val="19220"/>
                <a:lumOff val="14642"/>
                <a:alphaOff val="0"/>
                <a:satMod val="103000"/>
                <a:lumMod val="102000"/>
                <a:tint val="94000"/>
              </a:srgbClr>
            </a:gs>
            <a:gs pos="50000">
              <a:srgbClr val="196B24">
                <a:hueOff val="3202238"/>
                <a:satOff val="19220"/>
                <a:lumOff val="14642"/>
                <a:alphaOff val="0"/>
                <a:satMod val="110000"/>
                <a:lumMod val="100000"/>
                <a:shade val="100000"/>
              </a:srgbClr>
            </a:gs>
            <a:gs pos="100000">
              <a:srgbClr val="196B24">
                <a:hueOff val="3202238"/>
                <a:satOff val="19220"/>
                <a:lumOff val="1464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ptos" panose="02110004020202020204"/>
              <a:ea typeface="+mn-ea"/>
              <a:cs typeface="+mn-cs"/>
            </a:rPr>
            <a:t>MMIS Vendors</a:t>
          </a:r>
        </a:p>
      </dsp:txBody>
      <dsp:txXfrm>
        <a:off x="960750" y="3173803"/>
        <a:ext cx="1586375" cy="681567"/>
      </dsp:txXfrm>
    </dsp:sp>
    <dsp:sp modelId="{FC715CB9-CCD4-4ED9-A1B0-50C312DF2C0C}">
      <dsp:nvSpPr>
        <dsp:cNvPr id="0" name=""/>
        <dsp:cNvSpPr/>
      </dsp:nvSpPr>
      <dsp:spPr>
        <a:xfrm rot="12327421">
          <a:off x="2407092" y="1795705"/>
          <a:ext cx="593634" cy="24591"/>
        </a:xfrm>
        <a:custGeom>
          <a:avLst/>
          <a:gdLst/>
          <a:ahLst/>
          <a:cxnLst/>
          <a:rect l="0" t="0" r="0" b="0"/>
          <a:pathLst>
            <a:path>
              <a:moveTo>
                <a:pt x="0" y="10072"/>
              </a:moveTo>
              <a:lnTo>
                <a:pt x="457903"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Aptos" panose="02110004020202020204"/>
            <a:ea typeface="+mn-ea"/>
            <a:cs typeface="+mn-cs"/>
          </a:endParaRPr>
        </a:p>
      </dsp:txBody>
      <dsp:txXfrm rot="10800000">
        <a:off x="2710930" y="1827779"/>
        <a:ext cx="0" cy="0"/>
      </dsp:txXfrm>
    </dsp:sp>
    <dsp:sp modelId="{76CC3B00-F731-4687-AAB1-C638ECD585E4}">
      <dsp:nvSpPr>
        <dsp:cNvPr id="0" name=""/>
        <dsp:cNvSpPr/>
      </dsp:nvSpPr>
      <dsp:spPr>
        <a:xfrm>
          <a:off x="789428" y="868195"/>
          <a:ext cx="1905381" cy="963881"/>
        </a:xfrm>
        <a:prstGeom prst="ellipse">
          <a:avLst/>
        </a:prstGeom>
        <a:gradFill rotWithShape="0">
          <a:gsLst>
            <a:gs pos="0">
              <a:srgbClr val="196B24">
                <a:hueOff val="3659701"/>
                <a:satOff val="21966"/>
                <a:lumOff val="16733"/>
                <a:alphaOff val="0"/>
                <a:satMod val="103000"/>
                <a:lumMod val="102000"/>
                <a:tint val="94000"/>
              </a:srgbClr>
            </a:gs>
            <a:gs pos="50000">
              <a:srgbClr val="196B24">
                <a:hueOff val="3659701"/>
                <a:satOff val="21966"/>
                <a:lumOff val="16733"/>
                <a:alphaOff val="0"/>
                <a:satMod val="110000"/>
                <a:lumMod val="100000"/>
                <a:shade val="100000"/>
              </a:srgbClr>
            </a:gs>
            <a:gs pos="100000">
              <a:srgbClr val="196B24">
                <a:hueOff val="3659701"/>
                <a:satOff val="21966"/>
                <a:lumOff val="16733"/>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ptos" panose="02110004020202020204"/>
              <a:ea typeface="+mn-ea"/>
              <a:cs typeface="+mn-cs"/>
            </a:rPr>
            <a:t>Consultants</a:t>
          </a:r>
        </a:p>
      </dsp:txBody>
      <dsp:txXfrm>
        <a:off x="1068465" y="1009352"/>
        <a:ext cx="1347307" cy="681567"/>
      </dsp:txXfrm>
    </dsp:sp>
    <dsp:sp modelId="{DFAC034D-0466-4612-BC04-70DC20D7CE65}">
      <dsp:nvSpPr>
        <dsp:cNvPr id="0" name=""/>
        <dsp:cNvSpPr/>
      </dsp:nvSpPr>
      <dsp:spPr>
        <a:xfrm rot="14382565">
          <a:off x="2775116" y="1235979"/>
          <a:ext cx="702161" cy="24591"/>
        </a:xfrm>
        <a:custGeom>
          <a:avLst/>
          <a:gdLst/>
          <a:ahLst/>
          <a:cxnLst/>
          <a:rect l="0" t="0" r="0" b="0"/>
          <a:pathLst>
            <a:path>
              <a:moveTo>
                <a:pt x="0" y="10072"/>
              </a:moveTo>
              <a:lnTo>
                <a:pt x="716886" y="10072"/>
              </a:lnTo>
            </a:path>
          </a:pathLst>
        </a:custGeom>
        <a:noFill/>
        <a:ln w="12700" cap="flat" cmpd="sng" algn="ctr">
          <a:solidFill>
            <a:srgbClr val="0F9ED5">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Aptos" panose="02110004020202020204"/>
            <a:ea typeface="+mn-ea"/>
            <a:cs typeface="+mn-cs"/>
          </a:endParaRPr>
        </a:p>
      </dsp:txBody>
      <dsp:txXfrm rot="10800000">
        <a:off x="3119892" y="1272286"/>
        <a:ext cx="0" cy="0"/>
      </dsp:txXfrm>
    </dsp:sp>
    <dsp:sp modelId="{E5F6DF9F-23E7-4217-A73A-A904AE4F7B92}">
      <dsp:nvSpPr>
        <dsp:cNvPr id="0" name=""/>
        <dsp:cNvSpPr/>
      </dsp:nvSpPr>
      <dsp:spPr>
        <a:xfrm>
          <a:off x="1699228" y="0"/>
          <a:ext cx="1958655" cy="963881"/>
        </a:xfrm>
        <a:prstGeom prst="ellipse">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ptos" panose="02110004020202020204"/>
              <a:ea typeface="+mn-ea"/>
              <a:cs typeface="+mn-cs"/>
            </a:rPr>
            <a:t>Eligibility Determination Contractors</a:t>
          </a:r>
        </a:p>
      </dsp:txBody>
      <dsp:txXfrm>
        <a:off x="1986066" y="141157"/>
        <a:ext cx="1384979" cy="68156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2620D-452A-4B59-9812-90CE200D48B5}" type="datetimeFigureOut">
              <a:rPr lang="en-US" smtClean="0"/>
              <a:t>6/5/2025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EE0FE-AF55-4C4E-8E8A-B3027B429430}" type="slidenum">
              <a:rPr lang="en-US" smtClean="0"/>
              <a:t>‹#›</a:t>
            </a:fld>
            <a:endParaRPr lang="en-US" dirty="0"/>
          </a:p>
        </p:txBody>
      </p:sp>
    </p:spTree>
    <p:extLst>
      <p:ext uri="{BB962C8B-B14F-4D97-AF65-F5344CB8AC3E}">
        <p14:creationId xmlns:p14="http://schemas.microsoft.com/office/powerpoint/2010/main" val="848726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fld id="{32637B58-87C1-446D-BDA9-B06F4BCF7782}" type="datetimeFigureOut">
              <a:rPr lang="en-US" smtClean="0"/>
              <a:t>6/5/2025</a:t>
            </a:fld>
            <a:endParaRPr lang="en-US" dirty="0"/>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t>‹#›</a:t>
            </a:fld>
            <a:endParaRPr lang="en-US" dirty="0"/>
          </a:p>
        </p:txBody>
      </p:sp>
    </p:spTree>
    <p:extLst>
      <p:ext uri="{BB962C8B-B14F-4D97-AF65-F5344CB8AC3E}">
        <p14:creationId xmlns:p14="http://schemas.microsoft.com/office/powerpoint/2010/main" val="426370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fld id="{32637B58-87C1-446D-BDA9-B06F4BCF7782}" type="datetimeFigureOut">
              <a:rPr lang="en-US" smtClean="0"/>
              <a:t>6/5/2025</a:t>
            </a:fld>
            <a:endParaRPr lang="en-US" dirty="0"/>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t>‹#›</a:t>
            </a:fld>
            <a:endParaRPr lang="en-US" dirty="0"/>
          </a:p>
        </p:txBody>
      </p:sp>
    </p:spTree>
    <p:extLst>
      <p:ext uri="{BB962C8B-B14F-4D97-AF65-F5344CB8AC3E}">
        <p14:creationId xmlns:p14="http://schemas.microsoft.com/office/powerpoint/2010/main" val="32005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fld id="{32637B58-87C1-446D-BDA9-B06F4BCF7782}" type="datetimeFigureOut">
              <a:rPr lang="en-US" smtClean="0"/>
              <a:t>6/5/2025</a:t>
            </a:fld>
            <a:endParaRPr lang="en-US" dirty="0"/>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t>‹#›</a:t>
            </a:fld>
            <a:endParaRPr lang="en-US" dirty="0"/>
          </a:p>
        </p:txBody>
      </p:sp>
    </p:spTree>
    <p:extLst>
      <p:ext uri="{BB962C8B-B14F-4D97-AF65-F5344CB8AC3E}">
        <p14:creationId xmlns:p14="http://schemas.microsoft.com/office/powerpoint/2010/main" val="182586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fld id="{32637B58-87C1-446D-BDA9-B06F4BCF7782}" type="datetimeFigureOut">
              <a:rPr lang="en-US" smtClean="0"/>
              <a:t>6/5/2025</a:t>
            </a:fld>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t>‹#›</a:t>
            </a:fld>
            <a:endParaRPr lang="en-US" dirty="0"/>
          </a:p>
        </p:txBody>
      </p:sp>
    </p:spTree>
    <p:extLst>
      <p:ext uri="{BB962C8B-B14F-4D97-AF65-F5344CB8AC3E}">
        <p14:creationId xmlns:p14="http://schemas.microsoft.com/office/powerpoint/2010/main" val="34695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fld id="{32637B58-87C1-446D-BDA9-B06F4BCF7782}" type="datetimeFigureOut">
              <a:rPr lang="en-US" smtClean="0"/>
              <a:t>6/5/2025</a:t>
            </a:fld>
            <a:endParaRPr lang="en-US" dirty="0"/>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t>‹#›</a:t>
            </a:fld>
            <a:endParaRPr lang="en-US" dirty="0"/>
          </a:p>
        </p:txBody>
      </p:sp>
    </p:spTree>
    <p:extLst>
      <p:ext uri="{BB962C8B-B14F-4D97-AF65-F5344CB8AC3E}">
        <p14:creationId xmlns:p14="http://schemas.microsoft.com/office/powerpoint/2010/main" val="411001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fld id="{32637B58-87C1-446D-BDA9-B06F4BCF7782}" type="datetimeFigureOut">
              <a:rPr lang="en-US" smtClean="0"/>
              <a:t>6/5/2025</a:t>
            </a:fld>
            <a:endParaRPr lang="en-US" dirty="0"/>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t>‹#›</a:t>
            </a:fld>
            <a:endParaRPr lang="en-US" dirty="0"/>
          </a:p>
        </p:txBody>
      </p:sp>
    </p:spTree>
    <p:extLst>
      <p:ext uri="{BB962C8B-B14F-4D97-AF65-F5344CB8AC3E}">
        <p14:creationId xmlns:p14="http://schemas.microsoft.com/office/powerpoint/2010/main" val="221212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fld id="{32637B58-87C1-446D-BDA9-B06F4BCF7782}" type="datetimeFigureOut">
              <a:rPr lang="en-US" smtClean="0"/>
              <a:t>6/5/2025</a:t>
            </a:fld>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t>‹#›</a:t>
            </a:fld>
            <a:endParaRPr lang="en-US" dirty="0"/>
          </a:p>
        </p:txBody>
      </p:sp>
    </p:spTree>
    <p:extLst>
      <p:ext uri="{BB962C8B-B14F-4D97-AF65-F5344CB8AC3E}">
        <p14:creationId xmlns:p14="http://schemas.microsoft.com/office/powerpoint/2010/main" val="169556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fld id="{32637B58-87C1-446D-BDA9-B06F4BCF7782}" type="datetimeFigureOut">
              <a:rPr lang="en-US" smtClean="0"/>
              <a:t>6/5/2025</a:t>
            </a:fld>
            <a:endParaRPr lang="en-US" dirty="0"/>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t>‹#›</a:t>
            </a:fld>
            <a:endParaRPr lang="en-US" dirty="0"/>
          </a:p>
        </p:txBody>
      </p:sp>
    </p:spTree>
    <p:extLst>
      <p:ext uri="{BB962C8B-B14F-4D97-AF65-F5344CB8AC3E}">
        <p14:creationId xmlns:p14="http://schemas.microsoft.com/office/powerpoint/2010/main" val="52157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fld id="{32637B58-87C1-446D-BDA9-B06F4BCF7782}" type="datetimeFigureOut">
              <a:rPr lang="en-US" smtClean="0"/>
              <a:t>6/5/2025</a:t>
            </a:fld>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t>‹#›</a:t>
            </a:fld>
            <a:endParaRPr lang="en-US" dirty="0"/>
          </a:p>
        </p:txBody>
      </p:sp>
    </p:spTree>
    <p:extLst>
      <p:ext uri="{BB962C8B-B14F-4D97-AF65-F5344CB8AC3E}">
        <p14:creationId xmlns:p14="http://schemas.microsoft.com/office/powerpoint/2010/main" val="373382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fld id="{32637B58-87C1-446D-BDA9-B06F4BCF7782}" type="datetimeFigureOut">
              <a:rPr lang="en-US" smtClean="0"/>
              <a:t>6/5/2025</a:t>
            </a:fld>
            <a:endParaRPr lang="en-US" dirty="0"/>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t>‹#›</a:t>
            </a:fld>
            <a:endParaRPr lang="en-US" dirty="0"/>
          </a:p>
        </p:txBody>
      </p:sp>
    </p:spTree>
    <p:extLst>
      <p:ext uri="{BB962C8B-B14F-4D97-AF65-F5344CB8AC3E}">
        <p14:creationId xmlns:p14="http://schemas.microsoft.com/office/powerpoint/2010/main" val="97771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fld id="{32637B58-87C1-446D-BDA9-B06F4BCF7782}" type="datetimeFigureOut">
              <a:rPr lang="en-US" smtClean="0"/>
              <a:t>6/5/2025</a:t>
            </a:fld>
            <a:endParaRPr lang="en-US" dirty="0"/>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t>‹#›</a:t>
            </a:fld>
            <a:endParaRPr lang="en-US" dirty="0"/>
          </a:p>
        </p:txBody>
      </p:sp>
    </p:spTree>
    <p:extLst>
      <p:ext uri="{BB962C8B-B14F-4D97-AF65-F5344CB8AC3E}">
        <p14:creationId xmlns:p14="http://schemas.microsoft.com/office/powerpoint/2010/main" val="64736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dirty="0"/>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fld id="{32637B58-87C1-446D-BDA9-B06F4BCF7782}" type="datetimeFigureOut">
              <a:rPr lang="en-US" smtClean="0"/>
              <a:pPr/>
              <a:t>6/5/2025</a:t>
            </a:fld>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377632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edicaid.gov/state-resource-center/downloads/eligibility/medicaidchip-eligibility-appeals.pdf"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medicaid.gov/medicaid/program-information/medicaid-and-chip-enrollment-data/report-highlights" TargetMode="External"/><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s://www.kff.org/medicaid/issue-brief/10-things-to-know-about-medicai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ommonwealthfund.org/publications/explainer/2025/jan/work-requirements-for-medicaid-enrollees" TargetMode="External"/><Relationship Id="rId2" Type="http://schemas.openxmlformats.org/officeDocument/2006/relationships/hyperlink" Target="https://www.kff.org/medicaid/issue-brief/5-key-facts-about-medicaid-work-requirements/" TargetMode="External"/><Relationship Id="rId1" Type="http://schemas.openxmlformats.org/officeDocument/2006/relationships/slideLayout" Target="../slideLayouts/slideLayout6.xml"/><Relationship Id="rId5" Type="http://schemas.openxmlformats.org/officeDocument/2006/relationships/hyperlink" Target="https://journalistsresource.org/home/dual-eligibles-medicaid-study/" TargetMode="External"/><Relationship Id="rId4" Type="http://schemas.openxmlformats.org/officeDocument/2006/relationships/hyperlink" Target="https://pmc.ncbi.nlm.nih.gov/articles/PMC4664196/"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B9C0EA8-1D7C-4958-8088-FCCA7A14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5000D6DE-A23B-4C22-B47F-8F693347E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4D14FB4-6458-4E1D-B46C-BBE29EDFC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CF0F7CE-15DE-4549-B1AD-71D91FB52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182352" cy="6857998"/>
          </a:xfrm>
          <a:custGeom>
            <a:avLst/>
            <a:gdLst>
              <a:gd name="connsiteX0" fmla="*/ 0 w 5182352"/>
              <a:gd name="connsiteY0" fmla="*/ 0 h 6857998"/>
              <a:gd name="connsiteX1" fmla="*/ 2818507 w 5182352"/>
              <a:gd name="connsiteY1" fmla="*/ 0 h 6857998"/>
              <a:gd name="connsiteX2" fmla="*/ 2930927 w 5182352"/>
              <a:gd name="connsiteY2" fmla="*/ 43392 h 6857998"/>
              <a:gd name="connsiteX3" fmla="*/ 5182352 w 5182352"/>
              <a:gd name="connsiteY3" fmla="*/ 3428998 h 6857998"/>
              <a:gd name="connsiteX4" fmla="*/ 2930927 w 5182352"/>
              <a:gd name="connsiteY4" fmla="*/ 6814605 h 6857998"/>
              <a:gd name="connsiteX5" fmla="*/ 2818504 w 5182352"/>
              <a:gd name="connsiteY5" fmla="*/ 6857998 h 6857998"/>
              <a:gd name="connsiteX6" fmla="*/ 0 w 5182352"/>
              <a:gd name="connsiteY6"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2352" h="6857998">
                <a:moveTo>
                  <a:pt x="0" y="0"/>
                </a:moveTo>
                <a:lnTo>
                  <a:pt x="2818507" y="0"/>
                </a:lnTo>
                <a:lnTo>
                  <a:pt x="2930927" y="43392"/>
                </a:lnTo>
                <a:cubicBezTo>
                  <a:pt x="4251985" y="590036"/>
                  <a:pt x="5182352" y="1899962"/>
                  <a:pt x="5182352" y="3428998"/>
                </a:cubicBezTo>
                <a:cubicBezTo>
                  <a:pt x="5182352" y="4958035"/>
                  <a:pt x="4251985" y="6267961"/>
                  <a:pt x="2930927" y="6814605"/>
                </a:cubicBezTo>
                <a:lnTo>
                  <a:pt x="2818504" y="6857998"/>
                </a:lnTo>
                <a:lnTo>
                  <a:pt x="0" y="68579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1749334-75A7-0AAB-C086-AC2CF2D1BFD2}"/>
              </a:ext>
            </a:extLst>
          </p:cNvPr>
          <p:cNvSpPr>
            <a:spLocks noGrp="1"/>
          </p:cNvSpPr>
          <p:nvPr>
            <p:ph type="ctrTitle"/>
          </p:nvPr>
        </p:nvSpPr>
        <p:spPr>
          <a:xfrm>
            <a:off x="914400" y="685801"/>
            <a:ext cx="4080681" cy="3657600"/>
          </a:xfrm>
        </p:spPr>
        <p:txBody>
          <a:bodyPr vert="horz" lIns="91440" tIns="45720" rIns="91440" bIns="45720" rtlCol="0">
            <a:normAutofit/>
          </a:bodyPr>
          <a:lstStyle/>
          <a:p>
            <a:pPr>
              <a:lnSpc>
                <a:spcPct val="90000"/>
              </a:lnSpc>
            </a:pPr>
            <a:r>
              <a:rPr lang="en-US" sz="3700" b="1" dirty="0">
                <a:solidFill>
                  <a:srgbClr val="FFFFFF"/>
                </a:solidFill>
                <a:effectLst/>
                <a:latin typeface="Arial" panose="020B0604020202020204" pitchFamily="34" charset="0"/>
                <a:cs typeface="Arial" panose="020B0604020202020204" pitchFamily="34" charset="0"/>
              </a:rPr>
              <a:t>Health Equity Denied: The Role of Administrative Remedies in Access to Medicaid Benefits</a:t>
            </a:r>
            <a:endParaRPr lang="en-US" sz="3700" b="1" dirty="0">
              <a:solidFill>
                <a:srgbClr val="FFFFFF"/>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7C2909C-C038-2E54-9987-B5104E67BEDF}"/>
              </a:ext>
            </a:extLst>
          </p:cNvPr>
          <p:cNvSpPr>
            <a:spLocks noGrp="1"/>
          </p:cNvSpPr>
          <p:nvPr>
            <p:ph type="subTitle" idx="1"/>
          </p:nvPr>
        </p:nvSpPr>
        <p:spPr>
          <a:xfrm>
            <a:off x="914399" y="4797188"/>
            <a:ext cx="4849907" cy="1201004"/>
          </a:xfrm>
        </p:spPr>
        <p:txBody>
          <a:bodyPr vert="horz" lIns="91440" tIns="45720" rIns="91440" bIns="45720" rtlCol="0">
            <a:normAutofit/>
          </a:bodyPr>
          <a:lstStyle/>
          <a:p>
            <a:pPr>
              <a:lnSpc>
                <a:spcPct val="110000"/>
              </a:lnSpc>
            </a:pPr>
            <a:r>
              <a:rPr lang="en-US" dirty="0">
                <a:solidFill>
                  <a:srgbClr val="FFFFFF"/>
                </a:solidFill>
                <a:latin typeface="Arial" panose="020B0604020202020204" pitchFamily="34" charset="0"/>
                <a:cs typeface="Arial" panose="020B0604020202020204" pitchFamily="34" charset="0"/>
              </a:rPr>
              <a:t>Jami Sayeed, J.D.</a:t>
            </a:r>
            <a:r>
              <a:rPr lang="en-US" dirty="0">
                <a:solidFill>
                  <a:srgbClr val="FFFFFF"/>
                </a:solidFill>
              </a:rPr>
              <a:t>, Indiana University Robert H. McKinney School of Law </a:t>
            </a:r>
          </a:p>
          <a:p>
            <a:pPr>
              <a:lnSpc>
                <a:spcPct val="110000"/>
              </a:lnSpc>
            </a:pPr>
            <a:endParaRPr lang="en-US" dirty="0">
              <a:solidFill>
                <a:srgbClr val="FFFFFF"/>
              </a:solidFill>
            </a:endParaRPr>
          </a:p>
          <a:p>
            <a:pPr>
              <a:lnSpc>
                <a:spcPct val="110000"/>
              </a:lnSpc>
            </a:pPr>
            <a:endParaRPr lang="en-US" dirty="0">
              <a:solidFill>
                <a:srgbClr val="FFFFFF"/>
              </a:solidFill>
            </a:endParaRPr>
          </a:p>
        </p:txBody>
      </p:sp>
      <p:sp useBgFill="1">
        <p:nvSpPr>
          <p:cNvPr id="37" name="Freeform: Shape 36">
            <a:extLst>
              <a:ext uri="{FF2B5EF4-FFF2-40B4-BE49-F238E27FC236}">
                <a16:creationId xmlns:a16="http://schemas.microsoft.com/office/drawing/2014/main" id="{3D651D50-AFE8-4258-90FE-E239C3138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1600" y="2"/>
            <a:ext cx="7010401" cy="6857998"/>
          </a:xfrm>
          <a:custGeom>
            <a:avLst/>
            <a:gdLst>
              <a:gd name="connsiteX0" fmla="*/ 2363848 w 7010401"/>
              <a:gd name="connsiteY0" fmla="*/ 0 h 6857998"/>
              <a:gd name="connsiteX1" fmla="*/ 7010401 w 7010401"/>
              <a:gd name="connsiteY1" fmla="*/ 0 h 6857998"/>
              <a:gd name="connsiteX2" fmla="*/ 7010401 w 7010401"/>
              <a:gd name="connsiteY2" fmla="*/ 6857998 h 6857998"/>
              <a:gd name="connsiteX3" fmla="*/ 2363845 w 7010401"/>
              <a:gd name="connsiteY3" fmla="*/ 6857998 h 6857998"/>
              <a:gd name="connsiteX4" fmla="*/ 2251425 w 7010401"/>
              <a:gd name="connsiteY4" fmla="*/ 6814606 h 6857998"/>
              <a:gd name="connsiteX5" fmla="*/ 0 w 7010401"/>
              <a:gd name="connsiteY5" fmla="*/ 3429000 h 6857998"/>
              <a:gd name="connsiteX6" fmla="*/ 2251425 w 7010401"/>
              <a:gd name="connsiteY6" fmla="*/ 43393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0401" h="6857998">
                <a:moveTo>
                  <a:pt x="2363848" y="0"/>
                </a:moveTo>
                <a:lnTo>
                  <a:pt x="7010401" y="0"/>
                </a:lnTo>
                <a:lnTo>
                  <a:pt x="7010401" y="6857998"/>
                </a:lnTo>
                <a:lnTo>
                  <a:pt x="2363845" y="6857998"/>
                </a:lnTo>
                <a:lnTo>
                  <a:pt x="2251425" y="6814606"/>
                </a:lnTo>
                <a:cubicBezTo>
                  <a:pt x="930367" y="6267962"/>
                  <a:pt x="0" y="4958036"/>
                  <a:pt x="0" y="3429000"/>
                </a:cubicBezTo>
                <a:cubicBezTo>
                  <a:pt x="0" y="1899963"/>
                  <a:pt x="930367" y="590037"/>
                  <a:pt x="2251425" y="4339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descr="A symbol of a health equity&#10;&#10;AI-generated content may be incorrect.">
            <a:extLst>
              <a:ext uri="{FF2B5EF4-FFF2-40B4-BE49-F238E27FC236}">
                <a16:creationId xmlns:a16="http://schemas.microsoft.com/office/drawing/2014/main" id="{B4AF146A-3BFF-0DEA-ADF9-BBE167341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35640"/>
            <a:ext cx="5893941" cy="4068567"/>
          </a:xfrm>
          <a:prstGeom prst="rect">
            <a:avLst/>
          </a:prstGeom>
        </p:spPr>
      </p:pic>
      <p:sp>
        <p:nvSpPr>
          <p:cNvPr id="9" name="TextBox 8">
            <a:extLst>
              <a:ext uri="{FF2B5EF4-FFF2-40B4-BE49-F238E27FC236}">
                <a16:creationId xmlns:a16="http://schemas.microsoft.com/office/drawing/2014/main" id="{1337977B-D475-27FB-1CAE-51E7C9F8C5A2}"/>
              </a:ext>
            </a:extLst>
          </p:cNvPr>
          <p:cNvSpPr txBox="1"/>
          <p:nvPr/>
        </p:nvSpPr>
        <p:spPr>
          <a:xfrm rot="20220671">
            <a:off x="5782911" y="3174848"/>
            <a:ext cx="6470994" cy="1015663"/>
          </a:xfrm>
          <a:prstGeom prst="rect">
            <a:avLst/>
          </a:prstGeom>
          <a:noFill/>
        </p:spPr>
        <p:txBody>
          <a:bodyPr wrap="square" rtlCol="0">
            <a:spAutoFit/>
          </a:bodyPr>
          <a:lstStyle/>
          <a:p>
            <a:pPr algn="ctr"/>
            <a:r>
              <a:rPr lang="en-US" sz="6000" b="1" dirty="0">
                <a:solidFill>
                  <a:srgbClr val="FF0000"/>
                </a:solidFill>
                <a:latin typeface="+mj-lt"/>
                <a:ea typeface="Cascadia Code SemiLight" panose="020B0609020000020004" pitchFamily="49" charset="0"/>
                <a:cs typeface="Cascadia Code SemiLight" panose="020B0609020000020004" pitchFamily="49" charset="0"/>
              </a:rPr>
              <a:t>DENIED</a:t>
            </a:r>
          </a:p>
        </p:txBody>
      </p:sp>
    </p:spTree>
    <p:extLst>
      <p:ext uri="{BB962C8B-B14F-4D97-AF65-F5344CB8AC3E}">
        <p14:creationId xmlns:p14="http://schemas.microsoft.com/office/powerpoint/2010/main" val="49493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F19326-567C-79B2-E8E3-6F836DA1DAB7}"/>
              </a:ext>
            </a:extLst>
          </p:cNvPr>
          <p:cNvSpPr txBox="1"/>
          <p:nvPr/>
        </p:nvSpPr>
        <p:spPr>
          <a:xfrm>
            <a:off x="1003339" y="1905506"/>
            <a:ext cx="9906000" cy="538609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state agency is required to provide timely, adequate notice of its adverse determination that includes the Medicaid beneficiary’s right to appeal the action and the process to appeal.</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Centers for Medicare and Medicaid Services encourages state Medicaid agencies to enact policies that minimize burden on individuals seeking to appeal a denial or determination of Medicaid benefits.</a:t>
            </a:r>
            <a:r>
              <a:rPr lang="en-US" sz="2400" baseline="30000" dirty="0">
                <a:latin typeface="Arial" panose="020B0604020202020204" pitchFamily="34" charset="0"/>
                <a:cs typeface="Arial" panose="020B0604020202020204" pitchFamily="34" charset="0"/>
              </a:rPr>
              <a:t>5</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agency should provide assistance with appealing determination when needed. </a:t>
            </a:r>
          </a:p>
          <a:p>
            <a:pPr lvl="1"/>
            <a:endParaRPr lang="en-US" sz="2400" baseline="30000" dirty="0">
              <a:latin typeface="Arial" panose="020B0604020202020204" pitchFamily="34" charset="0"/>
              <a:cs typeface="Arial" panose="020B0604020202020204" pitchFamily="34" charset="0"/>
            </a:endParaRPr>
          </a:p>
          <a:p>
            <a:endParaRPr lang="en-US" sz="2400" baseline="30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C12B59E6-231B-8103-DAA3-F704403DBA5A}"/>
              </a:ext>
            </a:extLst>
          </p:cNvPr>
          <p:cNvSpPr>
            <a:spLocks noGrp="1"/>
          </p:cNvSpPr>
          <p:nvPr>
            <p:ph type="title"/>
          </p:nvPr>
        </p:nvSpPr>
        <p:spPr>
          <a:xfrm>
            <a:off x="442949" y="538613"/>
            <a:ext cx="11176832" cy="1325890"/>
          </a:xfrm>
        </p:spPr>
        <p:txBody>
          <a:bodyPr>
            <a:normAutofit/>
          </a:bodyPr>
          <a:lstStyle/>
          <a:p>
            <a:pPr marR="0" lvl="0" algn="ctr">
              <a:lnSpc>
                <a:spcPct val="107000"/>
              </a:lnSpc>
              <a:spcBef>
                <a:spcPts val="0"/>
              </a:spcBef>
              <a:spcAft>
                <a:spcPts val="800"/>
              </a:spcAft>
            </a:pPr>
            <a:r>
              <a:rPr lang="en-US" b="1" dirty="0">
                <a:latin typeface="Arial" panose="020B0604020202020204" pitchFamily="34" charset="0"/>
                <a:cs typeface="Arial" panose="020B0604020202020204" pitchFamily="34" charset="0"/>
              </a:rPr>
              <a:t>The Right to Request a State Fair Hearing</a:t>
            </a:r>
          </a:p>
        </p:txBody>
      </p:sp>
      <p:sp>
        <p:nvSpPr>
          <p:cNvPr id="2" name="Footer Placeholder 5">
            <a:extLst>
              <a:ext uri="{FF2B5EF4-FFF2-40B4-BE49-F238E27FC236}">
                <a16:creationId xmlns:a16="http://schemas.microsoft.com/office/drawing/2014/main" id="{05BD4C30-58BB-5266-748A-1676090E3135}"/>
              </a:ext>
            </a:extLst>
          </p:cNvPr>
          <p:cNvSpPr>
            <a:spLocks noGrp="1"/>
          </p:cNvSpPr>
          <p:nvPr>
            <p:ph type="ftr" sz="quarter" idx="11"/>
          </p:nvPr>
        </p:nvSpPr>
        <p:spPr>
          <a:xfrm>
            <a:off x="889728" y="5971887"/>
            <a:ext cx="9815653" cy="695000"/>
          </a:xfrm>
        </p:spPr>
        <p:txBody>
          <a:bodyPr vert="horz" lIns="91440" tIns="45720" rIns="91440" bIns="45720" rtlCol="0" anchor="ctr">
            <a:normAutofit/>
          </a:bodyPr>
          <a:lstStyle/>
          <a:p>
            <a:pPr>
              <a:lnSpc>
                <a:spcPct val="90000"/>
              </a:lnSpc>
              <a:spcAft>
                <a:spcPts val="600"/>
              </a:spcAft>
            </a:pPr>
            <a:r>
              <a:rPr lang="en-US" i="1" dirty="0"/>
              <a:t>5</a:t>
            </a:r>
            <a:r>
              <a:rPr lang="en-US" sz="1100" i="1" dirty="0"/>
              <a:t>. Centers for Medicare and Medicaid Services, </a:t>
            </a:r>
            <a:r>
              <a:rPr lang="en-US" sz="1100" i="1" dirty="0">
                <a:hlinkClick r:id="rId2">
                  <a:extLst>
                    <a:ext uri="{A12FA001-AC4F-418D-AE19-62706E023703}">
                      <ahyp:hlinkClr xmlns:ahyp="http://schemas.microsoft.com/office/drawing/2018/hyperlinkcolor" val="tx"/>
                    </a:ext>
                  </a:extLst>
                </a:hlinkClick>
              </a:rPr>
              <a:t>Medicaid/CHIP Eligibility Appeals</a:t>
            </a:r>
            <a:r>
              <a:rPr lang="en-US" sz="1100" i="1" dirty="0"/>
              <a:t>, (December, 2016)</a:t>
            </a:r>
            <a:endParaRPr lang="en-US" sz="300" i="1" dirty="0"/>
          </a:p>
          <a:p>
            <a:pPr indent="-228600">
              <a:lnSpc>
                <a:spcPct val="90000"/>
              </a:lnSpc>
              <a:spcAft>
                <a:spcPts val="600"/>
              </a:spcAft>
              <a:buAutoNum type="arabicPeriod"/>
            </a:pPr>
            <a:endParaRPr lang="en-US" sz="300" i="1" dirty="0"/>
          </a:p>
        </p:txBody>
      </p:sp>
    </p:spTree>
    <p:extLst>
      <p:ext uri="{BB962C8B-B14F-4D97-AF65-F5344CB8AC3E}">
        <p14:creationId xmlns:p14="http://schemas.microsoft.com/office/powerpoint/2010/main" val="174359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F19326-567C-79B2-E8E3-6F836DA1DAB7}"/>
              </a:ext>
            </a:extLst>
          </p:cNvPr>
          <p:cNvSpPr txBox="1"/>
          <p:nvPr/>
        </p:nvSpPr>
        <p:spPr>
          <a:xfrm>
            <a:off x="1078365" y="2106298"/>
            <a:ext cx="990600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hearing system must meet the due process standards set forth in Goldberg v. Kelly, 397 U.S. 254 (1970), and any additional standards specified in this subpart." 42 CFR § 431.205(d).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Due process principles require that a Medicaid beneficiary have:</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Timely and adequate notice detailing the reasons for a proposed termination.</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An effective opportunity to defend by confronting any adverse witnesses and by presenting his own arguments and evidence orally.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C12B59E6-231B-8103-DAA3-F704403DBA5A}"/>
              </a:ext>
            </a:extLst>
          </p:cNvPr>
          <p:cNvSpPr>
            <a:spLocks noGrp="1"/>
          </p:cNvSpPr>
          <p:nvPr>
            <p:ph type="title"/>
          </p:nvPr>
        </p:nvSpPr>
        <p:spPr>
          <a:xfrm>
            <a:off x="442949" y="538613"/>
            <a:ext cx="11176832" cy="1325890"/>
          </a:xfrm>
        </p:spPr>
        <p:txBody>
          <a:bodyPr>
            <a:normAutofit/>
          </a:bodyPr>
          <a:lstStyle/>
          <a:p>
            <a:pPr marR="0" lvl="0" algn="ctr">
              <a:lnSpc>
                <a:spcPct val="107000"/>
              </a:lnSpc>
              <a:spcBef>
                <a:spcPts val="0"/>
              </a:spcBef>
              <a:spcAft>
                <a:spcPts val="800"/>
              </a:spcAft>
            </a:pPr>
            <a:r>
              <a:rPr lang="en-US" b="1" dirty="0">
                <a:latin typeface="Arial" panose="020B0604020202020204" pitchFamily="34" charset="0"/>
                <a:cs typeface="Arial" panose="020B0604020202020204" pitchFamily="34" charset="0"/>
              </a:rPr>
              <a:t>Due Process Requirements </a:t>
            </a:r>
          </a:p>
        </p:txBody>
      </p:sp>
    </p:spTree>
    <p:extLst>
      <p:ext uri="{BB962C8B-B14F-4D97-AF65-F5344CB8AC3E}">
        <p14:creationId xmlns:p14="http://schemas.microsoft.com/office/powerpoint/2010/main" val="2105556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F19326-567C-79B2-E8E3-6F836DA1DAB7}"/>
              </a:ext>
            </a:extLst>
          </p:cNvPr>
          <p:cNvSpPr txBox="1"/>
          <p:nvPr/>
        </p:nvSpPr>
        <p:spPr>
          <a:xfrm>
            <a:off x="442949" y="1633472"/>
            <a:ext cx="10354637" cy="5186035"/>
          </a:xfrm>
          <a:prstGeom prst="rect">
            <a:avLst/>
          </a:prstGeom>
          <a:noFill/>
        </p:spPr>
        <p:txBody>
          <a:bodyPr wrap="square" rtlCol="0">
            <a:spAutoFit/>
          </a:bodyPr>
          <a:lstStyle/>
          <a:p>
            <a:r>
              <a:rPr lang="en-US" sz="2300" dirty="0">
                <a:latin typeface="Arial" panose="020B0604020202020204" pitchFamily="34" charset="0"/>
                <a:cs typeface="Arial" panose="020B0604020202020204" pitchFamily="34" charset="0"/>
              </a:rPr>
              <a:t>Notice means:</a:t>
            </a: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A pre-termination notice stating the basis for the action, when coverage is to be reduced or terminated, and informing the claimant of the right to continue benefits pending a final administrative decision.</a:t>
            </a:r>
          </a:p>
          <a:p>
            <a:endParaRPr lang="en-US" sz="800"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AND</a:t>
            </a:r>
          </a:p>
          <a:p>
            <a:endParaRPr lang="en-US" sz="800" dirty="0">
              <a:latin typeface="Arial" panose="020B0604020202020204" pitchFamily="34" charset="0"/>
              <a:cs typeface="Arial" panose="020B0604020202020204" pitchFamily="34" charset="0"/>
            </a:endParaRPr>
          </a:p>
          <a:p>
            <a:r>
              <a:rPr lang="en-US" sz="2300" b="1" dirty="0">
                <a:latin typeface="Arial" panose="020B0604020202020204" pitchFamily="34" charset="0"/>
                <a:cs typeface="Arial" panose="020B0604020202020204" pitchFamily="34" charset="0"/>
              </a:rPr>
              <a:t>Meaningful </a:t>
            </a:r>
            <a:r>
              <a:rPr lang="en-US" sz="2300" dirty="0">
                <a:latin typeface="Arial" panose="020B0604020202020204" pitchFamily="34" charset="0"/>
                <a:cs typeface="Arial" panose="020B0604020202020204" pitchFamily="34" charset="0"/>
              </a:rPr>
              <a:t>opportunity:</a:t>
            </a:r>
          </a:p>
          <a:p>
            <a:pPr marL="342900" indent="-342900">
              <a:buFont typeface="Arial" panose="020B0604020202020204" pitchFamily="34" charset="0"/>
              <a:buChar char="•"/>
            </a:pPr>
            <a:r>
              <a:rPr lang="en-US" sz="2300" b="1"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An opportunity for a fair hearing allowing the claimant to </a:t>
            </a:r>
            <a:r>
              <a:rPr lang="en-US" sz="2300" b="1" dirty="0">
                <a:latin typeface="Arial" panose="020B0604020202020204" pitchFamily="34" charset="0"/>
                <a:cs typeface="Arial" panose="020B0604020202020204" pitchFamily="34" charset="0"/>
              </a:rPr>
              <a:t>orally </a:t>
            </a:r>
            <a:r>
              <a:rPr lang="en-US" sz="2300" dirty="0">
                <a:latin typeface="Arial" panose="020B0604020202020204" pitchFamily="34" charset="0"/>
                <a:cs typeface="Arial" panose="020B0604020202020204" pitchFamily="34" charset="0"/>
              </a:rPr>
              <a:t>confront and cross-examine the witnesses and the evidence relied on by the agency.</a:t>
            </a:r>
          </a:p>
          <a:p>
            <a:endParaRPr lang="en-US"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The right of the claimant to be represented by counsel or any person of their choice.</a:t>
            </a:r>
          </a:p>
          <a:p>
            <a:endParaRPr lang="en-US"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The right to an impartial decision maker that issues a reasoned decision, based solely on evidence presented at the hearing to provide resolution to the appealed issue.</a:t>
            </a:r>
          </a:p>
        </p:txBody>
      </p:sp>
      <p:sp>
        <p:nvSpPr>
          <p:cNvPr id="4" name="Title 3">
            <a:extLst>
              <a:ext uri="{FF2B5EF4-FFF2-40B4-BE49-F238E27FC236}">
                <a16:creationId xmlns:a16="http://schemas.microsoft.com/office/drawing/2014/main" id="{C12B59E6-231B-8103-DAA3-F704403DBA5A}"/>
              </a:ext>
            </a:extLst>
          </p:cNvPr>
          <p:cNvSpPr>
            <a:spLocks noGrp="1"/>
          </p:cNvSpPr>
          <p:nvPr>
            <p:ph type="title"/>
          </p:nvPr>
        </p:nvSpPr>
        <p:spPr>
          <a:xfrm>
            <a:off x="442949" y="307582"/>
            <a:ext cx="11176832" cy="1325890"/>
          </a:xfrm>
        </p:spPr>
        <p:txBody>
          <a:bodyPr>
            <a:normAutofit/>
          </a:bodyPr>
          <a:lstStyle/>
          <a:p>
            <a:pPr marR="0" lvl="0" algn="ctr">
              <a:lnSpc>
                <a:spcPct val="107000"/>
              </a:lnSpc>
              <a:spcBef>
                <a:spcPts val="0"/>
              </a:spcBef>
              <a:spcAft>
                <a:spcPts val="800"/>
              </a:spcAft>
            </a:pPr>
            <a:r>
              <a:rPr lang="en-US" b="1" dirty="0">
                <a:latin typeface="Arial" panose="020B0604020202020204" pitchFamily="34" charset="0"/>
                <a:cs typeface="Arial" panose="020B0604020202020204" pitchFamily="34" charset="0"/>
              </a:rPr>
              <a:t>Due Process: Notice and Opportunity </a:t>
            </a:r>
          </a:p>
        </p:txBody>
      </p:sp>
    </p:spTree>
    <p:extLst>
      <p:ext uri="{BB962C8B-B14F-4D97-AF65-F5344CB8AC3E}">
        <p14:creationId xmlns:p14="http://schemas.microsoft.com/office/powerpoint/2010/main" val="3757373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F19326-567C-79B2-E8E3-6F836DA1DAB7}"/>
              </a:ext>
            </a:extLst>
          </p:cNvPr>
          <p:cNvSpPr txBox="1"/>
          <p:nvPr/>
        </p:nvSpPr>
        <p:spPr>
          <a:xfrm>
            <a:off x="1143000" y="1787325"/>
            <a:ext cx="9906000" cy="6245171"/>
          </a:xfrm>
          <a:prstGeom prst="rect">
            <a:avLst/>
          </a:prstGeom>
          <a:noFill/>
        </p:spPr>
        <p:txBody>
          <a:bodyPr wrap="square" rtlCol="0">
            <a:spAutoFit/>
          </a:bodyPr>
          <a:lstStyle/>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No explicit right for the agency to provide an appellant attorney representation.</a:t>
            </a:r>
          </a:p>
          <a:p>
            <a:endParaRPr lang="en-US" sz="23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However, there may be a right to assistance during the hearing due to disability status.</a:t>
            </a:r>
          </a:p>
          <a:p>
            <a:pPr marL="342900" indent="-342900">
              <a:buFont typeface="Arial" panose="020B0604020202020204" pitchFamily="34" charset="0"/>
              <a:buChar char="•"/>
            </a:pPr>
            <a:endParaRPr lang="en-US" sz="23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Programs some states use to assist appellants with representation:</a:t>
            </a:r>
          </a:p>
          <a:p>
            <a:pPr marL="800100" lvl="1"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Qualified Representative programs</a:t>
            </a:r>
          </a:p>
          <a:p>
            <a:pPr marL="800100" lvl="1"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Pro bono projects</a:t>
            </a:r>
          </a:p>
          <a:p>
            <a:pPr lvl="1"/>
            <a:endParaRPr lang="en-US" sz="2300" dirty="0">
              <a:latin typeface="Arial" panose="020B0604020202020204" pitchFamily="34" charset="0"/>
              <a:cs typeface="Arial" panose="020B060402020202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300" dirty="0">
                <a:latin typeface="Arial" panose="020B0604020202020204" pitchFamily="34" charset="0"/>
                <a:cs typeface="Arial" panose="020B0604020202020204" pitchFamily="34" charset="0"/>
              </a:rPr>
              <a:t>The hearing process timeframe is quick, so appropriate processes and procedures for these programs need to be established or there could be further delay to the individual receiving health care.</a:t>
            </a: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C12B59E6-231B-8103-DAA3-F704403DBA5A}"/>
              </a:ext>
            </a:extLst>
          </p:cNvPr>
          <p:cNvSpPr>
            <a:spLocks noGrp="1"/>
          </p:cNvSpPr>
          <p:nvPr>
            <p:ph type="title"/>
          </p:nvPr>
        </p:nvSpPr>
        <p:spPr>
          <a:xfrm>
            <a:off x="442949" y="538613"/>
            <a:ext cx="11176832" cy="1325890"/>
          </a:xfrm>
        </p:spPr>
        <p:txBody>
          <a:bodyPr>
            <a:normAutofit fontScale="90000"/>
          </a:bodyPr>
          <a:lstStyle/>
          <a:p>
            <a:pPr marR="0" lvl="0" algn="ctr">
              <a:lnSpc>
                <a:spcPct val="107000"/>
              </a:lnSpc>
              <a:spcBef>
                <a:spcPts val="0"/>
              </a:spcBef>
              <a:spcAft>
                <a:spcPts val="800"/>
              </a:spcAft>
            </a:pPr>
            <a:r>
              <a:rPr lang="en-US" b="1" dirty="0">
                <a:latin typeface="Arial" panose="020B0604020202020204" pitchFamily="34" charset="0"/>
                <a:cs typeface="Arial" panose="020B0604020202020204" pitchFamily="34" charset="0"/>
              </a:rPr>
              <a:t>The Right to Representation or to Self-Represent</a:t>
            </a:r>
          </a:p>
        </p:txBody>
      </p:sp>
    </p:spTree>
    <p:extLst>
      <p:ext uri="{BB962C8B-B14F-4D97-AF65-F5344CB8AC3E}">
        <p14:creationId xmlns:p14="http://schemas.microsoft.com/office/powerpoint/2010/main" val="2388153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F19326-567C-79B2-E8E3-6F836DA1DAB7}"/>
              </a:ext>
            </a:extLst>
          </p:cNvPr>
          <p:cNvSpPr txBox="1"/>
          <p:nvPr/>
        </p:nvSpPr>
        <p:spPr>
          <a:xfrm>
            <a:off x="951580" y="1992676"/>
            <a:ext cx="9906000" cy="6001643"/>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right to </a:t>
            </a:r>
            <a:r>
              <a:rPr lang="en-US" sz="2400" b="1" dirty="0">
                <a:latin typeface="Arial" panose="020B0604020202020204" pitchFamily="34" charset="0"/>
                <a:cs typeface="Arial" panose="020B0604020202020204" pitchFamily="34" charset="0"/>
              </a:rPr>
              <a:t>meaningfully</a:t>
            </a:r>
            <a:r>
              <a:rPr lang="en-US" sz="2400" dirty="0">
                <a:latin typeface="Arial" panose="020B0604020202020204" pitchFamily="34" charset="0"/>
                <a:cs typeface="Arial" panose="020B0604020202020204" pitchFamily="34" charset="0"/>
              </a:rPr>
              <a:t> participate in the hearing process is key.</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This cannot happen unless barriers to due process are addressed, which can be challenging due to the varying needs of appellants.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Common barriers: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English proficiency</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Visual impairments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Literacy and comprehension barriers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Physical and </a:t>
            </a:r>
            <a:r>
              <a:rPr lang="en-US" sz="2400">
                <a:latin typeface="Arial" panose="020B0604020202020204" pitchFamily="34" charset="0"/>
                <a:cs typeface="Arial" panose="020B0604020202020204" pitchFamily="34" charset="0"/>
              </a:rPr>
              <a:t>mental conditions</a:t>
            </a: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Inexperience with the hearing process </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Access to and experience with technology</a:t>
            </a: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C12B59E6-231B-8103-DAA3-F704403DBA5A}"/>
              </a:ext>
            </a:extLst>
          </p:cNvPr>
          <p:cNvSpPr>
            <a:spLocks noGrp="1"/>
          </p:cNvSpPr>
          <p:nvPr>
            <p:ph type="title"/>
          </p:nvPr>
        </p:nvSpPr>
        <p:spPr>
          <a:xfrm>
            <a:off x="442949" y="538613"/>
            <a:ext cx="11176832" cy="1325890"/>
          </a:xfrm>
        </p:spPr>
        <p:txBody>
          <a:bodyPr>
            <a:normAutofit/>
          </a:bodyPr>
          <a:lstStyle/>
          <a:p>
            <a:pPr marR="0" lvl="0" algn="ctr">
              <a:lnSpc>
                <a:spcPct val="107000"/>
              </a:lnSpc>
              <a:spcBef>
                <a:spcPts val="0"/>
              </a:spcBef>
              <a:spcAft>
                <a:spcPts val="800"/>
              </a:spcAft>
            </a:pPr>
            <a:r>
              <a:rPr lang="en-US" b="1" dirty="0">
                <a:latin typeface="Arial" panose="020B0604020202020204" pitchFamily="34" charset="0"/>
                <a:cs typeface="Arial" panose="020B0604020202020204" pitchFamily="34" charset="0"/>
              </a:rPr>
              <a:t>Barriers to Due Process</a:t>
            </a:r>
          </a:p>
        </p:txBody>
      </p:sp>
    </p:spTree>
    <p:extLst>
      <p:ext uri="{BB962C8B-B14F-4D97-AF65-F5344CB8AC3E}">
        <p14:creationId xmlns:p14="http://schemas.microsoft.com/office/powerpoint/2010/main" val="1345470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F19326-567C-79B2-E8E3-6F836DA1DAB7}"/>
              </a:ext>
            </a:extLst>
          </p:cNvPr>
          <p:cNvSpPr txBox="1"/>
          <p:nvPr/>
        </p:nvSpPr>
        <p:spPr>
          <a:xfrm>
            <a:off x="1003339" y="2408222"/>
            <a:ext cx="990600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majority of appellants in state fair hearings concerning Medicaid benefits are self-represented while trained advocates represent the state agency.</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Administrative Law Judges can be a barrier to due process!</a:t>
            </a:r>
          </a:p>
          <a:p>
            <a:pPr marL="800100">
              <a:buFont typeface="Arial" panose="020B0604020202020204" pitchFamily="34" charset="0"/>
              <a:buChar char="•"/>
            </a:pPr>
            <a:r>
              <a:rPr lang="en-US" sz="2400" dirty="0">
                <a:latin typeface="Arial" panose="020B0604020202020204" pitchFamily="34" charset="0"/>
                <a:cs typeface="Arial" panose="020B0604020202020204" pitchFamily="34" charset="0"/>
              </a:rPr>
              <a:t> They play an important role in navigating the hearing process with self-represented parties to ensure due process is served and the parties can meaningfully participate.</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C12B59E6-231B-8103-DAA3-F704403DBA5A}"/>
              </a:ext>
            </a:extLst>
          </p:cNvPr>
          <p:cNvSpPr>
            <a:spLocks noGrp="1"/>
          </p:cNvSpPr>
          <p:nvPr>
            <p:ph type="title"/>
          </p:nvPr>
        </p:nvSpPr>
        <p:spPr>
          <a:xfrm>
            <a:off x="442949" y="538613"/>
            <a:ext cx="11176832" cy="1325890"/>
          </a:xfrm>
        </p:spPr>
        <p:txBody>
          <a:bodyPr>
            <a:normAutofit/>
          </a:bodyPr>
          <a:lstStyle/>
          <a:p>
            <a:pPr marR="0" lvl="0" algn="ctr">
              <a:lnSpc>
                <a:spcPct val="107000"/>
              </a:lnSpc>
              <a:spcBef>
                <a:spcPts val="0"/>
              </a:spcBef>
              <a:spcAft>
                <a:spcPts val="800"/>
              </a:spcAft>
            </a:pPr>
            <a:r>
              <a:rPr lang="en-US" b="1" dirty="0">
                <a:latin typeface="Arial" panose="020B0604020202020204" pitchFamily="34" charset="0"/>
                <a:cs typeface="Arial" panose="020B0604020202020204" pitchFamily="34" charset="0"/>
              </a:rPr>
              <a:t>Pro Se Appellants In Administrative Hearings</a:t>
            </a:r>
          </a:p>
        </p:txBody>
      </p:sp>
    </p:spTree>
    <p:extLst>
      <p:ext uri="{BB962C8B-B14F-4D97-AF65-F5344CB8AC3E}">
        <p14:creationId xmlns:p14="http://schemas.microsoft.com/office/powerpoint/2010/main" val="2664197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2B59E6-231B-8103-DAA3-F704403DBA5A}"/>
              </a:ext>
            </a:extLst>
          </p:cNvPr>
          <p:cNvSpPr>
            <a:spLocks noGrp="1"/>
          </p:cNvSpPr>
          <p:nvPr>
            <p:ph type="title"/>
          </p:nvPr>
        </p:nvSpPr>
        <p:spPr>
          <a:xfrm>
            <a:off x="442949" y="538613"/>
            <a:ext cx="11176832" cy="1325890"/>
          </a:xfrm>
        </p:spPr>
        <p:txBody>
          <a:bodyPr>
            <a:normAutofit/>
          </a:bodyPr>
          <a:lstStyle/>
          <a:p>
            <a:pPr marR="0" lvl="0" algn="ctr">
              <a:lnSpc>
                <a:spcPct val="107000"/>
              </a:lnSpc>
              <a:spcBef>
                <a:spcPts val="0"/>
              </a:spcBef>
              <a:spcAft>
                <a:spcPts val="800"/>
              </a:spcAft>
            </a:pPr>
            <a:r>
              <a:rPr lang="en-US" b="1" dirty="0">
                <a:latin typeface="Arial" panose="020B0604020202020204" pitchFamily="34" charset="0"/>
                <a:cs typeface="Arial" panose="020B0604020202020204" pitchFamily="34" charset="0"/>
              </a:rPr>
              <a:t>State Fair Hearing Process</a:t>
            </a:r>
          </a:p>
        </p:txBody>
      </p:sp>
      <p:pic>
        <p:nvPicPr>
          <p:cNvPr id="2" name="Picture 1">
            <a:extLst>
              <a:ext uri="{FF2B5EF4-FFF2-40B4-BE49-F238E27FC236}">
                <a16:creationId xmlns:a16="http://schemas.microsoft.com/office/drawing/2014/main" id="{D788E0E8-E9D6-E170-794A-DE54E4785F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2481" y="1458931"/>
            <a:ext cx="9503596" cy="5004295"/>
          </a:xfrm>
          <a:prstGeom prst="rect">
            <a:avLst/>
          </a:prstGeom>
          <a:noFill/>
          <a:ln>
            <a:noFill/>
          </a:ln>
        </p:spPr>
      </p:pic>
    </p:spTree>
    <p:extLst>
      <p:ext uri="{BB962C8B-B14F-4D97-AF65-F5344CB8AC3E}">
        <p14:creationId xmlns:p14="http://schemas.microsoft.com/office/powerpoint/2010/main" val="2612966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F19326-567C-79B2-E8E3-6F836DA1DAB7}"/>
              </a:ext>
            </a:extLst>
          </p:cNvPr>
          <p:cNvSpPr txBox="1"/>
          <p:nvPr/>
        </p:nvSpPr>
        <p:spPr>
          <a:xfrm>
            <a:off x="994713" y="2002780"/>
            <a:ext cx="9906000"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States must make it easy to appeal and have assistance available to appeal </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Add a federal requirement for states to perform prehearing conferences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Increased federal oversight and increased oversight by the State Medicaid Agencies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Use Medicaid mediation for more complex matters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More federal guidance on due process requirements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C12B59E6-231B-8103-DAA3-F704403DBA5A}"/>
              </a:ext>
            </a:extLst>
          </p:cNvPr>
          <p:cNvSpPr>
            <a:spLocks noGrp="1"/>
          </p:cNvSpPr>
          <p:nvPr>
            <p:ph type="title"/>
          </p:nvPr>
        </p:nvSpPr>
        <p:spPr>
          <a:xfrm>
            <a:off x="442949" y="538613"/>
            <a:ext cx="11176832" cy="1325890"/>
          </a:xfrm>
        </p:spPr>
        <p:txBody>
          <a:bodyPr>
            <a:normAutofit fontScale="90000"/>
          </a:bodyPr>
          <a:lstStyle/>
          <a:p>
            <a:pPr marR="0" lvl="0" algn="ctr">
              <a:lnSpc>
                <a:spcPct val="107000"/>
              </a:lnSpc>
              <a:spcBef>
                <a:spcPts val="0"/>
              </a:spcBef>
              <a:spcAft>
                <a:spcPts val="800"/>
              </a:spcAft>
            </a:pPr>
            <a:r>
              <a:rPr lang="en-US" b="1" dirty="0">
                <a:latin typeface="Arial" panose="020B0604020202020204" pitchFamily="34" charset="0"/>
                <a:cs typeface="Arial" panose="020B0604020202020204" pitchFamily="34" charset="0"/>
              </a:rPr>
              <a:t>Recommendations: Safeguard The Medicaid Hearing Process</a:t>
            </a:r>
          </a:p>
        </p:txBody>
      </p:sp>
    </p:spTree>
    <p:extLst>
      <p:ext uri="{BB962C8B-B14F-4D97-AF65-F5344CB8AC3E}">
        <p14:creationId xmlns:p14="http://schemas.microsoft.com/office/powerpoint/2010/main" val="1780643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F19326-567C-79B2-E8E3-6F836DA1DAB7}"/>
              </a:ext>
            </a:extLst>
          </p:cNvPr>
          <p:cNvSpPr txBox="1"/>
          <p:nvPr/>
        </p:nvSpPr>
        <p:spPr>
          <a:xfrm>
            <a:off x="994713" y="2002780"/>
            <a:ext cx="9906000" cy="3568285"/>
          </a:xfrm>
          <a:prstGeom prst="rect">
            <a:avLst/>
          </a:prstGeom>
          <a:noFill/>
        </p:spPr>
        <p:txBody>
          <a:bodyPr wrap="square" rtlCol="0">
            <a:spAutoFit/>
          </a:bodyPr>
          <a:lstStyle/>
          <a:p>
            <a:pPr marR="0" lvl="1">
              <a:lnSpc>
                <a:spcPct val="107000"/>
              </a:lnSpc>
              <a:spcBef>
                <a:spcPts val="0"/>
              </a:spcBef>
              <a:spcAft>
                <a:spcPts val="800"/>
              </a:spcAft>
            </a:pPr>
            <a:r>
              <a:rPr lang="en-US" sz="3200" dirty="0">
                <a:effectLst/>
                <a:latin typeface="Arial" panose="020B0604020202020204" pitchFamily="34" charset="0"/>
                <a:ea typeface="Aptos" panose="020B0004020202020204" pitchFamily="34" charset="0"/>
                <a:cs typeface="Arial" panose="020B0604020202020204" pitchFamily="34" charset="0"/>
              </a:rPr>
              <a:t>With significant legal and policy changes on the horizon, it is crucial to require best practices in administrative hearings and use new administrative remedies to ensure eligible individuals receive</a:t>
            </a:r>
            <a:r>
              <a:rPr lang="en-US" sz="3200" dirty="0">
                <a:latin typeface="Arial" panose="020B0604020202020204" pitchFamily="34" charset="0"/>
                <a:ea typeface="Aptos" panose="020B0004020202020204" pitchFamily="34" charset="0"/>
                <a:cs typeface="Arial" panose="020B0604020202020204" pitchFamily="34" charset="0"/>
              </a:rPr>
              <a:t> Medicaid benefits to promote health equity.</a:t>
            </a:r>
            <a:endParaRPr lang="en-US" sz="3200" dirty="0">
              <a:effectLst/>
              <a:latin typeface="Arial" panose="020B0604020202020204" pitchFamily="34" charset="0"/>
              <a:ea typeface="Aptos" panose="020B00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C12B59E6-231B-8103-DAA3-F704403DBA5A}"/>
              </a:ext>
            </a:extLst>
          </p:cNvPr>
          <p:cNvSpPr>
            <a:spLocks noGrp="1"/>
          </p:cNvSpPr>
          <p:nvPr>
            <p:ph type="title"/>
          </p:nvPr>
        </p:nvSpPr>
        <p:spPr>
          <a:xfrm>
            <a:off x="442949" y="538613"/>
            <a:ext cx="11176832" cy="1325890"/>
          </a:xfrm>
        </p:spPr>
        <p:txBody>
          <a:bodyPr>
            <a:normAutofit/>
          </a:bodyPr>
          <a:lstStyle/>
          <a:p>
            <a:pPr marR="0" lvl="0" algn="ctr">
              <a:lnSpc>
                <a:spcPct val="107000"/>
              </a:lnSpc>
              <a:spcBef>
                <a:spcPts val="0"/>
              </a:spcBef>
              <a:spcAft>
                <a:spcPts val="800"/>
              </a:spcAft>
            </a:pPr>
            <a:r>
              <a:rPr lang="en-US" b="1" dirty="0">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2437270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Rectangle 12">
            <a:extLst>
              <a:ext uri="{FF2B5EF4-FFF2-40B4-BE49-F238E27FC236}">
                <a16:creationId xmlns:a16="http://schemas.microsoft.com/office/drawing/2014/main" id="{77901D2C-4D1D-4053-BD62-10629272A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Question marks in a line and one question mark is lit">
            <a:extLst>
              <a:ext uri="{FF2B5EF4-FFF2-40B4-BE49-F238E27FC236}">
                <a16:creationId xmlns:a16="http://schemas.microsoft.com/office/drawing/2014/main" id="{9079444D-30F4-ADB1-2A23-4D8E6C8E478F}"/>
              </a:ext>
            </a:extLst>
          </p:cNvPr>
          <p:cNvPicPr>
            <a:picLocks noChangeAspect="1"/>
          </p:cNvPicPr>
          <p:nvPr/>
        </p:nvPicPr>
        <p:blipFill rotWithShape="1">
          <a:blip r:embed="rId2"/>
          <a:srcRect t="2056" b="13674"/>
          <a:stretch/>
        </p:blipFill>
        <p:spPr>
          <a:xfrm>
            <a:off x="4917" y="11"/>
            <a:ext cx="12191979" cy="6857989"/>
          </a:xfrm>
          <a:prstGeom prst="rect">
            <a:avLst/>
          </a:prstGeom>
        </p:spPr>
      </p:pic>
      <p:sp>
        <p:nvSpPr>
          <p:cNvPr id="15" name="Freeform: Shape 14">
            <a:extLst>
              <a:ext uri="{FF2B5EF4-FFF2-40B4-BE49-F238E27FC236}">
                <a16:creationId xmlns:a16="http://schemas.microsoft.com/office/drawing/2014/main" id="{5F57F552-6ACB-4BD6-95BB-552E32337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71871" cy="6858000"/>
          </a:xfrm>
          <a:custGeom>
            <a:avLst/>
            <a:gdLst>
              <a:gd name="connsiteX0" fmla="*/ 0 w 4871871"/>
              <a:gd name="connsiteY0" fmla="*/ 0 h 6858000"/>
              <a:gd name="connsiteX1" fmla="*/ 790508 w 4871871"/>
              <a:gd name="connsiteY1" fmla="*/ 0 h 6858000"/>
              <a:gd name="connsiteX2" fmla="*/ 1263666 w 4871871"/>
              <a:gd name="connsiteY2" fmla="*/ 0 h 6858000"/>
              <a:gd name="connsiteX3" fmla="*/ 2109797 w 4871871"/>
              <a:gd name="connsiteY3" fmla="*/ 0 h 6858000"/>
              <a:gd name="connsiteX4" fmla="*/ 2109797 w 4871871"/>
              <a:gd name="connsiteY4" fmla="*/ 3626 h 6858000"/>
              <a:gd name="connsiteX5" fmla="*/ 2327760 w 4871871"/>
              <a:gd name="connsiteY5" fmla="*/ 14632 h 6858000"/>
              <a:gd name="connsiteX6" fmla="*/ 4871871 w 4871871"/>
              <a:gd name="connsiteY6" fmla="*/ 2833858 h 6858000"/>
              <a:gd name="connsiteX7" fmla="*/ 4869909 w 4871871"/>
              <a:gd name="connsiteY7" fmla="*/ 2911467 h 6858000"/>
              <a:gd name="connsiteX8" fmla="*/ 4871871 w 4871871"/>
              <a:gd name="connsiteY8" fmla="*/ 2911467 h 6858000"/>
              <a:gd name="connsiteX9" fmla="*/ 4871871 w 4871871"/>
              <a:gd name="connsiteY9" fmla="*/ 6858000 h 6858000"/>
              <a:gd name="connsiteX10" fmla="*/ 0 w 487187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71871" h="6858000">
                <a:moveTo>
                  <a:pt x="0" y="0"/>
                </a:moveTo>
                <a:lnTo>
                  <a:pt x="790508" y="0"/>
                </a:lnTo>
                <a:lnTo>
                  <a:pt x="1263666" y="0"/>
                </a:lnTo>
                <a:lnTo>
                  <a:pt x="2109797" y="0"/>
                </a:lnTo>
                <a:lnTo>
                  <a:pt x="2109797" y="3626"/>
                </a:lnTo>
                <a:lnTo>
                  <a:pt x="2327760" y="14632"/>
                </a:lnTo>
                <a:cubicBezTo>
                  <a:pt x="3756749" y="159754"/>
                  <a:pt x="4871871" y="1366581"/>
                  <a:pt x="4871871" y="2833858"/>
                </a:cubicBezTo>
                <a:lnTo>
                  <a:pt x="4869909" y="2911467"/>
                </a:lnTo>
                <a:lnTo>
                  <a:pt x="4871871" y="2911467"/>
                </a:lnTo>
                <a:lnTo>
                  <a:pt x="4871871" y="6858000"/>
                </a:lnTo>
                <a:lnTo>
                  <a:pt x="0" y="685800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9E2AA552-C057-41E2-B495-5E99A675A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 y="-1"/>
            <a:ext cx="12192000" cy="4427159"/>
          </a:xfrm>
          <a:custGeom>
            <a:avLst/>
            <a:gdLst>
              <a:gd name="connsiteX0" fmla="*/ 0 w 12192000"/>
              <a:gd name="connsiteY0" fmla="*/ 0 h 4427159"/>
              <a:gd name="connsiteX1" fmla="*/ 12192000 w 12192000"/>
              <a:gd name="connsiteY1" fmla="*/ 0 h 4427159"/>
              <a:gd name="connsiteX2" fmla="*/ 12192000 w 12192000"/>
              <a:gd name="connsiteY2" fmla="*/ 861683 h 4427159"/>
              <a:gd name="connsiteX3" fmla="*/ 11844593 w 12192000"/>
              <a:gd name="connsiteY3" fmla="*/ 861683 h 4427159"/>
              <a:gd name="connsiteX4" fmla="*/ 11844593 w 12192000"/>
              <a:gd name="connsiteY4" fmla="*/ 861680 h 4427159"/>
              <a:gd name="connsiteX5" fmla="*/ 3758325 w 12192000"/>
              <a:gd name="connsiteY5" fmla="*/ 861680 h 4427159"/>
              <a:gd name="connsiteX6" fmla="*/ 3758325 w 12192000"/>
              <a:gd name="connsiteY6" fmla="*/ 864214 h 4427159"/>
              <a:gd name="connsiteX7" fmla="*/ 3658142 w 12192000"/>
              <a:gd name="connsiteY7" fmla="*/ 861680 h 4427159"/>
              <a:gd name="connsiteX8" fmla="*/ 18887 w 12192000"/>
              <a:gd name="connsiteY8" fmla="*/ 4145798 h 4427159"/>
              <a:gd name="connsiteX9" fmla="*/ 4679 w 12192000"/>
              <a:gd name="connsiteY9" fmla="*/ 4427159 h 4427159"/>
              <a:gd name="connsiteX10" fmla="*/ 0 w 12192000"/>
              <a:gd name="connsiteY10" fmla="*/ 4427159 h 442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427159">
                <a:moveTo>
                  <a:pt x="0" y="0"/>
                </a:moveTo>
                <a:lnTo>
                  <a:pt x="12192000" y="0"/>
                </a:lnTo>
                <a:lnTo>
                  <a:pt x="12192000" y="861683"/>
                </a:lnTo>
                <a:lnTo>
                  <a:pt x="11844593" y="861683"/>
                </a:lnTo>
                <a:lnTo>
                  <a:pt x="11844593" y="861680"/>
                </a:lnTo>
                <a:lnTo>
                  <a:pt x="3758325" y="861680"/>
                </a:lnTo>
                <a:lnTo>
                  <a:pt x="3758325" y="864214"/>
                </a:lnTo>
                <a:lnTo>
                  <a:pt x="3658142" y="861680"/>
                </a:lnTo>
                <a:cubicBezTo>
                  <a:pt x="1764077" y="861680"/>
                  <a:pt x="206220" y="2301158"/>
                  <a:pt x="18887" y="4145798"/>
                </a:cubicBezTo>
                <a:lnTo>
                  <a:pt x="4679" y="4427159"/>
                </a:lnTo>
                <a:lnTo>
                  <a:pt x="0" y="4427159"/>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C12B59E6-231B-8103-DAA3-F704403DBA5A}"/>
              </a:ext>
            </a:extLst>
          </p:cNvPr>
          <p:cNvSpPr>
            <a:spLocks noGrp="1"/>
          </p:cNvSpPr>
          <p:nvPr>
            <p:ph type="title"/>
          </p:nvPr>
        </p:nvSpPr>
        <p:spPr>
          <a:xfrm>
            <a:off x="233083" y="1119202"/>
            <a:ext cx="4638790" cy="3416967"/>
          </a:xfrm>
        </p:spPr>
        <p:txBody>
          <a:bodyPr vert="horz" lIns="91440" tIns="45720" rIns="91440" bIns="45720" rtlCol="0" anchor="b">
            <a:normAutofit/>
          </a:bodyPr>
          <a:lstStyle/>
          <a:p>
            <a:pPr marR="0" lvl="0">
              <a:lnSpc>
                <a:spcPct val="100000"/>
              </a:lnSpc>
              <a:spcAft>
                <a:spcPts val="800"/>
              </a:spcAft>
            </a:pPr>
            <a:r>
              <a:rPr lang="en-US" sz="6000" b="1" dirty="0">
                <a:solidFill>
                  <a:srgbClr val="FFFFFF"/>
                </a:solidFill>
                <a:latin typeface="Arial" panose="020B0604020202020204" pitchFamily="34" charset="0"/>
                <a:cs typeface="Arial" panose="020B0604020202020204" pitchFamily="34" charset="0"/>
              </a:rPr>
              <a:t>Questions</a:t>
            </a:r>
            <a:r>
              <a:rPr lang="en-US" sz="4800" b="1" dirty="0">
                <a:solidFill>
                  <a:srgbClr val="FFFFFF"/>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42F19326-567C-79B2-E8E3-6F836DA1DAB7}"/>
              </a:ext>
            </a:extLst>
          </p:cNvPr>
          <p:cNvSpPr txBox="1"/>
          <p:nvPr/>
        </p:nvSpPr>
        <p:spPr>
          <a:xfrm>
            <a:off x="1003339" y="2373716"/>
            <a:ext cx="9906000" cy="907941"/>
          </a:xfrm>
          <a:prstGeom prst="rect">
            <a:avLst/>
          </a:prstGeom>
          <a:noFill/>
        </p:spPr>
        <p:txBody>
          <a:bodyPr wrap="square" rtlCol="0">
            <a:spAutoFit/>
          </a:bodyPr>
          <a:lstStyle/>
          <a:p>
            <a:pPr marL="342900" indent="-342900">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CC43B77-D09C-A258-A5B1-DA4279474EDF}"/>
              </a:ext>
            </a:extLst>
          </p:cNvPr>
          <p:cNvSpPr txBox="1"/>
          <p:nvPr/>
        </p:nvSpPr>
        <p:spPr>
          <a:xfrm>
            <a:off x="349624" y="4924253"/>
            <a:ext cx="3581284" cy="630942"/>
          </a:xfrm>
          <a:prstGeom prst="rect">
            <a:avLst/>
          </a:prstGeom>
          <a:noFill/>
        </p:spPr>
        <p:txBody>
          <a:bodyPr wrap="square" rtlCol="0">
            <a:spAutoFit/>
          </a:bodyPr>
          <a:lstStyle/>
          <a:p>
            <a:pPr algn="ctr"/>
            <a:r>
              <a:rPr lang="en-US" sz="3500" b="1" dirty="0">
                <a:solidFill>
                  <a:schemeClr val="bg2"/>
                </a:solidFill>
              </a:rPr>
              <a:t>jrsayeed@iu.edu</a:t>
            </a:r>
          </a:p>
        </p:txBody>
      </p:sp>
      <p:pic>
        <p:nvPicPr>
          <p:cNvPr id="3" name="Picture 2">
            <a:extLst>
              <a:ext uri="{FF2B5EF4-FFF2-40B4-BE49-F238E27FC236}">
                <a16:creationId xmlns:a16="http://schemas.microsoft.com/office/drawing/2014/main" id="{E4ADA1FC-071C-E70E-2CB4-4E809A3935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958" y="5738798"/>
            <a:ext cx="2391335" cy="895084"/>
          </a:xfrm>
          <a:prstGeom prst="rect">
            <a:avLst/>
          </a:prstGeom>
          <a:noFill/>
          <a:ln>
            <a:noFill/>
          </a:ln>
        </p:spPr>
      </p:pic>
    </p:spTree>
    <p:extLst>
      <p:ext uri="{BB962C8B-B14F-4D97-AF65-F5344CB8AC3E}">
        <p14:creationId xmlns:p14="http://schemas.microsoft.com/office/powerpoint/2010/main" val="135208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 name="Rectangle 13">
            <a:extLst>
              <a:ext uri="{FF2B5EF4-FFF2-40B4-BE49-F238E27FC236}">
                <a16:creationId xmlns:a16="http://schemas.microsoft.com/office/drawing/2014/main" id="{B5B09F67-0226-4836-9B22-AFF94EF63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EF6D18FB-3D39-4747-9ED8-42C5DFAB8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1" y="1"/>
            <a:ext cx="5199156" cy="6857999"/>
          </a:xfrm>
          <a:custGeom>
            <a:avLst/>
            <a:gdLst>
              <a:gd name="connsiteX0" fmla="*/ 0 w 5199156"/>
              <a:gd name="connsiteY0" fmla="*/ 0 h 6857999"/>
              <a:gd name="connsiteX1" fmla="*/ 5199156 w 5199156"/>
              <a:gd name="connsiteY1" fmla="*/ 0 h 6857999"/>
              <a:gd name="connsiteX2" fmla="*/ 5199156 w 5199156"/>
              <a:gd name="connsiteY2" fmla="*/ 4404241 h 6857999"/>
              <a:gd name="connsiteX3" fmla="*/ 2996280 w 5199156"/>
              <a:gd name="connsiteY3" fmla="*/ 6845331 h 6857999"/>
              <a:gd name="connsiteX4" fmla="*/ 2762435 w 5199156"/>
              <a:gd name="connsiteY4" fmla="*/ 6857139 h 6857999"/>
              <a:gd name="connsiteX5" fmla="*/ 2762435 w 5199156"/>
              <a:gd name="connsiteY5" fmla="*/ 6857999 h 6857999"/>
              <a:gd name="connsiteX6" fmla="*/ 2745398 w 5199156"/>
              <a:gd name="connsiteY6" fmla="*/ 6857999 h 6857999"/>
              <a:gd name="connsiteX7" fmla="*/ 0 w 5199156"/>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156" h="6857999">
                <a:moveTo>
                  <a:pt x="0" y="0"/>
                </a:moveTo>
                <a:lnTo>
                  <a:pt x="5199156" y="0"/>
                </a:lnTo>
                <a:lnTo>
                  <a:pt x="5199156" y="4404241"/>
                </a:lnTo>
                <a:cubicBezTo>
                  <a:pt x="5199156" y="5674715"/>
                  <a:pt x="4233603" y="6719673"/>
                  <a:pt x="2996280" y="6845331"/>
                </a:cubicBezTo>
                <a:lnTo>
                  <a:pt x="2762435" y="6857139"/>
                </a:lnTo>
                <a:lnTo>
                  <a:pt x="2762435" y="6857999"/>
                </a:lnTo>
                <a:lnTo>
                  <a:pt x="2745398"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DCDD4D4-ADBD-45B9-944B-E77CC2584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34" y="-39394"/>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6">
            <a:extLst>
              <a:ext uri="{FF2B5EF4-FFF2-40B4-BE49-F238E27FC236}">
                <a16:creationId xmlns:a16="http://schemas.microsoft.com/office/drawing/2014/main" id="{E6CB9833-36F9-4CD8-F88A-D7D50BB72F33}"/>
              </a:ext>
            </a:extLst>
          </p:cNvPr>
          <p:cNvSpPr>
            <a:spLocks noGrp="1"/>
          </p:cNvSpPr>
          <p:nvPr>
            <p:ph type="title"/>
          </p:nvPr>
        </p:nvSpPr>
        <p:spPr>
          <a:xfrm>
            <a:off x="686792" y="1698749"/>
            <a:ext cx="3814549" cy="2123294"/>
          </a:xfrm>
        </p:spPr>
        <p:txBody>
          <a:bodyPr vert="horz" lIns="91440" tIns="45720" rIns="91440" bIns="45720" rtlCol="0" anchor="b">
            <a:normAutofit/>
          </a:bodyPr>
          <a:lstStyle/>
          <a:p>
            <a:pPr>
              <a:lnSpc>
                <a:spcPct val="100000"/>
              </a:lnSpc>
            </a:pPr>
            <a:r>
              <a:rPr lang="en-US" sz="4400" b="1" dirty="0">
                <a:solidFill>
                  <a:srgbClr val="FFFFFF"/>
                </a:solidFill>
                <a:latin typeface="Arial" panose="020B0604020202020204" pitchFamily="34" charset="0"/>
                <a:cs typeface="Arial" panose="020B0604020202020204" pitchFamily="34" charset="0"/>
              </a:rPr>
              <a:t>When Things Go Wrong </a:t>
            </a:r>
          </a:p>
        </p:txBody>
      </p:sp>
      <p:pic>
        <p:nvPicPr>
          <p:cNvPr id="3" name="Picture 2" descr="A close-up of a face&#10;&#10;AI-generated content may be incorrect.">
            <a:extLst>
              <a:ext uri="{FF2B5EF4-FFF2-40B4-BE49-F238E27FC236}">
                <a16:creationId xmlns:a16="http://schemas.microsoft.com/office/drawing/2014/main" id="{3FAD5185-68A2-295D-3E70-BAC4F69DA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5596" y="-1"/>
            <a:ext cx="6979964" cy="6777319"/>
          </a:xfrm>
          <a:prstGeom prst="rect">
            <a:avLst/>
          </a:prstGeom>
        </p:spPr>
      </p:pic>
    </p:spTree>
    <p:extLst>
      <p:ext uri="{BB962C8B-B14F-4D97-AF65-F5344CB8AC3E}">
        <p14:creationId xmlns:p14="http://schemas.microsoft.com/office/powerpoint/2010/main" val="54027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2B59E6-231B-8103-DAA3-F704403DBA5A}"/>
              </a:ext>
            </a:extLst>
          </p:cNvPr>
          <p:cNvSpPr>
            <a:spLocks noGrp="1"/>
          </p:cNvSpPr>
          <p:nvPr>
            <p:ph type="title" idx="4294967295"/>
          </p:nvPr>
        </p:nvSpPr>
        <p:spPr>
          <a:xfrm>
            <a:off x="0" y="509588"/>
            <a:ext cx="10058400" cy="1262062"/>
          </a:xfrm>
        </p:spPr>
        <p:txBody>
          <a:bodyPr vert="horz" lIns="91440" tIns="45720" rIns="91440" bIns="45720" rtlCol="0" anchor="ctr">
            <a:normAutofit/>
          </a:bodyPr>
          <a:lstStyle/>
          <a:p>
            <a:pPr marR="0" lvl="0" algn="ctr">
              <a:lnSpc>
                <a:spcPct val="100000"/>
              </a:lnSpc>
              <a:spcAft>
                <a:spcPts val="800"/>
              </a:spcAft>
            </a:pPr>
            <a:r>
              <a:rPr lang="en-US" b="1" dirty="0">
                <a:solidFill>
                  <a:srgbClr val="FFFFFF"/>
                </a:solidFill>
                <a:latin typeface="Arial" panose="020B0604020202020204" pitchFamily="34" charset="0"/>
                <a:cs typeface="Arial" panose="020B0604020202020204" pitchFamily="34" charset="0"/>
              </a:rPr>
              <a:t>Medicaid </a:t>
            </a:r>
          </a:p>
        </p:txBody>
      </p:sp>
      <p:pic>
        <p:nvPicPr>
          <p:cNvPr id="3" name="Picture 2" descr="A person standing on a rope bridge&#10;&#10;AI-generated content may be incorrect.">
            <a:extLst>
              <a:ext uri="{FF2B5EF4-FFF2-40B4-BE49-F238E27FC236}">
                <a16:creationId xmlns:a16="http://schemas.microsoft.com/office/drawing/2014/main" id="{F58C554C-A327-DFA6-255E-87CBE733FB9D}"/>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l="23920" r="30837" b="-1"/>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A8C8B5E-F0DB-81F2-BC67-9562AD267E2E}"/>
              </a:ext>
            </a:extLst>
          </p:cNvPr>
          <p:cNvSpPr txBox="1"/>
          <p:nvPr/>
        </p:nvSpPr>
        <p:spPr>
          <a:xfrm>
            <a:off x="4140485" y="4193799"/>
            <a:ext cx="5763802" cy="892552"/>
          </a:xfrm>
          <a:prstGeom prst="rect">
            <a:avLst/>
          </a:prstGeom>
          <a:noFill/>
        </p:spPr>
        <p:txBody>
          <a:bodyPr wrap="square" rtlCol="0">
            <a:spAutoFit/>
          </a:bodyPr>
          <a:lstStyle/>
          <a:p>
            <a:pPr algn="ctr"/>
            <a:r>
              <a:rPr lang="en-US" sz="5200" dirty="0">
                <a:solidFill>
                  <a:schemeClr val="bg2">
                    <a:lumMod val="75000"/>
                  </a:schemeClr>
                </a:solidFill>
                <a:latin typeface="Arial Rounded MT Bold" panose="020F0704030504030204" pitchFamily="34" charset="0"/>
              </a:rPr>
              <a:t>MEDICAID</a:t>
            </a:r>
          </a:p>
        </p:txBody>
      </p:sp>
      <p:sp>
        <p:nvSpPr>
          <p:cNvPr id="8" name="TextBox 7">
            <a:extLst>
              <a:ext uri="{FF2B5EF4-FFF2-40B4-BE49-F238E27FC236}">
                <a16:creationId xmlns:a16="http://schemas.microsoft.com/office/drawing/2014/main" id="{66B515FA-7378-E977-FA83-6824DB4E13AC}"/>
              </a:ext>
            </a:extLst>
          </p:cNvPr>
          <p:cNvSpPr txBox="1"/>
          <p:nvPr/>
        </p:nvSpPr>
        <p:spPr>
          <a:xfrm>
            <a:off x="442948" y="1244302"/>
            <a:ext cx="4105836" cy="2246769"/>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Federal requirements offer states a lot of latitude in designing and administering their Medicaid programs with federal oversight by the Centers for Medicare and Medicaid.</a:t>
            </a:r>
          </a:p>
          <a:p>
            <a:pPr marR="0">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itle 3">
            <a:extLst>
              <a:ext uri="{FF2B5EF4-FFF2-40B4-BE49-F238E27FC236}">
                <a16:creationId xmlns:a16="http://schemas.microsoft.com/office/drawing/2014/main" id="{9DABF4E1-D609-9885-4F4F-2736D4C9AA49}"/>
              </a:ext>
            </a:extLst>
          </p:cNvPr>
          <p:cNvSpPr txBox="1">
            <a:spLocks/>
          </p:cNvSpPr>
          <p:nvPr/>
        </p:nvSpPr>
        <p:spPr>
          <a:xfrm>
            <a:off x="442948" y="138500"/>
            <a:ext cx="11632511" cy="1325890"/>
          </a:xfrm>
          <a:prstGeom prst="rect">
            <a:avLst/>
          </a:prstGeom>
        </p:spPr>
        <p:txBody>
          <a:bodyPr>
            <a:normAutofit fontScale="97500"/>
          </a:bodyPr>
          <a:lst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a:lstStyle>
          <a:p>
            <a:pPr algn="ctr">
              <a:lnSpc>
                <a:spcPct val="107000"/>
              </a:lnSpc>
              <a:spcBef>
                <a:spcPts val="0"/>
              </a:spcBef>
              <a:spcAft>
                <a:spcPts val="800"/>
              </a:spcAft>
            </a:pPr>
            <a:r>
              <a:rPr lang="en-US" b="1" dirty="0">
                <a:latin typeface="Arial" panose="020B0604020202020204" pitchFamily="34" charset="0"/>
                <a:ea typeface="Source Sans Pro" panose="020B0503030403020204" pitchFamily="34" charset="0"/>
                <a:cs typeface="Arial" panose="020B0604020202020204" pitchFamily="34" charset="0"/>
              </a:rPr>
              <a:t>Medicaid At A Glance</a:t>
            </a:r>
          </a:p>
        </p:txBody>
      </p:sp>
      <p:sp>
        <p:nvSpPr>
          <p:cNvPr id="15" name="TextBox 14">
            <a:extLst>
              <a:ext uri="{FF2B5EF4-FFF2-40B4-BE49-F238E27FC236}">
                <a16:creationId xmlns:a16="http://schemas.microsoft.com/office/drawing/2014/main" id="{B488A443-7668-EDD1-DB13-83DE150375AA}"/>
              </a:ext>
            </a:extLst>
          </p:cNvPr>
          <p:cNvSpPr txBox="1"/>
          <p:nvPr/>
        </p:nvSpPr>
        <p:spPr>
          <a:xfrm>
            <a:off x="442948" y="3962966"/>
            <a:ext cx="3795697" cy="2246769"/>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The complex laws governing the Medicaid program and the variety of ways states design its programs oftentimes require multiple entities to administer benefits to Medicaid members.</a:t>
            </a:r>
            <a:r>
              <a:rPr lang="en-US"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52950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2B59E6-231B-8103-DAA3-F704403DBA5A}"/>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Administering the Medicaid Program— It’s Complicated! </a:t>
            </a:r>
          </a:p>
        </p:txBody>
      </p:sp>
      <p:sp>
        <p:nvSpPr>
          <p:cNvPr id="8" name="TextBox 7">
            <a:extLst>
              <a:ext uri="{FF2B5EF4-FFF2-40B4-BE49-F238E27FC236}">
                <a16:creationId xmlns:a16="http://schemas.microsoft.com/office/drawing/2014/main" id="{176E4662-2CA7-9DC0-CB84-D1F8FF09E336}"/>
              </a:ext>
            </a:extLst>
          </p:cNvPr>
          <p:cNvSpPr txBox="1"/>
          <p:nvPr/>
        </p:nvSpPr>
        <p:spPr>
          <a:xfrm>
            <a:off x="235323" y="1825744"/>
            <a:ext cx="5080747" cy="646331"/>
          </a:xfrm>
          <a:prstGeom prst="rect">
            <a:avLst/>
          </a:prstGeom>
          <a:noFill/>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Medicaid Program </a:t>
            </a:r>
            <a:r>
              <a:rPr lang="en-US" b="1" dirty="0">
                <a:effectLst/>
                <a:latin typeface="Calibri" panose="020F0502020204030204" pitchFamily="34" charset="0"/>
                <a:ea typeface="Calibri" panose="020F0502020204030204" pitchFamily="34" charset="0"/>
                <a:cs typeface="Times New Roman" panose="02020603050405020304" pitchFamily="18" charset="0"/>
              </a:rPr>
              <a:t>Federal to State Agency Flow</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pic>
        <p:nvPicPr>
          <p:cNvPr id="10" name="Picture 9">
            <a:extLst>
              <a:ext uri="{FF2B5EF4-FFF2-40B4-BE49-F238E27FC236}">
                <a16:creationId xmlns:a16="http://schemas.microsoft.com/office/drawing/2014/main" id="{2CEF09C5-14D1-5EB0-E70D-281520CF4224}"/>
              </a:ext>
            </a:extLst>
          </p:cNvPr>
          <p:cNvPicPr>
            <a:picLocks noChangeAspect="1"/>
          </p:cNvPicPr>
          <p:nvPr/>
        </p:nvPicPr>
        <p:blipFill>
          <a:blip r:embed="rId2"/>
          <a:stretch>
            <a:fillRect/>
          </a:stretch>
        </p:blipFill>
        <p:spPr>
          <a:xfrm>
            <a:off x="168757" y="2357719"/>
            <a:ext cx="4197055" cy="4401670"/>
          </a:xfrm>
          <a:prstGeom prst="rect">
            <a:avLst/>
          </a:prstGeom>
        </p:spPr>
      </p:pic>
      <p:graphicFrame>
        <p:nvGraphicFramePr>
          <p:cNvPr id="12" name="Diagram 11">
            <a:extLst>
              <a:ext uri="{FF2B5EF4-FFF2-40B4-BE49-F238E27FC236}">
                <a16:creationId xmlns:a16="http://schemas.microsoft.com/office/drawing/2014/main" id="{EF8CF210-A8EE-F6FF-93CA-F8B59371B021}"/>
              </a:ext>
            </a:extLst>
          </p:cNvPr>
          <p:cNvGraphicFramePr/>
          <p:nvPr>
            <p:extLst>
              <p:ext uri="{D42A27DB-BD31-4B8C-83A1-F6EECF244321}">
                <p14:modId xmlns:p14="http://schemas.microsoft.com/office/powerpoint/2010/main" val="2918376558"/>
              </p:ext>
            </p:extLst>
          </p:nvPr>
        </p:nvGraphicFramePr>
        <p:xfrm>
          <a:off x="4432378" y="1916262"/>
          <a:ext cx="7055224" cy="5063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573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F19326-567C-79B2-E8E3-6F836DA1DAB7}"/>
              </a:ext>
            </a:extLst>
          </p:cNvPr>
          <p:cNvSpPr txBox="1"/>
          <p:nvPr/>
        </p:nvSpPr>
        <p:spPr>
          <a:xfrm>
            <a:off x="534130" y="1658033"/>
            <a:ext cx="6996827" cy="4770537"/>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tx2"/>
                </a:solidFill>
              </a:rPr>
              <a:t>Individuals that are unable to secure employment due to structural and social barriers have a more difficult time accessing health coverage and consequently, face poor health outcomes.</a:t>
            </a:r>
            <a:r>
              <a:rPr lang="en-US" sz="2400" baseline="30000" dirty="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Those who do not have access to health care have worse health than individuals who do.</a:t>
            </a:r>
            <a:r>
              <a:rPr lang="en-US" sz="2400" baseline="30000" dirty="0">
                <a:latin typeface="Arial" panose="020B0604020202020204" pitchFamily="34" charset="0"/>
                <a:cs typeface="Arial" panose="020B0604020202020204" pitchFamily="34" charset="0"/>
              </a:rPr>
              <a:t>2</a:t>
            </a:r>
          </a:p>
          <a:p>
            <a:pPr marL="342900" indent="-342900">
              <a:buFont typeface="Arial" panose="020B0604020202020204" pitchFamily="34" charset="0"/>
              <a:buChar char="•"/>
            </a:pPr>
            <a:endParaRPr lang="en-US" sz="2400" b="1" baseline="300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populations that disproportionately face barriers to health equity make up a large share of the Medicaid population</a:t>
            </a:r>
            <a:r>
              <a:rPr lang="en-US" sz="2400" b="1" dirty="0">
                <a:solidFill>
                  <a:schemeClr val="tx2"/>
                </a:solidFill>
              </a:rPr>
              <a:t>.</a:t>
            </a:r>
            <a:r>
              <a:rPr lang="en-US" sz="2400" baseline="30000" dirty="0">
                <a:latin typeface="Arial" panose="020B0604020202020204" pitchFamily="34" charset="0"/>
                <a:cs typeface="Arial" panose="020B0604020202020204" pitchFamily="34" charset="0"/>
              </a:rPr>
              <a:t>3</a:t>
            </a:r>
            <a:r>
              <a:rPr lang="en-US" sz="2400" b="1" dirty="0">
                <a:solidFill>
                  <a:schemeClr val="tx2"/>
                </a:solidFill>
              </a:rPr>
              <a:t> </a:t>
            </a:r>
            <a:endParaRPr lang="en-US" sz="2400" b="1" baseline="30000" dirty="0">
              <a:solidFill>
                <a:schemeClr val="tx2"/>
              </a:solidFill>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C12B59E6-231B-8103-DAA3-F704403DBA5A}"/>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Medicaid and Health Equity</a:t>
            </a:r>
          </a:p>
        </p:txBody>
      </p:sp>
      <p:sp>
        <p:nvSpPr>
          <p:cNvPr id="6" name="Footer Placeholder 5">
            <a:extLst>
              <a:ext uri="{FF2B5EF4-FFF2-40B4-BE49-F238E27FC236}">
                <a16:creationId xmlns:a16="http://schemas.microsoft.com/office/drawing/2014/main" id="{34B547F9-6E35-C111-97D8-C020D5642D0F}"/>
              </a:ext>
            </a:extLst>
          </p:cNvPr>
          <p:cNvSpPr>
            <a:spLocks noGrp="1"/>
          </p:cNvSpPr>
          <p:nvPr>
            <p:ph type="ftr" sz="quarter" idx="11"/>
          </p:nvPr>
        </p:nvSpPr>
        <p:spPr>
          <a:xfrm>
            <a:off x="908774" y="6085065"/>
            <a:ext cx="10078203" cy="496890"/>
          </a:xfrm>
        </p:spPr>
        <p:txBody>
          <a:bodyPr/>
          <a:lstStyle/>
          <a:p>
            <a:pPr marL="228600" indent="-228600">
              <a:buFontTx/>
              <a:buAutoNum type="arabicPeriod"/>
            </a:pPr>
            <a:r>
              <a:rPr lang="en-US" dirty="0"/>
              <a:t>Genevieve M. Kenney et al., Many Adults Targeted by Medicaid Work Requirements Face Barriers to Sustained Employment, Urban Inst. (May 30, 2019),</a:t>
            </a:r>
          </a:p>
          <a:p>
            <a:pPr marL="228600" indent="-228600">
              <a:buAutoNum type="arabicPeriod"/>
            </a:pPr>
            <a:r>
              <a:rPr lang="en-US" dirty="0"/>
              <a:t>Robert Wood Johnson Foundation, What is Health Equity and What Difference Does it Make?, (May 2017).</a:t>
            </a:r>
          </a:p>
          <a:p>
            <a:pPr marL="228600" indent="-228600">
              <a:buAutoNum type="arabicPeriod"/>
            </a:pPr>
            <a:r>
              <a:rPr lang="en-US" dirty="0"/>
              <a:t>3. Kaiser Family Foundation, Health Coverage by Race and Ethnicity, 2010–2023, KFF (Feb. 26, 2025), </a:t>
            </a:r>
            <a:endParaRPr lang="en-US" i="1" dirty="0"/>
          </a:p>
          <a:p>
            <a:pPr marL="228600" indent="-228600">
              <a:buAutoNum type="arabicPeriod"/>
            </a:pPr>
            <a:endParaRPr lang="en-US" i="1" dirty="0"/>
          </a:p>
          <a:p>
            <a:pPr marL="228600" indent="-228600">
              <a:buAutoNum type="arabicPeriod"/>
            </a:pPr>
            <a:endParaRPr lang="en-US" i="1" dirty="0"/>
          </a:p>
          <a:p>
            <a:pPr marL="228600" indent="-228600">
              <a:buAutoNum type="arabicPeriod"/>
            </a:pPr>
            <a:endParaRPr lang="en-US" i="1" dirty="0"/>
          </a:p>
        </p:txBody>
      </p:sp>
      <p:pic>
        <p:nvPicPr>
          <p:cNvPr id="2" name="Content Placeholder 4" descr="A picture containing room&#10;&#10;Description automatically generated">
            <a:extLst>
              <a:ext uri="{FF2B5EF4-FFF2-40B4-BE49-F238E27FC236}">
                <a16:creationId xmlns:a16="http://schemas.microsoft.com/office/drawing/2014/main" id="{58C05FD5-D878-471D-80F2-8726A281EE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8997" y="1818591"/>
            <a:ext cx="3779978" cy="3220817"/>
          </a:xfrm>
          <a:prstGeom prst="rect">
            <a:avLst/>
          </a:prstGeom>
        </p:spPr>
      </p:pic>
      <p:sp>
        <p:nvSpPr>
          <p:cNvPr id="3" name="TextBox 2">
            <a:extLst>
              <a:ext uri="{FF2B5EF4-FFF2-40B4-BE49-F238E27FC236}">
                <a16:creationId xmlns:a16="http://schemas.microsoft.com/office/drawing/2014/main" id="{46370C8D-BB74-662D-353F-A0F50A38640C}"/>
              </a:ext>
            </a:extLst>
          </p:cNvPr>
          <p:cNvSpPr txBox="1"/>
          <p:nvPr/>
        </p:nvSpPr>
        <p:spPr>
          <a:xfrm>
            <a:off x="7857237" y="5040651"/>
            <a:ext cx="4025340" cy="692497"/>
          </a:xfrm>
          <a:prstGeom prst="rect">
            <a:avLst/>
          </a:prstGeom>
          <a:noFill/>
        </p:spPr>
        <p:txBody>
          <a:bodyPr wrap="square" rtlCol="0">
            <a:spAutoFit/>
          </a:bodyPr>
          <a:lstStyle/>
          <a:p>
            <a:r>
              <a:rPr lang="en-US" sz="1050" spc="50" dirty="0">
                <a:solidFill>
                  <a:schemeClr val="accent2"/>
                </a:solidFill>
              </a:rPr>
              <a:t>Source: Interaction Institute for Social Change | Artist: Angus Maguire</a:t>
            </a:r>
          </a:p>
          <a:p>
            <a:endParaRPr lang="en-US" dirty="0"/>
          </a:p>
        </p:txBody>
      </p:sp>
    </p:spTree>
    <p:extLst>
      <p:ext uri="{BB962C8B-B14F-4D97-AF65-F5344CB8AC3E}">
        <p14:creationId xmlns:p14="http://schemas.microsoft.com/office/powerpoint/2010/main" val="2425274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2B59E6-231B-8103-DAA3-F704403DBA5A}"/>
              </a:ext>
            </a:extLst>
          </p:cNvPr>
          <p:cNvSpPr>
            <a:spLocks noGrp="1"/>
          </p:cNvSpPr>
          <p:nvPr>
            <p:ph type="title"/>
          </p:nvPr>
        </p:nvSpPr>
        <p:spPr>
          <a:xfrm>
            <a:off x="442948" y="217955"/>
            <a:ext cx="11632511" cy="1092783"/>
          </a:xfrm>
        </p:spPr>
        <p:txBody>
          <a:bodyPr>
            <a:normAutofit fontScale="90000"/>
          </a:bodyPr>
          <a:lstStyle/>
          <a:p>
            <a:pPr marR="0" lvl="0">
              <a:lnSpc>
                <a:spcPct val="107000"/>
              </a:lnSpc>
              <a:spcBef>
                <a:spcPts val="0"/>
              </a:spcBef>
              <a:spcAft>
                <a:spcPts val="800"/>
              </a:spcAft>
            </a:pPr>
            <a:r>
              <a:rPr lang="en-US" sz="3200" b="1" i="0" dirty="0">
                <a:effectLst/>
                <a:latin typeface="Arial" panose="020B0604020202020204" pitchFamily="34" charset="0"/>
                <a:ea typeface="Source Sans Pro" panose="020B0503030403020204" pitchFamily="34" charset="0"/>
                <a:cs typeface="Arial" panose="020B0604020202020204" pitchFamily="34" charset="0"/>
              </a:rPr>
              <a:t>CMS Reported 78,444,837 people were enrolled in Medicaid and CHIP As of January 2025.</a:t>
            </a:r>
            <a:r>
              <a:rPr lang="en-US" sz="2000" baseline="30000" dirty="0">
                <a:latin typeface="Arial" panose="020B0604020202020204" pitchFamily="34" charset="0"/>
                <a:cs typeface="Arial" panose="020B0604020202020204" pitchFamily="34" charset="0"/>
              </a:rPr>
              <a:t>1</a:t>
            </a:r>
            <a:r>
              <a:rPr lang="en-US" sz="3200" b="1" i="0" dirty="0">
                <a:effectLst/>
                <a:latin typeface="Arial" panose="020B0604020202020204" pitchFamily="34" charset="0"/>
                <a:ea typeface="Source Sans Pro" panose="020B0503030403020204" pitchFamily="34" charset="0"/>
                <a:cs typeface="Arial" panose="020B0604020202020204" pitchFamily="34" charset="0"/>
              </a:rPr>
              <a:t> </a:t>
            </a:r>
            <a:br>
              <a:rPr lang="en-US" b="1" i="0" dirty="0">
                <a:effectLst/>
                <a:latin typeface="Arial" panose="020B0604020202020204" pitchFamily="34" charset="0"/>
                <a:ea typeface="Source Sans Pro" panose="020B0503030403020204" pitchFamily="34" charset="0"/>
                <a:cs typeface="Arial" panose="020B0604020202020204" pitchFamily="34" charset="0"/>
              </a:rPr>
            </a:br>
            <a:endParaRPr lang="en-US" sz="1200" dirty="0">
              <a:solidFill>
                <a:schemeClr val="tx2">
                  <a:lumMod val="75000"/>
                  <a:lumOff val="25000"/>
                </a:schemeClr>
              </a:solidFill>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78D15A88-D30D-6715-0B14-72B4C1454B5B}"/>
              </a:ext>
            </a:extLst>
          </p:cNvPr>
          <p:cNvPicPr>
            <a:picLocks noChangeAspect="1"/>
          </p:cNvPicPr>
          <p:nvPr/>
        </p:nvPicPr>
        <p:blipFill>
          <a:blip r:embed="rId2"/>
          <a:stretch>
            <a:fillRect/>
          </a:stretch>
        </p:blipFill>
        <p:spPr>
          <a:xfrm>
            <a:off x="442948" y="1386276"/>
            <a:ext cx="7683895" cy="5016758"/>
          </a:xfrm>
          <a:prstGeom prst="rect">
            <a:avLst/>
          </a:prstGeom>
        </p:spPr>
      </p:pic>
      <p:sp>
        <p:nvSpPr>
          <p:cNvPr id="13" name="TextBox 12">
            <a:extLst>
              <a:ext uri="{FF2B5EF4-FFF2-40B4-BE49-F238E27FC236}">
                <a16:creationId xmlns:a16="http://schemas.microsoft.com/office/drawing/2014/main" id="{43094CA2-8DFC-8FE0-E120-E9EA9276CB96}"/>
              </a:ext>
            </a:extLst>
          </p:cNvPr>
          <p:cNvSpPr txBox="1"/>
          <p:nvPr/>
        </p:nvSpPr>
        <p:spPr>
          <a:xfrm>
            <a:off x="442948" y="6303981"/>
            <a:ext cx="9697403" cy="553998"/>
          </a:xfrm>
          <a:prstGeom prst="rect">
            <a:avLst/>
          </a:prstGeom>
          <a:noFill/>
        </p:spPr>
        <p:txBody>
          <a:bodyPr wrap="square" rtlCol="0">
            <a:spAutoFit/>
          </a:bodyPr>
          <a:lstStyle/>
          <a:p>
            <a:r>
              <a:rPr lang="en-US" sz="1000" dirty="0">
                <a:solidFill>
                  <a:srgbClr val="0070C0"/>
                </a:solidFill>
                <a:latin typeface="Arial" panose="020B0604020202020204" pitchFamily="34" charset="0"/>
                <a:cs typeface="Arial" panose="020B0604020202020204" pitchFamily="34" charset="0"/>
              </a:rPr>
              <a:t>1 Centers for Medicare &amp; Medicaid Services, Report Highlights: Medicaid and CHIP Enrollment Data, Medicaid.gov, </a:t>
            </a:r>
            <a:r>
              <a:rPr lang="en-US" sz="10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https://www.medicaid.gov/medicaid/program-information/medicaid-and-chip-enrollment-data/report-highlights</a:t>
            </a:r>
            <a:r>
              <a:rPr lang="en-US" sz="1000" dirty="0">
                <a:solidFill>
                  <a:srgbClr val="0070C0"/>
                </a:solidFill>
                <a:latin typeface="Arial" panose="020B0604020202020204" pitchFamily="34" charset="0"/>
                <a:cs typeface="Arial" panose="020B0604020202020204" pitchFamily="34" charset="0"/>
              </a:rPr>
              <a:t>.</a:t>
            </a:r>
            <a:endParaRPr lang="en-US" sz="1000" b="0" i="0" dirty="0">
              <a:solidFill>
                <a:srgbClr val="0070C0"/>
              </a:solidFill>
              <a:effectLst/>
              <a:latin typeface="fkGroteskNeue"/>
            </a:endParaRPr>
          </a:p>
          <a:p>
            <a:r>
              <a:rPr lang="en-US" sz="1000" dirty="0">
                <a:solidFill>
                  <a:srgbClr val="0070C0"/>
                </a:solidFill>
                <a:latin typeface="Arial" panose="020B0604020202020204" pitchFamily="34" charset="0"/>
                <a:cs typeface="Arial" panose="020B0604020202020204" pitchFamily="34" charset="0"/>
              </a:rPr>
              <a:t>2 </a:t>
            </a:r>
            <a:r>
              <a:rPr lang="en-US" sz="1000" b="0" i="0" dirty="0">
                <a:solidFill>
                  <a:srgbClr val="0070C0"/>
                </a:solidFill>
                <a:effectLst/>
                <a:latin typeface="Arial" panose="020B0604020202020204" pitchFamily="34" charset="0"/>
                <a:cs typeface="Arial" panose="020B0604020202020204" pitchFamily="34" charset="0"/>
              </a:rPr>
              <a:t>Kaiser Family Foundation, 10 Things to Know About Medicaid, KFF (2025), </a:t>
            </a:r>
            <a:r>
              <a:rPr lang="en-US" sz="1000" b="0" i="0" dirty="0">
                <a:solidFill>
                  <a:srgbClr val="0070C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https://www.kff.org/medicaid/issue-brief/10-things-to-know-about-medicaid/</a:t>
            </a:r>
            <a:r>
              <a:rPr lang="en-US" sz="1000" b="0" i="0" dirty="0">
                <a:solidFill>
                  <a:srgbClr val="0070C0"/>
                </a:solidFill>
                <a:effectLst/>
                <a:latin typeface="Arial" panose="020B0604020202020204" pitchFamily="34" charset="0"/>
                <a:cs typeface="Arial" panose="020B0604020202020204" pitchFamily="34" charset="0"/>
              </a:rPr>
              <a:t>.</a:t>
            </a:r>
            <a:endParaRPr lang="en-US" sz="1000" dirty="0">
              <a:solidFill>
                <a:srgbClr val="0070C0"/>
              </a:solidFill>
              <a:latin typeface="Arial" panose="020B0604020202020204" pitchFamily="34" charset="0"/>
              <a:cs typeface="Arial" panose="020B0604020202020204" pitchFamily="34" charset="0"/>
            </a:endParaRPr>
          </a:p>
        </p:txBody>
      </p:sp>
      <p:sp>
        <p:nvSpPr>
          <p:cNvPr id="14" name="Flowchart: Alternate Process 13">
            <a:extLst>
              <a:ext uri="{FF2B5EF4-FFF2-40B4-BE49-F238E27FC236}">
                <a16:creationId xmlns:a16="http://schemas.microsoft.com/office/drawing/2014/main" id="{64CD09DA-0649-135F-D5DD-A509BC9E6E37}"/>
              </a:ext>
            </a:extLst>
          </p:cNvPr>
          <p:cNvSpPr/>
          <p:nvPr/>
        </p:nvSpPr>
        <p:spPr>
          <a:xfrm>
            <a:off x="8677835" y="4300827"/>
            <a:ext cx="2330824" cy="1325890"/>
          </a:xfrm>
          <a:prstGeom prst="flowChartAlternateProcess">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Alternate Process 14">
            <a:extLst>
              <a:ext uri="{FF2B5EF4-FFF2-40B4-BE49-F238E27FC236}">
                <a16:creationId xmlns:a16="http://schemas.microsoft.com/office/drawing/2014/main" id="{AEAE496D-326E-5496-68BB-EC20F8BC9196}"/>
              </a:ext>
            </a:extLst>
          </p:cNvPr>
          <p:cNvSpPr/>
          <p:nvPr/>
        </p:nvSpPr>
        <p:spPr>
          <a:xfrm>
            <a:off x="8677835" y="2394174"/>
            <a:ext cx="2330824" cy="1325890"/>
          </a:xfrm>
          <a:prstGeom prst="flowChartAlternateProcess">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 Person is Entitled to Medicaid Benefits</a:t>
            </a:r>
          </a:p>
        </p:txBody>
      </p:sp>
      <p:sp>
        <p:nvSpPr>
          <p:cNvPr id="16" name="TextBox 15">
            <a:extLst>
              <a:ext uri="{FF2B5EF4-FFF2-40B4-BE49-F238E27FC236}">
                <a16:creationId xmlns:a16="http://schemas.microsoft.com/office/drawing/2014/main" id="{22031455-ABDE-3708-C3DC-F314138BCF36}"/>
              </a:ext>
            </a:extLst>
          </p:cNvPr>
          <p:cNvSpPr txBox="1"/>
          <p:nvPr/>
        </p:nvSpPr>
        <p:spPr>
          <a:xfrm>
            <a:off x="9563891" y="3579559"/>
            <a:ext cx="576460" cy="861774"/>
          </a:xfrm>
          <a:prstGeom prst="rect">
            <a:avLst/>
          </a:prstGeom>
          <a:noFill/>
        </p:spPr>
        <p:txBody>
          <a:bodyPr wrap="square" rtlCol="0">
            <a:spAutoFit/>
          </a:bodyPr>
          <a:lstStyle/>
          <a:p>
            <a:pPr algn="ctr"/>
            <a:r>
              <a:rPr lang="en-US" sz="5000" b="1" dirty="0"/>
              <a:t>=</a:t>
            </a:r>
          </a:p>
        </p:txBody>
      </p:sp>
      <p:sp>
        <p:nvSpPr>
          <p:cNvPr id="17" name="Flowchart: Alternate Process 16">
            <a:extLst>
              <a:ext uri="{FF2B5EF4-FFF2-40B4-BE49-F238E27FC236}">
                <a16:creationId xmlns:a16="http://schemas.microsoft.com/office/drawing/2014/main" id="{DBCB603F-3668-A064-D0FA-D2C985BCF596}"/>
              </a:ext>
            </a:extLst>
          </p:cNvPr>
          <p:cNvSpPr/>
          <p:nvPr/>
        </p:nvSpPr>
        <p:spPr>
          <a:xfrm>
            <a:off x="8677835" y="4300827"/>
            <a:ext cx="2330824" cy="1325890"/>
          </a:xfrm>
          <a:prstGeom prst="flowChartAlternateProcess">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 Person Receives Medicaid Benefits</a:t>
            </a:r>
          </a:p>
        </p:txBody>
      </p:sp>
      <p:sp>
        <p:nvSpPr>
          <p:cNvPr id="18" name="TextBox 17">
            <a:extLst>
              <a:ext uri="{FF2B5EF4-FFF2-40B4-BE49-F238E27FC236}">
                <a16:creationId xmlns:a16="http://schemas.microsoft.com/office/drawing/2014/main" id="{141FC963-F645-370A-E38C-A438FCD5169C}"/>
              </a:ext>
            </a:extLst>
          </p:cNvPr>
          <p:cNvSpPr txBox="1"/>
          <p:nvPr/>
        </p:nvSpPr>
        <p:spPr>
          <a:xfrm rot="20004517">
            <a:off x="8903221" y="3776582"/>
            <a:ext cx="2330824" cy="369332"/>
          </a:xfrm>
          <a:prstGeom prst="rect">
            <a:avLst/>
          </a:prstGeom>
          <a:noFill/>
        </p:spPr>
        <p:txBody>
          <a:bodyPr wrap="square" rtlCol="0">
            <a:spAutoFit/>
          </a:bodyPr>
          <a:lstStyle/>
          <a:p>
            <a:r>
              <a:rPr lang="en-US" b="1" dirty="0">
                <a:solidFill>
                  <a:srgbClr val="FF0000"/>
                </a:solidFill>
                <a:latin typeface="+mj-lt"/>
                <a:cs typeface="Arial" panose="020B0604020202020204" pitchFamily="34" charset="0"/>
              </a:rPr>
              <a:t>NOT ALWAYS!</a:t>
            </a:r>
            <a:endParaRPr lang="en-US" dirty="0">
              <a:solidFill>
                <a:srgbClr val="FF0000"/>
              </a:solidFill>
              <a:latin typeface="+mj-lt"/>
            </a:endParaRPr>
          </a:p>
        </p:txBody>
      </p:sp>
      <p:sp>
        <p:nvSpPr>
          <p:cNvPr id="19" name="TextBox 18">
            <a:extLst>
              <a:ext uri="{FF2B5EF4-FFF2-40B4-BE49-F238E27FC236}">
                <a16:creationId xmlns:a16="http://schemas.microsoft.com/office/drawing/2014/main" id="{78B30F64-09D3-D420-0759-E2C17DB76297}"/>
              </a:ext>
            </a:extLst>
          </p:cNvPr>
          <p:cNvSpPr txBox="1"/>
          <p:nvPr/>
        </p:nvSpPr>
        <p:spPr>
          <a:xfrm>
            <a:off x="6096000" y="1310738"/>
            <a:ext cx="295835" cy="369332"/>
          </a:xfrm>
          <a:prstGeom prst="rect">
            <a:avLst/>
          </a:prstGeom>
          <a:noFill/>
        </p:spPr>
        <p:txBody>
          <a:bodyPr wrap="square" rtlCol="0">
            <a:spAutoFit/>
          </a:bodyPr>
          <a:lstStyle/>
          <a:p>
            <a:r>
              <a:rPr lang="en-US" baseline="30000" dirty="0">
                <a:latin typeface="Arial" panose="020B0604020202020204" pitchFamily="34" charset="0"/>
                <a:cs typeface="Arial" panose="020B0604020202020204" pitchFamily="34" charset="0"/>
              </a:rPr>
              <a:t>2</a:t>
            </a:r>
            <a:endParaRPr lang="en-US" dirty="0"/>
          </a:p>
        </p:txBody>
      </p:sp>
      <p:pic>
        <p:nvPicPr>
          <p:cNvPr id="3" name="Picture 2">
            <a:extLst>
              <a:ext uri="{FF2B5EF4-FFF2-40B4-BE49-F238E27FC236}">
                <a16:creationId xmlns:a16="http://schemas.microsoft.com/office/drawing/2014/main" id="{09253D27-EA10-B065-8DEF-A9635BF67B3F}"/>
              </a:ext>
            </a:extLst>
          </p:cNvPr>
          <p:cNvPicPr>
            <a:picLocks noChangeAspect="1"/>
          </p:cNvPicPr>
          <p:nvPr/>
        </p:nvPicPr>
        <p:blipFill>
          <a:blip r:embed="rId5"/>
          <a:stretch>
            <a:fillRect/>
          </a:stretch>
        </p:blipFill>
        <p:spPr>
          <a:xfrm>
            <a:off x="6789402" y="974133"/>
            <a:ext cx="4888490" cy="1092783"/>
          </a:xfrm>
          <a:prstGeom prst="rect">
            <a:avLst/>
          </a:prstGeom>
        </p:spPr>
      </p:pic>
      <p:sp>
        <p:nvSpPr>
          <p:cNvPr id="5" name="TextBox 4">
            <a:extLst>
              <a:ext uri="{FF2B5EF4-FFF2-40B4-BE49-F238E27FC236}">
                <a16:creationId xmlns:a16="http://schemas.microsoft.com/office/drawing/2014/main" id="{ED568A03-04F7-E2D0-C1F4-FDE6C6B7B8C2}"/>
              </a:ext>
            </a:extLst>
          </p:cNvPr>
          <p:cNvSpPr txBox="1"/>
          <p:nvPr/>
        </p:nvSpPr>
        <p:spPr>
          <a:xfrm>
            <a:off x="7772400" y="1830927"/>
            <a:ext cx="3905492" cy="246221"/>
          </a:xfrm>
          <a:prstGeom prst="rect">
            <a:avLst/>
          </a:prstGeom>
          <a:noFill/>
        </p:spPr>
        <p:txBody>
          <a:bodyPr wrap="square" rtlCol="0">
            <a:spAutoFit/>
          </a:bodyPr>
          <a:lstStyle/>
          <a:p>
            <a:r>
              <a:rPr lang="en-US" sz="1000" dirty="0">
                <a:solidFill>
                  <a:srgbClr val="0070C0"/>
                </a:solidFill>
                <a:latin typeface="Arial" panose="020B0604020202020204" pitchFamily="34" charset="0"/>
                <a:cs typeface="Arial" panose="020B0604020202020204" pitchFamily="34" charset="0"/>
              </a:rPr>
              <a:t>https://williamsinstitute.law.ucla.edu/publications/medicaid-lgbt/</a:t>
            </a:r>
          </a:p>
        </p:txBody>
      </p:sp>
    </p:spTree>
    <p:extLst>
      <p:ext uri="{BB962C8B-B14F-4D97-AF65-F5344CB8AC3E}">
        <p14:creationId xmlns:p14="http://schemas.microsoft.com/office/powerpoint/2010/main" val="156544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2B59E6-231B-8103-DAA3-F704403DBA5A}"/>
              </a:ext>
            </a:extLst>
          </p:cNvPr>
          <p:cNvSpPr>
            <a:spLocks noGrp="1"/>
          </p:cNvSpPr>
          <p:nvPr>
            <p:ph type="title"/>
          </p:nvPr>
        </p:nvSpPr>
        <p:spPr>
          <a:xfrm>
            <a:off x="442948" y="538613"/>
            <a:ext cx="11632511" cy="1325890"/>
          </a:xfrm>
        </p:spPr>
        <p:txBody>
          <a:bodyPr>
            <a:normAutofit fontScale="90000"/>
          </a:bodyPr>
          <a:lstStyle/>
          <a:p>
            <a:pPr marR="0" lvl="0">
              <a:lnSpc>
                <a:spcPct val="107000"/>
              </a:lnSpc>
              <a:spcBef>
                <a:spcPts val="0"/>
              </a:spcBef>
              <a:spcAft>
                <a:spcPts val="800"/>
              </a:spcAft>
            </a:pPr>
            <a:r>
              <a:rPr lang="en-US" b="1" dirty="0">
                <a:latin typeface="Arial" panose="020B0604020202020204" pitchFamily="34" charset="0"/>
                <a:cs typeface="Arial" panose="020B0604020202020204" pitchFamily="34" charset="0"/>
              </a:rPr>
              <a:t>Errors and Issues Happen: Medicaid Member Impact</a:t>
            </a:r>
          </a:p>
        </p:txBody>
      </p:sp>
      <p:graphicFrame>
        <p:nvGraphicFramePr>
          <p:cNvPr id="3" name="Table 2">
            <a:extLst>
              <a:ext uri="{FF2B5EF4-FFF2-40B4-BE49-F238E27FC236}">
                <a16:creationId xmlns:a16="http://schemas.microsoft.com/office/drawing/2014/main" id="{DAEC13FB-8DC0-5660-65E8-3628357C1937}"/>
              </a:ext>
            </a:extLst>
          </p:cNvPr>
          <p:cNvGraphicFramePr>
            <a:graphicFrameLocks noGrp="1"/>
          </p:cNvGraphicFramePr>
          <p:nvPr/>
        </p:nvGraphicFramePr>
        <p:xfrm>
          <a:off x="6259203" y="1771219"/>
          <a:ext cx="5663732" cy="1805399"/>
        </p:xfrm>
        <a:graphic>
          <a:graphicData uri="http://schemas.openxmlformats.org/drawingml/2006/table">
            <a:tbl>
              <a:tblPr/>
              <a:tblGrid>
                <a:gridCol w="1688985">
                  <a:extLst>
                    <a:ext uri="{9D8B030D-6E8A-4147-A177-3AD203B41FA5}">
                      <a16:colId xmlns:a16="http://schemas.microsoft.com/office/drawing/2014/main" val="3278178852"/>
                    </a:ext>
                  </a:extLst>
                </a:gridCol>
                <a:gridCol w="1891664">
                  <a:extLst>
                    <a:ext uri="{9D8B030D-6E8A-4147-A177-3AD203B41FA5}">
                      <a16:colId xmlns:a16="http://schemas.microsoft.com/office/drawing/2014/main" val="3342462430"/>
                    </a:ext>
                  </a:extLst>
                </a:gridCol>
                <a:gridCol w="2083083">
                  <a:extLst>
                    <a:ext uri="{9D8B030D-6E8A-4147-A177-3AD203B41FA5}">
                      <a16:colId xmlns:a16="http://schemas.microsoft.com/office/drawing/2014/main" val="3594610292"/>
                    </a:ext>
                  </a:extLst>
                </a:gridCol>
              </a:tblGrid>
              <a:tr h="357984">
                <a:tc gridSpan="3">
                  <a:txBody>
                    <a:bodyPr/>
                    <a:lstStyle/>
                    <a:p>
                      <a:pPr algn="ctr" fontAlgn="b"/>
                      <a:r>
                        <a:rPr lang="en-US" sz="1400" b="1" i="0" u="none" strike="noStrike" dirty="0">
                          <a:solidFill>
                            <a:srgbClr val="000000"/>
                          </a:solidFill>
                          <a:effectLst/>
                          <a:latin typeface="Arial" panose="020B0604020202020204" pitchFamily="34" charset="0"/>
                        </a:rPr>
                        <a:t>Medicaid Work Requirements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3213758"/>
                  </a:ext>
                </a:extLst>
              </a:tr>
              <a:tr h="280582">
                <a:tc>
                  <a:txBody>
                    <a:bodyPr/>
                    <a:lstStyle/>
                    <a:p>
                      <a:pPr algn="ctr" fontAlgn="b"/>
                      <a:r>
                        <a:rPr lang="en-US" sz="1100" b="1" i="0" u="none" strike="noStrike" dirty="0">
                          <a:solidFill>
                            <a:srgbClr val="000000"/>
                          </a:solidFill>
                          <a:effectLst/>
                          <a:latin typeface="Arial" panose="020B0604020202020204" pitchFamily="34" charset="0"/>
                        </a:rPr>
                        <a:t>State/Policy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rgbClr val="000000"/>
                          </a:solidFill>
                          <a:effectLst/>
                          <a:latin typeface="Arial" panose="020B0604020202020204" pitchFamily="34" charset="0"/>
                        </a:rPr>
                        <a:t>Coverage Lost/Enrolled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rgbClr val="000000"/>
                          </a:solidFill>
                          <a:effectLst/>
                          <a:latin typeface="Arial" panose="020B0604020202020204" pitchFamily="34" charset="0"/>
                        </a:rPr>
                        <a:t>Time Period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7963390"/>
                  </a:ext>
                </a:extLst>
              </a:tr>
              <a:tr h="299932">
                <a:tc>
                  <a:txBody>
                    <a:bodyPr/>
                    <a:lstStyle/>
                    <a:p>
                      <a:pPr algn="l" fontAlgn="b"/>
                      <a:r>
                        <a:rPr lang="en-US" sz="1200" b="1" i="0" u="none" strike="noStrike" dirty="0">
                          <a:solidFill>
                            <a:srgbClr val="000000"/>
                          </a:solidFill>
                          <a:effectLst/>
                          <a:latin typeface="Arial" panose="020B0604020202020204" pitchFamily="34" charset="0"/>
                        </a:rPr>
                        <a:t>Arkansas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1" i="0" u="none" strike="noStrike" dirty="0">
                          <a:solidFill>
                            <a:srgbClr val="000000"/>
                          </a:solidFill>
                          <a:effectLst/>
                          <a:latin typeface="Arial" panose="020B0604020202020204" pitchFamily="34" charset="0"/>
                        </a:rPr>
                        <a:t>18,000+ lost (25%)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1" i="0" u="none" strike="noStrike" dirty="0">
                          <a:solidFill>
                            <a:srgbClr val="000000"/>
                          </a:solidFill>
                          <a:effectLst/>
                          <a:latin typeface="Arial" panose="020B0604020202020204" pitchFamily="34" charset="0"/>
                        </a:rPr>
                        <a:t>2018-2019 (9 months)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2651827"/>
                  </a:ext>
                </a:extLst>
              </a:tr>
              <a:tr h="299932">
                <a:tc>
                  <a:txBody>
                    <a:bodyPr/>
                    <a:lstStyle/>
                    <a:p>
                      <a:pPr algn="l" fontAlgn="b"/>
                      <a:r>
                        <a:rPr lang="en-US" sz="1200" b="1" i="0" u="none" strike="noStrike" dirty="0">
                          <a:solidFill>
                            <a:srgbClr val="000000"/>
                          </a:solidFill>
                          <a:effectLst/>
                          <a:latin typeface="Arial" panose="020B0604020202020204" pitchFamily="34" charset="0"/>
                        </a:rPr>
                        <a:t>Georgia (Pathways)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1" i="0" u="none" strike="noStrike" dirty="0">
                          <a:solidFill>
                            <a:srgbClr val="000000"/>
                          </a:solidFill>
                          <a:effectLst/>
                          <a:latin typeface="Arial" panose="020B0604020202020204" pitchFamily="34" charset="0"/>
                        </a:rPr>
                        <a:t>6,500 enrolled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1" i="0" u="none" strike="noStrike" dirty="0">
                          <a:solidFill>
                            <a:srgbClr val="000000"/>
                          </a:solidFill>
                          <a:effectLst/>
                          <a:latin typeface="Arial" panose="020B0604020202020204" pitchFamily="34" charset="0"/>
                        </a:rPr>
                        <a:t>July 2023- January 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5343723"/>
                  </a:ext>
                </a:extLst>
              </a:tr>
              <a:tr h="566969">
                <a:tc>
                  <a:txBody>
                    <a:bodyPr/>
                    <a:lstStyle/>
                    <a:p>
                      <a:pPr algn="l" fontAlgn="b"/>
                      <a:r>
                        <a:rPr lang="en-US" sz="1200" b="1" i="0" u="none" strike="noStrike" dirty="0">
                          <a:solidFill>
                            <a:srgbClr val="000000"/>
                          </a:solidFill>
                          <a:effectLst/>
                          <a:latin typeface="Arial" panose="020B0604020202020204" pitchFamily="34" charset="0"/>
                        </a:rPr>
                        <a:t>Federal Proposal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1" i="0" u="none" strike="noStrike" dirty="0">
                          <a:solidFill>
                            <a:srgbClr val="000000"/>
                          </a:solidFill>
                          <a:effectLst/>
                          <a:latin typeface="Arial" panose="020B0604020202020204" pitchFamily="34" charset="0"/>
                        </a:rPr>
                        <a:t>4.6-5.2 million projected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1" i="0" u="none" strike="noStrike" dirty="0">
                          <a:solidFill>
                            <a:srgbClr val="000000"/>
                          </a:solidFill>
                          <a:effectLst/>
                          <a:latin typeface="Arial" panose="020B0604020202020204" pitchFamily="34" charset="0"/>
                        </a:rPr>
                        <a:t>2026 (projected)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8389310"/>
                  </a:ext>
                </a:extLst>
              </a:tr>
            </a:tbl>
          </a:graphicData>
        </a:graphic>
      </p:graphicFrame>
      <p:sp>
        <p:nvSpPr>
          <p:cNvPr id="6" name="TextBox 5">
            <a:extLst>
              <a:ext uri="{FF2B5EF4-FFF2-40B4-BE49-F238E27FC236}">
                <a16:creationId xmlns:a16="http://schemas.microsoft.com/office/drawing/2014/main" id="{0E711C19-9A83-01A0-3484-B5D485D06A55}"/>
              </a:ext>
            </a:extLst>
          </p:cNvPr>
          <p:cNvSpPr txBox="1"/>
          <p:nvPr/>
        </p:nvSpPr>
        <p:spPr>
          <a:xfrm>
            <a:off x="6393673" y="3663743"/>
            <a:ext cx="5529262" cy="1015663"/>
          </a:xfrm>
          <a:prstGeom prst="rect">
            <a:avLst/>
          </a:prstGeom>
          <a:noFill/>
        </p:spPr>
        <p:txBody>
          <a:bodyPr wrap="square" rtlCol="0">
            <a:spAutoFit/>
          </a:bodyPr>
          <a:lstStyle/>
          <a:p>
            <a:pPr marL="285750" indent="-285750">
              <a:buFont typeface="Arial" panose="020B0604020202020204" pitchFamily="34" charset="0"/>
              <a:buChar char="•"/>
            </a:pPr>
            <a:r>
              <a:rPr lang="en-US" sz="1000" dirty="0">
                <a:solidFill>
                  <a:schemeClr val="tx2">
                    <a:lumMod val="75000"/>
                    <a:lumOff val="25000"/>
                  </a:schemeClr>
                </a:solidFill>
                <a:hlinkClick r:id="rId2">
                  <a:extLst>
                    <a:ext uri="{A12FA001-AC4F-418D-AE19-62706E023703}">
                      <ahyp:hlinkClr xmlns:ahyp="http://schemas.microsoft.com/office/drawing/2018/hyperlinkcolor" val="tx"/>
                    </a:ext>
                  </a:extLst>
                </a:hlinkClick>
              </a:rPr>
              <a:t>https://www.kff.org/medicaid/issue-brief/5-key-facts-about-medicaid-work-requirements/</a:t>
            </a:r>
            <a:r>
              <a:rPr lang="en-US" sz="1000" dirty="0">
                <a:solidFill>
                  <a:schemeClr val="tx2">
                    <a:lumMod val="75000"/>
                    <a:lumOff val="25000"/>
                  </a:schemeClr>
                </a:solidFill>
              </a:rPr>
              <a:t> </a:t>
            </a:r>
          </a:p>
          <a:p>
            <a:pPr marL="285750" indent="-285750">
              <a:buFont typeface="Arial" panose="020B0604020202020204" pitchFamily="34" charset="0"/>
              <a:buChar char="•"/>
            </a:pPr>
            <a:r>
              <a:rPr lang="en-US" sz="1000" dirty="0">
                <a:solidFill>
                  <a:schemeClr val="tx2">
                    <a:lumMod val="75000"/>
                    <a:lumOff val="25000"/>
                  </a:schemeClr>
                </a:solidFill>
                <a:hlinkClick r:id="rId3">
                  <a:extLst>
                    <a:ext uri="{A12FA001-AC4F-418D-AE19-62706E023703}">
                      <ahyp:hlinkClr xmlns:ahyp="http://schemas.microsoft.com/office/drawing/2018/hyperlinkcolor" val="tx"/>
                    </a:ext>
                  </a:extLst>
                </a:hlinkClick>
              </a:rPr>
              <a:t>https://www.commonwealthfund.org/publications/explainer/2025/jan/work-requirements-for-medicaid-enrollees</a:t>
            </a:r>
            <a:r>
              <a:rPr lang="en-US" sz="1000" dirty="0">
                <a:solidFill>
                  <a:schemeClr val="tx2">
                    <a:lumMod val="75000"/>
                    <a:lumOff val="25000"/>
                  </a:schemeClr>
                </a:solidFill>
              </a:rPr>
              <a:t> </a:t>
            </a:r>
          </a:p>
          <a:p>
            <a:pPr marL="285750" indent="-285750">
              <a:buFont typeface="Arial" panose="020B0604020202020204" pitchFamily="34" charset="0"/>
              <a:buChar char="•"/>
            </a:pPr>
            <a:r>
              <a:rPr lang="en-US" sz="1000" b="0" i="0" dirty="0">
                <a:solidFill>
                  <a:schemeClr val="tx2">
                    <a:lumMod val="75000"/>
                    <a:lumOff val="25000"/>
                  </a:schemeClr>
                </a:solidFill>
                <a:effectLst/>
                <a:latin typeface="fkGroteskNeue"/>
              </a:rPr>
              <a:t>Folse, M., Bridges, J. &amp; DiGiorgio, A., How Will Medicaid Work Requirements Affect American Healthcare? A Look at What Past and Present Policy Tells Us, 61 Inquiry 469580241251935 (2024).</a:t>
            </a:r>
            <a:endParaRPr lang="en-US" sz="1000" dirty="0">
              <a:solidFill>
                <a:schemeClr val="tx2">
                  <a:lumMod val="75000"/>
                  <a:lumOff val="25000"/>
                </a:schemeClr>
              </a:solidFill>
            </a:endParaRPr>
          </a:p>
        </p:txBody>
      </p:sp>
      <p:graphicFrame>
        <p:nvGraphicFramePr>
          <p:cNvPr id="8" name="Table 7">
            <a:extLst>
              <a:ext uri="{FF2B5EF4-FFF2-40B4-BE49-F238E27FC236}">
                <a16:creationId xmlns:a16="http://schemas.microsoft.com/office/drawing/2014/main" id="{E2FD7A74-538E-1F4F-19A7-62FFE54F2B8D}"/>
              </a:ext>
            </a:extLst>
          </p:cNvPr>
          <p:cNvGraphicFramePr>
            <a:graphicFrameLocks noGrp="1"/>
          </p:cNvGraphicFramePr>
          <p:nvPr/>
        </p:nvGraphicFramePr>
        <p:xfrm>
          <a:off x="562256" y="1761982"/>
          <a:ext cx="4951038" cy="1791952"/>
        </p:xfrm>
        <a:graphic>
          <a:graphicData uri="http://schemas.openxmlformats.org/drawingml/2006/table">
            <a:tbl>
              <a:tblPr/>
              <a:tblGrid>
                <a:gridCol w="1698425">
                  <a:extLst>
                    <a:ext uri="{9D8B030D-6E8A-4147-A177-3AD203B41FA5}">
                      <a16:colId xmlns:a16="http://schemas.microsoft.com/office/drawing/2014/main" val="2213699826"/>
                    </a:ext>
                  </a:extLst>
                </a:gridCol>
                <a:gridCol w="3252613">
                  <a:extLst>
                    <a:ext uri="{9D8B030D-6E8A-4147-A177-3AD203B41FA5}">
                      <a16:colId xmlns:a16="http://schemas.microsoft.com/office/drawing/2014/main" val="3173390815"/>
                    </a:ext>
                  </a:extLst>
                </a:gridCol>
              </a:tblGrid>
              <a:tr h="285881">
                <a:tc gridSpan="2">
                  <a:txBody>
                    <a:bodyPr/>
                    <a:lstStyle/>
                    <a:p>
                      <a:pPr algn="ctr" fontAlgn="b"/>
                      <a:r>
                        <a:rPr lang="en-US" sz="1400" b="1" i="0" u="none" strike="noStrike" dirty="0">
                          <a:solidFill>
                            <a:srgbClr val="000000"/>
                          </a:solidFill>
                          <a:effectLst/>
                          <a:latin typeface="Arial" panose="020B0604020202020204" pitchFamily="34" charset="0"/>
                        </a:rPr>
                        <a:t>Pre-COVID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hMerge="1">
                  <a:txBody>
                    <a:bodyPr/>
                    <a:lstStyle/>
                    <a:p>
                      <a:endParaRPr lang="en-US"/>
                    </a:p>
                  </a:txBody>
                  <a:tcPr/>
                </a:tc>
                <a:extLst>
                  <a:ext uri="{0D108BD9-81ED-4DB2-BD59-A6C34878D82A}">
                    <a16:rowId xmlns:a16="http://schemas.microsoft.com/office/drawing/2014/main" val="568824068"/>
                  </a:ext>
                </a:extLst>
              </a:tr>
              <a:tr h="366558">
                <a:tc>
                  <a:txBody>
                    <a:bodyPr/>
                    <a:lstStyle/>
                    <a:p>
                      <a:pPr algn="ctr" fontAlgn="t"/>
                      <a:r>
                        <a:rPr lang="en-US" sz="1100" b="1" i="0" u="none" strike="noStrike" dirty="0">
                          <a:solidFill>
                            <a:srgbClr val="000000"/>
                          </a:solidFill>
                          <a:effectLst/>
                          <a:latin typeface="Arial" panose="020B0604020202020204" pitchFamily="34" charset="0"/>
                        </a:rPr>
                        <a:t>Population/</a:t>
                      </a:r>
                      <a:r>
                        <a:rPr lang="en-US" sz="1100" b="1" i="0" u="none" strike="noStrike" kern="1200" dirty="0">
                          <a:solidFill>
                            <a:srgbClr val="000000"/>
                          </a:solidFill>
                          <a:effectLst/>
                          <a:latin typeface="Arial" panose="020B0604020202020204" pitchFamily="34" charset="0"/>
                          <a:ea typeface="+mn-ea"/>
                          <a:cs typeface="+mn-cs"/>
                        </a:rPr>
                        <a:t>Study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85000"/>
                      </a:schemeClr>
                    </a:solidFill>
                  </a:tcPr>
                </a:tc>
                <a:tc>
                  <a:txBody>
                    <a:bodyPr/>
                    <a:lstStyle/>
                    <a:p>
                      <a:pPr algn="ctr" fontAlgn="t"/>
                      <a:r>
                        <a:rPr lang="en-US" sz="1100" b="1" i="0" u="none" strike="noStrike" dirty="0">
                          <a:solidFill>
                            <a:srgbClr val="000000"/>
                          </a:solidFill>
                          <a:effectLst/>
                          <a:latin typeface="Arial" panose="020B0604020202020204" pitchFamily="34" charset="0"/>
                        </a:rPr>
                        <a:t>Estimated Administrative Disenrollment Rate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3569562995"/>
                  </a:ext>
                </a:extLst>
              </a:tr>
              <a:tr h="366558">
                <a:tc>
                  <a:txBody>
                    <a:bodyPr/>
                    <a:lstStyle/>
                    <a:p>
                      <a:pPr algn="l" fontAlgn="b"/>
                      <a:r>
                        <a:rPr lang="en-US" sz="1100" b="1" i="0" u="none" strike="noStrike" dirty="0">
                          <a:solidFill>
                            <a:srgbClr val="000000"/>
                          </a:solidFill>
                          <a:effectLst/>
                          <a:latin typeface="Arial" panose="020B0604020202020204" pitchFamily="34" charset="0"/>
                        </a:rPr>
                        <a:t>Children (early 2000s)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rgbClr val="000000"/>
                          </a:solidFill>
                          <a:effectLst/>
                          <a:latin typeface="Arial" panose="020B0604020202020204" pitchFamily="34" charset="0"/>
                        </a:rPr>
                        <a:t>12%-18% per year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2642881"/>
                  </a:ext>
                </a:extLst>
              </a:tr>
              <a:tr h="366558">
                <a:tc>
                  <a:txBody>
                    <a:bodyPr/>
                    <a:lstStyle/>
                    <a:p>
                      <a:pPr algn="l" fontAlgn="b"/>
                      <a:r>
                        <a:rPr lang="en-US" sz="1100" b="1" i="0" u="none" strike="noStrike" dirty="0">
                          <a:solidFill>
                            <a:srgbClr val="000000"/>
                          </a:solidFill>
                          <a:effectLst/>
                          <a:latin typeface="Arial" panose="020B0604020202020204" pitchFamily="34" charset="0"/>
                        </a:rPr>
                        <a:t>Adults (early 2000s)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rgbClr val="000000"/>
                          </a:solidFill>
                          <a:effectLst/>
                          <a:latin typeface="Arial" panose="020B0604020202020204" pitchFamily="34" charset="0"/>
                        </a:rPr>
                        <a:t>Up to 24%-36%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3708702"/>
                  </a:ext>
                </a:extLst>
              </a:tr>
              <a:tr h="406397">
                <a:tc>
                  <a:txBody>
                    <a:bodyPr/>
                    <a:lstStyle/>
                    <a:p>
                      <a:pPr algn="l" fontAlgn="b"/>
                      <a:r>
                        <a:rPr lang="en-US" sz="1100" b="1" i="0" u="none" strike="noStrike" dirty="0">
                          <a:solidFill>
                            <a:srgbClr val="000000"/>
                          </a:solidFill>
                          <a:effectLst/>
                          <a:latin typeface="Arial" panose="020B0604020202020204" pitchFamily="34" charset="0"/>
                        </a:rPr>
                        <a:t>Dual-eligibles (2012-2016)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rgbClr val="000000"/>
                          </a:solidFill>
                          <a:effectLst/>
                          <a:latin typeface="Arial" panose="020B0604020202020204" pitchFamily="34" charset="0"/>
                        </a:rPr>
                        <a:t>&gt;50% regain coverage within a year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2264508"/>
                  </a:ext>
                </a:extLst>
              </a:tr>
            </a:tbl>
          </a:graphicData>
        </a:graphic>
      </p:graphicFrame>
      <p:sp>
        <p:nvSpPr>
          <p:cNvPr id="9" name="TextBox 8">
            <a:extLst>
              <a:ext uri="{FF2B5EF4-FFF2-40B4-BE49-F238E27FC236}">
                <a16:creationId xmlns:a16="http://schemas.microsoft.com/office/drawing/2014/main" id="{75EF158A-0408-8174-18BD-3C9AFC43039E}"/>
              </a:ext>
            </a:extLst>
          </p:cNvPr>
          <p:cNvSpPr txBox="1"/>
          <p:nvPr/>
        </p:nvSpPr>
        <p:spPr>
          <a:xfrm>
            <a:off x="562256" y="3682244"/>
            <a:ext cx="5143780" cy="553998"/>
          </a:xfrm>
          <a:prstGeom prst="rect">
            <a:avLst/>
          </a:prstGeom>
          <a:noFill/>
        </p:spPr>
        <p:txBody>
          <a:bodyPr wrap="square" rtlCol="0">
            <a:spAutoFit/>
          </a:bodyPr>
          <a:lstStyle/>
          <a:p>
            <a:pPr marL="171450" indent="-171450">
              <a:buFont typeface="Arial" panose="020B0604020202020204" pitchFamily="34" charset="0"/>
              <a:buChar char="•"/>
            </a:pPr>
            <a:r>
              <a:rPr lang="en-US" sz="1000" b="1" dirty="0">
                <a:hlinkClick r:id="rId4"/>
              </a:rPr>
              <a:t>https://pmc.ncbi.nlm.nih.gov/articles/PMC4664196/</a:t>
            </a:r>
            <a:endParaRPr lang="en-US" sz="1000" b="1" dirty="0"/>
          </a:p>
          <a:p>
            <a:pPr marL="171450" indent="-171450">
              <a:buFont typeface="Arial" panose="020B0604020202020204" pitchFamily="34" charset="0"/>
              <a:buChar char="•"/>
            </a:pPr>
            <a:r>
              <a:rPr lang="en-US" sz="1000" b="1" dirty="0">
                <a:hlinkClick r:id="rId4"/>
              </a:rPr>
              <a:t>https://pmc.ncbi.nlm.nih.gov/articles/PMC4664196/</a:t>
            </a:r>
            <a:endParaRPr lang="en-US" sz="1000" b="1" dirty="0"/>
          </a:p>
          <a:p>
            <a:pPr marL="171450" indent="-171450">
              <a:buFont typeface="Arial" panose="020B0604020202020204" pitchFamily="34" charset="0"/>
              <a:buChar char="•"/>
            </a:pPr>
            <a:r>
              <a:rPr lang="en-US" sz="1000" b="1" dirty="0">
                <a:hlinkClick r:id="rId5"/>
              </a:rPr>
              <a:t>https://journalistsresource.org/home/dual-eligibles-medicaid-study/</a:t>
            </a:r>
            <a:endParaRPr lang="en-US" sz="1000" b="1" dirty="0"/>
          </a:p>
        </p:txBody>
      </p:sp>
      <p:sp>
        <p:nvSpPr>
          <p:cNvPr id="10" name="TextBox 9">
            <a:extLst>
              <a:ext uri="{FF2B5EF4-FFF2-40B4-BE49-F238E27FC236}">
                <a16:creationId xmlns:a16="http://schemas.microsoft.com/office/drawing/2014/main" id="{4FF4B95D-0DEE-BC4D-6174-A4FAE500E747}"/>
              </a:ext>
            </a:extLst>
          </p:cNvPr>
          <p:cNvSpPr txBox="1"/>
          <p:nvPr/>
        </p:nvSpPr>
        <p:spPr>
          <a:xfrm>
            <a:off x="1792941" y="4853655"/>
            <a:ext cx="8104094" cy="1938992"/>
          </a:xfrm>
          <a:prstGeom prst="rect">
            <a:avLst/>
          </a:prstGeom>
          <a:noFill/>
        </p:spPr>
        <p:txBody>
          <a:bodyPr wrap="square" rtlCol="0">
            <a:spAutoFit/>
          </a:bodyPr>
          <a:lstStyle/>
          <a:p>
            <a:pPr algn="ctr"/>
            <a:r>
              <a:rPr lang="en-US" sz="2400" b="1" u="sng" dirty="0">
                <a:solidFill>
                  <a:schemeClr val="accent2"/>
                </a:solidFill>
                <a:latin typeface="Arial" panose="020B0604020202020204" pitchFamily="34" charset="0"/>
                <a:ea typeface="+mj-ea"/>
                <a:cs typeface="Arial" panose="020B0604020202020204" pitchFamily="34" charset="0"/>
              </a:rPr>
              <a:t>Post-COVID</a:t>
            </a:r>
          </a:p>
          <a:p>
            <a:pPr algn="ctr"/>
            <a:endParaRPr lang="en-US" b="1" u="sng" dirty="0">
              <a:solidFill>
                <a:schemeClr val="accent2"/>
              </a:solidFill>
              <a:latin typeface="Arial" panose="020B0604020202020204" pitchFamily="34" charset="0"/>
              <a:ea typeface="+mj-ea"/>
              <a:cs typeface="Arial" panose="020B0604020202020204" pitchFamily="34" charset="0"/>
            </a:endParaRPr>
          </a:p>
          <a:p>
            <a:r>
              <a:rPr lang="en-US" sz="2000" b="1" i="0" dirty="0">
                <a:effectLst/>
                <a:latin typeface="Arial" panose="020B0604020202020204" pitchFamily="34" charset="0"/>
                <a:cs typeface="Arial" panose="020B0604020202020204" pitchFamily="34" charset="0"/>
              </a:rPr>
              <a:t>14.3 million were terminated for "procedural reasons"—meaning failure to complete paperwork or administrative steps rather than a confirmed loss of eligibility</a:t>
            </a:r>
          </a:p>
          <a:p>
            <a:endParaRPr lang="en-US" sz="800" b="1" i="0"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solidFill>
                  <a:schemeClr val="tx2">
                    <a:lumMod val="75000"/>
                    <a:lumOff val="25000"/>
                  </a:schemeClr>
                </a:solidFill>
                <a:latin typeface="fkGroteskNeue"/>
              </a:rPr>
              <a:t>https://www.macpac.gov/wp-content/uploads/2024/11/State-Reported-Medicaid-Unwinding-Data-Brief.pdf</a:t>
            </a:r>
          </a:p>
        </p:txBody>
      </p:sp>
    </p:spTree>
    <p:extLst>
      <p:ext uri="{BB962C8B-B14F-4D97-AF65-F5344CB8AC3E}">
        <p14:creationId xmlns:p14="http://schemas.microsoft.com/office/powerpoint/2010/main" val="1727466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F19326-567C-79B2-E8E3-6F836DA1DAB7}"/>
              </a:ext>
            </a:extLst>
          </p:cNvPr>
          <p:cNvSpPr txBox="1"/>
          <p:nvPr/>
        </p:nvSpPr>
        <p:spPr>
          <a:xfrm>
            <a:off x="941040" y="2211006"/>
            <a:ext cx="99060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Denial or discontinuance of eligibility for Medicaid coverage</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Denial of prior authorization of health treatment and services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Denial of eligibility for Medicaid Waivers and Medicaid Waiver services</a:t>
            </a:r>
          </a:p>
          <a:p>
            <a:r>
              <a:rPr lang="en-US"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Payment of Medicaid claims for treatment and services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Level of care assessment for waiver services and long-term care</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C12B59E6-231B-8103-DAA3-F704403DBA5A}"/>
              </a:ext>
            </a:extLst>
          </p:cNvPr>
          <p:cNvSpPr>
            <a:spLocks noGrp="1"/>
          </p:cNvSpPr>
          <p:nvPr>
            <p:ph type="title"/>
          </p:nvPr>
        </p:nvSpPr>
        <p:spPr>
          <a:xfrm>
            <a:off x="442949" y="538613"/>
            <a:ext cx="11176832" cy="1325890"/>
          </a:xfrm>
        </p:spPr>
        <p:txBody>
          <a:bodyPr>
            <a:normAutofit fontScale="90000"/>
          </a:bodyPr>
          <a:lstStyle/>
          <a:p>
            <a:pPr marR="0" lvl="0">
              <a:lnSpc>
                <a:spcPct val="107000"/>
              </a:lnSpc>
              <a:spcBef>
                <a:spcPts val="0"/>
              </a:spcBef>
              <a:spcAft>
                <a:spcPts val="800"/>
              </a:spcAft>
            </a:pPr>
            <a:r>
              <a:rPr lang="en-US" b="1" dirty="0">
                <a:latin typeface="Arial" panose="020B0604020202020204" pitchFamily="34" charset="0"/>
                <a:cs typeface="Arial" panose="020B0604020202020204" pitchFamily="34" charset="0"/>
              </a:rPr>
              <a:t>Agency Determinations and Access to Medicaid Benefits</a:t>
            </a:r>
          </a:p>
        </p:txBody>
      </p:sp>
    </p:spTree>
    <p:extLst>
      <p:ext uri="{BB962C8B-B14F-4D97-AF65-F5344CB8AC3E}">
        <p14:creationId xmlns:p14="http://schemas.microsoft.com/office/powerpoint/2010/main" val="220517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F19326-567C-79B2-E8E3-6F836DA1DAB7}"/>
              </a:ext>
            </a:extLst>
          </p:cNvPr>
          <p:cNvSpPr txBox="1"/>
          <p:nvPr/>
        </p:nvSpPr>
        <p:spPr>
          <a:xfrm>
            <a:off x="778407" y="1703138"/>
            <a:ext cx="10505916" cy="5724644"/>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Administrative appeals of adverse agency determinations provide a forum for a final chance to challenge these determinations.</a:t>
            </a:r>
          </a:p>
          <a:p>
            <a:endParaRPr lang="en-US"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Administrative hearings are crucial for individuals to challenge state agency determinations related to the Medicaid program and serve to decrease disparities in health care access.</a:t>
            </a:r>
          </a:p>
          <a:p>
            <a:endParaRPr lang="en-US"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However, navigating the process of appealing these determinations and participating in the hearing process can present additional barriers to access to Medicaid benefits because of obstacles to procedural due process individuals may experience.</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C12B59E6-231B-8103-DAA3-F704403DBA5A}"/>
              </a:ext>
            </a:extLst>
          </p:cNvPr>
          <p:cNvSpPr>
            <a:spLocks noGrp="1"/>
          </p:cNvSpPr>
          <p:nvPr>
            <p:ph type="title"/>
          </p:nvPr>
        </p:nvSpPr>
        <p:spPr>
          <a:xfrm>
            <a:off x="442949" y="538613"/>
            <a:ext cx="11176832" cy="1325890"/>
          </a:xfrm>
        </p:spPr>
        <p:txBody>
          <a:bodyPr>
            <a:normAutofit/>
          </a:bodyPr>
          <a:lstStyle/>
          <a:p>
            <a:pPr marR="0" lvl="0" algn="ctr">
              <a:lnSpc>
                <a:spcPct val="107000"/>
              </a:lnSpc>
              <a:spcBef>
                <a:spcPts val="0"/>
              </a:spcBef>
              <a:spcAft>
                <a:spcPts val="800"/>
              </a:spcAft>
            </a:pPr>
            <a:r>
              <a:rPr lang="en-US" b="1" dirty="0">
                <a:latin typeface="Arial" panose="020B0604020202020204" pitchFamily="34" charset="0"/>
                <a:cs typeface="Arial" panose="020B0604020202020204" pitchFamily="34" charset="0"/>
              </a:rPr>
              <a:t>Administrative Remedies: Access to Justice</a:t>
            </a:r>
          </a:p>
        </p:txBody>
      </p:sp>
    </p:spTree>
    <p:extLst>
      <p:ext uri="{BB962C8B-B14F-4D97-AF65-F5344CB8AC3E}">
        <p14:creationId xmlns:p14="http://schemas.microsoft.com/office/powerpoint/2010/main" val="4005858779"/>
      </p:ext>
    </p:extLst>
  </p:cSld>
  <p:clrMapOvr>
    <a:masterClrMapping/>
  </p:clrMapOvr>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8221</TotalTime>
  <Words>1415</Words>
  <Application>Microsoft Office PowerPoint</Application>
  <PresentationFormat>Widescreen</PresentationFormat>
  <Paragraphs>170</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Arial Nova Light</vt:lpstr>
      <vt:lpstr>Arial Rounded MT Bold</vt:lpstr>
      <vt:lpstr>Calibri</vt:lpstr>
      <vt:lpstr>Elephant</vt:lpstr>
      <vt:lpstr>fkGroteskNeue</vt:lpstr>
      <vt:lpstr>ModOverlayVTI</vt:lpstr>
      <vt:lpstr>Health Equity Denied: The Role of Administrative Remedies in Access to Medicaid Benefits</vt:lpstr>
      <vt:lpstr>When Things Go Wrong </vt:lpstr>
      <vt:lpstr>Medicaid </vt:lpstr>
      <vt:lpstr>Administering the Medicaid Program— It’s Complicated! </vt:lpstr>
      <vt:lpstr>Medicaid and Health Equity</vt:lpstr>
      <vt:lpstr>CMS Reported 78,444,837 people were enrolled in Medicaid and CHIP As of January 2025.1  </vt:lpstr>
      <vt:lpstr>Errors and Issues Happen: Medicaid Member Impact</vt:lpstr>
      <vt:lpstr>Agency Determinations and Access to Medicaid Benefits</vt:lpstr>
      <vt:lpstr>Administrative Remedies: Access to Justice</vt:lpstr>
      <vt:lpstr>The Right to Request a State Fair Hearing</vt:lpstr>
      <vt:lpstr>Due Process Requirements </vt:lpstr>
      <vt:lpstr>Due Process: Notice and Opportunity </vt:lpstr>
      <vt:lpstr>The Right to Representation or to Self-Represent</vt:lpstr>
      <vt:lpstr>Barriers to Due Process</vt:lpstr>
      <vt:lpstr>Pro Se Appellants In Administrative Hearings</vt:lpstr>
      <vt:lpstr>State Fair Hearing Process</vt:lpstr>
      <vt:lpstr>Recommendations: Safeguard The Medicaid Hearing Process</vt:lpstr>
      <vt:lpstr>Conclusion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Appeals Related to Mental Health Treatment and Barriers to Due Process</dc:title>
  <dc:creator>Jami Sayeed</dc:creator>
  <cp:lastModifiedBy>Sayeed, Jami Roxanne</cp:lastModifiedBy>
  <cp:revision>2</cp:revision>
  <dcterms:created xsi:type="dcterms:W3CDTF">2022-10-16T22:13:24Z</dcterms:created>
  <dcterms:modified xsi:type="dcterms:W3CDTF">2025-06-06T13:29:46Z</dcterms:modified>
</cp:coreProperties>
</file>