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  <p:sldMasterId id="2147483727" r:id="rId2"/>
    <p:sldMasterId id="2147483728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embeddedFontLst>
    <p:embeddedFont>
      <p:font typeface="Avenir" panose="02000503020000020003" pitchFamily="2" charset="0"/>
      <p:regular r:id="rId29"/>
      <p:italic r:id="rId30"/>
    </p:embeddedFont>
    <p:embeddedFont>
      <p:font typeface="Besley" pitchFamily="2" charset="77"/>
      <p:regular r:id="rId31"/>
      <p:bold r:id="rId32"/>
      <p:italic r:id="rId33"/>
      <p:boldItalic r:id="rId34"/>
    </p:embeddedFont>
    <p:embeddedFont>
      <p:font typeface="DM Sans" pitchFamily="2" charset="77"/>
      <p:regular r:id="rId35"/>
      <p:bold r:id="rId36"/>
      <p:italic r:id="rId37"/>
      <p:boldItalic r:id="rId38"/>
    </p:embeddedFont>
    <p:embeddedFont>
      <p:font typeface="Domine" panose="02040503040403060204" pitchFamily="18" charset="0"/>
      <p:regular r:id="rId39"/>
      <p:bold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Montserrat" pitchFamily="2" charset="77"/>
      <p:regular r:id="rId49"/>
      <p:bold r:id="rId50"/>
      <p:italic r:id="rId51"/>
      <p:boldItalic r:id="rId52"/>
    </p:embeddedFont>
    <p:embeddedFont>
      <p:font typeface="Playfair Display" pitchFamily="2" charset="77"/>
      <p:regular r:id="rId53"/>
      <p:bold r:id="rId54"/>
      <p:italic r:id="rId55"/>
      <p:boldItalic r:id="rId56"/>
    </p:embeddedFont>
    <p:embeddedFont>
      <p:font typeface="Roboto Condensed Light" panose="020F0302020204030204" pitchFamily="34" charset="0"/>
      <p:regular r:id="rId57"/>
      <p: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8"/>
  </p:normalViewPr>
  <p:slideViewPr>
    <p:cSldViewPr snapToGrid="0">
      <p:cViewPr varScale="1">
        <p:scale>
          <a:sx n="117" d="100"/>
          <a:sy n="117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8" Type="http://schemas.openxmlformats.org/officeDocument/2006/relationships/slide" Target="slides/slide5.xml"/><Relationship Id="rId51" Type="http://schemas.openxmlformats.org/officeDocument/2006/relationships/font" Target="fonts/font2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f318773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5f318773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5f31877386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5f31877386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5f31877386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5f31877386_0_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MAID laws vary across authorized jurisdictions, but all include a multi-step request process. In general, 2 healthcare providers (attending and consulting) evaluate the patient and determine or confirm the patient’s terminal diagnosis and 6-month prognosis. These providers also determine that the qualified patient has decision-making capacity; if they have concerns, the patient must see a mental health specialist for an additional capacity assessment. The patient makes multiple requests for MAID, generally 2 oral requests with a waiting period in between, and one written request, which is witnessed by 2 individuals. In some places, additional waiting periods also apply.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5f31877386_0_2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5f31877386_0_2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state - New Mexico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f31877386_0_2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f31877386_0_2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jurisdictions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5f31877386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5f31877386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f31877386_0_2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f31877386_0_2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5f31877386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5f31877386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5f31877386_0_2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5f31877386_0_2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Our MAID Map also tracks assisted suicide prohibitions, most of which are criminal prohibitions.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9 jurisdictions meet both criteria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5f31877386_0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5f31877386_0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1877386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1877386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b9cd9cbc8_3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b9cd9cbc8_3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5f31877386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5f31877386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5f3187738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5f3187738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5f31877386_0_1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5f31877386_0_1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5f31877386_0_1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5f31877386_0_1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5f31877386_0_2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5f31877386_0_2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5f3187738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5f3187738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1877386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1877386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f3187738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5f3187738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f31877386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f31877386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5f31877386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5f31877386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f31877386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f31877386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f31877386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f31877386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&amp;C Title Slide">
  <p:cSld name="C&amp;C 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457200" y="4876800"/>
            <a:ext cx="5715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457200" y="6019800"/>
            <a:ext cx="5715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9DBB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1D9D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E9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88E9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rgbClr val="888E9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main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8001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800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8305800" y="6400800"/>
            <a:ext cx="533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3A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3A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5" descr="Untitled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1" y="6477000"/>
            <a:ext cx="2057400" cy="211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5"/>
          <p:cNvCxnSpPr/>
          <p:nvPr/>
        </p:nvCxnSpPr>
        <p:spPr>
          <a:xfrm>
            <a:off x="762000" y="6324600"/>
            <a:ext cx="8001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5"/>
          <p:cNvCxnSpPr/>
          <p:nvPr/>
        </p:nvCxnSpPr>
        <p:spPr>
          <a:xfrm rot="10800000" flipH="1">
            <a:off x="8153400" y="6324600"/>
            <a:ext cx="228600" cy="30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Section Header">
  <p:cSld name="Sub Section Header">
    <p:bg>
      <p:bgPr>
        <a:solidFill>
          <a:srgbClr val="003A5B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8001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Section Header 1">
  <p:cSld name="Sub Section Header_1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8001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Section Header 1 1">
  <p:cSld name="Sub Section Header_1_1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8001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&amp;C Title Slide 1 1">
  <p:cSld name="C&amp;C Title Slid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9" title="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401575" y="4262667"/>
            <a:ext cx="61809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sley"/>
              <a:buNone/>
              <a:defRPr sz="3500" i="0" u="none" strike="noStrike" cap="none">
                <a:solidFill>
                  <a:schemeClr val="lt1"/>
                </a:solidFill>
                <a:latin typeface="Besley"/>
                <a:ea typeface="Besley"/>
                <a:cs typeface="Besley"/>
                <a:sym typeface="Besley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401575" y="5768233"/>
            <a:ext cx="52218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i="0" u="none" strike="noStrike" cap="none">
                <a:solidFill>
                  <a:schemeClr val="accent4"/>
                </a:solidFill>
              </a:defRPr>
            </a:lvl1pPr>
            <a:lvl2pPr marR="0" lvl="1" algn="ctr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spcBef>
                <a:spcPts val="360"/>
              </a:spcBef>
              <a:spcAft>
                <a:spcPts val="0"/>
              </a:spcAft>
              <a:buClr>
                <a:srgbClr val="888E9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spcBef>
                <a:spcPts val="320"/>
              </a:spcBef>
              <a:spcAft>
                <a:spcPts val="0"/>
              </a:spcAft>
              <a:buClr>
                <a:srgbClr val="888E9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spcBef>
                <a:spcPts val="240"/>
              </a:spcBef>
              <a:spcAft>
                <a:spcPts val="0"/>
              </a:spcAft>
              <a:buClr>
                <a:srgbClr val="888E9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888E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19" title="REFRESH LOGO NO TAG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300" y="262400"/>
            <a:ext cx="3401700" cy="10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 1">
  <p:cSld name="main slide_2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0" title="Background graphics_purple - slide.png"/>
          <p:cNvPicPr preferRelativeResize="0"/>
          <p:nvPr/>
        </p:nvPicPr>
        <p:blipFill rotWithShape="1">
          <a:blip r:embed="rId2">
            <a:alphaModFix/>
          </a:blip>
          <a:srcRect b="92215"/>
          <a:stretch/>
        </p:blipFill>
        <p:spPr>
          <a:xfrm>
            <a:off x="0" y="6324600"/>
            <a:ext cx="915644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800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esley"/>
              <a:buNone/>
              <a:defRPr sz="3400" i="0" u="none" strike="noStrike" cap="none">
                <a:solidFill>
                  <a:srgbClr val="00446D"/>
                </a:solidFill>
                <a:latin typeface="Besley"/>
                <a:ea typeface="Besley"/>
                <a:cs typeface="Besley"/>
                <a:sym typeface="Besley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 txBox="1"/>
          <p:nvPr/>
        </p:nvSpPr>
        <p:spPr>
          <a:xfrm>
            <a:off x="8364875" y="6412975"/>
            <a:ext cx="533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 i="0" u="none" strike="noStrike" cap="none">
                <a:solidFill>
                  <a:schemeClr val="lt1"/>
                </a:solidFill>
              </a:rPr>
              <a:t>‹#›</a:t>
            </a:fld>
            <a:endParaRPr sz="1300" b="1" i="0" u="none" strike="noStrike" cap="none">
              <a:solidFill>
                <a:schemeClr val="lt1"/>
              </a:solidFill>
            </a:endParaRPr>
          </a:p>
        </p:txBody>
      </p:sp>
      <p:cxnSp>
        <p:nvCxnSpPr>
          <p:cNvPr id="79" name="Google Shape;79;p20"/>
          <p:cNvCxnSpPr/>
          <p:nvPr/>
        </p:nvCxnSpPr>
        <p:spPr>
          <a:xfrm>
            <a:off x="762000" y="6324600"/>
            <a:ext cx="8001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762000" y="1544767"/>
            <a:ext cx="7971600" cy="46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>
              <a:spcBef>
                <a:spcPts val="32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04800">
              <a:spcBef>
                <a:spcPts val="240"/>
              </a:spcBef>
              <a:spcAft>
                <a:spcPts val="0"/>
              </a:spcAft>
              <a:buSzPts val="1200"/>
              <a:buChar char="»"/>
              <a:defRPr/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/>
          <p:nvPr/>
        </p:nvSpPr>
        <p:spPr>
          <a:xfrm>
            <a:off x="537775" y="6354651"/>
            <a:ext cx="1667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Compassion &amp; Choices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nate 1">
  <p:cSld name="CUSTOM_2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1" title="2.png"/>
          <p:cNvPicPr preferRelativeResize="0"/>
          <p:nvPr/>
        </p:nvPicPr>
        <p:blipFill rotWithShape="1">
          <a:blip r:embed="rId2">
            <a:alphaModFix/>
          </a:blip>
          <a:srcRect l="8112" r="52604"/>
          <a:stretch/>
        </p:blipFill>
        <p:spPr>
          <a:xfrm>
            <a:off x="5551849" y="0"/>
            <a:ext cx="3592147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71550" y="627633"/>
            <a:ext cx="434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esley"/>
              <a:buNone/>
              <a:defRPr sz="3800" i="0" u="none" strike="noStrike" cap="none">
                <a:solidFill>
                  <a:schemeClr val="dk1"/>
                </a:solidFill>
                <a:latin typeface="Besley"/>
                <a:ea typeface="Besley"/>
                <a:cs typeface="Besley"/>
                <a:sym typeface="Besley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579775" y="2871300"/>
            <a:ext cx="4195500" cy="28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>
            <a:spLocks noGrp="1"/>
          </p:cNvSpPr>
          <p:nvPr>
            <p:ph type="pic" idx="2"/>
          </p:nvPr>
        </p:nvSpPr>
        <p:spPr>
          <a:xfrm>
            <a:off x="5935875" y="773033"/>
            <a:ext cx="2871300" cy="539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ub Section Header_2">
    <p:bg>
      <p:bgPr>
        <a:solidFill>
          <a:srgbClr val="003A5B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2" title="Background graphics_purple - slid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8001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esley"/>
              <a:buNone/>
              <a:defRPr sz="3800" i="0" u="none" strike="noStrike" cap="none">
                <a:solidFill>
                  <a:srgbClr val="FFFFFF"/>
                </a:solidFill>
                <a:latin typeface="Besley"/>
                <a:ea typeface="Besley"/>
                <a:cs typeface="Besley"/>
                <a:sym typeface="Besley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Section Header  1">
  <p:cSld name="Sub Section Header_1_1_2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3" title="Background graphics_yellow - slid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987" y="0"/>
            <a:ext cx="915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8001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esley"/>
              <a:buNone/>
              <a:defRPr sz="3800" i="0" u="none" strike="noStrike" cap="none">
                <a:solidFill>
                  <a:schemeClr val="dk1"/>
                </a:solidFill>
                <a:latin typeface="Besley"/>
                <a:ea typeface="Besley"/>
                <a:cs typeface="Besley"/>
                <a:sym typeface="Besley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24 TTA C&amp;C Theme 1">
  <p:cSld name="CUSTOM_3_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398650" y="3804367"/>
            <a:ext cx="53544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0900" y="-16767"/>
            <a:ext cx="2043100" cy="517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50" y="325700"/>
            <a:ext cx="3452227" cy="12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98650" y="5593100"/>
            <a:ext cx="53544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8868975" y="-33567"/>
            <a:ext cx="327300" cy="693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2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">
  <p:cSld name="CUSTOM_6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666675" y="338967"/>
            <a:ext cx="80238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26" descr="Untitled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687" y="6271250"/>
            <a:ext cx="1790475" cy="255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6"/>
          <p:cNvCxnSpPr/>
          <p:nvPr/>
        </p:nvCxnSpPr>
        <p:spPr>
          <a:xfrm rot="10800000" flipH="1">
            <a:off x="666663" y="6019167"/>
            <a:ext cx="8122500" cy="669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26"/>
          <p:cNvCxnSpPr/>
          <p:nvPr/>
        </p:nvCxnSpPr>
        <p:spPr>
          <a:xfrm rot="10800000" flipH="1">
            <a:off x="8004538" y="6018967"/>
            <a:ext cx="228600" cy="406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6"/>
          <p:cNvSpPr txBox="1"/>
          <p:nvPr/>
        </p:nvSpPr>
        <p:spPr>
          <a:xfrm>
            <a:off x="8233138" y="6052950"/>
            <a:ext cx="5334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666675" y="1275400"/>
            <a:ext cx="8100000" cy="4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■"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■"/>
              <a:defRPr sz="180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 sz="180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  <a:defRPr sz="180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■"/>
              <a:defRPr sz="18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3900300" y="0"/>
            <a:ext cx="52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highlight>
                <a:schemeClr val="dk1"/>
              </a:highlight>
            </a:endParaRPr>
          </a:p>
        </p:txBody>
      </p:sp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4526275" y="1776200"/>
            <a:ext cx="3900600" cy="21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4526275" y="3885400"/>
            <a:ext cx="39045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6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666675" y="338967"/>
            <a:ext cx="80238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28" descr="Untitled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687" y="6271250"/>
            <a:ext cx="1790475" cy="255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8"/>
          <p:cNvCxnSpPr/>
          <p:nvPr/>
        </p:nvCxnSpPr>
        <p:spPr>
          <a:xfrm rot="10800000" flipH="1">
            <a:off x="666663" y="6019167"/>
            <a:ext cx="8122500" cy="669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28"/>
          <p:cNvCxnSpPr/>
          <p:nvPr/>
        </p:nvCxnSpPr>
        <p:spPr>
          <a:xfrm rot="10800000" flipH="1">
            <a:off x="8004538" y="6018967"/>
            <a:ext cx="228600" cy="406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28"/>
          <p:cNvSpPr txBox="1"/>
          <p:nvPr/>
        </p:nvSpPr>
        <p:spPr>
          <a:xfrm>
            <a:off x="8233138" y="6052950"/>
            <a:ext cx="5334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/>
          <p:nvPr/>
        </p:nvSpPr>
        <p:spPr>
          <a:xfrm>
            <a:off x="0" y="200"/>
            <a:ext cx="3273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666675" y="1275400"/>
            <a:ext cx="8100000" cy="4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■"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■"/>
              <a:defRPr sz="180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 sz="180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  <a:defRPr sz="180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■"/>
              <a:defRPr sz="18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7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344025" y="5045600"/>
            <a:ext cx="7895700" cy="1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523500" y="2343733"/>
            <a:ext cx="8097000" cy="11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ubTitle" idx="1"/>
          </p:nvPr>
        </p:nvSpPr>
        <p:spPr>
          <a:xfrm>
            <a:off x="523550" y="3456933"/>
            <a:ext cx="80970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97B9"/>
              </a:buClr>
              <a:buSzPts val="3600"/>
              <a:buNone/>
              <a:defRPr sz="3600">
                <a:solidFill>
                  <a:srgbClr val="079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/>
          <p:nvPr/>
        </p:nvSpPr>
        <p:spPr>
          <a:xfrm>
            <a:off x="4570200" y="0"/>
            <a:ext cx="4573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5226600" y="3286234"/>
            <a:ext cx="3262500" cy="9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ubTitle" idx="1"/>
          </p:nvPr>
        </p:nvSpPr>
        <p:spPr>
          <a:xfrm>
            <a:off x="5226600" y="4202025"/>
            <a:ext cx="3262500" cy="5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title" idx="2" hasCustomPrompt="1"/>
          </p:nvPr>
        </p:nvSpPr>
        <p:spPr>
          <a:xfrm>
            <a:off x="5226600" y="2085567"/>
            <a:ext cx="819300" cy="11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>
            <a:spLocks noGrp="1"/>
          </p:cNvSpPr>
          <p:nvPr>
            <p:ph type="title"/>
          </p:nvPr>
        </p:nvSpPr>
        <p:spPr>
          <a:xfrm>
            <a:off x="667500" y="719200"/>
            <a:ext cx="78090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body" idx="1"/>
          </p:nvPr>
        </p:nvSpPr>
        <p:spPr>
          <a:xfrm>
            <a:off x="713225" y="1604567"/>
            <a:ext cx="7717500" cy="45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/>
          <p:nvPr/>
        </p:nvSpPr>
        <p:spPr>
          <a:xfrm>
            <a:off x="713225" y="719333"/>
            <a:ext cx="7717500" cy="5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subTitle" idx="1"/>
          </p:nvPr>
        </p:nvSpPr>
        <p:spPr>
          <a:xfrm>
            <a:off x="1244988" y="2529567"/>
            <a:ext cx="30087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ubTitle" idx="2"/>
          </p:nvPr>
        </p:nvSpPr>
        <p:spPr>
          <a:xfrm>
            <a:off x="1238525" y="3460433"/>
            <a:ext cx="3008700" cy="16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subTitle" idx="3"/>
          </p:nvPr>
        </p:nvSpPr>
        <p:spPr>
          <a:xfrm>
            <a:off x="4893617" y="2529567"/>
            <a:ext cx="30054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subTitle" idx="4"/>
          </p:nvPr>
        </p:nvSpPr>
        <p:spPr>
          <a:xfrm>
            <a:off x="4886911" y="3460433"/>
            <a:ext cx="3008700" cy="16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/>
          <p:nvPr/>
        </p:nvSpPr>
        <p:spPr>
          <a:xfrm>
            <a:off x="0" y="-38279"/>
            <a:ext cx="9144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4"/>
          <p:cNvSpPr/>
          <p:nvPr/>
        </p:nvSpPr>
        <p:spPr>
          <a:xfrm>
            <a:off x="0" y="6134279"/>
            <a:ext cx="9144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title"/>
          </p:nvPr>
        </p:nvSpPr>
        <p:spPr>
          <a:xfrm>
            <a:off x="5226600" y="2262867"/>
            <a:ext cx="2607600" cy="97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subTitle" idx="1"/>
          </p:nvPr>
        </p:nvSpPr>
        <p:spPr>
          <a:xfrm>
            <a:off x="5226600" y="3191933"/>
            <a:ext cx="2607600" cy="14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35"/>
          <p:cNvSpPr/>
          <p:nvPr/>
        </p:nvSpPr>
        <p:spPr>
          <a:xfrm>
            <a:off x="0" y="0"/>
            <a:ext cx="4573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/>
          <p:nvPr/>
        </p:nvSpPr>
        <p:spPr>
          <a:xfrm>
            <a:off x="713225" y="719333"/>
            <a:ext cx="7709700" cy="5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717150" y="2018600"/>
            <a:ext cx="7709700" cy="28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6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713225" y="1158234"/>
            <a:ext cx="4915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1"/>
          </p:nvPr>
        </p:nvSpPr>
        <p:spPr>
          <a:xfrm>
            <a:off x="714050" y="2571401"/>
            <a:ext cx="4915200" cy="28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>
            <a:spLocks noGrp="1"/>
          </p:cNvSpPr>
          <p:nvPr>
            <p:ph type="body" idx="1"/>
          </p:nvPr>
        </p:nvSpPr>
        <p:spPr>
          <a:xfrm>
            <a:off x="5278075" y="1676400"/>
            <a:ext cx="3152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>
            <a:spLocks noGrp="1"/>
          </p:cNvSpPr>
          <p:nvPr>
            <p:ph type="title" hasCustomPrompt="1"/>
          </p:nvPr>
        </p:nvSpPr>
        <p:spPr>
          <a:xfrm>
            <a:off x="1046245" y="2111267"/>
            <a:ext cx="7053300" cy="19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39"/>
          <p:cNvSpPr txBox="1">
            <a:spLocks noGrp="1"/>
          </p:cNvSpPr>
          <p:nvPr>
            <p:ph type="subTitle" idx="1"/>
          </p:nvPr>
        </p:nvSpPr>
        <p:spPr>
          <a:xfrm>
            <a:off x="2360925" y="4197933"/>
            <a:ext cx="44571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5226600" y="4220924"/>
            <a:ext cx="2990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title" idx="2"/>
          </p:nvPr>
        </p:nvSpPr>
        <p:spPr>
          <a:xfrm>
            <a:off x="5226600" y="2094268"/>
            <a:ext cx="2990100" cy="208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 b="1" i="1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_1">
    <p:bg>
      <p:bgPr>
        <a:solidFill>
          <a:schemeClr val="dk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 txBox="1">
            <a:spLocks noGrp="1"/>
          </p:cNvSpPr>
          <p:nvPr>
            <p:ph type="title"/>
          </p:nvPr>
        </p:nvSpPr>
        <p:spPr>
          <a:xfrm>
            <a:off x="3007950" y="4212750"/>
            <a:ext cx="3128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title" idx="2"/>
          </p:nvPr>
        </p:nvSpPr>
        <p:spPr>
          <a:xfrm>
            <a:off x="2026025" y="1989183"/>
            <a:ext cx="5091900" cy="21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24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BLANK_1_1_1_1_1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>
            <a:spLocks noGrp="1"/>
          </p:cNvSpPr>
          <p:nvPr>
            <p:ph type="title"/>
          </p:nvPr>
        </p:nvSpPr>
        <p:spPr>
          <a:xfrm>
            <a:off x="713225" y="3452450"/>
            <a:ext cx="3128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9" name="Google Shape;169;p43"/>
          <p:cNvSpPr txBox="1">
            <a:spLocks noGrp="1"/>
          </p:cNvSpPr>
          <p:nvPr>
            <p:ph type="title" idx="2"/>
          </p:nvPr>
        </p:nvSpPr>
        <p:spPr>
          <a:xfrm>
            <a:off x="713225" y="719333"/>
            <a:ext cx="3858900" cy="26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2400" b="1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/>
          <p:nvPr/>
        </p:nvSpPr>
        <p:spPr>
          <a:xfrm>
            <a:off x="75" y="2019800"/>
            <a:ext cx="9144000" cy="73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4"/>
          <p:cNvSpPr/>
          <p:nvPr/>
        </p:nvSpPr>
        <p:spPr>
          <a:xfrm>
            <a:off x="75" y="4225167"/>
            <a:ext cx="9144000" cy="73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title" hasCustomPrompt="1"/>
          </p:nvPr>
        </p:nvSpPr>
        <p:spPr>
          <a:xfrm rot="2960">
            <a:off x="1365600" y="1952651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44"/>
          <p:cNvSpPr txBox="1">
            <a:spLocks noGrp="1"/>
          </p:cNvSpPr>
          <p:nvPr>
            <p:ph type="subTitle" idx="1"/>
          </p:nvPr>
        </p:nvSpPr>
        <p:spPr>
          <a:xfrm>
            <a:off x="720000" y="3149937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4"/>
          <p:cNvSpPr txBox="1">
            <a:spLocks noGrp="1"/>
          </p:cNvSpPr>
          <p:nvPr>
            <p:ph type="title" idx="2" hasCustomPrompt="1"/>
          </p:nvPr>
        </p:nvSpPr>
        <p:spPr>
          <a:xfrm rot="2960">
            <a:off x="1365600" y="4136984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44"/>
          <p:cNvSpPr txBox="1">
            <a:spLocks noGrp="1"/>
          </p:cNvSpPr>
          <p:nvPr>
            <p:ph type="subTitle" idx="3"/>
          </p:nvPr>
        </p:nvSpPr>
        <p:spPr>
          <a:xfrm>
            <a:off x="720000" y="5334404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4"/>
          <p:cNvSpPr txBox="1">
            <a:spLocks noGrp="1"/>
          </p:cNvSpPr>
          <p:nvPr>
            <p:ph type="title" idx="4" hasCustomPrompt="1"/>
          </p:nvPr>
        </p:nvSpPr>
        <p:spPr>
          <a:xfrm rot="2960">
            <a:off x="4049400" y="1952651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44"/>
          <p:cNvSpPr txBox="1">
            <a:spLocks noGrp="1"/>
          </p:cNvSpPr>
          <p:nvPr>
            <p:ph type="subTitle" idx="5"/>
          </p:nvPr>
        </p:nvSpPr>
        <p:spPr>
          <a:xfrm>
            <a:off x="3403800" y="3149937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4"/>
          <p:cNvSpPr txBox="1">
            <a:spLocks noGrp="1"/>
          </p:cNvSpPr>
          <p:nvPr>
            <p:ph type="title" idx="6" hasCustomPrompt="1"/>
          </p:nvPr>
        </p:nvSpPr>
        <p:spPr>
          <a:xfrm rot="2960">
            <a:off x="4049400" y="4136984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44"/>
          <p:cNvSpPr txBox="1">
            <a:spLocks noGrp="1"/>
          </p:cNvSpPr>
          <p:nvPr>
            <p:ph type="subTitle" idx="7"/>
          </p:nvPr>
        </p:nvSpPr>
        <p:spPr>
          <a:xfrm>
            <a:off x="3403800" y="5334404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title" idx="8" hasCustomPrompt="1"/>
          </p:nvPr>
        </p:nvSpPr>
        <p:spPr>
          <a:xfrm rot="2960">
            <a:off x="6733200" y="1952651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44"/>
          <p:cNvSpPr txBox="1">
            <a:spLocks noGrp="1"/>
          </p:cNvSpPr>
          <p:nvPr>
            <p:ph type="subTitle" idx="9"/>
          </p:nvPr>
        </p:nvSpPr>
        <p:spPr>
          <a:xfrm>
            <a:off x="6087600" y="3149937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title" idx="13" hasCustomPrompt="1"/>
          </p:nvPr>
        </p:nvSpPr>
        <p:spPr>
          <a:xfrm rot="2960">
            <a:off x="6733200" y="4136984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44"/>
          <p:cNvSpPr txBox="1">
            <a:spLocks noGrp="1"/>
          </p:cNvSpPr>
          <p:nvPr>
            <p:ph type="subTitle" idx="14"/>
          </p:nvPr>
        </p:nvSpPr>
        <p:spPr>
          <a:xfrm>
            <a:off x="6087600" y="5334404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subTitle" idx="15"/>
          </p:nvPr>
        </p:nvSpPr>
        <p:spPr>
          <a:xfrm>
            <a:off x="720000" y="27430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subTitle" idx="16"/>
          </p:nvPr>
        </p:nvSpPr>
        <p:spPr>
          <a:xfrm>
            <a:off x="720000" y="49276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subTitle" idx="17"/>
          </p:nvPr>
        </p:nvSpPr>
        <p:spPr>
          <a:xfrm>
            <a:off x="3403800" y="27430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subTitle" idx="18"/>
          </p:nvPr>
        </p:nvSpPr>
        <p:spPr>
          <a:xfrm>
            <a:off x="3403800" y="49276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subTitle" idx="19"/>
          </p:nvPr>
        </p:nvSpPr>
        <p:spPr>
          <a:xfrm>
            <a:off x="6087600" y="27430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subTitle" idx="20"/>
          </p:nvPr>
        </p:nvSpPr>
        <p:spPr>
          <a:xfrm>
            <a:off x="6087600" y="49276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title" idx="21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2" name="Google Shape;192;p44"/>
          <p:cNvSpPr/>
          <p:nvPr/>
        </p:nvSpPr>
        <p:spPr>
          <a:xfrm>
            <a:off x="-48450" y="-77533"/>
            <a:ext cx="9240900" cy="109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4"/>
          <p:cNvSpPr txBox="1"/>
          <p:nvPr/>
        </p:nvSpPr>
        <p:spPr>
          <a:xfrm>
            <a:off x="8518438" y="6231950"/>
            <a:ext cx="5334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"/>
          <p:cNvSpPr txBox="1">
            <a:spLocks noGrp="1"/>
          </p:cNvSpPr>
          <p:nvPr>
            <p:ph type="title" hasCustomPrompt="1"/>
          </p:nvPr>
        </p:nvSpPr>
        <p:spPr>
          <a:xfrm rot="2960">
            <a:off x="1632612" y="2170006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45"/>
          <p:cNvSpPr txBox="1">
            <a:spLocks noGrp="1"/>
          </p:cNvSpPr>
          <p:nvPr>
            <p:ph type="subTitle" idx="1"/>
          </p:nvPr>
        </p:nvSpPr>
        <p:spPr>
          <a:xfrm>
            <a:off x="987013" y="3149937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title" idx="2" hasCustomPrompt="1"/>
          </p:nvPr>
        </p:nvSpPr>
        <p:spPr>
          <a:xfrm rot="2960">
            <a:off x="1632612" y="4354339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45"/>
          <p:cNvSpPr txBox="1">
            <a:spLocks noGrp="1"/>
          </p:cNvSpPr>
          <p:nvPr>
            <p:ph type="subTitle" idx="3"/>
          </p:nvPr>
        </p:nvSpPr>
        <p:spPr>
          <a:xfrm>
            <a:off x="987013" y="5334404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title" idx="4" hasCustomPrompt="1"/>
          </p:nvPr>
        </p:nvSpPr>
        <p:spPr>
          <a:xfrm rot="2960">
            <a:off x="6466187" y="2170006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" name="Google Shape;200;p45"/>
          <p:cNvSpPr txBox="1">
            <a:spLocks noGrp="1"/>
          </p:cNvSpPr>
          <p:nvPr>
            <p:ph type="subTitle" idx="5"/>
          </p:nvPr>
        </p:nvSpPr>
        <p:spPr>
          <a:xfrm>
            <a:off x="5820588" y="3149937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title" idx="6" hasCustomPrompt="1"/>
          </p:nvPr>
        </p:nvSpPr>
        <p:spPr>
          <a:xfrm rot="2960">
            <a:off x="6466187" y="4354339"/>
            <a:ext cx="1045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45"/>
          <p:cNvSpPr txBox="1">
            <a:spLocks noGrp="1"/>
          </p:cNvSpPr>
          <p:nvPr>
            <p:ph type="subTitle" idx="7"/>
          </p:nvPr>
        </p:nvSpPr>
        <p:spPr>
          <a:xfrm>
            <a:off x="5820588" y="5334404"/>
            <a:ext cx="2336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subTitle" idx="8"/>
          </p:nvPr>
        </p:nvSpPr>
        <p:spPr>
          <a:xfrm>
            <a:off x="987013" y="27430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subTitle" idx="9"/>
          </p:nvPr>
        </p:nvSpPr>
        <p:spPr>
          <a:xfrm>
            <a:off x="987013" y="49276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45"/>
          <p:cNvSpPr txBox="1">
            <a:spLocks noGrp="1"/>
          </p:cNvSpPr>
          <p:nvPr>
            <p:ph type="subTitle" idx="13"/>
          </p:nvPr>
        </p:nvSpPr>
        <p:spPr>
          <a:xfrm>
            <a:off x="5820588" y="27430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subTitle" idx="14"/>
          </p:nvPr>
        </p:nvSpPr>
        <p:spPr>
          <a:xfrm>
            <a:off x="5820588" y="4927600"/>
            <a:ext cx="23364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45"/>
          <p:cNvSpPr txBox="1">
            <a:spLocks noGrp="1"/>
          </p:cNvSpPr>
          <p:nvPr>
            <p:ph type="title" idx="15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8" name="Google Shape;208;p45"/>
          <p:cNvSpPr/>
          <p:nvPr/>
        </p:nvSpPr>
        <p:spPr>
          <a:xfrm>
            <a:off x="0" y="-47833"/>
            <a:ext cx="713100" cy="690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5"/>
          <p:cNvSpPr/>
          <p:nvPr/>
        </p:nvSpPr>
        <p:spPr>
          <a:xfrm>
            <a:off x="8430900" y="-24000"/>
            <a:ext cx="713100" cy="690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/>
          <p:nvPr/>
        </p:nvSpPr>
        <p:spPr>
          <a:xfrm rot="-5400000">
            <a:off x="4187550" y="-4235666"/>
            <a:ext cx="774000" cy="914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7"/>
          <p:cNvSpPr/>
          <p:nvPr/>
        </p:nvSpPr>
        <p:spPr>
          <a:xfrm>
            <a:off x="-18068" y="-47833"/>
            <a:ext cx="740700" cy="690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7"/>
          <p:cNvSpPr/>
          <p:nvPr/>
        </p:nvSpPr>
        <p:spPr>
          <a:xfrm>
            <a:off x="8421368" y="-24000"/>
            <a:ext cx="740700" cy="690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APTION_ONLY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8"/>
          <p:cNvSpPr txBox="1">
            <a:spLocks noGrp="1"/>
          </p:cNvSpPr>
          <p:nvPr>
            <p:ph type="body" idx="1"/>
          </p:nvPr>
        </p:nvSpPr>
        <p:spPr>
          <a:xfrm>
            <a:off x="713225" y="5224667"/>
            <a:ext cx="7717500" cy="681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5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endParaRPr/>
          </a:p>
        </p:txBody>
      </p:sp>
      <p:sp>
        <p:nvSpPr>
          <p:cNvPr id="219" name="Google Shape;219;p48"/>
          <p:cNvSpPr/>
          <p:nvPr/>
        </p:nvSpPr>
        <p:spPr>
          <a:xfrm rot="10800000">
            <a:off x="100" y="6128191"/>
            <a:ext cx="9144000" cy="75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MAIN_POINT_1">
    <p:bg>
      <p:bgPr>
        <a:solidFill>
          <a:schemeClr val="dk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9"/>
          <p:cNvSpPr txBox="1">
            <a:spLocks noGrp="1"/>
          </p:cNvSpPr>
          <p:nvPr>
            <p:ph type="title"/>
          </p:nvPr>
        </p:nvSpPr>
        <p:spPr>
          <a:xfrm>
            <a:off x="1404875" y="1361800"/>
            <a:ext cx="6334200" cy="4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MAIN_POINT_1_1"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0"/>
          <p:cNvSpPr txBox="1">
            <a:spLocks noGrp="1"/>
          </p:cNvSpPr>
          <p:nvPr>
            <p:ph type="title"/>
          </p:nvPr>
        </p:nvSpPr>
        <p:spPr>
          <a:xfrm>
            <a:off x="713225" y="1949267"/>
            <a:ext cx="4340100" cy="29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4" name="Google Shape;224;p5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1"/>
          <p:cNvSpPr/>
          <p:nvPr/>
        </p:nvSpPr>
        <p:spPr>
          <a:xfrm>
            <a:off x="0" y="0"/>
            <a:ext cx="4573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1"/>
          <p:cNvSpPr txBox="1">
            <a:spLocks noGrp="1"/>
          </p:cNvSpPr>
          <p:nvPr>
            <p:ph type="title"/>
          </p:nvPr>
        </p:nvSpPr>
        <p:spPr>
          <a:xfrm>
            <a:off x="713225" y="3286234"/>
            <a:ext cx="3262500" cy="9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4000" b="1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9" name="Google Shape;229;p51"/>
          <p:cNvSpPr txBox="1">
            <a:spLocks noGrp="1"/>
          </p:cNvSpPr>
          <p:nvPr>
            <p:ph type="subTitle" idx="1"/>
          </p:nvPr>
        </p:nvSpPr>
        <p:spPr>
          <a:xfrm>
            <a:off x="713225" y="4202025"/>
            <a:ext cx="3262500" cy="5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51"/>
          <p:cNvSpPr txBox="1">
            <a:spLocks noGrp="1"/>
          </p:cNvSpPr>
          <p:nvPr>
            <p:ph type="title" idx="2" hasCustomPrompt="1"/>
          </p:nvPr>
        </p:nvSpPr>
        <p:spPr>
          <a:xfrm>
            <a:off x="3156425" y="2085567"/>
            <a:ext cx="819300" cy="11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4000" b="1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dk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2"/>
          <p:cNvSpPr txBox="1">
            <a:spLocks noGrp="1"/>
          </p:cNvSpPr>
          <p:nvPr>
            <p:ph type="title"/>
          </p:nvPr>
        </p:nvSpPr>
        <p:spPr>
          <a:xfrm>
            <a:off x="4869188" y="2685901"/>
            <a:ext cx="3262500" cy="9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4000" b="1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33" name="Google Shape;233;p52"/>
          <p:cNvSpPr txBox="1">
            <a:spLocks noGrp="1"/>
          </p:cNvSpPr>
          <p:nvPr>
            <p:ph type="subTitle" idx="1"/>
          </p:nvPr>
        </p:nvSpPr>
        <p:spPr>
          <a:xfrm>
            <a:off x="4869188" y="3601692"/>
            <a:ext cx="3262500" cy="5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4" name="Google Shape;234;p52"/>
          <p:cNvSpPr txBox="1">
            <a:spLocks noGrp="1"/>
          </p:cNvSpPr>
          <p:nvPr>
            <p:ph type="title" idx="2" hasCustomPrompt="1"/>
          </p:nvPr>
        </p:nvSpPr>
        <p:spPr>
          <a:xfrm>
            <a:off x="1012313" y="1517400"/>
            <a:ext cx="3483300" cy="38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0000" b="1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3"/>
          <p:cNvSpPr/>
          <p:nvPr/>
        </p:nvSpPr>
        <p:spPr>
          <a:xfrm>
            <a:off x="4572050" y="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3"/>
          <p:cNvSpPr txBox="1">
            <a:spLocks noGrp="1"/>
          </p:cNvSpPr>
          <p:nvPr>
            <p:ph type="title"/>
          </p:nvPr>
        </p:nvSpPr>
        <p:spPr>
          <a:xfrm>
            <a:off x="5440675" y="2093264"/>
            <a:ext cx="2990100" cy="11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5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8" name="Google Shape;238;p53"/>
          <p:cNvSpPr txBox="1">
            <a:spLocks noGrp="1"/>
          </p:cNvSpPr>
          <p:nvPr>
            <p:ph type="subTitle" idx="1"/>
          </p:nvPr>
        </p:nvSpPr>
        <p:spPr>
          <a:xfrm>
            <a:off x="5440525" y="3252660"/>
            <a:ext cx="29901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4"/>
          <p:cNvSpPr/>
          <p:nvPr/>
        </p:nvSpPr>
        <p:spPr>
          <a:xfrm>
            <a:off x="0" y="-67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713375" y="2313733"/>
            <a:ext cx="29901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 b="1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54"/>
          <p:cNvSpPr txBox="1">
            <a:spLocks noGrp="1"/>
          </p:cNvSpPr>
          <p:nvPr>
            <p:ph type="subTitle" idx="1"/>
          </p:nvPr>
        </p:nvSpPr>
        <p:spPr>
          <a:xfrm>
            <a:off x="713225" y="3082667"/>
            <a:ext cx="29901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 txBox="1">
            <a:spLocks noGrp="1"/>
          </p:cNvSpPr>
          <p:nvPr>
            <p:ph type="title"/>
          </p:nvPr>
        </p:nvSpPr>
        <p:spPr>
          <a:xfrm flipH="1">
            <a:off x="893700" y="2003667"/>
            <a:ext cx="2859000" cy="17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5" name="Google Shape;245;p55"/>
          <p:cNvSpPr txBox="1">
            <a:spLocks noGrp="1"/>
          </p:cNvSpPr>
          <p:nvPr>
            <p:ph type="subTitle" idx="1"/>
          </p:nvPr>
        </p:nvSpPr>
        <p:spPr>
          <a:xfrm flipH="1">
            <a:off x="893700" y="3730300"/>
            <a:ext cx="2859000" cy="1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9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6"/>
          <p:cNvSpPr txBox="1">
            <a:spLocks noGrp="1"/>
          </p:cNvSpPr>
          <p:nvPr>
            <p:ph type="title"/>
          </p:nvPr>
        </p:nvSpPr>
        <p:spPr>
          <a:xfrm>
            <a:off x="715403" y="1999733"/>
            <a:ext cx="3546900" cy="21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8" name="Google Shape;248;p56"/>
          <p:cNvSpPr txBox="1">
            <a:spLocks noGrp="1"/>
          </p:cNvSpPr>
          <p:nvPr>
            <p:ph type="subTitle" idx="1"/>
          </p:nvPr>
        </p:nvSpPr>
        <p:spPr>
          <a:xfrm>
            <a:off x="713225" y="4094267"/>
            <a:ext cx="35469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9" name="Google Shape;249;p5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bg>
      <p:bgPr>
        <a:solidFill>
          <a:schemeClr val="dk2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7"/>
          <p:cNvSpPr txBox="1">
            <a:spLocks noGrp="1"/>
          </p:cNvSpPr>
          <p:nvPr>
            <p:ph type="title"/>
          </p:nvPr>
        </p:nvSpPr>
        <p:spPr>
          <a:xfrm>
            <a:off x="713250" y="719200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2" name="Google Shape;252;p57"/>
          <p:cNvSpPr txBox="1">
            <a:spLocks noGrp="1"/>
          </p:cNvSpPr>
          <p:nvPr>
            <p:ph type="body" idx="1"/>
          </p:nvPr>
        </p:nvSpPr>
        <p:spPr>
          <a:xfrm>
            <a:off x="713225" y="1604567"/>
            <a:ext cx="7717500" cy="45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_1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8"/>
          <p:cNvSpPr/>
          <p:nvPr/>
        </p:nvSpPr>
        <p:spPr>
          <a:xfrm>
            <a:off x="2275" y="-8533"/>
            <a:ext cx="3230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8"/>
          <p:cNvSpPr/>
          <p:nvPr/>
        </p:nvSpPr>
        <p:spPr>
          <a:xfrm>
            <a:off x="5896500" y="-8533"/>
            <a:ext cx="3247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8"/>
          <p:cNvSpPr/>
          <p:nvPr/>
        </p:nvSpPr>
        <p:spPr>
          <a:xfrm>
            <a:off x="713225" y="719333"/>
            <a:ext cx="7717500" cy="5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8"/>
          <p:cNvSpPr txBox="1">
            <a:spLocks noGrp="1"/>
          </p:cNvSpPr>
          <p:nvPr>
            <p:ph type="title"/>
          </p:nvPr>
        </p:nvSpPr>
        <p:spPr>
          <a:xfrm>
            <a:off x="1851825" y="1690500"/>
            <a:ext cx="5447100" cy="28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13000" b="1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8" name="Google Shape;258;p58"/>
          <p:cNvSpPr txBox="1">
            <a:spLocks noGrp="1"/>
          </p:cNvSpPr>
          <p:nvPr>
            <p:ph type="subTitle" idx="1"/>
          </p:nvPr>
        </p:nvSpPr>
        <p:spPr>
          <a:xfrm>
            <a:off x="1848450" y="4249500"/>
            <a:ext cx="5447100" cy="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9"/>
          <p:cNvSpPr/>
          <p:nvPr/>
        </p:nvSpPr>
        <p:spPr>
          <a:xfrm>
            <a:off x="713225" y="719333"/>
            <a:ext cx="7717500" cy="5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9"/>
          <p:cNvSpPr txBox="1">
            <a:spLocks noGrp="1"/>
          </p:cNvSpPr>
          <p:nvPr>
            <p:ph type="body" idx="1"/>
          </p:nvPr>
        </p:nvSpPr>
        <p:spPr>
          <a:xfrm>
            <a:off x="2114400" y="2571401"/>
            <a:ext cx="4915200" cy="28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BLANK_1_2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0"/>
          <p:cNvSpPr/>
          <p:nvPr/>
        </p:nvSpPr>
        <p:spPr>
          <a:xfrm flipH="1">
            <a:off x="0" y="0"/>
            <a:ext cx="26151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0"/>
          <p:cNvSpPr txBox="1">
            <a:spLocks noGrp="1"/>
          </p:cNvSpPr>
          <p:nvPr>
            <p:ph type="subTitle" idx="1"/>
          </p:nvPr>
        </p:nvSpPr>
        <p:spPr>
          <a:xfrm flipH="1">
            <a:off x="4571571" y="3383800"/>
            <a:ext cx="3547800" cy="13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0"/>
          <p:cNvSpPr txBox="1">
            <a:spLocks noGrp="1"/>
          </p:cNvSpPr>
          <p:nvPr>
            <p:ph type="title"/>
          </p:nvPr>
        </p:nvSpPr>
        <p:spPr>
          <a:xfrm flipH="1">
            <a:off x="4571571" y="2127800"/>
            <a:ext cx="3545400" cy="12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1pPr>
            <a:lvl2pPr lvl="1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2pPr>
            <a:lvl3pPr lvl="2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3pPr>
            <a:lvl4pPr lvl="3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4pPr>
            <a:lvl5pPr lvl="4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5pPr>
            <a:lvl6pPr lvl="5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6pPr>
            <a:lvl7pPr lvl="6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7pPr>
            <a:lvl8pPr lvl="7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8pPr>
            <a:lvl9pPr lvl="8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9pPr>
          </a:lstStyle>
          <a:p>
            <a:endParaRPr/>
          </a:p>
        </p:txBody>
      </p:sp>
      <p:sp>
        <p:nvSpPr>
          <p:cNvPr id="267" name="Google Shape;267;p60"/>
          <p:cNvSpPr>
            <a:spLocks noGrp="1"/>
          </p:cNvSpPr>
          <p:nvPr>
            <p:ph type="pic" idx="2"/>
          </p:nvPr>
        </p:nvSpPr>
        <p:spPr>
          <a:xfrm>
            <a:off x="1031350" y="719333"/>
            <a:ext cx="3185400" cy="54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60"/>
          <p:cNvSpPr/>
          <p:nvPr/>
        </p:nvSpPr>
        <p:spPr>
          <a:xfrm flipH="1">
            <a:off x="8430850" y="-47833"/>
            <a:ext cx="713100" cy="690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BLANK_1_2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1"/>
          <p:cNvSpPr/>
          <p:nvPr/>
        </p:nvSpPr>
        <p:spPr>
          <a:xfrm>
            <a:off x="75" y="-86133"/>
            <a:ext cx="9144000" cy="80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1"/>
          <p:cNvSpPr/>
          <p:nvPr/>
        </p:nvSpPr>
        <p:spPr>
          <a:xfrm rot="10800000">
            <a:off x="100" y="6120161"/>
            <a:ext cx="9144000" cy="75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1"/>
          <p:cNvSpPr txBox="1">
            <a:spLocks noGrp="1"/>
          </p:cNvSpPr>
          <p:nvPr>
            <p:ph type="subTitle" idx="1"/>
          </p:nvPr>
        </p:nvSpPr>
        <p:spPr>
          <a:xfrm flipH="1">
            <a:off x="4837463" y="4582967"/>
            <a:ext cx="3150300" cy="13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1"/>
          <p:cNvSpPr txBox="1">
            <a:spLocks noGrp="1"/>
          </p:cNvSpPr>
          <p:nvPr>
            <p:ph type="title"/>
          </p:nvPr>
        </p:nvSpPr>
        <p:spPr>
          <a:xfrm flipH="1">
            <a:off x="1156188" y="4628167"/>
            <a:ext cx="3545400" cy="12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1pPr>
            <a:lvl2pPr lvl="1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2pPr>
            <a:lvl3pPr lvl="2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3pPr>
            <a:lvl4pPr lvl="3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4pPr>
            <a:lvl5pPr lvl="4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5pPr>
            <a:lvl6pPr lvl="5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6pPr>
            <a:lvl7pPr lvl="6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7pPr>
            <a:lvl8pPr lvl="7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8pPr>
            <a:lvl9pPr lvl="8" algn="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9pPr>
          </a:lstStyle>
          <a:p>
            <a:endParaRPr/>
          </a:p>
        </p:txBody>
      </p:sp>
      <p:sp>
        <p:nvSpPr>
          <p:cNvPr id="274" name="Google Shape;274;p61"/>
          <p:cNvSpPr>
            <a:spLocks noGrp="1"/>
          </p:cNvSpPr>
          <p:nvPr>
            <p:ph type="pic" idx="2"/>
          </p:nvPr>
        </p:nvSpPr>
        <p:spPr>
          <a:xfrm>
            <a:off x="713225" y="1213867"/>
            <a:ext cx="7717500" cy="327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SECTION_TITLE_AND_DESCRIPTION_1_1">
    <p:bg>
      <p:bgPr>
        <a:solidFill>
          <a:schemeClr val="dk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2"/>
          <p:cNvSpPr/>
          <p:nvPr/>
        </p:nvSpPr>
        <p:spPr>
          <a:xfrm>
            <a:off x="713225" y="719333"/>
            <a:ext cx="7717500" cy="5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2"/>
          <p:cNvSpPr txBox="1">
            <a:spLocks noGrp="1"/>
          </p:cNvSpPr>
          <p:nvPr>
            <p:ph type="subTitle" idx="1"/>
          </p:nvPr>
        </p:nvSpPr>
        <p:spPr>
          <a:xfrm>
            <a:off x="1622550" y="5245900"/>
            <a:ext cx="58989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8" name="Google Shape;278;p62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2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3"/>
          <p:cNvSpPr txBox="1">
            <a:spLocks noGrp="1"/>
          </p:cNvSpPr>
          <p:nvPr>
            <p:ph type="subTitle" idx="1"/>
          </p:nvPr>
        </p:nvSpPr>
        <p:spPr>
          <a:xfrm>
            <a:off x="1244988" y="2529567"/>
            <a:ext cx="30087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63"/>
          <p:cNvSpPr txBox="1">
            <a:spLocks noGrp="1"/>
          </p:cNvSpPr>
          <p:nvPr>
            <p:ph type="subTitle" idx="2"/>
          </p:nvPr>
        </p:nvSpPr>
        <p:spPr>
          <a:xfrm>
            <a:off x="1238525" y="3460433"/>
            <a:ext cx="3008700" cy="16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63"/>
          <p:cNvSpPr txBox="1">
            <a:spLocks noGrp="1"/>
          </p:cNvSpPr>
          <p:nvPr>
            <p:ph type="subTitle" idx="3"/>
          </p:nvPr>
        </p:nvSpPr>
        <p:spPr>
          <a:xfrm>
            <a:off x="4893617" y="2529567"/>
            <a:ext cx="30054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63"/>
          <p:cNvSpPr txBox="1">
            <a:spLocks noGrp="1"/>
          </p:cNvSpPr>
          <p:nvPr>
            <p:ph type="subTitle" idx="4"/>
          </p:nvPr>
        </p:nvSpPr>
        <p:spPr>
          <a:xfrm>
            <a:off x="4886911" y="3460433"/>
            <a:ext cx="3008700" cy="16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63"/>
          <p:cNvSpPr/>
          <p:nvPr/>
        </p:nvSpPr>
        <p:spPr>
          <a:xfrm>
            <a:off x="-32400" y="-38267"/>
            <a:ext cx="92088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63"/>
          <p:cNvSpPr/>
          <p:nvPr/>
        </p:nvSpPr>
        <p:spPr>
          <a:xfrm rot="10800000">
            <a:off x="-79050" y="6142367"/>
            <a:ext cx="9302100" cy="75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63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BODY_1_1">
    <p:bg>
      <p:bgPr>
        <a:solidFill>
          <a:schemeClr val="dk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4"/>
          <p:cNvSpPr txBox="1">
            <a:spLocks noGrp="1"/>
          </p:cNvSpPr>
          <p:nvPr>
            <p:ph type="body" idx="1"/>
          </p:nvPr>
        </p:nvSpPr>
        <p:spPr>
          <a:xfrm>
            <a:off x="713225" y="1604567"/>
            <a:ext cx="3792000" cy="45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body" idx="2"/>
          </p:nvPr>
        </p:nvSpPr>
        <p:spPr>
          <a:xfrm>
            <a:off x="4638775" y="1604567"/>
            <a:ext cx="37920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64"/>
          <p:cNvSpPr txBox="1">
            <a:spLocks noGrp="1"/>
          </p:cNvSpPr>
          <p:nvPr>
            <p:ph type="title"/>
          </p:nvPr>
        </p:nvSpPr>
        <p:spPr>
          <a:xfrm>
            <a:off x="713250" y="719200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 txBox="1">
            <a:spLocks noGrp="1"/>
          </p:cNvSpPr>
          <p:nvPr>
            <p:ph type="subTitle" idx="1"/>
          </p:nvPr>
        </p:nvSpPr>
        <p:spPr>
          <a:xfrm>
            <a:off x="710438" y="2426298"/>
            <a:ext cx="23145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65"/>
          <p:cNvSpPr txBox="1">
            <a:spLocks noGrp="1"/>
          </p:cNvSpPr>
          <p:nvPr>
            <p:ph type="subTitle" idx="2"/>
          </p:nvPr>
        </p:nvSpPr>
        <p:spPr>
          <a:xfrm>
            <a:off x="710438" y="3458731"/>
            <a:ext cx="2314500" cy="18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subTitle" idx="3"/>
          </p:nvPr>
        </p:nvSpPr>
        <p:spPr>
          <a:xfrm>
            <a:off x="3414747" y="2426298"/>
            <a:ext cx="23118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65"/>
          <p:cNvSpPr txBox="1">
            <a:spLocks noGrp="1"/>
          </p:cNvSpPr>
          <p:nvPr>
            <p:ph type="subTitle" idx="4"/>
          </p:nvPr>
        </p:nvSpPr>
        <p:spPr>
          <a:xfrm>
            <a:off x="3414744" y="3458731"/>
            <a:ext cx="2314500" cy="18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65"/>
          <p:cNvSpPr txBox="1">
            <a:spLocks noGrp="1"/>
          </p:cNvSpPr>
          <p:nvPr>
            <p:ph type="subTitle" idx="5"/>
          </p:nvPr>
        </p:nvSpPr>
        <p:spPr>
          <a:xfrm>
            <a:off x="6117622" y="2426298"/>
            <a:ext cx="23118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65"/>
          <p:cNvSpPr txBox="1">
            <a:spLocks noGrp="1"/>
          </p:cNvSpPr>
          <p:nvPr>
            <p:ph type="subTitle" idx="6"/>
          </p:nvPr>
        </p:nvSpPr>
        <p:spPr>
          <a:xfrm>
            <a:off x="6116272" y="3458731"/>
            <a:ext cx="2314500" cy="18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65"/>
          <p:cNvSpPr/>
          <p:nvPr/>
        </p:nvSpPr>
        <p:spPr>
          <a:xfrm>
            <a:off x="75" y="0"/>
            <a:ext cx="9144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5"/>
          <p:cNvSpPr/>
          <p:nvPr/>
        </p:nvSpPr>
        <p:spPr>
          <a:xfrm rot="10800000">
            <a:off x="100" y="6104100"/>
            <a:ext cx="9144000" cy="75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5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6"/>
          <p:cNvSpPr/>
          <p:nvPr/>
        </p:nvSpPr>
        <p:spPr>
          <a:xfrm>
            <a:off x="5980675" y="2688567"/>
            <a:ext cx="2450100" cy="34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6"/>
          <p:cNvSpPr/>
          <p:nvPr/>
        </p:nvSpPr>
        <p:spPr>
          <a:xfrm>
            <a:off x="3345600" y="2688567"/>
            <a:ext cx="2450100" cy="34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4" name="Google Shape;304;p66"/>
          <p:cNvSpPr/>
          <p:nvPr/>
        </p:nvSpPr>
        <p:spPr>
          <a:xfrm>
            <a:off x="710525" y="2688567"/>
            <a:ext cx="2450100" cy="34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5" name="Google Shape;305;p66"/>
          <p:cNvSpPr txBox="1">
            <a:spLocks noGrp="1"/>
          </p:cNvSpPr>
          <p:nvPr>
            <p:ph type="subTitle" idx="1"/>
          </p:nvPr>
        </p:nvSpPr>
        <p:spPr>
          <a:xfrm>
            <a:off x="778250" y="3450333"/>
            <a:ext cx="2314500" cy="6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6"/>
          <p:cNvSpPr txBox="1">
            <a:spLocks noGrp="1"/>
          </p:cNvSpPr>
          <p:nvPr>
            <p:ph type="subTitle" idx="2"/>
          </p:nvPr>
        </p:nvSpPr>
        <p:spPr>
          <a:xfrm>
            <a:off x="778425" y="3999598"/>
            <a:ext cx="2314500" cy="13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66"/>
          <p:cNvSpPr txBox="1">
            <a:spLocks noGrp="1"/>
          </p:cNvSpPr>
          <p:nvPr>
            <p:ph type="subTitle" idx="3"/>
          </p:nvPr>
        </p:nvSpPr>
        <p:spPr>
          <a:xfrm>
            <a:off x="3414748" y="3450333"/>
            <a:ext cx="2311800" cy="6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66"/>
          <p:cNvSpPr txBox="1">
            <a:spLocks noGrp="1"/>
          </p:cNvSpPr>
          <p:nvPr>
            <p:ph type="subTitle" idx="4"/>
          </p:nvPr>
        </p:nvSpPr>
        <p:spPr>
          <a:xfrm>
            <a:off x="3414745" y="3999598"/>
            <a:ext cx="2314500" cy="13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66"/>
          <p:cNvSpPr txBox="1">
            <a:spLocks noGrp="1"/>
          </p:cNvSpPr>
          <p:nvPr>
            <p:ph type="subTitle" idx="5"/>
          </p:nvPr>
        </p:nvSpPr>
        <p:spPr>
          <a:xfrm>
            <a:off x="6051100" y="3450333"/>
            <a:ext cx="2311800" cy="6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66"/>
          <p:cNvSpPr txBox="1">
            <a:spLocks noGrp="1"/>
          </p:cNvSpPr>
          <p:nvPr>
            <p:ph type="subTitle" idx="6"/>
          </p:nvPr>
        </p:nvSpPr>
        <p:spPr>
          <a:xfrm>
            <a:off x="6051099" y="3999598"/>
            <a:ext cx="2314500" cy="13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66"/>
          <p:cNvSpPr txBox="1">
            <a:spLocks noGrp="1"/>
          </p:cNvSpPr>
          <p:nvPr>
            <p:ph type="title"/>
          </p:nvPr>
        </p:nvSpPr>
        <p:spPr>
          <a:xfrm>
            <a:off x="667500" y="1158240"/>
            <a:ext cx="7809000" cy="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8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7"/>
          <p:cNvSpPr txBox="1">
            <a:spLocks noGrp="1"/>
          </p:cNvSpPr>
          <p:nvPr>
            <p:ph type="subTitle" idx="1"/>
          </p:nvPr>
        </p:nvSpPr>
        <p:spPr>
          <a:xfrm>
            <a:off x="2780375" y="2249567"/>
            <a:ext cx="1858800" cy="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67"/>
          <p:cNvSpPr txBox="1">
            <a:spLocks noGrp="1"/>
          </p:cNvSpPr>
          <p:nvPr>
            <p:ph type="subTitle" idx="2"/>
          </p:nvPr>
        </p:nvSpPr>
        <p:spPr>
          <a:xfrm>
            <a:off x="4739163" y="2154171"/>
            <a:ext cx="23145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67"/>
          <p:cNvSpPr/>
          <p:nvPr/>
        </p:nvSpPr>
        <p:spPr>
          <a:xfrm>
            <a:off x="0" y="-29500"/>
            <a:ext cx="9162000" cy="78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67"/>
          <p:cNvSpPr/>
          <p:nvPr/>
        </p:nvSpPr>
        <p:spPr>
          <a:xfrm>
            <a:off x="0" y="6096000"/>
            <a:ext cx="9162000" cy="78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subTitle" idx="3"/>
          </p:nvPr>
        </p:nvSpPr>
        <p:spPr>
          <a:xfrm>
            <a:off x="2780375" y="5013133"/>
            <a:ext cx="1858800" cy="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67"/>
          <p:cNvSpPr txBox="1">
            <a:spLocks noGrp="1"/>
          </p:cNvSpPr>
          <p:nvPr>
            <p:ph type="subTitle" idx="4"/>
          </p:nvPr>
        </p:nvSpPr>
        <p:spPr>
          <a:xfrm>
            <a:off x="4739163" y="4917738"/>
            <a:ext cx="23145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67"/>
          <p:cNvSpPr txBox="1">
            <a:spLocks noGrp="1"/>
          </p:cNvSpPr>
          <p:nvPr>
            <p:ph type="subTitle" idx="5"/>
          </p:nvPr>
        </p:nvSpPr>
        <p:spPr>
          <a:xfrm>
            <a:off x="2780375" y="3631350"/>
            <a:ext cx="1858800" cy="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67"/>
          <p:cNvSpPr txBox="1">
            <a:spLocks noGrp="1"/>
          </p:cNvSpPr>
          <p:nvPr>
            <p:ph type="subTitle" idx="6"/>
          </p:nvPr>
        </p:nvSpPr>
        <p:spPr>
          <a:xfrm>
            <a:off x="4739163" y="3535955"/>
            <a:ext cx="23145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67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8"/>
          <p:cNvSpPr/>
          <p:nvPr/>
        </p:nvSpPr>
        <p:spPr>
          <a:xfrm>
            <a:off x="-100" y="4194650"/>
            <a:ext cx="9144000" cy="125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8"/>
          <p:cNvSpPr/>
          <p:nvPr/>
        </p:nvSpPr>
        <p:spPr>
          <a:xfrm>
            <a:off x="-100" y="2335117"/>
            <a:ext cx="9144000" cy="125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68"/>
          <p:cNvSpPr txBox="1">
            <a:spLocks noGrp="1"/>
          </p:cNvSpPr>
          <p:nvPr>
            <p:ph type="subTitle" idx="1"/>
          </p:nvPr>
        </p:nvSpPr>
        <p:spPr>
          <a:xfrm>
            <a:off x="1119675" y="2767917"/>
            <a:ext cx="28671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8"/>
          <p:cNvSpPr txBox="1">
            <a:spLocks noGrp="1"/>
          </p:cNvSpPr>
          <p:nvPr>
            <p:ph type="subTitle" idx="2"/>
          </p:nvPr>
        </p:nvSpPr>
        <p:spPr>
          <a:xfrm>
            <a:off x="5157251" y="2767917"/>
            <a:ext cx="28671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8"/>
          <p:cNvSpPr txBox="1">
            <a:spLocks noGrp="1"/>
          </p:cNvSpPr>
          <p:nvPr>
            <p:ph type="subTitle" idx="3"/>
          </p:nvPr>
        </p:nvSpPr>
        <p:spPr>
          <a:xfrm>
            <a:off x="1119675" y="4627433"/>
            <a:ext cx="28671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8"/>
          <p:cNvSpPr txBox="1">
            <a:spLocks noGrp="1"/>
          </p:cNvSpPr>
          <p:nvPr>
            <p:ph type="subTitle" idx="4"/>
          </p:nvPr>
        </p:nvSpPr>
        <p:spPr>
          <a:xfrm>
            <a:off x="5157251" y="4627433"/>
            <a:ext cx="28671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8"/>
          <p:cNvSpPr txBox="1">
            <a:spLocks noGrp="1"/>
          </p:cNvSpPr>
          <p:nvPr>
            <p:ph type="subTitle" idx="5"/>
          </p:nvPr>
        </p:nvSpPr>
        <p:spPr>
          <a:xfrm>
            <a:off x="1119650" y="2327517"/>
            <a:ext cx="28671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68"/>
          <p:cNvSpPr txBox="1">
            <a:spLocks noGrp="1"/>
          </p:cNvSpPr>
          <p:nvPr>
            <p:ph type="subTitle" idx="6"/>
          </p:nvPr>
        </p:nvSpPr>
        <p:spPr>
          <a:xfrm>
            <a:off x="1119650" y="4187100"/>
            <a:ext cx="28671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68"/>
          <p:cNvSpPr txBox="1">
            <a:spLocks noGrp="1"/>
          </p:cNvSpPr>
          <p:nvPr>
            <p:ph type="subTitle" idx="7"/>
          </p:nvPr>
        </p:nvSpPr>
        <p:spPr>
          <a:xfrm>
            <a:off x="5157250" y="2327517"/>
            <a:ext cx="28671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68"/>
          <p:cNvSpPr txBox="1">
            <a:spLocks noGrp="1"/>
          </p:cNvSpPr>
          <p:nvPr>
            <p:ph type="subTitle" idx="8"/>
          </p:nvPr>
        </p:nvSpPr>
        <p:spPr>
          <a:xfrm>
            <a:off x="5157250" y="4187100"/>
            <a:ext cx="28671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68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2">
    <p:bg>
      <p:bgPr>
        <a:solidFill>
          <a:schemeClr val="dk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/>
          <p:nvPr/>
        </p:nvSpPr>
        <p:spPr>
          <a:xfrm>
            <a:off x="713225" y="719333"/>
            <a:ext cx="7717500" cy="5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9"/>
          <p:cNvSpPr txBox="1">
            <a:spLocks noGrp="1"/>
          </p:cNvSpPr>
          <p:nvPr>
            <p:ph type="subTitle" idx="1"/>
          </p:nvPr>
        </p:nvSpPr>
        <p:spPr>
          <a:xfrm>
            <a:off x="872400" y="2904367"/>
            <a:ext cx="23055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9"/>
          <p:cNvSpPr txBox="1">
            <a:spLocks noGrp="1"/>
          </p:cNvSpPr>
          <p:nvPr>
            <p:ph type="subTitle" idx="2"/>
          </p:nvPr>
        </p:nvSpPr>
        <p:spPr>
          <a:xfrm>
            <a:off x="3419271" y="2904367"/>
            <a:ext cx="23055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9"/>
          <p:cNvSpPr txBox="1">
            <a:spLocks noGrp="1"/>
          </p:cNvSpPr>
          <p:nvPr>
            <p:ph type="subTitle" idx="3"/>
          </p:nvPr>
        </p:nvSpPr>
        <p:spPr>
          <a:xfrm>
            <a:off x="2145838" y="4682400"/>
            <a:ext cx="23055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9"/>
          <p:cNvSpPr txBox="1">
            <a:spLocks noGrp="1"/>
          </p:cNvSpPr>
          <p:nvPr>
            <p:ph type="subTitle" idx="4"/>
          </p:nvPr>
        </p:nvSpPr>
        <p:spPr>
          <a:xfrm>
            <a:off x="4692709" y="4682400"/>
            <a:ext cx="23055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9"/>
          <p:cNvSpPr txBox="1">
            <a:spLocks noGrp="1"/>
          </p:cNvSpPr>
          <p:nvPr>
            <p:ph type="subTitle" idx="5"/>
          </p:nvPr>
        </p:nvSpPr>
        <p:spPr>
          <a:xfrm>
            <a:off x="5966150" y="2904367"/>
            <a:ext cx="23055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9"/>
          <p:cNvSpPr txBox="1">
            <a:spLocks noGrp="1"/>
          </p:cNvSpPr>
          <p:nvPr>
            <p:ph type="subTitle" idx="6"/>
          </p:nvPr>
        </p:nvSpPr>
        <p:spPr>
          <a:xfrm>
            <a:off x="872400" y="2504967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69"/>
          <p:cNvSpPr txBox="1">
            <a:spLocks noGrp="1"/>
          </p:cNvSpPr>
          <p:nvPr>
            <p:ph type="subTitle" idx="7"/>
          </p:nvPr>
        </p:nvSpPr>
        <p:spPr>
          <a:xfrm>
            <a:off x="3419275" y="2504967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69"/>
          <p:cNvSpPr txBox="1">
            <a:spLocks noGrp="1"/>
          </p:cNvSpPr>
          <p:nvPr>
            <p:ph type="subTitle" idx="8"/>
          </p:nvPr>
        </p:nvSpPr>
        <p:spPr>
          <a:xfrm>
            <a:off x="5966150" y="2504967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69"/>
          <p:cNvSpPr txBox="1">
            <a:spLocks noGrp="1"/>
          </p:cNvSpPr>
          <p:nvPr>
            <p:ph type="subTitle" idx="9"/>
          </p:nvPr>
        </p:nvSpPr>
        <p:spPr>
          <a:xfrm>
            <a:off x="2145850" y="4282800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69"/>
          <p:cNvSpPr txBox="1">
            <a:spLocks noGrp="1"/>
          </p:cNvSpPr>
          <p:nvPr>
            <p:ph type="subTitle" idx="13"/>
          </p:nvPr>
        </p:nvSpPr>
        <p:spPr>
          <a:xfrm>
            <a:off x="4692700" y="4282800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69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3328950" y="4295381"/>
            <a:ext cx="2486100" cy="18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70"/>
          <p:cNvSpPr/>
          <p:nvPr/>
        </p:nvSpPr>
        <p:spPr>
          <a:xfrm>
            <a:off x="5944675" y="4295381"/>
            <a:ext cx="2486100" cy="18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70"/>
          <p:cNvSpPr/>
          <p:nvPr/>
        </p:nvSpPr>
        <p:spPr>
          <a:xfrm>
            <a:off x="713225" y="4295381"/>
            <a:ext cx="2486100" cy="18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70"/>
          <p:cNvSpPr/>
          <p:nvPr/>
        </p:nvSpPr>
        <p:spPr>
          <a:xfrm>
            <a:off x="3328950" y="2211201"/>
            <a:ext cx="2486100" cy="18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70"/>
          <p:cNvSpPr/>
          <p:nvPr/>
        </p:nvSpPr>
        <p:spPr>
          <a:xfrm>
            <a:off x="5944675" y="2211201"/>
            <a:ext cx="2486100" cy="18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70"/>
          <p:cNvSpPr/>
          <p:nvPr/>
        </p:nvSpPr>
        <p:spPr>
          <a:xfrm>
            <a:off x="713225" y="2211201"/>
            <a:ext cx="2486100" cy="18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70"/>
          <p:cNvSpPr txBox="1">
            <a:spLocks noGrp="1"/>
          </p:cNvSpPr>
          <p:nvPr>
            <p:ph type="subTitle" idx="1"/>
          </p:nvPr>
        </p:nvSpPr>
        <p:spPr>
          <a:xfrm>
            <a:off x="713225" y="2470586"/>
            <a:ext cx="24861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0"/>
          <p:cNvSpPr txBox="1">
            <a:spLocks noGrp="1"/>
          </p:cNvSpPr>
          <p:nvPr>
            <p:ph type="subTitle" idx="2"/>
          </p:nvPr>
        </p:nvSpPr>
        <p:spPr>
          <a:xfrm>
            <a:off x="713225" y="3011386"/>
            <a:ext cx="2486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0"/>
          <p:cNvSpPr txBox="1">
            <a:spLocks noGrp="1"/>
          </p:cNvSpPr>
          <p:nvPr>
            <p:ph type="subTitle" idx="3"/>
          </p:nvPr>
        </p:nvSpPr>
        <p:spPr>
          <a:xfrm>
            <a:off x="3328950" y="2470586"/>
            <a:ext cx="24861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70"/>
          <p:cNvSpPr txBox="1">
            <a:spLocks noGrp="1"/>
          </p:cNvSpPr>
          <p:nvPr>
            <p:ph type="subTitle" idx="4"/>
          </p:nvPr>
        </p:nvSpPr>
        <p:spPr>
          <a:xfrm>
            <a:off x="3328950" y="3011386"/>
            <a:ext cx="2486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70"/>
          <p:cNvSpPr txBox="1">
            <a:spLocks noGrp="1"/>
          </p:cNvSpPr>
          <p:nvPr>
            <p:ph type="subTitle" idx="5"/>
          </p:nvPr>
        </p:nvSpPr>
        <p:spPr>
          <a:xfrm>
            <a:off x="5944675" y="2470586"/>
            <a:ext cx="24861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0"/>
          <p:cNvSpPr txBox="1">
            <a:spLocks noGrp="1"/>
          </p:cNvSpPr>
          <p:nvPr>
            <p:ph type="subTitle" idx="6"/>
          </p:nvPr>
        </p:nvSpPr>
        <p:spPr>
          <a:xfrm>
            <a:off x="5944675" y="3011386"/>
            <a:ext cx="2486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0"/>
          <p:cNvSpPr txBox="1">
            <a:spLocks noGrp="1"/>
          </p:cNvSpPr>
          <p:nvPr>
            <p:ph type="subTitle" idx="7"/>
          </p:nvPr>
        </p:nvSpPr>
        <p:spPr>
          <a:xfrm>
            <a:off x="713225" y="4554767"/>
            <a:ext cx="24861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70"/>
          <p:cNvSpPr txBox="1">
            <a:spLocks noGrp="1"/>
          </p:cNvSpPr>
          <p:nvPr>
            <p:ph type="subTitle" idx="8"/>
          </p:nvPr>
        </p:nvSpPr>
        <p:spPr>
          <a:xfrm>
            <a:off x="713225" y="5095567"/>
            <a:ext cx="2486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0"/>
          <p:cNvSpPr txBox="1">
            <a:spLocks noGrp="1"/>
          </p:cNvSpPr>
          <p:nvPr>
            <p:ph type="subTitle" idx="9"/>
          </p:nvPr>
        </p:nvSpPr>
        <p:spPr>
          <a:xfrm>
            <a:off x="3328950" y="4554767"/>
            <a:ext cx="24861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0"/>
          <p:cNvSpPr txBox="1">
            <a:spLocks noGrp="1"/>
          </p:cNvSpPr>
          <p:nvPr>
            <p:ph type="subTitle" idx="13"/>
          </p:nvPr>
        </p:nvSpPr>
        <p:spPr>
          <a:xfrm>
            <a:off x="3328950" y="5095567"/>
            <a:ext cx="2486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0"/>
          <p:cNvSpPr txBox="1">
            <a:spLocks noGrp="1"/>
          </p:cNvSpPr>
          <p:nvPr>
            <p:ph type="subTitle" idx="14"/>
          </p:nvPr>
        </p:nvSpPr>
        <p:spPr>
          <a:xfrm>
            <a:off x="5944675" y="4554767"/>
            <a:ext cx="24861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0"/>
          <p:cNvSpPr txBox="1">
            <a:spLocks noGrp="1"/>
          </p:cNvSpPr>
          <p:nvPr>
            <p:ph type="subTitle" idx="15"/>
          </p:nvPr>
        </p:nvSpPr>
        <p:spPr>
          <a:xfrm>
            <a:off x="5944675" y="5095567"/>
            <a:ext cx="2486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0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1"/>
          <p:cNvSpPr txBox="1">
            <a:spLocks noGrp="1"/>
          </p:cNvSpPr>
          <p:nvPr>
            <p:ph type="subTitle" idx="1"/>
          </p:nvPr>
        </p:nvSpPr>
        <p:spPr>
          <a:xfrm>
            <a:off x="3581207" y="2237867"/>
            <a:ext cx="19815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71"/>
          <p:cNvSpPr txBox="1">
            <a:spLocks noGrp="1"/>
          </p:cNvSpPr>
          <p:nvPr>
            <p:ph type="subTitle" idx="2"/>
          </p:nvPr>
        </p:nvSpPr>
        <p:spPr>
          <a:xfrm>
            <a:off x="6060025" y="2119467"/>
            <a:ext cx="2370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1"/>
          <p:cNvSpPr txBox="1">
            <a:spLocks noGrp="1"/>
          </p:cNvSpPr>
          <p:nvPr>
            <p:ph type="subTitle" idx="3"/>
          </p:nvPr>
        </p:nvSpPr>
        <p:spPr>
          <a:xfrm>
            <a:off x="3581207" y="2884967"/>
            <a:ext cx="19815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subTitle" idx="4"/>
          </p:nvPr>
        </p:nvSpPr>
        <p:spPr>
          <a:xfrm>
            <a:off x="713375" y="2766567"/>
            <a:ext cx="2370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subTitle" idx="5"/>
          </p:nvPr>
        </p:nvSpPr>
        <p:spPr>
          <a:xfrm>
            <a:off x="3581207" y="3532067"/>
            <a:ext cx="19815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71"/>
          <p:cNvSpPr txBox="1">
            <a:spLocks noGrp="1"/>
          </p:cNvSpPr>
          <p:nvPr>
            <p:ph type="subTitle" idx="6"/>
          </p:nvPr>
        </p:nvSpPr>
        <p:spPr>
          <a:xfrm>
            <a:off x="6060025" y="3413667"/>
            <a:ext cx="2370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71"/>
          <p:cNvSpPr txBox="1">
            <a:spLocks noGrp="1"/>
          </p:cNvSpPr>
          <p:nvPr>
            <p:ph type="subTitle" idx="7"/>
          </p:nvPr>
        </p:nvSpPr>
        <p:spPr>
          <a:xfrm>
            <a:off x="3581207" y="4179167"/>
            <a:ext cx="19815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71"/>
          <p:cNvSpPr txBox="1">
            <a:spLocks noGrp="1"/>
          </p:cNvSpPr>
          <p:nvPr>
            <p:ph type="subTitle" idx="8"/>
          </p:nvPr>
        </p:nvSpPr>
        <p:spPr>
          <a:xfrm>
            <a:off x="713375" y="4060767"/>
            <a:ext cx="2370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1"/>
          <p:cNvSpPr txBox="1">
            <a:spLocks noGrp="1"/>
          </p:cNvSpPr>
          <p:nvPr>
            <p:ph type="subTitle" idx="9"/>
          </p:nvPr>
        </p:nvSpPr>
        <p:spPr>
          <a:xfrm>
            <a:off x="3581207" y="4826267"/>
            <a:ext cx="19815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71"/>
          <p:cNvSpPr txBox="1">
            <a:spLocks noGrp="1"/>
          </p:cNvSpPr>
          <p:nvPr>
            <p:ph type="subTitle" idx="13"/>
          </p:nvPr>
        </p:nvSpPr>
        <p:spPr>
          <a:xfrm>
            <a:off x="6060025" y="4707867"/>
            <a:ext cx="2370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1"/>
          <p:cNvSpPr txBox="1">
            <a:spLocks noGrp="1"/>
          </p:cNvSpPr>
          <p:nvPr>
            <p:ph type="subTitle" idx="14"/>
          </p:nvPr>
        </p:nvSpPr>
        <p:spPr>
          <a:xfrm>
            <a:off x="3581188" y="5473367"/>
            <a:ext cx="19815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71"/>
          <p:cNvSpPr txBox="1">
            <a:spLocks noGrp="1"/>
          </p:cNvSpPr>
          <p:nvPr>
            <p:ph type="subTitle" idx="15"/>
          </p:nvPr>
        </p:nvSpPr>
        <p:spPr>
          <a:xfrm>
            <a:off x="713375" y="5354967"/>
            <a:ext cx="2370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71"/>
          <p:cNvSpPr txBox="1">
            <a:spLocks noGrp="1"/>
          </p:cNvSpPr>
          <p:nvPr>
            <p:ph type="title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 b="1"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 b="1"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 b="1"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 b="1"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 b="1"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 b="1"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 b="1"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 b="1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81" name="Google Shape;381;p71"/>
          <p:cNvSpPr/>
          <p:nvPr/>
        </p:nvSpPr>
        <p:spPr>
          <a:xfrm>
            <a:off x="75" y="0"/>
            <a:ext cx="9144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2"/>
          <p:cNvSpPr/>
          <p:nvPr/>
        </p:nvSpPr>
        <p:spPr>
          <a:xfrm>
            <a:off x="2275" y="-8533"/>
            <a:ext cx="3230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72"/>
          <p:cNvSpPr/>
          <p:nvPr/>
        </p:nvSpPr>
        <p:spPr>
          <a:xfrm>
            <a:off x="5896500" y="-8533"/>
            <a:ext cx="3247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72"/>
          <p:cNvSpPr/>
          <p:nvPr/>
        </p:nvSpPr>
        <p:spPr>
          <a:xfrm>
            <a:off x="713225" y="719333"/>
            <a:ext cx="7717500" cy="5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72"/>
          <p:cNvSpPr txBox="1">
            <a:spLocks noGrp="1"/>
          </p:cNvSpPr>
          <p:nvPr>
            <p:ph type="title" hasCustomPrompt="1"/>
          </p:nvPr>
        </p:nvSpPr>
        <p:spPr>
          <a:xfrm>
            <a:off x="1493150" y="2817633"/>
            <a:ext cx="2964000" cy="19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72"/>
          <p:cNvSpPr txBox="1">
            <a:spLocks noGrp="1"/>
          </p:cNvSpPr>
          <p:nvPr>
            <p:ph type="subTitle" idx="1"/>
          </p:nvPr>
        </p:nvSpPr>
        <p:spPr>
          <a:xfrm>
            <a:off x="1493300" y="4695967"/>
            <a:ext cx="29640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2"/>
          <p:cNvSpPr txBox="1">
            <a:spLocks noGrp="1"/>
          </p:cNvSpPr>
          <p:nvPr>
            <p:ph type="title" idx="2" hasCustomPrompt="1"/>
          </p:nvPr>
        </p:nvSpPr>
        <p:spPr>
          <a:xfrm>
            <a:off x="4686675" y="2817633"/>
            <a:ext cx="2964000" cy="19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Font typeface="Georgia"/>
              <a:buNone/>
              <a:defRPr sz="75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72"/>
          <p:cNvSpPr txBox="1">
            <a:spLocks noGrp="1"/>
          </p:cNvSpPr>
          <p:nvPr>
            <p:ph type="subTitle" idx="3"/>
          </p:nvPr>
        </p:nvSpPr>
        <p:spPr>
          <a:xfrm>
            <a:off x="4686825" y="4695967"/>
            <a:ext cx="29640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2"/>
          <p:cNvSpPr txBox="1">
            <a:spLocks noGrp="1"/>
          </p:cNvSpPr>
          <p:nvPr>
            <p:ph type="title" idx="4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7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3"/>
          <p:cNvSpPr txBox="1">
            <a:spLocks noGrp="1"/>
          </p:cNvSpPr>
          <p:nvPr>
            <p:ph type="subTitle" idx="1"/>
          </p:nvPr>
        </p:nvSpPr>
        <p:spPr>
          <a:xfrm>
            <a:off x="2088025" y="1758317"/>
            <a:ext cx="39045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73"/>
          <p:cNvSpPr txBox="1">
            <a:spLocks noGrp="1"/>
          </p:cNvSpPr>
          <p:nvPr>
            <p:ph type="subTitle" idx="2"/>
          </p:nvPr>
        </p:nvSpPr>
        <p:spPr>
          <a:xfrm>
            <a:off x="3002425" y="3670950"/>
            <a:ext cx="39045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73"/>
          <p:cNvSpPr txBox="1">
            <a:spLocks noGrp="1"/>
          </p:cNvSpPr>
          <p:nvPr>
            <p:ph type="subTitle" idx="3"/>
          </p:nvPr>
        </p:nvSpPr>
        <p:spPr>
          <a:xfrm>
            <a:off x="3916825" y="5583567"/>
            <a:ext cx="39045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73"/>
          <p:cNvSpPr/>
          <p:nvPr/>
        </p:nvSpPr>
        <p:spPr>
          <a:xfrm>
            <a:off x="0" y="0"/>
            <a:ext cx="1593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3"/>
          <p:cNvSpPr txBox="1">
            <a:spLocks noGrp="1"/>
          </p:cNvSpPr>
          <p:nvPr>
            <p:ph type="title" hasCustomPrompt="1"/>
          </p:nvPr>
        </p:nvSpPr>
        <p:spPr>
          <a:xfrm>
            <a:off x="2088025" y="802033"/>
            <a:ext cx="3904500" cy="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397" name="Google Shape;397;p73"/>
          <p:cNvSpPr txBox="1">
            <a:spLocks noGrp="1"/>
          </p:cNvSpPr>
          <p:nvPr>
            <p:ph type="title" idx="4" hasCustomPrompt="1"/>
          </p:nvPr>
        </p:nvSpPr>
        <p:spPr>
          <a:xfrm>
            <a:off x="3002425" y="2714550"/>
            <a:ext cx="3904500" cy="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398" name="Google Shape;398;p73"/>
          <p:cNvSpPr txBox="1">
            <a:spLocks noGrp="1"/>
          </p:cNvSpPr>
          <p:nvPr>
            <p:ph type="title" idx="5" hasCustomPrompt="1"/>
          </p:nvPr>
        </p:nvSpPr>
        <p:spPr>
          <a:xfrm>
            <a:off x="3916825" y="4627167"/>
            <a:ext cx="3904500" cy="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eorgia"/>
              <a:buNone/>
              <a:defRPr sz="4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7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4"/>
          <p:cNvSpPr/>
          <p:nvPr/>
        </p:nvSpPr>
        <p:spPr>
          <a:xfrm>
            <a:off x="3233275" y="0"/>
            <a:ext cx="5910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4"/>
          <p:cNvSpPr/>
          <p:nvPr/>
        </p:nvSpPr>
        <p:spPr>
          <a:xfrm>
            <a:off x="0" y="762000"/>
            <a:ext cx="6522300" cy="53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4"/>
          <p:cNvSpPr txBox="1">
            <a:spLocks noGrp="1"/>
          </p:cNvSpPr>
          <p:nvPr>
            <p:ph type="title" hasCustomPrompt="1"/>
          </p:nvPr>
        </p:nvSpPr>
        <p:spPr>
          <a:xfrm>
            <a:off x="713225" y="2319417"/>
            <a:ext cx="5465400" cy="16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74"/>
          <p:cNvSpPr txBox="1">
            <a:spLocks noGrp="1"/>
          </p:cNvSpPr>
          <p:nvPr>
            <p:ph type="subTitle" idx="1"/>
          </p:nvPr>
        </p:nvSpPr>
        <p:spPr>
          <a:xfrm>
            <a:off x="1366225" y="3996917"/>
            <a:ext cx="41595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404" name="Google Shape;404;p74" descr="Untitled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37" y="6316050"/>
            <a:ext cx="1790475" cy="25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0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5"/>
          <p:cNvSpPr txBox="1">
            <a:spLocks noGrp="1"/>
          </p:cNvSpPr>
          <p:nvPr>
            <p:ph type="subTitle" idx="1"/>
          </p:nvPr>
        </p:nvSpPr>
        <p:spPr>
          <a:xfrm>
            <a:off x="5872226" y="1507933"/>
            <a:ext cx="25587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75"/>
          <p:cNvSpPr txBox="1">
            <a:spLocks noGrp="1"/>
          </p:cNvSpPr>
          <p:nvPr>
            <p:ph type="subTitle" idx="2"/>
          </p:nvPr>
        </p:nvSpPr>
        <p:spPr>
          <a:xfrm>
            <a:off x="5872226" y="4935933"/>
            <a:ext cx="25587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75"/>
          <p:cNvSpPr txBox="1">
            <a:spLocks noGrp="1"/>
          </p:cNvSpPr>
          <p:nvPr>
            <p:ph type="subTitle" idx="3"/>
          </p:nvPr>
        </p:nvSpPr>
        <p:spPr>
          <a:xfrm>
            <a:off x="5872226" y="3221933"/>
            <a:ext cx="25587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75"/>
          <p:cNvSpPr txBox="1">
            <a:spLocks noGrp="1"/>
          </p:cNvSpPr>
          <p:nvPr>
            <p:ph type="title" hasCustomPrompt="1"/>
          </p:nvPr>
        </p:nvSpPr>
        <p:spPr>
          <a:xfrm>
            <a:off x="3421825" y="762000"/>
            <a:ext cx="2316000" cy="19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sz="7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410" name="Google Shape;410;p75"/>
          <p:cNvSpPr txBox="1">
            <a:spLocks noGrp="1"/>
          </p:cNvSpPr>
          <p:nvPr>
            <p:ph type="title" idx="4" hasCustomPrompt="1"/>
          </p:nvPr>
        </p:nvSpPr>
        <p:spPr>
          <a:xfrm>
            <a:off x="3421825" y="2476000"/>
            <a:ext cx="2316000" cy="19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sz="7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75"/>
          <p:cNvSpPr txBox="1">
            <a:spLocks noGrp="1"/>
          </p:cNvSpPr>
          <p:nvPr>
            <p:ph type="title" idx="5" hasCustomPrompt="1"/>
          </p:nvPr>
        </p:nvSpPr>
        <p:spPr>
          <a:xfrm>
            <a:off x="3421825" y="4190000"/>
            <a:ext cx="2316000" cy="19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sz="7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eorgia"/>
              <a:buNone/>
              <a:defRPr sz="7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t>xx%</a:t>
            </a:r>
          </a:p>
        </p:txBody>
      </p:sp>
      <p:sp>
        <p:nvSpPr>
          <p:cNvPr id="412" name="Google Shape;412;p75"/>
          <p:cNvSpPr/>
          <p:nvPr/>
        </p:nvSpPr>
        <p:spPr>
          <a:xfrm>
            <a:off x="-9100" y="0"/>
            <a:ext cx="3242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4">
  <p:cSld name="TITLE_AND_TWO_COLUMNS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6"/>
          <p:cNvSpPr/>
          <p:nvPr/>
        </p:nvSpPr>
        <p:spPr>
          <a:xfrm>
            <a:off x="0" y="-29500"/>
            <a:ext cx="9162000" cy="78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76"/>
          <p:cNvSpPr/>
          <p:nvPr/>
        </p:nvSpPr>
        <p:spPr>
          <a:xfrm>
            <a:off x="0" y="-47833"/>
            <a:ext cx="715200" cy="690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6"/>
          <p:cNvSpPr/>
          <p:nvPr/>
        </p:nvSpPr>
        <p:spPr>
          <a:xfrm>
            <a:off x="8428800" y="-24000"/>
            <a:ext cx="715200" cy="690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6"/>
          <p:cNvSpPr txBox="1">
            <a:spLocks noGrp="1"/>
          </p:cNvSpPr>
          <p:nvPr>
            <p:ph type="subTitle" idx="1"/>
          </p:nvPr>
        </p:nvSpPr>
        <p:spPr>
          <a:xfrm>
            <a:off x="715125" y="5336367"/>
            <a:ext cx="22656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6"/>
          <p:cNvSpPr txBox="1">
            <a:spLocks noGrp="1"/>
          </p:cNvSpPr>
          <p:nvPr>
            <p:ph type="subTitle" idx="2"/>
          </p:nvPr>
        </p:nvSpPr>
        <p:spPr>
          <a:xfrm>
            <a:off x="3152788" y="5336367"/>
            <a:ext cx="22656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76"/>
          <p:cNvSpPr txBox="1">
            <a:spLocks noGrp="1"/>
          </p:cNvSpPr>
          <p:nvPr>
            <p:ph type="title" hasCustomPrompt="1"/>
          </p:nvPr>
        </p:nvSpPr>
        <p:spPr>
          <a:xfrm>
            <a:off x="977775" y="2564376"/>
            <a:ext cx="1740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420" name="Google Shape;420;p76"/>
          <p:cNvSpPr txBox="1">
            <a:spLocks noGrp="1"/>
          </p:cNvSpPr>
          <p:nvPr>
            <p:ph type="title" idx="3" hasCustomPrompt="1"/>
          </p:nvPr>
        </p:nvSpPr>
        <p:spPr>
          <a:xfrm>
            <a:off x="3415413" y="2564376"/>
            <a:ext cx="1740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76"/>
          <p:cNvSpPr txBox="1">
            <a:spLocks noGrp="1"/>
          </p:cNvSpPr>
          <p:nvPr>
            <p:ph type="subTitle" idx="4"/>
          </p:nvPr>
        </p:nvSpPr>
        <p:spPr>
          <a:xfrm>
            <a:off x="715125" y="1858000"/>
            <a:ext cx="22656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76"/>
          <p:cNvSpPr txBox="1">
            <a:spLocks noGrp="1"/>
          </p:cNvSpPr>
          <p:nvPr>
            <p:ph type="subTitle" idx="5"/>
          </p:nvPr>
        </p:nvSpPr>
        <p:spPr>
          <a:xfrm>
            <a:off x="3152788" y="1858000"/>
            <a:ext cx="22656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76"/>
          <p:cNvSpPr txBox="1">
            <a:spLocks noGrp="1"/>
          </p:cNvSpPr>
          <p:nvPr>
            <p:ph type="title" idx="6"/>
          </p:nvPr>
        </p:nvSpPr>
        <p:spPr>
          <a:xfrm>
            <a:off x="713225" y="1158233"/>
            <a:ext cx="77175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5">
  <p:cSld name="BIG_NUMBER_1">
    <p:bg>
      <p:bgPr>
        <a:solidFill>
          <a:schemeClr val="dk2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7"/>
          <p:cNvSpPr/>
          <p:nvPr/>
        </p:nvSpPr>
        <p:spPr>
          <a:xfrm>
            <a:off x="713225" y="719333"/>
            <a:ext cx="7717500" cy="5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7"/>
          <p:cNvSpPr txBox="1">
            <a:spLocks noGrp="1"/>
          </p:cNvSpPr>
          <p:nvPr>
            <p:ph type="title" hasCustomPrompt="1"/>
          </p:nvPr>
        </p:nvSpPr>
        <p:spPr>
          <a:xfrm>
            <a:off x="4905202" y="2057667"/>
            <a:ext cx="3194700" cy="19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427" name="Google Shape;427;p77"/>
          <p:cNvSpPr txBox="1">
            <a:spLocks noGrp="1"/>
          </p:cNvSpPr>
          <p:nvPr>
            <p:ph type="subTitle" idx="1"/>
          </p:nvPr>
        </p:nvSpPr>
        <p:spPr>
          <a:xfrm>
            <a:off x="4905200" y="4042733"/>
            <a:ext cx="3194700" cy="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bg>
      <p:bgPr>
        <a:solidFill>
          <a:schemeClr val="dk2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8"/>
          <p:cNvSpPr txBox="1">
            <a:spLocks noGrp="1"/>
          </p:cNvSpPr>
          <p:nvPr>
            <p:ph type="subTitle" idx="1"/>
          </p:nvPr>
        </p:nvSpPr>
        <p:spPr>
          <a:xfrm>
            <a:off x="713225" y="3435600"/>
            <a:ext cx="3904500" cy="13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78"/>
          <p:cNvSpPr txBox="1">
            <a:spLocks noGrp="1"/>
          </p:cNvSpPr>
          <p:nvPr>
            <p:ph type="title"/>
          </p:nvPr>
        </p:nvSpPr>
        <p:spPr>
          <a:xfrm>
            <a:off x="713225" y="1810000"/>
            <a:ext cx="3904500" cy="13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2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9"/>
          <p:cNvSpPr/>
          <p:nvPr/>
        </p:nvSpPr>
        <p:spPr>
          <a:xfrm>
            <a:off x="0" y="0"/>
            <a:ext cx="2461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79"/>
          <p:cNvSpPr/>
          <p:nvPr/>
        </p:nvSpPr>
        <p:spPr>
          <a:xfrm flipH="1">
            <a:off x="2326200" y="1945400"/>
            <a:ext cx="6817800" cy="296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0"/>
          <p:cNvSpPr/>
          <p:nvPr/>
        </p:nvSpPr>
        <p:spPr>
          <a:xfrm flipH="1">
            <a:off x="177" y="0"/>
            <a:ext cx="4846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0"/>
          <p:cNvSpPr/>
          <p:nvPr/>
        </p:nvSpPr>
        <p:spPr>
          <a:xfrm flipH="1">
            <a:off x="8406475" y="0"/>
            <a:ext cx="737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ub Section Header">
    <p:bg>
      <p:bgPr>
        <a:solidFill>
          <a:srgbClr val="003A5B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81" title="google slide b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1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8001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esley"/>
              <a:buNone/>
              <a:defRPr sz="3800" i="0" u="none" strike="noStrike" cap="none">
                <a:solidFill>
                  <a:srgbClr val="FFFFFF"/>
                </a:solidFill>
                <a:latin typeface="Besley"/>
                <a:ea typeface="Besley"/>
                <a:cs typeface="Besley"/>
                <a:sym typeface="Besley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7161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17161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17161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7161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17161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7161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17161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7161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17161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17161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305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446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F6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713225" y="15773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●"/>
              <a:defRPr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18" r:id="rId50"/>
    <p:sldLayoutId id="2147483719" r:id="rId51"/>
    <p:sldLayoutId id="2147483720" r:id="rId52"/>
    <p:sldLayoutId id="2147483721" r:id="rId53"/>
    <p:sldLayoutId id="2147483722" r:id="rId54"/>
    <p:sldLayoutId id="2147483723" r:id="rId55"/>
    <p:sldLayoutId id="2147483724" r:id="rId56"/>
    <p:sldLayoutId id="2147483725" r:id="rId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2"/>
          <p:cNvSpPr txBox="1">
            <a:spLocks noGrp="1"/>
          </p:cNvSpPr>
          <p:nvPr>
            <p:ph type="ctrTitle"/>
          </p:nvPr>
        </p:nvSpPr>
        <p:spPr>
          <a:xfrm>
            <a:off x="401575" y="4262675"/>
            <a:ext cx="7720200" cy="15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Medical Aid in Dying</a:t>
            </a:r>
            <a:endParaRPr/>
          </a:p>
        </p:txBody>
      </p:sp>
      <p:sp>
        <p:nvSpPr>
          <p:cNvPr id="445" name="Google Shape;445;p82"/>
          <p:cNvSpPr txBox="1">
            <a:spLocks noGrp="1"/>
          </p:cNvSpPr>
          <p:nvPr>
            <p:ph type="subTitle" idx="1"/>
          </p:nvPr>
        </p:nvSpPr>
        <p:spPr>
          <a:xfrm>
            <a:off x="401575" y="5317925"/>
            <a:ext cx="60354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Kathryn Kucyk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Legislative Counsel, Compassion &amp; Choices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Health Law Professors Conference, June 2025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1"/>
          <p:cNvSpPr txBox="1">
            <a:spLocks noGrp="1"/>
          </p:cNvSpPr>
          <p:nvPr>
            <p:ph type="title"/>
          </p:nvPr>
        </p:nvSpPr>
        <p:spPr>
          <a:xfrm>
            <a:off x="471550" y="836854"/>
            <a:ext cx="4344000" cy="13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Captured by the Map</a:t>
            </a:r>
            <a:endParaRPr/>
          </a:p>
        </p:txBody>
      </p:sp>
      <p:sp>
        <p:nvSpPr>
          <p:cNvPr id="502" name="Google Shape;502;p91"/>
          <p:cNvSpPr txBox="1">
            <a:spLocks noGrp="1"/>
          </p:cNvSpPr>
          <p:nvPr>
            <p:ph type="subTitle" idx="1"/>
          </p:nvPr>
        </p:nvSpPr>
        <p:spPr>
          <a:xfrm>
            <a:off x="5642150" y="100775"/>
            <a:ext cx="3387900" cy="6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>
                <a:solidFill>
                  <a:schemeClr val="lt1"/>
                </a:solidFill>
              </a:rPr>
              <a:t>Authorization and mechanism</a:t>
            </a:r>
            <a:endParaRPr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>
                <a:solidFill>
                  <a:schemeClr val="lt1"/>
                </a:solidFill>
              </a:rPr>
              <a:t>Eligibility Requirements</a:t>
            </a:r>
            <a:endParaRPr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>
                <a:solidFill>
                  <a:schemeClr val="lt1"/>
                </a:solidFill>
              </a:rPr>
              <a:t>Types of qualified healthcare providers</a:t>
            </a:r>
            <a:endParaRPr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>
                <a:solidFill>
                  <a:schemeClr val="lt1"/>
                </a:solidFill>
              </a:rPr>
              <a:t>Oral request process and waiting periods</a:t>
            </a:r>
            <a:endParaRPr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>
                <a:solidFill>
                  <a:schemeClr val="lt1"/>
                </a:solidFill>
              </a:rPr>
              <a:t>Written request and witness requirements</a:t>
            </a:r>
            <a:endParaRPr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>
                <a:solidFill>
                  <a:schemeClr val="lt1"/>
                </a:solidFill>
              </a:rPr>
              <a:t>Immunity for good faith compliance</a:t>
            </a:r>
            <a:endParaRPr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>
                <a:solidFill>
                  <a:schemeClr val="lt1"/>
                </a:solidFill>
              </a:rPr>
              <a:t>Criminal liability</a:t>
            </a:r>
            <a:endParaRPr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>
                <a:solidFill>
                  <a:schemeClr val="lt1"/>
                </a:solidFill>
              </a:rPr>
              <a:t>Requirements for unwilling providers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03" name="Google Shape;503;p91"/>
          <p:cNvSpPr txBox="1"/>
          <p:nvPr/>
        </p:nvSpPr>
        <p:spPr>
          <a:xfrm>
            <a:off x="478150" y="2322425"/>
            <a:ext cx="4631100" cy="3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7161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rgbClr val="171615"/>
                </a:solidFill>
                <a:latin typeface="Lato"/>
                <a:ea typeface="Lato"/>
                <a:cs typeface="Lato"/>
                <a:sym typeface="Lato"/>
              </a:rPr>
              <a:t>Legal epidemiology </a:t>
            </a:r>
            <a:r>
              <a:rPr lang="en" sz="2900">
                <a:solidFill>
                  <a:srgbClr val="171615"/>
                </a:solidFill>
                <a:latin typeface="Lato"/>
                <a:ea typeface="Lato"/>
                <a:cs typeface="Lato"/>
                <a:sym typeface="Lato"/>
              </a:rPr>
              <a:t>is the practice of taking features of the law – some of which vary across time and place – and turning them into a dataset. </a:t>
            </a:r>
            <a:endParaRPr sz="2900">
              <a:solidFill>
                <a:srgbClr val="17161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2"/>
          <p:cNvSpPr txBox="1">
            <a:spLocks noGrp="1"/>
          </p:cNvSpPr>
          <p:nvPr>
            <p:ph type="title"/>
          </p:nvPr>
        </p:nvSpPr>
        <p:spPr>
          <a:xfrm>
            <a:off x="571500" y="368333"/>
            <a:ext cx="8001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Multi-Step Request Process</a:t>
            </a:r>
            <a:endParaRPr/>
          </a:p>
        </p:txBody>
      </p:sp>
      <p:sp>
        <p:nvSpPr>
          <p:cNvPr id="509" name="Google Shape;509;p92"/>
          <p:cNvSpPr/>
          <p:nvPr/>
        </p:nvSpPr>
        <p:spPr>
          <a:xfrm>
            <a:off x="2164963" y="3574481"/>
            <a:ext cx="594300" cy="36900"/>
          </a:xfrm>
          <a:prstGeom prst="roundRect">
            <a:avLst>
              <a:gd name="adj" fmla="val 50000"/>
            </a:avLst>
          </a:prstGeom>
          <a:solidFill>
            <a:srgbClr val="A72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92"/>
          <p:cNvGrpSpPr/>
          <p:nvPr/>
        </p:nvGrpSpPr>
        <p:grpSpPr>
          <a:xfrm>
            <a:off x="2333138" y="1058229"/>
            <a:ext cx="4319834" cy="5069383"/>
            <a:chOff x="2428800" y="736800"/>
            <a:chExt cx="4286400" cy="3680400"/>
          </a:xfrm>
        </p:grpSpPr>
        <p:sp>
          <p:nvSpPr>
            <p:cNvPr id="511" name="Google Shape;511;p92"/>
            <p:cNvSpPr/>
            <p:nvPr/>
          </p:nvSpPr>
          <p:spPr>
            <a:xfrm>
              <a:off x="2428800" y="736800"/>
              <a:ext cx="4286400" cy="3680400"/>
            </a:xfrm>
            <a:prstGeom prst="rect">
              <a:avLst/>
            </a:prstGeom>
            <a:gradFill>
              <a:gsLst>
                <a:gs pos="0">
                  <a:srgbClr val="A53F8A"/>
                </a:gs>
                <a:gs pos="100000">
                  <a:srgbClr val="431F3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512" name="Google Shape;512;p92"/>
            <p:cNvCxnSpPr/>
            <p:nvPr/>
          </p:nvCxnSpPr>
          <p:spPr>
            <a:xfrm>
              <a:off x="2669250" y="2246744"/>
              <a:ext cx="3805500" cy="0"/>
            </a:xfrm>
            <a:prstGeom prst="straightConnector1">
              <a:avLst/>
            </a:prstGeom>
            <a:noFill/>
            <a:ln w="9525" cap="flat" cmpd="sng">
              <a:solidFill>
                <a:srgbClr val="783F0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2"/>
            <p:cNvCxnSpPr/>
            <p:nvPr/>
          </p:nvCxnSpPr>
          <p:spPr>
            <a:xfrm>
              <a:off x="2669250" y="1562531"/>
              <a:ext cx="3805500" cy="0"/>
            </a:xfrm>
            <a:prstGeom prst="straightConnector1">
              <a:avLst/>
            </a:prstGeom>
            <a:noFill/>
            <a:ln w="9525" cap="flat" cmpd="sng">
              <a:solidFill>
                <a:srgbClr val="783F0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14" name="Google Shape;514;p92"/>
            <p:cNvSpPr txBox="1"/>
            <p:nvPr/>
          </p:nvSpPr>
          <p:spPr>
            <a:xfrm>
              <a:off x="2914350" y="1713838"/>
              <a:ext cx="35604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Terminal diagnosis and 6-month prognosis</a:t>
              </a:r>
              <a:endPara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5" name="Google Shape;515;p92"/>
            <p:cNvSpPr/>
            <p:nvPr/>
          </p:nvSpPr>
          <p:spPr>
            <a:xfrm rot="10800000">
              <a:off x="2592159" y="1826131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4343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16" name="Google Shape;516;p92"/>
            <p:cNvSpPr/>
            <p:nvPr/>
          </p:nvSpPr>
          <p:spPr>
            <a:xfrm rot="10800000">
              <a:off x="2670597" y="1826238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02145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17" name="Google Shape;517;p92"/>
            <p:cNvSpPr/>
            <p:nvPr/>
          </p:nvSpPr>
          <p:spPr>
            <a:xfrm rot="10800000">
              <a:off x="2592159" y="1141981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4343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18" name="Google Shape;518;p92"/>
            <p:cNvSpPr/>
            <p:nvPr/>
          </p:nvSpPr>
          <p:spPr>
            <a:xfrm rot="10800000">
              <a:off x="2670597" y="1142109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accent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19" name="Google Shape;519;p92"/>
            <p:cNvSpPr/>
            <p:nvPr/>
          </p:nvSpPr>
          <p:spPr>
            <a:xfrm rot="10800000">
              <a:off x="2592159" y="2510281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4343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20" name="Google Shape;520;p92"/>
            <p:cNvSpPr/>
            <p:nvPr/>
          </p:nvSpPr>
          <p:spPr>
            <a:xfrm rot="10800000">
              <a:off x="2670597" y="2510388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02145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21" name="Google Shape;521;p92"/>
            <p:cNvSpPr txBox="1"/>
            <p:nvPr/>
          </p:nvSpPr>
          <p:spPr>
            <a:xfrm>
              <a:off x="2914350" y="1029625"/>
              <a:ext cx="35604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 healthcare providers (attending and consulting)</a:t>
              </a:r>
              <a:endPara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2" name="Google Shape;522;p92"/>
            <p:cNvSpPr txBox="1"/>
            <p:nvPr/>
          </p:nvSpPr>
          <p:spPr>
            <a:xfrm>
              <a:off x="2914350" y="2398050"/>
              <a:ext cx="35604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Verify decision-making capacity</a:t>
              </a:r>
              <a:endPara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523" name="Google Shape;523;p92"/>
            <p:cNvCxnSpPr/>
            <p:nvPr/>
          </p:nvCxnSpPr>
          <p:spPr>
            <a:xfrm>
              <a:off x="2669250" y="3615169"/>
              <a:ext cx="3805500" cy="0"/>
            </a:xfrm>
            <a:prstGeom prst="straightConnector1">
              <a:avLst/>
            </a:prstGeom>
            <a:noFill/>
            <a:ln w="9525" cap="flat" cmpd="sng">
              <a:solidFill>
                <a:srgbClr val="783F0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2"/>
            <p:cNvCxnSpPr/>
            <p:nvPr/>
          </p:nvCxnSpPr>
          <p:spPr>
            <a:xfrm>
              <a:off x="2669250" y="2930956"/>
              <a:ext cx="3805500" cy="0"/>
            </a:xfrm>
            <a:prstGeom prst="straightConnector1">
              <a:avLst/>
            </a:prstGeom>
            <a:noFill/>
            <a:ln w="9525" cap="flat" cmpd="sng">
              <a:solidFill>
                <a:srgbClr val="783F0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5" name="Google Shape;525;p92"/>
            <p:cNvSpPr txBox="1"/>
            <p:nvPr/>
          </p:nvSpPr>
          <p:spPr>
            <a:xfrm>
              <a:off x="2914350" y="3082263"/>
              <a:ext cx="35604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 verbal requests with waiting period between</a:t>
              </a:r>
              <a:endPara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6" name="Google Shape;526;p92"/>
            <p:cNvSpPr/>
            <p:nvPr/>
          </p:nvSpPr>
          <p:spPr>
            <a:xfrm rot="10800000">
              <a:off x="2592159" y="3194556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4343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27" name="Google Shape;527;p92"/>
            <p:cNvSpPr/>
            <p:nvPr/>
          </p:nvSpPr>
          <p:spPr>
            <a:xfrm rot="10800000">
              <a:off x="2670597" y="3194663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02145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28" name="Google Shape;528;p92"/>
            <p:cNvSpPr/>
            <p:nvPr/>
          </p:nvSpPr>
          <p:spPr>
            <a:xfrm rot="10800000">
              <a:off x="2592159" y="3878706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34343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29" name="Google Shape;529;p92"/>
            <p:cNvSpPr/>
            <p:nvPr/>
          </p:nvSpPr>
          <p:spPr>
            <a:xfrm rot="10800000">
              <a:off x="2670597" y="3878813"/>
              <a:ext cx="156900" cy="156900"/>
            </a:xfrm>
            <a:prstGeom prst="pie">
              <a:avLst>
                <a:gd name="adj1" fmla="val 540036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402145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530" name="Google Shape;530;p92"/>
            <p:cNvSpPr txBox="1"/>
            <p:nvPr/>
          </p:nvSpPr>
          <p:spPr>
            <a:xfrm>
              <a:off x="2914350" y="3766475"/>
              <a:ext cx="35604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Written request</a:t>
              </a:r>
              <a:endPara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3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8763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Statutory Snapshot: Waiting Periods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6" name="Google Shape;536;p93" title="Screen Shot 2025-05-31 at 5.43.0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563" y="997463"/>
            <a:ext cx="6485868" cy="354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93" title="Screen Shot 2025-05-31 at 5.44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00" y="4651925"/>
            <a:ext cx="4554275" cy="16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4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8763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Statutory Snapshot: Waiting Periods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3" name="Google Shape;543;p94" title="Screen Shot 2025-05-31 at 5.45.3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525" y="1091550"/>
            <a:ext cx="6461950" cy="344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94" title="Screen Shot 2025-05-31 at 5.46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86700"/>
            <a:ext cx="4427599" cy="15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5"/>
          <p:cNvSpPr txBox="1">
            <a:spLocks noGrp="1"/>
          </p:cNvSpPr>
          <p:nvPr>
            <p:ph type="title"/>
          </p:nvPr>
        </p:nvSpPr>
        <p:spPr>
          <a:xfrm>
            <a:off x="0" y="368325"/>
            <a:ext cx="89922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Statutory Snapshot: Waiting Periods</a:t>
            </a:r>
            <a:endParaRPr/>
          </a:p>
        </p:txBody>
      </p:sp>
      <p:pic>
        <p:nvPicPr>
          <p:cNvPr id="550" name="Google Shape;550;p95" title="Screen Shot 2025-05-31 at 5.20.1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260" y="1148099"/>
            <a:ext cx="6838113" cy="36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95" title="Screen Shot 2025-05-31 at 5.21.36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125" y="5337176"/>
            <a:ext cx="152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95"/>
          <p:cNvSpPr txBox="1"/>
          <p:nvPr/>
        </p:nvSpPr>
        <p:spPr>
          <a:xfrm>
            <a:off x="863250" y="5030575"/>
            <a:ext cx="5419200" cy="12228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71615"/>
                </a:solidFill>
                <a:latin typeface="Lato"/>
                <a:ea typeface="Lato"/>
                <a:cs typeface="Lato"/>
                <a:sym typeface="Lato"/>
              </a:rPr>
              <a:t>Where the law requires that patients give multiple oral requests, are waiting periods required?</a:t>
            </a:r>
            <a:endParaRPr sz="2400">
              <a:solidFill>
                <a:srgbClr val="17161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6"/>
          <p:cNvSpPr txBox="1">
            <a:spLocks noGrp="1"/>
          </p:cNvSpPr>
          <p:nvPr>
            <p:ph type="title"/>
          </p:nvPr>
        </p:nvSpPr>
        <p:spPr>
          <a:xfrm>
            <a:off x="0" y="368325"/>
            <a:ext cx="9144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Statutory Snapshot: Waiting Periods</a:t>
            </a:r>
            <a:endParaRPr/>
          </a:p>
        </p:txBody>
      </p:sp>
      <p:sp>
        <p:nvSpPr>
          <p:cNvPr id="558" name="Google Shape;558;p96"/>
          <p:cNvSpPr txBox="1"/>
          <p:nvPr/>
        </p:nvSpPr>
        <p:spPr>
          <a:xfrm>
            <a:off x="167850" y="5030575"/>
            <a:ext cx="6114600" cy="12228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71615"/>
                </a:solidFill>
                <a:latin typeface="Lato"/>
                <a:ea typeface="Lato"/>
                <a:cs typeface="Lato"/>
                <a:sym typeface="Lato"/>
              </a:rPr>
              <a:t>How long is the waiting period between the first and second oral requests?</a:t>
            </a:r>
            <a:endParaRPr sz="2700">
              <a:solidFill>
                <a:srgbClr val="1716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9" name="Google Shape;559;p96" title="Screen Shot 2025-05-31 at 5.31.1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75" y="1028625"/>
            <a:ext cx="7077812" cy="38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96" title="Screen Shot 2025-05-31 at 5.31.3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475" y="4556025"/>
            <a:ext cx="1809450" cy="16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7"/>
          <p:cNvSpPr txBox="1">
            <a:spLocks noGrp="1"/>
          </p:cNvSpPr>
          <p:nvPr>
            <p:ph type="title"/>
          </p:nvPr>
        </p:nvSpPr>
        <p:spPr>
          <a:xfrm>
            <a:off x="571500" y="368333"/>
            <a:ext cx="8001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Statutory Snapshot: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Qualified Healthcare Providers</a:t>
            </a:r>
            <a:endParaRPr/>
          </a:p>
        </p:txBody>
      </p:sp>
      <p:pic>
        <p:nvPicPr>
          <p:cNvPr id="566" name="Google Shape;566;p97" title="Screen Shot 2025-05-31 at 5.59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088" y="1486697"/>
            <a:ext cx="7003825" cy="36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97" title="Screen Shot 2025-05-31 at 6.00.20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4975" y="4491700"/>
            <a:ext cx="3275525" cy="17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8"/>
          <p:cNvSpPr txBox="1">
            <a:spLocks noGrp="1"/>
          </p:cNvSpPr>
          <p:nvPr>
            <p:ph type="title"/>
          </p:nvPr>
        </p:nvSpPr>
        <p:spPr>
          <a:xfrm>
            <a:off x="571500" y="368333"/>
            <a:ext cx="8001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Assisted Suicide Prohibitions</a:t>
            </a:r>
            <a:endParaRPr/>
          </a:p>
        </p:txBody>
      </p:sp>
      <p:sp>
        <p:nvSpPr>
          <p:cNvPr id="573" name="Google Shape;573;p98"/>
          <p:cNvSpPr txBox="1"/>
          <p:nvPr/>
        </p:nvSpPr>
        <p:spPr>
          <a:xfrm>
            <a:off x="0" y="4817475"/>
            <a:ext cx="4228800" cy="13752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71615"/>
                </a:solidFill>
                <a:latin typeface="Lato"/>
                <a:ea typeface="Lato"/>
                <a:cs typeface="Lato"/>
                <a:sym typeface="Lato"/>
              </a:rPr>
              <a:t>Is assisted suicide prohibited in the jurisdiction?</a:t>
            </a:r>
            <a:endParaRPr sz="2700">
              <a:solidFill>
                <a:srgbClr val="1716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4" name="Google Shape;574;p98" title="Screen Shot 2025-05-31 at 5.51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513" y="1028633"/>
            <a:ext cx="7168985" cy="3636442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98"/>
          <p:cNvSpPr txBox="1"/>
          <p:nvPr/>
        </p:nvSpPr>
        <p:spPr>
          <a:xfrm>
            <a:off x="4627488" y="4817475"/>
            <a:ext cx="4228800" cy="13752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71615"/>
                </a:solidFill>
                <a:latin typeface="Lato"/>
                <a:ea typeface="Lato"/>
                <a:cs typeface="Lato"/>
                <a:sym typeface="Lato"/>
              </a:rPr>
              <a:t>Is medical aid in dying authorized in the jurisdiction?</a:t>
            </a:r>
            <a:endParaRPr sz="2700">
              <a:solidFill>
                <a:srgbClr val="17161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9"/>
          <p:cNvSpPr txBox="1">
            <a:spLocks noGrp="1"/>
          </p:cNvSpPr>
          <p:nvPr>
            <p:ph type="title"/>
          </p:nvPr>
        </p:nvSpPr>
        <p:spPr>
          <a:xfrm>
            <a:off x="50" y="5478200"/>
            <a:ext cx="9144000" cy="11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Legal Mapping as an Advocacy Tool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0"/>
          <p:cNvSpPr txBox="1">
            <a:spLocks noGrp="1"/>
          </p:cNvSpPr>
          <p:nvPr>
            <p:ph type="title"/>
          </p:nvPr>
        </p:nvSpPr>
        <p:spPr>
          <a:xfrm>
            <a:off x="136625" y="368325"/>
            <a:ext cx="8825100" cy="6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Regional Gaps in Access</a:t>
            </a:r>
            <a:endParaRPr/>
          </a:p>
        </p:txBody>
      </p:sp>
      <p:pic>
        <p:nvPicPr>
          <p:cNvPr id="586" name="Google Shape;586;p100" title="Screen Shot 2025-05-30 at 2.31.1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75" y="1532088"/>
            <a:ext cx="6343650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00"/>
          <p:cNvSpPr/>
          <p:nvPr/>
        </p:nvSpPr>
        <p:spPr>
          <a:xfrm>
            <a:off x="4180375" y="2117500"/>
            <a:ext cx="1980900" cy="22950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3"/>
          <p:cNvSpPr txBox="1">
            <a:spLocks noGrp="1"/>
          </p:cNvSpPr>
          <p:nvPr>
            <p:ph type="subTitle" idx="2"/>
          </p:nvPr>
        </p:nvSpPr>
        <p:spPr>
          <a:xfrm>
            <a:off x="1241750" y="3105250"/>
            <a:ext cx="3008700" cy="20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To improve care, expand 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choice and empower patients 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at the end of life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p83"/>
          <p:cNvSpPr txBox="1">
            <a:spLocks noGrp="1"/>
          </p:cNvSpPr>
          <p:nvPr>
            <p:ph type="subTitle" idx="4"/>
          </p:nvPr>
        </p:nvSpPr>
        <p:spPr>
          <a:xfrm>
            <a:off x="4888486" y="2959750"/>
            <a:ext cx="3008700" cy="16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A society that affirms life, accepts the inevitability of death, and supports everyone in choosing end-of-life care that reflects their values, priorities and beliefs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2" name="Google Shape;452;p83"/>
          <p:cNvSpPr txBox="1">
            <a:spLocks noGrp="1"/>
          </p:cNvSpPr>
          <p:nvPr>
            <p:ph type="title"/>
          </p:nvPr>
        </p:nvSpPr>
        <p:spPr>
          <a:xfrm>
            <a:off x="713250" y="1077967"/>
            <a:ext cx="7717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Besley"/>
                <a:ea typeface="Besley"/>
                <a:cs typeface="Besley"/>
                <a:sym typeface="Besley"/>
              </a:rPr>
              <a:t>About Compassion &amp; Choices</a:t>
            </a:r>
            <a:endParaRPr sz="3600">
              <a:latin typeface="Besley"/>
              <a:ea typeface="Besley"/>
              <a:cs typeface="Besley"/>
              <a:sym typeface="Besley"/>
            </a:endParaRPr>
          </a:p>
        </p:txBody>
      </p:sp>
      <p:sp>
        <p:nvSpPr>
          <p:cNvPr id="453" name="Google Shape;453;p83"/>
          <p:cNvSpPr txBox="1">
            <a:spLocks noGrp="1"/>
          </p:cNvSpPr>
          <p:nvPr>
            <p:ph type="subTitle" idx="3"/>
          </p:nvPr>
        </p:nvSpPr>
        <p:spPr>
          <a:xfrm>
            <a:off x="4890117" y="1992383"/>
            <a:ext cx="30054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Vision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54" name="Google Shape;454;p83"/>
          <p:cNvCxnSpPr/>
          <p:nvPr/>
        </p:nvCxnSpPr>
        <p:spPr>
          <a:xfrm rot="10800000" flipH="1">
            <a:off x="5871125" y="2881715"/>
            <a:ext cx="1043400" cy="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83"/>
          <p:cNvCxnSpPr/>
          <p:nvPr/>
        </p:nvCxnSpPr>
        <p:spPr>
          <a:xfrm rot="10800000" flipH="1">
            <a:off x="2224400" y="2881698"/>
            <a:ext cx="1043400" cy="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83"/>
          <p:cNvSpPr txBox="1">
            <a:spLocks noGrp="1"/>
          </p:cNvSpPr>
          <p:nvPr>
            <p:ph type="subTitle" idx="1"/>
          </p:nvPr>
        </p:nvSpPr>
        <p:spPr>
          <a:xfrm>
            <a:off x="1241738" y="2074058"/>
            <a:ext cx="30087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Mission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1"/>
          <p:cNvSpPr txBox="1">
            <a:spLocks noGrp="1"/>
          </p:cNvSpPr>
          <p:nvPr>
            <p:ph type="title"/>
          </p:nvPr>
        </p:nvSpPr>
        <p:spPr>
          <a:xfrm>
            <a:off x="150275" y="276750"/>
            <a:ext cx="5218500" cy="22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Showing Movement Momentum Over Time</a:t>
            </a:r>
            <a:endParaRPr sz="3400"/>
          </a:p>
        </p:txBody>
      </p:sp>
      <p:sp>
        <p:nvSpPr>
          <p:cNvPr id="593" name="Google Shape;593;p101"/>
          <p:cNvSpPr txBox="1"/>
          <p:nvPr/>
        </p:nvSpPr>
        <p:spPr>
          <a:xfrm>
            <a:off x="5819725" y="1029150"/>
            <a:ext cx="3210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lt1"/>
                </a:solidFill>
                <a:latin typeface="Besley"/>
                <a:ea typeface="Besley"/>
                <a:cs typeface="Besley"/>
                <a:sym typeface="Besley"/>
              </a:rPr>
              <a:t>1997</a:t>
            </a:r>
            <a:endParaRPr sz="4300">
              <a:solidFill>
                <a:schemeClr val="lt1"/>
              </a:solidFill>
              <a:latin typeface="Besley"/>
              <a:ea typeface="Besley"/>
              <a:cs typeface="Besley"/>
              <a:sym typeface="Besley"/>
            </a:endParaRPr>
          </a:p>
        </p:txBody>
      </p:sp>
      <p:pic>
        <p:nvPicPr>
          <p:cNvPr id="594" name="Google Shape;594;p101" title="Screen Shot 2025-05-30 at 7.37.1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0" y="2507550"/>
            <a:ext cx="5496326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2"/>
          <p:cNvSpPr txBox="1">
            <a:spLocks noGrp="1"/>
          </p:cNvSpPr>
          <p:nvPr>
            <p:ph type="title"/>
          </p:nvPr>
        </p:nvSpPr>
        <p:spPr>
          <a:xfrm>
            <a:off x="150275" y="276750"/>
            <a:ext cx="5218500" cy="22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Showing Movement Momentum Over Time</a:t>
            </a:r>
            <a:endParaRPr sz="3400"/>
          </a:p>
        </p:txBody>
      </p:sp>
      <p:sp>
        <p:nvSpPr>
          <p:cNvPr id="600" name="Google Shape;600;p102"/>
          <p:cNvSpPr txBox="1"/>
          <p:nvPr/>
        </p:nvSpPr>
        <p:spPr>
          <a:xfrm>
            <a:off x="5778750" y="2507550"/>
            <a:ext cx="3210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lt1"/>
                </a:solidFill>
                <a:latin typeface="Besley"/>
                <a:ea typeface="Besley"/>
                <a:cs typeface="Besley"/>
                <a:sym typeface="Besley"/>
              </a:rPr>
              <a:t>2010</a:t>
            </a:r>
            <a:endParaRPr sz="4300">
              <a:solidFill>
                <a:schemeClr val="lt1"/>
              </a:solidFill>
              <a:latin typeface="Besley"/>
              <a:ea typeface="Besley"/>
              <a:cs typeface="Besley"/>
              <a:sym typeface="Besley"/>
            </a:endParaRPr>
          </a:p>
        </p:txBody>
      </p:sp>
      <p:pic>
        <p:nvPicPr>
          <p:cNvPr id="601" name="Google Shape;601;p102" title="Screen Shot 2025-05-30 at 7.43.4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0" y="2507550"/>
            <a:ext cx="541972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03"/>
          <p:cNvSpPr txBox="1">
            <a:spLocks noGrp="1"/>
          </p:cNvSpPr>
          <p:nvPr>
            <p:ph type="title"/>
          </p:nvPr>
        </p:nvSpPr>
        <p:spPr>
          <a:xfrm>
            <a:off x="150275" y="276750"/>
            <a:ext cx="5218500" cy="22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Showing Movement Momentum Over Time</a:t>
            </a:r>
            <a:endParaRPr sz="3400"/>
          </a:p>
        </p:txBody>
      </p:sp>
      <p:sp>
        <p:nvSpPr>
          <p:cNvPr id="607" name="Google Shape;607;p103"/>
          <p:cNvSpPr txBox="1"/>
          <p:nvPr/>
        </p:nvSpPr>
        <p:spPr>
          <a:xfrm>
            <a:off x="5792400" y="3679163"/>
            <a:ext cx="3210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lt1"/>
                </a:solidFill>
                <a:latin typeface="Besley"/>
                <a:ea typeface="Besley"/>
                <a:cs typeface="Besley"/>
                <a:sym typeface="Besley"/>
              </a:rPr>
              <a:t>2016</a:t>
            </a:r>
            <a:endParaRPr sz="4300">
              <a:solidFill>
                <a:schemeClr val="lt1"/>
              </a:solidFill>
              <a:latin typeface="Besley"/>
              <a:ea typeface="Besley"/>
              <a:cs typeface="Besley"/>
              <a:sym typeface="Besley"/>
            </a:endParaRPr>
          </a:p>
        </p:txBody>
      </p:sp>
      <p:pic>
        <p:nvPicPr>
          <p:cNvPr id="608" name="Google Shape;608;p103" title="Screen Shot 2025-05-30 at 7.45.2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5" y="2659950"/>
            <a:ext cx="5487600" cy="2975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4"/>
          <p:cNvSpPr txBox="1">
            <a:spLocks noGrp="1"/>
          </p:cNvSpPr>
          <p:nvPr>
            <p:ph type="title"/>
          </p:nvPr>
        </p:nvSpPr>
        <p:spPr>
          <a:xfrm>
            <a:off x="150275" y="276750"/>
            <a:ext cx="5218500" cy="22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Showing Movement Momentum Over Time</a:t>
            </a:r>
            <a:endParaRPr sz="3400"/>
          </a:p>
        </p:txBody>
      </p:sp>
      <p:sp>
        <p:nvSpPr>
          <p:cNvPr id="614" name="Google Shape;614;p104"/>
          <p:cNvSpPr txBox="1"/>
          <p:nvPr/>
        </p:nvSpPr>
        <p:spPr>
          <a:xfrm>
            <a:off x="5710425" y="4850775"/>
            <a:ext cx="3210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lt1"/>
                </a:solidFill>
                <a:latin typeface="Besley"/>
                <a:ea typeface="Besley"/>
                <a:cs typeface="Besley"/>
                <a:sym typeface="Besley"/>
              </a:rPr>
              <a:t>2023</a:t>
            </a:r>
            <a:endParaRPr sz="4300">
              <a:solidFill>
                <a:schemeClr val="lt1"/>
              </a:solidFill>
              <a:latin typeface="Besley"/>
              <a:ea typeface="Besley"/>
              <a:cs typeface="Besley"/>
              <a:sym typeface="Besley"/>
            </a:endParaRPr>
          </a:p>
        </p:txBody>
      </p:sp>
      <p:pic>
        <p:nvPicPr>
          <p:cNvPr id="615" name="Google Shape;615;p104" title="Screen Shot 2025-05-30 at 7.46.2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3" y="2659950"/>
            <a:ext cx="5405626" cy="286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5"/>
          <p:cNvSpPr txBox="1">
            <a:spLocks noGrp="1"/>
          </p:cNvSpPr>
          <p:nvPr>
            <p:ph type="title"/>
          </p:nvPr>
        </p:nvSpPr>
        <p:spPr>
          <a:xfrm>
            <a:off x="571500" y="1524000"/>
            <a:ext cx="8001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Thank you!</a:t>
            </a:r>
            <a:endParaRPr sz="4900"/>
          </a:p>
        </p:txBody>
      </p:sp>
      <p:sp>
        <p:nvSpPr>
          <p:cNvPr id="621" name="Google Shape;621;p105"/>
          <p:cNvSpPr txBox="1">
            <a:spLocks noGrp="1"/>
          </p:cNvSpPr>
          <p:nvPr>
            <p:ph type="title"/>
          </p:nvPr>
        </p:nvSpPr>
        <p:spPr>
          <a:xfrm>
            <a:off x="0" y="5323350"/>
            <a:ext cx="9144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Contact us: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MAIDmap@compassionandchoices.org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4"/>
          <p:cNvSpPr txBox="1">
            <a:spLocks noGrp="1"/>
          </p:cNvSpPr>
          <p:nvPr>
            <p:ph type="title"/>
          </p:nvPr>
        </p:nvSpPr>
        <p:spPr>
          <a:xfrm>
            <a:off x="571500" y="368333"/>
            <a:ext cx="8001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policy surveillance?</a:t>
            </a:r>
            <a:endParaRPr/>
          </a:p>
        </p:txBody>
      </p:sp>
      <p:sp>
        <p:nvSpPr>
          <p:cNvPr id="462" name="Google Shape;462;p84"/>
          <p:cNvSpPr txBox="1">
            <a:spLocks noGrp="1"/>
          </p:cNvSpPr>
          <p:nvPr>
            <p:ph type="body" idx="1"/>
          </p:nvPr>
        </p:nvSpPr>
        <p:spPr>
          <a:xfrm>
            <a:off x="571500" y="1532100"/>
            <a:ext cx="7971600" cy="46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900" b="0">
                <a:latin typeface="Lato"/>
                <a:ea typeface="Lato"/>
                <a:cs typeface="Lato"/>
                <a:sym typeface="Lato"/>
              </a:rPr>
              <a:t>The systematic, </a:t>
            </a:r>
            <a:r>
              <a:rPr lang="en" sz="2900" b="0" u="sng">
                <a:latin typeface="Lato"/>
                <a:ea typeface="Lato"/>
                <a:cs typeface="Lato"/>
                <a:sym typeface="Lato"/>
              </a:rPr>
              <a:t>scientific</a:t>
            </a:r>
            <a:r>
              <a:rPr lang="en" sz="2900" b="0">
                <a:latin typeface="Lato"/>
                <a:ea typeface="Lato"/>
                <a:cs typeface="Lato"/>
                <a:sym typeface="Lato"/>
              </a:rPr>
              <a:t> collection and analysis of laws with public health significance. </a:t>
            </a:r>
            <a:endParaRPr sz="29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9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900" b="0" u="sng">
                <a:latin typeface="Lato"/>
                <a:ea typeface="Lato"/>
                <a:cs typeface="Lato"/>
                <a:sym typeface="Lato"/>
              </a:rPr>
              <a:t>Legal epidemiology</a:t>
            </a:r>
            <a:r>
              <a:rPr lang="en" sz="2900" b="0">
                <a:latin typeface="Lato"/>
                <a:ea typeface="Lato"/>
                <a:cs typeface="Lato"/>
                <a:sym typeface="Lato"/>
              </a:rPr>
              <a:t> is the study of law as a factor in the case, distribution, and prevention of disease and injury.</a:t>
            </a:r>
            <a:endParaRPr sz="29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9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900" b="0">
                <a:latin typeface="Lato"/>
                <a:ea typeface="Lato"/>
                <a:cs typeface="Lato"/>
                <a:sym typeface="Lato"/>
              </a:rPr>
              <a:t>Final Product: Interactive map</a:t>
            </a:r>
            <a:endParaRPr sz="29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9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900" b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5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8001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Defining Medical Aid in Dying</a:t>
            </a:r>
            <a:endParaRPr sz="38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6"/>
          <p:cNvSpPr txBox="1">
            <a:spLocks noGrp="1"/>
          </p:cNvSpPr>
          <p:nvPr>
            <p:ph type="body" idx="1"/>
          </p:nvPr>
        </p:nvSpPr>
        <p:spPr>
          <a:xfrm>
            <a:off x="586200" y="1317600"/>
            <a:ext cx="7971600" cy="4222800"/>
          </a:xfrm>
          <a:prstGeom prst="rect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0" u="sng">
                <a:latin typeface="Lato"/>
                <a:ea typeface="Lato"/>
                <a:cs typeface="Lato"/>
                <a:sym typeface="Lato"/>
              </a:rPr>
              <a:t>Medical aid in dying</a:t>
            </a:r>
            <a:r>
              <a:rPr lang="en" sz="3200" b="0">
                <a:latin typeface="Lato"/>
                <a:ea typeface="Lato"/>
                <a:cs typeface="Lato"/>
                <a:sym typeface="Lato"/>
              </a:rPr>
              <a:t> is the preferred term for the end-of-life care option by which a mentally capable, terminally ill adult with six months or less to live requests a prescription from their healthcare provider for medication that they can choose to self-administer. </a:t>
            </a:r>
            <a:endParaRPr sz="32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7"/>
          <p:cNvSpPr txBox="1">
            <a:spLocks noGrp="1"/>
          </p:cNvSpPr>
          <p:nvPr>
            <p:ph type="title"/>
          </p:nvPr>
        </p:nvSpPr>
        <p:spPr>
          <a:xfrm>
            <a:off x="505525" y="278294"/>
            <a:ext cx="43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Authorized Jurisdictions</a:t>
            </a:r>
            <a:endParaRPr/>
          </a:p>
        </p:txBody>
      </p:sp>
      <p:sp>
        <p:nvSpPr>
          <p:cNvPr id="478" name="Google Shape;478;p87"/>
          <p:cNvSpPr txBox="1">
            <a:spLocks noGrp="1"/>
          </p:cNvSpPr>
          <p:nvPr>
            <p:ph type="subTitle" idx="1"/>
          </p:nvPr>
        </p:nvSpPr>
        <p:spPr>
          <a:xfrm>
            <a:off x="579775" y="2004275"/>
            <a:ext cx="4195500" cy="3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800" b="0">
                <a:latin typeface="Lato"/>
                <a:ea typeface="Lato"/>
                <a:cs typeface="Lato"/>
                <a:sym typeface="Lato"/>
              </a:rPr>
              <a:t>MAID is currently authorized in 11 states and D.C. </a:t>
            </a:r>
            <a:endParaRPr sz="2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800" b="0">
                <a:latin typeface="Lato"/>
                <a:ea typeface="Lato"/>
                <a:cs typeface="Lato"/>
                <a:sym typeface="Lato"/>
              </a:rPr>
              <a:t>Authorization through ballot measure, legislation, or court decision.</a:t>
            </a:r>
            <a:endParaRPr sz="2800" b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87"/>
          <p:cNvSpPr txBox="1"/>
          <p:nvPr/>
        </p:nvSpPr>
        <p:spPr>
          <a:xfrm>
            <a:off x="5647775" y="52625"/>
            <a:ext cx="3420300" cy="6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Oregon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Washington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Montana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Vermont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California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Colorado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Washington, D.C.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Hawai’i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New Jersey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Maine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New Mexico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Delaware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8"/>
          <p:cNvSpPr txBox="1">
            <a:spLocks noGrp="1"/>
          </p:cNvSpPr>
          <p:nvPr>
            <p:ph type="title"/>
          </p:nvPr>
        </p:nvSpPr>
        <p:spPr>
          <a:xfrm>
            <a:off x="505525" y="320540"/>
            <a:ext cx="4344000" cy="1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Eligibility Requirements</a:t>
            </a:r>
            <a:endParaRPr/>
          </a:p>
        </p:txBody>
      </p:sp>
      <p:sp>
        <p:nvSpPr>
          <p:cNvPr id="485" name="Google Shape;485;p88"/>
          <p:cNvSpPr txBox="1">
            <a:spLocks noGrp="1"/>
          </p:cNvSpPr>
          <p:nvPr>
            <p:ph type="subTitle" idx="1"/>
          </p:nvPr>
        </p:nvSpPr>
        <p:spPr>
          <a:xfrm>
            <a:off x="170600" y="1622475"/>
            <a:ext cx="5254500" cy="49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079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venir"/>
              <a:buNone/>
            </a:pPr>
            <a:r>
              <a:rPr lang="en" sz="25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1. An adult, 18 years or older</a:t>
            </a:r>
            <a:endParaRPr sz="25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10795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venir"/>
              <a:buNone/>
            </a:pPr>
            <a:r>
              <a:rPr lang="en" sz="25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2. Terminal illness with prognosis of six months or less to live</a:t>
            </a:r>
            <a:endParaRPr sz="25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10795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venir"/>
              <a:buNone/>
            </a:pPr>
            <a:r>
              <a:rPr lang="en" sz="25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3. Mentally capable of making their own healthcare decisions</a:t>
            </a:r>
            <a:endParaRPr sz="25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10795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venir"/>
              <a:buNone/>
            </a:pPr>
            <a:r>
              <a:rPr lang="en" sz="25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4. Acting voluntarily  </a:t>
            </a:r>
            <a:endParaRPr sz="25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1079500" lvl="0" indent="-4572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500"/>
              <a:buFont typeface="Avenir"/>
              <a:buNone/>
            </a:pPr>
            <a:r>
              <a:rPr lang="en" sz="25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5. Is able to self-administer the medication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6" name="Google Shape;486;p88" descr="Tasks check, checklist blue icon (Provided by Getty Images)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378" r="23378"/>
          <a:stretch/>
        </p:blipFill>
        <p:spPr>
          <a:xfrm>
            <a:off x="5802925" y="773025"/>
            <a:ext cx="3237300" cy="53928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9"/>
          <p:cNvSpPr txBox="1">
            <a:spLocks noGrp="1"/>
          </p:cNvSpPr>
          <p:nvPr>
            <p:ph type="title"/>
          </p:nvPr>
        </p:nvSpPr>
        <p:spPr>
          <a:xfrm>
            <a:off x="87700" y="4953000"/>
            <a:ext cx="9056100" cy="13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Aid-in-Dying Policy Map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0"/>
          <p:cNvSpPr txBox="1">
            <a:spLocks noGrp="1"/>
          </p:cNvSpPr>
          <p:nvPr>
            <p:ph type="title"/>
          </p:nvPr>
        </p:nvSpPr>
        <p:spPr>
          <a:xfrm>
            <a:off x="710825" y="1028125"/>
            <a:ext cx="8001000" cy="27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medical aid-in-dying and related laws and their components impact patient access to end-of-life healthcare options?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Template Faces 2017 (3)">
  <a:themeElements>
    <a:clrScheme name="C&amp;C PowerPoint Theme Colors 1">
      <a:dk1>
        <a:srgbClr val="00365E"/>
      </a:dk1>
      <a:lt1>
        <a:srgbClr val="FFFFFF"/>
      </a:lt1>
      <a:dk2>
        <a:srgbClr val="3F3F42"/>
      </a:dk2>
      <a:lt2>
        <a:srgbClr val="DEDDDC"/>
      </a:lt2>
      <a:accent1>
        <a:srgbClr val="0797B9"/>
      </a:accent1>
      <a:accent2>
        <a:srgbClr val="752D62"/>
      </a:accent2>
      <a:accent3>
        <a:srgbClr val="A07052"/>
      </a:accent3>
      <a:accent4>
        <a:srgbClr val="FFCC32"/>
      </a:accent4>
      <a:accent5>
        <a:srgbClr val="D58427"/>
      </a:accent5>
      <a:accent6>
        <a:srgbClr val="7AAB52"/>
      </a:accent6>
      <a:hlink>
        <a:srgbClr val="079BB9"/>
      </a:hlink>
      <a:folHlink>
        <a:srgbClr val="0797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nimalist Green Slides XL by Slidesgo">
  <a:themeElements>
    <a:clrScheme name="Simple Light">
      <a:dk1>
        <a:srgbClr val="00446A"/>
      </a:dk1>
      <a:lt1>
        <a:srgbClr val="FFFFFF"/>
      </a:lt1>
      <a:dk2>
        <a:srgbClr val="00446A"/>
      </a:dk2>
      <a:lt2>
        <a:srgbClr val="00446A"/>
      </a:lt2>
      <a:accent1>
        <a:srgbClr val="01A8CC"/>
      </a:accent1>
      <a:accent2>
        <a:srgbClr val="FFFFFF"/>
      </a:accent2>
      <a:accent3>
        <a:srgbClr val="02A8CC"/>
      </a:accent3>
      <a:accent4>
        <a:srgbClr val="6EAE60"/>
      </a:accent4>
      <a:accent5>
        <a:srgbClr val="3F3F42"/>
      </a:accent5>
      <a:accent6>
        <a:srgbClr val="FFFFFF"/>
      </a:accent6>
      <a:hlink>
        <a:srgbClr val="01A8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Macintosh PowerPoint</Application>
  <PresentationFormat>On-screen Show (4:3)</PresentationFormat>
  <Paragraphs>91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DM Sans</vt:lpstr>
      <vt:lpstr>Lato</vt:lpstr>
      <vt:lpstr>Domine</vt:lpstr>
      <vt:lpstr>Besley</vt:lpstr>
      <vt:lpstr>Montserrat</vt:lpstr>
      <vt:lpstr>Playfair Display</vt:lpstr>
      <vt:lpstr>Georgia</vt:lpstr>
      <vt:lpstr>Roboto Condensed Light</vt:lpstr>
      <vt:lpstr>Avenir</vt:lpstr>
      <vt:lpstr>Simple Light</vt:lpstr>
      <vt:lpstr>Powerpoint Template Faces 2017 (3)</vt:lpstr>
      <vt:lpstr>Minimalist Green Slides XL by Slidesgo</vt:lpstr>
      <vt:lpstr>Mapping Medical Aid in Dying</vt:lpstr>
      <vt:lpstr>About Compassion &amp; Choices</vt:lpstr>
      <vt:lpstr>What is policy surveillance?</vt:lpstr>
      <vt:lpstr>Defining Medical Aid in Dying</vt:lpstr>
      <vt:lpstr>PowerPoint Presentation</vt:lpstr>
      <vt:lpstr>Authorized Jurisdictions</vt:lpstr>
      <vt:lpstr>Eligibility Requirements</vt:lpstr>
      <vt:lpstr>Medical Aid-in-Dying Policy Map</vt:lpstr>
      <vt:lpstr>How do medical aid-in-dying and related laws and their components impact patient access to end-of-life healthcare options?</vt:lpstr>
      <vt:lpstr>Data Captured by the Map</vt:lpstr>
      <vt:lpstr>Multi-Step Request Process</vt:lpstr>
      <vt:lpstr>Statutory Snapshot: Waiting Periods </vt:lpstr>
      <vt:lpstr>Statutory Snapshot: Waiting Periods </vt:lpstr>
      <vt:lpstr>Statutory Snapshot: Waiting Periods</vt:lpstr>
      <vt:lpstr>Statutory Snapshot: Waiting Periods</vt:lpstr>
      <vt:lpstr>Statutory Snapshot:  Qualified Healthcare Providers</vt:lpstr>
      <vt:lpstr>Assisted Suicide Prohibitions</vt:lpstr>
      <vt:lpstr>Legal Mapping as an Advocacy Tool</vt:lpstr>
      <vt:lpstr>Visualizing Regional Gaps in Access</vt:lpstr>
      <vt:lpstr>Showing Movement Momentum Over Time</vt:lpstr>
      <vt:lpstr>Showing Movement Momentum Over Time</vt:lpstr>
      <vt:lpstr>Showing Movement Momentum Over Time</vt:lpstr>
      <vt:lpstr>Showing Movement Momentum Over Time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Medical Aid in Dying</dc:title>
  <cp:lastModifiedBy>kkucyk@compassionandchoices.org</cp:lastModifiedBy>
  <cp:revision>1</cp:revision>
  <dcterms:modified xsi:type="dcterms:W3CDTF">2025-05-31T22:11:13Z</dcterms:modified>
</cp:coreProperties>
</file>